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7" r:id="rId3"/>
    <p:sldId id="266" r:id="rId4"/>
    <p:sldId id="264" r:id="rId5"/>
    <p:sldId id="276" r:id="rId6"/>
    <p:sldId id="278" r:id="rId7"/>
    <p:sldId id="273" r:id="rId8"/>
    <p:sldId id="270" r:id="rId9"/>
    <p:sldId id="271" r:id="rId10"/>
    <p:sldId id="272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F87DFB-9A77-8AF4-5F4D-889574471EE7}" v="402" dt="2026-02-13T22:52:43.979"/>
    <p1510:client id="{0E4D229D-4D10-198B-073F-DE4AFF957832}" v="67" dt="2026-02-14T16:19:18.502"/>
    <p1510:client id="{6D20899F-E10E-9B46-AAE6-079F1DAF5435}" v="802" dt="2026-02-14T15:51:54.980"/>
    <p1510:client id="{7165C68B-1ADF-5345-8F1A-5D876DCBC3D0}" v="98" dt="2026-02-14T21:25:52.301"/>
    <p1510:client id="{9DBD8E8D-98FD-65A3-DDEB-1C967C030B55}" v="12" dt="2026-02-14T21:40:53.506"/>
    <p1510:client id="{A39AF36A-20C6-BF08-D630-32A81C68775E}" v="1484" dt="2026-02-14T21:52:08.399"/>
    <p1510:client id="{B5F2649E-5666-6B11-B405-7D0ABE05437F}" v="6" dt="2026-02-14T21:53:56.552"/>
    <p1510:client id="{B7A0346C-3C38-0015-562B-269115D07538}" v="18" dt="2026-02-14T21:56:51.554"/>
    <p1510:client id="{C9885B12-54D1-9F5F-D994-3291E8179177}" v="159" dt="2026-02-14T21:18:26.296"/>
    <p1510:client id="{D496A06D-8A61-523F-997A-D5CF69AB3DBD}" v="278" dt="2026-02-14T16:14:58.6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ulsum Remtulla (2522570)" userId="S::2522570@student.uwtsd.ac.uk::ae770d99-dce3-4659-9d60-d868f18f3e3b" providerId="AD" clId="Web-{0E4D229D-4D10-198B-073F-DE4AFF957832}"/>
    <pc:docChg chg="modSld">
      <pc:chgData name="Kulsum Remtulla (2522570)" userId="S::2522570@student.uwtsd.ac.uk::ae770d99-dce3-4659-9d60-d868f18f3e3b" providerId="AD" clId="Web-{0E4D229D-4D10-198B-073F-DE4AFF957832}" dt="2026-02-14T16:19:18.502" v="66" actId="20577"/>
      <pc:docMkLst>
        <pc:docMk/>
      </pc:docMkLst>
      <pc:sldChg chg="modSp">
        <pc:chgData name="Kulsum Remtulla (2522570)" userId="S::2522570@student.uwtsd.ac.uk::ae770d99-dce3-4659-9d60-d868f18f3e3b" providerId="AD" clId="Web-{0E4D229D-4D10-198B-073F-DE4AFF957832}" dt="2026-02-14T16:19:18.502" v="66" actId="20577"/>
        <pc:sldMkLst>
          <pc:docMk/>
          <pc:sldMk cId="3790395593" sldId="273"/>
        </pc:sldMkLst>
        <pc:spChg chg="mod">
          <ac:chgData name="Kulsum Remtulla (2522570)" userId="S::2522570@student.uwtsd.ac.uk::ae770d99-dce3-4659-9d60-d868f18f3e3b" providerId="AD" clId="Web-{0E4D229D-4D10-198B-073F-DE4AFF957832}" dt="2026-02-14T16:19:18.502" v="66" actId="20577"/>
          <ac:spMkLst>
            <pc:docMk/>
            <pc:sldMk cId="3790395593" sldId="273"/>
            <ac:spMk id="3" creationId="{C1FA6613-3B6D-AF92-386F-6DE77ECCDDE0}"/>
          </ac:spMkLst>
        </pc:spChg>
      </pc:sldChg>
    </pc:docChg>
  </pc:docChgLst>
  <pc:docChgLst>
    <pc:chgData name="Kulsum Remtulla (2522570)" userId="S::2522570@student.uwtsd.ac.uk::ae770d99-dce3-4659-9d60-d868f18f3e3b" providerId="AD" clId="Web-{1E717392-420C-5970-7E32-B106F9B5EF09}"/>
    <pc:docChg chg="modSld">
      <pc:chgData name="Kulsum Remtulla (2522570)" userId="S::2522570@student.uwtsd.ac.uk::ae770d99-dce3-4659-9d60-d868f18f3e3b" providerId="AD" clId="Web-{1E717392-420C-5970-7E32-B106F9B5EF09}" dt="2026-02-04T15:07:57.306" v="69"/>
      <pc:docMkLst>
        <pc:docMk/>
      </pc:docMkLst>
    </pc:docChg>
  </pc:docChgLst>
  <pc:docChgLst>
    <pc:chgData name="Aneesha Zaman (2527063)" userId="S::2527063@student.uwtsd.ac.uk::785904c4-9580-414e-a805-d99b73f7ac28" providerId="AD" clId="Web-{B7A0346C-3C38-0015-562B-269115D07538}"/>
    <pc:docChg chg="modSld">
      <pc:chgData name="Aneesha Zaman (2527063)" userId="S::2527063@student.uwtsd.ac.uk::785904c4-9580-414e-a805-d99b73f7ac28" providerId="AD" clId="Web-{B7A0346C-3C38-0015-562B-269115D07538}" dt="2026-02-14T21:56:51.554" v="12" actId="20577"/>
      <pc:docMkLst>
        <pc:docMk/>
      </pc:docMkLst>
      <pc:sldChg chg="modSp">
        <pc:chgData name="Aneesha Zaman (2527063)" userId="S::2527063@student.uwtsd.ac.uk::785904c4-9580-414e-a805-d99b73f7ac28" providerId="AD" clId="Web-{B7A0346C-3C38-0015-562B-269115D07538}" dt="2026-02-14T21:56:51.554" v="12" actId="20577"/>
        <pc:sldMkLst>
          <pc:docMk/>
          <pc:sldMk cId="2800462895" sldId="271"/>
        </pc:sldMkLst>
        <pc:spChg chg="mod">
          <ac:chgData name="Aneesha Zaman (2527063)" userId="S::2527063@student.uwtsd.ac.uk::785904c4-9580-414e-a805-d99b73f7ac28" providerId="AD" clId="Web-{B7A0346C-3C38-0015-562B-269115D07538}" dt="2026-02-14T21:53:00.806" v="10" actId="20577"/>
          <ac:spMkLst>
            <pc:docMk/>
            <pc:sldMk cId="2800462895" sldId="271"/>
            <ac:spMk id="5" creationId="{C6D9119B-ECB8-7AC1-6110-D04E763A603E}"/>
          </ac:spMkLst>
        </pc:spChg>
        <pc:spChg chg="mod">
          <ac:chgData name="Aneesha Zaman (2527063)" userId="S::2527063@student.uwtsd.ac.uk::785904c4-9580-414e-a805-d99b73f7ac28" providerId="AD" clId="Web-{B7A0346C-3C38-0015-562B-269115D07538}" dt="2026-02-14T21:56:51.554" v="12" actId="20577"/>
          <ac:spMkLst>
            <pc:docMk/>
            <pc:sldMk cId="2800462895" sldId="271"/>
            <ac:spMk id="7" creationId="{7EBD7397-2052-D5B3-A1D9-C1FA0C46412E}"/>
          </ac:spMkLst>
        </pc:spChg>
      </pc:sldChg>
    </pc:docChg>
  </pc:docChgLst>
  <pc:docChgLst>
    <pc:chgData name="Kulsum Remtulla (2522570)" userId="S::2522570@student.uwtsd.ac.uk::ae770d99-dce3-4659-9d60-d868f18f3e3b" providerId="AD" clId="Web-{02F87DFB-9A77-8AF4-5F4D-889574471EE7}"/>
    <pc:docChg chg="addSld delSld modSld">
      <pc:chgData name="Kulsum Remtulla (2522570)" userId="S::2522570@student.uwtsd.ac.uk::ae770d99-dce3-4659-9d60-d868f18f3e3b" providerId="AD" clId="Web-{02F87DFB-9A77-8AF4-5F4D-889574471EE7}" dt="2026-02-13T22:52:09.164" v="370"/>
      <pc:docMkLst>
        <pc:docMk/>
      </pc:docMkLst>
      <pc:sldChg chg="modSp del">
        <pc:chgData name="Kulsum Remtulla (2522570)" userId="S::2522570@student.uwtsd.ac.uk::ae770d99-dce3-4659-9d60-d868f18f3e3b" providerId="AD" clId="Web-{02F87DFB-9A77-8AF4-5F4D-889574471EE7}" dt="2026-02-13T22:18:18.899" v="95"/>
        <pc:sldMkLst>
          <pc:docMk/>
          <pc:sldMk cId="109857222" sldId="256"/>
        </pc:sldMkLst>
        <pc:spChg chg="mod">
          <ac:chgData name="Kulsum Remtulla (2522570)" userId="S::2522570@student.uwtsd.ac.uk::ae770d99-dce3-4659-9d60-d868f18f3e3b" providerId="AD" clId="Web-{02F87DFB-9A77-8AF4-5F4D-889574471EE7}" dt="2026-02-13T22:07:51.298" v="3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del">
        <pc:chgData name="Kulsum Remtulla (2522570)" userId="S::2522570@student.uwtsd.ac.uk::ae770d99-dce3-4659-9d60-d868f18f3e3b" providerId="AD" clId="Web-{02F87DFB-9A77-8AF4-5F4D-889574471EE7}" dt="2026-02-13T22:15:04.580" v="77"/>
        <pc:sldMkLst>
          <pc:docMk/>
          <pc:sldMk cId="2233958580" sldId="257"/>
        </pc:sldMkLst>
        <pc:spChg chg="mod">
          <ac:chgData name="Kulsum Remtulla (2522570)" userId="S::2522570@student.uwtsd.ac.uk::ae770d99-dce3-4659-9d60-d868f18f3e3b" providerId="AD" clId="Web-{02F87DFB-9A77-8AF4-5F4D-889574471EE7}" dt="2026-02-13T22:03:40.910" v="4" actId="20577"/>
          <ac:spMkLst>
            <pc:docMk/>
            <pc:sldMk cId="2233958580" sldId="257"/>
            <ac:spMk id="2" creationId="{4B3815EC-70F8-E821-9E56-77C2C6B16C5F}"/>
          </ac:spMkLst>
        </pc:spChg>
        <pc:spChg chg="mod">
          <ac:chgData name="Kulsum Remtulla (2522570)" userId="S::2522570@student.uwtsd.ac.uk::ae770d99-dce3-4659-9d60-d868f18f3e3b" providerId="AD" clId="Web-{02F87DFB-9A77-8AF4-5F4D-889574471EE7}" dt="2026-02-13T22:13:42.574" v="68" actId="20577"/>
          <ac:spMkLst>
            <pc:docMk/>
            <pc:sldMk cId="2233958580" sldId="257"/>
            <ac:spMk id="3" creationId="{AE16A677-3A89-7BB7-90B8-B260AD2CAB49}"/>
          </ac:spMkLst>
        </pc:spChg>
      </pc:sldChg>
      <pc:sldChg chg="del">
        <pc:chgData name="Kulsum Remtulla (2522570)" userId="S::2522570@student.uwtsd.ac.uk::ae770d99-dce3-4659-9d60-d868f18f3e3b" providerId="AD" clId="Web-{02F87DFB-9A77-8AF4-5F4D-889574471EE7}" dt="2026-02-13T22:20:31.964" v="112"/>
        <pc:sldMkLst>
          <pc:docMk/>
          <pc:sldMk cId="1330964891" sldId="258"/>
        </pc:sldMkLst>
      </pc:sldChg>
      <pc:sldChg chg="del">
        <pc:chgData name="Kulsum Remtulla (2522570)" userId="S::2522570@student.uwtsd.ac.uk::ae770d99-dce3-4659-9d60-d868f18f3e3b" providerId="AD" clId="Web-{02F87DFB-9A77-8AF4-5F4D-889574471EE7}" dt="2026-02-13T22:29:32.618" v="152"/>
        <pc:sldMkLst>
          <pc:docMk/>
          <pc:sldMk cId="4249051852" sldId="259"/>
        </pc:sldMkLst>
      </pc:sldChg>
      <pc:sldChg chg="del">
        <pc:chgData name="Kulsum Remtulla (2522570)" userId="S::2522570@student.uwtsd.ac.uk::ae770d99-dce3-4659-9d60-d868f18f3e3b" providerId="AD" clId="Web-{02F87DFB-9A77-8AF4-5F4D-889574471EE7}" dt="2026-02-13T22:31:19.796" v="173"/>
        <pc:sldMkLst>
          <pc:docMk/>
          <pc:sldMk cId="1962755844" sldId="260"/>
        </pc:sldMkLst>
      </pc:sldChg>
      <pc:sldChg chg="del">
        <pc:chgData name="Kulsum Remtulla (2522570)" userId="S::2522570@student.uwtsd.ac.uk::ae770d99-dce3-4659-9d60-d868f18f3e3b" providerId="AD" clId="Web-{02F87DFB-9A77-8AF4-5F4D-889574471EE7}" dt="2026-02-13T22:35:50.489" v="198"/>
        <pc:sldMkLst>
          <pc:docMk/>
          <pc:sldMk cId="3623480752" sldId="261"/>
        </pc:sldMkLst>
      </pc:sldChg>
      <pc:sldChg chg="modSp">
        <pc:chgData name="Kulsum Remtulla (2522570)" userId="S::2522570@student.uwtsd.ac.uk::ae770d99-dce3-4659-9d60-d868f18f3e3b" providerId="AD" clId="Web-{02F87DFB-9A77-8AF4-5F4D-889574471EE7}" dt="2026-02-13T22:51:01.677" v="358" actId="20577"/>
        <pc:sldMkLst>
          <pc:docMk/>
          <pc:sldMk cId="4104012216" sldId="262"/>
        </pc:sldMkLst>
        <pc:spChg chg="mod">
          <ac:chgData name="Kulsum Remtulla (2522570)" userId="S::2522570@student.uwtsd.ac.uk::ae770d99-dce3-4659-9d60-d868f18f3e3b" providerId="AD" clId="Web-{02F87DFB-9A77-8AF4-5F4D-889574471EE7}" dt="2026-02-13T22:36:09.224" v="202" actId="20577"/>
          <ac:spMkLst>
            <pc:docMk/>
            <pc:sldMk cId="4104012216" sldId="262"/>
            <ac:spMk id="2" creationId="{F9226844-634C-4AFB-165B-A2FA5A2091C5}"/>
          </ac:spMkLst>
        </pc:spChg>
        <pc:spChg chg="mod">
          <ac:chgData name="Kulsum Remtulla (2522570)" userId="S::2522570@student.uwtsd.ac.uk::ae770d99-dce3-4659-9d60-d868f18f3e3b" providerId="AD" clId="Web-{02F87DFB-9A77-8AF4-5F4D-889574471EE7}" dt="2026-02-13T22:51:01.677" v="358" actId="20577"/>
          <ac:spMkLst>
            <pc:docMk/>
            <pc:sldMk cId="4104012216" sldId="262"/>
            <ac:spMk id="3" creationId="{142E35A8-3F26-BC1B-57A5-4378AE9E63A2}"/>
          </ac:spMkLst>
        </pc:spChg>
      </pc:sldChg>
      <pc:sldChg chg="modSp">
        <pc:chgData name="Kulsum Remtulla (2522570)" userId="S::2522570@student.uwtsd.ac.uk::ae770d99-dce3-4659-9d60-d868f18f3e3b" providerId="AD" clId="Web-{02F87DFB-9A77-8AF4-5F4D-889574471EE7}" dt="2026-02-13T22:06:48.529" v="38" actId="20577"/>
        <pc:sldMkLst>
          <pc:docMk/>
          <pc:sldMk cId="2121361439" sldId="264"/>
        </pc:sldMkLst>
        <pc:spChg chg="mod">
          <ac:chgData name="Kulsum Remtulla (2522570)" userId="S::2522570@student.uwtsd.ac.uk::ae770d99-dce3-4659-9d60-d868f18f3e3b" providerId="AD" clId="Web-{02F87DFB-9A77-8AF4-5F4D-889574471EE7}" dt="2026-02-13T22:06:29.653" v="37" actId="20577"/>
          <ac:spMkLst>
            <pc:docMk/>
            <pc:sldMk cId="2121361439" sldId="264"/>
            <ac:spMk id="2" creationId="{454A6894-C1F4-2BC8-837D-8ED82325E7ED}"/>
          </ac:spMkLst>
        </pc:spChg>
        <pc:spChg chg="mod">
          <ac:chgData name="Kulsum Remtulla (2522570)" userId="S::2522570@student.uwtsd.ac.uk::ae770d99-dce3-4659-9d60-d868f18f3e3b" providerId="AD" clId="Web-{02F87DFB-9A77-8AF4-5F4D-889574471EE7}" dt="2026-02-13T22:06:48.529" v="38" actId="20577"/>
          <ac:spMkLst>
            <pc:docMk/>
            <pc:sldMk cId="2121361439" sldId="264"/>
            <ac:spMk id="3" creationId="{87789FD9-C265-4F27-777C-08C4ACB1A8E0}"/>
          </ac:spMkLst>
        </pc:spChg>
      </pc:sldChg>
      <pc:sldChg chg="modSp del">
        <pc:chgData name="Kulsum Remtulla (2522570)" userId="S::2522570@student.uwtsd.ac.uk::ae770d99-dce3-4659-9d60-d868f18f3e3b" providerId="AD" clId="Web-{02F87DFB-9A77-8AF4-5F4D-889574471EE7}" dt="2026-02-13T22:38:31.586" v="219"/>
        <pc:sldMkLst>
          <pc:docMk/>
          <pc:sldMk cId="2386583688" sldId="265"/>
        </pc:sldMkLst>
        <pc:spChg chg="mod">
          <ac:chgData name="Kulsum Remtulla (2522570)" userId="S::2522570@student.uwtsd.ac.uk::ae770d99-dce3-4659-9d60-d868f18f3e3b" providerId="AD" clId="Web-{02F87DFB-9A77-8AF4-5F4D-889574471EE7}" dt="2026-02-13T22:36:56.553" v="207" actId="20577"/>
          <ac:spMkLst>
            <pc:docMk/>
            <pc:sldMk cId="2386583688" sldId="265"/>
            <ac:spMk id="2" creationId="{B846D672-113F-87EF-C603-8C6F0A9159FB}"/>
          </ac:spMkLst>
        </pc:spChg>
      </pc:sldChg>
      <pc:sldChg chg="addSp modSp new">
        <pc:chgData name="Kulsum Remtulla (2522570)" userId="S::2522570@student.uwtsd.ac.uk::ae770d99-dce3-4659-9d60-d868f18f3e3b" providerId="AD" clId="Web-{02F87DFB-9A77-8AF4-5F4D-889574471EE7}" dt="2026-02-13T22:19:19.494" v="104" actId="20577"/>
        <pc:sldMkLst>
          <pc:docMk/>
          <pc:sldMk cId="1952531380" sldId="266"/>
        </pc:sldMkLst>
        <pc:spChg chg="mod">
          <ac:chgData name="Kulsum Remtulla (2522570)" userId="S::2522570@student.uwtsd.ac.uk::ae770d99-dce3-4659-9d60-d868f18f3e3b" providerId="AD" clId="Web-{02F87DFB-9A77-8AF4-5F4D-889574471EE7}" dt="2026-02-13T22:10:48.388" v="48" actId="14100"/>
          <ac:spMkLst>
            <pc:docMk/>
            <pc:sldMk cId="1952531380" sldId="266"/>
            <ac:spMk id="2" creationId="{CE353B22-CE75-5254-0E50-7C18539214A3}"/>
          </ac:spMkLst>
        </pc:spChg>
        <pc:spChg chg="add mod">
          <ac:chgData name="Kulsum Remtulla (2522570)" userId="S::2522570@student.uwtsd.ac.uk::ae770d99-dce3-4659-9d60-d868f18f3e3b" providerId="AD" clId="Web-{02F87DFB-9A77-8AF4-5F4D-889574471EE7}" dt="2026-02-13T22:19:19.494" v="104" actId="20577"/>
          <ac:spMkLst>
            <pc:docMk/>
            <pc:sldMk cId="1952531380" sldId="266"/>
            <ac:spMk id="3" creationId="{3C910981-F27F-3030-D51E-77E25826098C}"/>
          </ac:spMkLst>
        </pc:spChg>
      </pc:sldChg>
      <pc:sldChg chg="modSp new">
        <pc:chgData name="Kulsum Remtulla (2522570)" userId="S::2522570@student.uwtsd.ac.uk::ae770d99-dce3-4659-9d60-d868f18f3e3b" providerId="AD" clId="Web-{02F87DFB-9A77-8AF4-5F4D-889574471EE7}" dt="2026-02-13T22:40:00.416" v="229" actId="20577"/>
        <pc:sldMkLst>
          <pc:docMk/>
          <pc:sldMk cId="3012102503" sldId="267"/>
        </pc:sldMkLst>
        <pc:spChg chg="mod">
          <ac:chgData name="Kulsum Remtulla (2522570)" userId="S::2522570@student.uwtsd.ac.uk::ae770d99-dce3-4659-9d60-d868f18f3e3b" providerId="AD" clId="Web-{02F87DFB-9A77-8AF4-5F4D-889574471EE7}" dt="2026-02-13T22:40:00.416" v="229" actId="20577"/>
          <ac:spMkLst>
            <pc:docMk/>
            <pc:sldMk cId="3012102503" sldId="267"/>
            <ac:spMk id="2" creationId="{DAFD963D-F70E-ED84-4592-D8564E7E33C9}"/>
          </ac:spMkLst>
        </pc:spChg>
        <pc:spChg chg="mod">
          <ac:chgData name="Kulsum Remtulla (2522570)" userId="S::2522570@student.uwtsd.ac.uk::ae770d99-dce3-4659-9d60-d868f18f3e3b" providerId="AD" clId="Web-{02F87DFB-9A77-8AF4-5F4D-889574471EE7}" dt="2026-02-13T22:25:34.349" v="137" actId="20577"/>
          <ac:spMkLst>
            <pc:docMk/>
            <pc:sldMk cId="3012102503" sldId="267"/>
            <ac:spMk id="3" creationId="{A9FC949A-B81E-228F-B94D-3931A7B7A9A3}"/>
          </ac:spMkLst>
        </pc:spChg>
      </pc:sldChg>
      <pc:sldChg chg="modSp new">
        <pc:chgData name="Kulsum Remtulla (2522570)" userId="S::2522570@student.uwtsd.ac.uk::ae770d99-dce3-4659-9d60-d868f18f3e3b" providerId="AD" clId="Web-{02F87DFB-9A77-8AF4-5F4D-889574471EE7}" dt="2026-02-13T22:42:21.686" v="247" actId="20577"/>
        <pc:sldMkLst>
          <pc:docMk/>
          <pc:sldMk cId="1780967382" sldId="268"/>
        </pc:sldMkLst>
        <pc:spChg chg="mod">
          <ac:chgData name="Kulsum Remtulla (2522570)" userId="S::2522570@student.uwtsd.ac.uk::ae770d99-dce3-4659-9d60-d868f18f3e3b" providerId="AD" clId="Web-{02F87DFB-9A77-8AF4-5F4D-889574471EE7}" dt="2026-02-13T22:42:21.686" v="247" actId="20577"/>
          <ac:spMkLst>
            <pc:docMk/>
            <pc:sldMk cId="1780967382" sldId="268"/>
            <ac:spMk id="2" creationId="{37E5C33D-EA35-61D5-77E4-D55D0C6AA935}"/>
          </ac:spMkLst>
        </pc:spChg>
        <pc:spChg chg="mod">
          <ac:chgData name="Kulsum Remtulla (2522570)" userId="S::2522570@student.uwtsd.ac.uk::ae770d99-dce3-4659-9d60-d868f18f3e3b" providerId="AD" clId="Web-{02F87DFB-9A77-8AF4-5F4D-889574471EE7}" dt="2026-02-13T22:18:30.352" v="98" actId="20577"/>
          <ac:spMkLst>
            <pc:docMk/>
            <pc:sldMk cId="1780967382" sldId="268"/>
            <ac:spMk id="3" creationId="{EDB0A9B8-F40C-0C13-3E3B-5A5F521BD752}"/>
          </ac:spMkLst>
        </pc:spChg>
      </pc:sldChg>
      <pc:sldChg chg="modSp new">
        <pc:chgData name="Kulsum Remtulla (2522570)" userId="S::2522570@student.uwtsd.ac.uk::ae770d99-dce3-4659-9d60-d868f18f3e3b" providerId="AD" clId="Web-{02F87DFB-9A77-8AF4-5F4D-889574471EE7}" dt="2026-02-13T22:40:56.433" v="239" actId="20577"/>
        <pc:sldMkLst>
          <pc:docMk/>
          <pc:sldMk cId="1434995104" sldId="269"/>
        </pc:sldMkLst>
        <pc:spChg chg="mod">
          <ac:chgData name="Kulsum Remtulla (2522570)" userId="S::2522570@student.uwtsd.ac.uk::ae770d99-dce3-4659-9d60-d868f18f3e3b" providerId="AD" clId="Web-{02F87DFB-9A77-8AF4-5F4D-889574471EE7}" dt="2026-02-13T22:40:56.433" v="239" actId="20577"/>
          <ac:spMkLst>
            <pc:docMk/>
            <pc:sldMk cId="1434995104" sldId="269"/>
            <ac:spMk id="2" creationId="{BF3E5623-90E4-C014-C240-8E2294550E76}"/>
          </ac:spMkLst>
        </pc:spChg>
        <pc:spChg chg="mod">
          <ac:chgData name="Kulsum Remtulla (2522570)" userId="S::2522570@student.uwtsd.ac.uk::ae770d99-dce3-4659-9d60-d868f18f3e3b" providerId="AD" clId="Web-{02F87DFB-9A77-8AF4-5F4D-889574471EE7}" dt="2026-02-13T22:20:24.355" v="111" actId="20577"/>
          <ac:spMkLst>
            <pc:docMk/>
            <pc:sldMk cId="1434995104" sldId="269"/>
            <ac:spMk id="3" creationId="{4AE952D5-4A7E-02DA-2880-A1774956A56A}"/>
          </ac:spMkLst>
        </pc:spChg>
      </pc:sldChg>
      <pc:sldChg chg="addSp delSp modSp new">
        <pc:chgData name="Kulsum Remtulla (2522570)" userId="S::2522570@student.uwtsd.ac.uk::ae770d99-dce3-4659-9d60-d868f18f3e3b" providerId="AD" clId="Web-{02F87DFB-9A77-8AF4-5F4D-889574471EE7}" dt="2026-02-13T22:52:09.164" v="370"/>
        <pc:sldMkLst>
          <pc:docMk/>
          <pc:sldMk cId="3226025564" sldId="270"/>
        </pc:sldMkLst>
        <pc:spChg chg="mod">
          <ac:chgData name="Kulsum Remtulla (2522570)" userId="S::2522570@student.uwtsd.ac.uk::ae770d99-dce3-4659-9d60-d868f18f3e3b" providerId="AD" clId="Web-{02F87DFB-9A77-8AF4-5F4D-889574471EE7}" dt="2026-02-13T22:41:23.386" v="245" actId="20577"/>
          <ac:spMkLst>
            <pc:docMk/>
            <pc:sldMk cId="3226025564" sldId="270"/>
            <ac:spMk id="2" creationId="{FE06C4C9-C539-F11F-BB46-F916CCE8B7CF}"/>
          </ac:spMkLst>
        </pc:spChg>
        <pc:spChg chg="del">
          <ac:chgData name="Kulsum Remtulla (2522570)" userId="S::2522570@student.uwtsd.ac.uk::ae770d99-dce3-4659-9d60-d868f18f3e3b" providerId="AD" clId="Web-{02F87DFB-9A77-8AF4-5F4D-889574471EE7}" dt="2026-02-13T22:21:58.689" v="114"/>
          <ac:spMkLst>
            <pc:docMk/>
            <pc:sldMk cId="3226025564" sldId="270"/>
            <ac:spMk id="3" creationId="{031EA73B-AA94-364A-314C-3E01752B0172}"/>
          </ac:spMkLst>
        </pc:spChg>
        <pc:graphicFrameChg chg="add mod ord modGraphic">
          <ac:chgData name="Kulsum Remtulla (2522570)" userId="S::2522570@student.uwtsd.ac.uk::ae770d99-dce3-4659-9d60-d868f18f3e3b" providerId="AD" clId="Web-{02F87DFB-9A77-8AF4-5F4D-889574471EE7}" dt="2026-02-13T22:52:09.164" v="370"/>
          <ac:graphicFrameMkLst>
            <pc:docMk/>
            <pc:sldMk cId="3226025564" sldId="270"/>
            <ac:graphicFrameMk id="4" creationId="{8DDF0FFA-5751-2B1D-7463-7D8EEFB1E4BC}"/>
          </ac:graphicFrameMkLst>
        </pc:graphicFrameChg>
      </pc:sldChg>
      <pc:sldChg chg="modSp new">
        <pc:chgData name="Kulsum Remtulla (2522570)" userId="S::2522570@student.uwtsd.ac.uk::ae770d99-dce3-4659-9d60-d868f18f3e3b" providerId="AD" clId="Web-{02F87DFB-9A77-8AF4-5F4D-889574471EE7}" dt="2026-02-13T22:35:37.473" v="197" actId="20577"/>
        <pc:sldMkLst>
          <pc:docMk/>
          <pc:sldMk cId="2800462895" sldId="271"/>
        </pc:sldMkLst>
        <pc:spChg chg="mod">
          <ac:chgData name="Kulsum Remtulla (2522570)" userId="S::2522570@student.uwtsd.ac.uk::ae770d99-dce3-4659-9d60-d868f18f3e3b" providerId="AD" clId="Web-{02F87DFB-9A77-8AF4-5F4D-889574471EE7}" dt="2026-02-13T22:32:58.941" v="187" actId="20577"/>
          <ac:spMkLst>
            <pc:docMk/>
            <pc:sldMk cId="2800462895" sldId="271"/>
            <ac:spMk id="2" creationId="{BED2663F-B942-3C4C-E5CA-EDA6CF99B9D1}"/>
          </ac:spMkLst>
        </pc:spChg>
        <pc:spChg chg="mod">
          <ac:chgData name="Kulsum Remtulla (2522570)" userId="S::2522570@student.uwtsd.ac.uk::ae770d99-dce3-4659-9d60-d868f18f3e3b" providerId="AD" clId="Web-{02F87DFB-9A77-8AF4-5F4D-889574471EE7}" dt="2026-02-13T22:35:37.473" v="197" actId="20577"/>
          <ac:spMkLst>
            <pc:docMk/>
            <pc:sldMk cId="2800462895" sldId="271"/>
            <ac:spMk id="3" creationId="{0BB94409-6D30-5250-B487-9FC0B4DCDABB}"/>
          </ac:spMkLst>
        </pc:spChg>
      </pc:sldChg>
      <pc:sldChg chg="modSp new">
        <pc:chgData name="Kulsum Remtulla (2522570)" userId="S::2522570@student.uwtsd.ac.uk::ae770d99-dce3-4659-9d60-d868f18f3e3b" providerId="AD" clId="Web-{02F87DFB-9A77-8AF4-5F4D-889574471EE7}" dt="2026-02-13T22:35:19.473" v="196" actId="20577"/>
        <pc:sldMkLst>
          <pc:docMk/>
          <pc:sldMk cId="2299349492" sldId="272"/>
        </pc:sldMkLst>
        <pc:spChg chg="mod">
          <ac:chgData name="Kulsum Remtulla (2522570)" userId="S::2522570@student.uwtsd.ac.uk::ae770d99-dce3-4659-9d60-d868f18f3e3b" providerId="AD" clId="Web-{02F87DFB-9A77-8AF4-5F4D-889574471EE7}" dt="2026-02-13T22:33:14.913" v="189" actId="20577"/>
          <ac:spMkLst>
            <pc:docMk/>
            <pc:sldMk cId="2299349492" sldId="272"/>
            <ac:spMk id="2" creationId="{4F5D757C-F9AE-A20C-8D12-9C81294A2FE4}"/>
          </ac:spMkLst>
        </pc:spChg>
        <pc:spChg chg="mod">
          <ac:chgData name="Kulsum Remtulla (2522570)" userId="S::2522570@student.uwtsd.ac.uk::ae770d99-dce3-4659-9d60-d868f18f3e3b" providerId="AD" clId="Web-{02F87DFB-9A77-8AF4-5F4D-889574471EE7}" dt="2026-02-13T22:35:19.473" v="196" actId="20577"/>
          <ac:spMkLst>
            <pc:docMk/>
            <pc:sldMk cId="2299349492" sldId="272"/>
            <ac:spMk id="3" creationId="{FED89D4D-B30E-E1CD-1DCF-EEA3BE2D3E70}"/>
          </ac:spMkLst>
        </pc:spChg>
      </pc:sldChg>
    </pc:docChg>
  </pc:docChgLst>
  <pc:docChgLst>
    <pc:chgData name="Kulsum Remtulla (2522570)" userId="S::2522570@student.uwtsd.ac.uk::ae770d99-dce3-4659-9d60-d868f18f3e3b" providerId="AD" clId="Web-{B56A15EF-710C-4180-553C-73D686E34A3C}"/>
    <pc:docChg chg="addSld delSld modSld">
      <pc:chgData name="Kulsum Remtulla (2522570)" userId="S::2522570@student.uwtsd.ac.uk::ae770d99-dce3-4659-9d60-d868f18f3e3b" providerId="AD" clId="Web-{B56A15EF-710C-4180-553C-73D686E34A3C}" dt="2026-01-21T17:22:15.373" v="167" actId="20577"/>
      <pc:docMkLst>
        <pc:docMk/>
      </pc:docMkLst>
    </pc:docChg>
  </pc:docChgLst>
  <pc:docChgLst>
    <pc:chgData name="Aneesha Zaman (2527063)" userId="S::2527063@student.uwtsd.ac.uk::785904c4-9580-414e-a805-d99b73f7ac28" providerId="AD" clId="Web-{D507DBFB-FBE7-978A-71C1-062F90D98574}"/>
    <pc:docChg chg="modSld">
      <pc:chgData name="Aneesha Zaman (2527063)" userId="S::2527063@student.uwtsd.ac.uk::785904c4-9580-414e-a805-d99b73f7ac28" providerId="AD" clId="Web-{D507DBFB-FBE7-978A-71C1-062F90D98574}" dt="2026-02-09T01:27:12.066" v="277" actId="20577"/>
      <pc:docMkLst>
        <pc:docMk/>
      </pc:docMkLst>
    </pc:docChg>
  </pc:docChgLst>
  <pc:docChgLst>
    <pc:chgData name="Kulsum Remtulla (2522570)" userId="S::2522570@student.uwtsd.ac.uk::ae770d99-dce3-4659-9d60-d868f18f3e3b" providerId="AD" clId="Web-{5E5B2696-F986-CC01-ADC1-E938DA38F155}"/>
    <pc:docChg chg="modSld">
      <pc:chgData name="Kulsum Remtulla (2522570)" userId="S::2522570@student.uwtsd.ac.uk::ae770d99-dce3-4659-9d60-d868f18f3e3b" providerId="AD" clId="Web-{5E5B2696-F986-CC01-ADC1-E938DA38F155}" dt="2026-02-11T15:49:11.506" v="5" actId="20577"/>
      <pc:docMkLst>
        <pc:docMk/>
      </pc:docMkLst>
    </pc:docChg>
  </pc:docChgLst>
  <pc:docChgLst>
    <pc:chgData name="Kulsum Remtulla (2522570)" userId="S::2522570@student.uwtsd.ac.uk::ae770d99-dce3-4659-9d60-d868f18f3e3b" providerId="AD" clId="Web-{6D20899F-E10E-9B46-AAE6-079F1DAF5435}"/>
    <pc:docChg chg="addSld delSld modSld">
      <pc:chgData name="Kulsum Remtulla (2522570)" userId="S::2522570@student.uwtsd.ac.uk::ae770d99-dce3-4659-9d60-d868f18f3e3b" providerId="AD" clId="Web-{6D20899F-E10E-9B46-AAE6-079F1DAF5435}" dt="2026-02-14T15:51:33.791" v="789"/>
      <pc:docMkLst>
        <pc:docMk/>
      </pc:docMkLst>
      <pc:sldChg chg="modSp">
        <pc:chgData name="Kulsum Remtulla (2522570)" userId="S::2522570@student.uwtsd.ac.uk::ae770d99-dce3-4659-9d60-d868f18f3e3b" providerId="AD" clId="Web-{6D20899F-E10E-9B46-AAE6-079F1DAF5435}" dt="2026-02-14T15:17:49.654" v="515" actId="1076"/>
        <pc:sldMkLst>
          <pc:docMk/>
          <pc:sldMk cId="2121361439" sldId="264"/>
        </pc:sldMkLst>
        <pc:spChg chg="mod">
          <ac:chgData name="Kulsum Remtulla (2522570)" userId="S::2522570@student.uwtsd.ac.uk::ae770d99-dce3-4659-9d60-d868f18f3e3b" providerId="AD" clId="Web-{6D20899F-E10E-9B46-AAE6-079F1DAF5435}" dt="2026-02-14T15:17:49.654" v="515" actId="1076"/>
          <ac:spMkLst>
            <pc:docMk/>
            <pc:sldMk cId="2121361439" sldId="264"/>
            <ac:spMk id="3" creationId="{87789FD9-C265-4F27-777C-08C4ACB1A8E0}"/>
          </ac:spMkLst>
        </pc:spChg>
      </pc:sldChg>
      <pc:sldChg chg="modSp">
        <pc:chgData name="Kulsum Remtulla (2522570)" userId="S::2522570@student.uwtsd.ac.uk::ae770d99-dce3-4659-9d60-d868f18f3e3b" providerId="AD" clId="Web-{6D20899F-E10E-9B46-AAE6-079F1DAF5435}" dt="2026-02-14T15:16:43.401" v="507" actId="20577"/>
        <pc:sldMkLst>
          <pc:docMk/>
          <pc:sldMk cId="1952531380" sldId="266"/>
        </pc:sldMkLst>
        <pc:spChg chg="mod">
          <ac:chgData name="Kulsum Remtulla (2522570)" userId="S::2522570@student.uwtsd.ac.uk::ae770d99-dce3-4659-9d60-d868f18f3e3b" providerId="AD" clId="Web-{6D20899F-E10E-9B46-AAE6-079F1DAF5435}" dt="2026-02-14T15:16:43.401" v="507" actId="20577"/>
          <ac:spMkLst>
            <pc:docMk/>
            <pc:sldMk cId="1952531380" sldId="266"/>
            <ac:spMk id="3" creationId="{3C910981-F27F-3030-D51E-77E25826098C}"/>
          </ac:spMkLst>
        </pc:spChg>
      </pc:sldChg>
      <pc:sldChg chg="modSp">
        <pc:chgData name="Kulsum Remtulla (2522570)" userId="S::2522570@student.uwtsd.ac.uk::ae770d99-dce3-4659-9d60-d868f18f3e3b" providerId="AD" clId="Web-{6D20899F-E10E-9B46-AAE6-079F1DAF5435}" dt="2026-02-14T15:16:28.838" v="505" actId="20577"/>
        <pc:sldMkLst>
          <pc:docMk/>
          <pc:sldMk cId="3012102503" sldId="267"/>
        </pc:sldMkLst>
        <pc:spChg chg="mod">
          <ac:chgData name="Kulsum Remtulla (2522570)" userId="S::2522570@student.uwtsd.ac.uk::ae770d99-dce3-4659-9d60-d868f18f3e3b" providerId="AD" clId="Web-{6D20899F-E10E-9B46-AAE6-079F1DAF5435}" dt="2026-02-14T15:16:28.838" v="505" actId="20577"/>
          <ac:spMkLst>
            <pc:docMk/>
            <pc:sldMk cId="3012102503" sldId="267"/>
            <ac:spMk id="3" creationId="{A9FC949A-B81E-228F-B94D-3931A7B7A9A3}"/>
          </ac:spMkLst>
        </pc:spChg>
      </pc:sldChg>
      <pc:sldChg chg="modSp">
        <pc:chgData name="Kulsum Remtulla (2522570)" userId="S::2522570@student.uwtsd.ac.uk::ae770d99-dce3-4659-9d60-d868f18f3e3b" providerId="AD" clId="Web-{6D20899F-E10E-9B46-AAE6-079F1DAF5435}" dt="2026-02-14T15:51:33.791" v="789"/>
        <pc:sldMkLst>
          <pc:docMk/>
          <pc:sldMk cId="3226025564" sldId="270"/>
        </pc:sldMkLst>
        <pc:graphicFrameChg chg="mod modGraphic">
          <ac:chgData name="Kulsum Remtulla (2522570)" userId="S::2522570@student.uwtsd.ac.uk::ae770d99-dce3-4659-9d60-d868f18f3e3b" providerId="AD" clId="Web-{6D20899F-E10E-9B46-AAE6-079F1DAF5435}" dt="2026-02-14T15:51:33.791" v="789"/>
          <ac:graphicFrameMkLst>
            <pc:docMk/>
            <pc:sldMk cId="3226025564" sldId="270"/>
            <ac:graphicFrameMk id="4" creationId="{8DDF0FFA-5751-2B1D-7463-7D8EEFB1E4BC}"/>
          </ac:graphicFrameMkLst>
        </pc:graphicFrameChg>
      </pc:sldChg>
      <pc:sldChg chg="modSp">
        <pc:chgData name="Kulsum Remtulla (2522570)" userId="S::2522570@student.uwtsd.ac.uk::ae770d99-dce3-4659-9d60-d868f18f3e3b" providerId="AD" clId="Web-{6D20899F-E10E-9B46-AAE6-079F1DAF5435}" dt="2026-02-14T15:49:40.223" v="679" actId="20577"/>
        <pc:sldMkLst>
          <pc:docMk/>
          <pc:sldMk cId="2299349492" sldId="272"/>
        </pc:sldMkLst>
        <pc:spChg chg="mod">
          <ac:chgData name="Kulsum Remtulla (2522570)" userId="S::2522570@student.uwtsd.ac.uk::ae770d99-dce3-4659-9d60-d868f18f3e3b" providerId="AD" clId="Web-{6D20899F-E10E-9B46-AAE6-079F1DAF5435}" dt="2026-02-14T15:49:40.223" v="679" actId="20577"/>
          <ac:spMkLst>
            <pc:docMk/>
            <pc:sldMk cId="2299349492" sldId="272"/>
            <ac:spMk id="3" creationId="{FED89D4D-B30E-E1CD-1DCF-EEA3BE2D3E70}"/>
          </ac:spMkLst>
        </pc:spChg>
      </pc:sldChg>
      <pc:sldChg chg="modSp new">
        <pc:chgData name="Kulsum Remtulla (2522570)" userId="S::2522570@student.uwtsd.ac.uk::ae770d99-dce3-4659-9d60-d868f18f3e3b" providerId="AD" clId="Web-{6D20899F-E10E-9B46-AAE6-079F1DAF5435}" dt="2026-02-14T15:11:46.236" v="498" actId="20577"/>
        <pc:sldMkLst>
          <pc:docMk/>
          <pc:sldMk cId="3790395593" sldId="273"/>
        </pc:sldMkLst>
        <pc:spChg chg="mod">
          <ac:chgData name="Kulsum Remtulla (2522570)" userId="S::2522570@student.uwtsd.ac.uk::ae770d99-dce3-4659-9d60-d868f18f3e3b" providerId="AD" clId="Web-{6D20899F-E10E-9B46-AAE6-079F1DAF5435}" dt="2026-02-14T15:11:20.992" v="496" actId="20577"/>
          <ac:spMkLst>
            <pc:docMk/>
            <pc:sldMk cId="3790395593" sldId="273"/>
            <ac:spMk id="2" creationId="{66B67DC6-3935-9DCB-0D93-F718D67D3ABA}"/>
          </ac:spMkLst>
        </pc:spChg>
        <pc:spChg chg="mod">
          <ac:chgData name="Kulsum Remtulla (2522570)" userId="S::2522570@student.uwtsd.ac.uk::ae770d99-dce3-4659-9d60-d868f18f3e3b" providerId="AD" clId="Web-{6D20899F-E10E-9B46-AAE6-079F1DAF5435}" dt="2026-02-14T15:11:46.236" v="498" actId="20577"/>
          <ac:spMkLst>
            <pc:docMk/>
            <pc:sldMk cId="3790395593" sldId="273"/>
            <ac:spMk id="3" creationId="{C1FA6613-3B6D-AF92-386F-6DE77ECCDDE0}"/>
          </ac:spMkLst>
        </pc:spChg>
      </pc:sldChg>
      <pc:sldChg chg="del">
        <pc:chgData name="Kulsum Remtulla (2522570)" userId="S::2522570@student.uwtsd.ac.uk::ae770d99-dce3-4659-9d60-d868f18f3e3b" providerId="AD" clId="Web-{6D20899F-E10E-9B46-AAE6-079F1DAF5435}" dt="2026-02-14T15:09:36.284" v="486"/>
        <pc:sldMkLst>
          <pc:docMk/>
          <pc:sldMk cId="450603384" sldId="274"/>
        </pc:sldMkLst>
      </pc:sldChg>
      <pc:sldChg chg="del">
        <pc:chgData name="Kulsum Remtulla (2522570)" userId="S::2522570@student.uwtsd.ac.uk::ae770d99-dce3-4659-9d60-d868f18f3e3b" providerId="AD" clId="Web-{6D20899F-E10E-9B46-AAE6-079F1DAF5435}" dt="2026-02-14T15:09:32.096" v="485"/>
        <pc:sldMkLst>
          <pc:docMk/>
          <pc:sldMk cId="2439030583" sldId="276"/>
        </pc:sldMkLst>
      </pc:sldChg>
    </pc:docChg>
  </pc:docChgLst>
  <pc:docChgLst>
    <pc:chgData name="Aneesha Zaman (2527063)" userId="S::2527063@student.uwtsd.ac.uk::785904c4-9580-414e-a805-d99b73f7ac28" providerId="AD" clId="Web-{A39AF36A-20C6-BF08-D630-32A81C68775E}"/>
    <pc:docChg chg="addSld delSld modSld">
      <pc:chgData name="Aneesha Zaman (2527063)" userId="S::2527063@student.uwtsd.ac.uk::785904c4-9580-414e-a805-d99b73f7ac28" providerId="AD" clId="Web-{A39AF36A-20C6-BF08-D630-32A81C68775E}" dt="2026-02-14T21:52:08.399" v="1269" actId="20577"/>
      <pc:docMkLst>
        <pc:docMk/>
      </pc:docMkLst>
      <pc:sldChg chg="modSp del">
        <pc:chgData name="Aneesha Zaman (2527063)" userId="S::2527063@student.uwtsd.ac.uk::785904c4-9580-414e-a805-d99b73f7ac28" providerId="AD" clId="Web-{A39AF36A-20C6-BF08-D630-32A81C68775E}" dt="2026-02-14T16:47:58.331" v="547"/>
        <pc:sldMkLst>
          <pc:docMk/>
          <pc:sldMk cId="1434995104" sldId="269"/>
        </pc:sldMkLst>
        <pc:spChg chg="mod">
          <ac:chgData name="Aneesha Zaman (2527063)" userId="S::2527063@student.uwtsd.ac.uk::785904c4-9580-414e-a805-d99b73f7ac28" providerId="AD" clId="Web-{A39AF36A-20C6-BF08-D630-32A81C68775E}" dt="2026-02-14T16:45:23.405" v="546" actId="20577"/>
          <ac:spMkLst>
            <pc:docMk/>
            <pc:sldMk cId="1434995104" sldId="269"/>
            <ac:spMk id="3" creationId="{4AE952D5-4A7E-02DA-2880-A1774956A56A}"/>
          </ac:spMkLst>
        </pc:spChg>
      </pc:sldChg>
      <pc:sldChg chg="modSp">
        <pc:chgData name="Aneesha Zaman (2527063)" userId="S::2527063@student.uwtsd.ac.uk::785904c4-9580-414e-a805-d99b73f7ac28" providerId="AD" clId="Web-{A39AF36A-20C6-BF08-D630-32A81C68775E}" dt="2026-02-14T21:52:08.399" v="1269" actId="20577"/>
        <pc:sldMkLst>
          <pc:docMk/>
          <pc:sldMk cId="2800462895" sldId="271"/>
        </pc:sldMkLst>
        <pc:spChg chg="mod">
          <ac:chgData name="Aneesha Zaman (2527063)" userId="S::2527063@student.uwtsd.ac.uk::785904c4-9580-414e-a805-d99b73f7ac28" providerId="AD" clId="Web-{A39AF36A-20C6-BF08-D630-32A81C68775E}" dt="2026-02-14T21:52:08.399" v="1269" actId="20577"/>
          <ac:spMkLst>
            <pc:docMk/>
            <pc:sldMk cId="2800462895" sldId="271"/>
            <ac:spMk id="5" creationId="{C6D9119B-ECB8-7AC1-6110-D04E763A603E}"/>
          </ac:spMkLst>
        </pc:spChg>
      </pc:sldChg>
      <pc:sldChg chg="new">
        <pc:chgData name="Aneesha Zaman (2527063)" userId="S::2527063@student.uwtsd.ac.uk::785904c4-9580-414e-a805-d99b73f7ac28" providerId="AD" clId="Web-{A39AF36A-20C6-BF08-D630-32A81C68775E}" dt="2026-02-14T15:08:20.345" v="322"/>
        <pc:sldMkLst>
          <pc:docMk/>
          <pc:sldMk cId="450603384" sldId="274"/>
        </pc:sldMkLst>
      </pc:sldChg>
      <pc:sldChg chg="addSp delSp modSp new del">
        <pc:chgData name="Aneesha Zaman (2527063)" userId="S::2527063@student.uwtsd.ac.uk::785904c4-9580-414e-a805-d99b73f7ac28" providerId="AD" clId="Web-{A39AF36A-20C6-BF08-D630-32A81C68775E}" dt="2026-02-14T17:09:31.630" v="907"/>
        <pc:sldMkLst>
          <pc:docMk/>
          <pc:sldMk cId="4098821000" sldId="275"/>
        </pc:sldMkLst>
        <pc:spChg chg="add mod">
          <ac:chgData name="Aneesha Zaman (2527063)" userId="S::2527063@student.uwtsd.ac.uk::785904c4-9580-414e-a805-d99b73f7ac28" providerId="AD" clId="Web-{A39AF36A-20C6-BF08-D630-32A81C68775E}" dt="2026-02-14T16:50:23.895" v="564" actId="1076"/>
          <ac:spMkLst>
            <pc:docMk/>
            <pc:sldMk cId="4098821000" sldId="275"/>
            <ac:spMk id="2" creationId="{B41D2991-9A9F-FFD7-225F-896B80415A44}"/>
          </ac:spMkLst>
        </pc:spChg>
        <pc:spChg chg="add del mod">
          <ac:chgData name="Aneesha Zaman (2527063)" userId="S::2527063@student.uwtsd.ac.uk::785904c4-9580-414e-a805-d99b73f7ac28" providerId="AD" clId="Web-{A39AF36A-20C6-BF08-D630-32A81C68775E}" dt="2026-02-14T15:50:31.586" v="506"/>
          <ac:spMkLst>
            <pc:docMk/>
            <pc:sldMk cId="4098821000" sldId="275"/>
            <ac:spMk id="3" creationId="{5D37C837-AD2C-1610-8175-8FD28BFCAD9B}"/>
          </ac:spMkLst>
        </pc:spChg>
        <pc:spChg chg="add del mod">
          <ac:chgData name="Aneesha Zaman (2527063)" userId="S::2527063@student.uwtsd.ac.uk::785904c4-9580-414e-a805-d99b73f7ac28" providerId="AD" clId="Web-{A39AF36A-20C6-BF08-D630-32A81C68775E}" dt="2026-02-14T15:49:45.585" v="487"/>
          <ac:spMkLst>
            <pc:docMk/>
            <pc:sldMk cId="4098821000" sldId="275"/>
            <ac:spMk id="5" creationId="{CCD31454-5ED8-C4CD-B1E3-663451B12428}"/>
          </ac:spMkLst>
        </pc:spChg>
        <pc:picChg chg="add del mod">
          <ac:chgData name="Aneesha Zaman (2527063)" userId="S::2527063@student.uwtsd.ac.uk::785904c4-9580-414e-a805-d99b73f7ac28" providerId="AD" clId="Web-{A39AF36A-20C6-BF08-D630-32A81C68775E}" dt="2026-02-14T15:49:58.304" v="488"/>
          <ac:picMkLst>
            <pc:docMk/>
            <pc:sldMk cId="4098821000" sldId="275"/>
            <ac:picMk id="2" creationId="{D8EF4039-19E3-54D5-4A08-5C0CFFDF5AA5}"/>
          </ac:picMkLst>
        </pc:picChg>
      </pc:sldChg>
      <pc:sldChg chg="modSp new">
        <pc:chgData name="Aneesha Zaman (2527063)" userId="S::2527063@student.uwtsd.ac.uk::785904c4-9580-414e-a805-d99b73f7ac28" providerId="AD" clId="Web-{A39AF36A-20C6-BF08-D630-32A81C68775E}" dt="2026-02-14T17:05:35.702" v="904" actId="20577"/>
        <pc:sldMkLst>
          <pc:docMk/>
          <pc:sldMk cId="147159950" sldId="276"/>
        </pc:sldMkLst>
        <pc:spChg chg="mod">
          <ac:chgData name="Aneesha Zaman (2527063)" userId="S::2527063@student.uwtsd.ac.uk::785904c4-9580-414e-a805-d99b73f7ac28" providerId="AD" clId="Web-{A39AF36A-20C6-BF08-D630-32A81C68775E}" dt="2026-02-14T16:52:52.793" v="587" actId="20577"/>
          <ac:spMkLst>
            <pc:docMk/>
            <pc:sldMk cId="147159950" sldId="276"/>
            <ac:spMk id="2" creationId="{65F03E9C-95B9-54E2-85FC-73D741F88023}"/>
          </ac:spMkLst>
        </pc:spChg>
        <pc:spChg chg="mod">
          <ac:chgData name="Aneesha Zaman (2527063)" userId="S::2527063@student.uwtsd.ac.uk::785904c4-9580-414e-a805-d99b73f7ac28" providerId="AD" clId="Web-{A39AF36A-20C6-BF08-D630-32A81C68775E}" dt="2026-02-14T17:05:35.702" v="904" actId="20577"/>
          <ac:spMkLst>
            <pc:docMk/>
            <pc:sldMk cId="147159950" sldId="276"/>
            <ac:spMk id="3" creationId="{789FEE8C-B3DA-4C0D-81C6-B25BDD7CE4C4}"/>
          </ac:spMkLst>
        </pc:spChg>
      </pc:sldChg>
      <pc:sldChg chg="new">
        <pc:chgData name="Aneesha Zaman (2527063)" userId="S::2527063@student.uwtsd.ac.uk::785904c4-9580-414e-a805-d99b73f7ac28" providerId="AD" clId="Web-{A39AF36A-20C6-BF08-D630-32A81C68775E}" dt="2026-02-14T15:09:18.430" v="324"/>
        <pc:sldMkLst>
          <pc:docMk/>
          <pc:sldMk cId="2439030583" sldId="276"/>
        </pc:sldMkLst>
      </pc:sldChg>
      <pc:sldChg chg="new del">
        <pc:chgData name="Aneesha Zaman (2527063)" userId="S::2527063@student.uwtsd.ac.uk::785904c4-9580-414e-a805-d99b73f7ac28" providerId="AD" clId="Web-{A39AF36A-20C6-BF08-D630-32A81C68775E}" dt="2026-02-14T17:09:54.507" v="909"/>
        <pc:sldMkLst>
          <pc:docMk/>
          <pc:sldMk cId="1269713578" sldId="277"/>
        </pc:sldMkLst>
      </pc:sldChg>
      <pc:sldChg chg="new del">
        <pc:chgData name="Aneesha Zaman (2527063)" userId="S::2527063@student.uwtsd.ac.uk::785904c4-9580-414e-a805-d99b73f7ac28" providerId="AD" clId="Web-{A39AF36A-20C6-BF08-D630-32A81C68775E}" dt="2026-02-14T17:10:13.570" v="911"/>
        <pc:sldMkLst>
          <pc:docMk/>
          <pc:sldMk cId="2294128255" sldId="277"/>
        </pc:sldMkLst>
      </pc:sldChg>
      <pc:sldChg chg="modSp new del">
        <pc:chgData name="Aneesha Zaman (2527063)" userId="S::2527063@student.uwtsd.ac.uk::785904c4-9580-414e-a805-d99b73f7ac28" providerId="AD" clId="Web-{A39AF36A-20C6-BF08-D630-32A81C68775E}" dt="2026-02-14T17:15:39.361" v="939"/>
        <pc:sldMkLst>
          <pc:docMk/>
          <pc:sldMk cId="3393454773" sldId="277"/>
        </pc:sldMkLst>
        <pc:spChg chg="mod">
          <ac:chgData name="Aneesha Zaman (2527063)" userId="S::2527063@student.uwtsd.ac.uk::785904c4-9580-414e-a805-d99b73f7ac28" providerId="AD" clId="Web-{A39AF36A-20C6-BF08-D630-32A81C68775E}" dt="2026-02-14T17:13:15.827" v="937" actId="20577"/>
          <ac:spMkLst>
            <pc:docMk/>
            <pc:sldMk cId="3393454773" sldId="277"/>
            <ac:spMk id="2" creationId="{BA5C0340-CB12-BBF0-BF20-DBC73E283B8C}"/>
          </ac:spMkLst>
        </pc:spChg>
      </pc:sldChg>
      <pc:sldChg chg="new del">
        <pc:chgData name="Aneesha Zaman (2527063)" userId="S::2527063@student.uwtsd.ac.uk::785904c4-9580-414e-a805-d99b73f7ac28" providerId="AD" clId="Web-{A39AF36A-20C6-BF08-D630-32A81C68775E}" dt="2026-02-14T17:09:41.334" v="908"/>
        <pc:sldMkLst>
          <pc:docMk/>
          <pc:sldMk cId="1751580099" sldId="278"/>
        </pc:sldMkLst>
      </pc:sldChg>
      <pc:sldChg chg="addSp delSp modSp new">
        <pc:chgData name="Aneesha Zaman (2527063)" userId="S::2527063@student.uwtsd.ac.uk::785904c4-9580-414e-a805-d99b73f7ac28" providerId="AD" clId="Web-{A39AF36A-20C6-BF08-D630-32A81C68775E}" dt="2026-02-14T19:44:25.281" v="1268" actId="20577"/>
        <pc:sldMkLst>
          <pc:docMk/>
          <pc:sldMk cId="2869942528" sldId="278"/>
        </pc:sldMkLst>
        <pc:spChg chg="mod">
          <ac:chgData name="Aneesha Zaman (2527063)" userId="S::2527063@student.uwtsd.ac.uk::785904c4-9580-414e-a805-d99b73f7ac28" providerId="AD" clId="Web-{A39AF36A-20C6-BF08-D630-32A81C68775E}" dt="2026-02-14T17:18:28.139" v="968" actId="20577"/>
          <ac:spMkLst>
            <pc:docMk/>
            <pc:sldMk cId="2869942528" sldId="278"/>
            <ac:spMk id="2" creationId="{5A198DE8-504B-5757-27D5-21B8071CD132}"/>
          </ac:spMkLst>
        </pc:spChg>
        <pc:spChg chg="mod">
          <ac:chgData name="Aneesha Zaman (2527063)" userId="S::2527063@student.uwtsd.ac.uk::785904c4-9580-414e-a805-d99b73f7ac28" providerId="AD" clId="Web-{A39AF36A-20C6-BF08-D630-32A81C68775E}" dt="2026-02-14T18:02:31.474" v="1174" actId="20577"/>
          <ac:spMkLst>
            <pc:docMk/>
            <pc:sldMk cId="2869942528" sldId="278"/>
            <ac:spMk id="3" creationId="{4058EABD-D5C0-FD1B-7EF4-E4359723B379}"/>
          </ac:spMkLst>
        </pc:spChg>
        <pc:spChg chg="mod">
          <ac:chgData name="Aneesha Zaman (2527063)" userId="S::2527063@student.uwtsd.ac.uk::785904c4-9580-414e-a805-d99b73f7ac28" providerId="AD" clId="Web-{A39AF36A-20C6-BF08-D630-32A81C68775E}" dt="2026-02-14T19:44:25.281" v="1268" actId="20577"/>
          <ac:spMkLst>
            <pc:docMk/>
            <pc:sldMk cId="2869942528" sldId="278"/>
            <ac:spMk id="4" creationId="{4D061B5C-571D-B980-29B8-06601801B194}"/>
          </ac:spMkLst>
        </pc:spChg>
        <pc:spChg chg="add del mod">
          <ac:chgData name="Aneesha Zaman (2527063)" userId="S::2527063@student.uwtsd.ac.uk::785904c4-9580-414e-a805-d99b73f7ac28" providerId="AD" clId="Web-{A39AF36A-20C6-BF08-D630-32A81C68775E}" dt="2026-02-14T17:42:28.674" v="1009"/>
          <ac:spMkLst>
            <pc:docMk/>
            <pc:sldMk cId="2869942528" sldId="278"/>
            <ac:spMk id="5" creationId="{38603BEB-C1DD-2F91-C11D-4EAA5DD935A0}"/>
          </ac:spMkLst>
        </pc:spChg>
      </pc:sldChg>
    </pc:docChg>
  </pc:docChgLst>
  <pc:docChgLst>
    <pc:chgData name="Kulsum Remtulla (2522570)" userId="S::2522570@student.uwtsd.ac.uk::ae770d99-dce3-4659-9d60-d868f18f3e3b" providerId="AD" clId="Web-{9DBD8E8D-98FD-65A3-DDEB-1C967C030B55}"/>
    <pc:docChg chg="modSld">
      <pc:chgData name="Kulsum Remtulla (2522570)" userId="S::2522570@student.uwtsd.ac.uk::ae770d99-dce3-4659-9d60-d868f18f3e3b" providerId="AD" clId="Web-{9DBD8E8D-98FD-65A3-DDEB-1C967C030B55}" dt="2026-02-14T21:40:49.897" v="5"/>
      <pc:docMkLst>
        <pc:docMk/>
      </pc:docMkLst>
      <pc:sldChg chg="modSp">
        <pc:chgData name="Kulsum Remtulla (2522570)" userId="S::2522570@student.uwtsd.ac.uk::ae770d99-dce3-4659-9d60-d868f18f3e3b" providerId="AD" clId="Web-{9DBD8E8D-98FD-65A3-DDEB-1C967C030B55}" dt="2026-02-14T21:40:49.897" v="5"/>
        <pc:sldMkLst>
          <pc:docMk/>
          <pc:sldMk cId="3226025564" sldId="270"/>
        </pc:sldMkLst>
        <pc:graphicFrameChg chg="modGraphic">
          <ac:chgData name="Kulsum Remtulla (2522570)" userId="S::2522570@student.uwtsd.ac.uk::ae770d99-dce3-4659-9d60-d868f18f3e3b" providerId="AD" clId="Web-{9DBD8E8D-98FD-65A3-DDEB-1C967C030B55}" dt="2026-02-14T21:40:49.897" v="5"/>
          <ac:graphicFrameMkLst>
            <pc:docMk/>
            <pc:sldMk cId="3226025564" sldId="270"/>
            <ac:graphicFrameMk id="4" creationId="{8DDF0FFA-5751-2B1D-7463-7D8EEFB1E4BC}"/>
          </ac:graphicFrameMkLst>
        </pc:graphicFrameChg>
      </pc:sldChg>
    </pc:docChg>
  </pc:docChgLst>
  <pc:docChgLst>
    <pc:chgData name="Kulsum Remtulla (2522570)" userId="S::2522570@student.uwtsd.ac.uk::ae770d99-dce3-4659-9d60-d868f18f3e3b" providerId="AD" clId="Web-{8E75D334-9FA5-429F-A9DB-24A07038F75B}"/>
    <pc:docChg chg="addSld modSld modMainMaster">
      <pc:chgData name="Kulsum Remtulla (2522570)" userId="S::2522570@student.uwtsd.ac.uk::ae770d99-dce3-4659-9d60-d868f18f3e3b" providerId="AD" clId="Web-{8E75D334-9FA5-429F-A9DB-24A07038F75B}" dt="2026-02-10T22:42:49.677" v="1374" actId="20577"/>
      <pc:docMkLst>
        <pc:docMk/>
      </pc:docMkLst>
      <pc:sldMasterChg chg="mod setBg modSldLayout">
        <pc:chgData name="Kulsum Remtulla (2522570)" userId="S::2522570@student.uwtsd.ac.uk::ae770d99-dce3-4659-9d60-d868f18f3e3b" providerId="AD" clId="Web-{8E75D334-9FA5-429F-A9DB-24A07038F75B}" dt="2026-02-10T22:34:02.855" v="1317"/>
        <pc:sldMasterMkLst>
          <pc:docMk/>
          <pc:sldMasterMk cId="2460954070" sldId="2147483660"/>
        </pc:sldMasterMkLst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Kulsum Remtulla (2522570)" userId="S::2522570@student.uwtsd.ac.uk::ae770d99-dce3-4659-9d60-d868f18f3e3b" providerId="AD" clId="Web-{8E75D334-9FA5-429F-A9DB-24A07038F75B}" dt="2026-02-10T22:34:02.855" v="1317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Kulsum Remtulla (2522570)" userId="S::2522570@student.uwtsd.ac.uk::ae770d99-dce3-4659-9d60-d868f18f3e3b" providerId="AD" clId="Web-{D496A06D-8A61-523F-997A-D5CF69AB3DBD}"/>
    <pc:docChg chg="modSld">
      <pc:chgData name="Kulsum Remtulla (2522570)" userId="S::2522570@student.uwtsd.ac.uk::ae770d99-dce3-4659-9d60-d868f18f3e3b" providerId="AD" clId="Web-{D496A06D-8A61-523F-997A-D5CF69AB3DBD}" dt="2026-02-14T16:14:56.239" v="292" actId="20577"/>
      <pc:docMkLst>
        <pc:docMk/>
      </pc:docMkLst>
      <pc:sldChg chg="modSp">
        <pc:chgData name="Kulsum Remtulla (2522570)" userId="S::2522570@student.uwtsd.ac.uk::ae770d99-dce3-4659-9d60-d868f18f3e3b" providerId="AD" clId="Web-{D496A06D-8A61-523F-997A-D5CF69AB3DBD}" dt="2026-02-14T16:14:56.239" v="292" actId="20577"/>
        <pc:sldMkLst>
          <pc:docMk/>
          <pc:sldMk cId="1780967382" sldId="268"/>
        </pc:sldMkLst>
        <pc:spChg chg="mod">
          <ac:chgData name="Kulsum Remtulla (2522570)" userId="S::2522570@student.uwtsd.ac.uk::ae770d99-dce3-4659-9d60-d868f18f3e3b" providerId="AD" clId="Web-{D496A06D-8A61-523F-997A-D5CF69AB3DBD}" dt="2026-02-14T16:14:56.239" v="292" actId="20577"/>
          <ac:spMkLst>
            <pc:docMk/>
            <pc:sldMk cId="1780967382" sldId="268"/>
            <ac:spMk id="3" creationId="{EDB0A9B8-F40C-0C13-3E3B-5A5F521BD752}"/>
          </ac:spMkLst>
        </pc:spChg>
      </pc:sldChg>
      <pc:sldChg chg="modSp">
        <pc:chgData name="Kulsum Remtulla (2522570)" userId="S::2522570@student.uwtsd.ac.uk::ae770d99-dce3-4659-9d60-d868f18f3e3b" providerId="AD" clId="Web-{D496A06D-8A61-523F-997A-D5CF69AB3DBD}" dt="2026-02-14T15:55:49.212" v="60"/>
        <pc:sldMkLst>
          <pc:docMk/>
          <pc:sldMk cId="3226025564" sldId="270"/>
        </pc:sldMkLst>
        <pc:graphicFrameChg chg="mod modGraphic">
          <ac:chgData name="Kulsum Remtulla (2522570)" userId="S::2522570@student.uwtsd.ac.uk::ae770d99-dce3-4659-9d60-d868f18f3e3b" providerId="AD" clId="Web-{D496A06D-8A61-523F-997A-D5CF69AB3DBD}" dt="2026-02-14T15:55:49.212" v="60"/>
          <ac:graphicFrameMkLst>
            <pc:docMk/>
            <pc:sldMk cId="3226025564" sldId="270"/>
            <ac:graphicFrameMk id="4" creationId="{8DDF0FFA-5751-2B1D-7463-7D8EEFB1E4BC}"/>
          </ac:graphicFrameMkLst>
        </pc:graphicFrameChg>
      </pc:sldChg>
      <pc:sldChg chg="modSp">
        <pc:chgData name="Kulsum Remtulla (2522570)" userId="S::2522570@student.uwtsd.ac.uk::ae770d99-dce3-4659-9d60-d868f18f3e3b" providerId="AD" clId="Web-{D496A06D-8A61-523F-997A-D5CF69AB3DBD}" dt="2026-02-14T16:13:02.765" v="290" actId="20577"/>
        <pc:sldMkLst>
          <pc:docMk/>
          <pc:sldMk cId="2299349492" sldId="272"/>
        </pc:sldMkLst>
        <pc:spChg chg="mod">
          <ac:chgData name="Kulsum Remtulla (2522570)" userId="S::2522570@student.uwtsd.ac.uk::ae770d99-dce3-4659-9d60-d868f18f3e3b" providerId="AD" clId="Web-{D496A06D-8A61-523F-997A-D5CF69AB3DBD}" dt="2026-02-14T16:04:15.279" v="173" actId="14100"/>
          <ac:spMkLst>
            <pc:docMk/>
            <pc:sldMk cId="2299349492" sldId="272"/>
            <ac:spMk id="2" creationId="{4F5D757C-F9AE-A20C-8D12-9C81294A2FE4}"/>
          </ac:spMkLst>
        </pc:spChg>
        <pc:spChg chg="mod">
          <ac:chgData name="Kulsum Remtulla (2522570)" userId="S::2522570@student.uwtsd.ac.uk::ae770d99-dce3-4659-9d60-d868f18f3e3b" providerId="AD" clId="Web-{D496A06D-8A61-523F-997A-D5CF69AB3DBD}" dt="2026-02-14T16:13:02.765" v="290" actId="20577"/>
          <ac:spMkLst>
            <pc:docMk/>
            <pc:sldMk cId="2299349492" sldId="272"/>
            <ac:spMk id="3" creationId="{FED89D4D-B30E-E1CD-1DCF-EEA3BE2D3E70}"/>
          </ac:spMkLst>
        </pc:spChg>
      </pc:sldChg>
      <pc:sldChg chg="modSp">
        <pc:chgData name="Kulsum Remtulla (2522570)" userId="S::2522570@student.uwtsd.ac.uk::ae770d99-dce3-4659-9d60-d868f18f3e3b" providerId="AD" clId="Web-{D496A06D-8A61-523F-997A-D5CF69AB3DBD}" dt="2026-02-14T15:53:21.858" v="2" actId="20577"/>
        <pc:sldMkLst>
          <pc:docMk/>
          <pc:sldMk cId="3790395593" sldId="273"/>
        </pc:sldMkLst>
        <pc:spChg chg="mod">
          <ac:chgData name="Kulsum Remtulla (2522570)" userId="S::2522570@student.uwtsd.ac.uk::ae770d99-dce3-4659-9d60-d868f18f3e3b" providerId="AD" clId="Web-{D496A06D-8A61-523F-997A-D5CF69AB3DBD}" dt="2026-02-14T15:53:21.858" v="2" actId="20577"/>
          <ac:spMkLst>
            <pc:docMk/>
            <pc:sldMk cId="3790395593" sldId="273"/>
            <ac:spMk id="3" creationId="{C1FA6613-3B6D-AF92-386F-6DE77ECCDDE0}"/>
          </ac:spMkLst>
        </pc:spChg>
      </pc:sldChg>
    </pc:docChg>
  </pc:docChgLst>
  <pc:docChgLst>
    <pc:chgData name="Aneesha Zaman (2527063)" userId="785904c4-9580-414e-a805-d99b73f7ac28" providerId="ADAL" clId="{39A60F06-0F80-4E80-A64E-CE144E65ECCB}"/>
    <pc:docChg chg="modSld">
      <pc:chgData name="Aneesha Zaman (2527063)" userId="785904c4-9580-414e-a805-d99b73f7ac28" providerId="ADAL" clId="{39A60F06-0F80-4E80-A64E-CE144E65ECCB}" dt="2026-02-14T21:25:52.302" v="97" actId="1076"/>
      <pc:docMkLst>
        <pc:docMk/>
      </pc:docMkLst>
      <pc:sldChg chg="addSp modSp mod">
        <pc:chgData name="Aneesha Zaman (2527063)" userId="785904c4-9580-414e-a805-d99b73f7ac28" providerId="ADAL" clId="{39A60F06-0F80-4E80-A64E-CE144E65ECCB}" dt="2026-02-14T21:25:52.302" v="97" actId="1076"/>
        <pc:sldMkLst>
          <pc:docMk/>
          <pc:sldMk cId="2800462895" sldId="271"/>
        </pc:sldMkLst>
        <pc:spChg chg="mod">
          <ac:chgData name="Aneesha Zaman (2527063)" userId="785904c4-9580-414e-a805-d99b73f7ac28" providerId="ADAL" clId="{39A60F06-0F80-4E80-A64E-CE144E65ECCB}" dt="2026-02-14T20:58:29.031" v="6" actId="14100"/>
          <ac:spMkLst>
            <pc:docMk/>
            <pc:sldMk cId="2800462895" sldId="271"/>
            <ac:spMk id="3" creationId="{0BB94409-6D30-5250-B487-9FC0B4DCDABB}"/>
          </ac:spMkLst>
        </pc:spChg>
        <pc:spChg chg="add mod">
          <ac:chgData name="Aneesha Zaman (2527063)" userId="785904c4-9580-414e-a805-d99b73f7ac28" providerId="ADAL" clId="{39A60F06-0F80-4E80-A64E-CE144E65ECCB}" dt="2026-02-14T21:25:52.302" v="97" actId="1076"/>
          <ac:spMkLst>
            <pc:docMk/>
            <pc:sldMk cId="2800462895" sldId="271"/>
            <ac:spMk id="5" creationId="{C6D9119B-ECB8-7AC1-6110-D04E763A603E}"/>
          </ac:spMkLst>
        </pc:spChg>
        <pc:spChg chg="add mod">
          <ac:chgData name="Aneesha Zaman (2527063)" userId="785904c4-9580-414e-a805-d99b73f7ac28" providerId="ADAL" clId="{39A60F06-0F80-4E80-A64E-CE144E65ECCB}" dt="2026-02-14T21:13:29.053" v="95" actId="20577"/>
          <ac:spMkLst>
            <pc:docMk/>
            <pc:sldMk cId="2800462895" sldId="271"/>
            <ac:spMk id="7" creationId="{7EBD7397-2052-D5B3-A1D9-C1FA0C46412E}"/>
          </ac:spMkLst>
        </pc:spChg>
      </pc:sldChg>
    </pc:docChg>
  </pc:docChgLst>
  <pc:docChgLst>
    <pc:chgData name="Kulsum Remtulla (2522570)" userId="S::2522570@student.uwtsd.ac.uk::ae770d99-dce3-4659-9d60-d868f18f3e3b" providerId="AD" clId="Web-{D0A847EE-6C0A-C7B2-14D8-1761957D17EA}"/>
    <pc:docChg chg="modSld">
      <pc:chgData name="Kulsum Remtulla (2522570)" userId="S::2522570@student.uwtsd.ac.uk::ae770d99-dce3-4659-9d60-d868f18f3e3b" providerId="AD" clId="Web-{D0A847EE-6C0A-C7B2-14D8-1761957D17EA}" dt="2026-02-04T17:08:24.358" v="0"/>
      <pc:docMkLst>
        <pc:docMk/>
      </pc:docMkLst>
    </pc:docChg>
  </pc:docChgLst>
  <pc:docChgLst>
    <pc:chgData name="Mehtab Latif (2421734)" userId="9733c17d-5238-4ac9-8b5a-302ddf06ac2a" providerId="ADAL" clId="{A40642DA-860A-4DF0-B0DE-BB6DED0D1CEB}"/>
    <pc:docChg chg="undo custSel addSld delSld modSld sldOrd">
      <pc:chgData name="Mehtab Latif (2421734)" userId="9733c17d-5238-4ac9-8b5a-302ddf06ac2a" providerId="ADAL" clId="{A40642DA-860A-4DF0-B0DE-BB6DED0D1CEB}" dt="2026-02-12T16:31:40.172" v="2466" actId="20577"/>
      <pc:docMkLst>
        <pc:docMk/>
      </pc:docMkLst>
      <pc:sldChg chg="modSp new mod ord">
        <pc:chgData name="Mehtab Latif (2421734)" userId="9733c17d-5238-4ac9-8b5a-302ddf06ac2a" providerId="ADAL" clId="{A40642DA-860A-4DF0-B0DE-BB6DED0D1CEB}" dt="2026-02-12T16:27:49.636" v="2317" actId="20577"/>
        <pc:sldMkLst>
          <pc:docMk/>
          <pc:sldMk cId="4104012216" sldId="262"/>
        </pc:sldMkLst>
        <pc:spChg chg="mod">
          <ac:chgData name="Mehtab Latif (2421734)" userId="9733c17d-5238-4ac9-8b5a-302ddf06ac2a" providerId="ADAL" clId="{A40642DA-860A-4DF0-B0DE-BB6DED0D1CEB}" dt="2026-02-11T15:51:01.737" v="50" actId="20577"/>
          <ac:spMkLst>
            <pc:docMk/>
            <pc:sldMk cId="4104012216" sldId="262"/>
            <ac:spMk id="2" creationId="{F9226844-634C-4AFB-165B-A2FA5A2091C5}"/>
          </ac:spMkLst>
        </pc:spChg>
        <pc:spChg chg="mod">
          <ac:chgData name="Mehtab Latif (2421734)" userId="9733c17d-5238-4ac9-8b5a-302ddf06ac2a" providerId="ADAL" clId="{A40642DA-860A-4DF0-B0DE-BB6DED0D1CEB}" dt="2026-02-12T16:27:49.636" v="2317" actId="20577"/>
          <ac:spMkLst>
            <pc:docMk/>
            <pc:sldMk cId="4104012216" sldId="262"/>
            <ac:spMk id="3" creationId="{142E35A8-3F26-BC1B-57A5-4378AE9E63A2}"/>
          </ac:spMkLst>
        </pc:spChg>
      </pc:sldChg>
      <pc:sldChg chg="modSp new mod">
        <pc:chgData name="Mehtab Latif (2421734)" userId="9733c17d-5238-4ac9-8b5a-302ddf06ac2a" providerId="ADAL" clId="{A40642DA-860A-4DF0-B0DE-BB6DED0D1CEB}" dt="2026-02-12T16:11:23.633" v="2188" actId="20577"/>
        <pc:sldMkLst>
          <pc:docMk/>
          <pc:sldMk cId="2121361439" sldId="264"/>
        </pc:sldMkLst>
        <pc:spChg chg="mod">
          <ac:chgData name="Mehtab Latif (2421734)" userId="9733c17d-5238-4ac9-8b5a-302ddf06ac2a" providerId="ADAL" clId="{A40642DA-860A-4DF0-B0DE-BB6DED0D1CEB}" dt="2026-02-12T16:11:23.633" v="2188" actId="20577"/>
          <ac:spMkLst>
            <pc:docMk/>
            <pc:sldMk cId="2121361439" sldId="264"/>
            <ac:spMk id="3" creationId="{87789FD9-C265-4F27-777C-08C4ACB1A8E0}"/>
          </ac:spMkLst>
        </pc:spChg>
      </pc:sldChg>
    </pc:docChg>
  </pc:docChgLst>
  <pc:docChgLst>
    <pc:chgData name="Kulsum Remtulla (2522570)" userId="S::2522570@student.uwtsd.ac.uk::ae770d99-dce3-4659-9d60-d868f18f3e3b" providerId="AD" clId="Web-{B5F2649E-5666-6B11-B405-7D0ABE05437F}"/>
    <pc:docChg chg="modSld">
      <pc:chgData name="Kulsum Remtulla (2522570)" userId="S::2522570@student.uwtsd.ac.uk::ae770d99-dce3-4659-9d60-d868f18f3e3b" providerId="AD" clId="Web-{B5F2649E-5666-6B11-B405-7D0ABE05437F}" dt="2026-02-14T21:53:56.552" v="5" actId="1076"/>
      <pc:docMkLst>
        <pc:docMk/>
      </pc:docMkLst>
      <pc:sldChg chg="modSp">
        <pc:chgData name="Kulsum Remtulla (2522570)" userId="S::2522570@student.uwtsd.ac.uk::ae770d99-dce3-4659-9d60-d868f18f3e3b" providerId="AD" clId="Web-{B5F2649E-5666-6B11-B405-7D0ABE05437F}" dt="2026-02-14T21:53:56.552" v="5" actId="1076"/>
        <pc:sldMkLst>
          <pc:docMk/>
          <pc:sldMk cId="3226025564" sldId="270"/>
        </pc:sldMkLst>
        <pc:graphicFrameChg chg="mod modGraphic">
          <ac:chgData name="Kulsum Remtulla (2522570)" userId="S::2522570@student.uwtsd.ac.uk::ae770d99-dce3-4659-9d60-d868f18f3e3b" providerId="AD" clId="Web-{B5F2649E-5666-6B11-B405-7D0ABE05437F}" dt="2026-02-14T21:53:56.552" v="5" actId="1076"/>
          <ac:graphicFrameMkLst>
            <pc:docMk/>
            <pc:sldMk cId="3226025564" sldId="270"/>
            <ac:graphicFrameMk id="4" creationId="{8DDF0FFA-5751-2B1D-7463-7D8EEFB1E4BC}"/>
          </ac:graphicFrameMkLst>
        </pc:graphicFrameChg>
      </pc:sldChg>
    </pc:docChg>
  </pc:docChgLst>
  <pc:docChgLst>
    <pc:chgData name="Kulsum Remtulla (2522570)" userId="S::2522570@student.uwtsd.ac.uk::ae770d99-dce3-4659-9d60-d868f18f3e3b" providerId="AD" clId="Web-{C9885B12-54D1-9F5F-D994-3291E8179177}"/>
    <pc:docChg chg="modSld">
      <pc:chgData name="Kulsum Remtulla (2522570)" userId="S::2522570@student.uwtsd.ac.uk::ae770d99-dce3-4659-9d60-d868f18f3e3b" providerId="AD" clId="Web-{C9885B12-54D1-9F5F-D994-3291E8179177}" dt="2026-02-14T21:18:26.296" v="140" actId="1076"/>
      <pc:docMkLst>
        <pc:docMk/>
      </pc:docMkLst>
      <pc:sldChg chg="modSp">
        <pc:chgData name="Kulsum Remtulla (2522570)" userId="S::2522570@student.uwtsd.ac.uk::ae770d99-dce3-4659-9d60-d868f18f3e3b" providerId="AD" clId="Web-{C9885B12-54D1-9F5F-D994-3291E8179177}" dt="2026-02-14T20:47:41.146" v="34" actId="20577"/>
        <pc:sldMkLst>
          <pc:docMk/>
          <pc:sldMk cId="4104012216" sldId="262"/>
        </pc:sldMkLst>
        <pc:spChg chg="mod">
          <ac:chgData name="Kulsum Remtulla (2522570)" userId="S::2522570@student.uwtsd.ac.uk::ae770d99-dce3-4659-9d60-d868f18f3e3b" providerId="AD" clId="Web-{C9885B12-54D1-9F5F-D994-3291E8179177}" dt="2026-02-14T20:47:26.552" v="31" actId="14100"/>
          <ac:spMkLst>
            <pc:docMk/>
            <pc:sldMk cId="4104012216" sldId="262"/>
            <ac:spMk id="2" creationId="{F9226844-634C-4AFB-165B-A2FA5A2091C5}"/>
          </ac:spMkLst>
        </pc:spChg>
        <pc:spChg chg="mod">
          <ac:chgData name="Kulsum Remtulla (2522570)" userId="S::2522570@student.uwtsd.ac.uk::ae770d99-dce3-4659-9d60-d868f18f3e3b" providerId="AD" clId="Web-{C9885B12-54D1-9F5F-D994-3291E8179177}" dt="2026-02-14T20:47:41.146" v="34" actId="20577"/>
          <ac:spMkLst>
            <pc:docMk/>
            <pc:sldMk cId="4104012216" sldId="262"/>
            <ac:spMk id="3" creationId="{142E35A8-3F26-BC1B-57A5-4378AE9E63A2}"/>
          </ac:spMkLst>
        </pc:spChg>
      </pc:sldChg>
      <pc:sldChg chg="modSp">
        <pc:chgData name="Kulsum Remtulla (2522570)" userId="S::2522570@student.uwtsd.ac.uk::ae770d99-dce3-4659-9d60-d868f18f3e3b" providerId="AD" clId="Web-{C9885B12-54D1-9F5F-D994-3291E8179177}" dt="2026-02-14T20:35:05.031" v="4" actId="20577"/>
        <pc:sldMkLst>
          <pc:docMk/>
          <pc:sldMk cId="2121361439" sldId="264"/>
        </pc:sldMkLst>
        <pc:spChg chg="mod">
          <ac:chgData name="Kulsum Remtulla (2522570)" userId="S::2522570@student.uwtsd.ac.uk::ae770d99-dce3-4659-9d60-d868f18f3e3b" providerId="AD" clId="Web-{C9885B12-54D1-9F5F-D994-3291E8179177}" dt="2026-02-14T20:35:05.031" v="4" actId="20577"/>
          <ac:spMkLst>
            <pc:docMk/>
            <pc:sldMk cId="2121361439" sldId="264"/>
            <ac:spMk id="3" creationId="{87789FD9-C265-4F27-777C-08C4ACB1A8E0}"/>
          </ac:spMkLst>
        </pc:spChg>
      </pc:sldChg>
      <pc:sldChg chg="modSp">
        <pc:chgData name="Kulsum Remtulla (2522570)" userId="S::2522570@student.uwtsd.ac.uk::ae770d99-dce3-4659-9d60-d868f18f3e3b" providerId="AD" clId="Web-{C9885B12-54D1-9F5F-D994-3291E8179177}" dt="2026-02-14T20:34:48.546" v="3" actId="20577"/>
        <pc:sldMkLst>
          <pc:docMk/>
          <pc:sldMk cId="1952531380" sldId="266"/>
        </pc:sldMkLst>
        <pc:spChg chg="mod">
          <ac:chgData name="Kulsum Remtulla (2522570)" userId="S::2522570@student.uwtsd.ac.uk::ae770d99-dce3-4659-9d60-d868f18f3e3b" providerId="AD" clId="Web-{C9885B12-54D1-9F5F-D994-3291E8179177}" dt="2026-02-14T20:34:48.546" v="3" actId="20577"/>
          <ac:spMkLst>
            <pc:docMk/>
            <pc:sldMk cId="1952531380" sldId="266"/>
            <ac:spMk id="3" creationId="{3C910981-F27F-3030-D51E-77E25826098C}"/>
          </ac:spMkLst>
        </pc:spChg>
      </pc:sldChg>
      <pc:sldChg chg="modSp">
        <pc:chgData name="Kulsum Remtulla (2522570)" userId="S::2522570@student.uwtsd.ac.uk::ae770d99-dce3-4659-9d60-d868f18f3e3b" providerId="AD" clId="Web-{C9885B12-54D1-9F5F-D994-3291E8179177}" dt="2026-02-14T21:07:13.870" v="61" actId="20577"/>
        <pc:sldMkLst>
          <pc:docMk/>
          <pc:sldMk cId="3012102503" sldId="267"/>
        </pc:sldMkLst>
        <pc:spChg chg="mod">
          <ac:chgData name="Kulsum Remtulla (2522570)" userId="S::2522570@student.uwtsd.ac.uk::ae770d99-dce3-4659-9d60-d868f18f3e3b" providerId="AD" clId="Web-{C9885B12-54D1-9F5F-D994-3291E8179177}" dt="2026-02-14T21:07:13.870" v="61" actId="20577"/>
          <ac:spMkLst>
            <pc:docMk/>
            <pc:sldMk cId="3012102503" sldId="267"/>
            <ac:spMk id="2" creationId="{DAFD963D-F70E-ED84-4592-D8564E7E33C9}"/>
          </ac:spMkLst>
        </pc:spChg>
        <pc:spChg chg="mod">
          <ac:chgData name="Kulsum Remtulla (2522570)" userId="S::2522570@student.uwtsd.ac.uk::ae770d99-dce3-4659-9d60-d868f18f3e3b" providerId="AD" clId="Web-{C9885B12-54D1-9F5F-D994-3291E8179177}" dt="2026-02-14T20:34:29.765" v="1" actId="20577"/>
          <ac:spMkLst>
            <pc:docMk/>
            <pc:sldMk cId="3012102503" sldId="267"/>
            <ac:spMk id="3" creationId="{A9FC949A-B81E-228F-B94D-3931A7B7A9A3}"/>
          </ac:spMkLst>
        </pc:spChg>
      </pc:sldChg>
      <pc:sldChg chg="modSp">
        <pc:chgData name="Kulsum Remtulla (2522570)" userId="S::2522570@student.uwtsd.ac.uk::ae770d99-dce3-4659-9d60-d868f18f3e3b" providerId="AD" clId="Web-{C9885B12-54D1-9F5F-D994-3291E8179177}" dt="2026-02-14T21:07:37.166" v="62" actId="20577"/>
        <pc:sldMkLst>
          <pc:docMk/>
          <pc:sldMk cId="1780967382" sldId="268"/>
        </pc:sldMkLst>
        <pc:spChg chg="mod">
          <ac:chgData name="Kulsum Remtulla (2522570)" userId="S::2522570@student.uwtsd.ac.uk::ae770d99-dce3-4659-9d60-d868f18f3e3b" providerId="AD" clId="Web-{C9885B12-54D1-9F5F-D994-3291E8179177}" dt="2026-02-14T21:07:37.166" v="62" actId="20577"/>
          <ac:spMkLst>
            <pc:docMk/>
            <pc:sldMk cId="1780967382" sldId="268"/>
            <ac:spMk id="2" creationId="{37E5C33D-EA35-61D5-77E4-D55D0C6AA935}"/>
          </ac:spMkLst>
        </pc:spChg>
        <pc:spChg chg="mod">
          <ac:chgData name="Kulsum Remtulla (2522570)" userId="S::2522570@student.uwtsd.ac.uk::ae770d99-dce3-4659-9d60-d868f18f3e3b" providerId="AD" clId="Web-{C9885B12-54D1-9F5F-D994-3291E8179177}" dt="2026-02-14T20:49:55.106" v="44" actId="20577"/>
          <ac:spMkLst>
            <pc:docMk/>
            <pc:sldMk cId="1780967382" sldId="268"/>
            <ac:spMk id="3" creationId="{EDB0A9B8-F40C-0C13-3E3B-5A5F521BD752}"/>
          </ac:spMkLst>
        </pc:spChg>
      </pc:sldChg>
      <pc:sldChg chg="modSp">
        <pc:chgData name="Kulsum Remtulla (2522570)" userId="S::2522570@student.uwtsd.ac.uk::ae770d99-dce3-4659-9d60-d868f18f3e3b" providerId="AD" clId="Web-{C9885B12-54D1-9F5F-D994-3291E8179177}" dt="2026-02-14T21:18:26.296" v="140" actId="1076"/>
        <pc:sldMkLst>
          <pc:docMk/>
          <pc:sldMk cId="3226025564" sldId="270"/>
        </pc:sldMkLst>
        <pc:graphicFrameChg chg="mod modGraphic">
          <ac:chgData name="Kulsum Remtulla (2522570)" userId="S::2522570@student.uwtsd.ac.uk::ae770d99-dce3-4659-9d60-d868f18f3e3b" providerId="AD" clId="Web-{C9885B12-54D1-9F5F-D994-3291E8179177}" dt="2026-02-14T21:18:26.296" v="140" actId="1076"/>
          <ac:graphicFrameMkLst>
            <pc:docMk/>
            <pc:sldMk cId="3226025564" sldId="270"/>
            <ac:graphicFrameMk id="4" creationId="{8DDF0FFA-5751-2B1D-7463-7D8EEFB1E4BC}"/>
          </ac:graphicFrameMkLst>
        </pc:graphicFrameChg>
      </pc:sldChg>
      <pc:sldChg chg="modSp">
        <pc:chgData name="Kulsum Remtulla (2522570)" userId="S::2522570@student.uwtsd.ac.uk::ae770d99-dce3-4659-9d60-d868f18f3e3b" providerId="AD" clId="Web-{C9885B12-54D1-9F5F-D994-3291E8179177}" dt="2026-02-14T21:05:23.101" v="59" actId="1076"/>
        <pc:sldMkLst>
          <pc:docMk/>
          <pc:sldMk cId="2800462895" sldId="271"/>
        </pc:sldMkLst>
        <pc:spChg chg="mod">
          <ac:chgData name="Kulsum Remtulla (2522570)" userId="S::2522570@student.uwtsd.ac.uk::ae770d99-dce3-4659-9d60-d868f18f3e3b" providerId="AD" clId="Web-{C9885B12-54D1-9F5F-D994-3291E8179177}" dt="2026-02-14T20:46:52.036" v="17" actId="20577"/>
          <ac:spMkLst>
            <pc:docMk/>
            <pc:sldMk cId="2800462895" sldId="271"/>
            <ac:spMk id="2" creationId="{BED2663F-B942-3C4C-E5CA-EDA6CF99B9D1}"/>
          </ac:spMkLst>
        </pc:spChg>
        <pc:spChg chg="mod">
          <ac:chgData name="Kulsum Remtulla (2522570)" userId="S::2522570@student.uwtsd.ac.uk::ae770d99-dce3-4659-9d60-d868f18f3e3b" providerId="AD" clId="Web-{C9885B12-54D1-9F5F-D994-3291E8179177}" dt="2026-02-14T21:05:13.038" v="58" actId="20577"/>
          <ac:spMkLst>
            <pc:docMk/>
            <pc:sldMk cId="2800462895" sldId="271"/>
            <ac:spMk id="3" creationId="{0BB94409-6D30-5250-B487-9FC0B4DCDABB}"/>
          </ac:spMkLst>
        </pc:spChg>
        <pc:spChg chg="mod">
          <ac:chgData name="Kulsum Remtulla (2522570)" userId="S::2522570@student.uwtsd.ac.uk::ae770d99-dce3-4659-9d60-d868f18f3e3b" providerId="AD" clId="Web-{C9885B12-54D1-9F5F-D994-3291E8179177}" dt="2026-02-14T21:05:23.101" v="59" actId="1076"/>
          <ac:spMkLst>
            <pc:docMk/>
            <pc:sldMk cId="2800462895" sldId="271"/>
            <ac:spMk id="5" creationId="{C6D9119B-ECB8-7AC1-6110-D04E763A603E}"/>
          </ac:spMkLst>
        </pc:spChg>
      </pc:sldChg>
      <pc:sldChg chg="modSp">
        <pc:chgData name="Kulsum Remtulla (2522570)" userId="S::2522570@student.uwtsd.ac.uk::ae770d99-dce3-4659-9d60-d868f18f3e3b" providerId="AD" clId="Web-{C9885B12-54D1-9F5F-D994-3291E8179177}" dt="2026-02-14T21:05:55.695" v="60" actId="1076"/>
        <pc:sldMkLst>
          <pc:docMk/>
          <pc:sldMk cId="2299349492" sldId="272"/>
        </pc:sldMkLst>
        <pc:spChg chg="mod">
          <ac:chgData name="Kulsum Remtulla (2522570)" userId="S::2522570@student.uwtsd.ac.uk::ae770d99-dce3-4659-9d60-d868f18f3e3b" providerId="AD" clId="Web-{C9885B12-54D1-9F5F-D994-3291E8179177}" dt="2026-02-14T20:47:03.067" v="24" actId="20577"/>
          <ac:spMkLst>
            <pc:docMk/>
            <pc:sldMk cId="2299349492" sldId="272"/>
            <ac:spMk id="2" creationId="{4F5D757C-F9AE-A20C-8D12-9C81294A2FE4}"/>
          </ac:spMkLst>
        </pc:spChg>
        <pc:spChg chg="mod">
          <ac:chgData name="Kulsum Remtulla (2522570)" userId="S::2522570@student.uwtsd.ac.uk::ae770d99-dce3-4659-9d60-d868f18f3e3b" providerId="AD" clId="Web-{C9885B12-54D1-9F5F-D994-3291E8179177}" dt="2026-02-14T21:05:55.695" v="60" actId="1076"/>
          <ac:spMkLst>
            <pc:docMk/>
            <pc:sldMk cId="2299349492" sldId="272"/>
            <ac:spMk id="3" creationId="{FED89D4D-B30E-E1CD-1DCF-EEA3BE2D3E70}"/>
          </ac:spMkLst>
        </pc:spChg>
      </pc:sldChg>
      <pc:sldChg chg="modSp">
        <pc:chgData name="Kulsum Remtulla (2522570)" userId="S::2522570@student.uwtsd.ac.uk::ae770d99-dce3-4659-9d60-d868f18f3e3b" providerId="AD" clId="Web-{C9885B12-54D1-9F5F-D994-3291E8179177}" dt="2026-02-14T21:17:44.294" v="136" actId="20577"/>
        <pc:sldMkLst>
          <pc:docMk/>
          <pc:sldMk cId="3790395593" sldId="273"/>
        </pc:sldMkLst>
        <pc:spChg chg="mod">
          <ac:chgData name="Kulsum Remtulla (2522570)" userId="S::2522570@student.uwtsd.ac.uk::ae770d99-dce3-4659-9d60-d868f18f3e3b" providerId="AD" clId="Web-{C9885B12-54D1-9F5F-D994-3291E8179177}" dt="2026-02-14T21:17:44.294" v="136" actId="20577"/>
          <ac:spMkLst>
            <pc:docMk/>
            <pc:sldMk cId="3790395593" sldId="273"/>
            <ac:spMk id="2" creationId="{66B67DC6-3935-9DCB-0D93-F718D67D3ABA}"/>
          </ac:spMkLst>
        </pc:spChg>
      </pc:sldChg>
      <pc:sldChg chg="modSp">
        <pc:chgData name="Kulsum Remtulla (2522570)" userId="S::2522570@student.uwtsd.ac.uk::ae770d99-dce3-4659-9d60-d868f18f3e3b" providerId="AD" clId="Web-{C9885B12-54D1-9F5F-D994-3291E8179177}" dt="2026-02-14T21:08:46.542" v="67" actId="20577"/>
        <pc:sldMkLst>
          <pc:docMk/>
          <pc:sldMk cId="147159950" sldId="276"/>
        </pc:sldMkLst>
        <pc:spChg chg="mod">
          <ac:chgData name="Kulsum Remtulla (2522570)" userId="S::2522570@student.uwtsd.ac.uk::ae770d99-dce3-4659-9d60-d868f18f3e3b" providerId="AD" clId="Web-{C9885B12-54D1-9F5F-D994-3291E8179177}" dt="2026-02-14T21:08:46.542" v="67" actId="20577"/>
          <ac:spMkLst>
            <pc:docMk/>
            <pc:sldMk cId="147159950" sldId="276"/>
            <ac:spMk id="2" creationId="{65F03E9C-95B9-54E2-85FC-73D741F88023}"/>
          </ac:spMkLst>
        </pc:spChg>
        <pc:spChg chg="mod">
          <ac:chgData name="Kulsum Remtulla (2522570)" userId="S::2522570@student.uwtsd.ac.uk::ae770d99-dce3-4659-9d60-d868f18f3e3b" providerId="AD" clId="Web-{C9885B12-54D1-9F5F-D994-3291E8179177}" dt="2026-02-14T20:35:25.769" v="6" actId="20577"/>
          <ac:spMkLst>
            <pc:docMk/>
            <pc:sldMk cId="147159950" sldId="276"/>
            <ac:spMk id="3" creationId="{789FEE8C-B3DA-4C0D-81C6-B25BDD7CE4C4}"/>
          </ac:spMkLst>
        </pc:spChg>
      </pc:sldChg>
      <pc:sldChg chg="modSp">
        <pc:chgData name="Kulsum Remtulla (2522570)" userId="S::2522570@student.uwtsd.ac.uk::ae770d99-dce3-4659-9d60-d868f18f3e3b" providerId="AD" clId="Web-{C9885B12-54D1-9F5F-D994-3291E8179177}" dt="2026-02-14T21:09:21.277" v="70" actId="14100"/>
        <pc:sldMkLst>
          <pc:docMk/>
          <pc:sldMk cId="2869942528" sldId="278"/>
        </pc:sldMkLst>
        <pc:spChg chg="mod">
          <ac:chgData name="Kulsum Remtulla (2522570)" userId="S::2522570@student.uwtsd.ac.uk::ae770d99-dce3-4659-9d60-d868f18f3e3b" providerId="AD" clId="Web-{C9885B12-54D1-9F5F-D994-3291E8179177}" dt="2026-02-14T21:09:21.277" v="70" actId="14100"/>
          <ac:spMkLst>
            <pc:docMk/>
            <pc:sldMk cId="2869942528" sldId="278"/>
            <ac:spMk id="2" creationId="{5A198DE8-504B-5757-27D5-21B8071CD132}"/>
          </ac:spMkLst>
        </pc:spChg>
        <pc:spChg chg="mod">
          <ac:chgData name="Kulsum Remtulla (2522570)" userId="S::2522570@student.uwtsd.ac.uk::ae770d99-dce3-4659-9d60-d868f18f3e3b" providerId="AD" clId="Web-{C9885B12-54D1-9F5F-D994-3291E8179177}" dt="2026-02-14T20:35:43.519" v="8" actId="20577"/>
          <ac:spMkLst>
            <pc:docMk/>
            <pc:sldMk cId="2869942528" sldId="278"/>
            <ac:spMk id="3" creationId="{4058EABD-D5C0-FD1B-7EF4-E4359723B379}"/>
          </ac:spMkLst>
        </pc:spChg>
        <pc:spChg chg="mod">
          <ac:chgData name="Kulsum Remtulla (2522570)" userId="S::2522570@student.uwtsd.ac.uk::ae770d99-dce3-4659-9d60-d868f18f3e3b" providerId="AD" clId="Web-{C9885B12-54D1-9F5F-D994-3291E8179177}" dt="2026-02-14T20:35:52.722" v="9" actId="20577"/>
          <ac:spMkLst>
            <pc:docMk/>
            <pc:sldMk cId="2869942528" sldId="278"/>
            <ac:spMk id="4" creationId="{4D061B5C-571D-B980-29B8-06601801B194}"/>
          </ac:spMkLst>
        </pc:spChg>
      </pc:sldChg>
    </pc:docChg>
  </pc:docChgLst>
  <pc:docChgLst>
    <pc:chgData name="Kulsum Remtulla (2522570)" userId="S::2522570@student.uwtsd.ac.uk::ae770d99-dce3-4659-9d60-d868f18f3e3b" providerId="AD" clId="Web-{91A99407-1AE0-DDA6-8A66-477044F40D4B}"/>
    <pc:docChg chg="modSld">
      <pc:chgData name="Kulsum Remtulla (2522570)" userId="S::2522570@student.uwtsd.ac.uk::ae770d99-dce3-4659-9d60-d868f18f3e3b" providerId="AD" clId="Web-{91A99407-1AE0-DDA6-8A66-477044F40D4B}" dt="2026-02-10T20:20:47.310" v="20" actId="20577"/>
      <pc:docMkLst>
        <pc:docMk/>
      </pc:docMkLst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knowledge.lancashire.ac.uk/id/eprint/40642/1/40642%20MS%20Teams%20NHS%20Trust%20paper%20AMM%20final%20R2.pdf" TargetMode="External"/><Relationship Id="rId2" Type="http://schemas.openxmlformats.org/officeDocument/2006/relationships/hyperlink" Target="http://ahttps/www.england.nhs.uk/long-read/microsoft-teams-and-remote-working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Dhttps:/digital.nhs.uk/services/secure-data-environment-service" TargetMode="External"/><Relationship Id="rId2" Type="http://schemas.openxmlformats.org/officeDocument/2006/relationships/hyperlink" Target="https://www.england.nhs.uk/patient-safety/patient-safety-systems/digital-clinical-safety-strateg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Ahttps:/digital.nhs.uk/services/nhs.net-connect/the-secure-email-standard" TargetMode="External"/><Relationship Id="rId4" Type="http://schemas.openxmlformats.org/officeDocument/2006/relationships/hyperlink" Target="https://www.england.nhs.uk/digitaltechnology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hyfter.co/en/features/scheduling/schedule-excel-software-benefits" TargetMode="External"/><Relationship Id="rId2" Type="http://schemas.openxmlformats.org/officeDocument/2006/relationships/hyperlink" Target="https://sourcetable.com/excel-templates/medical-record?utm_source=chatgp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inkedin.com/pulse/excel-time-tracking-scheduling-yittbox-bxudf" TargetMode="External"/><Relationship Id="rId4" Type="http://schemas.openxmlformats.org/officeDocument/2006/relationships/hyperlink" Target="https://pmc.ncbi.nlm.nih.gov/articles/PMC1208911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5C33D-EA35-61D5-77E4-D55D0C6AA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/>
              <a:t>Greenfield Home Care Agency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0A9B8-F40C-0C13-3E3B-5A5F521BD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US">
              <a:latin typeface="Aptos Display"/>
            </a:endParaRPr>
          </a:p>
          <a:p>
            <a:pPr marL="0" indent="0" algn="ctr">
              <a:buNone/>
            </a:pPr>
            <a:r>
              <a:rPr lang="en-US">
                <a:latin typeface="Aptos Display"/>
              </a:rPr>
              <a:t>Module code LCHS4007</a:t>
            </a:r>
            <a:br>
              <a:rPr lang="en-US">
                <a:latin typeface="Aptos Display"/>
              </a:rPr>
            </a:br>
            <a:r>
              <a:rPr lang="en-US">
                <a:latin typeface="Aptos Display"/>
              </a:rPr>
              <a:t>'Digital skills and research methods'</a:t>
            </a:r>
            <a:br>
              <a:rPr lang="en-US">
                <a:latin typeface="Aptos Display"/>
              </a:rPr>
            </a:br>
            <a:r>
              <a:rPr lang="en-US">
                <a:latin typeface="Aptos Display"/>
              </a:rPr>
              <a:t>Mehtaab Latif 2421734</a:t>
            </a:r>
            <a:br>
              <a:rPr lang="en-US">
                <a:latin typeface="Aptos Display"/>
              </a:rPr>
            </a:br>
            <a:r>
              <a:rPr lang="en-US">
                <a:latin typeface="Aptos Display"/>
              </a:rPr>
              <a:t>Aneesha Zaman 2527063</a:t>
            </a:r>
            <a:br>
              <a:rPr lang="en-US">
                <a:latin typeface="Aptos Display"/>
              </a:rPr>
            </a:br>
            <a:r>
              <a:rPr lang="en-US">
                <a:latin typeface="Aptos Display"/>
              </a:rPr>
              <a:t>Kulsum Remtulla 2522570</a:t>
            </a:r>
            <a:br>
              <a:rPr lang="en-US">
                <a:latin typeface="Aptos Display"/>
              </a:rPr>
            </a:br>
            <a:r>
              <a:rPr lang="en-US">
                <a:latin typeface="Aptos Display"/>
              </a:rPr>
              <a:t>Bianca Dodgen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967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D963D-F70E-ED84-4592-D8564E7E3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/>
              <a:t>Efficiency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C949A-B81E-228F-B94D-3931A7B7A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How do tasks become more efficient by using excel to track or schedule medication logs</a:t>
            </a:r>
            <a:r>
              <a:rPr lang="en-US" sz="2000" b="1">
                <a:latin typeface="Arial"/>
                <a:cs typeface="Arial"/>
              </a:rPr>
              <a:t>? 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All data is stored in one secure system</a:t>
            </a:r>
          </a:p>
          <a:p>
            <a:r>
              <a:rPr lang="en-GB" sz="2000">
                <a:latin typeface="Arial"/>
                <a:cs typeface="Arial"/>
              </a:rPr>
              <a:t>Staff can access information instantly</a:t>
            </a:r>
          </a:p>
          <a:p>
            <a:r>
              <a:rPr lang="en-GB" sz="2000">
                <a:latin typeface="Arial"/>
                <a:cs typeface="Arial"/>
              </a:rPr>
              <a:t>No need to search through emails or paper files</a:t>
            </a:r>
          </a:p>
          <a:p>
            <a:r>
              <a:rPr lang="en-GB" sz="2000">
                <a:latin typeface="Arial"/>
                <a:cs typeface="Arial"/>
              </a:rPr>
              <a:t>Data only needs to be entered </a:t>
            </a:r>
            <a:r>
              <a:rPr lang="en-GB" sz="2000" err="1">
                <a:latin typeface="Arial"/>
                <a:cs typeface="Arial"/>
              </a:rPr>
              <a:t>onc</a:t>
            </a:r>
            <a:r>
              <a:rPr lang="en-US" sz="2000">
                <a:latin typeface="Arial"/>
                <a:cs typeface="Arial"/>
              </a:rPr>
              <a:t>e</a:t>
            </a:r>
          </a:p>
          <a:p>
            <a:r>
              <a:rPr lang="en-US" sz="2000">
                <a:latin typeface="Arial"/>
                <a:cs typeface="Arial"/>
              </a:rPr>
              <a:t>Secured data protection 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Medication name</a:t>
            </a:r>
          </a:p>
          <a:p>
            <a:r>
              <a:rPr lang="en-GB" sz="2000">
                <a:latin typeface="Arial"/>
                <a:cs typeface="Arial"/>
              </a:rPr>
              <a:t>Time to be administered</a:t>
            </a:r>
          </a:p>
          <a:p>
            <a:r>
              <a:rPr lang="en-GB" sz="2000">
                <a:latin typeface="Arial"/>
                <a:cs typeface="Arial"/>
              </a:rPr>
              <a:t>Staff initials/signature</a:t>
            </a: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12102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53B22-CE75-5254-0E50-7C1853921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37012"/>
            <a:ext cx="10515600" cy="5811298"/>
          </a:xfrm>
        </p:spPr>
        <p:txBody>
          <a:bodyPr>
            <a:normAutofit/>
          </a:bodyPr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800">
              <a:latin typeface="Arial"/>
              <a:cs typeface="Arial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800">
              <a:latin typeface="Arial"/>
              <a:cs typeface="Arial"/>
            </a:endParaRPr>
          </a:p>
          <a:p>
            <a:br>
              <a:rPr lang="en-US"/>
            </a:b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910981-F27F-3030-D51E-77E25826098C}"/>
              </a:ext>
            </a:extLst>
          </p:cNvPr>
          <p:cNvSpPr txBox="1"/>
          <p:nvPr/>
        </p:nvSpPr>
        <p:spPr>
          <a:xfrm>
            <a:off x="1869057" y="1847492"/>
            <a:ext cx="8712678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Count how many doses were administered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Track monthly summaries</a:t>
            </a:r>
            <a:r>
              <a:rPr lang="en-US" sz="20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Update logs in real time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Avoid confusion caused by multiple versions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Reduces </a:t>
            </a:r>
            <a:r>
              <a:rPr lang="en-GB" sz="2000">
                <a:solidFill>
                  <a:srgbClr val="000000"/>
                </a:solidFill>
                <a:latin typeface="Arial"/>
                <a:ea typeface="Arial"/>
                <a:cs typeface="Arial"/>
              </a:rPr>
              <a:t>paperwork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0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Saves time 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Enhances </a:t>
            </a:r>
            <a:r>
              <a:rPr lang="en-GB" sz="2000">
                <a:solidFill>
                  <a:srgbClr val="000000"/>
                </a:solidFill>
                <a:latin typeface="Arial"/>
                <a:ea typeface="Arial"/>
                <a:cs typeface="Arial"/>
              </a:rPr>
              <a:t>patient's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safety </a:t>
            </a:r>
            <a:r>
              <a:rPr lang="en-US" sz="20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000">
                <a:solidFill>
                  <a:srgbClr val="000000"/>
                </a:solidFill>
                <a:latin typeface="Arial"/>
                <a:ea typeface="Arial"/>
                <a:cs typeface="Arial"/>
              </a:rPr>
              <a:t>Information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in one structured table instead of in scattered paper files.</a:t>
            </a:r>
            <a:r>
              <a:rPr lang="en-US" sz="20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endParaRPr lang="en-US" sz="2000">
              <a:latin typeface="Arial"/>
              <a:cs typeface="Arial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531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A6894-C1F4-2BC8-837D-8ED82325E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/>
              <a:t>Benefits and limitations using excel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89FD9-C265-4F27-777C-08C4ACB1A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819211"/>
            <a:ext cx="10515600" cy="587533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000" b="1"/>
          </a:p>
          <a:p>
            <a:pPr marL="0" indent="0" algn="ctr">
              <a:buNone/>
            </a:pPr>
            <a:r>
              <a:rPr lang="en-US" sz="2000" b="1">
                <a:latin typeface="Arial"/>
                <a:cs typeface="Arial"/>
              </a:rPr>
              <a:t> Benefits:</a:t>
            </a:r>
          </a:p>
          <a:p>
            <a:pPr algn="ctr"/>
            <a:r>
              <a:rPr lang="en-GB" sz="2000" i="0">
                <a:effectLst/>
                <a:latin typeface="Arial"/>
                <a:cs typeface="Arial"/>
              </a:rPr>
              <a:t>Improved Accuracy and Reduced Errors</a:t>
            </a:r>
            <a:endParaRPr lang="en-GB" sz="2000">
              <a:effectLst/>
              <a:latin typeface="Arial"/>
              <a:cs typeface="Arial"/>
            </a:endParaRPr>
          </a:p>
          <a:p>
            <a:pPr algn="ctr"/>
            <a:r>
              <a:rPr lang="en-GB" sz="2000" i="0">
                <a:effectLst/>
                <a:latin typeface="Arial"/>
                <a:cs typeface="Arial"/>
              </a:rPr>
              <a:t>Time efficiency </a:t>
            </a:r>
            <a:endParaRPr lang="en-GB" sz="2000">
              <a:effectLst/>
              <a:latin typeface="Arial"/>
              <a:cs typeface="Arial"/>
            </a:endParaRPr>
          </a:p>
          <a:p>
            <a:pPr algn="ctr"/>
            <a:r>
              <a:rPr lang="en-GB" sz="2000" i="0">
                <a:effectLst/>
                <a:latin typeface="Arial"/>
                <a:cs typeface="Arial"/>
              </a:rPr>
              <a:t>Better </a:t>
            </a:r>
            <a:r>
              <a:rPr lang="en-GB" sz="2000">
                <a:latin typeface="Arial"/>
                <a:cs typeface="Arial"/>
              </a:rPr>
              <a:t>organisation</a:t>
            </a:r>
            <a:r>
              <a:rPr lang="en-GB" sz="2000" i="0">
                <a:effectLst/>
                <a:latin typeface="Arial"/>
                <a:cs typeface="Arial"/>
              </a:rPr>
              <a:t> </a:t>
            </a:r>
            <a:endParaRPr lang="en-GB" sz="2000">
              <a:effectLst/>
              <a:latin typeface="Arial"/>
              <a:cs typeface="Arial"/>
            </a:endParaRPr>
          </a:p>
          <a:p>
            <a:pPr algn="ctr"/>
            <a:r>
              <a:rPr lang="en-GB" sz="2000" i="0">
                <a:effectLst/>
                <a:latin typeface="Arial"/>
                <a:cs typeface="Arial"/>
              </a:rPr>
              <a:t>Real time collaboration </a:t>
            </a:r>
            <a:endParaRPr lang="en-GB" sz="2000">
              <a:effectLst/>
              <a:latin typeface="Arial"/>
              <a:cs typeface="Arial"/>
            </a:endParaRPr>
          </a:p>
          <a:p>
            <a:pPr algn="ctr"/>
            <a:r>
              <a:rPr lang="en-GB" sz="2000" i="0">
                <a:effectLst/>
                <a:latin typeface="Arial"/>
                <a:cs typeface="Arial"/>
              </a:rPr>
              <a:t>Easy reporting and monitoring </a:t>
            </a:r>
            <a:endParaRPr lang="en-US" sz="2000" i="0">
              <a:effectLst/>
              <a:latin typeface="Arial"/>
              <a:cs typeface="Arial"/>
            </a:endParaRPr>
          </a:p>
          <a:p>
            <a:pPr algn="ctr"/>
            <a:r>
              <a:rPr lang="en-US" sz="2000" i="0">
                <a:effectLst/>
                <a:latin typeface="Arial"/>
                <a:cs typeface="Arial"/>
              </a:rPr>
              <a:t>Improves team communication</a:t>
            </a:r>
          </a:p>
          <a:p>
            <a:pPr algn="ctr"/>
            <a:r>
              <a:rPr lang="en-US" sz="2000" i="0">
                <a:effectLst/>
                <a:latin typeface="Arial"/>
                <a:cs typeface="Arial"/>
              </a:rPr>
              <a:t>Centralize and simplify data management </a:t>
            </a:r>
          </a:p>
          <a:p>
            <a:pPr marL="0" indent="0" algn="ctr">
              <a:buNone/>
            </a:pPr>
            <a:r>
              <a:rPr lang="en-US" sz="2000" b="1">
                <a:latin typeface="Arial"/>
                <a:cs typeface="Arial"/>
              </a:rPr>
              <a:t>Limitations:</a:t>
            </a:r>
          </a:p>
          <a:p>
            <a:pPr algn="ctr"/>
            <a:r>
              <a:rPr lang="en-US" sz="2000">
                <a:effectLst/>
                <a:latin typeface="Arial"/>
                <a:cs typeface="Arial"/>
              </a:rPr>
              <a:t>Human error still possible </a:t>
            </a:r>
          </a:p>
          <a:p>
            <a:pPr algn="ctr"/>
            <a:r>
              <a:rPr lang="en-US" sz="2000">
                <a:effectLst/>
                <a:latin typeface="Arial"/>
                <a:cs typeface="Arial"/>
              </a:rPr>
              <a:t>Data security concerns </a:t>
            </a:r>
          </a:p>
          <a:p>
            <a:pPr algn="ctr"/>
            <a:r>
              <a:rPr lang="en-US" sz="2000">
                <a:latin typeface="Arial"/>
                <a:cs typeface="Arial"/>
              </a:rPr>
              <a:t>Technical issues</a:t>
            </a:r>
          </a:p>
          <a:p>
            <a:pPr algn="ctr"/>
            <a:r>
              <a:rPr lang="en-US" sz="2000">
                <a:effectLst/>
                <a:latin typeface="Arial"/>
                <a:cs typeface="Arial"/>
              </a:rPr>
              <a:t>Training requirement </a:t>
            </a:r>
          </a:p>
          <a:p>
            <a:pPr algn="ctr"/>
            <a:endParaRPr lang="en-GB" sz="2000">
              <a:effectLst/>
              <a:latin typeface="Arial"/>
              <a:cs typeface="Arial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361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03E9C-95B9-54E2-85FC-73D741F88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                </a:t>
            </a:r>
            <a:r>
              <a:rPr lang="en-GB" sz="3200" b="1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FEE8C-B3DA-4C0D-81C6-B25BDD7CE4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Microsoft 365 teams provide a secure communication platform that can be safeguarded and observed within the NHS secure boundary.</a:t>
            </a:r>
          </a:p>
          <a:p>
            <a:r>
              <a:rPr lang="en-GB" sz="2000"/>
              <a:t>It is a collaboration tool. It will give greenfield care home the technology to work from different location and share information easily.</a:t>
            </a:r>
          </a:p>
          <a:p>
            <a:r>
              <a:rPr lang="en-GB" sz="2000"/>
              <a:t>It helps user communicate and collaborate on files and share information with others in distant places.</a:t>
            </a:r>
          </a:p>
          <a:p>
            <a:r>
              <a:rPr lang="en-GB" sz="2000"/>
              <a:t>Plan meetings for a maximum of 250 staff and record live events which can be helpful for training sessions.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NHS 2023</a:t>
            </a:r>
          </a:p>
          <a:p>
            <a:pPr marL="0" indent="0">
              <a:buNone/>
            </a:pPr>
            <a:r>
              <a:rPr lang="en-GB" sz="2000"/>
              <a:t>Last updated 2025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59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98DE8-504B-5757-27D5-21B8071CD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3837" y="365125"/>
            <a:ext cx="11507637" cy="1339940"/>
          </a:xfrm>
        </p:spPr>
        <p:txBody>
          <a:bodyPr/>
          <a:lstStyle/>
          <a:p>
            <a:pPr algn="ctr"/>
            <a:r>
              <a:rPr lang="en-GB"/>
              <a:t>               </a:t>
            </a:r>
            <a:r>
              <a:rPr lang="en-GB" sz="3200" b="1"/>
              <a:t>Advantages and Challenges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8EABD-D5C0-FD1B-7EF4-E4359723B37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Free for NHS staff</a:t>
            </a:r>
          </a:p>
          <a:p>
            <a:r>
              <a:rPr lang="en-GB" sz="2000"/>
              <a:t>Boosts efficiency</a:t>
            </a:r>
          </a:p>
          <a:p>
            <a:r>
              <a:rPr lang="en-GB" sz="2000"/>
              <a:t>Meetings can be scheduled</a:t>
            </a:r>
          </a:p>
          <a:p>
            <a:r>
              <a:rPr lang="en-GB" sz="2000"/>
              <a:t>Record meetings for later access</a:t>
            </a:r>
          </a:p>
          <a:p>
            <a:r>
              <a:rPr lang="en-GB" sz="2000"/>
              <a:t>Allows screen sharing for training </a:t>
            </a:r>
          </a:p>
          <a:p>
            <a:r>
              <a:rPr lang="en-GB" sz="2000"/>
              <a:t>Chat/files accessible anytime</a:t>
            </a:r>
          </a:p>
          <a:p>
            <a:r>
              <a:rPr lang="en-GB" sz="2000"/>
              <a:t>Reduces staff isolation </a:t>
            </a:r>
          </a:p>
          <a:p>
            <a:r>
              <a:rPr lang="en-GB" sz="2000"/>
              <a:t>Notes function for meeting records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61B5C-571D-B980-29B8-06601801B1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sz="2000"/>
              <a:t>Not everyone has good internet at home</a:t>
            </a:r>
          </a:p>
          <a:p>
            <a:pPr marL="457200" indent="-457200"/>
            <a:r>
              <a:rPr lang="en-GB" sz="2000"/>
              <a:t>Older staff may struggle to adapt</a:t>
            </a:r>
          </a:p>
          <a:p>
            <a:pPr marL="457200" indent="-457200"/>
            <a:r>
              <a:rPr lang="en-GB" sz="2000"/>
              <a:t>Staff need training </a:t>
            </a:r>
          </a:p>
          <a:p>
            <a:pPr marL="457200" indent="-457200"/>
            <a:r>
              <a:rPr lang="en-GB" sz="2000"/>
              <a:t>Keeping info safe</a:t>
            </a:r>
          </a:p>
          <a:p>
            <a:pPr marL="457200" indent="-457200"/>
            <a:endParaRPr lang="en-GB" sz="2000"/>
          </a:p>
          <a:p>
            <a:pPr marL="457200" indent="-45720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942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67DC6-3935-9DCB-0D93-F718D67D3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6696"/>
          </a:xfrm>
        </p:spPr>
        <p:txBody>
          <a:bodyPr>
            <a:normAutofit/>
          </a:bodyPr>
          <a:lstStyle/>
          <a:p>
            <a:pPr algn="ctr"/>
            <a:r>
              <a:rPr lang="en-US" sz="2800"/>
              <a:t>Digital safety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A6613-3B6D-AF92-386F-6DE77ECCD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2455"/>
            <a:ext cx="10515600" cy="46245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latin typeface="Arial"/>
                <a:cs typeface="Arial"/>
              </a:rPr>
              <a:t>Greenfield home care agency provides support for elderly adults.</a:t>
            </a:r>
          </a:p>
          <a:p>
            <a:r>
              <a:rPr lang="en-US" sz="2000">
                <a:latin typeface="Arial"/>
                <a:cs typeface="Arial"/>
              </a:rPr>
              <a:t>The company has recently started to use Microsoft 365.</a:t>
            </a:r>
          </a:p>
          <a:p>
            <a:r>
              <a:rPr lang="en-US" sz="2000">
                <a:latin typeface="Arial"/>
                <a:cs typeface="Arial"/>
              </a:rPr>
              <a:t>This is to improve efficiency, communication and digital safety in the company.</a:t>
            </a:r>
          </a:p>
          <a:p>
            <a:r>
              <a:rPr lang="en-US" sz="2000">
                <a:latin typeface="Arial"/>
                <a:cs typeface="Arial"/>
              </a:rPr>
              <a:t>The staff will have to learn how to use Microsoft 365 to help their ways of working.</a:t>
            </a:r>
          </a:p>
          <a:p>
            <a:r>
              <a:rPr lang="en-US" sz="2000">
                <a:latin typeface="Arial"/>
                <a:cs typeface="Arial"/>
              </a:rPr>
              <a:t>My plan will focus on 4 goals.</a:t>
            </a:r>
          </a:p>
          <a:p>
            <a:r>
              <a:rPr lang="en-US" sz="2000">
                <a:latin typeface="Arial"/>
                <a:cs typeface="Arial"/>
              </a:rPr>
              <a:t>Secure access, email awareness, data management and confidentiality and compliance.</a:t>
            </a:r>
          </a:p>
          <a:p>
            <a:pPr marL="0" indent="0">
              <a:buNone/>
            </a:pP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>
                <a:latin typeface="Arial"/>
                <a:cs typeface="Arial"/>
              </a:rPr>
              <a:t>NHS England 2025</a:t>
            </a:r>
          </a:p>
          <a:p>
            <a:pPr marL="0" indent="0">
              <a:buNone/>
            </a:pPr>
            <a:r>
              <a:rPr lang="en-US" sz="2000">
                <a:latin typeface="Arial"/>
                <a:cs typeface="Arial"/>
              </a:rPr>
              <a:t>Data Protection Act 2018</a:t>
            </a:r>
          </a:p>
          <a:p>
            <a:pPr marL="0" indent="0">
              <a:buNone/>
            </a:pPr>
            <a:r>
              <a:rPr lang="en-US" sz="2000">
                <a:latin typeface="Arial"/>
                <a:cs typeface="Arial"/>
              </a:rPr>
              <a:t>NHS England 2021</a:t>
            </a:r>
          </a:p>
          <a:p>
            <a:pPr marL="0" indent="0">
              <a:buNone/>
            </a:pP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7903955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6C4C9-C539-F11F-BB46-F916CCE8B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0469"/>
          </a:xfrm>
        </p:spPr>
        <p:txBody>
          <a:bodyPr>
            <a:normAutofit/>
          </a:bodyPr>
          <a:lstStyle/>
          <a:p>
            <a:pPr algn="ctr"/>
            <a:r>
              <a:rPr lang="en-US" sz="2800" b="1"/>
              <a:t>Digital Safety</a:t>
            </a:r>
            <a:endParaRPr lang="en-US" b="1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DDF0FFA-5751-2B1D-7463-7D8EEFB1E4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0525357"/>
              </p:ext>
            </p:extLst>
          </p:nvPr>
        </p:nvGraphicFramePr>
        <p:xfrm>
          <a:off x="531962" y="1380226"/>
          <a:ext cx="10833089" cy="4587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9800">
                  <a:extLst>
                    <a:ext uri="{9D8B030D-6E8A-4147-A177-3AD203B41FA5}">
                      <a16:colId xmlns:a16="http://schemas.microsoft.com/office/drawing/2014/main" val="653602646"/>
                    </a:ext>
                  </a:extLst>
                </a:gridCol>
                <a:gridCol w="2528357">
                  <a:extLst>
                    <a:ext uri="{9D8B030D-6E8A-4147-A177-3AD203B41FA5}">
                      <a16:colId xmlns:a16="http://schemas.microsoft.com/office/drawing/2014/main" val="1228683144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3773514461"/>
                    </a:ext>
                  </a:extLst>
                </a:gridCol>
                <a:gridCol w="3180079">
                  <a:extLst>
                    <a:ext uri="{9D8B030D-6E8A-4147-A177-3AD203B41FA5}">
                      <a16:colId xmlns:a16="http://schemas.microsoft.com/office/drawing/2014/main" val="4123250240"/>
                    </a:ext>
                  </a:extLst>
                </a:gridCol>
                <a:gridCol w="2706573">
                  <a:extLst>
                    <a:ext uri="{9D8B030D-6E8A-4147-A177-3AD203B41FA5}">
                      <a16:colId xmlns:a16="http://schemas.microsoft.com/office/drawing/2014/main" val="664326124"/>
                    </a:ext>
                  </a:extLst>
                </a:gridCol>
              </a:tblGrid>
              <a:tr h="638261">
                <a:tc>
                  <a:txBody>
                    <a:bodyPr/>
                    <a:lstStyle/>
                    <a:p>
                      <a:r>
                        <a:rPr lang="en-US"/>
                        <a:t>SECURE ACCESS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EMAIL 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DATA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CONFIDENTIALITY AND COMPLIANCE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5591188"/>
                  </a:ext>
                </a:extLst>
              </a:tr>
              <a:tr h="3947160"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Use strong passwords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Screen lock out timings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Certain staff members allowed for each user.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Secure individual log in details.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NHS smart card log in details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(NHS England) 2025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(NHS England Digital) 2021</a:t>
                      </a:r>
                      <a:endParaRPr lang="en-US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Only accept emails from healthcare users.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Always check and double check before sending out confidential information.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No personal email accounts like in the pharmacy, only NHS email accounts.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(NHS England) 2025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(NHS mail) 2026</a:t>
                      </a:r>
                      <a:endParaRPr lang="en-US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endParaRPr lang="en-US" sz="20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Care plans and mars for patients and carers.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Records and all confidential information needs to be shredded.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Not to write passwords in unofficial places to avoid any information leaking.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Data Protection Act 2018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(NHS England Digital) 2021</a:t>
                      </a:r>
                      <a:endParaRPr lang="en-US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Discuss patient or confidential information in confidence and not in front of anyone.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Use secure methods to communicate with pharmacies, doctors or any other healthcare professionals.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(Digital.NHS) 2021</a:t>
                      </a:r>
                      <a:endParaRPr lang="en-US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36915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60255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2663F-B942-3C4C-E5CA-EDA6CF99B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/>
              <a:t>Referencing – Aneesha Zaman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94409-6D30-5250-B487-9FC0B4DCDA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227" y="1705065"/>
            <a:ext cx="11353800" cy="328970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endParaRPr lang="en-US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/>
              <a:t>NHS England (2023) Microsoft Teams and remote working.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/>
              <a:t>Available at: </a:t>
            </a:r>
            <a:r>
              <a:rPr lang="en-US" sz="2000">
                <a:hlinkClick r:id="rId2"/>
              </a:rPr>
              <a:t>https://www.england.nhs.uk/long-read/microsoft-teams-and-remote-working/</a:t>
            </a:r>
            <a:r>
              <a:rPr lang="en-US" sz="2000"/>
              <a:t>  (Accessed: 9 February 2026)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D9119B-ECB8-7AC1-6110-D04E763A603E}"/>
              </a:ext>
            </a:extLst>
          </p:cNvPr>
          <p:cNvSpPr txBox="1"/>
          <p:nvPr/>
        </p:nvSpPr>
        <p:spPr>
          <a:xfrm>
            <a:off x="618226" y="3349917"/>
            <a:ext cx="9755909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err="1"/>
              <a:t>UCLan</a:t>
            </a:r>
            <a:r>
              <a:rPr lang="en-GB"/>
              <a:t> (2023) </a:t>
            </a:r>
          </a:p>
          <a:p>
            <a:r>
              <a:rPr lang="en-US">
                <a:hlinkClick r:id="rId3"/>
              </a:rPr>
              <a:t>https://knowledge.lancashire.ac.uk/id/eprint/40642/1/40642%20MS%20Teams%20NHS%20Trust%20paper%20AMM%20final%20R2.pdf</a:t>
            </a:r>
            <a:r>
              <a:rPr lang="en-GB"/>
              <a:t>  </a:t>
            </a:r>
          </a:p>
          <a:p>
            <a:r>
              <a:rPr lang="en-GB"/>
              <a:t>(Accessed: 14 February 2026)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BD7397-2052-D5B3-A1D9-C1FA0C46412E}"/>
              </a:ext>
            </a:extLst>
          </p:cNvPr>
          <p:cNvSpPr txBox="1"/>
          <p:nvPr/>
        </p:nvSpPr>
        <p:spPr>
          <a:xfrm>
            <a:off x="618226" y="5152935"/>
            <a:ext cx="6098870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462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D757C-F9AE-A20C-8D12-9C81294A2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76658"/>
          </a:xfrm>
        </p:spPr>
        <p:txBody>
          <a:bodyPr>
            <a:normAutofit fontScale="90000"/>
          </a:bodyPr>
          <a:lstStyle/>
          <a:p>
            <a:r>
              <a:rPr lang="en-US" sz="2800" b="1"/>
              <a:t>Referencing – Kulsum Remtulla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89D4D-B30E-E1CD-1DCF-EEA3BE2D3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6758"/>
            <a:ext cx="10515600" cy="542963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US" sz="2000">
              <a:ea typeface="+mn-lt"/>
              <a:cs typeface="+mn-lt"/>
            </a:endParaRPr>
          </a:p>
          <a:p>
            <a:pPr>
              <a:buNone/>
            </a:pPr>
            <a:r>
              <a:rPr lang="en-US" sz="1800">
                <a:solidFill>
                  <a:srgbClr val="222222"/>
                </a:solidFill>
                <a:latin typeface="Arial"/>
                <a:ea typeface="+mn-lt"/>
                <a:cs typeface="Arial"/>
              </a:rPr>
              <a:t>Data protection act 2018</a:t>
            </a:r>
            <a:endParaRPr lang="en-US" sz="1800"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1800">
                <a:solidFill>
                  <a:srgbClr val="222222"/>
                </a:solidFill>
                <a:latin typeface="Arial"/>
                <a:ea typeface="+mn-lt"/>
                <a:cs typeface="+mn-lt"/>
              </a:rPr>
              <a:t>Available at: </a:t>
            </a:r>
            <a:r>
              <a:rPr lang="en-US" sz="1800">
                <a:solidFill>
                  <a:srgbClr val="222222"/>
                </a:solidFill>
                <a:latin typeface="Arial"/>
                <a:ea typeface="+mn-lt"/>
                <a:cs typeface="+mn-lt"/>
                <a:hlinkClick r:id="rId2"/>
              </a:rPr>
              <a:t>https://www.england.nhs.uk/patient-safety/patient-safety-systems/digital-clinical-safety-strategy/</a:t>
            </a:r>
            <a:endParaRPr lang="en-US" sz="1800">
              <a:latin typeface="Arial"/>
              <a:ea typeface="Calibri"/>
              <a:cs typeface="Calibri"/>
            </a:endParaRPr>
          </a:p>
          <a:p>
            <a:pPr>
              <a:buNone/>
            </a:pPr>
            <a:r>
              <a:rPr lang="en-US" sz="1800">
                <a:solidFill>
                  <a:srgbClr val="222222"/>
                </a:solidFill>
                <a:latin typeface="Arial"/>
                <a:ea typeface="+mn-lt"/>
                <a:cs typeface="+mn-lt"/>
              </a:rPr>
              <a:t>Accessed: 14 February 2026</a:t>
            </a:r>
            <a:endParaRPr lang="en-US" sz="1800">
              <a:solidFill>
                <a:srgbClr val="222222"/>
              </a:solidFill>
              <a:latin typeface="Arial"/>
              <a:cs typeface="Arial"/>
            </a:endParaRPr>
          </a:p>
          <a:p>
            <a:pPr>
              <a:buNone/>
            </a:pPr>
            <a:endParaRPr lang="en-US" sz="1800">
              <a:solidFill>
                <a:srgbClr val="222222"/>
              </a:solidFill>
              <a:highlight>
                <a:srgbClr val="FAFAFA"/>
              </a:highlight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Digital.nhs.uk 2026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Available at: </a:t>
            </a:r>
            <a:r>
              <a:rPr lang="en-US" sz="1800">
                <a:latin typeface="Arial"/>
                <a:ea typeface="+mn-lt"/>
                <a:cs typeface="+mn-lt"/>
                <a:hlinkClick r:id="rId3"/>
              </a:rPr>
              <a:t>https://digital.nhs.uk/services/secure-data-environment-service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Accessed: 14 February 2026</a:t>
            </a:r>
          </a:p>
          <a:p>
            <a:pPr marL="0" indent="0">
              <a:buNone/>
            </a:pP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England.nhs.uk 2025 </a:t>
            </a:r>
            <a:br>
              <a:rPr lang="en-US" sz="1800">
                <a:latin typeface="Arial"/>
              </a:rPr>
            </a:br>
            <a:r>
              <a:rPr lang="en-US" sz="1800">
                <a:latin typeface="Arial"/>
                <a:cs typeface="Arial"/>
              </a:rPr>
              <a:t>Digital transformation</a:t>
            </a:r>
            <a:br>
              <a:rPr lang="en-US" sz="1800">
                <a:latin typeface="Arial"/>
              </a:rPr>
            </a:br>
            <a:r>
              <a:rPr lang="en-US" sz="1800">
                <a:latin typeface="Arial"/>
                <a:cs typeface="Arial"/>
              </a:rPr>
              <a:t>Available at:  </a:t>
            </a:r>
            <a:r>
              <a:rPr lang="en-US" sz="1800">
                <a:latin typeface="Arial"/>
                <a:ea typeface="+mn-lt"/>
                <a:cs typeface="+mn-lt"/>
                <a:hlinkClick r:id="rId4"/>
              </a:rPr>
              <a:t>https://www.england.nhs.uk/digitaltechnology/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Accessed: 14 February 2026</a:t>
            </a:r>
            <a:br>
              <a:rPr lang="en-US" sz="1800">
                <a:latin typeface="Arial"/>
              </a:rPr>
            </a:b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NHS Mail UK 2026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Available at: </a:t>
            </a:r>
            <a:r>
              <a:rPr lang="en-US" sz="1800">
                <a:latin typeface="Arial"/>
                <a:ea typeface="+mn-lt"/>
                <a:cs typeface="+mn-lt"/>
                <a:hlinkClick r:id="rId5"/>
              </a:rPr>
              <a:t>https://digital.nhs.uk/services/nhs.net-connect/the-secure-email-standard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solidFill>
                  <a:srgbClr val="000000"/>
                </a:solidFill>
                <a:latin typeface="Arial"/>
                <a:cs typeface="Arial"/>
              </a:rPr>
              <a:t>Accessed: 14 February 2026</a:t>
            </a:r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buNone/>
            </a:pPr>
            <a:endParaRPr lang="en-US" sz="1800">
              <a:solidFill>
                <a:srgbClr val="222222"/>
              </a:solidFill>
              <a:highlight>
                <a:srgbClr val="FAFAFA"/>
              </a:highlight>
              <a:latin typeface="Arial"/>
              <a:cs typeface="Arial"/>
            </a:endParaRPr>
          </a:p>
          <a:p>
            <a:pPr>
              <a:buNone/>
            </a:pPr>
            <a:endParaRPr lang="en-US" sz="2000">
              <a:solidFill>
                <a:srgbClr val="222222"/>
              </a:solidFill>
              <a:highlight>
                <a:srgbClr val="FAFAFA"/>
              </a:highlight>
              <a:latin typeface="Aptos"/>
              <a:cs typeface="Arial"/>
            </a:endParaRPr>
          </a:p>
          <a:p>
            <a:pPr>
              <a:buNone/>
            </a:pPr>
            <a:endParaRPr lang="en-US" sz="2000">
              <a:solidFill>
                <a:srgbClr val="222222"/>
              </a:solidFill>
              <a:highlight>
                <a:srgbClr val="FAFAFA"/>
              </a:highlight>
              <a:latin typeface="Aptos"/>
              <a:cs typeface="Arial"/>
            </a:endParaRPr>
          </a:p>
          <a:p>
            <a:pPr>
              <a:buNone/>
            </a:pPr>
            <a:endParaRPr lang="en-US" sz="2000">
              <a:solidFill>
                <a:srgbClr val="222222"/>
              </a:solidFill>
              <a:highlight>
                <a:srgbClr val="FAFAFA"/>
              </a:highlight>
              <a:latin typeface="Aptos"/>
              <a:cs typeface="Arial"/>
            </a:endParaRPr>
          </a:p>
          <a:p>
            <a:pPr>
              <a:buNone/>
            </a:pPr>
            <a:endParaRPr lang="en-US" sz="2000">
              <a:solidFill>
                <a:srgbClr val="222222"/>
              </a:solidFill>
              <a:highlight>
                <a:srgbClr val="FAFAFA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US" sz="200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993494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26844-634C-4AFB-165B-A2FA5A209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20431"/>
          </a:xfrm>
        </p:spPr>
        <p:txBody>
          <a:bodyPr/>
          <a:lstStyle/>
          <a:p>
            <a:r>
              <a:rPr lang="en-US" sz="2800" b="1"/>
              <a:t>References – Mehtaab Latif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E35A8-3F26-BC1B-57A5-4378AE9E6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7974"/>
            <a:ext cx="10515600" cy="54400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/>
              <a:t>Medical record excel template generator (2025) source table </a:t>
            </a:r>
          </a:p>
          <a:p>
            <a:pPr marL="0" indent="0">
              <a:buNone/>
            </a:pPr>
            <a:r>
              <a:rPr lang="en-US" sz="1800"/>
              <a:t>Available at: </a:t>
            </a:r>
            <a:r>
              <a:rPr lang="en-US" sz="1800">
                <a:hlinkClick r:id="rId2"/>
              </a:rPr>
              <a:t>https://sourcetable.com/excel-templates/medical-record?utm_source=chatgpt.com</a:t>
            </a:r>
            <a:endParaRPr lang="en-US" sz="1800"/>
          </a:p>
          <a:p>
            <a:pPr marL="0" indent="0">
              <a:buNone/>
            </a:pPr>
            <a:r>
              <a:rPr lang="en-US" sz="1800"/>
              <a:t>(Accessed: 12 February 2026)</a:t>
            </a: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 err="1"/>
              <a:t>Shyfter</a:t>
            </a:r>
            <a:r>
              <a:rPr lang="en-US" sz="1800"/>
              <a:t> (2023) Available at : </a:t>
            </a:r>
            <a:r>
              <a:rPr lang="en-US" sz="1800">
                <a:hlinkClick r:id="rId3"/>
              </a:rPr>
              <a:t>https://shyfter.co/en/features/scheduling/schedule-excel-software-benefits</a:t>
            </a:r>
            <a:endParaRPr lang="en-US" sz="1800"/>
          </a:p>
          <a:p>
            <a:pPr marL="0" indent="0">
              <a:buNone/>
            </a:pPr>
            <a:r>
              <a:rPr lang="en-US" sz="1800"/>
              <a:t>(Accessed: 12 February 2026)</a:t>
            </a:r>
            <a:endParaRPr lang="en-US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/>
              <a:t>Yasmina </a:t>
            </a:r>
            <a:r>
              <a:rPr lang="en-US" sz="1800" err="1"/>
              <a:t>Gaoual</a:t>
            </a:r>
            <a:r>
              <a:rPr lang="en-US" sz="1800"/>
              <a:t> (2025) national library of medicine </a:t>
            </a:r>
          </a:p>
          <a:p>
            <a:pPr marL="0" indent="0">
              <a:buNone/>
            </a:pPr>
            <a:r>
              <a:rPr lang="en-US" sz="1800"/>
              <a:t>Available at: </a:t>
            </a:r>
            <a:r>
              <a:rPr lang="en-US" sz="1800">
                <a:hlinkClick r:id="rId4"/>
              </a:rPr>
              <a:t>https://pmc.ncbi.nlm.nih.gov/articles/PMC12089115/</a:t>
            </a:r>
            <a:endParaRPr lang="en-US" sz="1800"/>
          </a:p>
          <a:p>
            <a:pPr marL="0" indent="0">
              <a:buNone/>
            </a:pPr>
            <a:r>
              <a:rPr lang="en-US" sz="1800"/>
              <a:t>(Accessed: 12 February 2026)</a:t>
            </a:r>
            <a:endParaRPr lang="en-US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 err="1"/>
              <a:t>YittBox</a:t>
            </a:r>
            <a:r>
              <a:rPr lang="en-US" sz="1800"/>
              <a:t> (2025)</a:t>
            </a:r>
            <a:r>
              <a:rPr lang="en-GB" sz="1800" b="1" i="0">
                <a:effectLst/>
                <a:latin typeface="-apple-system"/>
              </a:rPr>
              <a:t> </a:t>
            </a:r>
            <a:r>
              <a:rPr lang="en-GB" sz="1800" i="0">
                <a:effectLst/>
                <a:latin typeface="-apple-system"/>
              </a:rPr>
              <a:t>Excel for Time Tracking and Scheduling</a:t>
            </a:r>
            <a:r>
              <a:rPr lang="en-US" sz="1800" i="0">
                <a:effectLst/>
                <a:latin typeface="-apple-system"/>
              </a:rPr>
              <a:t> </a:t>
            </a:r>
            <a:endParaRPr lang="en-US"/>
          </a:p>
          <a:p>
            <a:pPr marL="0" indent="0">
              <a:buNone/>
            </a:pPr>
            <a:r>
              <a:rPr lang="en-US" sz="1800" i="0">
                <a:effectLst/>
                <a:latin typeface="-apple-system"/>
              </a:rPr>
              <a:t>Available at: </a:t>
            </a:r>
            <a:r>
              <a:rPr lang="en-US" sz="1800">
                <a:hlinkClick r:id="rId5"/>
              </a:rPr>
              <a:t>https://www.linkedin.com/pulse/excel-time-tracking-scheduling-yittbox-bxudf</a:t>
            </a:r>
            <a:r>
              <a:rPr lang="en-US" sz="1800"/>
              <a:t> </a:t>
            </a:r>
          </a:p>
          <a:p>
            <a:pPr marL="0" indent="0">
              <a:buNone/>
            </a:pPr>
            <a:r>
              <a:rPr lang="en-US" sz="1800"/>
              <a:t>(Accessed: 12 February 2026)</a:t>
            </a:r>
            <a:endParaRPr lang="en-US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0122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Greenfield Home Care Agency</vt:lpstr>
      <vt:lpstr>Efficiency</vt:lpstr>
      <vt:lpstr>   </vt:lpstr>
      <vt:lpstr>Benefits and limitations using excel</vt:lpstr>
      <vt:lpstr>                               Communication</vt:lpstr>
      <vt:lpstr>               Advantages and Challenges</vt:lpstr>
      <vt:lpstr>Digital safety</vt:lpstr>
      <vt:lpstr>Digital Safety</vt:lpstr>
      <vt:lpstr>Referencing – Aneesha Zaman</vt:lpstr>
      <vt:lpstr>Referencing – Kulsum Remtulla</vt:lpstr>
      <vt:lpstr>References – Mehtaab Latif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Module code LCHS4007 'Digital skills and research methods' Mehtaab Latif 2421734 Aneesha Zaman 2527063 Kulsum Remtulla 2522570 Bianca Dodgen </dc:title>
  <dc:creator/>
  <cp:revision>1</cp:revision>
  <dcterms:created xsi:type="dcterms:W3CDTF">2026-01-21T17:00:41Z</dcterms:created>
  <dcterms:modified xsi:type="dcterms:W3CDTF">2026-02-14T21:56:52Z</dcterms:modified>
</cp:coreProperties>
</file>