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7" r:id="rId2"/>
    <p:sldId id="258" r:id="rId3"/>
    <p:sldId id="259" r:id="rId4"/>
    <p:sldId id="265" r:id="rId5"/>
    <p:sldId id="260" r:id="rId6"/>
    <p:sldId id="261" r:id="rId7"/>
    <p:sldId id="262" r:id="rId8"/>
    <p:sldId id="263" r:id="rId9"/>
    <p:sldId id="266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ACFB115-A420-A0DA-64C8-0311E55B8DB8}" v="584" dt="2023-11-03T21:46:21.613"/>
    <p1510:client id="{9E29AC01-32A7-FF48-BE54-EEFB388F6650}" v="182" dt="2023-11-03T23:37:51.545"/>
    <p1510:client id="{9F2A80AA-7408-451D-D4B6-FDBA3D31DC10}" v="61" dt="2023-11-03T22:46:12.78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771"/>
    <p:restoredTop sz="94607"/>
  </p:normalViewPr>
  <p:slideViewPr>
    <p:cSldViewPr snapToGrid="0">
      <p:cViewPr varScale="1">
        <p:scale>
          <a:sx n="90" d="100"/>
          <a:sy n="90" d="100"/>
        </p:scale>
        <p:origin x="224" y="5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rgan Dixon (2318201)" userId="S::2318201@student.uwtsd.ac.uk::eb0c133d-9ad4-4e56-9f00-9613a8a0710e" providerId="AD" clId="Web-{CAC05870-6835-4004-AE7C-0A93722A8B26}"/>
    <pc:docChg chg="addSld delSld modSld sldOrd addMainMaster delMainMaster">
      <pc:chgData name="Morgan Dixon (2318201)" userId="S::2318201@student.uwtsd.ac.uk::eb0c133d-9ad4-4e56-9f00-9613a8a0710e" providerId="AD" clId="Web-{CAC05870-6835-4004-AE7C-0A93722A8B26}" dt="2023-11-02T02:14:54.055" v="356"/>
      <pc:docMkLst>
        <pc:docMk/>
      </pc:docMkLst>
      <pc:sldChg chg="del">
        <pc:chgData name="Morgan Dixon (2318201)" userId="S::2318201@student.uwtsd.ac.uk::eb0c133d-9ad4-4e56-9f00-9613a8a0710e" providerId="AD" clId="Web-{CAC05870-6835-4004-AE7C-0A93722A8B26}" dt="2023-11-01T23:16:41.585" v="1"/>
        <pc:sldMkLst>
          <pc:docMk/>
          <pc:sldMk cId="109857222" sldId="256"/>
        </pc:sldMkLst>
      </pc:sldChg>
      <pc:sldChg chg="addSp modSp add mod setBg modClrScheme chgLayout">
        <pc:chgData name="Morgan Dixon (2318201)" userId="S::2318201@student.uwtsd.ac.uk::eb0c133d-9ad4-4e56-9f00-9613a8a0710e" providerId="AD" clId="Web-{CAC05870-6835-4004-AE7C-0A93722A8B26}" dt="2023-11-01T23:23:31.657" v="31" actId="1076"/>
        <pc:sldMkLst>
          <pc:docMk/>
          <pc:sldMk cId="2449863403" sldId="257"/>
        </pc:sldMkLst>
        <pc:spChg chg="mod ord">
          <ac:chgData name="Morgan Dixon (2318201)" userId="S::2318201@student.uwtsd.ac.uk::eb0c133d-9ad4-4e56-9f00-9613a8a0710e" providerId="AD" clId="Web-{CAC05870-6835-4004-AE7C-0A93722A8B26}" dt="2023-11-01T23:23:31.657" v="31" actId="1076"/>
          <ac:spMkLst>
            <pc:docMk/>
            <pc:sldMk cId="2449863403" sldId="257"/>
            <ac:spMk id="2" creationId="{00000000-0000-0000-0000-000000000000}"/>
          </ac:spMkLst>
        </pc:spChg>
        <pc:spChg chg="mod">
          <ac:chgData name="Morgan Dixon (2318201)" userId="S::2318201@student.uwtsd.ac.uk::eb0c133d-9ad4-4e56-9f00-9613a8a0710e" providerId="AD" clId="Web-{CAC05870-6835-4004-AE7C-0A93722A8B26}" dt="2023-11-01T23:23:12.265" v="29" actId="1076"/>
          <ac:spMkLst>
            <pc:docMk/>
            <pc:sldMk cId="2449863403" sldId="257"/>
            <ac:spMk id="3" creationId="{CC8D7186-E662-DBC6-C2B2-1994330B15C3}"/>
          </ac:spMkLst>
        </pc:spChg>
        <pc:spChg chg="add">
          <ac:chgData name="Morgan Dixon (2318201)" userId="S::2318201@student.uwtsd.ac.uk::eb0c133d-9ad4-4e56-9f00-9613a8a0710e" providerId="AD" clId="Web-{CAC05870-6835-4004-AE7C-0A93722A8B26}" dt="2023-11-01T23:21:49.072" v="20"/>
          <ac:spMkLst>
            <pc:docMk/>
            <pc:sldMk cId="2449863403" sldId="257"/>
            <ac:spMk id="36" creationId="{D75627FE-0AC5-4349-AC08-45A58BEC9B8C}"/>
          </ac:spMkLst>
        </pc:spChg>
        <pc:spChg chg="add">
          <ac:chgData name="Morgan Dixon (2318201)" userId="S::2318201@student.uwtsd.ac.uk::eb0c133d-9ad4-4e56-9f00-9613a8a0710e" providerId="AD" clId="Web-{CAC05870-6835-4004-AE7C-0A93722A8B26}" dt="2023-11-01T23:21:49.072" v="20"/>
          <ac:spMkLst>
            <pc:docMk/>
            <pc:sldMk cId="2449863403" sldId="257"/>
            <ac:spMk id="61" creationId="{BC2574CF-1D35-4994-87BD-5A3378E1AB34}"/>
          </ac:spMkLst>
        </pc:spChg>
        <pc:grpChg chg="add">
          <ac:chgData name="Morgan Dixon (2318201)" userId="S::2318201@student.uwtsd.ac.uk::eb0c133d-9ad4-4e56-9f00-9613a8a0710e" providerId="AD" clId="Web-{CAC05870-6835-4004-AE7C-0A93722A8B26}" dt="2023-11-01T23:21:49.072" v="20"/>
          <ac:grpSpMkLst>
            <pc:docMk/>
            <pc:sldMk cId="2449863403" sldId="257"/>
            <ac:grpSpMk id="8" creationId="{15E1AC81-83F2-45A8-9054-15570F4E2557}"/>
          </ac:grpSpMkLst>
        </pc:grpChg>
        <pc:grpChg chg="add">
          <ac:chgData name="Morgan Dixon (2318201)" userId="S::2318201@student.uwtsd.ac.uk::eb0c133d-9ad4-4e56-9f00-9613a8a0710e" providerId="AD" clId="Web-{CAC05870-6835-4004-AE7C-0A93722A8B26}" dt="2023-11-01T23:21:49.072" v="20"/>
          <ac:grpSpMkLst>
            <pc:docMk/>
            <pc:sldMk cId="2449863403" sldId="257"/>
            <ac:grpSpMk id="31" creationId="{FBF129BC-EA9E-4D20-898B-399F7727DFB9}"/>
          </ac:grpSpMkLst>
        </pc:grpChg>
        <pc:grpChg chg="add">
          <ac:chgData name="Morgan Dixon (2318201)" userId="S::2318201@student.uwtsd.ac.uk::eb0c133d-9ad4-4e56-9f00-9613a8a0710e" providerId="AD" clId="Web-{CAC05870-6835-4004-AE7C-0A93722A8B26}" dt="2023-11-01T23:21:49.072" v="20"/>
          <ac:grpSpMkLst>
            <pc:docMk/>
            <pc:sldMk cId="2449863403" sldId="257"/>
            <ac:grpSpMk id="38" creationId="{F87AAF7B-2090-475D-9C3E-FDC03DD87A88}"/>
          </ac:grpSpMkLst>
        </pc:grpChg>
        <pc:cxnChg chg="add">
          <ac:chgData name="Morgan Dixon (2318201)" userId="S::2318201@student.uwtsd.ac.uk::eb0c133d-9ad4-4e56-9f00-9613a8a0710e" providerId="AD" clId="Web-{CAC05870-6835-4004-AE7C-0A93722A8B26}" dt="2023-11-01T23:21:49.072" v="20"/>
          <ac:cxnSpMkLst>
            <pc:docMk/>
            <pc:sldMk cId="2449863403" sldId="257"/>
            <ac:cxnSpMk id="63" creationId="{68B6AB33-DFE6-4FE4-94FE-C9E25424AD16}"/>
          </ac:cxnSpMkLst>
        </pc:cxnChg>
      </pc:sldChg>
      <pc:sldChg chg="addSp delSp modSp new mod setBg modClrScheme delDesignElem chgLayout">
        <pc:chgData name="Morgan Dixon (2318201)" userId="S::2318201@student.uwtsd.ac.uk::eb0c133d-9ad4-4e56-9f00-9613a8a0710e" providerId="AD" clId="Web-{CAC05870-6835-4004-AE7C-0A93722A8B26}" dt="2023-11-01T23:27:15.833" v="105" actId="1076"/>
        <pc:sldMkLst>
          <pc:docMk/>
          <pc:sldMk cId="3067797263" sldId="258"/>
        </pc:sldMkLst>
        <pc:spChg chg="mod ord">
          <ac:chgData name="Morgan Dixon (2318201)" userId="S::2318201@student.uwtsd.ac.uk::eb0c133d-9ad4-4e56-9f00-9613a8a0710e" providerId="AD" clId="Web-{CAC05870-6835-4004-AE7C-0A93722A8B26}" dt="2023-11-01T23:24:02.049" v="44" actId="20577"/>
          <ac:spMkLst>
            <pc:docMk/>
            <pc:sldMk cId="3067797263" sldId="258"/>
            <ac:spMk id="2" creationId="{F50275CA-FB23-3CFB-A4DC-D54410AB04E0}"/>
          </ac:spMkLst>
        </pc:spChg>
        <pc:spChg chg="add del mod">
          <ac:chgData name="Morgan Dixon (2318201)" userId="S::2318201@student.uwtsd.ac.uk::eb0c133d-9ad4-4e56-9f00-9613a8a0710e" providerId="AD" clId="Web-{CAC05870-6835-4004-AE7C-0A93722A8B26}" dt="2023-11-01T23:20:40.365" v="14"/>
          <ac:spMkLst>
            <pc:docMk/>
            <pc:sldMk cId="3067797263" sldId="258"/>
            <ac:spMk id="3" creationId="{111D4DAB-8FAB-BFAC-35F7-450D270D9845}"/>
          </ac:spMkLst>
        </pc:spChg>
        <pc:spChg chg="add del">
          <ac:chgData name="Morgan Dixon (2318201)" userId="S::2318201@student.uwtsd.ac.uk::eb0c133d-9ad4-4e56-9f00-9613a8a0710e" providerId="AD" clId="Web-{CAC05870-6835-4004-AE7C-0A93722A8B26}" dt="2023-11-01T23:20:15.645" v="11"/>
          <ac:spMkLst>
            <pc:docMk/>
            <pc:sldMk cId="3067797263" sldId="258"/>
            <ac:spMk id="8" creationId="{E2366EBA-92FD-44AE-87A9-25E5135EB2C9}"/>
          </ac:spMkLst>
        </pc:spChg>
        <pc:spChg chg="add del">
          <ac:chgData name="Morgan Dixon (2318201)" userId="S::2318201@student.uwtsd.ac.uk::eb0c133d-9ad4-4e56-9f00-9613a8a0710e" providerId="AD" clId="Web-{CAC05870-6835-4004-AE7C-0A93722A8B26}" dt="2023-11-01T23:20:15.645" v="11"/>
          <ac:spMkLst>
            <pc:docMk/>
            <pc:sldMk cId="3067797263" sldId="258"/>
            <ac:spMk id="33" creationId="{7C462C46-EFB7-4580-9921-DFC346FCC3C2}"/>
          </ac:spMkLst>
        </pc:spChg>
        <pc:spChg chg="add del">
          <ac:chgData name="Morgan Dixon (2318201)" userId="S::2318201@student.uwtsd.ac.uk::eb0c133d-9ad4-4e56-9f00-9613a8a0710e" providerId="AD" clId="Web-{CAC05870-6835-4004-AE7C-0A93722A8B26}" dt="2023-11-01T23:20:40.349" v="13"/>
          <ac:spMkLst>
            <pc:docMk/>
            <pc:sldMk cId="3067797263" sldId="258"/>
            <ac:spMk id="34" creationId="{6BDBA639-2A71-4A60-A71A-FF1836F546CE}"/>
          </ac:spMkLst>
        </pc:spChg>
        <pc:spChg chg="add del">
          <ac:chgData name="Morgan Dixon (2318201)" userId="S::2318201@student.uwtsd.ac.uk::eb0c133d-9ad4-4e56-9f00-9613a8a0710e" providerId="AD" clId="Web-{CAC05870-6835-4004-AE7C-0A93722A8B26}" dt="2023-11-01T23:20:15.645" v="11"/>
          <ac:spMkLst>
            <pc:docMk/>
            <pc:sldMk cId="3067797263" sldId="258"/>
            <ac:spMk id="35" creationId="{B8B918B4-AB10-4E3A-916E-A9625586EA47}"/>
          </ac:spMkLst>
        </pc:spChg>
        <pc:spChg chg="add del">
          <ac:chgData name="Morgan Dixon (2318201)" userId="S::2318201@student.uwtsd.ac.uk::eb0c133d-9ad4-4e56-9f00-9613a8a0710e" providerId="AD" clId="Web-{CAC05870-6835-4004-AE7C-0A93722A8B26}" dt="2023-11-01T23:20:40.349" v="13"/>
          <ac:spMkLst>
            <pc:docMk/>
            <pc:sldMk cId="3067797263" sldId="258"/>
            <ac:spMk id="57" creationId="{D9C506D7-84CB-4057-A44A-465313E78538}"/>
          </ac:spMkLst>
        </pc:spChg>
        <pc:spChg chg="add del">
          <ac:chgData name="Morgan Dixon (2318201)" userId="S::2318201@student.uwtsd.ac.uk::eb0c133d-9ad4-4e56-9f00-9613a8a0710e" providerId="AD" clId="Web-{CAC05870-6835-4004-AE7C-0A93722A8B26}" dt="2023-11-01T23:20:40.349" v="13"/>
          <ac:spMkLst>
            <pc:docMk/>
            <pc:sldMk cId="3067797263" sldId="258"/>
            <ac:spMk id="59" creationId="{7842FC68-61FD-4700-8A22-BB8B071884DB}"/>
          </ac:spMkLst>
        </pc:spChg>
        <pc:spChg chg="add del">
          <ac:chgData name="Morgan Dixon (2318201)" userId="S::2318201@student.uwtsd.ac.uk::eb0c133d-9ad4-4e56-9f00-9613a8a0710e" providerId="AD" clId="Web-{CAC05870-6835-4004-AE7C-0A93722A8B26}" dt="2023-11-01T23:21:07.898" v="18"/>
          <ac:spMkLst>
            <pc:docMk/>
            <pc:sldMk cId="3067797263" sldId="258"/>
            <ac:spMk id="61" creationId="{E2366EBA-92FD-44AE-87A9-25E5135EB2C9}"/>
          </ac:spMkLst>
        </pc:spChg>
        <pc:spChg chg="add del">
          <ac:chgData name="Morgan Dixon (2318201)" userId="S::2318201@student.uwtsd.ac.uk::eb0c133d-9ad4-4e56-9f00-9613a8a0710e" providerId="AD" clId="Web-{CAC05870-6835-4004-AE7C-0A93722A8B26}" dt="2023-11-01T23:21:07.898" v="18"/>
          <ac:spMkLst>
            <pc:docMk/>
            <pc:sldMk cId="3067797263" sldId="258"/>
            <ac:spMk id="64" creationId="{7C462C46-EFB7-4580-9921-DFC346FCC3C2}"/>
          </ac:spMkLst>
        </pc:spChg>
        <pc:spChg chg="add del">
          <ac:chgData name="Morgan Dixon (2318201)" userId="S::2318201@student.uwtsd.ac.uk::eb0c133d-9ad4-4e56-9f00-9613a8a0710e" providerId="AD" clId="Web-{CAC05870-6835-4004-AE7C-0A93722A8B26}" dt="2023-11-01T23:21:07.898" v="18"/>
          <ac:spMkLst>
            <pc:docMk/>
            <pc:sldMk cId="3067797263" sldId="258"/>
            <ac:spMk id="65" creationId="{B8B918B4-AB10-4E3A-916E-A9625586EA47}"/>
          </ac:spMkLst>
        </pc:spChg>
        <pc:spChg chg="add mod ord">
          <ac:chgData name="Morgan Dixon (2318201)" userId="S::2318201@student.uwtsd.ac.uk::eb0c133d-9ad4-4e56-9f00-9613a8a0710e" providerId="AD" clId="Web-{CAC05870-6835-4004-AE7C-0A93722A8B26}" dt="2023-11-01T23:26:32.971" v="101" actId="20577"/>
          <ac:spMkLst>
            <pc:docMk/>
            <pc:sldMk cId="3067797263" sldId="258"/>
            <ac:spMk id="66" creationId="{111D4DAB-8FAB-BFAC-35F7-450D270D9845}"/>
          </ac:spMkLst>
        </pc:spChg>
        <pc:spChg chg="add">
          <ac:chgData name="Morgan Dixon (2318201)" userId="S::2318201@student.uwtsd.ac.uk::eb0c133d-9ad4-4e56-9f00-9613a8a0710e" providerId="AD" clId="Web-{CAC05870-6835-4004-AE7C-0A93722A8B26}" dt="2023-11-01T23:22:24.856" v="23"/>
          <ac:spMkLst>
            <pc:docMk/>
            <pc:sldMk cId="3067797263" sldId="258"/>
            <ac:spMk id="71" creationId="{E2366EBA-92FD-44AE-87A9-25E5135EB2C9}"/>
          </ac:spMkLst>
        </pc:spChg>
        <pc:spChg chg="add">
          <ac:chgData name="Morgan Dixon (2318201)" userId="S::2318201@student.uwtsd.ac.uk::eb0c133d-9ad4-4e56-9f00-9613a8a0710e" providerId="AD" clId="Web-{CAC05870-6835-4004-AE7C-0A93722A8B26}" dt="2023-11-01T23:22:24.856" v="23"/>
          <ac:spMkLst>
            <pc:docMk/>
            <pc:sldMk cId="3067797263" sldId="258"/>
            <ac:spMk id="96" creationId="{7C462C46-EFB7-4580-9921-DFC346FCC3C2}"/>
          </ac:spMkLst>
        </pc:spChg>
        <pc:spChg chg="add">
          <ac:chgData name="Morgan Dixon (2318201)" userId="S::2318201@student.uwtsd.ac.uk::eb0c133d-9ad4-4e56-9f00-9613a8a0710e" providerId="AD" clId="Web-{CAC05870-6835-4004-AE7C-0A93722A8B26}" dt="2023-11-01T23:22:24.856" v="23"/>
          <ac:spMkLst>
            <pc:docMk/>
            <pc:sldMk cId="3067797263" sldId="258"/>
            <ac:spMk id="98" creationId="{B8B918B4-AB10-4E3A-916E-A9625586EA47}"/>
          </ac:spMkLst>
        </pc:spChg>
        <pc:grpChg chg="add del">
          <ac:chgData name="Morgan Dixon (2318201)" userId="S::2318201@student.uwtsd.ac.uk::eb0c133d-9ad4-4e56-9f00-9613a8a0710e" providerId="AD" clId="Web-{CAC05870-6835-4004-AE7C-0A93722A8B26}" dt="2023-11-01T23:20:15.645" v="11"/>
          <ac:grpSpMkLst>
            <pc:docMk/>
            <pc:sldMk cId="3067797263" sldId="258"/>
            <ac:grpSpMk id="10" creationId="{B437F5FC-01F7-4EB4-81E7-C27D917E9554}"/>
          </ac:grpSpMkLst>
        </pc:grpChg>
        <pc:grpChg chg="add del">
          <ac:chgData name="Morgan Dixon (2318201)" userId="S::2318201@student.uwtsd.ac.uk::eb0c133d-9ad4-4e56-9f00-9613a8a0710e" providerId="AD" clId="Web-{CAC05870-6835-4004-AE7C-0A93722A8B26}" dt="2023-11-01T23:20:40.349" v="13"/>
          <ac:grpSpMkLst>
            <pc:docMk/>
            <pc:sldMk cId="3067797263" sldId="258"/>
            <ac:grpSpMk id="29" creationId="{4BF14AA4-98BB-49F7-8A26-B9611695CB32}"/>
          </ac:grpSpMkLst>
        </pc:grpChg>
        <pc:grpChg chg="add del">
          <ac:chgData name="Morgan Dixon (2318201)" userId="S::2318201@student.uwtsd.ac.uk::eb0c133d-9ad4-4e56-9f00-9613a8a0710e" providerId="AD" clId="Web-{CAC05870-6835-4004-AE7C-0A93722A8B26}" dt="2023-11-01T23:20:40.349" v="13"/>
          <ac:grpSpMkLst>
            <pc:docMk/>
            <pc:sldMk cId="3067797263" sldId="258"/>
            <ac:grpSpMk id="36" creationId="{5E208A8B-5EBD-4532-BE72-26414FA7CFF6}"/>
          </ac:grpSpMkLst>
        </pc:grpChg>
        <pc:grpChg chg="add del">
          <ac:chgData name="Morgan Dixon (2318201)" userId="S::2318201@student.uwtsd.ac.uk::eb0c133d-9ad4-4e56-9f00-9613a8a0710e" providerId="AD" clId="Web-{CAC05870-6835-4004-AE7C-0A93722A8B26}" dt="2023-11-01T23:20:40.349" v="13"/>
          <ac:grpSpMkLst>
            <pc:docMk/>
            <pc:sldMk cId="3067797263" sldId="258"/>
            <ac:grpSpMk id="56" creationId="{E20A234D-B9A4-4358-82C4-55B27FDC0EF2}"/>
          </ac:grpSpMkLst>
        </pc:grpChg>
        <pc:grpChg chg="add del">
          <ac:chgData name="Morgan Dixon (2318201)" userId="S::2318201@student.uwtsd.ac.uk::eb0c133d-9ad4-4e56-9f00-9613a8a0710e" providerId="AD" clId="Web-{CAC05870-6835-4004-AE7C-0A93722A8B26}" dt="2023-11-01T23:21:07.898" v="18"/>
          <ac:grpSpMkLst>
            <pc:docMk/>
            <pc:sldMk cId="3067797263" sldId="258"/>
            <ac:grpSpMk id="62" creationId="{B437F5FC-01F7-4EB4-81E7-C27D917E9554}"/>
          </ac:grpSpMkLst>
        </pc:grpChg>
        <pc:grpChg chg="add">
          <ac:chgData name="Morgan Dixon (2318201)" userId="S::2318201@student.uwtsd.ac.uk::eb0c133d-9ad4-4e56-9f00-9613a8a0710e" providerId="AD" clId="Web-{CAC05870-6835-4004-AE7C-0A93722A8B26}" dt="2023-11-01T23:22:24.856" v="23"/>
          <ac:grpSpMkLst>
            <pc:docMk/>
            <pc:sldMk cId="3067797263" sldId="258"/>
            <ac:grpSpMk id="73" creationId="{B437F5FC-01F7-4EB4-81E7-C27D917E9554}"/>
          </ac:grpSpMkLst>
        </pc:grpChg>
        <pc:picChg chg="add mod">
          <ac:chgData name="Morgan Dixon (2318201)" userId="S::2318201@student.uwtsd.ac.uk::eb0c133d-9ad4-4e56-9f00-9613a8a0710e" providerId="AD" clId="Web-{CAC05870-6835-4004-AE7C-0A93722A8B26}" dt="2023-11-01T23:27:15.833" v="105" actId="1076"/>
          <ac:picMkLst>
            <pc:docMk/>
            <pc:sldMk cId="3067797263" sldId="258"/>
            <ac:picMk id="4" creationId="{A3D82158-27D2-34F0-8E60-671E3BFEDF9B}"/>
          </ac:picMkLst>
        </pc:picChg>
      </pc:sldChg>
      <pc:sldChg chg="addSp delSp modSp new mod setBg">
        <pc:chgData name="Morgan Dixon (2318201)" userId="S::2318201@student.uwtsd.ac.uk::eb0c133d-9ad4-4e56-9f00-9613a8a0710e" providerId="AD" clId="Web-{CAC05870-6835-4004-AE7C-0A93722A8B26}" dt="2023-11-02T01:08:31.742" v="166"/>
        <pc:sldMkLst>
          <pc:docMk/>
          <pc:sldMk cId="2115097910" sldId="259"/>
        </pc:sldMkLst>
        <pc:spChg chg="mod">
          <ac:chgData name="Morgan Dixon (2318201)" userId="S::2318201@student.uwtsd.ac.uk::eb0c133d-9ad4-4e56-9f00-9613a8a0710e" providerId="AD" clId="Web-{CAC05870-6835-4004-AE7C-0A93722A8B26}" dt="2023-11-02T01:03:42.524" v="126" actId="20577"/>
          <ac:spMkLst>
            <pc:docMk/>
            <pc:sldMk cId="2115097910" sldId="259"/>
            <ac:spMk id="2" creationId="{C3C12ECF-464A-F8CA-9B74-CF4B8C8F8824}"/>
          </ac:spMkLst>
        </pc:spChg>
        <pc:spChg chg="mod">
          <ac:chgData name="Morgan Dixon (2318201)" userId="S::2318201@student.uwtsd.ac.uk::eb0c133d-9ad4-4e56-9f00-9613a8a0710e" providerId="AD" clId="Web-{CAC05870-6835-4004-AE7C-0A93722A8B26}" dt="2023-11-02T01:06:01.232" v="162" actId="20577"/>
          <ac:spMkLst>
            <pc:docMk/>
            <pc:sldMk cId="2115097910" sldId="259"/>
            <ac:spMk id="3" creationId="{F6A72612-6743-6852-B7CB-66ABF1ABA320}"/>
          </ac:spMkLst>
        </pc:spChg>
        <pc:spChg chg="add">
          <ac:chgData name="Morgan Dixon (2318201)" userId="S::2318201@student.uwtsd.ac.uk::eb0c133d-9ad4-4e56-9f00-9613a8a0710e" providerId="AD" clId="Web-{CAC05870-6835-4004-AE7C-0A93722A8B26}" dt="2023-11-01T23:27:58.570" v="113"/>
          <ac:spMkLst>
            <pc:docMk/>
            <pc:sldMk cId="2115097910" sldId="259"/>
            <ac:spMk id="8" creationId="{E2366EBA-92FD-44AE-87A9-25E5135EB2C9}"/>
          </ac:spMkLst>
        </pc:spChg>
        <pc:spChg chg="add">
          <ac:chgData name="Morgan Dixon (2318201)" userId="S::2318201@student.uwtsd.ac.uk::eb0c133d-9ad4-4e56-9f00-9613a8a0710e" providerId="AD" clId="Web-{CAC05870-6835-4004-AE7C-0A93722A8B26}" dt="2023-11-01T23:27:58.570" v="113"/>
          <ac:spMkLst>
            <pc:docMk/>
            <pc:sldMk cId="2115097910" sldId="259"/>
            <ac:spMk id="33" creationId="{7C462C46-EFB7-4580-9921-DFC346FCC3C2}"/>
          </ac:spMkLst>
        </pc:spChg>
        <pc:spChg chg="add">
          <ac:chgData name="Morgan Dixon (2318201)" userId="S::2318201@student.uwtsd.ac.uk::eb0c133d-9ad4-4e56-9f00-9613a8a0710e" providerId="AD" clId="Web-{CAC05870-6835-4004-AE7C-0A93722A8B26}" dt="2023-11-01T23:27:58.570" v="113"/>
          <ac:spMkLst>
            <pc:docMk/>
            <pc:sldMk cId="2115097910" sldId="259"/>
            <ac:spMk id="35" creationId="{B8B918B4-AB10-4E3A-916E-A9625586EA47}"/>
          </ac:spMkLst>
        </pc:spChg>
        <pc:grpChg chg="add">
          <ac:chgData name="Morgan Dixon (2318201)" userId="S::2318201@student.uwtsd.ac.uk::eb0c133d-9ad4-4e56-9f00-9613a8a0710e" providerId="AD" clId="Web-{CAC05870-6835-4004-AE7C-0A93722A8B26}" dt="2023-11-01T23:27:58.570" v="113"/>
          <ac:grpSpMkLst>
            <pc:docMk/>
            <pc:sldMk cId="2115097910" sldId="259"/>
            <ac:grpSpMk id="10" creationId="{B437F5FC-01F7-4EB4-81E7-C27D917E9554}"/>
          </ac:grpSpMkLst>
        </pc:grpChg>
        <pc:picChg chg="add del mod">
          <ac:chgData name="Morgan Dixon (2318201)" userId="S::2318201@student.uwtsd.ac.uk::eb0c133d-9ad4-4e56-9f00-9613a8a0710e" providerId="AD" clId="Web-{CAC05870-6835-4004-AE7C-0A93722A8B26}" dt="2023-11-02T01:07:44.553" v="165"/>
          <ac:picMkLst>
            <pc:docMk/>
            <pc:sldMk cId="2115097910" sldId="259"/>
            <ac:picMk id="4" creationId="{EA2E06B7-3390-B57D-1D0E-F1A3959D2370}"/>
          </ac:picMkLst>
        </pc:picChg>
        <pc:picChg chg="add mod">
          <ac:chgData name="Morgan Dixon (2318201)" userId="S::2318201@student.uwtsd.ac.uk::eb0c133d-9ad4-4e56-9f00-9613a8a0710e" providerId="AD" clId="Web-{CAC05870-6835-4004-AE7C-0A93722A8B26}" dt="2023-11-02T01:08:31.742" v="166"/>
          <ac:picMkLst>
            <pc:docMk/>
            <pc:sldMk cId="2115097910" sldId="259"/>
            <ac:picMk id="5" creationId="{6AA797F5-11C6-063D-6F86-F1168CE9B7CB}"/>
          </ac:picMkLst>
        </pc:picChg>
      </pc:sldChg>
      <pc:sldChg chg="addSp delSp modSp new del mod ord setBg modClrScheme delDesignElem chgLayout">
        <pc:chgData name="Morgan Dixon (2318201)" userId="S::2318201@student.uwtsd.ac.uk::eb0c133d-9ad4-4e56-9f00-9613a8a0710e" providerId="AD" clId="Web-{CAC05870-6835-4004-AE7C-0A93722A8B26}" dt="2023-11-01T23:21:52.572" v="21"/>
        <pc:sldMkLst>
          <pc:docMk/>
          <pc:sldMk cId="3927178894" sldId="259"/>
        </pc:sldMkLst>
        <pc:spChg chg="mod ord">
          <ac:chgData name="Morgan Dixon (2318201)" userId="S::2318201@student.uwtsd.ac.uk::eb0c133d-9ad4-4e56-9f00-9613a8a0710e" providerId="AD" clId="Web-{CAC05870-6835-4004-AE7C-0A93722A8B26}" dt="2023-11-01T23:21:07.898" v="18"/>
          <ac:spMkLst>
            <pc:docMk/>
            <pc:sldMk cId="3927178894" sldId="259"/>
            <ac:spMk id="2" creationId="{DC659575-E085-24B9-6682-BF103E1AB36A}"/>
          </ac:spMkLst>
        </pc:spChg>
        <pc:spChg chg="del">
          <ac:chgData name="Morgan Dixon (2318201)" userId="S::2318201@student.uwtsd.ac.uk::eb0c133d-9ad4-4e56-9f00-9613a8a0710e" providerId="AD" clId="Web-{CAC05870-6835-4004-AE7C-0A93722A8B26}" dt="2023-11-01T23:20:53.913" v="16"/>
          <ac:spMkLst>
            <pc:docMk/>
            <pc:sldMk cId="3927178894" sldId="259"/>
            <ac:spMk id="3" creationId="{C79182C2-E4B3-E2AF-4E40-BB3715E34F4F}"/>
          </ac:spMkLst>
        </pc:spChg>
        <pc:spChg chg="add">
          <ac:chgData name="Morgan Dixon (2318201)" userId="S::2318201@student.uwtsd.ac.uk::eb0c133d-9ad4-4e56-9f00-9613a8a0710e" providerId="AD" clId="Web-{CAC05870-6835-4004-AE7C-0A93722A8B26}" dt="2023-11-01T23:21:23.352" v="19"/>
          <ac:spMkLst>
            <pc:docMk/>
            <pc:sldMk cId="3927178894" sldId="259"/>
            <ac:spMk id="33" creationId="{6BDBA639-2A71-4A60-A71A-FF1836F546CE}"/>
          </ac:spMkLst>
        </pc:spChg>
        <pc:spChg chg="add del">
          <ac:chgData name="Morgan Dixon (2318201)" userId="S::2318201@student.uwtsd.ac.uk::eb0c133d-9ad4-4e56-9f00-9613a8a0710e" providerId="AD" clId="Web-{CAC05870-6835-4004-AE7C-0A93722A8B26}" dt="2023-11-01T23:21:07.898" v="18"/>
          <ac:spMkLst>
            <pc:docMk/>
            <pc:sldMk cId="3927178894" sldId="259"/>
            <ac:spMk id="34" creationId="{6BDBA639-2A71-4A60-A71A-FF1836F546CE}"/>
          </ac:spMkLst>
        </pc:spChg>
        <pc:spChg chg="add">
          <ac:chgData name="Morgan Dixon (2318201)" userId="S::2318201@student.uwtsd.ac.uk::eb0c133d-9ad4-4e56-9f00-9613a8a0710e" providerId="AD" clId="Web-{CAC05870-6835-4004-AE7C-0A93722A8B26}" dt="2023-11-01T23:21:23.352" v="19"/>
          <ac:spMkLst>
            <pc:docMk/>
            <pc:sldMk cId="3927178894" sldId="259"/>
            <ac:spMk id="56" creationId="{D9C506D7-84CB-4057-A44A-465313E78538}"/>
          </ac:spMkLst>
        </pc:spChg>
        <pc:spChg chg="add del">
          <ac:chgData name="Morgan Dixon (2318201)" userId="S::2318201@student.uwtsd.ac.uk::eb0c133d-9ad4-4e56-9f00-9613a8a0710e" providerId="AD" clId="Web-{CAC05870-6835-4004-AE7C-0A93722A8B26}" dt="2023-11-01T23:21:07.898" v="18"/>
          <ac:spMkLst>
            <pc:docMk/>
            <pc:sldMk cId="3927178894" sldId="259"/>
            <ac:spMk id="57" creationId="{D9C506D7-84CB-4057-A44A-465313E78538}"/>
          </ac:spMkLst>
        </pc:spChg>
        <pc:spChg chg="add">
          <ac:chgData name="Morgan Dixon (2318201)" userId="S::2318201@student.uwtsd.ac.uk::eb0c133d-9ad4-4e56-9f00-9613a8a0710e" providerId="AD" clId="Web-{CAC05870-6835-4004-AE7C-0A93722A8B26}" dt="2023-11-01T23:21:23.352" v="19"/>
          <ac:spMkLst>
            <pc:docMk/>
            <pc:sldMk cId="3927178894" sldId="259"/>
            <ac:spMk id="58" creationId="{7842FC68-61FD-4700-8A22-BB8B071884DB}"/>
          </ac:spMkLst>
        </pc:spChg>
        <pc:spChg chg="add del">
          <ac:chgData name="Morgan Dixon (2318201)" userId="S::2318201@student.uwtsd.ac.uk::eb0c133d-9ad4-4e56-9f00-9613a8a0710e" providerId="AD" clId="Web-{CAC05870-6835-4004-AE7C-0A93722A8B26}" dt="2023-11-01T23:21:07.898" v="18"/>
          <ac:spMkLst>
            <pc:docMk/>
            <pc:sldMk cId="3927178894" sldId="259"/>
            <ac:spMk id="59" creationId="{7842FC68-61FD-4700-8A22-BB8B071884DB}"/>
          </ac:spMkLst>
        </pc:spChg>
        <pc:grpChg chg="add">
          <ac:chgData name="Morgan Dixon (2318201)" userId="S::2318201@student.uwtsd.ac.uk::eb0c133d-9ad4-4e56-9f00-9613a8a0710e" providerId="AD" clId="Web-{CAC05870-6835-4004-AE7C-0A93722A8B26}" dt="2023-11-01T23:21:23.352" v="19"/>
          <ac:grpSpMkLst>
            <pc:docMk/>
            <pc:sldMk cId="3927178894" sldId="259"/>
            <ac:grpSpMk id="7" creationId="{84DB7353-7D7A-431B-A5B6-A3845E6F2BB2}"/>
          </ac:grpSpMkLst>
        </pc:grpChg>
        <pc:grpChg chg="add del">
          <ac:chgData name="Morgan Dixon (2318201)" userId="S::2318201@student.uwtsd.ac.uk::eb0c133d-9ad4-4e56-9f00-9613a8a0710e" providerId="AD" clId="Web-{CAC05870-6835-4004-AE7C-0A93722A8B26}" dt="2023-11-01T23:21:07.898" v="18"/>
          <ac:grpSpMkLst>
            <pc:docMk/>
            <pc:sldMk cId="3927178894" sldId="259"/>
            <ac:grpSpMk id="8" creationId="{E20A234D-B9A4-4358-82C4-55B27FDC0EF2}"/>
          </ac:grpSpMkLst>
        </pc:grpChg>
        <pc:grpChg chg="add">
          <ac:chgData name="Morgan Dixon (2318201)" userId="S::2318201@student.uwtsd.ac.uk::eb0c133d-9ad4-4e56-9f00-9613a8a0710e" providerId="AD" clId="Web-{CAC05870-6835-4004-AE7C-0A93722A8B26}" dt="2023-11-01T23:21:23.352" v="19"/>
          <ac:grpSpMkLst>
            <pc:docMk/>
            <pc:sldMk cId="3927178894" sldId="259"/>
            <ac:grpSpMk id="28" creationId="{1B24766B-81CA-44C7-BF11-77A12BA42411}"/>
          </ac:grpSpMkLst>
        </pc:grpChg>
        <pc:grpChg chg="add del">
          <ac:chgData name="Morgan Dixon (2318201)" userId="S::2318201@student.uwtsd.ac.uk::eb0c133d-9ad4-4e56-9f00-9613a8a0710e" providerId="AD" clId="Web-{CAC05870-6835-4004-AE7C-0A93722A8B26}" dt="2023-11-01T23:21:07.898" v="18"/>
          <ac:grpSpMkLst>
            <pc:docMk/>
            <pc:sldMk cId="3927178894" sldId="259"/>
            <ac:grpSpMk id="29" creationId="{4BF14AA4-98BB-49F7-8A26-B9611695CB32}"/>
          </ac:grpSpMkLst>
        </pc:grpChg>
        <pc:grpChg chg="add">
          <ac:chgData name="Morgan Dixon (2318201)" userId="S::2318201@student.uwtsd.ac.uk::eb0c133d-9ad4-4e56-9f00-9613a8a0710e" providerId="AD" clId="Web-{CAC05870-6835-4004-AE7C-0A93722A8B26}" dt="2023-11-01T23:21:23.352" v="19"/>
          <ac:grpSpMkLst>
            <pc:docMk/>
            <pc:sldMk cId="3927178894" sldId="259"/>
            <ac:grpSpMk id="35" creationId="{5E208A8B-5EBD-4532-BE72-26414FA7CFF6}"/>
          </ac:grpSpMkLst>
        </pc:grpChg>
        <pc:grpChg chg="add del">
          <ac:chgData name="Morgan Dixon (2318201)" userId="S::2318201@student.uwtsd.ac.uk::eb0c133d-9ad4-4e56-9f00-9613a8a0710e" providerId="AD" clId="Web-{CAC05870-6835-4004-AE7C-0A93722A8B26}" dt="2023-11-01T23:21:07.898" v="18"/>
          <ac:grpSpMkLst>
            <pc:docMk/>
            <pc:sldMk cId="3927178894" sldId="259"/>
            <ac:grpSpMk id="36" creationId="{5E208A8B-5EBD-4532-BE72-26414FA7CFF6}"/>
          </ac:grpSpMkLst>
        </pc:grpChg>
      </pc:sldChg>
      <pc:sldChg chg="modSp add replId">
        <pc:chgData name="Morgan Dixon (2318201)" userId="S::2318201@student.uwtsd.ac.uk::eb0c133d-9ad4-4e56-9f00-9613a8a0710e" providerId="AD" clId="Web-{CAC05870-6835-4004-AE7C-0A93722A8B26}" dt="2023-11-02T01:46:48.220" v="302" actId="20577"/>
        <pc:sldMkLst>
          <pc:docMk/>
          <pc:sldMk cId="1731643694" sldId="260"/>
        </pc:sldMkLst>
        <pc:spChg chg="mod">
          <ac:chgData name="Morgan Dixon (2318201)" userId="S::2318201@student.uwtsd.ac.uk::eb0c133d-9ad4-4e56-9f00-9613a8a0710e" providerId="AD" clId="Web-{CAC05870-6835-4004-AE7C-0A93722A8B26}" dt="2023-11-02T01:09:51.917" v="170" actId="20577"/>
          <ac:spMkLst>
            <pc:docMk/>
            <pc:sldMk cId="1731643694" sldId="260"/>
            <ac:spMk id="2" creationId="{C3C12ECF-464A-F8CA-9B74-CF4B8C8F8824}"/>
          </ac:spMkLst>
        </pc:spChg>
        <pc:spChg chg="mod">
          <ac:chgData name="Morgan Dixon (2318201)" userId="S::2318201@student.uwtsd.ac.uk::eb0c133d-9ad4-4e56-9f00-9613a8a0710e" providerId="AD" clId="Web-{CAC05870-6835-4004-AE7C-0A93722A8B26}" dt="2023-11-02T01:46:48.220" v="302" actId="20577"/>
          <ac:spMkLst>
            <pc:docMk/>
            <pc:sldMk cId="1731643694" sldId="260"/>
            <ac:spMk id="3" creationId="{F6A72612-6743-6852-B7CB-66ABF1ABA320}"/>
          </ac:spMkLst>
        </pc:spChg>
      </pc:sldChg>
      <pc:sldChg chg="new del">
        <pc:chgData name="Morgan Dixon (2318201)" userId="S::2318201@student.uwtsd.ac.uk::eb0c133d-9ad4-4e56-9f00-9613a8a0710e" providerId="AD" clId="Web-{CAC05870-6835-4004-AE7C-0A93722A8B26}" dt="2023-11-01T23:27:46.350" v="110"/>
        <pc:sldMkLst>
          <pc:docMk/>
          <pc:sldMk cId="3242785772" sldId="260"/>
        </pc:sldMkLst>
      </pc:sldChg>
      <pc:sldChg chg="new del">
        <pc:chgData name="Morgan Dixon (2318201)" userId="S::2318201@student.uwtsd.ac.uk::eb0c133d-9ad4-4e56-9f00-9613a8a0710e" providerId="AD" clId="Web-{CAC05870-6835-4004-AE7C-0A93722A8B26}" dt="2023-11-01T23:27:47.725" v="111"/>
        <pc:sldMkLst>
          <pc:docMk/>
          <pc:sldMk cId="818354572" sldId="261"/>
        </pc:sldMkLst>
      </pc:sldChg>
      <pc:sldChg chg="modSp add replId">
        <pc:chgData name="Morgan Dixon (2318201)" userId="S::2318201@student.uwtsd.ac.uk::eb0c133d-9ad4-4e56-9f00-9613a8a0710e" providerId="AD" clId="Web-{CAC05870-6835-4004-AE7C-0A93722A8B26}" dt="2023-11-02T01:14:35.129" v="221" actId="20577"/>
        <pc:sldMkLst>
          <pc:docMk/>
          <pc:sldMk cId="3412529686" sldId="261"/>
        </pc:sldMkLst>
        <pc:spChg chg="mod">
          <ac:chgData name="Morgan Dixon (2318201)" userId="S::2318201@student.uwtsd.ac.uk::eb0c133d-9ad4-4e56-9f00-9613a8a0710e" providerId="AD" clId="Web-{CAC05870-6835-4004-AE7C-0A93722A8B26}" dt="2023-11-02T01:09:57.995" v="172" actId="20577"/>
          <ac:spMkLst>
            <pc:docMk/>
            <pc:sldMk cId="3412529686" sldId="261"/>
            <ac:spMk id="2" creationId="{C3C12ECF-464A-F8CA-9B74-CF4B8C8F8824}"/>
          </ac:spMkLst>
        </pc:spChg>
        <pc:spChg chg="mod">
          <ac:chgData name="Morgan Dixon (2318201)" userId="S::2318201@student.uwtsd.ac.uk::eb0c133d-9ad4-4e56-9f00-9613a8a0710e" providerId="AD" clId="Web-{CAC05870-6835-4004-AE7C-0A93722A8B26}" dt="2023-11-02T01:14:35.129" v="221" actId="20577"/>
          <ac:spMkLst>
            <pc:docMk/>
            <pc:sldMk cId="3412529686" sldId="261"/>
            <ac:spMk id="3" creationId="{F6A72612-6743-6852-B7CB-66ABF1ABA320}"/>
          </ac:spMkLst>
        </pc:spChg>
      </pc:sldChg>
      <pc:sldChg chg="modSp add replId">
        <pc:chgData name="Morgan Dixon (2318201)" userId="S::2318201@student.uwtsd.ac.uk::eb0c133d-9ad4-4e56-9f00-9613a8a0710e" providerId="AD" clId="Web-{CAC05870-6835-4004-AE7C-0A93722A8B26}" dt="2023-11-02T02:14:49.696" v="355" actId="20577"/>
        <pc:sldMkLst>
          <pc:docMk/>
          <pc:sldMk cId="437921746" sldId="262"/>
        </pc:sldMkLst>
        <pc:spChg chg="mod">
          <ac:chgData name="Morgan Dixon (2318201)" userId="S::2318201@student.uwtsd.ac.uk::eb0c133d-9ad4-4e56-9f00-9613a8a0710e" providerId="AD" clId="Web-{CAC05870-6835-4004-AE7C-0A93722A8B26}" dt="2023-11-02T01:10:03.917" v="179" actId="20577"/>
          <ac:spMkLst>
            <pc:docMk/>
            <pc:sldMk cId="437921746" sldId="262"/>
            <ac:spMk id="2" creationId="{C3C12ECF-464A-F8CA-9B74-CF4B8C8F8824}"/>
          </ac:spMkLst>
        </pc:spChg>
        <pc:spChg chg="mod">
          <ac:chgData name="Morgan Dixon (2318201)" userId="S::2318201@student.uwtsd.ac.uk::eb0c133d-9ad4-4e56-9f00-9613a8a0710e" providerId="AD" clId="Web-{CAC05870-6835-4004-AE7C-0A93722A8B26}" dt="2023-11-02T02:14:49.696" v="355" actId="20577"/>
          <ac:spMkLst>
            <pc:docMk/>
            <pc:sldMk cId="437921746" sldId="262"/>
            <ac:spMk id="3" creationId="{F6A72612-6743-6852-B7CB-66ABF1ABA320}"/>
          </ac:spMkLst>
        </pc:spChg>
      </pc:sldChg>
      <pc:sldChg chg="new del">
        <pc:chgData name="Morgan Dixon (2318201)" userId="S::2318201@student.uwtsd.ac.uk::eb0c133d-9ad4-4e56-9f00-9613a8a0710e" providerId="AD" clId="Web-{CAC05870-6835-4004-AE7C-0A93722A8B26}" dt="2023-11-01T23:27:48.960" v="112"/>
        <pc:sldMkLst>
          <pc:docMk/>
          <pc:sldMk cId="2629271322" sldId="262"/>
        </pc:sldMkLst>
      </pc:sldChg>
      <pc:sldChg chg="modSp add replId">
        <pc:chgData name="Morgan Dixon (2318201)" userId="S::2318201@student.uwtsd.ac.uk::eb0c133d-9ad4-4e56-9f00-9613a8a0710e" providerId="AD" clId="Web-{CAC05870-6835-4004-AE7C-0A93722A8B26}" dt="2023-11-02T01:10:47.544" v="193" actId="20577"/>
        <pc:sldMkLst>
          <pc:docMk/>
          <pc:sldMk cId="4173742772" sldId="263"/>
        </pc:sldMkLst>
        <pc:spChg chg="mod">
          <ac:chgData name="Morgan Dixon (2318201)" userId="S::2318201@student.uwtsd.ac.uk::eb0c133d-9ad4-4e56-9f00-9613a8a0710e" providerId="AD" clId="Web-{CAC05870-6835-4004-AE7C-0A93722A8B26}" dt="2023-11-02T01:10:10.761" v="186" actId="20577"/>
          <ac:spMkLst>
            <pc:docMk/>
            <pc:sldMk cId="4173742772" sldId="263"/>
            <ac:spMk id="2" creationId="{C3C12ECF-464A-F8CA-9B74-CF4B8C8F8824}"/>
          </ac:spMkLst>
        </pc:spChg>
        <pc:spChg chg="mod">
          <ac:chgData name="Morgan Dixon (2318201)" userId="S::2318201@student.uwtsd.ac.uk::eb0c133d-9ad4-4e56-9f00-9613a8a0710e" providerId="AD" clId="Web-{CAC05870-6835-4004-AE7C-0A93722A8B26}" dt="2023-11-02T01:10:47.544" v="193" actId="20577"/>
          <ac:spMkLst>
            <pc:docMk/>
            <pc:sldMk cId="4173742772" sldId="263"/>
            <ac:spMk id="3" creationId="{F6A72612-6743-6852-B7CB-66ABF1ABA320}"/>
          </ac:spMkLst>
        </pc:spChg>
      </pc:sldChg>
      <pc:sldChg chg="addSp delSp modSp add ord replId">
        <pc:chgData name="Morgan Dixon (2318201)" userId="S::2318201@student.uwtsd.ac.uk::eb0c133d-9ad4-4e56-9f00-9613a8a0710e" providerId="AD" clId="Web-{CAC05870-6835-4004-AE7C-0A93722A8B26}" dt="2023-11-02T01:16:43.633" v="263" actId="20577"/>
        <pc:sldMkLst>
          <pc:docMk/>
          <pc:sldMk cId="4138002160" sldId="264"/>
        </pc:sldMkLst>
        <pc:spChg chg="mod">
          <ac:chgData name="Morgan Dixon (2318201)" userId="S::2318201@student.uwtsd.ac.uk::eb0c133d-9ad4-4e56-9f00-9613a8a0710e" providerId="AD" clId="Web-{CAC05870-6835-4004-AE7C-0A93722A8B26}" dt="2023-11-02T01:14:49.755" v="230" actId="20577"/>
          <ac:spMkLst>
            <pc:docMk/>
            <pc:sldMk cId="4138002160" sldId="264"/>
            <ac:spMk id="2" creationId="{C3C12ECF-464A-F8CA-9B74-CF4B8C8F8824}"/>
          </ac:spMkLst>
        </pc:spChg>
        <pc:spChg chg="add del mod">
          <ac:chgData name="Morgan Dixon (2318201)" userId="S::2318201@student.uwtsd.ac.uk::eb0c133d-9ad4-4e56-9f00-9613a8a0710e" providerId="AD" clId="Web-{CAC05870-6835-4004-AE7C-0A93722A8B26}" dt="2023-11-02T01:16:43.633" v="263" actId="20577"/>
          <ac:spMkLst>
            <pc:docMk/>
            <pc:sldMk cId="4138002160" sldId="264"/>
            <ac:spMk id="3" creationId="{F6A72612-6743-6852-B7CB-66ABF1ABA320}"/>
          </ac:spMkLst>
        </pc:spChg>
        <pc:spChg chg="add del mod">
          <ac:chgData name="Morgan Dixon (2318201)" userId="S::2318201@student.uwtsd.ac.uk::eb0c133d-9ad4-4e56-9f00-9613a8a0710e" providerId="AD" clId="Web-{CAC05870-6835-4004-AE7C-0A93722A8B26}" dt="2023-11-02T01:15:20.506" v="237"/>
          <ac:spMkLst>
            <pc:docMk/>
            <pc:sldMk cId="4138002160" sldId="264"/>
            <ac:spMk id="37" creationId="{6C191585-E085-BB98-A6DD-63037A3FC011}"/>
          </ac:spMkLst>
        </pc:spChg>
        <pc:graphicFrameChg chg="add del mod ord modGraphic">
          <ac:chgData name="Morgan Dixon (2318201)" userId="S::2318201@student.uwtsd.ac.uk::eb0c133d-9ad4-4e56-9f00-9613a8a0710e" providerId="AD" clId="Web-{CAC05870-6835-4004-AE7C-0A93722A8B26}" dt="2023-11-02T01:15:23.771" v="238"/>
          <ac:graphicFrameMkLst>
            <pc:docMk/>
            <pc:sldMk cId="4138002160" sldId="264"/>
            <ac:graphicFrameMk id="4" creationId="{E7D3E033-55A4-80CD-3B3C-A117A4B00BCA}"/>
          </ac:graphicFrameMkLst>
        </pc:graphicFrameChg>
      </pc:sldChg>
      <pc:sldChg chg="modSp add ord replId">
        <pc:chgData name="Morgan Dixon (2318201)" userId="S::2318201@student.uwtsd.ac.uk::eb0c133d-9ad4-4e56-9f00-9613a8a0710e" providerId="AD" clId="Web-{CAC05870-6835-4004-AE7C-0A93722A8B26}" dt="2023-11-02T02:13:28.756" v="324" actId="20577"/>
        <pc:sldMkLst>
          <pc:docMk/>
          <pc:sldMk cId="3693235758" sldId="265"/>
        </pc:sldMkLst>
        <pc:spChg chg="mod">
          <ac:chgData name="Morgan Dixon (2318201)" userId="S::2318201@student.uwtsd.ac.uk::eb0c133d-9ad4-4e56-9f00-9613a8a0710e" providerId="AD" clId="Web-{CAC05870-6835-4004-AE7C-0A93722A8B26}" dt="2023-11-02T01:22:52.348" v="268" actId="20577"/>
          <ac:spMkLst>
            <pc:docMk/>
            <pc:sldMk cId="3693235758" sldId="265"/>
            <ac:spMk id="2" creationId="{C3C12ECF-464A-F8CA-9B74-CF4B8C8F8824}"/>
          </ac:spMkLst>
        </pc:spChg>
        <pc:spChg chg="mod">
          <ac:chgData name="Morgan Dixon (2318201)" userId="S::2318201@student.uwtsd.ac.uk::eb0c133d-9ad4-4e56-9f00-9613a8a0710e" providerId="AD" clId="Web-{CAC05870-6835-4004-AE7C-0A93722A8B26}" dt="2023-11-02T02:13:28.756" v="324" actId="20577"/>
          <ac:spMkLst>
            <pc:docMk/>
            <pc:sldMk cId="3693235758" sldId="265"/>
            <ac:spMk id="3" creationId="{F6A72612-6743-6852-B7CB-66ABF1ABA320}"/>
          </ac:spMkLst>
        </pc:spChg>
      </pc:sldChg>
      <pc:sldChg chg="add del replId">
        <pc:chgData name="Morgan Dixon (2318201)" userId="S::2318201@student.uwtsd.ac.uk::eb0c133d-9ad4-4e56-9f00-9613a8a0710e" providerId="AD" clId="Web-{CAC05870-6835-4004-AE7C-0A93722A8B26}" dt="2023-11-02T02:14:54.055" v="356"/>
        <pc:sldMkLst>
          <pc:docMk/>
          <pc:sldMk cId="2317595536" sldId="266"/>
        </pc:sldMkLst>
      </pc:sldChg>
      <pc:sldMasterChg chg="del delSldLayout">
        <pc:chgData name="Morgan Dixon (2318201)" userId="S::2318201@student.uwtsd.ac.uk::eb0c133d-9ad4-4e56-9f00-9613a8a0710e" providerId="AD" clId="Web-{CAC05870-6835-4004-AE7C-0A93722A8B26}" dt="2023-11-01T23:17:34.541" v="2"/>
        <pc:sldMasterMkLst>
          <pc:docMk/>
          <pc:sldMasterMk cId="2460954070" sldId="2147483660"/>
        </pc:sldMasterMkLst>
        <pc:sldLayoutChg chg="del">
          <pc:chgData name="Morgan Dixon (2318201)" userId="S::2318201@student.uwtsd.ac.uk::eb0c133d-9ad4-4e56-9f00-9613a8a0710e" providerId="AD" clId="Web-{CAC05870-6835-4004-AE7C-0A93722A8B26}" dt="2023-11-01T23:17:34.541" v="2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Morgan Dixon (2318201)" userId="S::2318201@student.uwtsd.ac.uk::eb0c133d-9ad4-4e56-9f00-9613a8a0710e" providerId="AD" clId="Web-{CAC05870-6835-4004-AE7C-0A93722A8B26}" dt="2023-11-01T23:17:34.541" v="2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Morgan Dixon (2318201)" userId="S::2318201@student.uwtsd.ac.uk::eb0c133d-9ad4-4e56-9f00-9613a8a0710e" providerId="AD" clId="Web-{CAC05870-6835-4004-AE7C-0A93722A8B26}" dt="2023-11-01T23:17:34.541" v="2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Morgan Dixon (2318201)" userId="S::2318201@student.uwtsd.ac.uk::eb0c133d-9ad4-4e56-9f00-9613a8a0710e" providerId="AD" clId="Web-{CAC05870-6835-4004-AE7C-0A93722A8B26}" dt="2023-11-01T23:17:34.541" v="2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Morgan Dixon (2318201)" userId="S::2318201@student.uwtsd.ac.uk::eb0c133d-9ad4-4e56-9f00-9613a8a0710e" providerId="AD" clId="Web-{CAC05870-6835-4004-AE7C-0A93722A8B26}" dt="2023-11-01T23:17:34.541" v="2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Morgan Dixon (2318201)" userId="S::2318201@student.uwtsd.ac.uk::eb0c133d-9ad4-4e56-9f00-9613a8a0710e" providerId="AD" clId="Web-{CAC05870-6835-4004-AE7C-0A93722A8B26}" dt="2023-11-01T23:17:34.541" v="2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Morgan Dixon (2318201)" userId="S::2318201@student.uwtsd.ac.uk::eb0c133d-9ad4-4e56-9f00-9613a8a0710e" providerId="AD" clId="Web-{CAC05870-6835-4004-AE7C-0A93722A8B26}" dt="2023-11-01T23:17:34.541" v="2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Morgan Dixon (2318201)" userId="S::2318201@student.uwtsd.ac.uk::eb0c133d-9ad4-4e56-9f00-9613a8a0710e" providerId="AD" clId="Web-{CAC05870-6835-4004-AE7C-0A93722A8B26}" dt="2023-11-01T23:17:34.541" v="2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Morgan Dixon (2318201)" userId="S::2318201@student.uwtsd.ac.uk::eb0c133d-9ad4-4e56-9f00-9613a8a0710e" providerId="AD" clId="Web-{CAC05870-6835-4004-AE7C-0A93722A8B26}" dt="2023-11-01T23:17:34.541" v="2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Morgan Dixon (2318201)" userId="S::2318201@student.uwtsd.ac.uk::eb0c133d-9ad4-4e56-9f00-9613a8a0710e" providerId="AD" clId="Web-{CAC05870-6835-4004-AE7C-0A93722A8B26}" dt="2023-11-01T23:17:34.541" v="2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Morgan Dixon (2318201)" userId="S::2318201@student.uwtsd.ac.uk::eb0c133d-9ad4-4e56-9f00-9613a8a0710e" providerId="AD" clId="Web-{CAC05870-6835-4004-AE7C-0A93722A8B26}" dt="2023-11-01T23:17:34.541" v="2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Morgan Dixon (2318201)" userId="S::2318201@student.uwtsd.ac.uk::eb0c133d-9ad4-4e56-9f00-9613a8a0710e" providerId="AD" clId="Web-{CAC05870-6835-4004-AE7C-0A93722A8B26}" dt="2023-11-01T23:18:48.530" v="8"/>
        <pc:sldMasterMkLst>
          <pc:docMk/>
          <pc:sldMasterMk cId="822889991" sldId="2147483672"/>
        </pc:sldMasterMkLst>
        <pc:sldLayoutChg chg="add del mod replId">
          <pc:chgData name="Morgan Dixon (2318201)" userId="S::2318201@student.uwtsd.ac.uk::eb0c133d-9ad4-4e56-9f00-9613a8a0710e" providerId="AD" clId="Web-{CAC05870-6835-4004-AE7C-0A93722A8B26}" dt="2023-11-01T23:18:48.530" v="8"/>
          <pc:sldLayoutMkLst>
            <pc:docMk/>
            <pc:sldMasterMk cId="822889991" sldId="2147483672"/>
            <pc:sldLayoutMk cId="1059973517" sldId="2147483673"/>
          </pc:sldLayoutMkLst>
        </pc:sldLayoutChg>
        <pc:sldLayoutChg chg="add del mod replId">
          <pc:chgData name="Morgan Dixon (2318201)" userId="S::2318201@student.uwtsd.ac.uk::eb0c133d-9ad4-4e56-9f00-9613a8a0710e" providerId="AD" clId="Web-{CAC05870-6835-4004-AE7C-0A93722A8B26}" dt="2023-11-01T23:18:48.530" v="8"/>
          <pc:sldLayoutMkLst>
            <pc:docMk/>
            <pc:sldMasterMk cId="822889991" sldId="2147483672"/>
            <pc:sldLayoutMk cId="481028420" sldId="2147483674"/>
          </pc:sldLayoutMkLst>
        </pc:sldLayoutChg>
        <pc:sldLayoutChg chg="add del mod replId">
          <pc:chgData name="Morgan Dixon (2318201)" userId="S::2318201@student.uwtsd.ac.uk::eb0c133d-9ad4-4e56-9f00-9613a8a0710e" providerId="AD" clId="Web-{CAC05870-6835-4004-AE7C-0A93722A8B26}" dt="2023-11-01T23:18:48.530" v="8"/>
          <pc:sldLayoutMkLst>
            <pc:docMk/>
            <pc:sldMasterMk cId="822889991" sldId="2147483672"/>
            <pc:sldLayoutMk cId="3715798941" sldId="2147483675"/>
          </pc:sldLayoutMkLst>
        </pc:sldLayoutChg>
        <pc:sldLayoutChg chg="add del mod replId">
          <pc:chgData name="Morgan Dixon (2318201)" userId="S::2318201@student.uwtsd.ac.uk::eb0c133d-9ad4-4e56-9f00-9613a8a0710e" providerId="AD" clId="Web-{CAC05870-6835-4004-AE7C-0A93722A8B26}" dt="2023-11-01T23:18:48.530" v="8"/>
          <pc:sldLayoutMkLst>
            <pc:docMk/>
            <pc:sldMasterMk cId="822889991" sldId="2147483672"/>
            <pc:sldLayoutMk cId="292949187" sldId="2147483676"/>
          </pc:sldLayoutMkLst>
        </pc:sldLayoutChg>
        <pc:sldLayoutChg chg="add del mod replId">
          <pc:chgData name="Morgan Dixon (2318201)" userId="S::2318201@student.uwtsd.ac.uk::eb0c133d-9ad4-4e56-9f00-9613a8a0710e" providerId="AD" clId="Web-{CAC05870-6835-4004-AE7C-0A93722A8B26}" dt="2023-11-01T23:18:48.530" v="8"/>
          <pc:sldLayoutMkLst>
            <pc:docMk/>
            <pc:sldMasterMk cId="822889991" sldId="2147483672"/>
            <pc:sldLayoutMk cId="2611243024" sldId="2147483677"/>
          </pc:sldLayoutMkLst>
        </pc:sldLayoutChg>
        <pc:sldLayoutChg chg="add del mod replId">
          <pc:chgData name="Morgan Dixon (2318201)" userId="S::2318201@student.uwtsd.ac.uk::eb0c133d-9ad4-4e56-9f00-9613a8a0710e" providerId="AD" clId="Web-{CAC05870-6835-4004-AE7C-0A93722A8B26}" dt="2023-11-01T23:18:48.530" v="8"/>
          <pc:sldLayoutMkLst>
            <pc:docMk/>
            <pc:sldMasterMk cId="822889991" sldId="2147483672"/>
            <pc:sldLayoutMk cId="3985660158" sldId="2147483678"/>
          </pc:sldLayoutMkLst>
        </pc:sldLayoutChg>
        <pc:sldLayoutChg chg="add del mod replId">
          <pc:chgData name="Morgan Dixon (2318201)" userId="S::2318201@student.uwtsd.ac.uk::eb0c133d-9ad4-4e56-9f00-9613a8a0710e" providerId="AD" clId="Web-{CAC05870-6835-4004-AE7C-0A93722A8B26}" dt="2023-11-01T23:18:48.530" v="8"/>
          <pc:sldLayoutMkLst>
            <pc:docMk/>
            <pc:sldMasterMk cId="822889991" sldId="2147483672"/>
            <pc:sldLayoutMk cId="2463588409" sldId="2147483679"/>
          </pc:sldLayoutMkLst>
        </pc:sldLayoutChg>
        <pc:sldLayoutChg chg="add del mod replId">
          <pc:chgData name="Morgan Dixon (2318201)" userId="S::2318201@student.uwtsd.ac.uk::eb0c133d-9ad4-4e56-9f00-9613a8a0710e" providerId="AD" clId="Web-{CAC05870-6835-4004-AE7C-0A93722A8B26}" dt="2023-11-01T23:18:48.530" v="8"/>
          <pc:sldLayoutMkLst>
            <pc:docMk/>
            <pc:sldMasterMk cId="822889991" sldId="2147483672"/>
            <pc:sldLayoutMk cId="662979753" sldId="2147483680"/>
          </pc:sldLayoutMkLst>
        </pc:sldLayoutChg>
        <pc:sldLayoutChg chg="add del mod replId">
          <pc:chgData name="Morgan Dixon (2318201)" userId="S::2318201@student.uwtsd.ac.uk::eb0c133d-9ad4-4e56-9f00-9613a8a0710e" providerId="AD" clId="Web-{CAC05870-6835-4004-AE7C-0A93722A8B26}" dt="2023-11-01T23:18:48.530" v="8"/>
          <pc:sldLayoutMkLst>
            <pc:docMk/>
            <pc:sldMasterMk cId="822889991" sldId="2147483672"/>
            <pc:sldLayoutMk cId="678830799" sldId="2147483681"/>
          </pc:sldLayoutMkLst>
        </pc:sldLayoutChg>
        <pc:sldLayoutChg chg="add del mod replId">
          <pc:chgData name="Morgan Dixon (2318201)" userId="S::2318201@student.uwtsd.ac.uk::eb0c133d-9ad4-4e56-9f00-9613a8a0710e" providerId="AD" clId="Web-{CAC05870-6835-4004-AE7C-0A93722A8B26}" dt="2023-11-01T23:18:48.530" v="8"/>
          <pc:sldLayoutMkLst>
            <pc:docMk/>
            <pc:sldMasterMk cId="822889991" sldId="2147483672"/>
            <pc:sldLayoutMk cId="520630637" sldId="2147483682"/>
          </pc:sldLayoutMkLst>
        </pc:sldLayoutChg>
        <pc:sldLayoutChg chg="add del mod replId">
          <pc:chgData name="Morgan Dixon (2318201)" userId="S::2318201@student.uwtsd.ac.uk::eb0c133d-9ad4-4e56-9f00-9613a8a0710e" providerId="AD" clId="Web-{CAC05870-6835-4004-AE7C-0A93722A8B26}" dt="2023-11-01T23:18:48.530" v="8"/>
          <pc:sldLayoutMkLst>
            <pc:docMk/>
            <pc:sldMasterMk cId="822889991" sldId="2147483672"/>
            <pc:sldLayoutMk cId="2449415567" sldId="2147483683"/>
          </pc:sldLayoutMkLst>
        </pc:sldLayoutChg>
      </pc:sldMasterChg>
      <pc:sldMasterChg chg="add del addSldLayout delSldLayout modSldLayout">
        <pc:chgData name="Morgan Dixon (2318201)" userId="S::2318201@student.uwtsd.ac.uk::eb0c133d-9ad4-4e56-9f00-9613a8a0710e" providerId="AD" clId="Web-{CAC05870-6835-4004-AE7C-0A93722A8B26}" dt="2023-11-01T23:21:07.898" v="18"/>
        <pc:sldMasterMkLst>
          <pc:docMk/>
          <pc:sldMasterMk cId="3339517360" sldId="2147483684"/>
        </pc:sldMasterMkLst>
        <pc:sldLayoutChg chg="add del mod replId">
          <pc:chgData name="Morgan Dixon (2318201)" userId="S::2318201@student.uwtsd.ac.uk::eb0c133d-9ad4-4e56-9f00-9613a8a0710e" providerId="AD" clId="Web-{CAC05870-6835-4004-AE7C-0A93722A8B26}" dt="2023-11-01T23:21:07.898" v="18"/>
          <pc:sldLayoutMkLst>
            <pc:docMk/>
            <pc:sldMasterMk cId="3339517360" sldId="2147483684"/>
            <pc:sldLayoutMk cId="2022909320" sldId="2147483685"/>
          </pc:sldLayoutMkLst>
        </pc:sldLayoutChg>
        <pc:sldLayoutChg chg="add del mod replId">
          <pc:chgData name="Morgan Dixon (2318201)" userId="S::2318201@student.uwtsd.ac.uk::eb0c133d-9ad4-4e56-9f00-9613a8a0710e" providerId="AD" clId="Web-{CAC05870-6835-4004-AE7C-0A93722A8B26}" dt="2023-11-01T23:21:07.898" v="18"/>
          <pc:sldLayoutMkLst>
            <pc:docMk/>
            <pc:sldMasterMk cId="3339517360" sldId="2147483684"/>
            <pc:sldLayoutMk cId="2482263189" sldId="2147483686"/>
          </pc:sldLayoutMkLst>
        </pc:sldLayoutChg>
        <pc:sldLayoutChg chg="add del mod replId">
          <pc:chgData name="Morgan Dixon (2318201)" userId="S::2318201@student.uwtsd.ac.uk::eb0c133d-9ad4-4e56-9f00-9613a8a0710e" providerId="AD" clId="Web-{CAC05870-6835-4004-AE7C-0A93722A8B26}" dt="2023-11-01T23:21:07.898" v="18"/>
          <pc:sldLayoutMkLst>
            <pc:docMk/>
            <pc:sldMasterMk cId="3339517360" sldId="2147483684"/>
            <pc:sldLayoutMk cId="86370921" sldId="2147483687"/>
          </pc:sldLayoutMkLst>
        </pc:sldLayoutChg>
        <pc:sldLayoutChg chg="add del mod replId">
          <pc:chgData name="Morgan Dixon (2318201)" userId="S::2318201@student.uwtsd.ac.uk::eb0c133d-9ad4-4e56-9f00-9613a8a0710e" providerId="AD" clId="Web-{CAC05870-6835-4004-AE7C-0A93722A8B26}" dt="2023-11-01T23:21:07.898" v="18"/>
          <pc:sldLayoutMkLst>
            <pc:docMk/>
            <pc:sldMasterMk cId="3339517360" sldId="2147483684"/>
            <pc:sldLayoutMk cId="2515079117" sldId="2147483688"/>
          </pc:sldLayoutMkLst>
        </pc:sldLayoutChg>
        <pc:sldLayoutChg chg="add del mod replId">
          <pc:chgData name="Morgan Dixon (2318201)" userId="S::2318201@student.uwtsd.ac.uk::eb0c133d-9ad4-4e56-9f00-9613a8a0710e" providerId="AD" clId="Web-{CAC05870-6835-4004-AE7C-0A93722A8B26}" dt="2023-11-01T23:21:07.898" v="18"/>
          <pc:sldLayoutMkLst>
            <pc:docMk/>
            <pc:sldMasterMk cId="3339517360" sldId="2147483684"/>
            <pc:sldLayoutMk cId="1445219420" sldId="2147483689"/>
          </pc:sldLayoutMkLst>
        </pc:sldLayoutChg>
        <pc:sldLayoutChg chg="add del mod replId">
          <pc:chgData name="Morgan Dixon (2318201)" userId="S::2318201@student.uwtsd.ac.uk::eb0c133d-9ad4-4e56-9f00-9613a8a0710e" providerId="AD" clId="Web-{CAC05870-6835-4004-AE7C-0A93722A8B26}" dt="2023-11-01T23:21:07.898" v="18"/>
          <pc:sldLayoutMkLst>
            <pc:docMk/>
            <pc:sldMasterMk cId="3339517360" sldId="2147483684"/>
            <pc:sldLayoutMk cId="1592277361" sldId="2147483690"/>
          </pc:sldLayoutMkLst>
        </pc:sldLayoutChg>
        <pc:sldLayoutChg chg="add del mod replId">
          <pc:chgData name="Morgan Dixon (2318201)" userId="S::2318201@student.uwtsd.ac.uk::eb0c133d-9ad4-4e56-9f00-9613a8a0710e" providerId="AD" clId="Web-{CAC05870-6835-4004-AE7C-0A93722A8B26}" dt="2023-11-01T23:21:07.898" v="18"/>
          <pc:sldLayoutMkLst>
            <pc:docMk/>
            <pc:sldMasterMk cId="3339517360" sldId="2147483684"/>
            <pc:sldLayoutMk cId="600184108" sldId="2147483691"/>
          </pc:sldLayoutMkLst>
        </pc:sldLayoutChg>
        <pc:sldLayoutChg chg="add del mod replId">
          <pc:chgData name="Morgan Dixon (2318201)" userId="S::2318201@student.uwtsd.ac.uk::eb0c133d-9ad4-4e56-9f00-9613a8a0710e" providerId="AD" clId="Web-{CAC05870-6835-4004-AE7C-0A93722A8B26}" dt="2023-11-01T23:21:07.898" v="18"/>
          <pc:sldLayoutMkLst>
            <pc:docMk/>
            <pc:sldMasterMk cId="3339517360" sldId="2147483684"/>
            <pc:sldLayoutMk cId="1793323288" sldId="2147483692"/>
          </pc:sldLayoutMkLst>
        </pc:sldLayoutChg>
        <pc:sldLayoutChg chg="add del mod replId">
          <pc:chgData name="Morgan Dixon (2318201)" userId="S::2318201@student.uwtsd.ac.uk::eb0c133d-9ad4-4e56-9f00-9613a8a0710e" providerId="AD" clId="Web-{CAC05870-6835-4004-AE7C-0A93722A8B26}" dt="2023-11-01T23:21:07.898" v="18"/>
          <pc:sldLayoutMkLst>
            <pc:docMk/>
            <pc:sldMasterMk cId="3339517360" sldId="2147483684"/>
            <pc:sldLayoutMk cId="2791592787" sldId="2147483693"/>
          </pc:sldLayoutMkLst>
        </pc:sldLayoutChg>
        <pc:sldLayoutChg chg="add del mod replId">
          <pc:chgData name="Morgan Dixon (2318201)" userId="S::2318201@student.uwtsd.ac.uk::eb0c133d-9ad4-4e56-9f00-9613a8a0710e" providerId="AD" clId="Web-{CAC05870-6835-4004-AE7C-0A93722A8B26}" dt="2023-11-01T23:21:07.898" v="18"/>
          <pc:sldLayoutMkLst>
            <pc:docMk/>
            <pc:sldMasterMk cId="3339517360" sldId="2147483684"/>
            <pc:sldLayoutMk cId="2779501275" sldId="2147483694"/>
          </pc:sldLayoutMkLst>
        </pc:sldLayoutChg>
        <pc:sldLayoutChg chg="add del mod replId">
          <pc:chgData name="Morgan Dixon (2318201)" userId="S::2318201@student.uwtsd.ac.uk::eb0c133d-9ad4-4e56-9f00-9613a8a0710e" providerId="AD" clId="Web-{CAC05870-6835-4004-AE7C-0A93722A8B26}" dt="2023-11-01T23:21:07.898" v="18"/>
          <pc:sldLayoutMkLst>
            <pc:docMk/>
            <pc:sldMasterMk cId="3339517360" sldId="2147483684"/>
            <pc:sldLayoutMk cId="371738085" sldId="2147483695"/>
          </pc:sldLayoutMkLst>
        </pc:sldLayoutChg>
      </pc:sldMasterChg>
      <pc:sldMasterChg chg="add addSldLayout modSldLayout">
        <pc:chgData name="Morgan Dixon (2318201)" userId="S::2318201@student.uwtsd.ac.uk::eb0c133d-9ad4-4e56-9f00-9613a8a0710e" providerId="AD" clId="Web-{CAC05870-6835-4004-AE7C-0A93722A8B26}" dt="2023-11-01T23:21:07.898" v="18"/>
        <pc:sldMasterMkLst>
          <pc:docMk/>
          <pc:sldMasterMk cId="3948480067" sldId="2147483696"/>
        </pc:sldMasterMkLst>
        <pc:sldLayoutChg chg="add mod replId">
          <pc:chgData name="Morgan Dixon (2318201)" userId="S::2318201@student.uwtsd.ac.uk::eb0c133d-9ad4-4e56-9f00-9613a8a0710e" providerId="AD" clId="Web-{CAC05870-6835-4004-AE7C-0A93722A8B26}" dt="2023-11-01T23:21:07.898" v="18"/>
          <pc:sldLayoutMkLst>
            <pc:docMk/>
            <pc:sldMasterMk cId="3948480067" sldId="2147483696"/>
            <pc:sldLayoutMk cId="1981286771" sldId="2147483697"/>
          </pc:sldLayoutMkLst>
        </pc:sldLayoutChg>
        <pc:sldLayoutChg chg="add mod replId">
          <pc:chgData name="Morgan Dixon (2318201)" userId="S::2318201@student.uwtsd.ac.uk::eb0c133d-9ad4-4e56-9f00-9613a8a0710e" providerId="AD" clId="Web-{CAC05870-6835-4004-AE7C-0A93722A8B26}" dt="2023-11-01T23:21:07.898" v="18"/>
          <pc:sldLayoutMkLst>
            <pc:docMk/>
            <pc:sldMasterMk cId="3948480067" sldId="2147483696"/>
            <pc:sldLayoutMk cId="2733808602" sldId="2147483698"/>
          </pc:sldLayoutMkLst>
        </pc:sldLayoutChg>
        <pc:sldLayoutChg chg="add mod replId">
          <pc:chgData name="Morgan Dixon (2318201)" userId="S::2318201@student.uwtsd.ac.uk::eb0c133d-9ad4-4e56-9f00-9613a8a0710e" providerId="AD" clId="Web-{CAC05870-6835-4004-AE7C-0A93722A8B26}" dt="2023-11-01T23:21:07.898" v="18"/>
          <pc:sldLayoutMkLst>
            <pc:docMk/>
            <pc:sldMasterMk cId="3948480067" sldId="2147483696"/>
            <pc:sldLayoutMk cId="2049380630" sldId="2147483699"/>
          </pc:sldLayoutMkLst>
        </pc:sldLayoutChg>
        <pc:sldLayoutChg chg="add mod replId">
          <pc:chgData name="Morgan Dixon (2318201)" userId="S::2318201@student.uwtsd.ac.uk::eb0c133d-9ad4-4e56-9f00-9613a8a0710e" providerId="AD" clId="Web-{CAC05870-6835-4004-AE7C-0A93722A8B26}" dt="2023-11-01T23:21:07.898" v="18"/>
          <pc:sldLayoutMkLst>
            <pc:docMk/>
            <pc:sldMasterMk cId="3948480067" sldId="2147483696"/>
            <pc:sldLayoutMk cId="2877313380" sldId="2147483700"/>
          </pc:sldLayoutMkLst>
        </pc:sldLayoutChg>
        <pc:sldLayoutChg chg="add mod replId">
          <pc:chgData name="Morgan Dixon (2318201)" userId="S::2318201@student.uwtsd.ac.uk::eb0c133d-9ad4-4e56-9f00-9613a8a0710e" providerId="AD" clId="Web-{CAC05870-6835-4004-AE7C-0A93722A8B26}" dt="2023-11-01T23:21:07.898" v="18"/>
          <pc:sldLayoutMkLst>
            <pc:docMk/>
            <pc:sldMasterMk cId="3948480067" sldId="2147483696"/>
            <pc:sldLayoutMk cId="1457760121" sldId="2147483701"/>
          </pc:sldLayoutMkLst>
        </pc:sldLayoutChg>
        <pc:sldLayoutChg chg="add mod replId">
          <pc:chgData name="Morgan Dixon (2318201)" userId="S::2318201@student.uwtsd.ac.uk::eb0c133d-9ad4-4e56-9f00-9613a8a0710e" providerId="AD" clId="Web-{CAC05870-6835-4004-AE7C-0A93722A8B26}" dt="2023-11-01T23:21:07.898" v="18"/>
          <pc:sldLayoutMkLst>
            <pc:docMk/>
            <pc:sldMasterMk cId="3948480067" sldId="2147483696"/>
            <pc:sldLayoutMk cId="1285982545" sldId="2147483702"/>
          </pc:sldLayoutMkLst>
        </pc:sldLayoutChg>
        <pc:sldLayoutChg chg="add mod replId">
          <pc:chgData name="Morgan Dixon (2318201)" userId="S::2318201@student.uwtsd.ac.uk::eb0c133d-9ad4-4e56-9f00-9613a8a0710e" providerId="AD" clId="Web-{CAC05870-6835-4004-AE7C-0A93722A8B26}" dt="2023-11-01T23:21:07.898" v="18"/>
          <pc:sldLayoutMkLst>
            <pc:docMk/>
            <pc:sldMasterMk cId="3948480067" sldId="2147483696"/>
            <pc:sldLayoutMk cId="3527559784" sldId="2147483703"/>
          </pc:sldLayoutMkLst>
        </pc:sldLayoutChg>
        <pc:sldLayoutChg chg="add mod replId">
          <pc:chgData name="Morgan Dixon (2318201)" userId="S::2318201@student.uwtsd.ac.uk::eb0c133d-9ad4-4e56-9f00-9613a8a0710e" providerId="AD" clId="Web-{CAC05870-6835-4004-AE7C-0A93722A8B26}" dt="2023-11-01T23:21:07.898" v="18"/>
          <pc:sldLayoutMkLst>
            <pc:docMk/>
            <pc:sldMasterMk cId="3948480067" sldId="2147483696"/>
            <pc:sldLayoutMk cId="191405237" sldId="2147483704"/>
          </pc:sldLayoutMkLst>
        </pc:sldLayoutChg>
        <pc:sldLayoutChg chg="add mod replId">
          <pc:chgData name="Morgan Dixon (2318201)" userId="S::2318201@student.uwtsd.ac.uk::eb0c133d-9ad4-4e56-9f00-9613a8a0710e" providerId="AD" clId="Web-{CAC05870-6835-4004-AE7C-0A93722A8B26}" dt="2023-11-01T23:21:07.898" v="18"/>
          <pc:sldLayoutMkLst>
            <pc:docMk/>
            <pc:sldMasterMk cId="3948480067" sldId="2147483696"/>
            <pc:sldLayoutMk cId="2725945294" sldId="2147483705"/>
          </pc:sldLayoutMkLst>
        </pc:sldLayoutChg>
        <pc:sldLayoutChg chg="add mod replId">
          <pc:chgData name="Morgan Dixon (2318201)" userId="S::2318201@student.uwtsd.ac.uk::eb0c133d-9ad4-4e56-9f00-9613a8a0710e" providerId="AD" clId="Web-{CAC05870-6835-4004-AE7C-0A93722A8B26}" dt="2023-11-01T23:21:07.898" v="18"/>
          <pc:sldLayoutMkLst>
            <pc:docMk/>
            <pc:sldMasterMk cId="3948480067" sldId="2147483696"/>
            <pc:sldLayoutMk cId="487859306" sldId="2147483706"/>
          </pc:sldLayoutMkLst>
        </pc:sldLayoutChg>
        <pc:sldLayoutChg chg="add mod replId">
          <pc:chgData name="Morgan Dixon (2318201)" userId="S::2318201@student.uwtsd.ac.uk::eb0c133d-9ad4-4e56-9f00-9613a8a0710e" providerId="AD" clId="Web-{CAC05870-6835-4004-AE7C-0A93722A8B26}" dt="2023-11-01T23:21:07.898" v="18"/>
          <pc:sldLayoutMkLst>
            <pc:docMk/>
            <pc:sldMasterMk cId="3948480067" sldId="2147483696"/>
            <pc:sldLayoutMk cId="1796287162" sldId="2147483707"/>
          </pc:sldLayoutMkLst>
        </pc:sldLayoutChg>
      </pc:sldMasterChg>
    </pc:docChg>
  </pc:docChgLst>
  <pc:docChgLst>
    <pc:chgData name="Morgan Dixon (2318201)" userId="S::2318201@student.uwtsd.ac.uk::eb0c133d-9ad4-4e56-9f00-9613a8a0710e" providerId="AD" clId="Web-{2ACFB115-A420-A0DA-64C8-0311E55B8DB8}"/>
    <pc:docChg chg="addSld delSld modSld">
      <pc:chgData name="Morgan Dixon (2318201)" userId="S::2318201@student.uwtsd.ac.uk::eb0c133d-9ad4-4e56-9f00-9613a8a0710e" providerId="AD" clId="Web-{2ACFB115-A420-A0DA-64C8-0311E55B8DB8}" dt="2023-11-03T21:46:20.597" v="361" actId="20577"/>
      <pc:docMkLst>
        <pc:docMk/>
      </pc:docMkLst>
      <pc:sldChg chg="addSp modSp">
        <pc:chgData name="Morgan Dixon (2318201)" userId="S::2318201@student.uwtsd.ac.uk::eb0c133d-9ad4-4e56-9f00-9613a8a0710e" providerId="AD" clId="Web-{2ACFB115-A420-A0DA-64C8-0311E55B8DB8}" dt="2023-11-03T20:25:46.618" v="44" actId="20577"/>
        <pc:sldMkLst>
          <pc:docMk/>
          <pc:sldMk cId="3067797263" sldId="258"/>
        </pc:sldMkLst>
        <pc:spChg chg="mod">
          <ac:chgData name="Morgan Dixon (2318201)" userId="S::2318201@student.uwtsd.ac.uk::eb0c133d-9ad4-4e56-9f00-9613a8a0710e" providerId="AD" clId="Web-{2ACFB115-A420-A0DA-64C8-0311E55B8DB8}" dt="2023-11-03T20:15:51.155" v="13" actId="20577"/>
          <ac:spMkLst>
            <pc:docMk/>
            <pc:sldMk cId="3067797263" sldId="258"/>
            <ac:spMk id="2" creationId="{F50275CA-FB23-3CFB-A4DC-D54410AB04E0}"/>
          </ac:spMkLst>
        </pc:spChg>
        <pc:spChg chg="add mod">
          <ac:chgData name="Morgan Dixon (2318201)" userId="S::2318201@student.uwtsd.ac.uk::eb0c133d-9ad4-4e56-9f00-9613a8a0710e" providerId="AD" clId="Web-{2ACFB115-A420-A0DA-64C8-0311E55B8DB8}" dt="2023-11-03T20:25:46.618" v="44" actId="20577"/>
          <ac:spMkLst>
            <pc:docMk/>
            <pc:sldMk cId="3067797263" sldId="258"/>
            <ac:spMk id="3" creationId="{A324DED8-DB94-61FF-E415-DE9389F7F735}"/>
          </ac:spMkLst>
        </pc:spChg>
      </pc:sldChg>
      <pc:sldChg chg="addSp modSp">
        <pc:chgData name="Morgan Dixon (2318201)" userId="S::2318201@student.uwtsd.ac.uk::eb0c133d-9ad4-4e56-9f00-9613a8a0710e" providerId="AD" clId="Web-{2ACFB115-A420-A0DA-64C8-0311E55B8DB8}" dt="2023-11-03T21:46:20.597" v="361" actId="20577"/>
        <pc:sldMkLst>
          <pc:docMk/>
          <pc:sldMk cId="2115097910" sldId="259"/>
        </pc:sldMkLst>
        <pc:spChg chg="mod">
          <ac:chgData name="Morgan Dixon (2318201)" userId="S::2318201@student.uwtsd.ac.uk::eb0c133d-9ad4-4e56-9f00-9613a8a0710e" providerId="AD" clId="Web-{2ACFB115-A420-A0DA-64C8-0311E55B8DB8}" dt="2023-11-03T20:26:53.029" v="53" actId="14100"/>
          <ac:spMkLst>
            <pc:docMk/>
            <pc:sldMk cId="2115097910" sldId="259"/>
            <ac:spMk id="3" creationId="{F6A72612-6743-6852-B7CB-66ABF1ABA320}"/>
          </ac:spMkLst>
        </pc:spChg>
        <pc:spChg chg="add mod">
          <ac:chgData name="Morgan Dixon (2318201)" userId="S::2318201@student.uwtsd.ac.uk::eb0c133d-9ad4-4e56-9f00-9613a8a0710e" providerId="AD" clId="Web-{2ACFB115-A420-A0DA-64C8-0311E55B8DB8}" dt="2023-11-03T21:46:20.597" v="361" actId="20577"/>
          <ac:spMkLst>
            <pc:docMk/>
            <pc:sldMk cId="2115097910" sldId="259"/>
            <ac:spMk id="4" creationId="{0982E9EE-CA22-00F1-CAA8-E39C91ECADE6}"/>
          </ac:spMkLst>
        </pc:spChg>
      </pc:sldChg>
      <pc:sldChg chg="addSp modSp">
        <pc:chgData name="Morgan Dixon (2318201)" userId="S::2318201@student.uwtsd.ac.uk::eb0c133d-9ad4-4e56-9f00-9613a8a0710e" providerId="AD" clId="Web-{2ACFB115-A420-A0DA-64C8-0311E55B8DB8}" dt="2023-11-03T20:34:09.923" v="212" actId="1076"/>
        <pc:sldMkLst>
          <pc:docMk/>
          <pc:sldMk cId="1731643694" sldId="260"/>
        </pc:sldMkLst>
        <pc:spChg chg="add mod">
          <ac:chgData name="Morgan Dixon (2318201)" userId="S::2318201@student.uwtsd.ac.uk::eb0c133d-9ad4-4e56-9f00-9613a8a0710e" providerId="AD" clId="Web-{2ACFB115-A420-A0DA-64C8-0311E55B8DB8}" dt="2023-11-03T20:34:09.923" v="212" actId="1076"/>
          <ac:spMkLst>
            <pc:docMk/>
            <pc:sldMk cId="1731643694" sldId="260"/>
            <ac:spMk id="4" creationId="{5B938166-052B-41DD-AF7D-8CD8CD493250}"/>
          </ac:spMkLst>
        </pc:spChg>
      </pc:sldChg>
      <pc:sldChg chg="addSp modSp">
        <pc:chgData name="Morgan Dixon (2318201)" userId="S::2318201@student.uwtsd.ac.uk::eb0c133d-9ad4-4e56-9f00-9613a8a0710e" providerId="AD" clId="Web-{2ACFB115-A420-A0DA-64C8-0311E55B8DB8}" dt="2023-11-03T20:40:37.369" v="275" actId="20577"/>
        <pc:sldMkLst>
          <pc:docMk/>
          <pc:sldMk cId="3412529686" sldId="261"/>
        </pc:sldMkLst>
        <pc:spChg chg="mod">
          <ac:chgData name="Morgan Dixon (2318201)" userId="S::2318201@student.uwtsd.ac.uk::eb0c133d-9ad4-4e56-9f00-9613a8a0710e" providerId="AD" clId="Web-{2ACFB115-A420-A0DA-64C8-0311E55B8DB8}" dt="2023-11-03T20:35:24.850" v="227" actId="20577"/>
          <ac:spMkLst>
            <pc:docMk/>
            <pc:sldMk cId="3412529686" sldId="261"/>
            <ac:spMk id="2" creationId="{C3C12ECF-464A-F8CA-9B74-CF4B8C8F8824}"/>
          </ac:spMkLst>
        </pc:spChg>
        <pc:spChg chg="add mod">
          <ac:chgData name="Morgan Dixon (2318201)" userId="S::2318201@student.uwtsd.ac.uk::eb0c133d-9ad4-4e56-9f00-9613a8a0710e" providerId="AD" clId="Web-{2ACFB115-A420-A0DA-64C8-0311E55B8DB8}" dt="2023-11-03T20:40:37.369" v="275" actId="20577"/>
          <ac:spMkLst>
            <pc:docMk/>
            <pc:sldMk cId="3412529686" sldId="261"/>
            <ac:spMk id="4" creationId="{7C7E434A-56F2-06AE-D2E5-04D132CC95BE}"/>
          </ac:spMkLst>
        </pc:spChg>
      </pc:sldChg>
      <pc:sldChg chg="addSp modSp">
        <pc:chgData name="Morgan Dixon (2318201)" userId="S::2318201@student.uwtsd.ac.uk::eb0c133d-9ad4-4e56-9f00-9613a8a0710e" providerId="AD" clId="Web-{2ACFB115-A420-A0DA-64C8-0311E55B8DB8}" dt="2023-11-03T21:17:35.334" v="318" actId="20577"/>
        <pc:sldMkLst>
          <pc:docMk/>
          <pc:sldMk cId="437921746" sldId="262"/>
        </pc:sldMkLst>
        <pc:spChg chg="mod">
          <ac:chgData name="Morgan Dixon (2318201)" userId="S::2318201@student.uwtsd.ac.uk::eb0c133d-9ad4-4e56-9f00-9613a8a0710e" providerId="AD" clId="Web-{2ACFB115-A420-A0DA-64C8-0311E55B8DB8}" dt="2023-11-03T21:17:19.395" v="307" actId="20577"/>
          <ac:spMkLst>
            <pc:docMk/>
            <pc:sldMk cId="437921746" sldId="262"/>
            <ac:spMk id="3" creationId="{F6A72612-6743-6852-B7CB-66ABF1ABA320}"/>
          </ac:spMkLst>
        </pc:spChg>
        <pc:spChg chg="add mod">
          <ac:chgData name="Morgan Dixon (2318201)" userId="S::2318201@student.uwtsd.ac.uk::eb0c133d-9ad4-4e56-9f00-9613a8a0710e" providerId="AD" clId="Web-{2ACFB115-A420-A0DA-64C8-0311E55B8DB8}" dt="2023-11-03T21:17:35.334" v="318" actId="20577"/>
          <ac:spMkLst>
            <pc:docMk/>
            <pc:sldMk cId="437921746" sldId="262"/>
            <ac:spMk id="4" creationId="{5D60C733-2CBE-67AC-AE52-88CE3C7A5787}"/>
          </ac:spMkLst>
        </pc:spChg>
      </pc:sldChg>
      <pc:sldChg chg="modSp">
        <pc:chgData name="Morgan Dixon (2318201)" userId="S::2318201@student.uwtsd.ac.uk::eb0c133d-9ad4-4e56-9f00-9613a8a0710e" providerId="AD" clId="Web-{2ACFB115-A420-A0DA-64C8-0311E55B8DB8}" dt="2023-11-03T21:18:47.762" v="330" actId="20577"/>
        <pc:sldMkLst>
          <pc:docMk/>
          <pc:sldMk cId="4173742772" sldId="263"/>
        </pc:sldMkLst>
        <pc:spChg chg="mod">
          <ac:chgData name="Morgan Dixon (2318201)" userId="S::2318201@student.uwtsd.ac.uk::eb0c133d-9ad4-4e56-9f00-9613a8a0710e" providerId="AD" clId="Web-{2ACFB115-A420-A0DA-64C8-0311E55B8DB8}" dt="2023-11-03T21:18:47.762" v="330" actId="20577"/>
          <ac:spMkLst>
            <pc:docMk/>
            <pc:sldMk cId="4173742772" sldId="263"/>
            <ac:spMk id="2" creationId="{C3C12ECF-464A-F8CA-9B74-CF4B8C8F8824}"/>
          </ac:spMkLst>
        </pc:spChg>
      </pc:sldChg>
      <pc:sldChg chg="del">
        <pc:chgData name="Morgan Dixon (2318201)" userId="S::2318201@student.uwtsd.ac.uk::eb0c133d-9ad4-4e56-9f00-9613a8a0710e" providerId="AD" clId="Web-{2ACFB115-A420-A0DA-64C8-0311E55B8DB8}" dt="2023-11-03T20:29:22.116" v="83"/>
        <pc:sldMkLst>
          <pc:docMk/>
          <pc:sldMk cId="4138002160" sldId="264"/>
        </pc:sldMkLst>
      </pc:sldChg>
      <pc:sldChg chg="addSp modSp">
        <pc:chgData name="Morgan Dixon (2318201)" userId="S::2318201@student.uwtsd.ac.uk::eb0c133d-9ad4-4e56-9f00-9613a8a0710e" providerId="AD" clId="Web-{2ACFB115-A420-A0DA-64C8-0311E55B8DB8}" dt="2023-11-03T20:35:29.053" v="228" actId="20577"/>
        <pc:sldMkLst>
          <pc:docMk/>
          <pc:sldMk cId="3693235758" sldId="265"/>
        </pc:sldMkLst>
        <pc:spChg chg="mod">
          <ac:chgData name="Morgan Dixon (2318201)" userId="S::2318201@student.uwtsd.ac.uk::eb0c133d-9ad4-4e56-9f00-9613a8a0710e" providerId="AD" clId="Web-{2ACFB115-A420-A0DA-64C8-0311E55B8DB8}" dt="2023-11-03T20:35:29.053" v="228" actId="20577"/>
          <ac:spMkLst>
            <pc:docMk/>
            <pc:sldMk cId="3693235758" sldId="265"/>
            <ac:spMk id="2" creationId="{C3C12ECF-464A-F8CA-9B74-CF4B8C8F8824}"/>
          </ac:spMkLst>
        </pc:spChg>
        <pc:spChg chg="mod">
          <ac:chgData name="Morgan Dixon (2318201)" userId="S::2318201@student.uwtsd.ac.uk::eb0c133d-9ad4-4e56-9f00-9613a8a0710e" providerId="AD" clId="Web-{2ACFB115-A420-A0DA-64C8-0311E55B8DB8}" dt="2023-11-03T20:30:46.340" v="105" actId="14100"/>
          <ac:spMkLst>
            <pc:docMk/>
            <pc:sldMk cId="3693235758" sldId="265"/>
            <ac:spMk id="3" creationId="{F6A72612-6743-6852-B7CB-66ABF1ABA320}"/>
          </ac:spMkLst>
        </pc:spChg>
        <pc:spChg chg="add mod">
          <ac:chgData name="Morgan Dixon (2318201)" userId="S::2318201@student.uwtsd.ac.uk::eb0c133d-9ad4-4e56-9f00-9613a8a0710e" providerId="AD" clId="Web-{2ACFB115-A420-A0DA-64C8-0311E55B8DB8}" dt="2023-11-03T20:34:41.363" v="216" actId="20577"/>
          <ac:spMkLst>
            <pc:docMk/>
            <pc:sldMk cId="3693235758" sldId="265"/>
            <ac:spMk id="4" creationId="{88F7ADB1-F73A-F056-A166-6D80D01021F6}"/>
          </ac:spMkLst>
        </pc:spChg>
      </pc:sldChg>
      <pc:sldChg chg="modSp add replId">
        <pc:chgData name="Morgan Dixon (2318201)" userId="S::2318201@student.uwtsd.ac.uk::eb0c133d-9ad4-4e56-9f00-9613a8a0710e" providerId="AD" clId="Web-{2ACFB115-A420-A0DA-64C8-0311E55B8DB8}" dt="2023-11-03T21:21:44.543" v="332" actId="20577"/>
        <pc:sldMkLst>
          <pc:docMk/>
          <pc:sldMk cId="3968899700" sldId="266"/>
        </pc:sldMkLst>
        <pc:spChg chg="mod">
          <ac:chgData name="Morgan Dixon (2318201)" userId="S::2318201@student.uwtsd.ac.uk::eb0c133d-9ad4-4e56-9f00-9613a8a0710e" providerId="AD" clId="Web-{2ACFB115-A420-A0DA-64C8-0311E55B8DB8}" dt="2023-11-03T21:21:44.543" v="332" actId="20577"/>
          <ac:spMkLst>
            <pc:docMk/>
            <pc:sldMk cId="3968899700" sldId="266"/>
            <ac:spMk id="3" creationId="{F6A72612-6743-6852-B7CB-66ABF1ABA320}"/>
          </ac:spMkLst>
        </pc:spChg>
      </pc:sldChg>
    </pc:docChg>
  </pc:docChgLst>
  <pc:docChgLst>
    <pc:chgData name="Morgan Dixon (2318201)" userId="eb0c133d-9ad4-4e56-9f00-9613a8a0710e" providerId="ADAL" clId="{9E29AC01-32A7-FF48-BE54-EEFB388F6650}"/>
    <pc:docChg chg="undo custSel modSld">
      <pc:chgData name="Morgan Dixon (2318201)" userId="eb0c133d-9ad4-4e56-9f00-9613a8a0710e" providerId="ADAL" clId="{9E29AC01-32A7-FF48-BE54-EEFB388F6650}" dt="2023-11-03T23:37:51.545" v="181"/>
      <pc:docMkLst>
        <pc:docMk/>
      </pc:docMkLst>
      <pc:sldChg chg="addSp delSp modSp mod modTransition delAnim modAnim">
        <pc:chgData name="Morgan Dixon (2318201)" userId="eb0c133d-9ad4-4e56-9f00-9613a8a0710e" providerId="ADAL" clId="{9E29AC01-32A7-FF48-BE54-EEFB388F6650}" dt="2023-11-03T23:20:28.076" v="157"/>
        <pc:sldMkLst>
          <pc:docMk/>
          <pc:sldMk cId="2449863403" sldId="257"/>
        </pc:sldMkLst>
        <pc:picChg chg="add del mod">
          <ac:chgData name="Morgan Dixon (2318201)" userId="eb0c133d-9ad4-4e56-9f00-9613a8a0710e" providerId="ADAL" clId="{9E29AC01-32A7-FF48-BE54-EEFB388F6650}" dt="2023-11-03T22:47:44.195" v="107" actId="478"/>
          <ac:picMkLst>
            <pc:docMk/>
            <pc:sldMk cId="2449863403" sldId="257"/>
            <ac:picMk id="6" creationId="{03929AF8-B255-6EFC-B1DD-54C6D3D6071B}"/>
          </ac:picMkLst>
        </pc:picChg>
        <pc:picChg chg="add del mod">
          <ac:chgData name="Morgan Dixon (2318201)" userId="eb0c133d-9ad4-4e56-9f00-9613a8a0710e" providerId="ADAL" clId="{9E29AC01-32A7-FF48-BE54-EEFB388F6650}" dt="2023-11-03T23:01:46.214" v="130"/>
          <ac:picMkLst>
            <pc:docMk/>
            <pc:sldMk cId="2449863403" sldId="257"/>
            <ac:picMk id="7" creationId="{712D6148-50BE-D506-C96D-AB4FEF64703E}"/>
          </ac:picMkLst>
        </pc:picChg>
        <pc:picChg chg="add del mod">
          <ac:chgData name="Morgan Dixon (2318201)" userId="eb0c133d-9ad4-4e56-9f00-9613a8a0710e" providerId="ADAL" clId="{9E29AC01-32A7-FF48-BE54-EEFB388F6650}" dt="2023-11-03T23:11:13.056" v="146"/>
          <ac:picMkLst>
            <pc:docMk/>
            <pc:sldMk cId="2449863403" sldId="257"/>
            <ac:picMk id="60" creationId="{0BA530F1-217C-462E-8BF8-CCDD9D170D01}"/>
          </ac:picMkLst>
        </pc:picChg>
        <pc:picChg chg="add del mod">
          <ac:chgData name="Morgan Dixon (2318201)" userId="eb0c133d-9ad4-4e56-9f00-9613a8a0710e" providerId="ADAL" clId="{9E29AC01-32A7-FF48-BE54-EEFB388F6650}" dt="2023-11-03T23:20:11.817" v="156"/>
          <ac:picMkLst>
            <pc:docMk/>
            <pc:sldMk cId="2449863403" sldId="257"/>
            <ac:picMk id="68" creationId="{6C8F8083-2EBF-BF28-D715-192D5BE30FF9}"/>
          </ac:picMkLst>
        </pc:picChg>
        <pc:picChg chg="add mod">
          <ac:chgData name="Morgan Dixon (2318201)" userId="eb0c133d-9ad4-4e56-9f00-9613a8a0710e" providerId="ADAL" clId="{9E29AC01-32A7-FF48-BE54-EEFB388F6650}" dt="2023-11-03T23:20:28.076" v="157"/>
          <ac:picMkLst>
            <pc:docMk/>
            <pc:sldMk cId="2449863403" sldId="257"/>
            <ac:picMk id="72" creationId="{9827D755-5048-6676-3930-D7A4826DBA4E}"/>
          </ac:picMkLst>
        </pc:picChg>
      </pc:sldChg>
      <pc:sldChg chg="addSp delSp modSp modTransition modAnim">
        <pc:chgData name="Morgan Dixon (2318201)" userId="eb0c133d-9ad4-4e56-9f00-9613a8a0710e" providerId="ADAL" clId="{9E29AC01-32A7-FF48-BE54-EEFB388F6650}" dt="2023-11-03T23:22:46.917" v="161"/>
        <pc:sldMkLst>
          <pc:docMk/>
          <pc:sldMk cId="3067797263" sldId="258"/>
        </pc:sldMkLst>
        <pc:picChg chg="add del mod">
          <ac:chgData name="Morgan Dixon (2318201)" userId="eb0c133d-9ad4-4e56-9f00-9613a8a0710e" providerId="ADAL" clId="{9E29AC01-32A7-FF48-BE54-EEFB388F6650}" dt="2023-11-03T23:11:09.105" v="145"/>
          <ac:picMkLst>
            <pc:docMk/>
            <pc:sldMk cId="3067797263" sldId="258"/>
            <ac:picMk id="12" creationId="{99FBA7EF-3AB5-CEA5-6CD1-8D00E575B398}"/>
          </ac:picMkLst>
        </pc:picChg>
        <pc:picChg chg="add del mod">
          <ac:chgData name="Morgan Dixon (2318201)" userId="eb0c133d-9ad4-4e56-9f00-9613a8a0710e" providerId="ADAL" clId="{9E29AC01-32A7-FF48-BE54-EEFB388F6650}" dt="2023-11-03T23:20:51.702" v="158"/>
          <ac:picMkLst>
            <pc:docMk/>
            <pc:sldMk cId="3067797263" sldId="258"/>
            <ac:picMk id="24" creationId="{1F7326BE-D1ED-8CBE-DC7B-BC0ACF2F185F}"/>
          </ac:picMkLst>
        </pc:picChg>
        <pc:picChg chg="add del mod">
          <ac:chgData name="Morgan Dixon (2318201)" userId="eb0c133d-9ad4-4e56-9f00-9613a8a0710e" providerId="ADAL" clId="{9E29AC01-32A7-FF48-BE54-EEFB388F6650}" dt="2023-11-03T23:22:22.740" v="160"/>
          <ac:picMkLst>
            <pc:docMk/>
            <pc:sldMk cId="3067797263" sldId="258"/>
            <ac:picMk id="36" creationId="{DD6127DA-ECC8-3DA1-E107-D5500D362B25}"/>
          </ac:picMkLst>
        </pc:picChg>
        <pc:picChg chg="add mod">
          <ac:chgData name="Morgan Dixon (2318201)" userId="eb0c133d-9ad4-4e56-9f00-9613a8a0710e" providerId="ADAL" clId="{9E29AC01-32A7-FF48-BE54-EEFB388F6650}" dt="2023-11-03T23:22:46.917" v="161"/>
          <ac:picMkLst>
            <pc:docMk/>
            <pc:sldMk cId="3067797263" sldId="258"/>
            <ac:picMk id="43" creationId="{2E3825EF-050E-A08B-4665-4DBD67D062B8}"/>
          </ac:picMkLst>
        </pc:picChg>
      </pc:sldChg>
      <pc:sldChg chg="addSp delSp modSp mod modTransition modAnim">
        <pc:chgData name="Morgan Dixon (2318201)" userId="eb0c133d-9ad4-4e56-9f00-9613a8a0710e" providerId="ADAL" clId="{9E29AC01-32A7-FF48-BE54-EEFB388F6650}" dt="2023-11-03T23:36:28.437" v="179"/>
        <pc:sldMkLst>
          <pc:docMk/>
          <pc:sldMk cId="2115097910" sldId="259"/>
        </pc:sldMkLst>
        <pc:picChg chg="mod">
          <ac:chgData name="Morgan Dixon (2318201)" userId="eb0c133d-9ad4-4e56-9f00-9613a8a0710e" providerId="ADAL" clId="{9E29AC01-32A7-FF48-BE54-EEFB388F6650}" dt="2023-11-03T22:08:46.739" v="50" actId="1076"/>
          <ac:picMkLst>
            <pc:docMk/>
            <pc:sldMk cId="2115097910" sldId="259"/>
            <ac:picMk id="5" creationId="{6AA797F5-11C6-063D-6F86-F1168CE9B7CB}"/>
          </ac:picMkLst>
        </pc:picChg>
        <pc:picChg chg="add del mod">
          <ac:chgData name="Morgan Dixon (2318201)" userId="eb0c133d-9ad4-4e56-9f00-9613a8a0710e" providerId="ADAL" clId="{9E29AC01-32A7-FF48-BE54-EEFB388F6650}" dt="2023-11-03T23:02:28.563" v="132"/>
          <ac:picMkLst>
            <pc:docMk/>
            <pc:sldMk cId="2115097910" sldId="259"/>
            <ac:picMk id="34" creationId="{874899B5-0283-B719-BC58-D30F2F34DAB3}"/>
          </ac:picMkLst>
        </pc:picChg>
        <pc:picChg chg="add del mod">
          <ac:chgData name="Morgan Dixon (2318201)" userId="eb0c133d-9ad4-4e56-9f00-9613a8a0710e" providerId="ADAL" clId="{9E29AC01-32A7-FF48-BE54-EEFB388F6650}" dt="2023-11-03T23:03:36.535" v="134"/>
          <ac:picMkLst>
            <pc:docMk/>
            <pc:sldMk cId="2115097910" sldId="259"/>
            <ac:picMk id="39" creationId="{9DB51988-D6AF-04A3-5938-7D012CA28413}"/>
          </ac:picMkLst>
        </pc:picChg>
        <pc:picChg chg="add del mod">
          <ac:chgData name="Morgan Dixon (2318201)" userId="eb0c133d-9ad4-4e56-9f00-9613a8a0710e" providerId="ADAL" clId="{9E29AC01-32A7-FF48-BE54-EEFB388F6650}" dt="2023-11-03T23:11:06.187" v="144"/>
          <ac:picMkLst>
            <pc:docMk/>
            <pc:sldMk cId="2115097910" sldId="259"/>
            <ac:picMk id="43" creationId="{ADFFBAD2-9AEA-8357-5F0B-2347796D5E6D}"/>
          </ac:picMkLst>
        </pc:picChg>
        <pc:picChg chg="add del mod">
          <ac:chgData name="Morgan Dixon (2318201)" userId="eb0c133d-9ad4-4e56-9f00-9613a8a0710e" providerId="ADAL" clId="{9E29AC01-32A7-FF48-BE54-EEFB388F6650}" dt="2023-11-03T23:12:53.247" v="148"/>
          <ac:picMkLst>
            <pc:docMk/>
            <pc:sldMk cId="2115097910" sldId="259"/>
            <ac:picMk id="64" creationId="{02F6D22A-E39B-6044-BB18-DAA2CA96313C}"/>
          </ac:picMkLst>
        </pc:picChg>
        <pc:picChg chg="add del mod">
          <ac:chgData name="Morgan Dixon (2318201)" userId="eb0c133d-9ad4-4e56-9f00-9613a8a0710e" providerId="ADAL" clId="{9E29AC01-32A7-FF48-BE54-EEFB388F6650}" dt="2023-11-03T23:13:10.811" v="150"/>
          <ac:picMkLst>
            <pc:docMk/>
            <pc:sldMk cId="2115097910" sldId="259"/>
            <ac:picMk id="68" creationId="{ACCF17E7-B56B-5E22-6390-A56E9C33FD43}"/>
          </ac:picMkLst>
        </pc:picChg>
        <pc:picChg chg="add del mod">
          <ac:chgData name="Morgan Dixon (2318201)" userId="eb0c133d-9ad4-4e56-9f00-9613a8a0710e" providerId="ADAL" clId="{9E29AC01-32A7-FF48-BE54-EEFB388F6650}" dt="2023-11-03T23:20:04.098" v="155"/>
          <ac:picMkLst>
            <pc:docMk/>
            <pc:sldMk cId="2115097910" sldId="259"/>
            <ac:picMk id="72" creationId="{0D3C2614-9C72-81D9-7094-5F34C58D92E7}"/>
          </ac:picMkLst>
        </pc:picChg>
        <pc:picChg chg="add del mod">
          <ac:chgData name="Morgan Dixon (2318201)" userId="eb0c133d-9ad4-4e56-9f00-9613a8a0710e" providerId="ADAL" clId="{9E29AC01-32A7-FF48-BE54-EEFB388F6650}" dt="2023-11-03T23:34:43.337" v="176"/>
          <ac:picMkLst>
            <pc:docMk/>
            <pc:sldMk cId="2115097910" sldId="259"/>
            <ac:picMk id="90" creationId="{B4AB1A38-8EDF-9489-EDB7-621A61A22872}"/>
          </ac:picMkLst>
        </pc:picChg>
        <pc:picChg chg="add del mod">
          <ac:chgData name="Morgan Dixon (2318201)" userId="eb0c133d-9ad4-4e56-9f00-9613a8a0710e" providerId="ADAL" clId="{9E29AC01-32A7-FF48-BE54-EEFB388F6650}" dt="2023-11-03T23:35:20.558" v="178"/>
          <ac:picMkLst>
            <pc:docMk/>
            <pc:sldMk cId="2115097910" sldId="259"/>
            <ac:picMk id="99" creationId="{0EF0492C-A256-8F89-28E3-F68A28168141}"/>
          </ac:picMkLst>
        </pc:picChg>
        <pc:picChg chg="add mod">
          <ac:chgData name="Morgan Dixon (2318201)" userId="eb0c133d-9ad4-4e56-9f00-9613a8a0710e" providerId="ADAL" clId="{9E29AC01-32A7-FF48-BE54-EEFB388F6650}" dt="2023-11-03T23:36:28.437" v="179"/>
          <ac:picMkLst>
            <pc:docMk/>
            <pc:sldMk cId="2115097910" sldId="259"/>
            <ac:picMk id="104" creationId="{F5DF6AA6-3A96-95D4-6CF2-AEBE6A6329D6}"/>
          </ac:picMkLst>
        </pc:picChg>
      </pc:sldChg>
      <pc:sldChg chg="addSp delSp modSp mod modTransition modAnim">
        <pc:chgData name="Morgan Dixon (2318201)" userId="eb0c133d-9ad4-4e56-9f00-9613a8a0710e" providerId="ADAL" clId="{9E29AC01-32A7-FF48-BE54-EEFB388F6650}" dt="2023-11-03T23:33:02.396" v="175"/>
        <pc:sldMkLst>
          <pc:docMk/>
          <pc:sldMk cId="1731643694" sldId="260"/>
        </pc:sldMkLst>
        <pc:spChg chg="add del">
          <ac:chgData name="Morgan Dixon (2318201)" userId="eb0c133d-9ad4-4e56-9f00-9613a8a0710e" providerId="ADAL" clId="{9E29AC01-32A7-FF48-BE54-EEFB388F6650}" dt="2023-11-03T22:13:32.118" v="87" actId="478"/>
          <ac:spMkLst>
            <pc:docMk/>
            <pc:sldMk cId="1731643694" sldId="260"/>
            <ac:spMk id="3" creationId="{F6A72612-6743-6852-B7CB-66ABF1ABA320}"/>
          </ac:spMkLst>
        </pc:spChg>
        <pc:spChg chg="add del mod">
          <ac:chgData name="Morgan Dixon (2318201)" userId="eb0c133d-9ad4-4e56-9f00-9613a8a0710e" providerId="ADAL" clId="{9E29AC01-32A7-FF48-BE54-EEFB388F6650}" dt="2023-11-03T22:13:32.118" v="87" actId="478"/>
          <ac:spMkLst>
            <pc:docMk/>
            <pc:sldMk cId="1731643694" sldId="260"/>
            <ac:spMk id="7" creationId="{6A225583-DB46-2325-E02F-449ECB5D0346}"/>
          </ac:spMkLst>
        </pc:spChg>
        <pc:picChg chg="add del mod modCrop">
          <ac:chgData name="Morgan Dixon (2318201)" userId="eb0c133d-9ad4-4e56-9f00-9613a8a0710e" providerId="ADAL" clId="{9E29AC01-32A7-FF48-BE54-EEFB388F6650}" dt="2023-11-03T22:12:49.429" v="72" actId="478"/>
          <ac:picMkLst>
            <pc:docMk/>
            <pc:sldMk cId="1731643694" sldId="260"/>
            <ac:picMk id="5" creationId="{78021E60-6270-CDD0-7B35-57A00F27FB9A}"/>
          </ac:picMkLst>
        </pc:picChg>
        <pc:picChg chg="add del mod">
          <ac:chgData name="Morgan Dixon (2318201)" userId="eb0c133d-9ad4-4e56-9f00-9613a8a0710e" providerId="ADAL" clId="{9E29AC01-32A7-FF48-BE54-EEFB388F6650}" dt="2023-11-03T22:13:29.083" v="86"/>
          <ac:picMkLst>
            <pc:docMk/>
            <pc:sldMk cId="1731643694" sldId="260"/>
            <ac:picMk id="32" creationId="{7B1A8D88-F60C-B291-9004-F7B5445E4A63}"/>
          </ac:picMkLst>
        </pc:picChg>
        <pc:picChg chg="add mod">
          <ac:chgData name="Morgan Dixon (2318201)" userId="eb0c133d-9ad4-4e56-9f00-9613a8a0710e" providerId="ADAL" clId="{9E29AC01-32A7-FF48-BE54-EEFB388F6650}" dt="2023-11-03T22:13:44.491" v="90" actId="1076"/>
          <ac:picMkLst>
            <pc:docMk/>
            <pc:sldMk cId="1731643694" sldId="260"/>
            <ac:picMk id="34" creationId="{3CD214E7-E770-30F0-DF72-C090C9045A4E}"/>
          </ac:picMkLst>
        </pc:picChg>
        <pc:picChg chg="add del mod">
          <ac:chgData name="Morgan Dixon (2318201)" userId="eb0c133d-9ad4-4e56-9f00-9613a8a0710e" providerId="ADAL" clId="{9E29AC01-32A7-FF48-BE54-EEFB388F6650}" dt="2023-11-03T23:10:59.654" v="142"/>
          <ac:picMkLst>
            <pc:docMk/>
            <pc:sldMk cId="1731643694" sldId="260"/>
            <ac:picMk id="44" creationId="{371C7319-BE5D-00E6-8629-7BDAF6A9E768}"/>
          </ac:picMkLst>
        </pc:picChg>
        <pc:picChg chg="add del mod">
          <ac:chgData name="Morgan Dixon (2318201)" userId="eb0c133d-9ad4-4e56-9f00-9613a8a0710e" providerId="ADAL" clId="{9E29AC01-32A7-FF48-BE54-EEFB388F6650}" dt="2023-11-03T23:24:46.472" v="165"/>
          <ac:picMkLst>
            <pc:docMk/>
            <pc:sldMk cId="1731643694" sldId="260"/>
            <ac:picMk id="54" creationId="{279A5BF6-A2D3-9416-D2FF-9F4036D0B1C9}"/>
          </ac:picMkLst>
        </pc:picChg>
        <pc:picChg chg="add del mod">
          <ac:chgData name="Morgan Dixon (2318201)" userId="eb0c133d-9ad4-4e56-9f00-9613a8a0710e" providerId="ADAL" clId="{9E29AC01-32A7-FF48-BE54-EEFB388F6650}" dt="2023-11-03T23:25:44.990" v="167"/>
          <ac:picMkLst>
            <pc:docMk/>
            <pc:sldMk cId="1731643694" sldId="260"/>
            <ac:picMk id="63" creationId="{124D0997-8E98-9986-0D7E-CE55B6DDAF44}"/>
          </ac:picMkLst>
        </pc:picChg>
        <pc:picChg chg="add del mod">
          <ac:chgData name="Morgan Dixon (2318201)" userId="eb0c133d-9ad4-4e56-9f00-9613a8a0710e" providerId="ADAL" clId="{9E29AC01-32A7-FF48-BE54-EEFB388F6650}" dt="2023-11-03T23:32:09.674" v="174"/>
          <ac:picMkLst>
            <pc:docMk/>
            <pc:sldMk cId="1731643694" sldId="260"/>
            <ac:picMk id="67" creationId="{806B54EE-FDCE-109D-C873-BE0342EA1FE8}"/>
          </ac:picMkLst>
        </pc:picChg>
        <pc:picChg chg="add mod">
          <ac:chgData name="Morgan Dixon (2318201)" userId="eb0c133d-9ad4-4e56-9f00-9613a8a0710e" providerId="ADAL" clId="{9E29AC01-32A7-FF48-BE54-EEFB388F6650}" dt="2023-11-03T23:33:02.396" v="175"/>
          <ac:picMkLst>
            <pc:docMk/>
            <pc:sldMk cId="1731643694" sldId="260"/>
            <ac:picMk id="75" creationId="{C46FA930-F0F2-E3FE-029B-435C34886EDD}"/>
          </ac:picMkLst>
        </pc:picChg>
      </pc:sldChg>
      <pc:sldChg chg="addSp delSp modSp mod modTransition modAnim">
        <pc:chgData name="Morgan Dixon (2318201)" userId="eb0c133d-9ad4-4e56-9f00-9613a8a0710e" providerId="ADAL" clId="{9E29AC01-32A7-FF48-BE54-EEFB388F6650}" dt="2023-11-03T23:27:38.500" v="170"/>
        <pc:sldMkLst>
          <pc:docMk/>
          <pc:sldMk cId="3412529686" sldId="261"/>
        </pc:sldMkLst>
        <pc:picChg chg="add mod">
          <ac:chgData name="Morgan Dixon (2318201)" userId="eb0c133d-9ad4-4e56-9f00-9613a8a0710e" providerId="ADAL" clId="{9E29AC01-32A7-FF48-BE54-EEFB388F6650}" dt="2023-11-03T22:15:29.352" v="96" actId="1076"/>
          <ac:picMkLst>
            <pc:docMk/>
            <pc:sldMk cId="3412529686" sldId="261"/>
            <ac:picMk id="5" creationId="{BB8E86E7-A148-BF7F-F09A-53F4F4AF8318}"/>
          </ac:picMkLst>
        </pc:picChg>
        <pc:picChg chg="add del mod">
          <ac:chgData name="Morgan Dixon (2318201)" userId="eb0c133d-9ad4-4e56-9f00-9613a8a0710e" providerId="ADAL" clId="{9E29AC01-32A7-FF48-BE54-EEFB388F6650}" dt="2023-11-03T23:17:03.891" v="153"/>
          <ac:picMkLst>
            <pc:docMk/>
            <pc:sldMk cId="3412529686" sldId="261"/>
            <ac:picMk id="9" creationId="{4E152C51-5773-B099-B82C-B4353C816FC5}"/>
          </ac:picMkLst>
        </pc:picChg>
        <pc:picChg chg="add del mod">
          <ac:chgData name="Morgan Dixon (2318201)" userId="eb0c133d-9ad4-4e56-9f00-9613a8a0710e" providerId="ADAL" clId="{9E29AC01-32A7-FF48-BE54-EEFB388F6650}" dt="2023-11-03T23:27:15.433" v="169"/>
          <ac:picMkLst>
            <pc:docMk/>
            <pc:sldMk cId="3412529686" sldId="261"/>
            <ac:picMk id="45" creationId="{3F44C248-53C6-7F4E-C8C1-E64660DDD7E8}"/>
          </ac:picMkLst>
        </pc:picChg>
        <pc:picChg chg="add mod">
          <ac:chgData name="Morgan Dixon (2318201)" userId="eb0c133d-9ad4-4e56-9f00-9613a8a0710e" providerId="ADAL" clId="{9E29AC01-32A7-FF48-BE54-EEFB388F6650}" dt="2023-11-03T23:27:38.500" v="170"/>
          <ac:picMkLst>
            <pc:docMk/>
            <pc:sldMk cId="3412529686" sldId="261"/>
            <ac:picMk id="55" creationId="{0742B2C9-641A-A395-FB9C-D7D4E229DE1A}"/>
          </ac:picMkLst>
        </pc:picChg>
      </pc:sldChg>
      <pc:sldChg chg="addSp delSp modSp mod modTransition modAnim">
        <pc:chgData name="Morgan Dixon (2318201)" userId="eb0c133d-9ad4-4e56-9f00-9613a8a0710e" providerId="ADAL" clId="{9E29AC01-32A7-FF48-BE54-EEFB388F6650}" dt="2023-11-03T23:37:51.545" v="181"/>
        <pc:sldMkLst>
          <pc:docMk/>
          <pc:sldMk cId="437921746" sldId="262"/>
        </pc:sldMkLst>
        <pc:spChg chg="mod">
          <ac:chgData name="Morgan Dixon (2318201)" userId="eb0c133d-9ad4-4e56-9f00-9613a8a0710e" providerId="ADAL" clId="{9E29AC01-32A7-FF48-BE54-EEFB388F6650}" dt="2023-11-03T22:42:21.232" v="105" actId="1076"/>
          <ac:spMkLst>
            <pc:docMk/>
            <pc:sldMk cId="437921746" sldId="262"/>
            <ac:spMk id="6" creationId="{07F036C7-BD54-BC0B-A7DC-C4095AEE3C9C}"/>
          </ac:spMkLst>
        </pc:spChg>
        <pc:picChg chg="add mod">
          <ac:chgData name="Morgan Dixon (2318201)" userId="eb0c133d-9ad4-4e56-9f00-9613a8a0710e" providerId="ADAL" clId="{9E29AC01-32A7-FF48-BE54-EEFB388F6650}" dt="2023-11-03T22:17:23.926" v="100" actId="1076"/>
          <ac:picMkLst>
            <pc:docMk/>
            <pc:sldMk cId="437921746" sldId="262"/>
            <ac:picMk id="5" creationId="{581C0AE5-AF05-C3F1-FC41-243757CC021D}"/>
          </ac:picMkLst>
        </pc:picChg>
        <pc:picChg chg="add del mod">
          <ac:chgData name="Morgan Dixon (2318201)" userId="eb0c133d-9ad4-4e56-9f00-9613a8a0710e" providerId="ADAL" clId="{9E29AC01-32A7-FF48-BE54-EEFB388F6650}" dt="2023-11-03T23:09:31.929" v="138"/>
          <ac:picMkLst>
            <pc:docMk/>
            <pc:sldMk cId="437921746" sldId="262"/>
            <ac:picMk id="32" creationId="{5FEB0345-FCE9-7637-11A6-9A4D2906D0B9}"/>
          </ac:picMkLst>
        </pc:picChg>
        <pc:picChg chg="add del mod">
          <ac:chgData name="Morgan Dixon (2318201)" userId="eb0c133d-9ad4-4e56-9f00-9613a8a0710e" providerId="ADAL" clId="{9E29AC01-32A7-FF48-BE54-EEFB388F6650}" dt="2023-11-03T23:10:50.292" v="141"/>
          <ac:picMkLst>
            <pc:docMk/>
            <pc:sldMk cId="437921746" sldId="262"/>
            <ac:picMk id="38" creationId="{7A0A2806-77E7-EB61-118B-68308C790029}"/>
          </ac:picMkLst>
        </pc:picChg>
        <pc:picChg chg="add del mod">
          <ac:chgData name="Morgan Dixon (2318201)" userId="eb0c133d-9ad4-4e56-9f00-9613a8a0710e" providerId="ADAL" clId="{9E29AC01-32A7-FF48-BE54-EEFB388F6650}" dt="2023-11-03T23:16:50.297" v="152"/>
          <ac:picMkLst>
            <pc:docMk/>
            <pc:sldMk cId="437921746" sldId="262"/>
            <ac:picMk id="46" creationId="{A40BE7DF-6F13-ECF7-31F1-E7851B70D6E3}"/>
          </ac:picMkLst>
        </pc:picChg>
        <pc:picChg chg="add del mod">
          <ac:chgData name="Morgan Dixon (2318201)" userId="eb0c133d-9ad4-4e56-9f00-9613a8a0710e" providerId="ADAL" clId="{9E29AC01-32A7-FF48-BE54-EEFB388F6650}" dt="2023-11-03T23:27:45.439" v="171"/>
          <ac:picMkLst>
            <pc:docMk/>
            <pc:sldMk cId="437921746" sldId="262"/>
            <ac:picMk id="54" creationId="{9572E480-04FD-D369-16D7-4D4310859436}"/>
          </ac:picMkLst>
        </pc:picChg>
        <pc:picChg chg="add del mod">
          <ac:chgData name="Morgan Dixon (2318201)" userId="eb0c133d-9ad4-4e56-9f00-9613a8a0710e" providerId="ADAL" clId="{9E29AC01-32A7-FF48-BE54-EEFB388F6650}" dt="2023-11-03T23:37:02.599" v="180"/>
          <ac:picMkLst>
            <pc:docMk/>
            <pc:sldMk cId="437921746" sldId="262"/>
            <ac:picMk id="65" creationId="{B32FA85D-56F1-9769-16F8-C22D6A48976E}"/>
          </ac:picMkLst>
        </pc:picChg>
        <pc:picChg chg="add mod">
          <ac:chgData name="Morgan Dixon (2318201)" userId="eb0c133d-9ad4-4e56-9f00-9613a8a0710e" providerId="ADAL" clId="{9E29AC01-32A7-FF48-BE54-EEFB388F6650}" dt="2023-11-03T23:37:51.545" v="181"/>
          <ac:picMkLst>
            <pc:docMk/>
            <pc:sldMk cId="437921746" sldId="262"/>
            <ac:picMk id="72" creationId="{08AD5254-8B8E-A2AA-59CA-5DD8F7719C5F}"/>
          </ac:picMkLst>
        </pc:picChg>
      </pc:sldChg>
      <pc:sldChg chg="addSp delSp modSp modTransition modAnim">
        <pc:chgData name="Morgan Dixon (2318201)" userId="eb0c133d-9ad4-4e56-9f00-9613a8a0710e" providerId="ADAL" clId="{9E29AC01-32A7-FF48-BE54-EEFB388F6650}" dt="2023-11-03T23:29:24.196" v="173"/>
        <pc:sldMkLst>
          <pc:docMk/>
          <pc:sldMk cId="4173742772" sldId="263"/>
        </pc:sldMkLst>
        <pc:picChg chg="add del mod">
          <ac:chgData name="Morgan Dixon (2318201)" userId="eb0c133d-9ad4-4e56-9f00-9613a8a0710e" providerId="ADAL" clId="{9E29AC01-32A7-FF48-BE54-EEFB388F6650}" dt="2023-11-03T23:09:40.856" v="139"/>
          <ac:picMkLst>
            <pc:docMk/>
            <pc:sldMk cId="4173742772" sldId="263"/>
            <ac:picMk id="6" creationId="{976DB75B-2B02-5197-B556-CD4D521CB12C}"/>
          </ac:picMkLst>
        </pc:picChg>
        <pc:picChg chg="add mod">
          <ac:chgData name="Morgan Dixon (2318201)" userId="eb0c133d-9ad4-4e56-9f00-9613a8a0710e" providerId="ADAL" clId="{9E29AC01-32A7-FF48-BE54-EEFB388F6650}" dt="2023-11-03T23:29:24.196" v="173"/>
          <ac:picMkLst>
            <pc:docMk/>
            <pc:sldMk cId="4173742772" sldId="263"/>
            <ac:picMk id="50" creationId="{FDBEBAD0-BE1B-1710-0D32-007844E600CA}"/>
          </ac:picMkLst>
        </pc:picChg>
      </pc:sldChg>
      <pc:sldChg chg="addSp delSp modSp mod modTransition modAnim">
        <pc:chgData name="Morgan Dixon (2318201)" userId="eb0c133d-9ad4-4e56-9f00-9613a8a0710e" providerId="ADAL" clId="{9E29AC01-32A7-FF48-BE54-EEFB388F6650}" dt="2023-11-03T23:24:35.253" v="164"/>
        <pc:sldMkLst>
          <pc:docMk/>
          <pc:sldMk cId="3693235758" sldId="265"/>
        </pc:sldMkLst>
        <pc:picChg chg="add del mod">
          <ac:chgData name="Morgan Dixon (2318201)" userId="eb0c133d-9ad4-4e56-9f00-9613a8a0710e" providerId="ADAL" clId="{9E29AC01-32A7-FF48-BE54-EEFB388F6650}" dt="2023-11-03T22:08:33.144" v="45" actId="478"/>
          <ac:picMkLst>
            <pc:docMk/>
            <pc:sldMk cId="3693235758" sldId="265"/>
            <ac:picMk id="5" creationId="{1C9B361E-914B-EC28-2768-B441F837A989}"/>
          </ac:picMkLst>
        </pc:picChg>
        <pc:picChg chg="add mod">
          <ac:chgData name="Morgan Dixon (2318201)" userId="eb0c133d-9ad4-4e56-9f00-9613a8a0710e" providerId="ADAL" clId="{9E29AC01-32A7-FF48-BE54-EEFB388F6650}" dt="2023-11-03T22:08:38.760" v="48" actId="1076"/>
          <ac:picMkLst>
            <pc:docMk/>
            <pc:sldMk cId="3693235758" sldId="265"/>
            <ac:picMk id="6" creationId="{62857F5D-0733-F4BA-25AF-D83E266E2A46}"/>
          </ac:picMkLst>
        </pc:picChg>
        <pc:picChg chg="add del mod">
          <ac:chgData name="Morgan Dixon (2318201)" userId="eb0c133d-9ad4-4e56-9f00-9613a8a0710e" providerId="ADAL" clId="{9E29AC01-32A7-FF48-BE54-EEFB388F6650}" dt="2023-11-03T23:05:01.726" v="136"/>
          <ac:picMkLst>
            <pc:docMk/>
            <pc:sldMk cId="3693235758" sldId="265"/>
            <ac:picMk id="38" creationId="{F4DCEA03-8F50-2273-D924-5B571B1A8389}"/>
          </ac:picMkLst>
        </pc:picChg>
        <pc:picChg chg="add del mod">
          <ac:chgData name="Morgan Dixon (2318201)" userId="eb0c133d-9ad4-4e56-9f00-9613a8a0710e" providerId="ADAL" clId="{9E29AC01-32A7-FF48-BE54-EEFB388F6650}" dt="2023-11-03T23:11:02.691" v="143"/>
          <ac:picMkLst>
            <pc:docMk/>
            <pc:sldMk cId="3693235758" sldId="265"/>
            <ac:picMk id="56" creationId="{DC50B135-9628-83E9-FE6A-3B9BCEC75C57}"/>
          </ac:picMkLst>
        </pc:picChg>
        <pc:picChg chg="add del mod">
          <ac:chgData name="Morgan Dixon (2318201)" userId="eb0c133d-9ad4-4e56-9f00-9613a8a0710e" providerId="ADAL" clId="{9E29AC01-32A7-FF48-BE54-EEFB388F6650}" dt="2023-11-03T23:24:01.625" v="163"/>
          <ac:picMkLst>
            <pc:docMk/>
            <pc:sldMk cId="3693235758" sldId="265"/>
            <ac:picMk id="65" creationId="{18A0709D-7E16-EC11-D25D-09B3E1F4FED4}"/>
          </ac:picMkLst>
        </pc:picChg>
        <pc:picChg chg="add mod">
          <ac:chgData name="Morgan Dixon (2318201)" userId="eb0c133d-9ad4-4e56-9f00-9613a8a0710e" providerId="ADAL" clId="{9E29AC01-32A7-FF48-BE54-EEFB388F6650}" dt="2023-11-03T23:24:35.253" v="164"/>
          <ac:picMkLst>
            <pc:docMk/>
            <pc:sldMk cId="3693235758" sldId="265"/>
            <ac:picMk id="80" creationId="{13B8440F-25BE-D712-5EA5-D22457E8264C}"/>
          </ac:picMkLst>
        </pc:picChg>
      </pc:sldChg>
      <pc:sldChg chg="modSp mod">
        <pc:chgData name="Morgan Dixon (2318201)" userId="eb0c133d-9ad4-4e56-9f00-9613a8a0710e" providerId="ADAL" clId="{9E29AC01-32A7-FF48-BE54-EEFB388F6650}" dt="2023-11-03T22:05:26.483" v="42" actId="1076"/>
        <pc:sldMkLst>
          <pc:docMk/>
          <pc:sldMk cId="3968899700" sldId="266"/>
        </pc:sldMkLst>
        <pc:spChg chg="mod">
          <ac:chgData name="Morgan Dixon (2318201)" userId="eb0c133d-9ad4-4e56-9f00-9613a8a0710e" providerId="ADAL" clId="{9E29AC01-32A7-FF48-BE54-EEFB388F6650}" dt="2023-11-03T22:05:26.483" v="42" actId="1076"/>
          <ac:spMkLst>
            <pc:docMk/>
            <pc:sldMk cId="3968899700" sldId="266"/>
            <ac:spMk id="3" creationId="{F6A72612-6743-6852-B7CB-66ABF1ABA320}"/>
          </ac:spMkLst>
        </pc:spChg>
      </pc:sldChg>
    </pc:docChg>
  </pc:docChgLst>
  <pc:docChgLst>
    <pc:chgData name="Morgan Dixon (2318201)" userId="S::2318201@student.uwtsd.ac.uk::eb0c133d-9ad4-4e56-9f00-9613a8a0710e" providerId="AD" clId="Web-{9F2A80AA-7408-451D-D4B6-FDBA3D31DC10}"/>
    <pc:docChg chg="modSld">
      <pc:chgData name="Morgan Dixon (2318201)" userId="S::2318201@student.uwtsd.ac.uk::eb0c133d-9ad4-4e56-9f00-9613a8a0710e" providerId="AD" clId="Web-{9F2A80AA-7408-451D-D4B6-FDBA3D31DC10}" dt="2023-11-03T22:46:09.361" v="58" actId="20577"/>
      <pc:docMkLst>
        <pc:docMk/>
      </pc:docMkLst>
      <pc:sldChg chg="modSp">
        <pc:chgData name="Morgan Dixon (2318201)" userId="S::2318201@student.uwtsd.ac.uk::eb0c133d-9ad4-4e56-9f00-9613a8a0710e" providerId="AD" clId="Web-{9F2A80AA-7408-451D-D4B6-FDBA3D31DC10}" dt="2023-11-03T22:39:29.694" v="5" actId="20577"/>
        <pc:sldMkLst>
          <pc:docMk/>
          <pc:sldMk cId="2449863403" sldId="257"/>
        </pc:sldMkLst>
        <pc:spChg chg="mod">
          <ac:chgData name="Morgan Dixon (2318201)" userId="S::2318201@student.uwtsd.ac.uk::eb0c133d-9ad4-4e56-9f00-9613a8a0710e" providerId="AD" clId="Web-{9F2A80AA-7408-451D-D4B6-FDBA3D31DC10}" dt="2023-11-03T22:39:29.694" v="5" actId="20577"/>
          <ac:spMkLst>
            <pc:docMk/>
            <pc:sldMk cId="2449863403" sldId="257"/>
            <ac:spMk id="3" creationId="{CC8D7186-E662-DBC6-C2B2-1994330B15C3}"/>
          </ac:spMkLst>
        </pc:spChg>
      </pc:sldChg>
      <pc:sldChg chg="addSp modSp">
        <pc:chgData name="Morgan Dixon (2318201)" userId="S::2318201@student.uwtsd.ac.uk::eb0c133d-9ad4-4e56-9f00-9613a8a0710e" providerId="AD" clId="Web-{9F2A80AA-7408-451D-D4B6-FDBA3D31DC10}" dt="2023-11-03T22:40:38.977" v="7"/>
        <pc:sldMkLst>
          <pc:docMk/>
          <pc:sldMk cId="437921746" sldId="262"/>
        </pc:sldMkLst>
        <pc:spChg chg="add mod">
          <ac:chgData name="Morgan Dixon (2318201)" userId="S::2318201@student.uwtsd.ac.uk::eb0c133d-9ad4-4e56-9f00-9613a8a0710e" providerId="AD" clId="Web-{9F2A80AA-7408-451D-D4B6-FDBA3D31DC10}" dt="2023-11-03T22:40:38.977" v="7"/>
          <ac:spMkLst>
            <pc:docMk/>
            <pc:sldMk cId="437921746" sldId="262"/>
            <ac:spMk id="6" creationId="{07F036C7-BD54-BC0B-A7DC-C4095AEE3C9C}"/>
          </ac:spMkLst>
        </pc:spChg>
      </pc:sldChg>
      <pc:sldChg chg="modSp">
        <pc:chgData name="Morgan Dixon (2318201)" userId="S::2318201@student.uwtsd.ac.uk::eb0c133d-9ad4-4e56-9f00-9613a8a0710e" providerId="AD" clId="Web-{9F2A80AA-7408-451D-D4B6-FDBA3D31DC10}" dt="2023-11-03T22:46:09.361" v="58" actId="20577"/>
        <pc:sldMkLst>
          <pc:docMk/>
          <pc:sldMk cId="4173742772" sldId="263"/>
        </pc:sldMkLst>
        <pc:spChg chg="mod">
          <ac:chgData name="Morgan Dixon (2318201)" userId="S::2318201@student.uwtsd.ac.uk::eb0c133d-9ad4-4e56-9f00-9613a8a0710e" providerId="AD" clId="Web-{9F2A80AA-7408-451D-D4B6-FDBA3D31DC10}" dt="2023-11-03T22:46:09.361" v="58" actId="20577"/>
          <ac:spMkLst>
            <pc:docMk/>
            <pc:sldMk cId="4173742772" sldId="263"/>
            <ac:spMk id="3" creationId="{F6A72612-6743-6852-B7CB-66ABF1ABA32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9" name="Group 88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90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2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3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5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6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7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8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39" name="Rectangle 38"/>
            <p:cNvSpPr/>
            <p:nvPr/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40"/>
            <p:cNvSpPr/>
            <p:nvPr/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1748729"/>
          </a:xfrm>
        </p:spPr>
        <p:txBody>
          <a:bodyPr bIns="0" anchor="b">
            <a:normAutofit/>
          </a:bodyPr>
          <a:lstStyle>
            <a:lvl1pPr algn="ctr">
              <a:lnSpc>
                <a:spcPct val="80000"/>
              </a:lnSpc>
              <a:defRPr sz="5400" spc="-15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9237" y="3906266"/>
            <a:ext cx="8673427" cy="1322587"/>
          </a:xfrm>
        </p:spPr>
        <p:txBody>
          <a:bodyPr t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rgbClr val="FFFEFF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 vert="horz" lIns="91440" tIns="45720" rIns="91440" bIns="45720" rtlCol="0" anchor="ctr"/>
          <a:lstStyle>
            <a:lvl1pPr>
              <a:defRPr lang="en-US"/>
            </a:lvl1pPr>
          </a:lstStyle>
          <a:p>
            <a:fld id="{48A87A34-81AB-432B-8DAE-1953F412C126}" type="datetimeFigureOut">
              <a:rPr lang="en-US" dirty="0"/>
              <a:pPr/>
              <a:t>11/3/23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12867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0" name="Group 79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81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7" name="Group 26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8" name="Rectangle 27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8447" y="803186"/>
            <a:ext cx="6281873" cy="5248622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11/3/23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38086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78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3259545" y="1186483"/>
            <a:ext cx="5666145" cy="4477933"/>
            <a:chOff x="3259545" y="1186483"/>
            <a:chExt cx="5666145" cy="4477933"/>
          </a:xfrm>
        </p:grpSpPr>
        <p:sp>
          <p:nvSpPr>
            <p:cNvPr id="99" name="Rectangle 98"/>
            <p:cNvSpPr/>
            <p:nvPr/>
          </p:nvSpPr>
          <p:spPr>
            <a:xfrm>
              <a:off x="3259545" y="1186483"/>
              <a:ext cx="5657881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1" name="Rectangle 100"/>
            <p:cNvSpPr/>
            <p:nvPr/>
          </p:nvSpPr>
          <p:spPr>
            <a:xfrm>
              <a:off x="3259545" y="1991156"/>
              <a:ext cx="5666145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44216" y="2074730"/>
            <a:ext cx="5490224" cy="1689390"/>
          </a:xfrm>
        </p:spPr>
        <p:txBody>
          <a:bodyPr bIns="0" anchor="b">
            <a:normAutofit/>
          </a:bodyPr>
          <a:lstStyle>
            <a:lvl1pPr algn="ctr">
              <a:defRPr sz="44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44215" y="3846851"/>
            <a:ext cx="5490223" cy="1383770"/>
          </a:xfrm>
        </p:spPr>
        <p:txBody>
          <a:bodyPr tIns="0"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11/3/23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93806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3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59" name="Group 58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0" name="Rectangle 59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1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2" name="Rectangle 61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0" y="2339669"/>
            <a:ext cx="3500828" cy="2470065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20878" y="803187"/>
            <a:ext cx="6269591" cy="238265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18447" y="3672162"/>
            <a:ext cx="6272022" cy="238358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11/3/23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73133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0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61" name="Group 6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2" name="Rectangle 6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3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4" name="Rectangle 63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1" y="2363915"/>
            <a:ext cx="3500828" cy="2460497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25137" y="803185"/>
            <a:ext cx="6265088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25305" y="1488985"/>
            <a:ext cx="6264350" cy="169685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18653" y="3665887"/>
            <a:ext cx="6264414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18447" y="4351687"/>
            <a:ext cx="6265588" cy="17040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11/3/23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77601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4" name="Group 23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5" name="Rectangle 24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11/3/23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59825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11/3/23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75597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" name="Group 73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5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1" name="Group 2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2" name="Rectangle 2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52026"/>
            <a:ext cx="3501197" cy="1223298"/>
          </a:xfrm>
        </p:spPr>
        <p:txBody>
          <a:bodyPr bIns="0" anchor="b">
            <a:noAutofit/>
          </a:bodyPr>
          <a:lstStyle>
            <a:lvl1pPr algn="ctr">
              <a:defRPr sz="32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9983" y="802809"/>
            <a:ext cx="6275035" cy="5249940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8631" y="3580186"/>
            <a:ext cx="3501197" cy="1221164"/>
          </a:xfrm>
        </p:spPr>
        <p:txBody>
          <a:bodyPr/>
          <a:lstStyle>
            <a:lvl1pPr marL="0" indent="0" algn="ctr">
              <a:buNone/>
              <a:defRPr sz="16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11/3/23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4052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" name="Group 72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81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76" name="Group 75"/>
          <p:cNvGrpSpPr/>
          <p:nvPr/>
        </p:nvGrpSpPr>
        <p:grpSpPr>
          <a:xfrm>
            <a:off x="805336" y="1698331"/>
            <a:ext cx="5941540" cy="3470421"/>
            <a:chOff x="805336" y="1698331"/>
            <a:chExt cx="5941540" cy="3470421"/>
          </a:xfrm>
        </p:grpSpPr>
        <p:sp>
          <p:nvSpPr>
            <p:cNvPr id="77" name="Rectangle 76"/>
            <p:cNvSpPr/>
            <p:nvPr/>
          </p:nvSpPr>
          <p:spPr>
            <a:xfrm>
              <a:off x="805336" y="1698331"/>
              <a:ext cx="5941540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8" name="Isosceles Triangle 9"/>
            <p:cNvSpPr/>
            <p:nvPr/>
          </p:nvSpPr>
          <p:spPr>
            <a:xfrm rot="10800000">
              <a:off x="3618113" y="4896349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Rectangle 78"/>
            <p:cNvSpPr/>
            <p:nvPr/>
          </p:nvSpPr>
          <p:spPr>
            <a:xfrm>
              <a:off x="805336" y="2274403"/>
              <a:ext cx="5941540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43510" y="0"/>
            <a:ext cx="4648490" cy="6858000"/>
          </a:xfrm>
          <a:solidFill>
            <a:schemeClr val="bg1">
              <a:lumMod val="65000"/>
              <a:lumOff val="3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5443" y="2360255"/>
            <a:ext cx="5776646" cy="1178032"/>
          </a:xfrm>
        </p:spPr>
        <p:txBody>
          <a:bodyPr bIns="0" anchor="b">
            <a:normAutofit/>
          </a:bodyPr>
          <a:lstStyle>
            <a:lvl1pPr>
              <a:defRPr sz="36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5443" y="3545012"/>
            <a:ext cx="5776646" cy="1274198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11/3/23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5942203" cy="320040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828377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59452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1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09983" y="794719"/>
            <a:ext cx="6275035" cy="525709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11/3/23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78593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 flipH="1">
            <a:off x="0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7718948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807437" y="2349925"/>
            <a:ext cx="3501195" cy="2456442"/>
          </a:xfrm>
        </p:spPr>
        <p:txBody>
          <a:bodyPr vert="eaVert"/>
          <a:lstStyle>
            <a:lvl1pPr algn="l">
              <a:lnSpc>
                <a:spcPct val="80000"/>
              </a:lnSpc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2747" y="798444"/>
            <a:ext cx="6268622" cy="5257303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11/3/23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62871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91161" y="2358391"/>
            <a:ext cx="3498667" cy="2456485"/>
          </a:xfrm>
          <a:prstGeom prst="rect">
            <a:avLst/>
          </a:prstGeom>
        </p:spPr>
        <p:txBody>
          <a:bodyPr vert="horz" lIns="228600" tIns="228600" rIns="228600" bIns="22860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34982" y="794719"/>
            <a:ext cx="5950036" cy="52570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  <a:p>
            <a:pPr lvl="5"/>
            <a:r>
              <a:rPr lang="en-US"/>
              <a:t>6</a:t>
            </a:r>
          </a:p>
          <a:p>
            <a:pPr lvl="6"/>
            <a:r>
              <a:rPr lang="en-US"/>
              <a:t>7</a:t>
            </a:r>
          </a:p>
          <a:p>
            <a:pPr lvl="7"/>
            <a:r>
              <a:rPr lang="en-US"/>
              <a:t>8</a:t>
            </a:r>
          </a:p>
          <a:p>
            <a:pPr lvl="8"/>
            <a:r>
              <a:rPr lang="en-US"/>
              <a:t>9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04672" y="320040"/>
            <a:ext cx="3657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11/3/23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04672" y="6227064"/>
            <a:ext cx="10588752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320040"/>
            <a:ext cx="9144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84800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lnSpc>
          <a:spcPct val="85000"/>
        </a:lnSpc>
        <a:spcBef>
          <a:spcPct val="0"/>
        </a:spcBef>
        <a:buNone/>
        <a:defRPr sz="4000" b="0" i="0" kern="1200" cap="none" spc="-15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1.png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1.pn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1.pn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1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1.png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1.png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cbi.nlm.nih.gov/pmc/articles/PMC9564580/#B8-ijerph-19-12729" TargetMode="External"/><Relationship Id="rId7" Type="http://schemas.openxmlformats.org/officeDocument/2006/relationships/hyperlink" Target="https://www.theaccessgroup.com/en-gb/blog/hsc-student-mental-health-why-is-it-important-for-students-and-how-can-universities-improve-it/#:~:text=Student%20mental%20health%20is%20important,can%20feel%20like%20a%20failure" TargetMode="External"/><Relationship Id="rId2" Type="http://schemas.openxmlformats.org/officeDocument/2006/relationships/hyperlink" Target="https://blog.edclass.com/effect-healthy-lifestyle-education/#:~:text=However%2C%20taking%20up%20and%20maintaining,Sleep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healthline.com/health/mental-health/what-is-resilience" TargetMode="External"/><Relationship Id="rId5" Type="http://schemas.openxmlformats.org/officeDocument/2006/relationships/hyperlink" Target="https://www.bbc.co.uk/news/newsbeat-61968952" TargetMode="External"/><Relationship Id="rId4" Type="http://schemas.openxmlformats.org/officeDocument/2006/relationships/hyperlink" Target="https://doi.org/10.1177/002073141878265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15E1AC81-83F2-45A8-9054-15570F4E25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9" name="Freeform 5">
              <a:extLst>
                <a:ext uri="{FF2B5EF4-FFF2-40B4-BE49-F238E27FC236}">
                  <a16:creationId xmlns:a16="http://schemas.microsoft.com/office/drawing/2014/main" id="{B15AA7C5-9BFE-4B90-A119-467AFACE9E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" name="Freeform 6">
              <a:extLst>
                <a:ext uri="{FF2B5EF4-FFF2-40B4-BE49-F238E27FC236}">
                  <a16:creationId xmlns:a16="http://schemas.microsoft.com/office/drawing/2014/main" id="{944AB87D-35AF-4719-9940-5822E77023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" name="Freeform 7">
              <a:extLst>
                <a:ext uri="{FF2B5EF4-FFF2-40B4-BE49-F238E27FC236}">
                  <a16:creationId xmlns:a16="http://schemas.microsoft.com/office/drawing/2014/main" id="{E8B33BE3-7890-4628-9322-7EFBA3375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2" name="Freeform 8">
              <a:extLst>
                <a:ext uri="{FF2B5EF4-FFF2-40B4-BE49-F238E27FC236}">
                  <a16:creationId xmlns:a16="http://schemas.microsoft.com/office/drawing/2014/main" id="{01AD3ECF-519E-45E2-99DA-F5C1B50715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" name="Freeform 9">
              <a:extLst>
                <a:ext uri="{FF2B5EF4-FFF2-40B4-BE49-F238E27FC236}">
                  <a16:creationId xmlns:a16="http://schemas.microsoft.com/office/drawing/2014/main" id="{C050E700-0FF1-4D25-B54C-84BA04FCDC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" name="Freeform 10">
              <a:extLst>
                <a:ext uri="{FF2B5EF4-FFF2-40B4-BE49-F238E27FC236}">
                  <a16:creationId xmlns:a16="http://schemas.microsoft.com/office/drawing/2014/main" id="{720D9C11-F5C9-41B0-B2F2-EE20BC3D0C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" name="Freeform 11">
              <a:extLst>
                <a:ext uri="{FF2B5EF4-FFF2-40B4-BE49-F238E27FC236}">
                  <a16:creationId xmlns:a16="http://schemas.microsoft.com/office/drawing/2014/main" id="{623A9DA0-857E-4CDE-80EA-F30F1CE55C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6" name="Freeform 12">
              <a:extLst>
                <a:ext uri="{FF2B5EF4-FFF2-40B4-BE49-F238E27FC236}">
                  <a16:creationId xmlns:a16="http://schemas.microsoft.com/office/drawing/2014/main" id="{C48B8F4C-2C83-46F6-AFCD-58166AEB18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13">
              <a:extLst>
                <a:ext uri="{FF2B5EF4-FFF2-40B4-BE49-F238E27FC236}">
                  <a16:creationId xmlns:a16="http://schemas.microsoft.com/office/drawing/2014/main" id="{234C3795-C44D-41A7-A8F6-891387A668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14">
              <a:extLst>
                <a:ext uri="{FF2B5EF4-FFF2-40B4-BE49-F238E27FC236}">
                  <a16:creationId xmlns:a16="http://schemas.microsoft.com/office/drawing/2014/main" id="{91CC36F4-5DFA-4954-B354-97B180E98F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5">
              <a:extLst>
                <a:ext uri="{FF2B5EF4-FFF2-40B4-BE49-F238E27FC236}">
                  <a16:creationId xmlns:a16="http://schemas.microsoft.com/office/drawing/2014/main" id="{7087A08E-C024-457D-8F99-1F340CED61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6">
              <a:extLst>
                <a:ext uri="{FF2B5EF4-FFF2-40B4-BE49-F238E27FC236}">
                  <a16:creationId xmlns:a16="http://schemas.microsoft.com/office/drawing/2014/main" id="{61CFBC61-7F57-45D7-860E-BF51B0EDA5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1" name="Freeform 17">
              <a:extLst>
                <a:ext uri="{FF2B5EF4-FFF2-40B4-BE49-F238E27FC236}">
                  <a16:creationId xmlns:a16="http://schemas.microsoft.com/office/drawing/2014/main" id="{2591C3DB-4880-431E-BC3D-37F1378AC5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8">
              <a:extLst>
                <a:ext uri="{FF2B5EF4-FFF2-40B4-BE49-F238E27FC236}">
                  <a16:creationId xmlns:a16="http://schemas.microsoft.com/office/drawing/2014/main" id="{79557EFE-4199-4E24-8A13-1B9CC1715A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3" name="Freeform 19">
              <a:extLst>
                <a:ext uri="{FF2B5EF4-FFF2-40B4-BE49-F238E27FC236}">
                  <a16:creationId xmlns:a16="http://schemas.microsoft.com/office/drawing/2014/main" id="{0B965615-6052-4907-A136-9CAD14604C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20">
              <a:extLst>
                <a:ext uri="{FF2B5EF4-FFF2-40B4-BE49-F238E27FC236}">
                  <a16:creationId xmlns:a16="http://schemas.microsoft.com/office/drawing/2014/main" id="{F788FFC4-205D-47C1-91E7-DD1A52E0A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5" name="Freeform 21">
              <a:extLst>
                <a:ext uri="{FF2B5EF4-FFF2-40B4-BE49-F238E27FC236}">
                  <a16:creationId xmlns:a16="http://schemas.microsoft.com/office/drawing/2014/main" id="{462FADD6-C927-46ED-A6E6-273B35C2F1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22">
              <a:extLst>
                <a:ext uri="{FF2B5EF4-FFF2-40B4-BE49-F238E27FC236}">
                  <a16:creationId xmlns:a16="http://schemas.microsoft.com/office/drawing/2014/main" id="{AF64005E-134D-4444-9425-FB1C188985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23">
              <a:extLst>
                <a:ext uri="{FF2B5EF4-FFF2-40B4-BE49-F238E27FC236}">
                  <a16:creationId xmlns:a16="http://schemas.microsoft.com/office/drawing/2014/main" id="{E2565CA7-A8CB-463D-8D25-4F41235BC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24">
              <a:extLst>
                <a:ext uri="{FF2B5EF4-FFF2-40B4-BE49-F238E27FC236}">
                  <a16:creationId xmlns:a16="http://schemas.microsoft.com/office/drawing/2014/main" id="{41ABBFC0-4EEA-4634-A73B-945729D6B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9" name="Freeform 25">
              <a:extLst>
                <a:ext uri="{FF2B5EF4-FFF2-40B4-BE49-F238E27FC236}">
                  <a16:creationId xmlns:a16="http://schemas.microsoft.com/office/drawing/2014/main" id="{E422F11F-726A-4A93-9D1B-B1400B061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31" name="Group 30">
            <a:extLst>
              <a:ext uri="{FF2B5EF4-FFF2-40B4-BE49-F238E27FC236}">
                <a16:creationId xmlns:a16="http://schemas.microsoft.com/office/drawing/2014/main" id="{FBF129BC-EA9E-4D20-898B-399F7727D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CFF42BAE-3249-46C8-9108-A83C87206B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33" name="Isosceles Triangle 22">
              <a:extLst>
                <a:ext uri="{FF2B5EF4-FFF2-40B4-BE49-F238E27FC236}">
                  <a16:creationId xmlns:a16="http://schemas.microsoft.com/office/drawing/2014/main" id="{4DDE2BA8-4174-4A99-BB09-0BA28F2685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4A893933-F7DD-4DA6-85C7-4CFF58741E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6" name="Rectangle 35">
            <a:extLst>
              <a:ext uri="{FF2B5EF4-FFF2-40B4-BE49-F238E27FC236}">
                <a16:creationId xmlns:a16="http://schemas.microsoft.com/office/drawing/2014/main" id="{D75627FE-0AC5-4349-AC08-45A58BEC9B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F87AAF7B-2090-475D-9C3E-FDC03DD87A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39" name="Freeform 5">
              <a:extLst>
                <a:ext uri="{FF2B5EF4-FFF2-40B4-BE49-F238E27FC236}">
                  <a16:creationId xmlns:a16="http://schemas.microsoft.com/office/drawing/2014/main" id="{F2DCEC33-4B31-44BC-99CB-9E4845DC4C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0" name="Freeform 6">
              <a:extLst>
                <a:ext uri="{FF2B5EF4-FFF2-40B4-BE49-F238E27FC236}">
                  <a16:creationId xmlns:a16="http://schemas.microsoft.com/office/drawing/2014/main" id="{204E0A10-D288-4B22-87A1-737B0A37D1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7">
              <a:extLst>
                <a:ext uri="{FF2B5EF4-FFF2-40B4-BE49-F238E27FC236}">
                  <a16:creationId xmlns:a16="http://schemas.microsoft.com/office/drawing/2014/main" id="{9A3E042E-4911-425A-84BB-04BF90D077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8">
              <a:extLst>
                <a:ext uri="{FF2B5EF4-FFF2-40B4-BE49-F238E27FC236}">
                  <a16:creationId xmlns:a16="http://schemas.microsoft.com/office/drawing/2014/main" id="{3A49226D-3129-4C5A-9641-3D03BEEA79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9">
              <a:extLst>
                <a:ext uri="{FF2B5EF4-FFF2-40B4-BE49-F238E27FC236}">
                  <a16:creationId xmlns:a16="http://schemas.microsoft.com/office/drawing/2014/main" id="{9CC3C315-B515-4DD8-AC22-9D8417B37F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10">
              <a:extLst>
                <a:ext uri="{FF2B5EF4-FFF2-40B4-BE49-F238E27FC236}">
                  <a16:creationId xmlns:a16="http://schemas.microsoft.com/office/drawing/2014/main" id="{1A961828-F78F-4D56-A98E-037806C637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1">
              <a:extLst>
                <a:ext uri="{FF2B5EF4-FFF2-40B4-BE49-F238E27FC236}">
                  <a16:creationId xmlns:a16="http://schemas.microsoft.com/office/drawing/2014/main" id="{739D4F9D-3728-42C1-8302-452D51321C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2">
              <a:extLst>
                <a:ext uri="{FF2B5EF4-FFF2-40B4-BE49-F238E27FC236}">
                  <a16:creationId xmlns:a16="http://schemas.microsoft.com/office/drawing/2014/main" id="{B4D9647E-354D-4CA8-B4A7-39172E5EA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3">
              <a:extLst>
                <a:ext uri="{FF2B5EF4-FFF2-40B4-BE49-F238E27FC236}">
                  <a16:creationId xmlns:a16="http://schemas.microsoft.com/office/drawing/2014/main" id="{A3EC74E0-5222-4ACC-BCEC-1AA189D3BC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4">
              <a:extLst>
                <a:ext uri="{FF2B5EF4-FFF2-40B4-BE49-F238E27FC236}">
                  <a16:creationId xmlns:a16="http://schemas.microsoft.com/office/drawing/2014/main" id="{C0AE72B4-084D-42E6-ABED-5FD4650D4B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5">
              <a:extLst>
                <a:ext uri="{FF2B5EF4-FFF2-40B4-BE49-F238E27FC236}">
                  <a16:creationId xmlns:a16="http://schemas.microsoft.com/office/drawing/2014/main" id="{C9D1F5DD-8D50-4098-8D2B-10E2847527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6">
              <a:extLst>
                <a:ext uri="{FF2B5EF4-FFF2-40B4-BE49-F238E27FC236}">
                  <a16:creationId xmlns:a16="http://schemas.microsoft.com/office/drawing/2014/main" id="{D48F3941-C3C7-4589-AA46-067F6BB2D0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7">
              <a:extLst>
                <a:ext uri="{FF2B5EF4-FFF2-40B4-BE49-F238E27FC236}">
                  <a16:creationId xmlns:a16="http://schemas.microsoft.com/office/drawing/2014/main" id="{C16BBE9A-4BE3-4401-82C5-8041DB14E5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8">
              <a:extLst>
                <a:ext uri="{FF2B5EF4-FFF2-40B4-BE49-F238E27FC236}">
                  <a16:creationId xmlns:a16="http://schemas.microsoft.com/office/drawing/2014/main" id="{06180330-CCD3-4D14-A652-D60C28252D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9">
              <a:extLst>
                <a:ext uri="{FF2B5EF4-FFF2-40B4-BE49-F238E27FC236}">
                  <a16:creationId xmlns:a16="http://schemas.microsoft.com/office/drawing/2014/main" id="{616C90F6-4133-43A5-B47C-7750FE2819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20">
              <a:extLst>
                <a:ext uri="{FF2B5EF4-FFF2-40B4-BE49-F238E27FC236}">
                  <a16:creationId xmlns:a16="http://schemas.microsoft.com/office/drawing/2014/main" id="{D7C03F90-E828-4414-8A53-92069FFB68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bg1">
                  <a:alpha val="3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1">
              <a:extLst>
                <a:ext uri="{FF2B5EF4-FFF2-40B4-BE49-F238E27FC236}">
                  <a16:creationId xmlns:a16="http://schemas.microsoft.com/office/drawing/2014/main" id="{6ADDE443-75AA-4F32-A2EE-272C4347CE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2">
              <a:extLst>
                <a:ext uri="{FF2B5EF4-FFF2-40B4-BE49-F238E27FC236}">
                  <a16:creationId xmlns:a16="http://schemas.microsoft.com/office/drawing/2014/main" id="{ACD281C1-1D59-453F-A33A-D83E39EB06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3">
              <a:extLst>
                <a:ext uri="{FF2B5EF4-FFF2-40B4-BE49-F238E27FC236}">
                  <a16:creationId xmlns:a16="http://schemas.microsoft.com/office/drawing/2014/main" id="{60217FAC-29FE-4D6B-9BB4-FF41AA7565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4">
              <a:extLst>
                <a:ext uri="{FF2B5EF4-FFF2-40B4-BE49-F238E27FC236}">
                  <a16:creationId xmlns:a16="http://schemas.microsoft.com/office/drawing/2014/main" id="{0D3CC33A-6E36-4A72-9965-8E20FB05D1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25">
              <a:extLst>
                <a:ext uri="{FF2B5EF4-FFF2-40B4-BE49-F238E27FC236}">
                  <a16:creationId xmlns:a16="http://schemas.microsoft.com/office/drawing/2014/main" id="{F128F04E-05CD-4035-A32B-6E9ABAB931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sp>
        <p:nvSpPr>
          <p:cNvPr id="61" name="Rectangle 60">
            <a:extLst>
              <a:ext uri="{FF2B5EF4-FFF2-40B4-BE49-F238E27FC236}">
                <a16:creationId xmlns:a16="http://schemas.microsoft.com/office/drawing/2014/main" id="{BC2574CF-1D35-4994-87BD-5A3378E1AB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578837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469836" y="-3163"/>
            <a:ext cx="6324223" cy="4185655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lIns="228600" tIns="228600" rIns="228600" bIns="228600" rtlCol="0" anchor="ctr">
            <a:normAutofit/>
          </a:bodyPr>
          <a:lstStyle/>
          <a:p>
            <a:pPr algn="r">
              <a:lnSpc>
                <a:spcPct val="85000"/>
              </a:lnSpc>
            </a:pPr>
            <a:r>
              <a:rPr lang="en-US" sz="41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importance of resilience, health, wellbeing of being as a university student </a:t>
            </a:r>
          </a:p>
        </p:txBody>
      </p:sp>
      <p:cxnSp>
        <p:nvCxnSpPr>
          <p:cNvPr id="63" name="Straight Connector 62">
            <a:extLst>
              <a:ext uri="{FF2B5EF4-FFF2-40B4-BE49-F238E27FC236}">
                <a16:creationId xmlns:a16="http://schemas.microsoft.com/office/drawing/2014/main" id="{68B6AB33-DFE6-4FE4-94FE-C9E25424AD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52263" y="1200150"/>
            <a:ext cx="0" cy="3543972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CC8D7186-E662-DBC6-C2B2-1994330B15C3}"/>
              </a:ext>
            </a:extLst>
          </p:cNvPr>
          <p:cNvSpPr txBox="1"/>
          <p:nvPr/>
        </p:nvSpPr>
        <p:spPr>
          <a:xfrm>
            <a:off x="8599" y="4496950"/>
            <a:ext cx="5828102" cy="16408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r>
              <a:rPr lang="en-US"/>
              <a:t>Name: Morgan Dixon</a:t>
            </a:r>
          </a:p>
          <a:p>
            <a:pPr indent="-2286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r>
              <a:rPr lang="en-US"/>
              <a:t>Student number:2318201</a:t>
            </a:r>
          </a:p>
          <a:p>
            <a:pPr indent="-2286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r>
              <a:rPr lang="en-US"/>
              <a:t>Course number:BMCP4002</a:t>
            </a:r>
          </a:p>
          <a:p>
            <a:pPr indent="-2286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endParaRPr lang="en-US"/>
          </a:p>
        </p:txBody>
      </p:sp>
      <p:pic>
        <p:nvPicPr>
          <p:cNvPr id="72" name="Audio 71">
            <a:extLst>
              <a:ext uri="{FF2B5EF4-FFF2-40B4-BE49-F238E27FC236}">
                <a16:creationId xmlns:a16="http://schemas.microsoft.com/office/drawing/2014/main" id="{9827D755-5048-6676-3930-D7A4826DBA4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9863403"/>
      </p:ext>
    </p:extLst>
  </p:cSld>
  <p:clrMapOvr>
    <a:masterClrMapping/>
  </p:clrMapOvr>
  <p:transition spd="slow" advTm="4697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2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E2366EBA-92FD-44AE-87A9-25E5135EB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6920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3" name="Group 72">
            <a:extLst>
              <a:ext uri="{FF2B5EF4-FFF2-40B4-BE49-F238E27FC236}">
                <a16:creationId xmlns:a16="http://schemas.microsoft.com/office/drawing/2014/main" id="{B437F5FC-01F7-4EB4-81E7-C27D917E95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4" name="Freeform 5">
              <a:extLst>
                <a:ext uri="{FF2B5EF4-FFF2-40B4-BE49-F238E27FC236}">
                  <a16:creationId xmlns:a16="http://schemas.microsoft.com/office/drawing/2014/main" id="{4B0CFF10-4805-4BFA-961B-1F60DAEB94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5" name="Freeform 6">
              <a:extLst>
                <a:ext uri="{FF2B5EF4-FFF2-40B4-BE49-F238E27FC236}">
                  <a16:creationId xmlns:a16="http://schemas.microsoft.com/office/drawing/2014/main" id="{BE054536-C03E-4857-B4AE-D687A58F9A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7">
              <a:extLst>
                <a:ext uri="{FF2B5EF4-FFF2-40B4-BE49-F238E27FC236}">
                  <a16:creationId xmlns:a16="http://schemas.microsoft.com/office/drawing/2014/main" id="{FE33E51C-23D8-43F5-98C4-A2ED2C4C99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8">
              <a:extLst>
                <a:ext uri="{FF2B5EF4-FFF2-40B4-BE49-F238E27FC236}">
                  <a16:creationId xmlns:a16="http://schemas.microsoft.com/office/drawing/2014/main" id="{89E18891-DEB2-4CFD-A907-2868B2A910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9">
              <a:extLst>
                <a:ext uri="{FF2B5EF4-FFF2-40B4-BE49-F238E27FC236}">
                  <a16:creationId xmlns:a16="http://schemas.microsoft.com/office/drawing/2014/main" id="{0002C1BB-DB60-4314-A2FC-203E54D94C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10">
              <a:extLst>
                <a:ext uri="{FF2B5EF4-FFF2-40B4-BE49-F238E27FC236}">
                  <a16:creationId xmlns:a16="http://schemas.microsoft.com/office/drawing/2014/main" id="{9B75BDFA-6D78-4FB1-9F21-5280855C49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1">
              <a:extLst>
                <a:ext uri="{FF2B5EF4-FFF2-40B4-BE49-F238E27FC236}">
                  <a16:creationId xmlns:a16="http://schemas.microsoft.com/office/drawing/2014/main" id="{0B632D6B-A327-41AB-BBCF-9A03AD2AB7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2">
              <a:extLst>
                <a:ext uri="{FF2B5EF4-FFF2-40B4-BE49-F238E27FC236}">
                  <a16:creationId xmlns:a16="http://schemas.microsoft.com/office/drawing/2014/main" id="{F514BBC5-1736-4813-BECB-5A6B6738E5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3">
              <a:extLst>
                <a:ext uri="{FF2B5EF4-FFF2-40B4-BE49-F238E27FC236}">
                  <a16:creationId xmlns:a16="http://schemas.microsoft.com/office/drawing/2014/main" id="{94A2C868-7AEC-4209-BFA3-7185B11D33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4">
              <a:extLst>
                <a:ext uri="{FF2B5EF4-FFF2-40B4-BE49-F238E27FC236}">
                  <a16:creationId xmlns:a16="http://schemas.microsoft.com/office/drawing/2014/main" id="{FF56CB70-2B25-4695-ADC8-6092D0D112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5">
              <a:extLst>
                <a:ext uri="{FF2B5EF4-FFF2-40B4-BE49-F238E27FC236}">
                  <a16:creationId xmlns:a16="http://schemas.microsoft.com/office/drawing/2014/main" id="{BA411BEF-2182-4458-B9AF-1634B5C2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6">
              <a:extLst>
                <a:ext uri="{FF2B5EF4-FFF2-40B4-BE49-F238E27FC236}">
                  <a16:creationId xmlns:a16="http://schemas.microsoft.com/office/drawing/2014/main" id="{53F27E63-3F11-4C85-AC72-1EE8508C4C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7">
              <a:extLst>
                <a:ext uri="{FF2B5EF4-FFF2-40B4-BE49-F238E27FC236}">
                  <a16:creationId xmlns:a16="http://schemas.microsoft.com/office/drawing/2014/main" id="{68B589BA-F70F-4E0B-94B9-EEB83EDF3F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8">
              <a:extLst>
                <a:ext uri="{FF2B5EF4-FFF2-40B4-BE49-F238E27FC236}">
                  <a16:creationId xmlns:a16="http://schemas.microsoft.com/office/drawing/2014/main" id="{9D0B991D-CB0A-415F-8D77-A5565F66F0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9">
              <a:extLst>
                <a:ext uri="{FF2B5EF4-FFF2-40B4-BE49-F238E27FC236}">
                  <a16:creationId xmlns:a16="http://schemas.microsoft.com/office/drawing/2014/main" id="{701E99DE-74F0-41D1-BBF4-5A57053BB6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20">
              <a:extLst>
                <a:ext uri="{FF2B5EF4-FFF2-40B4-BE49-F238E27FC236}">
                  <a16:creationId xmlns:a16="http://schemas.microsoft.com/office/drawing/2014/main" id="{C02EE40A-8F17-4182-9495-9506463B79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bg1">
                  <a:alpha val="3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21">
              <a:extLst>
                <a:ext uri="{FF2B5EF4-FFF2-40B4-BE49-F238E27FC236}">
                  <a16:creationId xmlns:a16="http://schemas.microsoft.com/office/drawing/2014/main" id="{924210CA-0A35-4127-925F-D4084B7DC3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2">
              <a:extLst>
                <a:ext uri="{FF2B5EF4-FFF2-40B4-BE49-F238E27FC236}">
                  <a16:creationId xmlns:a16="http://schemas.microsoft.com/office/drawing/2014/main" id="{DC13CEF1-DD2D-474C-B81C-820CEF3D9C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3">
              <a:extLst>
                <a:ext uri="{FF2B5EF4-FFF2-40B4-BE49-F238E27FC236}">
                  <a16:creationId xmlns:a16="http://schemas.microsoft.com/office/drawing/2014/main" id="{F889481A-8038-43E6-8EF1-A5F802CEDF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4">
              <a:extLst>
                <a:ext uri="{FF2B5EF4-FFF2-40B4-BE49-F238E27FC236}">
                  <a16:creationId xmlns:a16="http://schemas.microsoft.com/office/drawing/2014/main" id="{128BD14A-9093-4854-A73A-F666B2ED2D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5">
              <a:extLst>
                <a:ext uri="{FF2B5EF4-FFF2-40B4-BE49-F238E27FC236}">
                  <a16:creationId xmlns:a16="http://schemas.microsoft.com/office/drawing/2014/main" id="{22D884F4-76EC-4371-B903-E79CF191E3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sp useBgFill="1">
        <p:nvSpPr>
          <p:cNvPr id="96" name="Rectangle 95">
            <a:extLst>
              <a:ext uri="{FF2B5EF4-FFF2-40B4-BE49-F238E27FC236}">
                <a16:creationId xmlns:a16="http://schemas.microsoft.com/office/drawing/2014/main" id="{7C462C46-EFB7-4580-9921-DFC346FCC3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23665" y="0"/>
            <a:ext cx="10268336" cy="686920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0275CA-FB23-3CFB-A4DC-D54410AB04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80485" y="841375"/>
            <a:ext cx="6230857" cy="1230570"/>
          </a:xfrm>
        </p:spPr>
        <p:txBody>
          <a:bodyPr anchor="t">
            <a:normAutofit/>
          </a:bodyPr>
          <a:lstStyle/>
          <a:p>
            <a:pPr algn="l"/>
            <a:r>
              <a:rPr lang="en-US" sz="3600" dirty="0">
                <a:solidFill>
                  <a:schemeClr val="accent1"/>
                </a:solidFill>
                <a:cs typeface="Calibri Light"/>
              </a:rPr>
              <a:t> What is </a:t>
            </a:r>
            <a:r>
              <a:rPr lang="en-US" sz="3600">
                <a:solidFill>
                  <a:schemeClr val="accent1"/>
                </a:solidFill>
                <a:cs typeface="Calibri Light"/>
              </a:rPr>
              <a:t>Resilience</a:t>
            </a:r>
            <a:r>
              <a:rPr lang="en-US" sz="3600" dirty="0">
                <a:solidFill>
                  <a:schemeClr val="accent1"/>
                </a:solidFill>
                <a:cs typeface="Calibri Light"/>
              </a:rPr>
              <a:t>?</a:t>
            </a:r>
            <a:endParaRPr lang="en-US" sz="3600">
              <a:solidFill>
                <a:schemeClr val="accent1"/>
              </a:solidFill>
              <a:cs typeface="Calibri Light"/>
            </a:endParaRPr>
          </a:p>
        </p:txBody>
      </p:sp>
      <p:sp>
        <p:nvSpPr>
          <p:cNvPr id="98" name="Isosceles Triangle 97">
            <a:extLst>
              <a:ext uri="{FF2B5EF4-FFF2-40B4-BE49-F238E27FC236}">
                <a16:creationId xmlns:a16="http://schemas.microsoft.com/office/drawing/2014/main" id="{B8B918B4-AB10-4E3A-916E-A9625586EA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797903" y="954813"/>
            <a:ext cx="300774" cy="259288"/>
          </a:xfrm>
          <a:prstGeom prst="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66" name="Content Placeholder 2">
            <a:extLst>
              <a:ext uri="{FF2B5EF4-FFF2-40B4-BE49-F238E27FC236}">
                <a16:creationId xmlns:a16="http://schemas.microsoft.com/office/drawing/2014/main" id="{111D4DAB-8FAB-BFAC-35F7-450D270D98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80487" y="2249046"/>
            <a:ext cx="6123783" cy="3802762"/>
          </a:xfrm>
        </p:spPr>
        <p:txBody>
          <a:bodyPr anchor="t">
            <a:normAutofit/>
          </a:bodyPr>
          <a:lstStyle/>
          <a:p>
            <a:r>
              <a:rPr lang="en-US" sz="1600"/>
              <a:t>Enjoy a positive outcome</a:t>
            </a:r>
            <a:endParaRPr lang="en-US"/>
          </a:p>
          <a:p>
            <a:r>
              <a:rPr lang="en-US" sz="1600"/>
              <a:t>Overcome difficulties </a:t>
            </a:r>
          </a:p>
          <a:p>
            <a:r>
              <a:rPr lang="en-US" sz="1600"/>
              <a:t>Do not give up </a:t>
            </a:r>
          </a:p>
          <a:p>
            <a:r>
              <a:rPr lang="en-US" sz="1600"/>
              <a:t>Achieve tour gold you desire </a:t>
            </a:r>
          </a:p>
        </p:txBody>
      </p:sp>
      <p:pic>
        <p:nvPicPr>
          <p:cNvPr id="4" name="Picture 3" descr="A person cutting a sign with scissors&#10;&#10;Description automatically generated">
            <a:extLst>
              <a:ext uri="{FF2B5EF4-FFF2-40B4-BE49-F238E27FC236}">
                <a16:creationId xmlns:a16="http://schemas.microsoft.com/office/drawing/2014/main" id="{A3D82158-27D2-34F0-8E60-671E3BFEDF9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63292" y="3437903"/>
            <a:ext cx="4827198" cy="269287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324DED8-DB94-61FF-E415-DE9389F7F735}"/>
              </a:ext>
            </a:extLst>
          </p:cNvPr>
          <p:cNvSpPr txBox="1"/>
          <p:nvPr/>
        </p:nvSpPr>
        <p:spPr>
          <a:xfrm>
            <a:off x="2091618" y="5971780"/>
            <a:ext cx="3291840" cy="29751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aseline="30000" dirty="0"/>
              <a:t>Swaim (2022)</a:t>
            </a:r>
          </a:p>
        </p:txBody>
      </p:sp>
      <p:pic>
        <p:nvPicPr>
          <p:cNvPr id="43" name="Audio 42">
            <a:extLst>
              <a:ext uri="{FF2B5EF4-FFF2-40B4-BE49-F238E27FC236}">
                <a16:creationId xmlns:a16="http://schemas.microsoft.com/office/drawing/2014/main" id="{2E3825EF-050E-A08B-4665-4DBD67D062B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7797263"/>
      </p:ext>
    </p:extLst>
  </p:cSld>
  <p:clrMapOvr>
    <a:masterClrMapping/>
  </p:clrMapOvr>
  <p:transition spd="slow" advTm="12551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2366EBA-92FD-44AE-87A9-25E5135EB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6920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B437F5FC-01F7-4EB4-81E7-C27D917E95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4B0CFF10-4805-4BFA-961B-1F60DAEB94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BE054536-C03E-4857-B4AE-D687A58F9A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FE33E51C-23D8-43F5-98C4-A2ED2C4C99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89E18891-DEB2-4CFD-A907-2868B2A910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0002C1BB-DB60-4314-A2FC-203E54D94C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9B75BDFA-6D78-4FB1-9F21-5280855C49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0B632D6B-A327-41AB-BBCF-9A03AD2AB7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12">
              <a:extLst>
                <a:ext uri="{FF2B5EF4-FFF2-40B4-BE49-F238E27FC236}">
                  <a16:creationId xmlns:a16="http://schemas.microsoft.com/office/drawing/2014/main" id="{F514BBC5-1736-4813-BECB-5A6B6738E5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3">
              <a:extLst>
                <a:ext uri="{FF2B5EF4-FFF2-40B4-BE49-F238E27FC236}">
                  <a16:creationId xmlns:a16="http://schemas.microsoft.com/office/drawing/2014/main" id="{94A2C868-7AEC-4209-BFA3-7185B11D33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4">
              <a:extLst>
                <a:ext uri="{FF2B5EF4-FFF2-40B4-BE49-F238E27FC236}">
                  <a16:creationId xmlns:a16="http://schemas.microsoft.com/office/drawing/2014/main" id="{FF56CB70-2B25-4695-ADC8-6092D0D112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1" name="Freeform 15">
              <a:extLst>
                <a:ext uri="{FF2B5EF4-FFF2-40B4-BE49-F238E27FC236}">
                  <a16:creationId xmlns:a16="http://schemas.microsoft.com/office/drawing/2014/main" id="{BA411BEF-2182-4458-B9AF-1634B5C2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6">
              <a:extLst>
                <a:ext uri="{FF2B5EF4-FFF2-40B4-BE49-F238E27FC236}">
                  <a16:creationId xmlns:a16="http://schemas.microsoft.com/office/drawing/2014/main" id="{53F27E63-3F11-4C85-AC72-1EE8508C4C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3" name="Freeform 17">
              <a:extLst>
                <a:ext uri="{FF2B5EF4-FFF2-40B4-BE49-F238E27FC236}">
                  <a16:creationId xmlns:a16="http://schemas.microsoft.com/office/drawing/2014/main" id="{68B589BA-F70F-4E0B-94B9-EEB83EDF3F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18">
              <a:extLst>
                <a:ext uri="{FF2B5EF4-FFF2-40B4-BE49-F238E27FC236}">
                  <a16:creationId xmlns:a16="http://schemas.microsoft.com/office/drawing/2014/main" id="{9D0B991D-CB0A-415F-8D77-A5565F66F0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5" name="Freeform 19">
              <a:extLst>
                <a:ext uri="{FF2B5EF4-FFF2-40B4-BE49-F238E27FC236}">
                  <a16:creationId xmlns:a16="http://schemas.microsoft.com/office/drawing/2014/main" id="{701E99DE-74F0-41D1-BBF4-5A57053BB6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20">
              <a:extLst>
                <a:ext uri="{FF2B5EF4-FFF2-40B4-BE49-F238E27FC236}">
                  <a16:creationId xmlns:a16="http://schemas.microsoft.com/office/drawing/2014/main" id="{C02EE40A-8F17-4182-9495-9506463B79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bg1">
                  <a:alpha val="3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21">
              <a:extLst>
                <a:ext uri="{FF2B5EF4-FFF2-40B4-BE49-F238E27FC236}">
                  <a16:creationId xmlns:a16="http://schemas.microsoft.com/office/drawing/2014/main" id="{924210CA-0A35-4127-925F-D4084B7DC3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22">
              <a:extLst>
                <a:ext uri="{FF2B5EF4-FFF2-40B4-BE49-F238E27FC236}">
                  <a16:creationId xmlns:a16="http://schemas.microsoft.com/office/drawing/2014/main" id="{DC13CEF1-DD2D-474C-B81C-820CEF3D9C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9" name="Freeform 23">
              <a:extLst>
                <a:ext uri="{FF2B5EF4-FFF2-40B4-BE49-F238E27FC236}">
                  <a16:creationId xmlns:a16="http://schemas.microsoft.com/office/drawing/2014/main" id="{F889481A-8038-43E6-8EF1-A5F802CEDF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0" name="Freeform 24">
              <a:extLst>
                <a:ext uri="{FF2B5EF4-FFF2-40B4-BE49-F238E27FC236}">
                  <a16:creationId xmlns:a16="http://schemas.microsoft.com/office/drawing/2014/main" id="{128BD14A-9093-4854-A73A-F666B2ED2D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1" name="Freeform 25">
              <a:extLst>
                <a:ext uri="{FF2B5EF4-FFF2-40B4-BE49-F238E27FC236}">
                  <a16:creationId xmlns:a16="http://schemas.microsoft.com/office/drawing/2014/main" id="{22D884F4-76EC-4371-B903-E79CF191E3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7C462C46-EFB7-4580-9921-DFC346FCC3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23665" y="0"/>
            <a:ext cx="10268336" cy="686920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C12ECF-464A-F8CA-9B74-CF4B8C8F88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80485" y="841375"/>
            <a:ext cx="6230857" cy="1230570"/>
          </a:xfrm>
        </p:spPr>
        <p:txBody>
          <a:bodyPr anchor="t">
            <a:normAutofit/>
          </a:bodyPr>
          <a:lstStyle/>
          <a:p>
            <a:pPr algn="l"/>
            <a:r>
              <a:rPr lang="en-US" sz="3600">
                <a:solidFill>
                  <a:schemeClr val="accent1"/>
                </a:solidFill>
                <a:cs typeface="Calibri Light"/>
              </a:rPr>
              <a:t>Resilience </a:t>
            </a:r>
            <a:endParaRPr lang="en-US">
              <a:solidFill>
                <a:schemeClr val="accent1"/>
              </a:solidFill>
            </a:endParaRPr>
          </a:p>
        </p:txBody>
      </p:sp>
      <p:sp>
        <p:nvSpPr>
          <p:cNvPr id="35" name="Isosceles Triangle 34">
            <a:extLst>
              <a:ext uri="{FF2B5EF4-FFF2-40B4-BE49-F238E27FC236}">
                <a16:creationId xmlns:a16="http://schemas.microsoft.com/office/drawing/2014/main" id="{B8B918B4-AB10-4E3A-916E-A9625586EA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797903" y="954813"/>
            <a:ext cx="300774" cy="259288"/>
          </a:xfrm>
          <a:prstGeom prst="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A72612-6743-6852-B7CB-66ABF1ABA3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77921" y="1717084"/>
            <a:ext cx="3392085" cy="1876196"/>
          </a:xfrm>
        </p:spPr>
        <p:txBody>
          <a:bodyPr anchor="t">
            <a:normAutofit/>
          </a:bodyPr>
          <a:lstStyle/>
          <a:p>
            <a:r>
              <a:rPr lang="en-US" sz="1600"/>
              <a:t>Low health </a:t>
            </a:r>
          </a:p>
          <a:p>
            <a:r>
              <a:rPr lang="en-US" sz="1600"/>
              <a:t>Increased stress</a:t>
            </a:r>
          </a:p>
          <a:p>
            <a:r>
              <a:rPr lang="en-US" sz="1600"/>
              <a:t>Academic performance </a:t>
            </a:r>
          </a:p>
          <a:p>
            <a:r>
              <a:rPr lang="en-US" sz="1600" dirty="0"/>
              <a:t>Balance time</a:t>
            </a:r>
          </a:p>
          <a:p>
            <a:pPr marL="0" indent="0">
              <a:buNone/>
            </a:pPr>
            <a:endParaRPr lang="en-US" sz="1600" dirty="0"/>
          </a:p>
          <a:p>
            <a:endParaRPr lang="en-US" sz="1600"/>
          </a:p>
          <a:p>
            <a:endParaRPr lang="en-US" sz="1600"/>
          </a:p>
        </p:txBody>
      </p:sp>
      <p:pic>
        <p:nvPicPr>
          <p:cNvPr id="5" name="Picture 4" descr="A child sitting at a desk with his hands on his head&#10;&#10;Description automatically generated">
            <a:extLst>
              <a:ext uri="{FF2B5EF4-FFF2-40B4-BE49-F238E27FC236}">
                <a16:creationId xmlns:a16="http://schemas.microsoft.com/office/drawing/2014/main" id="{6AA797F5-11C6-063D-6F86-F1168CE9B7C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9530" y="1755516"/>
            <a:ext cx="3893662" cy="259105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982E9EE-CA22-00F1-CAA8-E39C91ECADE6}"/>
              </a:ext>
            </a:extLst>
          </p:cNvPr>
          <p:cNvSpPr txBox="1"/>
          <p:nvPr/>
        </p:nvSpPr>
        <p:spPr>
          <a:xfrm>
            <a:off x="1998453" y="5575180"/>
            <a:ext cx="409575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err="1">
                <a:ea typeface="+mn-lt"/>
                <a:cs typeface="+mn-lt"/>
              </a:rPr>
              <a:t>Sosu</a:t>
            </a:r>
            <a:r>
              <a:rPr lang="en-US" dirty="0">
                <a:ea typeface="+mn-lt"/>
                <a:cs typeface="+mn-lt"/>
              </a:rPr>
              <a:t> and </a:t>
            </a:r>
            <a:r>
              <a:rPr lang="en-US" err="1">
                <a:ea typeface="+mn-lt"/>
                <a:cs typeface="+mn-lt"/>
              </a:rPr>
              <a:t>Pheunpha</a:t>
            </a:r>
            <a:r>
              <a:rPr lang="en-US" dirty="0">
                <a:ea typeface="+mn-lt"/>
                <a:cs typeface="+mn-lt"/>
              </a:rPr>
              <a:t>  (2019) as cited </a:t>
            </a:r>
            <a:r>
              <a:rPr lang="en-US">
                <a:ea typeface="+mn-lt"/>
                <a:cs typeface="+mn-lt"/>
              </a:rPr>
              <a:t>in Lee</a:t>
            </a:r>
            <a:endParaRPr lang="en-US" dirty="0">
              <a:ea typeface="+mn-lt"/>
              <a:cs typeface="+mn-lt"/>
            </a:endParaRPr>
          </a:p>
          <a:p>
            <a:r>
              <a:rPr lang="en-US" dirty="0"/>
              <a:t>Cottrell (2019, p. 62)</a:t>
            </a:r>
          </a:p>
        </p:txBody>
      </p:sp>
      <p:pic>
        <p:nvPicPr>
          <p:cNvPr id="104" name="Audio 103">
            <a:extLst>
              <a:ext uri="{FF2B5EF4-FFF2-40B4-BE49-F238E27FC236}">
                <a16:creationId xmlns:a16="http://schemas.microsoft.com/office/drawing/2014/main" id="{F5DF6AA6-3A96-95D4-6CF2-AEBE6A6329D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5097910"/>
      </p:ext>
    </p:extLst>
  </p:cSld>
  <p:clrMapOvr>
    <a:masterClrMapping/>
  </p:clrMapOvr>
  <p:transition spd="slow" advTm="54665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2366EBA-92FD-44AE-87A9-25E5135EB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6920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B437F5FC-01F7-4EB4-81E7-C27D917E95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4B0CFF10-4805-4BFA-961B-1F60DAEB94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BE054536-C03E-4857-B4AE-D687A58F9A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FE33E51C-23D8-43F5-98C4-A2ED2C4C99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89E18891-DEB2-4CFD-A907-2868B2A910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0002C1BB-DB60-4314-A2FC-203E54D94C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9B75BDFA-6D78-4FB1-9F21-5280855C49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0B632D6B-A327-41AB-BBCF-9A03AD2AB7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12">
              <a:extLst>
                <a:ext uri="{FF2B5EF4-FFF2-40B4-BE49-F238E27FC236}">
                  <a16:creationId xmlns:a16="http://schemas.microsoft.com/office/drawing/2014/main" id="{F514BBC5-1736-4813-BECB-5A6B6738E5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3">
              <a:extLst>
                <a:ext uri="{FF2B5EF4-FFF2-40B4-BE49-F238E27FC236}">
                  <a16:creationId xmlns:a16="http://schemas.microsoft.com/office/drawing/2014/main" id="{94A2C868-7AEC-4209-BFA3-7185B11D33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4">
              <a:extLst>
                <a:ext uri="{FF2B5EF4-FFF2-40B4-BE49-F238E27FC236}">
                  <a16:creationId xmlns:a16="http://schemas.microsoft.com/office/drawing/2014/main" id="{FF56CB70-2B25-4695-ADC8-6092D0D112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1" name="Freeform 15">
              <a:extLst>
                <a:ext uri="{FF2B5EF4-FFF2-40B4-BE49-F238E27FC236}">
                  <a16:creationId xmlns:a16="http://schemas.microsoft.com/office/drawing/2014/main" id="{BA411BEF-2182-4458-B9AF-1634B5C2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6">
              <a:extLst>
                <a:ext uri="{FF2B5EF4-FFF2-40B4-BE49-F238E27FC236}">
                  <a16:creationId xmlns:a16="http://schemas.microsoft.com/office/drawing/2014/main" id="{53F27E63-3F11-4C85-AC72-1EE8508C4C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3" name="Freeform 17">
              <a:extLst>
                <a:ext uri="{FF2B5EF4-FFF2-40B4-BE49-F238E27FC236}">
                  <a16:creationId xmlns:a16="http://schemas.microsoft.com/office/drawing/2014/main" id="{68B589BA-F70F-4E0B-94B9-EEB83EDF3F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18">
              <a:extLst>
                <a:ext uri="{FF2B5EF4-FFF2-40B4-BE49-F238E27FC236}">
                  <a16:creationId xmlns:a16="http://schemas.microsoft.com/office/drawing/2014/main" id="{9D0B991D-CB0A-415F-8D77-A5565F66F0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5" name="Freeform 19">
              <a:extLst>
                <a:ext uri="{FF2B5EF4-FFF2-40B4-BE49-F238E27FC236}">
                  <a16:creationId xmlns:a16="http://schemas.microsoft.com/office/drawing/2014/main" id="{701E99DE-74F0-41D1-BBF4-5A57053BB6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20">
              <a:extLst>
                <a:ext uri="{FF2B5EF4-FFF2-40B4-BE49-F238E27FC236}">
                  <a16:creationId xmlns:a16="http://schemas.microsoft.com/office/drawing/2014/main" id="{C02EE40A-8F17-4182-9495-9506463B79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bg1">
                  <a:alpha val="3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21">
              <a:extLst>
                <a:ext uri="{FF2B5EF4-FFF2-40B4-BE49-F238E27FC236}">
                  <a16:creationId xmlns:a16="http://schemas.microsoft.com/office/drawing/2014/main" id="{924210CA-0A35-4127-925F-D4084B7DC3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22">
              <a:extLst>
                <a:ext uri="{FF2B5EF4-FFF2-40B4-BE49-F238E27FC236}">
                  <a16:creationId xmlns:a16="http://schemas.microsoft.com/office/drawing/2014/main" id="{DC13CEF1-DD2D-474C-B81C-820CEF3D9C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9" name="Freeform 23">
              <a:extLst>
                <a:ext uri="{FF2B5EF4-FFF2-40B4-BE49-F238E27FC236}">
                  <a16:creationId xmlns:a16="http://schemas.microsoft.com/office/drawing/2014/main" id="{F889481A-8038-43E6-8EF1-A5F802CEDF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0" name="Freeform 24">
              <a:extLst>
                <a:ext uri="{FF2B5EF4-FFF2-40B4-BE49-F238E27FC236}">
                  <a16:creationId xmlns:a16="http://schemas.microsoft.com/office/drawing/2014/main" id="{128BD14A-9093-4854-A73A-F666B2ED2D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1" name="Freeform 25">
              <a:extLst>
                <a:ext uri="{FF2B5EF4-FFF2-40B4-BE49-F238E27FC236}">
                  <a16:creationId xmlns:a16="http://schemas.microsoft.com/office/drawing/2014/main" id="{22D884F4-76EC-4371-B903-E79CF191E3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7C462C46-EFB7-4580-9921-DFC346FCC3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23665" y="0"/>
            <a:ext cx="10268336" cy="686920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C12ECF-464A-F8CA-9B74-CF4B8C8F88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80485" y="841375"/>
            <a:ext cx="6230857" cy="1230570"/>
          </a:xfrm>
        </p:spPr>
        <p:txBody>
          <a:bodyPr anchor="t">
            <a:normAutofit/>
          </a:bodyPr>
          <a:lstStyle/>
          <a:p>
            <a:pPr algn="l"/>
            <a:r>
              <a:rPr lang="en-US" sz="3600" dirty="0">
                <a:solidFill>
                  <a:schemeClr val="accent1"/>
                </a:solidFill>
                <a:cs typeface="Calibri Light"/>
              </a:rPr>
              <a:t>What is Health?</a:t>
            </a:r>
            <a:endParaRPr lang="en-US" sz="3600">
              <a:solidFill>
                <a:schemeClr val="accent1"/>
              </a:solidFill>
            </a:endParaRPr>
          </a:p>
        </p:txBody>
      </p:sp>
      <p:sp>
        <p:nvSpPr>
          <p:cNvPr id="35" name="Isosceles Triangle 34">
            <a:extLst>
              <a:ext uri="{FF2B5EF4-FFF2-40B4-BE49-F238E27FC236}">
                <a16:creationId xmlns:a16="http://schemas.microsoft.com/office/drawing/2014/main" id="{B8B918B4-AB10-4E3A-916E-A9625586EA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797903" y="954813"/>
            <a:ext cx="300774" cy="259288"/>
          </a:xfrm>
          <a:prstGeom prst="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A72612-6743-6852-B7CB-66ABF1ABA3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80487" y="2249046"/>
            <a:ext cx="6123783" cy="1301102"/>
          </a:xfrm>
        </p:spPr>
        <p:txBody>
          <a:bodyPr anchor="t">
            <a:normAutofit/>
          </a:bodyPr>
          <a:lstStyle/>
          <a:p>
            <a:r>
              <a:rPr lang="en-US" sz="1600"/>
              <a:t>Physically </a:t>
            </a:r>
            <a:endParaRPr lang="en-US"/>
          </a:p>
          <a:p>
            <a:r>
              <a:rPr lang="en-US" sz="1600"/>
              <a:t>Emotionally </a:t>
            </a:r>
          </a:p>
          <a:p>
            <a:r>
              <a:rPr lang="en-US" sz="1600"/>
              <a:t>Interaction with people</a:t>
            </a:r>
          </a:p>
          <a:p>
            <a:endParaRPr lang="en-US" sz="1600" dirty="0"/>
          </a:p>
          <a:p>
            <a:endParaRPr lang="en-US" sz="2000" baseline="30000" dirty="0">
              <a:latin typeface="Rockwell"/>
              <a:cs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8F7ADB1-F73A-F056-A166-6D80D01021F6}"/>
              </a:ext>
            </a:extLst>
          </p:cNvPr>
          <p:cNvSpPr txBox="1"/>
          <p:nvPr/>
        </p:nvSpPr>
        <p:spPr>
          <a:xfrm>
            <a:off x="2305050" y="5448300"/>
            <a:ext cx="4754951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World Health Organization (1946) as cited in Leonardi (2018)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2857F5D-0733-F4BA-25AF-D83E266E2A4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63768" y="1736205"/>
            <a:ext cx="4192587" cy="2789976"/>
          </a:xfrm>
          <a:prstGeom prst="rect">
            <a:avLst/>
          </a:prstGeom>
        </p:spPr>
      </p:pic>
      <p:pic>
        <p:nvPicPr>
          <p:cNvPr id="80" name="Audio 79">
            <a:extLst>
              <a:ext uri="{FF2B5EF4-FFF2-40B4-BE49-F238E27FC236}">
                <a16:creationId xmlns:a16="http://schemas.microsoft.com/office/drawing/2014/main" id="{13B8440F-25BE-D712-5EA5-D22457E8264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3235758"/>
      </p:ext>
    </p:extLst>
  </p:cSld>
  <p:clrMapOvr>
    <a:masterClrMapping/>
  </p:clrMapOvr>
  <p:transition spd="slow" advTm="12812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0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2366EBA-92FD-44AE-87A9-25E5135EB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6920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B437F5FC-01F7-4EB4-81E7-C27D917E95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4B0CFF10-4805-4BFA-961B-1F60DAEB94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BE054536-C03E-4857-B4AE-D687A58F9A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FE33E51C-23D8-43F5-98C4-A2ED2C4C99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89E18891-DEB2-4CFD-A907-2868B2A910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0002C1BB-DB60-4314-A2FC-203E54D94C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9B75BDFA-6D78-4FB1-9F21-5280855C49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0B632D6B-A327-41AB-BBCF-9A03AD2AB7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12">
              <a:extLst>
                <a:ext uri="{FF2B5EF4-FFF2-40B4-BE49-F238E27FC236}">
                  <a16:creationId xmlns:a16="http://schemas.microsoft.com/office/drawing/2014/main" id="{F514BBC5-1736-4813-BECB-5A6B6738E5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3">
              <a:extLst>
                <a:ext uri="{FF2B5EF4-FFF2-40B4-BE49-F238E27FC236}">
                  <a16:creationId xmlns:a16="http://schemas.microsoft.com/office/drawing/2014/main" id="{94A2C868-7AEC-4209-BFA3-7185B11D33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4">
              <a:extLst>
                <a:ext uri="{FF2B5EF4-FFF2-40B4-BE49-F238E27FC236}">
                  <a16:creationId xmlns:a16="http://schemas.microsoft.com/office/drawing/2014/main" id="{FF56CB70-2B25-4695-ADC8-6092D0D112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1" name="Freeform 15">
              <a:extLst>
                <a:ext uri="{FF2B5EF4-FFF2-40B4-BE49-F238E27FC236}">
                  <a16:creationId xmlns:a16="http://schemas.microsoft.com/office/drawing/2014/main" id="{BA411BEF-2182-4458-B9AF-1634B5C2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6">
              <a:extLst>
                <a:ext uri="{FF2B5EF4-FFF2-40B4-BE49-F238E27FC236}">
                  <a16:creationId xmlns:a16="http://schemas.microsoft.com/office/drawing/2014/main" id="{53F27E63-3F11-4C85-AC72-1EE8508C4C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3" name="Freeform 17">
              <a:extLst>
                <a:ext uri="{FF2B5EF4-FFF2-40B4-BE49-F238E27FC236}">
                  <a16:creationId xmlns:a16="http://schemas.microsoft.com/office/drawing/2014/main" id="{68B589BA-F70F-4E0B-94B9-EEB83EDF3F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18">
              <a:extLst>
                <a:ext uri="{FF2B5EF4-FFF2-40B4-BE49-F238E27FC236}">
                  <a16:creationId xmlns:a16="http://schemas.microsoft.com/office/drawing/2014/main" id="{9D0B991D-CB0A-415F-8D77-A5565F66F0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5" name="Freeform 19">
              <a:extLst>
                <a:ext uri="{FF2B5EF4-FFF2-40B4-BE49-F238E27FC236}">
                  <a16:creationId xmlns:a16="http://schemas.microsoft.com/office/drawing/2014/main" id="{701E99DE-74F0-41D1-BBF4-5A57053BB6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20">
              <a:extLst>
                <a:ext uri="{FF2B5EF4-FFF2-40B4-BE49-F238E27FC236}">
                  <a16:creationId xmlns:a16="http://schemas.microsoft.com/office/drawing/2014/main" id="{C02EE40A-8F17-4182-9495-9506463B79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bg1">
                  <a:alpha val="3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21">
              <a:extLst>
                <a:ext uri="{FF2B5EF4-FFF2-40B4-BE49-F238E27FC236}">
                  <a16:creationId xmlns:a16="http://schemas.microsoft.com/office/drawing/2014/main" id="{924210CA-0A35-4127-925F-D4084B7DC3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22">
              <a:extLst>
                <a:ext uri="{FF2B5EF4-FFF2-40B4-BE49-F238E27FC236}">
                  <a16:creationId xmlns:a16="http://schemas.microsoft.com/office/drawing/2014/main" id="{DC13CEF1-DD2D-474C-B81C-820CEF3D9C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9" name="Freeform 23">
              <a:extLst>
                <a:ext uri="{FF2B5EF4-FFF2-40B4-BE49-F238E27FC236}">
                  <a16:creationId xmlns:a16="http://schemas.microsoft.com/office/drawing/2014/main" id="{F889481A-8038-43E6-8EF1-A5F802CEDF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0" name="Freeform 24">
              <a:extLst>
                <a:ext uri="{FF2B5EF4-FFF2-40B4-BE49-F238E27FC236}">
                  <a16:creationId xmlns:a16="http://schemas.microsoft.com/office/drawing/2014/main" id="{128BD14A-9093-4854-A73A-F666B2ED2D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1" name="Freeform 25">
              <a:extLst>
                <a:ext uri="{FF2B5EF4-FFF2-40B4-BE49-F238E27FC236}">
                  <a16:creationId xmlns:a16="http://schemas.microsoft.com/office/drawing/2014/main" id="{22D884F4-76EC-4371-B903-E79CF191E3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7C462C46-EFB7-4580-9921-DFC346FCC3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23665" y="0"/>
            <a:ext cx="10268336" cy="686920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C12ECF-464A-F8CA-9B74-CF4B8C8F88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80485" y="841375"/>
            <a:ext cx="6230857" cy="1230570"/>
          </a:xfrm>
        </p:spPr>
        <p:txBody>
          <a:bodyPr anchor="t">
            <a:normAutofit/>
          </a:bodyPr>
          <a:lstStyle/>
          <a:p>
            <a:pPr algn="l"/>
            <a:r>
              <a:rPr lang="en-US" sz="3600">
                <a:solidFill>
                  <a:schemeClr val="accent1"/>
                </a:solidFill>
                <a:cs typeface="Calibri Light"/>
              </a:rPr>
              <a:t>health</a:t>
            </a:r>
            <a:endParaRPr lang="en-US" sz="3600">
              <a:solidFill>
                <a:schemeClr val="accent1"/>
              </a:solidFill>
            </a:endParaRPr>
          </a:p>
        </p:txBody>
      </p:sp>
      <p:sp>
        <p:nvSpPr>
          <p:cNvPr id="35" name="Isosceles Triangle 34">
            <a:extLst>
              <a:ext uri="{FF2B5EF4-FFF2-40B4-BE49-F238E27FC236}">
                <a16:creationId xmlns:a16="http://schemas.microsoft.com/office/drawing/2014/main" id="{B8B918B4-AB10-4E3A-916E-A9625586EA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797903" y="954813"/>
            <a:ext cx="300774" cy="259288"/>
          </a:xfrm>
          <a:prstGeom prst="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A72612-6743-6852-B7CB-66ABF1ABA3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80487" y="2249046"/>
            <a:ext cx="6123783" cy="3802762"/>
          </a:xfrm>
        </p:spPr>
        <p:txBody>
          <a:bodyPr anchor="t">
            <a:normAutofit/>
          </a:bodyPr>
          <a:lstStyle/>
          <a:p>
            <a:r>
              <a:rPr lang="en-US" sz="1600"/>
              <a:t>Healthy lifestyle</a:t>
            </a:r>
          </a:p>
          <a:p>
            <a:r>
              <a:rPr lang="en-US" sz="1600"/>
              <a:t>Increased focus</a:t>
            </a:r>
          </a:p>
          <a:p>
            <a:r>
              <a:rPr lang="en-US" sz="1600"/>
              <a:t>Mental health 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B938166-052B-41DD-AF7D-8CD8CD493250}"/>
              </a:ext>
            </a:extLst>
          </p:cNvPr>
          <p:cNvSpPr txBox="1"/>
          <p:nvPr/>
        </p:nvSpPr>
        <p:spPr>
          <a:xfrm>
            <a:off x="2192188" y="5662881"/>
            <a:ext cx="4625555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Ed Blog (2014)</a:t>
            </a:r>
          </a:p>
          <a:p>
            <a:r>
              <a:rPr lang="en-US" dirty="0"/>
              <a:t>Eisenburg (2009) as cited in suicide prevention Resource Center</a:t>
            </a:r>
          </a:p>
        </p:txBody>
      </p:sp>
      <p:pic>
        <p:nvPicPr>
          <p:cNvPr id="34" name="Content Placeholder 31" descr="A person standing on one leg with her hands together&#10;&#10;Description automatically generated">
            <a:extLst>
              <a:ext uri="{FF2B5EF4-FFF2-40B4-BE49-F238E27FC236}">
                <a16:creationId xmlns:a16="http://schemas.microsoft.com/office/drawing/2014/main" id="{3CD214E7-E770-30F0-DF72-C090C9045A4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21048" y="1310671"/>
            <a:ext cx="4821276" cy="3647886"/>
          </a:xfrm>
          <a:prstGeom prst="rect">
            <a:avLst/>
          </a:prstGeom>
        </p:spPr>
      </p:pic>
      <p:pic>
        <p:nvPicPr>
          <p:cNvPr id="75" name="Audio 74">
            <a:extLst>
              <a:ext uri="{FF2B5EF4-FFF2-40B4-BE49-F238E27FC236}">
                <a16:creationId xmlns:a16="http://schemas.microsoft.com/office/drawing/2014/main" id="{C46FA930-F0F2-E3FE-029B-435C34886ED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164369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 advTm="44882">
        <p159:morph option="byChar"/>
      </p:transition>
    </mc:Choice>
    <mc:Fallback>
      <p:transition spd="slow" advTm="44882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2366EBA-92FD-44AE-87A9-25E5135EB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6920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B437F5FC-01F7-4EB4-81E7-C27D917E95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4B0CFF10-4805-4BFA-961B-1F60DAEB94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BE054536-C03E-4857-B4AE-D687A58F9A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FE33E51C-23D8-43F5-98C4-A2ED2C4C99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89E18891-DEB2-4CFD-A907-2868B2A910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0002C1BB-DB60-4314-A2FC-203E54D94C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9B75BDFA-6D78-4FB1-9F21-5280855C49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0B632D6B-A327-41AB-BBCF-9A03AD2AB7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12">
              <a:extLst>
                <a:ext uri="{FF2B5EF4-FFF2-40B4-BE49-F238E27FC236}">
                  <a16:creationId xmlns:a16="http://schemas.microsoft.com/office/drawing/2014/main" id="{F514BBC5-1736-4813-BECB-5A6B6738E5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3">
              <a:extLst>
                <a:ext uri="{FF2B5EF4-FFF2-40B4-BE49-F238E27FC236}">
                  <a16:creationId xmlns:a16="http://schemas.microsoft.com/office/drawing/2014/main" id="{94A2C868-7AEC-4209-BFA3-7185B11D33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4">
              <a:extLst>
                <a:ext uri="{FF2B5EF4-FFF2-40B4-BE49-F238E27FC236}">
                  <a16:creationId xmlns:a16="http://schemas.microsoft.com/office/drawing/2014/main" id="{FF56CB70-2B25-4695-ADC8-6092D0D112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1" name="Freeform 15">
              <a:extLst>
                <a:ext uri="{FF2B5EF4-FFF2-40B4-BE49-F238E27FC236}">
                  <a16:creationId xmlns:a16="http://schemas.microsoft.com/office/drawing/2014/main" id="{BA411BEF-2182-4458-B9AF-1634B5C2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6">
              <a:extLst>
                <a:ext uri="{FF2B5EF4-FFF2-40B4-BE49-F238E27FC236}">
                  <a16:creationId xmlns:a16="http://schemas.microsoft.com/office/drawing/2014/main" id="{53F27E63-3F11-4C85-AC72-1EE8508C4C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3" name="Freeform 17">
              <a:extLst>
                <a:ext uri="{FF2B5EF4-FFF2-40B4-BE49-F238E27FC236}">
                  <a16:creationId xmlns:a16="http://schemas.microsoft.com/office/drawing/2014/main" id="{68B589BA-F70F-4E0B-94B9-EEB83EDF3F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18">
              <a:extLst>
                <a:ext uri="{FF2B5EF4-FFF2-40B4-BE49-F238E27FC236}">
                  <a16:creationId xmlns:a16="http://schemas.microsoft.com/office/drawing/2014/main" id="{9D0B991D-CB0A-415F-8D77-A5565F66F0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5" name="Freeform 19">
              <a:extLst>
                <a:ext uri="{FF2B5EF4-FFF2-40B4-BE49-F238E27FC236}">
                  <a16:creationId xmlns:a16="http://schemas.microsoft.com/office/drawing/2014/main" id="{701E99DE-74F0-41D1-BBF4-5A57053BB6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20">
              <a:extLst>
                <a:ext uri="{FF2B5EF4-FFF2-40B4-BE49-F238E27FC236}">
                  <a16:creationId xmlns:a16="http://schemas.microsoft.com/office/drawing/2014/main" id="{C02EE40A-8F17-4182-9495-9506463B79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bg1">
                  <a:alpha val="3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21">
              <a:extLst>
                <a:ext uri="{FF2B5EF4-FFF2-40B4-BE49-F238E27FC236}">
                  <a16:creationId xmlns:a16="http://schemas.microsoft.com/office/drawing/2014/main" id="{924210CA-0A35-4127-925F-D4084B7DC3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22">
              <a:extLst>
                <a:ext uri="{FF2B5EF4-FFF2-40B4-BE49-F238E27FC236}">
                  <a16:creationId xmlns:a16="http://schemas.microsoft.com/office/drawing/2014/main" id="{DC13CEF1-DD2D-474C-B81C-820CEF3D9C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9" name="Freeform 23">
              <a:extLst>
                <a:ext uri="{FF2B5EF4-FFF2-40B4-BE49-F238E27FC236}">
                  <a16:creationId xmlns:a16="http://schemas.microsoft.com/office/drawing/2014/main" id="{F889481A-8038-43E6-8EF1-A5F802CEDF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0" name="Freeform 24">
              <a:extLst>
                <a:ext uri="{FF2B5EF4-FFF2-40B4-BE49-F238E27FC236}">
                  <a16:creationId xmlns:a16="http://schemas.microsoft.com/office/drawing/2014/main" id="{128BD14A-9093-4854-A73A-F666B2ED2D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1" name="Freeform 25">
              <a:extLst>
                <a:ext uri="{FF2B5EF4-FFF2-40B4-BE49-F238E27FC236}">
                  <a16:creationId xmlns:a16="http://schemas.microsoft.com/office/drawing/2014/main" id="{22D884F4-76EC-4371-B903-E79CF191E3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7C462C46-EFB7-4580-9921-DFC346FCC3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23665" y="0"/>
            <a:ext cx="10268336" cy="686920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C12ECF-464A-F8CA-9B74-CF4B8C8F88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80485" y="841375"/>
            <a:ext cx="6230857" cy="1230570"/>
          </a:xfrm>
        </p:spPr>
        <p:txBody>
          <a:bodyPr anchor="t">
            <a:normAutofit/>
          </a:bodyPr>
          <a:lstStyle/>
          <a:p>
            <a:pPr algn="l"/>
            <a:r>
              <a:rPr lang="en-US" sz="3600" dirty="0">
                <a:solidFill>
                  <a:schemeClr val="accent1"/>
                </a:solidFill>
                <a:cs typeface="Calibri Light"/>
              </a:rPr>
              <a:t>What is Wellbeing?</a:t>
            </a:r>
            <a:endParaRPr lang="en-US" sz="3600">
              <a:solidFill>
                <a:schemeClr val="accent1"/>
              </a:solidFill>
            </a:endParaRPr>
          </a:p>
        </p:txBody>
      </p:sp>
      <p:sp>
        <p:nvSpPr>
          <p:cNvPr id="35" name="Isosceles Triangle 34">
            <a:extLst>
              <a:ext uri="{FF2B5EF4-FFF2-40B4-BE49-F238E27FC236}">
                <a16:creationId xmlns:a16="http://schemas.microsoft.com/office/drawing/2014/main" id="{B8B918B4-AB10-4E3A-916E-A9625586EA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797903" y="954813"/>
            <a:ext cx="300774" cy="259288"/>
          </a:xfrm>
          <a:prstGeom prst="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A72612-6743-6852-B7CB-66ABF1ABA3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80487" y="2249046"/>
            <a:ext cx="6123783" cy="3802762"/>
          </a:xfrm>
        </p:spPr>
        <p:txBody>
          <a:bodyPr anchor="t">
            <a:normAutofit/>
          </a:bodyPr>
          <a:lstStyle/>
          <a:p>
            <a:r>
              <a:rPr lang="en-US" sz="1600"/>
              <a:t>Behavior</a:t>
            </a:r>
            <a:endParaRPr lang="en-US"/>
          </a:p>
          <a:p>
            <a:r>
              <a:rPr lang="en-US" sz="1600"/>
              <a:t>Overall feelings about themselves</a:t>
            </a:r>
          </a:p>
          <a:p>
            <a:endParaRPr lang="en-US" sz="1600"/>
          </a:p>
          <a:p>
            <a:endParaRPr lang="en-US" sz="16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C7E434A-56F2-06AE-D2E5-04D132CC95BE}"/>
              </a:ext>
            </a:extLst>
          </p:cNvPr>
          <p:cNvSpPr txBox="1"/>
          <p:nvPr/>
        </p:nvSpPr>
        <p:spPr>
          <a:xfrm>
            <a:off x="2609850" y="5314950"/>
            <a:ext cx="3962399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Michaelson, Mahony and </a:t>
            </a:r>
            <a:r>
              <a:rPr lang="en-US" dirty="0" err="1"/>
              <a:t>Schifferes</a:t>
            </a:r>
            <a:r>
              <a:rPr lang="en-US" dirty="0"/>
              <a:t> (2012, pp6)</a:t>
            </a:r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B8E86E7-A148-BF7F-F09A-53F4F4AF831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62024" y="1614780"/>
            <a:ext cx="3593190" cy="3536266"/>
          </a:xfrm>
          <a:prstGeom prst="rect">
            <a:avLst/>
          </a:prstGeom>
        </p:spPr>
      </p:pic>
      <p:pic>
        <p:nvPicPr>
          <p:cNvPr id="55" name="Audio 54">
            <a:extLst>
              <a:ext uri="{FF2B5EF4-FFF2-40B4-BE49-F238E27FC236}">
                <a16:creationId xmlns:a16="http://schemas.microsoft.com/office/drawing/2014/main" id="{0742B2C9-641A-A395-FB9C-D7D4E229DE1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25296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 advTm="13653">
        <p14:reveal/>
      </p:transition>
    </mc:Choice>
    <mc:Fallback>
      <p:transition spd="slow" advTm="13653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2366EBA-92FD-44AE-87A9-25E5135EB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6920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B437F5FC-01F7-4EB4-81E7-C27D917E95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4B0CFF10-4805-4BFA-961B-1F60DAEB94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BE054536-C03E-4857-B4AE-D687A58F9A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FE33E51C-23D8-43F5-98C4-A2ED2C4C99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89E18891-DEB2-4CFD-A907-2868B2A910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0002C1BB-DB60-4314-A2FC-203E54D94C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9B75BDFA-6D78-4FB1-9F21-5280855C49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0B632D6B-A327-41AB-BBCF-9A03AD2AB7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12">
              <a:extLst>
                <a:ext uri="{FF2B5EF4-FFF2-40B4-BE49-F238E27FC236}">
                  <a16:creationId xmlns:a16="http://schemas.microsoft.com/office/drawing/2014/main" id="{F514BBC5-1736-4813-BECB-5A6B6738E5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3">
              <a:extLst>
                <a:ext uri="{FF2B5EF4-FFF2-40B4-BE49-F238E27FC236}">
                  <a16:creationId xmlns:a16="http://schemas.microsoft.com/office/drawing/2014/main" id="{94A2C868-7AEC-4209-BFA3-7185B11D33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4">
              <a:extLst>
                <a:ext uri="{FF2B5EF4-FFF2-40B4-BE49-F238E27FC236}">
                  <a16:creationId xmlns:a16="http://schemas.microsoft.com/office/drawing/2014/main" id="{FF56CB70-2B25-4695-ADC8-6092D0D112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1" name="Freeform 15">
              <a:extLst>
                <a:ext uri="{FF2B5EF4-FFF2-40B4-BE49-F238E27FC236}">
                  <a16:creationId xmlns:a16="http://schemas.microsoft.com/office/drawing/2014/main" id="{BA411BEF-2182-4458-B9AF-1634B5C2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6">
              <a:extLst>
                <a:ext uri="{FF2B5EF4-FFF2-40B4-BE49-F238E27FC236}">
                  <a16:creationId xmlns:a16="http://schemas.microsoft.com/office/drawing/2014/main" id="{53F27E63-3F11-4C85-AC72-1EE8508C4C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3" name="Freeform 17">
              <a:extLst>
                <a:ext uri="{FF2B5EF4-FFF2-40B4-BE49-F238E27FC236}">
                  <a16:creationId xmlns:a16="http://schemas.microsoft.com/office/drawing/2014/main" id="{68B589BA-F70F-4E0B-94B9-EEB83EDF3F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18">
              <a:extLst>
                <a:ext uri="{FF2B5EF4-FFF2-40B4-BE49-F238E27FC236}">
                  <a16:creationId xmlns:a16="http://schemas.microsoft.com/office/drawing/2014/main" id="{9D0B991D-CB0A-415F-8D77-A5565F66F0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5" name="Freeform 19">
              <a:extLst>
                <a:ext uri="{FF2B5EF4-FFF2-40B4-BE49-F238E27FC236}">
                  <a16:creationId xmlns:a16="http://schemas.microsoft.com/office/drawing/2014/main" id="{701E99DE-74F0-41D1-BBF4-5A57053BB6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20">
              <a:extLst>
                <a:ext uri="{FF2B5EF4-FFF2-40B4-BE49-F238E27FC236}">
                  <a16:creationId xmlns:a16="http://schemas.microsoft.com/office/drawing/2014/main" id="{C02EE40A-8F17-4182-9495-9506463B79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bg1">
                  <a:alpha val="3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21">
              <a:extLst>
                <a:ext uri="{FF2B5EF4-FFF2-40B4-BE49-F238E27FC236}">
                  <a16:creationId xmlns:a16="http://schemas.microsoft.com/office/drawing/2014/main" id="{924210CA-0A35-4127-925F-D4084B7DC3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22">
              <a:extLst>
                <a:ext uri="{FF2B5EF4-FFF2-40B4-BE49-F238E27FC236}">
                  <a16:creationId xmlns:a16="http://schemas.microsoft.com/office/drawing/2014/main" id="{DC13CEF1-DD2D-474C-B81C-820CEF3D9C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9" name="Freeform 23">
              <a:extLst>
                <a:ext uri="{FF2B5EF4-FFF2-40B4-BE49-F238E27FC236}">
                  <a16:creationId xmlns:a16="http://schemas.microsoft.com/office/drawing/2014/main" id="{F889481A-8038-43E6-8EF1-A5F802CEDF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0" name="Freeform 24">
              <a:extLst>
                <a:ext uri="{FF2B5EF4-FFF2-40B4-BE49-F238E27FC236}">
                  <a16:creationId xmlns:a16="http://schemas.microsoft.com/office/drawing/2014/main" id="{128BD14A-9093-4854-A73A-F666B2ED2D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1" name="Freeform 25">
              <a:extLst>
                <a:ext uri="{FF2B5EF4-FFF2-40B4-BE49-F238E27FC236}">
                  <a16:creationId xmlns:a16="http://schemas.microsoft.com/office/drawing/2014/main" id="{22D884F4-76EC-4371-B903-E79CF191E3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7C462C46-EFB7-4580-9921-DFC346FCC3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23665" y="0"/>
            <a:ext cx="10268336" cy="686920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C12ECF-464A-F8CA-9B74-CF4B8C8F88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80485" y="841375"/>
            <a:ext cx="6230857" cy="1230570"/>
          </a:xfrm>
        </p:spPr>
        <p:txBody>
          <a:bodyPr anchor="t">
            <a:normAutofit/>
          </a:bodyPr>
          <a:lstStyle/>
          <a:p>
            <a:pPr algn="l"/>
            <a:r>
              <a:rPr lang="en-US" sz="3600">
                <a:solidFill>
                  <a:schemeClr val="accent1"/>
                </a:solidFill>
                <a:cs typeface="Calibri Light"/>
              </a:rPr>
              <a:t>Wellbeing </a:t>
            </a:r>
            <a:endParaRPr lang="en-US" sz="3600">
              <a:solidFill>
                <a:schemeClr val="accent1"/>
              </a:solidFill>
            </a:endParaRPr>
          </a:p>
        </p:txBody>
      </p:sp>
      <p:sp>
        <p:nvSpPr>
          <p:cNvPr id="35" name="Isosceles Triangle 34">
            <a:extLst>
              <a:ext uri="{FF2B5EF4-FFF2-40B4-BE49-F238E27FC236}">
                <a16:creationId xmlns:a16="http://schemas.microsoft.com/office/drawing/2014/main" id="{B8B918B4-AB10-4E3A-916E-A9625586EA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797903" y="954813"/>
            <a:ext cx="300774" cy="259288"/>
          </a:xfrm>
          <a:prstGeom prst="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A72612-6743-6852-B7CB-66ABF1ABA3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80487" y="2249046"/>
            <a:ext cx="6123783" cy="3802762"/>
          </a:xfrm>
        </p:spPr>
        <p:txBody>
          <a:bodyPr anchor="t">
            <a:normAutofit/>
          </a:bodyPr>
          <a:lstStyle/>
          <a:p>
            <a:r>
              <a:rPr lang="en-US" sz="1600" dirty="0"/>
              <a:t>Mental health difficulties </a:t>
            </a:r>
            <a:endParaRPr lang="en-US" dirty="0"/>
          </a:p>
          <a:p>
            <a:r>
              <a:rPr lang="en-US" sz="1600" dirty="0"/>
              <a:t>Negative university experience</a:t>
            </a:r>
          </a:p>
          <a:p>
            <a:r>
              <a:rPr lang="en-US" sz="1600" dirty="0"/>
              <a:t>Standard of living 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D60C733-2CBE-67AC-AE52-88CE3C7A5787}"/>
              </a:ext>
            </a:extLst>
          </p:cNvPr>
          <p:cNvSpPr txBox="1"/>
          <p:nvPr/>
        </p:nvSpPr>
        <p:spPr>
          <a:xfrm>
            <a:off x="2879425" y="5702060"/>
            <a:ext cx="43434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Pandey (2020)</a:t>
            </a:r>
          </a:p>
          <a:p>
            <a:r>
              <a:rPr lang="en-US" dirty="0"/>
              <a:t>Wardle (2023)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81C0AE5-AF05-C3F1-FC41-243757CC021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24302" y="1584108"/>
            <a:ext cx="4372360" cy="327505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7F036C7-BD54-BC0B-A7DC-C4095AEE3C9C}"/>
              </a:ext>
            </a:extLst>
          </p:cNvPr>
          <p:cNvSpPr txBox="1"/>
          <p:nvPr/>
        </p:nvSpPr>
        <p:spPr>
          <a:xfrm>
            <a:off x="2707969" y="4952097"/>
            <a:ext cx="4000343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1200" dirty="0">
                <a:solidFill>
                  <a:srgbClr val="141414"/>
                </a:solidFill>
                <a:ea typeface="Calibri"/>
                <a:cs typeface="Calibri"/>
              </a:rPr>
              <a:t>“Out of 7,200 students surveyed by charity </a:t>
            </a:r>
            <a:r>
              <a:rPr lang="en-US" sz="1200" dirty="0" err="1">
                <a:solidFill>
                  <a:srgbClr val="141414"/>
                </a:solidFill>
                <a:ea typeface="Calibri"/>
                <a:cs typeface="Calibri"/>
              </a:rPr>
              <a:t>Humen</a:t>
            </a:r>
            <a:r>
              <a:rPr lang="en-US" sz="1200" dirty="0">
                <a:solidFill>
                  <a:srgbClr val="141414"/>
                </a:solidFill>
                <a:ea typeface="Calibri"/>
                <a:cs typeface="Calibri"/>
              </a:rPr>
              <a:t>, nearly half felt mental health difficulties negatively impacted their university experience.”</a:t>
            </a:r>
            <a:endParaRPr lang="en-US" dirty="0"/>
          </a:p>
        </p:txBody>
      </p:sp>
      <p:pic>
        <p:nvPicPr>
          <p:cNvPr id="72" name="Audio 71">
            <a:extLst>
              <a:ext uri="{FF2B5EF4-FFF2-40B4-BE49-F238E27FC236}">
                <a16:creationId xmlns:a16="http://schemas.microsoft.com/office/drawing/2014/main" id="{08AD5254-8B8E-A2AA-59CA-5DD8F7719C5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79217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 advTm="34250">
        <p:split orient="vert"/>
      </p:transition>
    </mc:Choice>
    <mc:Fallback>
      <p:transition spd="slow" advTm="34250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2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2366EBA-92FD-44AE-87A9-25E5135EB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6920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B437F5FC-01F7-4EB4-81E7-C27D917E95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4B0CFF10-4805-4BFA-961B-1F60DAEB94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BE054536-C03E-4857-B4AE-D687A58F9A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FE33E51C-23D8-43F5-98C4-A2ED2C4C99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89E18891-DEB2-4CFD-A907-2868B2A910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0002C1BB-DB60-4314-A2FC-203E54D94C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9B75BDFA-6D78-4FB1-9F21-5280855C49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0B632D6B-A327-41AB-BBCF-9A03AD2AB7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12">
              <a:extLst>
                <a:ext uri="{FF2B5EF4-FFF2-40B4-BE49-F238E27FC236}">
                  <a16:creationId xmlns:a16="http://schemas.microsoft.com/office/drawing/2014/main" id="{F514BBC5-1736-4813-BECB-5A6B6738E5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3">
              <a:extLst>
                <a:ext uri="{FF2B5EF4-FFF2-40B4-BE49-F238E27FC236}">
                  <a16:creationId xmlns:a16="http://schemas.microsoft.com/office/drawing/2014/main" id="{94A2C868-7AEC-4209-BFA3-7185B11D33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4">
              <a:extLst>
                <a:ext uri="{FF2B5EF4-FFF2-40B4-BE49-F238E27FC236}">
                  <a16:creationId xmlns:a16="http://schemas.microsoft.com/office/drawing/2014/main" id="{FF56CB70-2B25-4695-ADC8-6092D0D112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1" name="Freeform 15">
              <a:extLst>
                <a:ext uri="{FF2B5EF4-FFF2-40B4-BE49-F238E27FC236}">
                  <a16:creationId xmlns:a16="http://schemas.microsoft.com/office/drawing/2014/main" id="{BA411BEF-2182-4458-B9AF-1634B5C2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6">
              <a:extLst>
                <a:ext uri="{FF2B5EF4-FFF2-40B4-BE49-F238E27FC236}">
                  <a16:creationId xmlns:a16="http://schemas.microsoft.com/office/drawing/2014/main" id="{53F27E63-3F11-4C85-AC72-1EE8508C4C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3" name="Freeform 17">
              <a:extLst>
                <a:ext uri="{FF2B5EF4-FFF2-40B4-BE49-F238E27FC236}">
                  <a16:creationId xmlns:a16="http://schemas.microsoft.com/office/drawing/2014/main" id="{68B589BA-F70F-4E0B-94B9-EEB83EDF3F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18">
              <a:extLst>
                <a:ext uri="{FF2B5EF4-FFF2-40B4-BE49-F238E27FC236}">
                  <a16:creationId xmlns:a16="http://schemas.microsoft.com/office/drawing/2014/main" id="{9D0B991D-CB0A-415F-8D77-A5565F66F0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5" name="Freeform 19">
              <a:extLst>
                <a:ext uri="{FF2B5EF4-FFF2-40B4-BE49-F238E27FC236}">
                  <a16:creationId xmlns:a16="http://schemas.microsoft.com/office/drawing/2014/main" id="{701E99DE-74F0-41D1-BBF4-5A57053BB6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20">
              <a:extLst>
                <a:ext uri="{FF2B5EF4-FFF2-40B4-BE49-F238E27FC236}">
                  <a16:creationId xmlns:a16="http://schemas.microsoft.com/office/drawing/2014/main" id="{C02EE40A-8F17-4182-9495-9506463B79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bg1">
                  <a:alpha val="3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21">
              <a:extLst>
                <a:ext uri="{FF2B5EF4-FFF2-40B4-BE49-F238E27FC236}">
                  <a16:creationId xmlns:a16="http://schemas.microsoft.com/office/drawing/2014/main" id="{924210CA-0A35-4127-925F-D4084B7DC3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22">
              <a:extLst>
                <a:ext uri="{FF2B5EF4-FFF2-40B4-BE49-F238E27FC236}">
                  <a16:creationId xmlns:a16="http://schemas.microsoft.com/office/drawing/2014/main" id="{DC13CEF1-DD2D-474C-B81C-820CEF3D9C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9" name="Freeform 23">
              <a:extLst>
                <a:ext uri="{FF2B5EF4-FFF2-40B4-BE49-F238E27FC236}">
                  <a16:creationId xmlns:a16="http://schemas.microsoft.com/office/drawing/2014/main" id="{F889481A-8038-43E6-8EF1-A5F802CEDF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0" name="Freeform 24">
              <a:extLst>
                <a:ext uri="{FF2B5EF4-FFF2-40B4-BE49-F238E27FC236}">
                  <a16:creationId xmlns:a16="http://schemas.microsoft.com/office/drawing/2014/main" id="{128BD14A-9093-4854-A73A-F666B2ED2D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1" name="Freeform 25">
              <a:extLst>
                <a:ext uri="{FF2B5EF4-FFF2-40B4-BE49-F238E27FC236}">
                  <a16:creationId xmlns:a16="http://schemas.microsoft.com/office/drawing/2014/main" id="{22D884F4-76EC-4371-B903-E79CF191E3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7C462C46-EFB7-4580-9921-DFC346FCC3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23665" y="0"/>
            <a:ext cx="10268336" cy="686920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C12ECF-464A-F8CA-9B74-CF4B8C8F88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80485" y="841375"/>
            <a:ext cx="6230857" cy="1230570"/>
          </a:xfrm>
        </p:spPr>
        <p:txBody>
          <a:bodyPr anchor="t">
            <a:normAutofit/>
          </a:bodyPr>
          <a:lstStyle/>
          <a:p>
            <a:pPr algn="l"/>
            <a:r>
              <a:rPr lang="en-US" sz="3600" dirty="0">
                <a:solidFill>
                  <a:schemeClr val="accent1"/>
                </a:solidFill>
                <a:cs typeface="Calibri Light"/>
              </a:rPr>
              <a:t>Conclusion</a:t>
            </a:r>
            <a:endParaRPr lang="en-US" dirty="0">
              <a:solidFill>
                <a:schemeClr val="accent1"/>
              </a:solidFill>
            </a:endParaRPr>
          </a:p>
        </p:txBody>
      </p:sp>
      <p:sp>
        <p:nvSpPr>
          <p:cNvPr id="35" name="Isosceles Triangle 34">
            <a:extLst>
              <a:ext uri="{FF2B5EF4-FFF2-40B4-BE49-F238E27FC236}">
                <a16:creationId xmlns:a16="http://schemas.microsoft.com/office/drawing/2014/main" id="{B8B918B4-AB10-4E3A-916E-A9625586EA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797903" y="954813"/>
            <a:ext cx="300774" cy="259288"/>
          </a:xfrm>
          <a:prstGeom prst="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A72612-6743-6852-B7CB-66ABF1ABA3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80487" y="2249046"/>
            <a:ext cx="6123783" cy="3802762"/>
          </a:xfrm>
        </p:spPr>
        <p:txBody>
          <a:bodyPr anchor="t">
            <a:normAutofit/>
          </a:bodyPr>
          <a:lstStyle/>
          <a:p>
            <a:r>
              <a:rPr lang="en-US" sz="1600"/>
              <a:t>Do no give up </a:t>
            </a:r>
          </a:p>
          <a:p>
            <a:r>
              <a:rPr lang="en-US" sz="1600"/>
              <a:t>Better concertation </a:t>
            </a:r>
          </a:p>
          <a:p>
            <a:r>
              <a:rPr lang="en-US" sz="1600"/>
              <a:t>Feel better with yourself</a:t>
            </a:r>
            <a:endParaRPr lang="en-US" sz="1600" dirty="0"/>
          </a:p>
        </p:txBody>
      </p:sp>
      <p:pic>
        <p:nvPicPr>
          <p:cNvPr id="50" name="Audio 49">
            <a:extLst>
              <a:ext uri="{FF2B5EF4-FFF2-40B4-BE49-F238E27FC236}">
                <a16:creationId xmlns:a16="http://schemas.microsoft.com/office/drawing/2014/main" id="{FDBEBAD0-BE1B-1710-0D32-007844E600C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3742772"/>
      </p:ext>
    </p:extLst>
  </p:cSld>
  <p:clrMapOvr>
    <a:masterClrMapping/>
  </p:clrMapOvr>
  <p:transition spd="slow" advTm="31653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0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2366EBA-92FD-44AE-87A9-25E5135EB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6920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B437F5FC-01F7-4EB4-81E7-C27D917E95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4B0CFF10-4805-4BFA-961B-1F60DAEB94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BE054536-C03E-4857-B4AE-D687A58F9A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FE33E51C-23D8-43F5-98C4-A2ED2C4C99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89E18891-DEB2-4CFD-A907-2868B2A910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0002C1BB-DB60-4314-A2FC-203E54D94C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9B75BDFA-6D78-4FB1-9F21-5280855C49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0B632D6B-A327-41AB-BBCF-9A03AD2AB7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12">
              <a:extLst>
                <a:ext uri="{FF2B5EF4-FFF2-40B4-BE49-F238E27FC236}">
                  <a16:creationId xmlns:a16="http://schemas.microsoft.com/office/drawing/2014/main" id="{F514BBC5-1736-4813-BECB-5A6B6738E5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3">
              <a:extLst>
                <a:ext uri="{FF2B5EF4-FFF2-40B4-BE49-F238E27FC236}">
                  <a16:creationId xmlns:a16="http://schemas.microsoft.com/office/drawing/2014/main" id="{94A2C868-7AEC-4209-BFA3-7185B11D33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4">
              <a:extLst>
                <a:ext uri="{FF2B5EF4-FFF2-40B4-BE49-F238E27FC236}">
                  <a16:creationId xmlns:a16="http://schemas.microsoft.com/office/drawing/2014/main" id="{FF56CB70-2B25-4695-ADC8-6092D0D112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1" name="Freeform 15">
              <a:extLst>
                <a:ext uri="{FF2B5EF4-FFF2-40B4-BE49-F238E27FC236}">
                  <a16:creationId xmlns:a16="http://schemas.microsoft.com/office/drawing/2014/main" id="{BA411BEF-2182-4458-B9AF-1634B5C2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6">
              <a:extLst>
                <a:ext uri="{FF2B5EF4-FFF2-40B4-BE49-F238E27FC236}">
                  <a16:creationId xmlns:a16="http://schemas.microsoft.com/office/drawing/2014/main" id="{53F27E63-3F11-4C85-AC72-1EE8508C4C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3" name="Freeform 17">
              <a:extLst>
                <a:ext uri="{FF2B5EF4-FFF2-40B4-BE49-F238E27FC236}">
                  <a16:creationId xmlns:a16="http://schemas.microsoft.com/office/drawing/2014/main" id="{68B589BA-F70F-4E0B-94B9-EEB83EDF3F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18">
              <a:extLst>
                <a:ext uri="{FF2B5EF4-FFF2-40B4-BE49-F238E27FC236}">
                  <a16:creationId xmlns:a16="http://schemas.microsoft.com/office/drawing/2014/main" id="{9D0B991D-CB0A-415F-8D77-A5565F66F0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5" name="Freeform 19">
              <a:extLst>
                <a:ext uri="{FF2B5EF4-FFF2-40B4-BE49-F238E27FC236}">
                  <a16:creationId xmlns:a16="http://schemas.microsoft.com/office/drawing/2014/main" id="{701E99DE-74F0-41D1-BBF4-5A57053BB6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20">
              <a:extLst>
                <a:ext uri="{FF2B5EF4-FFF2-40B4-BE49-F238E27FC236}">
                  <a16:creationId xmlns:a16="http://schemas.microsoft.com/office/drawing/2014/main" id="{C02EE40A-8F17-4182-9495-9506463B79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bg1">
                  <a:alpha val="3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21">
              <a:extLst>
                <a:ext uri="{FF2B5EF4-FFF2-40B4-BE49-F238E27FC236}">
                  <a16:creationId xmlns:a16="http://schemas.microsoft.com/office/drawing/2014/main" id="{924210CA-0A35-4127-925F-D4084B7DC3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22">
              <a:extLst>
                <a:ext uri="{FF2B5EF4-FFF2-40B4-BE49-F238E27FC236}">
                  <a16:creationId xmlns:a16="http://schemas.microsoft.com/office/drawing/2014/main" id="{DC13CEF1-DD2D-474C-B81C-820CEF3D9C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9" name="Freeform 23">
              <a:extLst>
                <a:ext uri="{FF2B5EF4-FFF2-40B4-BE49-F238E27FC236}">
                  <a16:creationId xmlns:a16="http://schemas.microsoft.com/office/drawing/2014/main" id="{F889481A-8038-43E6-8EF1-A5F802CEDF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0" name="Freeform 24">
              <a:extLst>
                <a:ext uri="{FF2B5EF4-FFF2-40B4-BE49-F238E27FC236}">
                  <a16:creationId xmlns:a16="http://schemas.microsoft.com/office/drawing/2014/main" id="{128BD14A-9093-4854-A73A-F666B2ED2D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1" name="Freeform 25">
              <a:extLst>
                <a:ext uri="{FF2B5EF4-FFF2-40B4-BE49-F238E27FC236}">
                  <a16:creationId xmlns:a16="http://schemas.microsoft.com/office/drawing/2014/main" id="{22D884F4-76EC-4371-B903-E79CF191E3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7C462C46-EFB7-4580-9921-DFC346FCC3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23665" y="0"/>
            <a:ext cx="10268336" cy="686920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C12ECF-464A-F8CA-9B74-CF4B8C8F88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80485" y="841375"/>
            <a:ext cx="6230857" cy="1230570"/>
          </a:xfrm>
        </p:spPr>
        <p:txBody>
          <a:bodyPr anchor="t">
            <a:normAutofit/>
          </a:bodyPr>
          <a:lstStyle/>
          <a:p>
            <a:pPr algn="l"/>
            <a:r>
              <a:rPr lang="en-US" sz="3600" dirty="0">
                <a:solidFill>
                  <a:schemeClr val="accent1"/>
                </a:solidFill>
                <a:cs typeface="Calibri Light"/>
              </a:rPr>
              <a:t>Reference list</a:t>
            </a:r>
            <a:endParaRPr lang="en-US" sz="3600" dirty="0">
              <a:solidFill>
                <a:schemeClr val="accent1"/>
              </a:solidFill>
            </a:endParaRPr>
          </a:p>
        </p:txBody>
      </p:sp>
      <p:sp>
        <p:nvSpPr>
          <p:cNvPr id="35" name="Isosceles Triangle 34">
            <a:extLst>
              <a:ext uri="{FF2B5EF4-FFF2-40B4-BE49-F238E27FC236}">
                <a16:creationId xmlns:a16="http://schemas.microsoft.com/office/drawing/2014/main" id="{B8B918B4-AB10-4E3A-916E-A9625586EA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797903" y="954813"/>
            <a:ext cx="300774" cy="259288"/>
          </a:xfrm>
          <a:prstGeom prst="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A72612-6743-6852-B7CB-66ABF1ABA3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88825" y="1796760"/>
            <a:ext cx="9095613" cy="5046953"/>
          </a:xfrm>
        </p:spPr>
        <p:txBody>
          <a:bodyPr anchor="t">
            <a:normAutofit fontScale="40000" lnSpcReduction="20000"/>
          </a:bodyPr>
          <a:lstStyle/>
          <a:p>
            <a:pPr marL="0" indent="0">
              <a:lnSpc>
                <a:spcPct val="170000"/>
              </a:lnSpc>
              <a:spcAft>
                <a:spcPts val="800"/>
              </a:spcAft>
              <a:buNone/>
            </a:pPr>
            <a:r>
              <a:rPr lang="en-US" sz="3000" baseline="-250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Calibri" panose="020F0502020204030204" pitchFamily="34" charset="0"/>
              </a:rPr>
              <a:t>Cottrell, S (2019), </a:t>
            </a:r>
            <a:r>
              <a:rPr lang="en-US" sz="3000" i="1" baseline="-250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Calibri" panose="020F0502020204030204" pitchFamily="34" charset="0"/>
              </a:rPr>
              <a:t>The study skills handbook</a:t>
            </a:r>
            <a:r>
              <a:rPr lang="en-US" sz="3000" baseline="-250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Calibri" panose="020F0502020204030204" pitchFamily="34" charset="0"/>
              </a:rPr>
              <a:t>. 5th edition. London: Red Globe press.</a:t>
            </a:r>
            <a:endParaRPr lang="en-GB" sz="3000" baseline="-250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70000"/>
              </a:lnSpc>
              <a:spcAft>
                <a:spcPts val="800"/>
              </a:spcAft>
              <a:buNone/>
            </a:pPr>
            <a:r>
              <a:rPr lang="en-US" sz="3000" baseline="-250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Ed Blog (2014) </a:t>
            </a:r>
            <a:r>
              <a:rPr lang="en-US" sz="3000" i="1" baseline="-250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The Effect of a Healthy lifestyle on Education. </a:t>
            </a:r>
            <a:r>
              <a:rPr lang="en-US" sz="3000" baseline="-250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Available at:</a:t>
            </a:r>
            <a:r>
              <a:rPr lang="en-US" sz="3000" baseline="-250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3000" u="sng" baseline="-250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https://blog.edclass.com/effect-healthy-lifestyle-education/#:~:text=However%2C%20taking%20up%20and%20maintaining,Sleep</a:t>
            </a:r>
            <a:r>
              <a:rPr lang="en-US" sz="3000" baseline="-250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(Accessed: 22 October 2023)</a:t>
            </a:r>
            <a:endParaRPr lang="en-GB" sz="3000" baseline="-250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70000"/>
              </a:lnSpc>
              <a:spcAft>
                <a:spcPts val="800"/>
              </a:spcAft>
              <a:buNone/>
            </a:pPr>
            <a:r>
              <a:rPr lang="en-US" sz="3000" baseline="-250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Lee, E (2022) ‘</a:t>
            </a:r>
            <a:r>
              <a:rPr lang="en-US" sz="3000" spc="-10" baseline="-250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Resilience for Undergraduate Students: Development and Evaluation of a Theory-Driven, Evidence-Based and Learner Centered Digital Resilience Skills Enhancement (RISE) Program’  </a:t>
            </a:r>
            <a:r>
              <a:rPr lang="en-US" sz="3000" i="1" spc="-10" baseline="-250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Environmental </a:t>
            </a:r>
            <a:r>
              <a:rPr lang="en-US" sz="3000" i="1" baseline="-250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Research and Public Health</a:t>
            </a:r>
            <a:r>
              <a:rPr lang="en-US" sz="3000" baseline="-250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Available at </a:t>
            </a:r>
            <a:r>
              <a:rPr lang="en-US" sz="3000" u="sng" baseline="-250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https://www.ncbi.nlm.nih.gov/pmc/articles/PMC9564580/#B8-ijerph-19-12729</a:t>
            </a:r>
            <a:r>
              <a:rPr lang="en-US" sz="3000" baseline="-250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(Accessed on 22 October).</a:t>
            </a:r>
            <a:endParaRPr lang="en-GB" sz="3000" baseline="-250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70000"/>
              </a:lnSpc>
              <a:spcAft>
                <a:spcPts val="800"/>
              </a:spcAft>
              <a:buNone/>
            </a:pPr>
            <a:r>
              <a:rPr lang="en-US" sz="3000" baseline="-25000" dirty="0">
                <a:solidFill>
                  <a:srgbClr val="000000"/>
                </a:solidFill>
                <a:effectLst/>
                <a:ea typeface="Arial" panose="020B0604020202020204" pitchFamily="34" charset="0"/>
                <a:cs typeface="Times New Roman" panose="02020603050405020304" pitchFamily="18" charset="0"/>
              </a:rPr>
              <a:t>Leonardi, f, (2018) ’The Definition of Health Towards New Perspectives’</a:t>
            </a:r>
            <a:r>
              <a:rPr lang="en-US" sz="3000" i="1" baseline="-25000" dirty="0">
                <a:solidFill>
                  <a:srgbClr val="000000"/>
                </a:solidFill>
                <a:effectLst/>
                <a:ea typeface="Arial" panose="020B0604020202020204" pitchFamily="34" charset="0"/>
                <a:cs typeface="Times New Roman" panose="02020603050405020304" pitchFamily="18" charset="0"/>
              </a:rPr>
              <a:t>, International Journal of Health Services</a:t>
            </a:r>
            <a:r>
              <a:rPr lang="en-US" sz="3000" baseline="-25000" dirty="0">
                <a:solidFill>
                  <a:srgbClr val="000000"/>
                </a:solidFill>
                <a:effectLst/>
                <a:ea typeface="Arial" panose="020B0604020202020204" pitchFamily="34" charset="0"/>
                <a:cs typeface="Times New Roman" panose="02020603050405020304" pitchFamily="18" charset="0"/>
              </a:rPr>
              <a:t>, 48(4). Available at:</a:t>
            </a:r>
            <a:r>
              <a:rPr lang="en-US" sz="3000" baseline="-250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3000" u="none" strike="noStrike" baseline="-250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https://doi.org/10.1177/0020731418782653</a:t>
            </a:r>
            <a:endParaRPr lang="en-GB" sz="3000" baseline="-250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70000"/>
              </a:lnSpc>
              <a:spcAft>
                <a:spcPts val="800"/>
              </a:spcAft>
              <a:buNone/>
            </a:pPr>
            <a:r>
              <a:rPr lang="en-US" sz="3000" baseline="-250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Michaelson J, Mahony S and </a:t>
            </a:r>
            <a:r>
              <a:rPr lang="en-US" sz="3000" baseline="-250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Schifferes</a:t>
            </a:r>
            <a:r>
              <a:rPr lang="en-US" sz="3000" baseline="-250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J. (2012) </a:t>
            </a:r>
            <a:r>
              <a:rPr lang="en-US" sz="3000" i="1" baseline="-250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Measuring well-being: A guide for Practitioners</a:t>
            </a:r>
            <a:r>
              <a:rPr lang="en-US" sz="3000" baseline="-250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. The New Economics Foundation</a:t>
            </a:r>
            <a:endParaRPr lang="en-GB" sz="3000" baseline="-250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70000"/>
              </a:lnSpc>
              <a:spcAft>
                <a:spcPts val="800"/>
              </a:spcAft>
              <a:buNone/>
            </a:pPr>
            <a:r>
              <a:rPr lang="en-US" sz="3000" baseline="-250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Pandey, M. (2022) ‘</a:t>
            </a:r>
            <a:r>
              <a:rPr lang="en-US" sz="3000" i="1" baseline="-250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mental health negatively affecting almost 50% of UK students in survey’</a:t>
            </a:r>
            <a:r>
              <a:rPr lang="en-US" sz="3000" baseline="-250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000" i="1" baseline="-250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BBC, </a:t>
            </a:r>
            <a:r>
              <a:rPr lang="en-US" sz="3000" baseline="-250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29 June. Available at: </a:t>
            </a:r>
            <a:r>
              <a:rPr lang="en-US" sz="3000" u="sng" baseline="-250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https://www.bbc.co.uk/news/newsbeat-61968952</a:t>
            </a:r>
            <a:r>
              <a:rPr lang="en-US" sz="3000" baseline="-250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(Accessed: 23 October 2023)</a:t>
            </a:r>
            <a:endParaRPr lang="en-GB" sz="3000" baseline="-250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70000"/>
              </a:lnSpc>
              <a:spcAft>
                <a:spcPts val="800"/>
              </a:spcAft>
              <a:buNone/>
            </a:pPr>
            <a:r>
              <a:rPr lang="en-US" sz="3000" baseline="-25000" dirty="0">
                <a:solidFill>
                  <a:srgbClr val="000000"/>
                </a:solidFill>
                <a:effectLst/>
                <a:ea typeface="Arial" panose="020B0604020202020204" pitchFamily="34" charset="0"/>
                <a:cs typeface="Times New Roman" panose="02020603050405020304" pitchFamily="18" charset="0"/>
              </a:rPr>
              <a:t>Suicide Prevention Resource Center, </a:t>
            </a:r>
            <a:r>
              <a:rPr lang="en-US" sz="3000" i="1" baseline="-25000" dirty="0">
                <a:solidFill>
                  <a:srgbClr val="000000"/>
                </a:solidFill>
                <a:effectLst/>
                <a:ea typeface="Arial" panose="020B0604020202020204" pitchFamily="34" charset="0"/>
                <a:cs typeface="Times New Roman" panose="02020603050405020304" pitchFamily="18" charset="0"/>
              </a:rPr>
              <a:t>Consequences of Student Mental Health Issues</a:t>
            </a:r>
            <a:r>
              <a:rPr lang="en-US" sz="3000" baseline="-25000" dirty="0">
                <a:solidFill>
                  <a:srgbClr val="000000"/>
                </a:solidFill>
                <a:effectLst/>
                <a:ea typeface="Arial" panose="020B0604020202020204" pitchFamily="34" charset="0"/>
                <a:cs typeface="Times New Roman" panose="02020603050405020304" pitchFamily="18" charset="0"/>
              </a:rPr>
              <a:t>. Available at: https://</a:t>
            </a:r>
            <a:r>
              <a:rPr lang="en-US" sz="3000" baseline="-25000" dirty="0" err="1">
                <a:solidFill>
                  <a:srgbClr val="000000"/>
                </a:solidFill>
                <a:effectLst/>
                <a:ea typeface="Arial" panose="020B0604020202020204" pitchFamily="34" charset="0"/>
                <a:cs typeface="Times New Roman" panose="02020603050405020304" pitchFamily="18" charset="0"/>
              </a:rPr>
              <a:t>sprc.org</a:t>
            </a:r>
            <a:r>
              <a:rPr lang="en-US" sz="3000" baseline="-25000" dirty="0">
                <a:solidFill>
                  <a:srgbClr val="000000"/>
                </a:solidFill>
                <a:effectLst/>
                <a:ea typeface="Arial" panose="020B0604020202020204" pitchFamily="34" charset="0"/>
                <a:cs typeface="Times New Roman" panose="02020603050405020304" pitchFamily="18" charset="0"/>
              </a:rPr>
              <a:t>/settings/colleges-and-universities/consequences-of-student-mental-health-issues/ (Accessed: 23 October )</a:t>
            </a:r>
            <a:endParaRPr lang="en-GB" sz="3000" baseline="-250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70000"/>
              </a:lnSpc>
              <a:spcAft>
                <a:spcPts val="800"/>
              </a:spcAft>
              <a:buNone/>
            </a:pPr>
            <a:r>
              <a:rPr lang="en-US" sz="3000" baseline="-25000" dirty="0" err="1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Swaim</a:t>
            </a:r>
            <a:r>
              <a:rPr lang="en-US" sz="3000" baseline="-250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E. (2022) </a:t>
            </a:r>
            <a:r>
              <a:rPr lang="en-US" sz="3000" i="1" baseline="-250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Healthline. </a:t>
            </a:r>
            <a:r>
              <a:rPr lang="en-US" sz="3000" baseline="-250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Available at </a:t>
            </a:r>
            <a:r>
              <a:rPr lang="en-US" sz="3000" u="sng" baseline="-250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https://www.healthline.com/health/mental-health/what-is-resilience</a:t>
            </a:r>
            <a:r>
              <a:rPr lang="en-US" sz="3000" baseline="-250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(Accessed: 23 October 2023)</a:t>
            </a:r>
            <a:endParaRPr lang="en-GB" sz="3000" baseline="-250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70000"/>
              </a:lnSpc>
              <a:spcBef>
                <a:spcPts val="1500"/>
              </a:spcBef>
              <a:spcAft>
                <a:spcPts val="1125"/>
              </a:spcAft>
              <a:buNone/>
            </a:pPr>
            <a:r>
              <a:rPr lang="en-GB" sz="3000" baseline="-25000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Wardle c, (2023). </a:t>
            </a:r>
            <a:r>
              <a:rPr lang="en-GB" sz="3000" i="1" baseline="-250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Student mental health – why is it important for students and how can universities improve it</a:t>
            </a:r>
            <a:r>
              <a:rPr lang="en-GB" sz="3000" baseline="-250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. </a:t>
            </a:r>
            <a:r>
              <a:rPr lang="en-GB" sz="3000" baseline="-25000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Available at: </a:t>
            </a:r>
            <a:r>
              <a:rPr lang="en-GB" sz="3000" u="sng" baseline="-25000" dirty="0">
                <a:solidFill>
                  <a:srgbClr val="000000"/>
                </a:solidFill>
                <a:effectLst/>
                <a:ea typeface="Calibri" panose="020F0502020204030204" pitchFamily="34" charset="0"/>
                <a:hlinkClick r:id="rId7"/>
              </a:rPr>
              <a:t>https://www.theaccessgroup.com/en-gb/blog/hsc-student-mental-health-why-is-it-important-for-students-and-how-can-universities-improve-it/#:~:text=Student%20mental%20health%20is%20important,can%20feel%20like%20a%20failure</a:t>
            </a:r>
            <a:r>
              <a:rPr lang="en-GB" sz="3000" baseline="-25000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. (Accessed: 2 November 2023)</a:t>
            </a:r>
            <a:endParaRPr lang="en-GB" sz="3000" baseline="-25000" dirty="0">
              <a:effectLst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3968899700"/>
      </p:ext>
    </p:extLst>
  </p:cSld>
  <p:clrMapOvr>
    <a:masterClrMapping/>
  </p:clrMapOvr>
</p:sld>
</file>

<file path=ppt/theme/theme1.xml><?xml version="1.0" encoding="utf-8"?>
<a:theme xmlns:a="http://schemas.openxmlformats.org/drawingml/2006/main" name="Atlas">
  <a:themeElements>
    <a:clrScheme name="Atlas">
      <a:dk1>
        <a:sysClr val="windowText" lastClr="000000"/>
      </a:dk1>
      <a:lt1>
        <a:sysClr val="window" lastClr="FFFFFF"/>
      </a:lt1>
      <a:dk2>
        <a:srgbClr val="454545"/>
      </a:dk2>
      <a:lt2>
        <a:srgbClr val="E0E0E0"/>
      </a:lt2>
      <a:accent1>
        <a:srgbClr val="F81B02"/>
      </a:accent1>
      <a:accent2>
        <a:srgbClr val="FC7715"/>
      </a:accent2>
      <a:accent3>
        <a:srgbClr val="AFBF41"/>
      </a:accent3>
      <a:accent4>
        <a:srgbClr val="50C49F"/>
      </a:accent4>
      <a:accent5>
        <a:srgbClr val="3B95C4"/>
      </a:accent5>
      <a:accent6>
        <a:srgbClr val="B560D4"/>
      </a:accent6>
      <a:hlink>
        <a:srgbClr val="FC5A1A"/>
      </a:hlink>
      <a:folHlink>
        <a:srgbClr val="B49E74"/>
      </a:folHlink>
    </a:clrScheme>
    <a:fontScheme name="Atlas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tlas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alpha val="60000"/>
                <a:satMod val="109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0000"/>
            </a:schemeClr>
          </a:solidFill>
          <a:prstDash val="solid"/>
        </a:ln>
        <a:ln w="15875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0" h="0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10000">
              <a:schemeClr val="phClr">
                <a:tint val="94000"/>
                <a:lumMod val="116000"/>
              </a:schemeClr>
            </a:gs>
            <a:gs pos="100000">
              <a:schemeClr val="phClr">
                <a:tint val="98000"/>
                <a:shade val="86000"/>
                <a:satMod val="90000"/>
                <a:lumMod val="88000"/>
              </a:schemeClr>
            </a:gs>
          </a:gsLst>
          <a:path path="circle">
            <a:fillToRect l="50000" t="15000" r="50000" b="169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tlas" id="{5156B0E4-0EB1-49FE-A26B-15F6F698AEC6}" vid="{508F7963-D0B5-43F7-BB2C-FCE3009C08E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567</Words>
  <Application>Microsoft Macintosh PowerPoint</Application>
  <PresentationFormat>Widescreen</PresentationFormat>
  <Paragraphs>54</Paragraphs>
  <Slides>9</Slides>
  <Notes>0</Notes>
  <HiddenSlides>0</HiddenSlides>
  <MMClips>8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Calibri Light</vt:lpstr>
      <vt:lpstr>Rockwell</vt:lpstr>
      <vt:lpstr>Wingdings</vt:lpstr>
      <vt:lpstr>Atlas</vt:lpstr>
      <vt:lpstr>The importance of resilience, health, wellbeing of being as a university student </vt:lpstr>
      <vt:lpstr> What is Resilience?</vt:lpstr>
      <vt:lpstr>Resilience </vt:lpstr>
      <vt:lpstr>What is Health?</vt:lpstr>
      <vt:lpstr>health</vt:lpstr>
      <vt:lpstr>What is Wellbeing?</vt:lpstr>
      <vt:lpstr>Wellbeing </vt:lpstr>
      <vt:lpstr>Conclusion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Morgan Dixon (2318201)</cp:lastModifiedBy>
  <cp:revision>1</cp:revision>
  <dcterms:created xsi:type="dcterms:W3CDTF">2023-11-01T23:16:12Z</dcterms:created>
  <dcterms:modified xsi:type="dcterms:W3CDTF">2023-11-03T23:37:56Z</dcterms:modified>
</cp:coreProperties>
</file>