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omments/modernComment_11B_F025FDB1.xml" ContentType="application/vnd.ms-powerpoint.comments+xml"/>
  <Override PartName="/ppt/comments/modernComment_11C_35A82E84.xml" ContentType="application/vnd.ms-powerpoint.comments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omments/modernComment_116_DB2EFE62.xml" ContentType="application/vnd.ms-powerpoint.comments+xml"/>
  <Override PartName="/ppt/comments/modernComment_134_988AE178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83" r:id="rId4"/>
    <p:sldMasterId id="2147483660" r:id="rId5"/>
  </p:sldMasterIdLst>
  <p:notesMasterIdLst>
    <p:notesMasterId r:id="rId53"/>
  </p:notesMasterIdLst>
  <p:handoutMasterIdLst>
    <p:handoutMasterId r:id="rId54"/>
  </p:handoutMasterIdLst>
  <p:sldIdLst>
    <p:sldId id="258" r:id="rId6"/>
    <p:sldId id="264" r:id="rId7"/>
    <p:sldId id="280" r:id="rId8"/>
    <p:sldId id="281" r:id="rId9"/>
    <p:sldId id="312" r:id="rId10"/>
    <p:sldId id="282" r:id="rId11"/>
    <p:sldId id="283" r:id="rId12"/>
    <p:sldId id="284" r:id="rId13"/>
    <p:sldId id="285" r:id="rId14"/>
    <p:sldId id="286" r:id="rId15"/>
    <p:sldId id="270" r:id="rId16"/>
    <p:sldId id="271" r:id="rId17"/>
    <p:sldId id="287" r:id="rId18"/>
    <p:sldId id="288" r:id="rId19"/>
    <p:sldId id="272" r:id="rId20"/>
    <p:sldId id="275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79" r:id="rId29"/>
    <p:sldId id="314" r:id="rId30"/>
    <p:sldId id="278" r:id="rId31"/>
    <p:sldId id="296" r:id="rId32"/>
    <p:sldId id="297" r:id="rId33"/>
    <p:sldId id="298" r:id="rId34"/>
    <p:sldId id="276" r:id="rId35"/>
    <p:sldId id="273" r:id="rId36"/>
    <p:sldId id="274" r:id="rId37"/>
    <p:sldId id="299" r:id="rId38"/>
    <p:sldId id="300" r:id="rId39"/>
    <p:sldId id="301" r:id="rId40"/>
    <p:sldId id="277" r:id="rId41"/>
    <p:sldId id="307" r:id="rId42"/>
    <p:sldId id="308" r:id="rId43"/>
    <p:sldId id="309" r:id="rId44"/>
    <p:sldId id="310" r:id="rId45"/>
    <p:sldId id="311" r:id="rId46"/>
    <p:sldId id="302" r:id="rId47"/>
    <p:sldId id="303" r:id="rId48"/>
    <p:sldId id="304" r:id="rId49"/>
    <p:sldId id="306" r:id="rId50"/>
    <p:sldId id="305" r:id="rId51"/>
    <p:sldId id="263" r:id="rId52"/>
  </p:sldIdLst>
  <p:sldSz cx="9144000" cy="6858000" type="screen4x3"/>
  <p:notesSz cx="6858000" cy="9144000"/>
  <p:defaultTextStyle>
    <a:defPPr>
      <a:defRPr lang="en-US"/>
    </a:defPPr>
    <a:lvl1pPr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9AF4AD0-7A64-6A89-03E8-F226EFF94126}" name="Sara Evans" initials="SE" userId="S::sara.evans@socialcare.wales::1ab69dfd-c48a-4560-9611-365ffb8dfd3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AD85"/>
    <a:srgbClr val="EB5E57"/>
    <a:srgbClr val="37394C"/>
    <a:srgbClr val="004B00"/>
    <a:srgbClr val="257D86"/>
    <a:srgbClr val="F7AB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C934A7-75A0-3812-ED24-023E627A851D}" v="23" dt="2021-10-01T18:35:37.877"/>
    <p1510:client id="{29756C27-AC31-1BA9-10BD-2A5C986D624C}" v="1" dt="2021-10-01T14:59:39.142"/>
    <p1510:client id="{4827DA0C-96C6-E752-BCFD-91C2C29E450D}" v="15" dt="2021-10-01T12:51:42.896"/>
    <p1510:client id="{4F140615-A3A5-42D9-93D8-FEE3C3E7052A}" v="41" dt="2021-10-02T12:52:33.060"/>
    <p1510:client id="{5BA48CA2-9647-FFC3-27DA-D0A27369B76F}" v="11" dt="2021-10-01T13:30:40.689"/>
    <p1510:client id="{5FA60C4E-6D14-72B2-E5EE-C54CF642CFF5}" v="114" dt="2021-10-01T13:09:27.621"/>
    <p1510:client id="{8431A1DE-94ED-02DC-B104-67527CE069B5}" v="24" dt="2021-10-01T12:50:01.883"/>
    <p1510:client id="{ABC18062-253A-9686-9130-94C369D83D2E}" v="1740" dt="2021-10-01T10:54:13.981"/>
    <p1510:client id="{D239BF16-C881-0F5B-9F3F-3062AE3FDC69}" v="13" dt="2021-10-01T12:41:08.217"/>
    <p1510:client id="{F400DEA1-1D4B-1B8A-C808-3116825D115B}" v="3" dt="2021-10-01T12:47:02.452"/>
    <p1510:client id="{FB5D7B65-33F5-4538-9988-21B0AEFC93BB}" v="7" dt="2021-10-01T12:50:11.6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8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microsoft.com/office/2015/10/relationships/revisionInfo" Target="revisionInfo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heme" Target="theme/theme1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microsoft.com/office/2018/10/relationships/authors" Target="authors.xml"/></Relationships>
</file>

<file path=ppt/comments/modernComment_11B_F025FDB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47EA64A-B169-4998-B50D-18382B7829ED}" authorId="{D9AF4AD0-7A64-6A89-03E8-F226EFF94126}" created="2021-10-01T09:50:52.943">
    <pc:sldMkLst xmlns:pc="http://schemas.microsoft.com/office/powerpoint/2013/main/command">
      <pc:docMk/>
      <pc:sldMk cId="4029021617" sldId="283"/>
    </pc:sldMkLst>
    <p188:txBody>
      <a:bodyPr/>
      <a:lstStyle/>
      <a:p>
        <a:r>
          <a:rPr lang="en-US"/>
          <a:t>do we have a welsh version of this image?</a:t>
        </a:r>
      </a:p>
    </p188:txBody>
  </p188:cm>
</p188:cmLst>
</file>

<file path=ppt/comments/modernComment_11C_35A82E84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02210AB-317D-4121-8D92-8F986E494D3C}" authorId="{D9AF4AD0-7A64-6A89-03E8-F226EFF94126}" created="2021-10-01T09:51:07.647">
    <pc:sldMkLst xmlns:pc="http://schemas.microsoft.com/office/powerpoint/2013/main/command">
      <pc:docMk/>
      <pc:sldMk cId="900214404" sldId="284"/>
    </pc:sldMkLst>
    <p188:txBody>
      <a:bodyPr/>
      <a:lstStyle/>
      <a:p>
        <a:r>
          <a:rPr lang="en-US"/>
          <a:t>do we have a welsh version of this image?</a:t>
        </a:r>
      </a:p>
    </p188:txBody>
  </p188:cm>
</p188:cmLst>
</file>

<file path=ppt/comments/modernComment_116_DB2EFE62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E03900AC-910E-4F9C-813F-C767E765BEA2}" authorId="{D9AF4AD0-7A64-6A89-03E8-F226EFF94126}" created="2021-10-01T09:51:57.445">
    <pc:sldMkLst xmlns:pc="http://schemas.microsoft.com/office/powerpoint/2013/main/command">
      <pc:docMk/>
      <pc:sldMk cId="3677290082" sldId="278"/>
    </pc:sldMkLst>
    <p188:txBody>
      <a:bodyPr/>
      <a:lstStyle/>
      <a:p>
        <a:r>
          <a:rPr lang="en-US"/>
          <a:t>is there a welsh version of the page this was taken from?</a:t>
        </a:r>
      </a:p>
    </p188:txBody>
  </p188:cm>
</p188:cmLst>
</file>

<file path=ppt/comments/modernComment_134_988AE178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76E0992-8946-44E9-87CD-42680A46F1C9}" authorId="{D9AF4AD0-7A64-6A89-03E8-F226EFF94126}" created="2021-10-01T10:54:13.981">
    <pc:sldMkLst xmlns:pc="http://schemas.microsoft.com/office/powerpoint/2013/main/command">
      <pc:docMk/>
      <pc:sldMk cId="2559238520" sldId="308"/>
    </pc:sldMkLst>
    <p188:txBody>
      <a:bodyPr/>
      <a:lstStyle/>
      <a:p>
        <a:r>
          <a:rPr lang="en-US"/>
          <a:t>could this be re-worded at all? translation doesn't 100% fit</a:t>
        </a:r>
      </a:p>
    </p188:txBody>
  </p188:cm>
</p188:cmLst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6" Type="http://schemas.openxmlformats.org/officeDocument/2006/relationships/image" Target="../media/image36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Relationship Id="rId14" Type="http://schemas.openxmlformats.org/officeDocument/2006/relationships/image" Target="../media/image34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6" Type="http://schemas.openxmlformats.org/officeDocument/2006/relationships/image" Target="../media/image36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Relationship Id="rId14" Type="http://schemas.openxmlformats.org/officeDocument/2006/relationships/image" Target="../media/image3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6" Type="http://schemas.openxmlformats.org/officeDocument/2006/relationships/image" Target="../media/image36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Relationship Id="rId14" Type="http://schemas.openxmlformats.org/officeDocument/2006/relationships/image" Target="../media/image3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6" Type="http://schemas.openxmlformats.org/officeDocument/2006/relationships/image" Target="../media/image36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Relationship Id="rId1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9B81AE-97D9-454A-9251-67198FEE97C6}" type="doc">
      <dgm:prSet loTypeId="urn:microsoft.com/office/officeart/2005/8/layout/vList3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447B871D-125C-420C-9428-A57022E87167}">
      <dgm:prSet phldrT="[Text]"/>
      <dgm:spPr/>
      <dgm:t>
        <a:bodyPr/>
        <a:lstStyle/>
        <a:p>
          <a:r>
            <a:rPr lang="en-GB"/>
            <a:t>A data enabled workforce</a:t>
          </a:r>
        </a:p>
      </dgm:t>
    </dgm:pt>
    <dgm:pt modelId="{752F2A0F-5C74-433B-BE7F-CFB4AAE2C4C3}" type="parTrans" cxnId="{A6F40357-E9CC-4163-B62B-A3551E9E9509}">
      <dgm:prSet/>
      <dgm:spPr/>
      <dgm:t>
        <a:bodyPr/>
        <a:lstStyle/>
        <a:p>
          <a:endParaRPr lang="en-GB"/>
        </a:p>
      </dgm:t>
    </dgm:pt>
    <dgm:pt modelId="{1822F8D3-92A5-4061-983E-3FAC0120B034}" type="sibTrans" cxnId="{A6F40357-E9CC-4163-B62B-A3551E9E9509}">
      <dgm:prSet/>
      <dgm:spPr/>
      <dgm:t>
        <a:bodyPr/>
        <a:lstStyle/>
        <a:p>
          <a:endParaRPr lang="en-GB"/>
        </a:p>
      </dgm:t>
    </dgm:pt>
    <dgm:pt modelId="{FE11C2CE-AF2F-4B6B-9D0F-846F6FB85BA9}">
      <dgm:prSet phldrT="[Text]"/>
      <dgm:spPr/>
      <dgm:t>
        <a:bodyPr/>
        <a:lstStyle/>
        <a:p>
          <a:r>
            <a:rPr lang="en-GB"/>
            <a:t>Better, integrated outcomes</a:t>
          </a:r>
        </a:p>
      </dgm:t>
    </dgm:pt>
    <dgm:pt modelId="{1EC8D465-233A-48F0-B04D-D2E8B335F9F6}" type="parTrans" cxnId="{F67056F5-5988-479F-9EA3-3AB1C7544D5C}">
      <dgm:prSet/>
      <dgm:spPr/>
      <dgm:t>
        <a:bodyPr/>
        <a:lstStyle/>
        <a:p>
          <a:endParaRPr lang="en-GB"/>
        </a:p>
      </dgm:t>
    </dgm:pt>
    <dgm:pt modelId="{77579811-D6C0-40D2-94F3-92BE8E2AE72D}" type="sibTrans" cxnId="{F67056F5-5988-479F-9EA3-3AB1C7544D5C}">
      <dgm:prSet/>
      <dgm:spPr/>
      <dgm:t>
        <a:bodyPr/>
        <a:lstStyle/>
        <a:p>
          <a:endParaRPr lang="en-GB"/>
        </a:p>
      </dgm:t>
    </dgm:pt>
    <dgm:pt modelId="{9025BE86-4D17-428D-93F9-1B42E228D789}">
      <dgm:prSet phldrT="[Text]"/>
      <dgm:spPr/>
      <dgm:t>
        <a:bodyPr/>
        <a:lstStyle/>
        <a:p>
          <a:r>
            <a:rPr lang="en-GB"/>
            <a:t>Personalised co-designed care</a:t>
          </a:r>
        </a:p>
      </dgm:t>
    </dgm:pt>
    <dgm:pt modelId="{45441488-3521-4ED7-9FD4-8D31B7D8298C}" type="parTrans" cxnId="{3010679F-4B8C-4505-B407-57C8B3F5921F}">
      <dgm:prSet/>
      <dgm:spPr/>
      <dgm:t>
        <a:bodyPr/>
        <a:lstStyle/>
        <a:p>
          <a:endParaRPr lang="en-GB"/>
        </a:p>
      </dgm:t>
    </dgm:pt>
    <dgm:pt modelId="{7F160F03-0567-4938-9AAC-BD63C20ECEFA}" type="sibTrans" cxnId="{3010679F-4B8C-4505-B407-57C8B3F5921F}">
      <dgm:prSet/>
      <dgm:spPr/>
      <dgm:t>
        <a:bodyPr/>
        <a:lstStyle/>
        <a:p>
          <a:endParaRPr lang="en-GB"/>
        </a:p>
      </dgm:t>
    </dgm:pt>
    <dgm:pt modelId="{7796AD29-9A3C-46C9-B16B-03A2B240124B}">
      <dgm:prSet phldrT="[Text]"/>
      <dgm:spPr/>
      <dgm:t>
        <a:bodyPr/>
        <a:lstStyle/>
        <a:p>
          <a:r>
            <a:rPr lang="en-GB"/>
            <a:t>Informed decision making, supported by evidence</a:t>
          </a:r>
        </a:p>
      </dgm:t>
    </dgm:pt>
    <dgm:pt modelId="{3CBBC23F-F30E-441C-9815-AF6B387007DF}" type="parTrans" cxnId="{D7F489A3-4548-48F1-B61A-5EB245C956DB}">
      <dgm:prSet/>
      <dgm:spPr/>
      <dgm:t>
        <a:bodyPr/>
        <a:lstStyle/>
        <a:p>
          <a:endParaRPr lang="en-GB"/>
        </a:p>
      </dgm:t>
    </dgm:pt>
    <dgm:pt modelId="{9E31D875-BF1D-4E14-BE7E-6F30F55E5AF0}" type="sibTrans" cxnId="{D7F489A3-4548-48F1-B61A-5EB245C956DB}">
      <dgm:prSet/>
      <dgm:spPr/>
      <dgm:t>
        <a:bodyPr/>
        <a:lstStyle/>
        <a:p>
          <a:endParaRPr lang="en-GB"/>
        </a:p>
      </dgm:t>
    </dgm:pt>
    <dgm:pt modelId="{D3D8AA5B-936E-4321-BC7C-AB932A887D70}">
      <dgm:prSet phldrT="[Text]"/>
      <dgm:spPr/>
      <dgm:t>
        <a:bodyPr/>
        <a:lstStyle/>
        <a:p>
          <a:r>
            <a:rPr lang="en-GB"/>
            <a:t>Stronger research capability</a:t>
          </a:r>
        </a:p>
      </dgm:t>
    </dgm:pt>
    <dgm:pt modelId="{562B2700-016A-4A61-9E93-D316078C2486}" type="parTrans" cxnId="{3CFFC05E-8556-4899-9471-FFDE4DFE9AE9}">
      <dgm:prSet/>
      <dgm:spPr/>
      <dgm:t>
        <a:bodyPr/>
        <a:lstStyle/>
        <a:p>
          <a:endParaRPr lang="en-GB"/>
        </a:p>
      </dgm:t>
    </dgm:pt>
    <dgm:pt modelId="{561FA382-5E00-4F0D-9985-7CE4341C2A8B}" type="sibTrans" cxnId="{3CFFC05E-8556-4899-9471-FFDE4DFE9AE9}">
      <dgm:prSet/>
      <dgm:spPr/>
      <dgm:t>
        <a:bodyPr/>
        <a:lstStyle/>
        <a:p>
          <a:endParaRPr lang="en-GB"/>
        </a:p>
      </dgm:t>
    </dgm:pt>
    <dgm:pt modelId="{EB27A388-EE86-44AE-BE7B-CE20C967E72A}">
      <dgm:prSet phldrT="[Text]"/>
      <dgm:spPr/>
      <dgm:t>
        <a:bodyPr/>
        <a:lstStyle/>
        <a:p>
          <a:r>
            <a:rPr lang="en-GB"/>
            <a:t>A focus on prevention</a:t>
          </a:r>
        </a:p>
      </dgm:t>
    </dgm:pt>
    <dgm:pt modelId="{9B2FA991-12A8-40F6-82D0-A97A067B9E4A}" type="parTrans" cxnId="{3D02F0D3-F54E-4CCF-841E-522800F779D4}">
      <dgm:prSet/>
      <dgm:spPr/>
      <dgm:t>
        <a:bodyPr/>
        <a:lstStyle/>
        <a:p>
          <a:endParaRPr lang="en-GB"/>
        </a:p>
      </dgm:t>
    </dgm:pt>
    <dgm:pt modelId="{11E59D75-4B1C-49B7-B806-0951509757D5}" type="sibTrans" cxnId="{3D02F0D3-F54E-4CCF-841E-522800F779D4}">
      <dgm:prSet/>
      <dgm:spPr/>
      <dgm:t>
        <a:bodyPr/>
        <a:lstStyle/>
        <a:p>
          <a:endParaRPr lang="en-GB"/>
        </a:p>
      </dgm:t>
    </dgm:pt>
    <dgm:pt modelId="{6A3D9568-FE3F-4685-B6E0-464F469DEE39}">
      <dgm:prSet phldrT="[Text]"/>
      <dgm:spPr/>
      <dgm:t>
        <a:bodyPr/>
        <a:lstStyle/>
        <a:p>
          <a:r>
            <a:rPr lang="en-GB"/>
            <a:t>Consistent data, trusted decisions</a:t>
          </a:r>
        </a:p>
      </dgm:t>
    </dgm:pt>
    <dgm:pt modelId="{89BCC8DE-3FA8-476A-87E4-EC4DD6F7CA9B}" type="parTrans" cxnId="{B4A60841-5303-4599-80F7-2C8CC51D2FE2}">
      <dgm:prSet/>
      <dgm:spPr/>
      <dgm:t>
        <a:bodyPr/>
        <a:lstStyle/>
        <a:p>
          <a:endParaRPr lang="en-GB"/>
        </a:p>
      </dgm:t>
    </dgm:pt>
    <dgm:pt modelId="{70D610DA-94B1-4AB9-BCF9-ED045279C3E4}" type="sibTrans" cxnId="{B4A60841-5303-4599-80F7-2C8CC51D2FE2}">
      <dgm:prSet/>
      <dgm:spPr/>
      <dgm:t>
        <a:bodyPr/>
        <a:lstStyle/>
        <a:p>
          <a:endParaRPr lang="en-GB"/>
        </a:p>
      </dgm:t>
    </dgm:pt>
    <dgm:pt modelId="{4F24E9D2-1779-4D9A-B393-16061BA588DB}">
      <dgm:prSet phldrT="[Text]"/>
      <dgm:spPr/>
      <dgm:t>
        <a:bodyPr/>
        <a:lstStyle/>
        <a:p>
          <a:r>
            <a:rPr lang="en-GB"/>
            <a:t>Defined ownership and responsibility</a:t>
          </a:r>
        </a:p>
      </dgm:t>
    </dgm:pt>
    <dgm:pt modelId="{5D4B2663-CFB5-4A53-AE22-976058FC99B6}" type="parTrans" cxnId="{75A0F5B1-42DD-49C9-AB93-F2C10CBD075F}">
      <dgm:prSet/>
      <dgm:spPr/>
      <dgm:t>
        <a:bodyPr/>
        <a:lstStyle/>
        <a:p>
          <a:endParaRPr lang="en-GB"/>
        </a:p>
      </dgm:t>
    </dgm:pt>
    <dgm:pt modelId="{FA4664FC-D393-4C9A-A78A-894F887AAE9C}" type="sibTrans" cxnId="{75A0F5B1-42DD-49C9-AB93-F2C10CBD075F}">
      <dgm:prSet/>
      <dgm:spPr/>
      <dgm:t>
        <a:bodyPr/>
        <a:lstStyle/>
        <a:p>
          <a:endParaRPr lang="en-GB"/>
        </a:p>
      </dgm:t>
    </dgm:pt>
    <dgm:pt modelId="{A1515F5A-2793-4371-AEB9-86AA259F0735}" type="pres">
      <dgm:prSet presAssocID="{7F9B81AE-97D9-454A-9251-67198FEE97C6}" presName="linearFlow" presStyleCnt="0">
        <dgm:presLayoutVars>
          <dgm:dir/>
          <dgm:resizeHandles val="exact"/>
        </dgm:presLayoutVars>
      </dgm:prSet>
      <dgm:spPr/>
    </dgm:pt>
    <dgm:pt modelId="{EEED0A6E-E13C-4213-A6BC-25647C47C123}" type="pres">
      <dgm:prSet presAssocID="{447B871D-125C-420C-9428-A57022E87167}" presName="composite" presStyleCnt="0"/>
      <dgm:spPr/>
    </dgm:pt>
    <dgm:pt modelId="{BCB409A5-92FD-4CCE-A8E9-E9DBB05B4A14}" type="pres">
      <dgm:prSet presAssocID="{447B871D-125C-420C-9428-A57022E87167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f men with solid fill"/>
        </a:ext>
      </dgm:extLst>
    </dgm:pt>
    <dgm:pt modelId="{2C85075A-92BE-4F6E-84D9-0DAD2780D0C2}" type="pres">
      <dgm:prSet presAssocID="{447B871D-125C-420C-9428-A57022E87167}" presName="txShp" presStyleLbl="node1" presStyleIdx="0" presStyleCnt="8">
        <dgm:presLayoutVars>
          <dgm:bulletEnabled val="1"/>
        </dgm:presLayoutVars>
      </dgm:prSet>
      <dgm:spPr/>
    </dgm:pt>
    <dgm:pt modelId="{04AF1BC0-DFC2-4EDA-8EC4-D5F7A7678BCE}" type="pres">
      <dgm:prSet presAssocID="{1822F8D3-92A5-4061-983E-3FAC0120B034}" presName="spacing" presStyleCnt="0"/>
      <dgm:spPr/>
    </dgm:pt>
    <dgm:pt modelId="{959FD4E1-F136-43C5-BAD3-A26EC7542959}" type="pres">
      <dgm:prSet presAssocID="{FE11C2CE-AF2F-4B6B-9D0F-846F6FB85BA9}" presName="composite" presStyleCnt="0"/>
      <dgm:spPr/>
    </dgm:pt>
    <dgm:pt modelId="{DF877ED9-9B19-4D44-8EFB-F8BEBF98FE48}" type="pres">
      <dgm:prSet presAssocID="{FE11C2CE-AF2F-4B6B-9D0F-846F6FB85BA9}" presName="imgShp" presStyleLbl="fgImgPlace1" presStyleIdx="1" presStyleCnt="8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nk with solid fill"/>
        </a:ext>
      </dgm:extLst>
    </dgm:pt>
    <dgm:pt modelId="{B4A908C9-56F6-469D-B430-25ECBFCDE940}" type="pres">
      <dgm:prSet presAssocID="{FE11C2CE-AF2F-4B6B-9D0F-846F6FB85BA9}" presName="txShp" presStyleLbl="node1" presStyleIdx="1" presStyleCnt="8">
        <dgm:presLayoutVars>
          <dgm:bulletEnabled val="1"/>
        </dgm:presLayoutVars>
      </dgm:prSet>
      <dgm:spPr/>
    </dgm:pt>
    <dgm:pt modelId="{7F152376-306F-4559-A3F7-91BC06EAAB90}" type="pres">
      <dgm:prSet presAssocID="{77579811-D6C0-40D2-94F3-92BE8E2AE72D}" presName="spacing" presStyleCnt="0"/>
      <dgm:spPr/>
    </dgm:pt>
    <dgm:pt modelId="{B916B8F3-A43D-4AEA-AD68-EB9CF5E1FD3C}" type="pres">
      <dgm:prSet presAssocID="{9025BE86-4D17-428D-93F9-1B42E228D789}" presName="composite" presStyleCnt="0"/>
      <dgm:spPr/>
    </dgm:pt>
    <dgm:pt modelId="{10B9ED4D-7E40-4A1A-A98E-A663F516B50A}" type="pres">
      <dgm:prSet presAssocID="{9025BE86-4D17-428D-93F9-1B42E228D789}" presName="imgShp" presStyleLbl="fgImgPlace1" presStyleIdx="2" presStyleCnt="8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 with solid fill"/>
        </a:ext>
      </dgm:extLst>
    </dgm:pt>
    <dgm:pt modelId="{40821AC8-FE71-46D1-BE24-BBC0A0095D71}" type="pres">
      <dgm:prSet presAssocID="{9025BE86-4D17-428D-93F9-1B42E228D789}" presName="txShp" presStyleLbl="node1" presStyleIdx="2" presStyleCnt="8">
        <dgm:presLayoutVars>
          <dgm:bulletEnabled val="1"/>
        </dgm:presLayoutVars>
      </dgm:prSet>
      <dgm:spPr/>
    </dgm:pt>
    <dgm:pt modelId="{0A518CAE-BB5A-4EBA-A06D-270EA6BC3DBC}" type="pres">
      <dgm:prSet presAssocID="{7F160F03-0567-4938-9AAC-BD63C20ECEFA}" presName="spacing" presStyleCnt="0"/>
      <dgm:spPr/>
    </dgm:pt>
    <dgm:pt modelId="{0E4DC0B9-19B2-4F49-BDC4-8E753B1F40C1}" type="pres">
      <dgm:prSet presAssocID="{7796AD29-9A3C-46C9-B16B-03A2B240124B}" presName="composite" presStyleCnt="0"/>
      <dgm:spPr/>
    </dgm:pt>
    <dgm:pt modelId="{EB9975F5-CBC2-42BF-B546-6D6CAE80C6C9}" type="pres">
      <dgm:prSet presAssocID="{7796AD29-9A3C-46C9-B16B-03A2B240124B}" presName="imgShp" presStyleLbl="fgImgPlace1" presStyleIdx="3" presStyleCnt="8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formation with solid fill"/>
        </a:ext>
      </dgm:extLst>
    </dgm:pt>
    <dgm:pt modelId="{9B606013-BC86-4B04-8E95-29CE26A5A9AD}" type="pres">
      <dgm:prSet presAssocID="{7796AD29-9A3C-46C9-B16B-03A2B240124B}" presName="txShp" presStyleLbl="node1" presStyleIdx="3" presStyleCnt="8">
        <dgm:presLayoutVars>
          <dgm:bulletEnabled val="1"/>
        </dgm:presLayoutVars>
      </dgm:prSet>
      <dgm:spPr/>
    </dgm:pt>
    <dgm:pt modelId="{CB74C8DD-B8FB-4B28-8AB5-00667C7D7596}" type="pres">
      <dgm:prSet presAssocID="{9E31D875-BF1D-4E14-BE7E-6F30F55E5AF0}" presName="spacing" presStyleCnt="0"/>
      <dgm:spPr/>
    </dgm:pt>
    <dgm:pt modelId="{54DF42B3-7DA9-4990-8FCE-14D83AD9B00B}" type="pres">
      <dgm:prSet presAssocID="{D3D8AA5B-936E-4321-BC7C-AB932A887D70}" presName="composite" presStyleCnt="0"/>
      <dgm:spPr/>
    </dgm:pt>
    <dgm:pt modelId="{EE610E25-049B-40D3-9F82-790358A9868D}" type="pres">
      <dgm:prSet presAssocID="{D3D8AA5B-936E-4321-BC7C-AB932A887D70}" presName="imgShp" presStyleLbl="fgImgPlace1" presStyleIdx="4" presStyleCnt="8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dge Question Mark with solid fill"/>
        </a:ext>
      </dgm:extLst>
    </dgm:pt>
    <dgm:pt modelId="{595A9C22-097F-4078-B741-363A09B03063}" type="pres">
      <dgm:prSet presAssocID="{D3D8AA5B-936E-4321-BC7C-AB932A887D70}" presName="txShp" presStyleLbl="node1" presStyleIdx="4" presStyleCnt="8">
        <dgm:presLayoutVars>
          <dgm:bulletEnabled val="1"/>
        </dgm:presLayoutVars>
      </dgm:prSet>
      <dgm:spPr/>
    </dgm:pt>
    <dgm:pt modelId="{9F29DA24-0FD5-404E-BA38-0801E8DE9CDD}" type="pres">
      <dgm:prSet presAssocID="{561FA382-5E00-4F0D-9985-7CE4341C2A8B}" presName="spacing" presStyleCnt="0"/>
      <dgm:spPr/>
    </dgm:pt>
    <dgm:pt modelId="{944E41D7-92D6-4EB6-A3F9-8BFDB455AF0A}" type="pres">
      <dgm:prSet presAssocID="{EB27A388-EE86-44AE-BE7B-CE20C967E72A}" presName="composite" presStyleCnt="0"/>
      <dgm:spPr/>
    </dgm:pt>
    <dgm:pt modelId="{CF41D2C6-F28D-447E-9063-40F2E5AA4744}" type="pres">
      <dgm:prSet presAssocID="{EB27A388-EE86-44AE-BE7B-CE20C967E72A}" presName="imgShp" presStyleLbl="fgImgPlace1" presStyleIdx="5" presStyleCnt="8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o sign with solid fill"/>
        </a:ext>
      </dgm:extLst>
    </dgm:pt>
    <dgm:pt modelId="{9D3323F7-338B-425E-9143-1244096996F8}" type="pres">
      <dgm:prSet presAssocID="{EB27A388-EE86-44AE-BE7B-CE20C967E72A}" presName="txShp" presStyleLbl="node1" presStyleIdx="5" presStyleCnt="8">
        <dgm:presLayoutVars>
          <dgm:bulletEnabled val="1"/>
        </dgm:presLayoutVars>
      </dgm:prSet>
      <dgm:spPr/>
    </dgm:pt>
    <dgm:pt modelId="{1D03B312-01AF-4DC8-A350-4F4BAD56068E}" type="pres">
      <dgm:prSet presAssocID="{11E59D75-4B1C-49B7-B806-0951509757D5}" presName="spacing" presStyleCnt="0"/>
      <dgm:spPr/>
    </dgm:pt>
    <dgm:pt modelId="{2D222443-CDF4-4D41-8502-29A6A1C51C9D}" type="pres">
      <dgm:prSet presAssocID="{6A3D9568-FE3F-4685-B6E0-464F469DEE39}" presName="composite" presStyleCnt="0"/>
      <dgm:spPr/>
    </dgm:pt>
    <dgm:pt modelId="{8C504EEF-3919-4444-BA74-265DAF61DBCF}" type="pres">
      <dgm:prSet presAssocID="{6A3D9568-FE3F-4685-B6E0-464F469DEE39}" presName="imgShp" presStyleLbl="fgImgPlace1" presStyleIdx="6" presStyleCnt="8"/>
      <dgm:spPr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 with solid fill"/>
        </a:ext>
      </dgm:extLst>
    </dgm:pt>
    <dgm:pt modelId="{19D94565-2C74-4227-A592-BECAC961B364}" type="pres">
      <dgm:prSet presAssocID="{6A3D9568-FE3F-4685-B6E0-464F469DEE39}" presName="txShp" presStyleLbl="node1" presStyleIdx="6" presStyleCnt="8">
        <dgm:presLayoutVars>
          <dgm:bulletEnabled val="1"/>
        </dgm:presLayoutVars>
      </dgm:prSet>
      <dgm:spPr/>
    </dgm:pt>
    <dgm:pt modelId="{C629BD9D-BE42-48B4-9780-26CF5D0F3F39}" type="pres">
      <dgm:prSet presAssocID="{70D610DA-94B1-4AB9-BCF9-ED045279C3E4}" presName="spacing" presStyleCnt="0"/>
      <dgm:spPr/>
    </dgm:pt>
    <dgm:pt modelId="{E72E4CAF-E717-49C4-A314-BC2B39DFBB55}" type="pres">
      <dgm:prSet presAssocID="{4F24E9D2-1779-4D9A-B393-16061BA588DB}" presName="composite" presStyleCnt="0"/>
      <dgm:spPr/>
    </dgm:pt>
    <dgm:pt modelId="{4F544199-9843-4FC0-9CFD-4AE2C74E722E}" type="pres">
      <dgm:prSet presAssocID="{4F24E9D2-1779-4D9A-B393-16061BA588DB}" presName="imgShp" presStyleLbl="fgImgPlace1" presStyleIdx="7" presStyleCnt="8"/>
      <dgm:spPr>
        <a:blipFill>
          <a:blip xmlns:r="http://schemas.openxmlformats.org/officeDocument/2006/relationships"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 with solid fill"/>
        </a:ext>
      </dgm:extLst>
    </dgm:pt>
    <dgm:pt modelId="{6B47A29B-799B-4941-B179-2AE1CF96497A}" type="pres">
      <dgm:prSet presAssocID="{4F24E9D2-1779-4D9A-B393-16061BA588DB}" presName="txShp" presStyleLbl="node1" presStyleIdx="7" presStyleCnt="8">
        <dgm:presLayoutVars>
          <dgm:bulletEnabled val="1"/>
        </dgm:presLayoutVars>
      </dgm:prSet>
      <dgm:spPr/>
    </dgm:pt>
  </dgm:ptLst>
  <dgm:cxnLst>
    <dgm:cxn modelId="{5CF7C705-A257-4508-93D0-8BEBC6FCED10}" type="presOf" srcId="{7F9B81AE-97D9-454A-9251-67198FEE97C6}" destId="{A1515F5A-2793-4371-AEB9-86AA259F0735}" srcOrd="0" destOrd="0" presId="urn:microsoft.com/office/officeart/2005/8/layout/vList3"/>
    <dgm:cxn modelId="{79684E27-9429-400D-B020-1B37C3907EA1}" type="presOf" srcId="{4F24E9D2-1779-4D9A-B393-16061BA588DB}" destId="{6B47A29B-799B-4941-B179-2AE1CF96497A}" srcOrd="0" destOrd="0" presId="urn:microsoft.com/office/officeart/2005/8/layout/vList3"/>
    <dgm:cxn modelId="{3CFFC05E-8556-4899-9471-FFDE4DFE9AE9}" srcId="{7F9B81AE-97D9-454A-9251-67198FEE97C6}" destId="{D3D8AA5B-936E-4321-BC7C-AB932A887D70}" srcOrd="4" destOrd="0" parTransId="{562B2700-016A-4A61-9E93-D316078C2486}" sibTransId="{561FA382-5E00-4F0D-9985-7CE4341C2A8B}"/>
    <dgm:cxn modelId="{B4A60841-5303-4599-80F7-2C8CC51D2FE2}" srcId="{7F9B81AE-97D9-454A-9251-67198FEE97C6}" destId="{6A3D9568-FE3F-4685-B6E0-464F469DEE39}" srcOrd="6" destOrd="0" parTransId="{89BCC8DE-3FA8-476A-87E4-EC4DD6F7CA9B}" sibTransId="{70D610DA-94B1-4AB9-BCF9-ED045279C3E4}"/>
    <dgm:cxn modelId="{3CABB647-399B-4118-BCC4-24B38AF61F28}" type="presOf" srcId="{EB27A388-EE86-44AE-BE7B-CE20C967E72A}" destId="{9D3323F7-338B-425E-9143-1244096996F8}" srcOrd="0" destOrd="0" presId="urn:microsoft.com/office/officeart/2005/8/layout/vList3"/>
    <dgm:cxn modelId="{A6F40357-E9CC-4163-B62B-A3551E9E9509}" srcId="{7F9B81AE-97D9-454A-9251-67198FEE97C6}" destId="{447B871D-125C-420C-9428-A57022E87167}" srcOrd="0" destOrd="0" parTransId="{752F2A0F-5C74-433B-BE7F-CFB4AAE2C4C3}" sibTransId="{1822F8D3-92A5-4061-983E-3FAC0120B034}"/>
    <dgm:cxn modelId="{14858177-4142-4F9F-A5F3-1297E16353F1}" type="presOf" srcId="{6A3D9568-FE3F-4685-B6E0-464F469DEE39}" destId="{19D94565-2C74-4227-A592-BECAC961B364}" srcOrd="0" destOrd="0" presId="urn:microsoft.com/office/officeart/2005/8/layout/vList3"/>
    <dgm:cxn modelId="{4F8B7E8F-B66A-434F-8D16-F0531B328861}" type="presOf" srcId="{9025BE86-4D17-428D-93F9-1B42E228D789}" destId="{40821AC8-FE71-46D1-BE24-BBC0A0095D71}" srcOrd="0" destOrd="0" presId="urn:microsoft.com/office/officeart/2005/8/layout/vList3"/>
    <dgm:cxn modelId="{176B0899-8D44-4B30-9102-1F93734D113E}" type="presOf" srcId="{447B871D-125C-420C-9428-A57022E87167}" destId="{2C85075A-92BE-4F6E-84D9-0DAD2780D0C2}" srcOrd="0" destOrd="0" presId="urn:microsoft.com/office/officeart/2005/8/layout/vList3"/>
    <dgm:cxn modelId="{CFF0D19A-462E-4CDD-AC85-6809CA87C193}" type="presOf" srcId="{7796AD29-9A3C-46C9-B16B-03A2B240124B}" destId="{9B606013-BC86-4B04-8E95-29CE26A5A9AD}" srcOrd="0" destOrd="0" presId="urn:microsoft.com/office/officeart/2005/8/layout/vList3"/>
    <dgm:cxn modelId="{3010679F-4B8C-4505-B407-57C8B3F5921F}" srcId="{7F9B81AE-97D9-454A-9251-67198FEE97C6}" destId="{9025BE86-4D17-428D-93F9-1B42E228D789}" srcOrd="2" destOrd="0" parTransId="{45441488-3521-4ED7-9FD4-8D31B7D8298C}" sibTransId="{7F160F03-0567-4938-9AAC-BD63C20ECEFA}"/>
    <dgm:cxn modelId="{D7F489A3-4548-48F1-B61A-5EB245C956DB}" srcId="{7F9B81AE-97D9-454A-9251-67198FEE97C6}" destId="{7796AD29-9A3C-46C9-B16B-03A2B240124B}" srcOrd="3" destOrd="0" parTransId="{3CBBC23F-F30E-441C-9815-AF6B387007DF}" sibTransId="{9E31D875-BF1D-4E14-BE7E-6F30F55E5AF0}"/>
    <dgm:cxn modelId="{75A0F5B1-42DD-49C9-AB93-F2C10CBD075F}" srcId="{7F9B81AE-97D9-454A-9251-67198FEE97C6}" destId="{4F24E9D2-1779-4D9A-B393-16061BA588DB}" srcOrd="7" destOrd="0" parTransId="{5D4B2663-CFB5-4A53-AE22-976058FC99B6}" sibTransId="{FA4664FC-D393-4C9A-A78A-894F887AAE9C}"/>
    <dgm:cxn modelId="{4D1C49B3-EB73-4ECB-B63F-F4DA5ABD49CF}" type="presOf" srcId="{FE11C2CE-AF2F-4B6B-9D0F-846F6FB85BA9}" destId="{B4A908C9-56F6-469D-B430-25ECBFCDE940}" srcOrd="0" destOrd="0" presId="urn:microsoft.com/office/officeart/2005/8/layout/vList3"/>
    <dgm:cxn modelId="{3D02F0D3-F54E-4CCF-841E-522800F779D4}" srcId="{7F9B81AE-97D9-454A-9251-67198FEE97C6}" destId="{EB27A388-EE86-44AE-BE7B-CE20C967E72A}" srcOrd="5" destOrd="0" parTransId="{9B2FA991-12A8-40F6-82D0-A97A067B9E4A}" sibTransId="{11E59D75-4B1C-49B7-B806-0951509757D5}"/>
    <dgm:cxn modelId="{73B096DD-E76B-4BF6-B860-08152097C4E7}" type="presOf" srcId="{D3D8AA5B-936E-4321-BC7C-AB932A887D70}" destId="{595A9C22-097F-4078-B741-363A09B03063}" srcOrd="0" destOrd="0" presId="urn:microsoft.com/office/officeart/2005/8/layout/vList3"/>
    <dgm:cxn modelId="{F67056F5-5988-479F-9EA3-3AB1C7544D5C}" srcId="{7F9B81AE-97D9-454A-9251-67198FEE97C6}" destId="{FE11C2CE-AF2F-4B6B-9D0F-846F6FB85BA9}" srcOrd="1" destOrd="0" parTransId="{1EC8D465-233A-48F0-B04D-D2E8B335F9F6}" sibTransId="{77579811-D6C0-40D2-94F3-92BE8E2AE72D}"/>
    <dgm:cxn modelId="{9D4C1BEB-4C88-493A-87C8-A8DC18620817}" type="presParOf" srcId="{A1515F5A-2793-4371-AEB9-86AA259F0735}" destId="{EEED0A6E-E13C-4213-A6BC-25647C47C123}" srcOrd="0" destOrd="0" presId="urn:microsoft.com/office/officeart/2005/8/layout/vList3"/>
    <dgm:cxn modelId="{D7F19A86-CAEE-4E38-902B-57B7A7E61138}" type="presParOf" srcId="{EEED0A6E-E13C-4213-A6BC-25647C47C123}" destId="{BCB409A5-92FD-4CCE-A8E9-E9DBB05B4A14}" srcOrd="0" destOrd="0" presId="urn:microsoft.com/office/officeart/2005/8/layout/vList3"/>
    <dgm:cxn modelId="{1145ED35-7472-4FDD-8E04-270469A06CBD}" type="presParOf" srcId="{EEED0A6E-E13C-4213-A6BC-25647C47C123}" destId="{2C85075A-92BE-4F6E-84D9-0DAD2780D0C2}" srcOrd="1" destOrd="0" presId="urn:microsoft.com/office/officeart/2005/8/layout/vList3"/>
    <dgm:cxn modelId="{DE0C7B0F-A984-461F-A56D-AB05D5C9F33A}" type="presParOf" srcId="{A1515F5A-2793-4371-AEB9-86AA259F0735}" destId="{04AF1BC0-DFC2-4EDA-8EC4-D5F7A7678BCE}" srcOrd="1" destOrd="0" presId="urn:microsoft.com/office/officeart/2005/8/layout/vList3"/>
    <dgm:cxn modelId="{620DF592-A232-4471-A39C-9F55438E563A}" type="presParOf" srcId="{A1515F5A-2793-4371-AEB9-86AA259F0735}" destId="{959FD4E1-F136-43C5-BAD3-A26EC7542959}" srcOrd="2" destOrd="0" presId="urn:microsoft.com/office/officeart/2005/8/layout/vList3"/>
    <dgm:cxn modelId="{37026476-3C62-4A57-95BC-EE65855C6CF0}" type="presParOf" srcId="{959FD4E1-F136-43C5-BAD3-A26EC7542959}" destId="{DF877ED9-9B19-4D44-8EFB-F8BEBF98FE48}" srcOrd="0" destOrd="0" presId="urn:microsoft.com/office/officeart/2005/8/layout/vList3"/>
    <dgm:cxn modelId="{D5DF0D80-F81D-4767-9626-E1912396555C}" type="presParOf" srcId="{959FD4E1-F136-43C5-BAD3-A26EC7542959}" destId="{B4A908C9-56F6-469D-B430-25ECBFCDE940}" srcOrd="1" destOrd="0" presId="urn:microsoft.com/office/officeart/2005/8/layout/vList3"/>
    <dgm:cxn modelId="{A6657B83-9A1A-4820-BFE1-FD8D0BEFC445}" type="presParOf" srcId="{A1515F5A-2793-4371-AEB9-86AA259F0735}" destId="{7F152376-306F-4559-A3F7-91BC06EAAB90}" srcOrd="3" destOrd="0" presId="urn:microsoft.com/office/officeart/2005/8/layout/vList3"/>
    <dgm:cxn modelId="{C4EC39EB-A3EF-4757-A2C6-FF2BFB210874}" type="presParOf" srcId="{A1515F5A-2793-4371-AEB9-86AA259F0735}" destId="{B916B8F3-A43D-4AEA-AD68-EB9CF5E1FD3C}" srcOrd="4" destOrd="0" presId="urn:microsoft.com/office/officeart/2005/8/layout/vList3"/>
    <dgm:cxn modelId="{2E1FBF2A-29D8-45F5-A567-24491C993F07}" type="presParOf" srcId="{B916B8F3-A43D-4AEA-AD68-EB9CF5E1FD3C}" destId="{10B9ED4D-7E40-4A1A-A98E-A663F516B50A}" srcOrd="0" destOrd="0" presId="urn:microsoft.com/office/officeart/2005/8/layout/vList3"/>
    <dgm:cxn modelId="{C352CCA6-3B0D-4781-9DC9-2ED59CAD40F3}" type="presParOf" srcId="{B916B8F3-A43D-4AEA-AD68-EB9CF5E1FD3C}" destId="{40821AC8-FE71-46D1-BE24-BBC0A0095D71}" srcOrd="1" destOrd="0" presId="urn:microsoft.com/office/officeart/2005/8/layout/vList3"/>
    <dgm:cxn modelId="{CD0D7CAF-3C90-465B-8443-193320998F0D}" type="presParOf" srcId="{A1515F5A-2793-4371-AEB9-86AA259F0735}" destId="{0A518CAE-BB5A-4EBA-A06D-270EA6BC3DBC}" srcOrd="5" destOrd="0" presId="urn:microsoft.com/office/officeart/2005/8/layout/vList3"/>
    <dgm:cxn modelId="{0F92C98C-B6C0-42BF-A7C0-263CF4B9C737}" type="presParOf" srcId="{A1515F5A-2793-4371-AEB9-86AA259F0735}" destId="{0E4DC0B9-19B2-4F49-BDC4-8E753B1F40C1}" srcOrd="6" destOrd="0" presId="urn:microsoft.com/office/officeart/2005/8/layout/vList3"/>
    <dgm:cxn modelId="{E8D00DB8-B1CE-4BB8-82D1-F809280D0FBD}" type="presParOf" srcId="{0E4DC0B9-19B2-4F49-BDC4-8E753B1F40C1}" destId="{EB9975F5-CBC2-42BF-B546-6D6CAE80C6C9}" srcOrd="0" destOrd="0" presId="urn:microsoft.com/office/officeart/2005/8/layout/vList3"/>
    <dgm:cxn modelId="{B266927F-5114-4A5A-89AF-47020E32AC01}" type="presParOf" srcId="{0E4DC0B9-19B2-4F49-BDC4-8E753B1F40C1}" destId="{9B606013-BC86-4B04-8E95-29CE26A5A9AD}" srcOrd="1" destOrd="0" presId="urn:microsoft.com/office/officeart/2005/8/layout/vList3"/>
    <dgm:cxn modelId="{62C71928-98BD-4DDA-8DD0-0C31B6ADCA7F}" type="presParOf" srcId="{A1515F5A-2793-4371-AEB9-86AA259F0735}" destId="{CB74C8DD-B8FB-4B28-8AB5-00667C7D7596}" srcOrd="7" destOrd="0" presId="urn:microsoft.com/office/officeart/2005/8/layout/vList3"/>
    <dgm:cxn modelId="{C3CBE584-B9C4-43DC-B15F-70F143677610}" type="presParOf" srcId="{A1515F5A-2793-4371-AEB9-86AA259F0735}" destId="{54DF42B3-7DA9-4990-8FCE-14D83AD9B00B}" srcOrd="8" destOrd="0" presId="urn:microsoft.com/office/officeart/2005/8/layout/vList3"/>
    <dgm:cxn modelId="{512FB041-4C76-40BA-9053-FC093821FB1C}" type="presParOf" srcId="{54DF42B3-7DA9-4990-8FCE-14D83AD9B00B}" destId="{EE610E25-049B-40D3-9F82-790358A9868D}" srcOrd="0" destOrd="0" presId="urn:microsoft.com/office/officeart/2005/8/layout/vList3"/>
    <dgm:cxn modelId="{EB7FE2D9-1854-4FCF-9BE6-477D89852322}" type="presParOf" srcId="{54DF42B3-7DA9-4990-8FCE-14D83AD9B00B}" destId="{595A9C22-097F-4078-B741-363A09B03063}" srcOrd="1" destOrd="0" presId="urn:microsoft.com/office/officeart/2005/8/layout/vList3"/>
    <dgm:cxn modelId="{66480828-D83A-40D8-910F-585BE9B51246}" type="presParOf" srcId="{A1515F5A-2793-4371-AEB9-86AA259F0735}" destId="{9F29DA24-0FD5-404E-BA38-0801E8DE9CDD}" srcOrd="9" destOrd="0" presId="urn:microsoft.com/office/officeart/2005/8/layout/vList3"/>
    <dgm:cxn modelId="{2A2F70CA-125F-48E7-A076-CF5BD39B0F4A}" type="presParOf" srcId="{A1515F5A-2793-4371-AEB9-86AA259F0735}" destId="{944E41D7-92D6-4EB6-A3F9-8BFDB455AF0A}" srcOrd="10" destOrd="0" presId="urn:microsoft.com/office/officeart/2005/8/layout/vList3"/>
    <dgm:cxn modelId="{0D2B514E-1CF7-420A-AE24-4E2858C9EDF6}" type="presParOf" srcId="{944E41D7-92D6-4EB6-A3F9-8BFDB455AF0A}" destId="{CF41D2C6-F28D-447E-9063-40F2E5AA4744}" srcOrd="0" destOrd="0" presId="urn:microsoft.com/office/officeart/2005/8/layout/vList3"/>
    <dgm:cxn modelId="{2B429C99-729F-4044-AF61-D798B2E70675}" type="presParOf" srcId="{944E41D7-92D6-4EB6-A3F9-8BFDB455AF0A}" destId="{9D3323F7-338B-425E-9143-1244096996F8}" srcOrd="1" destOrd="0" presId="urn:microsoft.com/office/officeart/2005/8/layout/vList3"/>
    <dgm:cxn modelId="{06E40438-463D-4FF0-BC1F-5E83B8F993D3}" type="presParOf" srcId="{A1515F5A-2793-4371-AEB9-86AA259F0735}" destId="{1D03B312-01AF-4DC8-A350-4F4BAD56068E}" srcOrd="11" destOrd="0" presId="urn:microsoft.com/office/officeart/2005/8/layout/vList3"/>
    <dgm:cxn modelId="{5A9E8442-E82E-417F-B8CA-78FB091D56BD}" type="presParOf" srcId="{A1515F5A-2793-4371-AEB9-86AA259F0735}" destId="{2D222443-CDF4-4D41-8502-29A6A1C51C9D}" srcOrd="12" destOrd="0" presId="urn:microsoft.com/office/officeart/2005/8/layout/vList3"/>
    <dgm:cxn modelId="{A72A4B09-1E68-488F-A72A-E648B3D4F303}" type="presParOf" srcId="{2D222443-CDF4-4D41-8502-29A6A1C51C9D}" destId="{8C504EEF-3919-4444-BA74-265DAF61DBCF}" srcOrd="0" destOrd="0" presId="urn:microsoft.com/office/officeart/2005/8/layout/vList3"/>
    <dgm:cxn modelId="{DFDFA0C9-76F1-4169-AE85-6906D08AC214}" type="presParOf" srcId="{2D222443-CDF4-4D41-8502-29A6A1C51C9D}" destId="{19D94565-2C74-4227-A592-BECAC961B364}" srcOrd="1" destOrd="0" presId="urn:microsoft.com/office/officeart/2005/8/layout/vList3"/>
    <dgm:cxn modelId="{6FD3F382-7D06-4F5D-9DFD-19E7CDD33F83}" type="presParOf" srcId="{A1515F5A-2793-4371-AEB9-86AA259F0735}" destId="{C629BD9D-BE42-48B4-9780-26CF5D0F3F39}" srcOrd="13" destOrd="0" presId="urn:microsoft.com/office/officeart/2005/8/layout/vList3"/>
    <dgm:cxn modelId="{FF7BCBC4-955A-4662-A6F7-240BEA88A201}" type="presParOf" srcId="{A1515F5A-2793-4371-AEB9-86AA259F0735}" destId="{E72E4CAF-E717-49C4-A314-BC2B39DFBB55}" srcOrd="14" destOrd="0" presId="urn:microsoft.com/office/officeart/2005/8/layout/vList3"/>
    <dgm:cxn modelId="{97BE9AB0-D9A5-42CE-A5C8-60C5527A2AD0}" type="presParOf" srcId="{E72E4CAF-E717-49C4-A314-BC2B39DFBB55}" destId="{4F544199-9843-4FC0-9CFD-4AE2C74E722E}" srcOrd="0" destOrd="0" presId="urn:microsoft.com/office/officeart/2005/8/layout/vList3"/>
    <dgm:cxn modelId="{2515D8FC-C108-42C3-BB09-898FCC724C02}" type="presParOf" srcId="{E72E4CAF-E717-49C4-A314-BC2B39DFBB55}" destId="{6B47A29B-799B-4941-B179-2AE1CF96497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9B81AE-97D9-454A-9251-67198FEE97C6}" type="doc">
      <dgm:prSet loTypeId="urn:microsoft.com/office/officeart/2005/8/layout/vList3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447B871D-125C-420C-9428-A57022E87167}">
      <dgm:prSet phldrT="[Text]"/>
      <dgm:spPr/>
      <dgm:t>
        <a:bodyPr/>
        <a:lstStyle/>
        <a:p>
          <a:r>
            <a:rPr lang="en-GB" err="1"/>
            <a:t>Gofal</a:t>
          </a:r>
          <a:r>
            <a:rPr lang="en-GB"/>
            <a:t> </a:t>
          </a:r>
          <a:r>
            <a:rPr lang="en-GB" err="1"/>
            <a:t>wedi’I</a:t>
          </a:r>
          <a:r>
            <a:rPr lang="en-GB"/>
            <a:t> </a:t>
          </a:r>
          <a:r>
            <a:rPr lang="en-GB" err="1"/>
            <a:t>gyd-ddylunio</a:t>
          </a:r>
          <a:r>
            <a:rPr lang="en-GB"/>
            <a:t>, </a:t>
          </a:r>
          <a:r>
            <a:rPr lang="en-GB" err="1"/>
            <a:t>a’I</a:t>
          </a:r>
          <a:r>
            <a:rPr lang="en-GB"/>
            <a:t> </a:t>
          </a:r>
          <a:r>
            <a:rPr lang="en-GB" err="1"/>
            <a:t>bersonoli</a:t>
          </a:r>
          <a:endParaRPr lang="en-GB"/>
        </a:p>
      </dgm:t>
    </dgm:pt>
    <dgm:pt modelId="{752F2A0F-5C74-433B-BE7F-CFB4AAE2C4C3}" type="parTrans" cxnId="{A6F40357-E9CC-4163-B62B-A3551E9E9509}">
      <dgm:prSet/>
      <dgm:spPr/>
      <dgm:t>
        <a:bodyPr/>
        <a:lstStyle/>
        <a:p>
          <a:endParaRPr lang="en-GB"/>
        </a:p>
      </dgm:t>
    </dgm:pt>
    <dgm:pt modelId="{1822F8D3-92A5-4061-983E-3FAC0120B034}" type="sibTrans" cxnId="{A6F40357-E9CC-4163-B62B-A3551E9E9509}">
      <dgm:prSet/>
      <dgm:spPr/>
      <dgm:t>
        <a:bodyPr/>
        <a:lstStyle/>
        <a:p>
          <a:endParaRPr lang="en-GB"/>
        </a:p>
      </dgm:t>
    </dgm:pt>
    <dgm:pt modelId="{FE11C2CE-AF2F-4B6B-9D0F-846F6FB85BA9}">
      <dgm:prSet phldrT="[Text]"/>
      <dgm:spPr/>
      <dgm:t>
        <a:bodyPr/>
        <a:lstStyle/>
        <a:p>
          <a:r>
            <a:rPr lang="en-GB"/>
            <a:t>De </a:t>
          </a:r>
          <a:r>
            <a:rPr lang="en-GB" err="1"/>
            <a:t>illiannau</a:t>
          </a:r>
          <a:r>
            <a:rPr lang="en-GB"/>
            <a:t> </a:t>
          </a:r>
          <a:r>
            <a:rPr lang="en-GB" err="1"/>
            <a:t>integredig</a:t>
          </a:r>
          <a:r>
            <a:rPr lang="en-GB"/>
            <a:t>, </a:t>
          </a:r>
          <a:r>
            <a:rPr lang="en-GB" err="1"/>
            <a:t>gwell</a:t>
          </a:r>
          <a:endParaRPr lang="en-GB"/>
        </a:p>
      </dgm:t>
    </dgm:pt>
    <dgm:pt modelId="{1EC8D465-233A-48F0-B04D-D2E8B335F9F6}" type="parTrans" cxnId="{F67056F5-5988-479F-9EA3-3AB1C7544D5C}">
      <dgm:prSet/>
      <dgm:spPr/>
      <dgm:t>
        <a:bodyPr/>
        <a:lstStyle/>
        <a:p>
          <a:endParaRPr lang="en-GB"/>
        </a:p>
      </dgm:t>
    </dgm:pt>
    <dgm:pt modelId="{77579811-D6C0-40D2-94F3-92BE8E2AE72D}" type="sibTrans" cxnId="{F67056F5-5988-479F-9EA3-3AB1C7544D5C}">
      <dgm:prSet/>
      <dgm:spPr/>
      <dgm:t>
        <a:bodyPr/>
        <a:lstStyle/>
        <a:p>
          <a:endParaRPr lang="en-GB"/>
        </a:p>
      </dgm:t>
    </dgm:pt>
    <dgm:pt modelId="{9025BE86-4D17-428D-93F9-1B42E228D789}">
      <dgm:prSet phldrT="[Text]"/>
      <dgm:spPr/>
      <dgm:t>
        <a:bodyPr/>
        <a:lstStyle/>
        <a:p>
          <a:r>
            <a:rPr lang="en-GB" err="1"/>
            <a:t>Gweithlu</a:t>
          </a:r>
          <a:r>
            <a:rPr lang="en-GB"/>
            <a:t> </a:t>
          </a:r>
          <a:r>
            <a:rPr lang="en-GB" err="1"/>
            <a:t>wedi’I</a:t>
          </a:r>
          <a:r>
            <a:rPr lang="en-GB"/>
            <a:t> </a:t>
          </a:r>
          <a:r>
            <a:rPr lang="en-GB" err="1"/>
            <a:t>alluogi</a:t>
          </a:r>
          <a:r>
            <a:rPr lang="en-GB"/>
            <a:t> </a:t>
          </a:r>
          <a:r>
            <a:rPr lang="en-GB" err="1"/>
            <a:t>gan</a:t>
          </a:r>
          <a:r>
            <a:rPr lang="en-GB"/>
            <a:t> </a:t>
          </a:r>
          <a:r>
            <a:rPr lang="en-GB" err="1"/>
            <a:t>ddata</a:t>
          </a:r>
          <a:endParaRPr lang="en-GB"/>
        </a:p>
      </dgm:t>
    </dgm:pt>
    <dgm:pt modelId="{45441488-3521-4ED7-9FD4-8D31B7D8298C}" type="parTrans" cxnId="{3010679F-4B8C-4505-B407-57C8B3F5921F}">
      <dgm:prSet/>
      <dgm:spPr/>
      <dgm:t>
        <a:bodyPr/>
        <a:lstStyle/>
        <a:p>
          <a:endParaRPr lang="en-GB"/>
        </a:p>
      </dgm:t>
    </dgm:pt>
    <dgm:pt modelId="{7F160F03-0567-4938-9AAC-BD63C20ECEFA}" type="sibTrans" cxnId="{3010679F-4B8C-4505-B407-57C8B3F5921F}">
      <dgm:prSet/>
      <dgm:spPr/>
      <dgm:t>
        <a:bodyPr/>
        <a:lstStyle/>
        <a:p>
          <a:endParaRPr lang="en-GB"/>
        </a:p>
      </dgm:t>
    </dgm:pt>
    <dgm:pt modelId="{7796AD29-9A3C-46C9-B16B-03A2B240124B}">
      <dgm:prSet phldrT="[Text]"/>
      <dgm:spPr/>
      <dgm:t>
        <a:bodyPr/>
        <a:lstStyle/>
        <a:p>
          <a:r>
            <a:rPr lang="en-GB" err="1"/>
            <a:t>Gwnued</a:t>
          </a:r>
          <a:r>
            <a:rPr lang="en-GB"/>
            <a:t> </a:t>
          </a:r>
          <a:r>
            <a:rPr lang="en-GB" err="1"/>
            <a:t>penderfyniadau</a:t>
          </a:r>
          <a:r>
            <a:rPr lang="en-GB"/>
            <a:t> </a:t>
          </a:r>
          <a:r>
            <a:rPr lang="en-GB" err="1"/>
            <a:t>gwybodus</a:t>
          </a:r>
          <a:r>
            <a:rPr lang="en-GB"/>
            <a:t> </a:t>
          </a:r>
          <a:r>
            <a:rPr lang="en-GB" err="1"/>
            <a:t>wedi’I</a:t>
          </a:r>
          <a:r>
            <a:rPr lang="en-GB"/>
            <a:t> </a:t>
          </a:r>
          <a:r>
            <a:rPr lang="en-GB" err="1"/>
            <a:t>ategu</a:t>
          </a:r>
          <a:r>
            <a:rPr lang="en-GB"/>
            <a:t> dan </a:t>
          </a:r>
          <a:r>
            <a:rPr lang="en-GB" err="1"/>
            <a:t>dystiolaeth</a:t>
          </a:r>
          <a:endParaRPr lang="en-GB"/>
        </a:p>
      </dgm:t>
    </dgm:pt>
    <dgm:pt modelId="{3CBBC23F-F30E-441C-9815-AF6B387007DF}" type="parTrans" cxnId="{D7F489A3-4548-48F1-B61A-5EB245C956DB}">
      <dgm:prSet/>
      <dgm:spPr/>
      <dgm:t>
        <a:bodyPr/>
        <a:lstStyle/>
        <a:p>
          <a:endParaRPr lang="en-GB"/>
        </a:p>
      </dgm:t>
    </dgm:pt>
    <dgm:pt modelId="{9E31D875-BF1D-4E14-BE7E-6F30F55E5AF0}" type="sibTrans" cxnId="{D7F489A3-4548-48F1-B61A-5EB245C956DB}">
      <dgm:prSet/>
      <dgm:spPr/>
      <dgm:t>
        <a:bodyPr/>
        <a:lstStyle/>
        <a:p>
          <a:endParaRPr lang="en-GB"/>
        </a:p>
      </dgm:t>
    </dgm:pt>
    <dgm:pt modelId="{D3D8AA5B-936E-4321-BC7C-AB932A887D70}">
      <dgm:prSet phldrT="[Text]"/>
      <dgm:spPr/>
      <dgm:t>
        <a:bodyPr/>
        <a:lstStyle/>
        <a:p>
          <a:r>
            <a:rPr lang="en-GB" err="1"/>
            <a:t>Gallu</a:t>
          </a:r>
          <a:r>
            <a:rPr lang="en-GB"/>
            <a:t> </a:t>
          </a:r>
          <a:r>
            <a:rPr lang="en-GB" err="1"/>
            <a:t>ymchwil</a:t>
          </a:r>
          <a:r>
            <a:rPr lang="en-GB"/>
            <a:t> </a:t>
          </a:r>
          <a:r>
            <a:rPr lang="en-GB" err="1"/>
            <a:t>cryfach</a:t>
          </a:r>
          <a:endParaRPr lang="en-GB"/>
        </a:p>
      </dgm:t>
    </dgm:pt>
    <dgm:pt modelId="{562B2700-016A-4A61-9E93-D316078C2486}" type="parTrans" cxnId="{3CFFC05E-8556-4899-9471-FFDE4DFE9AE9}">
      <dgm:prSet/>
      <dgm:spPr/>
      <dgm:t>
        <a:bodyPr/>
        <a:lstStyle/>
        <a:p>
          <a:endParaRPr lang="en-GB"/>
        </a:p>
      </dgm:t>
    </dgm:pt>
    <dgm:pt modelId="{561FA382-5E00-4F0D-9985-7CE4341C2A8B}" type="sibTrans" cxnId="{3CFFC05E-8556-4899-9471-FFDE4DFE9AE9}">
      <dgm:prSet/>
      <dgm:spPr/>
      <dgm:t>
        <a:bodyPr/>
        <a:lstStyle/>
        <a:p>
          <a:endParaRPr lang="en-GB"/>
        </a:p>
      </dgm:t>
    </dgm:pt>
    <dgm:pt modelId="{EB27A388-EE86-44AE-BE7B-CE20C967E72A}">
      <dgm:prSet phldrT="[Text]"/>
      <dgm:spPr/>
      <dgm:t>
        <a:bodyPr/>
        <a:lstStyle/>
        <a:p>
          <a:r>
            <a:rPr lang="en-GB" err="1"/>
            <a:t>Ffocws</a:t>
          </a:r>
          <a:r>
            <a:rPr lang="en-GB"/>
            <a:t> </a:t>
          </a:r>
          <a:r>
            <a:rPr lang="en-GB" err="1"/>
            <a:t>ar</a:t>
          </a:r>
          <a:r>
            <a:rPr lang="en-GB"/>
            <a:t> </a:t>
          </a:r>
          <a:r>
            <a:rPr lang="en-GB" err="1"/>
            <a:t>atal</a:t>
          </a:r>
          <a:endParaRPr lang="en-GB"/>
        </a:p>
      </dgm:t>
    </dgm:pt>
    <dgm:pt modelId="{9B2FA991-12A8-40F6-82D0-A97A067B9E4A}" type="parTrans" cxnId="{3D02F0D3-F54E-4CCF-841E-522800F779D4}">
      <dgm:prSet/>
      <dgm:spPr/>
      <dgm:t>
        <a:bodyPr/>
        <a:lstStyle/>
        <a:p>
          <a:endParaRPr lang="en-GB"/>
        </a:p>
      </dgm:t>
    </dgm:pt>
    <dgm:pt modelId="{11E59D75-4B1C-49B7-B806-0951509757D5}" type="sibTrans" cxnId="{3D02F0D3-F54E-4CCF-841E-522800F779D4}">
      <dgm:prSet/>
      <dgm:spPr/>
      <dgm:t>
        <a:bodyPr/>
        <a:lstStyle/>
        <a:p>
          <a:endParaRPr lang="en-GB"/>
        </a:p>
      </dgm:t>
    </dgm:pt>
    <dgm:pt modelId="{6A3D9568-FE3F-4685-B6E0-464F469DEE39}">
      <dgm:prSet phldrT="[Text]"/>
      <dgm:spPr/>
      <dgm:t>
        <a:bodyPr/>
        <a:lstStyle/>
        <a:p>
          <a:r>
            <a:rPr lang="en-GB"/>
            <a:t>Data </a:t>
          </a:r>
          <a:r>
            <a:rPr lang="en-GB" err="1"/>
            <a:t>cyson</a:t>
          </a:r>
          <a:r>
            <a:rPr lang="en-GB"/>
            <a:t>, </a:t>
          </a:r>
          <a:r>
            <a:rPr lang="en-GB" err="1"/>
            <a:t>penderfyniadau</a:t>
          </a:r>
          <a:r>
            <a:rPr lang="en-GB"/>
            <a:t> </a:t>
          </a:r>
          <a:r>
            <a:rPr lang="en-GB" err="1"/>
            <a:t>dibynadwy</a:t>
          </a:r>
          <a:endParaRPr lang="en-GB"/>
        </a:p>
      </dgm:t>
    </dgm:pt>
    <dgm:pt modelId="{89BCC8DE-3FA8-476A-87E4-EC4DD6F7CA9B}" type="parTrans" cxnId="{B4A60841-5303-4599-80F7-2C8CC51D2FE2}">
      <dgm:prSet/>
      <dgm:spPr/>
      <dgm:t>
        <a:bodyPr/>
        <a:lstStyle/>
        <a:p>
          <a:endParaRPr lang="en-GB"/>
        </a:p>
      </dgm:t>
    </dgm:pt>
    <dgm:pt modelId="{70D610DA-94B1-4AB9-BCF9-ED045279C3E4}" type="sibTrans" cxnId="{B4A60841-5303-4599-80F7-2C8CC51D2FE2}">
      <dgm:prSet/>
      <dgm:spPr/>
      <dgm:t>
        <a:bodyPr/>
        <a:lstStyle/>
        <a:p>
          <a:endParaRPr lang="en-GB"/>
        </a:p>
      </dgm:t>
    </dgm:pt>
    <dgm:pt modelId="{4F24E9D2-1779-4D9A-B393-16061BA588DB}">
      <dgm:prSet phldrT="[Text]"/>
      <dgm:spPr/>
      <dgm:t>
        <a:bodyPr/>
        <a:lstStyle/>
        <a:p>
          <a:r>
            <a:rPr lang="en-GB" err="1"/>
            <a:t>Perchenogaeth</a:t>
          </a:r>
          <a:r>
            <a:rPr lang="en-GB"/>
            <a:t> ac </a:t>
          </a:r>
          <a:r>
            <a:rPr lang="en-GB" err="1"/>
            <a:t>atebolrwydd</a:t>
          </a:r>
          <a:r>
            <a:rPr lang="en-GB"/>
            <a:t> </a:t>
          </a:r>
          <a:r>
            <a:rPr lang="en-GB" err="1"/>
            <a:t>ddiffiniedig</a:t>
          </a:r>
          <a:endParaRPr lang="en-GB"/>
        </a:p>
      </dgm:t>
    </dgm:pt>
    <dgm:pt modelId="{5D4B2663-CFB5-4A53-AE22-976058FC99B6}" type="parTrans" cxnId="{75A0F5B1-42DD-49C9-AB93-F2C10CBD075F}">
      <dgm:prSet/>
      <dgm:spPr/>
      <dgm:t>
        <a:bodyPr/>
        <a:lstStyle/>
        <a:p>
          <a:endParaRPr lang="en-GB"/>
        </a:p>
      </dgm:t>
    </dgm:pt>
    <dgm:pt modelId="{FA4664FC-D393-4C9A-A78A-894F887AAE9C}" type="sibTrans" cxnId="{75A0F5B1-42DD-49C9-AB93-F2C10CBD075F}">
      <dgm:prSet/>
      <dgm:spPr/>
      <dgm:t>
        <a:bodyPr/>
        <a:lstStyle/>
        <a:p>
          <a:endParaRPr lang="en-GB"/>
        </a:p>
      </dgm:t>
    </dgm:pt>
    <dgm:pt modelId="{A1515F5A-2793-4371-AEB9-86AA259F0735}" type="pres">
      <dgm:prSet presAssocID="{7F9B81AE-97D9-454A-9251-67198FEE97C6}" presName="linearFlow" presStyleCnt="0">
        <dgm:presLayoutVars>
          <dgm:dir/>
          <dgm:resizeHandles val="exact"/>
        </dgm:presLayoutVars>
      </dgm:prSet>
      <dgm:spPr/>
    </dgm:pt>
    <dgm:pt modelId="{EEED0A6E-E13C-4213-A6BC-25647C47C123}" type="pres">
      <dgm:prSet presAssocID="{447B871D-125C-420C-9428-A57022E87167}" presName="composite" presStyleCnt="0"/>
      <dgm:spPr/>
    </dgm:pt>
    <dgm:pt modelId="{BCB409A5-92FD-4CCE-A8E9-E9DBB05B4A14}" type="pres">
      <dgm:prSet presAssocID="{447B871D-125C-420C-9428-A57022E87167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f men with solid fill"/>
        </a:ext>
      </dgm:extLst>
    </dgm:pt>
    <dgm:pt modelId="{2C85075A-92BE-4F6E-84D9-0DAD2780D0C2}" type="pres">
      <dgm:prSet presAssocID="{447B871D-125C-420C-9428-A57022E87167}" presName="txShp" presStyleLbl="node1" presStyleIdx="0" presStyleCnt="8">
        <dgm:presLayoutVars>
          <dgm:bulletEnabled val="1"/>
        </dgm:presLayoutVars>
      </dgm:prSet>
      <dgm:spPr/>
    </dgm:pt>
    <dgm:pt modelId="{04AF1BC0-DFC2-4EDA-8EC4-D5F7A7678BCE}" type="pres">
      <dgm:prSet presAssocID="{1822F8D3-92A5-4061-983E-3FAC0120B034}" presName="spacing" presStyleCnt="0"/>
      <dgm:spPr/>
    </dgm:pt>
    <dgm:pt modelId="{959FD4E1-F136-43C5-BAD3-A26EC7542959}" type="pres">
      <dgm:prSet presAssocID="{FE11C2CE-AF2F-4B6B-9D0F-846F6FB85BA9}" presName="composite" presStyleCnt="0"/>
      <dgm:spPr/>
    </dgm:pt>
    <dgm:pt modelId="{DF877ED9-9B19-4D44-8EFB-F8BEBF98FE48}" type="pres">
      <dgm:prSet presAssocID="{FE11C2CE-AF2F-4B6B-9D0F-846F6FB85BA9}" presName="imgShp" presStyleLbl="fgImgPlace1" presStyleIdx="1" presStyleCnt="8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nk with solid fill"/>
        </a:ext>
      </dgm:extLst>
    </dgm:pt>
    <dgm:pt modelId="{B4A908C9-56F6-469D-B430-25ECBFCDE940}" type="pres">
      <dgm:prSet presAssocID="{FE11C2CE-AF2F-4B6B-9D0F-846F6FB85BA9}" presName="txShp" presStyleLbl="node1" presStyleIdx="1" presStyleCnt="8">
        <dgm:presLayoutVars>
          <dgm:bulletEnabled val="1"/>
        </dgm:presLayoutVars>
      </dgm:prSet>
      <dgm:spPr/>
    </dgm:pt>
    <dgm:pt modelId="{7F152376-306F-4559-A3F7-91BC06EAAB90}" type="pres">
      <dgm:prSet presAssocID="{77579811-D6C0-40D2-94F3-92BE8E2AE72D}" presName="spacing" presStyleCnt="0"/>
      <dgm:spPr/>
    </dgm:pt>
    <dgm:pt modelId="{B916B8F3-A43D-4AEA-AD68-EB9CF5E1FD3C}" type="pres">
      <dgm:prSet presAssocID="{9025BE86-4D17-428D-93F9-1B42E228D789}" presName="composite" presStyleCnt="0"/>
      <dgm:spPr/>
    </dgm:pt>
    <dgm:pt modelId="{10B9ED4D-7E40-4A1A-A98E-A663F516B50A}" type="pres">
      <dgm:prSet presAssocID="{9025BE86-4D17-428D-93F9-1B42E228D789}" presName="imgShp" presStyleLbl="fgImgPlace1" presStyleIdx="2" presStyleCnt="8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 with solid fill"/>
        </a:ext>
      </dgm:extLst>
    </dgm:pt>
    <dgm:pt modelId="{40821AC8-FE71-46D1-BE24-BBC0A0095D71}" type="pres">
      <dgm:prSet presAssocID="{9025BE86-4D17-428D-93F9-1B42E228D789}" presName="txShp" presStyleLbl="node1" presStyleIdx="2" presStyleCnt="8">
        <dgm:presLayoutVars>
          <dgm:bulletEnabled val="1"/>
        </dgm:presLayoutVars>
      </dgm:prSet>
      <dgm:spPr/>
    </dgm:pt>
    <dgm:pt modelId="{0A518CAE-BB5A-4EBA-A06D-270EA6BC3DBC}" type="pres">
      <dgm:prSet presAssocID="{7F160F03-0567-4938-9AAC-BD63C20ECEFA}" presName="spacing" presStyleCnt="0"/>
      <dgm:spPr/>
    </dgm:pt>
    <dgm:pt modelId="{0E4DC0B9-19B2-4F49-BDC4-8E753B1F40C1}" type="pres">
      <dgm:prSet presAssocID="{7796AD29-9A3C-46C9-B16B-03A2B240124B}" presName="composite" presStyleCnt="0"/>
      <dgm:spPr/>
    </dgm:pt>
    <dgm:pt modelId="{EB9975F5-CBC2-42BF-B546-6D6CAE80C6C9}" type="pres">
      <dgm:prSet presAssocID="{7796AD29-9A3C-46C9-B16B-03A2B240124B}" presName="imgShp" presStyleLbl="fgImgPlace1" presStyleIdx="3" presStyleCnt="8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formation with solid fill"/>
        </a:ext>
      </dgm:extLst>
    </dgm:pt>
    <dgm:pt modelId="{9B606013-BC86-4B04-8E95-29CE26A5A9AD}" type="pres">
      <dgm:prSet presAssocID="{7796AD29-9A3C-46C9-B16B-03A2B240124B}" presName="txShp" presStyleLbl="node1" presStyleIdx="3" presStyleCnt="8">
        <dgm:presLayoutVars>
          <dgm:bulletEnabled val="1"/>
        </dgm:presLayoutVars>
      </dgm:prSet>
      <dgm:spPr/>
    </dgm:pt>
    <dgm:pt modelId="{CB74C8DD-B8FB-4B28-8AB5-00667C7D7596}" type="pres">
      <dgm:prSet presAssocID="{9E31D875-BF1D-4E14-BE7E-6F30F55E5AF0}" presName="spacing" presStyleCnt="0"/>
      <dgm:spPr/>
    </dgm:pt>
    <dgm:pt modelId="{54DF42B3-7DA9-4990-8FCE-14D83AD9B00B}" type="pres">
      <dgm:prSet presAssocID="{D3D8AA5B-936E-4321-BC7C-AB932A887D70}" presName="composite" presStyleCnt="0"/>
      <dgm:spPr/>
    </dgm:pt>
    <dgm:pt modelId="{EE610E25-049B-40D3-9F82-790358A9868D}" type="pres">
      <dgm:prSet presAssocID="{D3D8AA5B-936E-4321-BC7C-AB932A887D70}" presName="imgShp" presStyleLbl="fgImgPlace1" presStyleIdx="4" presStyleCnt="8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dge Question Mark with solid fill"/>
        </a:ext>
      </dgm:extLst>
    </dgm:pt>
    <dgm:pt modelId="{595A9C22-097F-4078-B741-363A09B03063}" type="pres">
      <dgm:prSet presAssocID="{D3D8AA5B-936E-4321-BC7C-AB932A887D70}" presName="txShp" presStyleLbl="node1" presStyleIdx="4" presStyleCnt="8">
        <dgm:presLayoutVars>
          <dgm:bulletEnabled val="1"/>
        </dgm:presLayoutVars>
      </dgm:prSet>
      <dgm:spPr/>
    </dgm:pt>
    <dgm:pt modelId="{9F29DA24-0FD5-404E-BA38-0801E8DE9CDD}" type="pres">
      <dgm:prSet presAssocID="{561FA382-5E00-4F0D-9985-7CE4341C2A8B}" presName="spacing" presStyleCnt="0"/>
      <dgm:spPr/>
    </dgm:pt>
    <dgm:pt modelId="{944E41D7-92D6-4EB6-A3F9-8BFDB455AF0A}" type="pres">
      <dgm:prSet presAssocID="{EB27A388-EE86-44AE-BE7B-CE20C967E72A}" presName="composite" presStyleCnt="0"/>
      <dgm:spPr/>
    </dgm:pt>
    <dgm:pt modelId="{CF41D2C6-F28D-447E-9063-40F2E5AA4744}" type="pres">
      <dgm:prSet presAssocID="{EB27A388-EE86-44AE-BE7B-CE20C967E72A}" presName="imgShp" presStyleLbl="fgImgPlace1" presStyleIdx="5" presStyleCnt="8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o sign with solid fill"/>
        </a:ext>
      </dgm:extLst>
    </dgm:pt>
    <dgm:pt modelId="{9D3323F7-338B-425E-9143-1244096996F8}" type="pres">
      <dgm:prSet presAssocID="{EB27A388-EE86-44AE-BE7B-CE20C967E72A}" presName="txShp" presStyleLbl="node1" presStyleIdx="5" presStyleCnt="8">
        <dgm:presLayoutVars>
          <dgm:bulletEnabled val="1"/>
        </dgm:presLayoutVars>
      </dgm:prSet>
      <dgm:spPr/>
    </dgm:pt>
    <dgm:pt modelId="{1D03B312-01AF-4DC8-A350-4F4BAD56068E}" type="pres">
      <dgm:prSet presAssocID="{11E59D75-4B1C-49B7-B806-0951509757D5}" presName="spacing" presStyleCnt="0"/>
      <dgm:spPr/>
    </dgm:pt>
    <dgm:pt modelId="{2D222443-CDF4-4D41-8502-29A6A1C51C9D}" type="pres">
      <dgm:prSet presAssocID="{6A3D9568-FE3F-4685-B6E0-464F469DEE39}" presName="composite" presStyleCnt="0"/>
      <dgm:spPr/>
    </dgm:pt>
    <dgm:pt modelId="{8C504EEF-3919-4444-BA74-265DAF61DBCF}" type="pres">
      <dgm:prSet presAssocID="{6A3D9568-FE3F-4685-B6E0-464F469DEE39}" presName="imgShp" presStyleLbl="fgImgPlace1" presStyleIdx="6" presStyleCnt="8"/>
      <dgm:spPr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 with solid fill"/>
        </a:ext>
      </dgm:extLst>
    </dgm:pt>
    <dgm:pt modelId="{19D94565-2C74-4227-A592-BECAC961B364}" type="pres">
      <dgm:prSet presAssocID="{6A3D9568-FE3F-4685-B6E0-464F469DEE39}" presName="txShp" presStyleLbl="node1" presStyleIdx="6" presStyleCnt="8">
        <dgm:presLayoutVars>
          <dgm:bulletEnabled val="1"/>
        </dgm:presLayoutVars>
      </dgm:prSet>
      <dgm:spPr/>
    </dgm:pt>
    <dgm:pt modelId="{C629BD9D-BE42-48B4-9780-26CF5D0F3F39}" type="pres">
      <dgm:prSet presAssocID="{70D610DA-94B1-4AB9-BCF9-ED045279C3E4}" presName="spacing" presStyleCnt="0"/>
      <dgm:spPr/>
    </dgm:pt>
    <dgm:pt modelId="{E72E4CAF-E717-49C4-A314-BC2B39DFBB55}" type="pres">
      <dgm:prSet presAssocID="{4F24E9D2-1779-4D9A-B393-16061BA588DB}" presName="composite" presStyleCnt="0"/>
      <dgm:spPr/>
    </dgm:pt>
    <dgm:pt modelId="{4F544199-9843-4FC0-9CFD-4AE2C74E722E}" type="pres">
      <dgm:prSet presAssocID="{4F24E9D2-1779-4D9A-B393-16061BA588DB}" presName="imgShp" presStyleLbl="fgImgPlace1" presStyleIdx="7" presStyleCnt="8"/>
      <dgm:spPr>
        <a:blipFill>
          <a:blip xmlns:r="http://schemas.openxmlformats.org/officeDocument/2006/relationships"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 with solid fill"/>
        </a:ext>
      </dgm:extLst>
    </dgm:pt>
    <dgm:pt modelId="{6B47A29B-799B-4941-B179-2AE1CF96497A}" type="pres">
      <dgm:prSet presAssocID="{4F24E9D2-1779-4D9A-B393-16061BA588DB}" presName="txShp" presStyleLbl="node1" presStyleIdx="7" presStyleCnt="8">
        <dgm:presLayoutVars>
          <dgm:bulletEnabled val="1"/>
        </dgm:presLayoutVars>
      </dgm:prSet>
      <dgm:spPr/>
    </dgm:pt>
  </dgm:ptLst>
  <dgm:cxnLst>
    <dgm:cxn modelId="{5CF7C705-A257-4508-93D0-8BEBC6FCED10}" type="presOf" srcId="{7F9B81AE-97D9-454A-9251-67198FEE97C6}" destId="{A1515F5A-2793-4371-AEB9-86AA259F0735}" srcOrd="0" destOrd="0" presId="urn:microsoft.com/office/officeart/2005/8/layout/vList3"/>
    <dgm:cxn modelId="{79684E27-9429-400D-B020-1B37C3907EA1}" type="presOf" srcId="{4F24E9D2-1779-4D9A-B393-16061BA588DB}" destId="{6B47A29B-799B-4941-B179-2AE1CF96497A}" srcOrd="0" destOrd="0" presId="urn:microsoft.com/office/officeart/2005/8/layout/vList3"/>
    <dgm:cxn modelId="{3CFFC05E-8556-4899-9471-FFDE4DFE9AE9}" srcId="{7F9B81AE-97D9-454A-9251-67198FEE97C6}" destId="{D3D8AA5B-936E-4321-BC7C-AB932A887D70}" srcOrd="4" destOrd="0" parTransId="{562B2700-016A-4A61-9E93-D316078C2486}" sibTransId="{561FA382-5E00-4F0D-9985-7CE4341C2A8B}"/>
    <dgm:cxn modelId="{B4A60841-5303-4599-80F7-2C8CC51D2FE2}" srcId="{7F9B81AE-97D9-454A-9251-67198FEE97C6}" destId="{6A3D9568-FE3F-4685-B6E0-464F469DEE39}" srcOrd="6" destOrd="0" parTransId="{89BCC8DE-3FA8-476A-87E4-EC4DD6F7CA9B}" sibTransId="{70D610DA-94B1-4AB9-BCF9-ED045279C3E4}"/>
    <dgm:cxn modelId="{3CABB647-399B-4118-BCC4-24B38AF61F28}" type="presOf" srcId="{EB27A388-EE86-44AE-BE7B-CE20C967E72A}" destId="{9D3323F7-338B-425E-9143-1244096996F8}" srcOrd="0" destOrd="0" presId="urn:microsoft.com/office/officeart/2005/8/layout/vList3"/>
    <dgm:cxn modelId="{A6F40357-E9CC-4163-B62B-A3551E9E9509}" srcId="{7F9B81AE-97D9-454A-9251-67198FEE97C6}" destId="{447B871D-125C-420C-9428-A57022E87167}" srcOrd="0" destOrd="0" parTransId="{752F2A0F-5C74-433B-BE7F-CFB4AAE2C4C3}" sibTransId="{1822F8D3-92A5-4061-983E-3FAC0120B034}"/>
    <dgm:cxn modelId="{14858177-4142-4F9F-A5F3-1297E16353F1}" type="presOf" srcId="{6A3D9568-FE3F-4685-B6E0-464F469DEE39}" destId="{19D94565-2C74-4227-A592-BECAC961B364}" srcOrd="0" destOrd="0" presId="urn:microsoft.com/office/officeart/2005/8/layout/vList3"/>
    <dgm:cxn modelId="{4F8B7E8F-B66A-434F-8D16-F0531B328861}" type="presOf" srcId="{9025BE86-4D17-428D-93F9-1B42E228D789}" destId="{40821AC8-FE71-46D1-BE24-BBC0A0095D71}" srcOrd="0" destOrd="0" presId="urn:microsoft.com/office/officeart/2005/8/layout/vList3"/>
    <dgm:cxn modelId="{176B0899-8D44-4B30-9102-1F93734D113E}" type="presOf" srcId="{447B871D-125C-420C-9428-A57022E87167}" destId="{2C85075A-92BE-4F6E-84D9-0DAD2780D0C2}" srcOrd="0" destOrd="0" presId="urn:microsoft.com/office/officeart/2005/8/layout/vList3"/>
    <dgm:cxn modelId="{CFF0D19A-462E-4CDD-AC85-6809CA87C193}" type="presOf" srcId="{7796AD29-9A3C-46C9-B16B-03A2B240124B}" destId="{9B606013-BC86-4B04-8E95-29CE26A5A9AD}" srcOrd="0" destOrd="0" presId="urn:microsoft.com/office/officeart/2005/8/layout/vList3"/>
    <dgm:cxn modelId="{3010679F-4B8C-4505-B407-57C8B3F5921F}" srcId="{7F9B81AE-97D9-454A-9251-67198FEE97C6}" destId="{9025BE86-4D17-428D-93F9-1B42E228D789}" srcOrd="2" destOrd="0" parTransId="{45441488-3521-4ED7-9FD4-8D31B7D8298C}" sibTransId="{7F160F03-0567-4938-9AAC-BD63C20ECEFA}"/>
    <dgm:cxn modelId="{D7F489A3-4548-48F1-B61A-5EB245C956DB}" srcId="{7F9B81AE-97D9-454A-9251-67198FEE97C6}" destId="{7796AD29-9A3C-46C9-B16B-03A2B240124B}" srcOrd="3" destOrd="0" parTransId="{3CBBC23F-F30E-441C-9815-AF6B387007DF}" sibTransId="{9E31D875-BF1D-4E14-BE7E-6F30F55E5AF0}"/>
    <dgm:cxn modelId="{75A0F5B1-42DD-49C9-AB93-F2C10CBD075F}" srcId="{7F9B81AE-97D9-454A-9251-67198FEE97C6}" destId="{4F24E9D2-1779-4D9A-B393-16061BA588DB}" srcOrd="7" destOrd="0" parTransId="{5D4B2663-CFB5-4A53-AE22-976058FC99B6}" sibTransId="{FA4664FC-D393-4C9A-A78A-894F887AAE9C}"/>
    <dgm:cxn modelId="{4D1C49B3-EB73-4ECB-B63F-F4DA5ABD49CF}" type="presOf" srcId="{FE11C2CE-AF2F-4B6B-9D0F-846F6FB85BA9}" destId="{B4A908C9-56F6-469D-B430-25ECBFCDE940}" srcOrd="0" destOrd="0" presId="urn:microsoft.com/office/officeart/2005/8/layout/vList3"/>
    <dgm:cxn modelId="{3D02F0D3-F54E-4CCF-841E-522800F779D4}" srcId="{7F9B81AE-97D9-454A-9251-67198FEE97C6}" destId="{EB27A388-EE86-44AE-BE7B-CE20C967E72A}" srcOrd="5" destOrd="0" parTransId="{9B2FA991-12A8-40F6-82D0-A97A067B9E4A}" sibTransId="{11E59D75-4B1C-49B7-B806-0951509757D5}"/>
    <dgm:cxn modelId="{73B096DD-E76B-4BF6-B860-08152097C4E7}" type="presOf" srcId="{D3D8AA5B-936E-4321-BC7C-AB932A887D70}" destId="{595A9C22-097F-4078-B741-363A09B03063}" srcOrd="0" destOrd="0" presId="urn:microsoft.com/office/officeart/2005/8/layout/vList3"/>
    <dgm:cxn modelId="{F67056F5-5988-479F-9EA3-3AB1C7544D5C}" srcId="{7F9B81AE-97D9-454A-9251-67198FEE97C6}" destId="{FE11C2CE-AF2F-4B6B-9D0F-846F6FB85BA9}" srcOrd="1" destOrd="0" parTransId="{1EC8D465-233A-48F0-B04D-D2E8B335F9F6}" sibTransId="{77579811-D6C0-40D2-94F3-92BE8E2AE72D}"/>
    <dgm:cxn modelId="{9D4C1BEB-4C88-493A-87C8-A8DC18620817}" type="presParOf" srcId="{A1515F5A-2793-4371-AEB9-86AA259F0735}" destId="{EEED0A6E-E13C-4213-A6BC-25647C47C123}" srcOrd="0" destOrd="0" presId="urn:microsoft.com/office/officeart/2005/8/layout/vList3"/>
    <dgm:cxn modelId="{D7F19A86-CAEE-4E38-902B-57B7A7E61138}" type="presParOf" srcId="{EEED0A6E-E13C-4213-A6BC-25647C47C123}" destId="{BCB409A5-92FD-4CCE-A8E9-E9DBB05B4A14}" srcOrd="0" destOrd="0" presId="urn:microsoft.com/office/officeart/2005/8/layout/vList3"/>
    <dgm:cxn modelId="{1145ED35-7472-4FDD-8E04-270469A06CBD}" type="presParOf" srcId="{EEED0A6E-E13C-4213-A6BC-25647C47C123}" destId="{2C85075A-92BE-4F6E-84D9-0DAD2780D0C2}" srcOrd="1" destOrd="0" presId="urn:microsoft.com/office/officeart/2005/8/layout/vList3"/>
    <dgm:cxn modelId="{DE0C7B0F-A984-461F-A56D-AB05D5C9F33A}" type="presParOf" srcId="{A1515F5A-2793-4371-AEB9-86AA259F0735}" destId="{04AF1BC0-DFC2-4EDA-8EC4-D5F7A7678BCE}" srcOrd="1" destOrd="0" presId="urn:microsoft.com/office/officeart/2005/8/layout/vList3"/>
    <dgm:cxn modelId="{620DF592-A232-4471-A39C-9F55438E563A}" type="presParOf" srcId="{A1515F5A-2793-4371-AEB9-86AA259F0735}" destId="{959FD4E1-F136-43C5-BAD3-A26EC7542959}" srcOrd="2" destOrd="0" presId="urn:microsoft.com/office/officeart/2005/8/layout/vList3"/>
    <dgm:cxn modelId="{37026476-3C62-4A57-95BC-EE65855C6CF0}" type="presParOf" srcId="{959FD4E1-F136-43C5-BAD3-A26EC7542959}" destId="{DF877ED9-9B19-4D44-8EFB-F8BEBF98FE48}" srcOrd="0" destOrd="0" presId="urn:microsoft.com/office/officeart/2005/8/layout/vList3"/>
    <dgm:cxn modelId="{D5DF0D80-F81D-4767-9626-E1912396555C}" type="presParOf" srcId="{959FD4E1-F136-43C5-BAD3-A26EC7542959}" destId="{B4A908C9-56F6-469D-B430-25ECBFCDE940}" srcOrd="1" destOrd="0" presId="urn:microsoft.com/office/officeart/2005/8/layout/vList3"/>
    <dgm:cxn modelId="{A6657B83-9A1A-4820-BFE1-FD8D0BEFC445}" type="presParOf" srcId="{A1515F5A-2793-4371-AEB9-86AA259F0735}" destId="{7F152376-306F-4559-A3F7-91BC06EAAB90}" srcOrd="3" destOrd="0" presId="urn:microsoft.com/office/officeart/2005/8/layout/vList3"/>
    <dgm:cxn modelId="{C4EC39EB-A3EF-4757-A2C6-FF2BFB210874}" type="presParOf" srcId="{A1515F5A-2793-4371-AEB9-86AA259F0735}" destId="{B916B8F3-A43D-4AEA-AD68-EB9CF5E1FD3C}" srcOrd="4" destOrd="0" presId="urn:microsoft.com/office/officeart/2005/8/layout/vList3"/>
    <dgm:cxn modelId="{2E1FBF2A-29D8-45F5-A567-24491C993F07}" type="presParOf" srcId="{B916B8F3-A43D-4AEA-AD68-EB9CF5E1FD3C}" destId="{10B9ED4D-7E40-4A1A-A98E-A663F516B50A}" srcOrd="0" destOrd="0" presId="urn:microsoft.com/office/officeart/2005/8/layout/vList3"/>
    <dgm:cxn modelId="{C352CCA6-3B0D-4781-9DC9-2ED59CAD40F3}" type="presParOf" srcId="{B916B8F3-A43D-4AEA-AD68-EB9CF5E1FD3C}" destId="{40821AC8-FE71-46D1-BE24-BBC0A0095D71}" srcOrd="1" destOrd="0" presId="urn:microsoft.com/office/officeart/2005/8/layout/vList3"/>
    <dgm:cxn modelId="{CD0D7CAF-3C90-465B-8443-193320998F0D}" type="presParOf" srcId="{A1515F5A-2793-4371-AEB9-86AA259F0735}" destId="{0A518CAE-BB5A-4EBA-A06D-270EA6BC3DBC}" srcOrd="5" destOrd="0" presId="urn:microsoft.com/office/officeart/2005/8/layout/vList3"/>
    <dgm:cxn modelId="{0F92C98C-B6C0-42BF-A7C0-263CF4B9C737}" type="presParOf" srcId="{A1515F5A-2793-4371-AEB9-86AA259F0735}" destId="{0E4DC0B9-19B2-4F49-BDC4-8E753B1F40C1}" srcOrd="6" destOrd="0" presId="urn:microsoft.com/office/officeart/2005/8/layout/vList3"/>
    <dgm:cxn modelId="{E8D00DB8-B1CE-4BB8-82D1-F809280D0FBD}" type="presParOf" srcId="{0E4DC0B9-19B2-4F49-BDC4-8E753B1F40C1}" destId="{EB9975F5-CBC2-42BF-B546-6D6CAE80C6C9}" srcOrd="0" destOrd="0" presId="urn:microsoft.com/office/officeart/2005/8/layout/vList3"/>
    <dgm:cxn modelId="{B266927F-5114-4A5A-89AF-47020E32AC01}" type="presParOf" srcId="{0E4DC0B9-19B2-4F49-BDC4-8E753B1F40C1}" destId="{9B606013-BC86-4B04-8E95-29CE26A5A9AD}" srcOrd="1" destOrd="0" presId="urn:microsoft.com/office/officeart/2005/8/layout/vList3"/>
    <dgm:cxn modelId="{62C71928-98BD-4DDA-8DD0-0C31B6ADCA7F}" type="presParOf" srcId="{A1515F5A-2793-4371-AEB9-86AA259F0735}" destId="{CB74C8DD-B8FB-4B28-8AB5-00667C7D7596}" srcOrd="7" destOrd="0" presId="urn:microsoft.com/office/officeart/2005/8/layout/vList3"/>
    <dgm:cxn modelId="{C3CBE584-B9C4-43DC-B15F-70F143677610}" type="presParOf" srcId="{A1515F5A-2793-4371-AEB9-86AA259F0735}" destId="{54DF42B3-7DA9-4990-8FCE-14D83AD9B00B}" srcOrd="8" destOrd="0" presId="urn:microsoft.com/office/officeart/2005/8/layout/vList3"/>
    <dgm:cxn modelId="{512FB041-4C76-40BA-9053-FC093821FB1C}" type="presParOf" srcId="{54DF42B3-7DA9-4990-8FCE-14D83AD9B00B}" destId="{EE610E25-049B-40D3-9F82-790358A9868D}" srcOrd="0" destOrd="0" presId="urn:microsoft.com/office/officeart/2005/8/layout/vList3"/>
    <dgm:cxn modelId="{EB7FE2D9-1854-4FCF-9BE6-477D89852322}" type="presParOf" srcId="{54DF42B3-7DA9-4990-8FCE-14D83AD9B00B}" destId="{595A9C22-097F-4078-B741-363A09B03063}" srcOrd="1" destOrd="0" presId="urn:microsoft.com/office/officeart/2005/8/layout/vList3"/>
    <dgm:cxn modelId="{66480828-D83A-40D8-910F-585BE9B51246}" type="presParOf" srcId="{A1515F5A-2793-4371-AEB9-86AA259F0735}" destId="{9F29DA24-0FD5-404E-BA38-0801E8DE9CDD}" srcOrd="9" destOrd="0" presId="urn:microsoft.com/office/officeart/2005/8/layout/vList3"/>
    <dgm:cxn modelId="{2A2F70CA-125F-48E7-A076-CF5BD39B0F4A}" type="presParOf" srcId="{A1515F5A-2793-4371-AEB9-86AA259F0735}" destId="{944E41D7-92D6-4EB6-A3F9-8BFDB455AF0A}" srcOrd="10" destOrd="0" presId="urn:microsoft.com/office/officeart/2005/8/layout/vList3"/>
    <dgm:cxn modelId="{0D2B514E-1CF7-420A-AE24-4E2858C9EDF6}" type="presParOf" srcId="{944E41D7-92D6-4EB6-A3F9-8BFDB455AF0A}" destId="{CF41D2C6-F28D-447E-9063-40F2E5AA4744}" srcOrd="0" destOrd="0" presId="urn:microsoft.com/office/officeart/2005/8/layout/vList3"/>
    <dgm:cxn modelId="{2B429C99-729F-4044-AF61-D798B2E70675}" type="presParOf" srcId="{944E41D7-92D6-4EB6-A3F9-8BFDB455AF0A}" destId="{9D3323F7-338B-425E-9143-1244096996F8}" srcOrd="1" destOrd="0" presId="urn:microsoft.com/office/officeart/2005/8/layout/vList3"/>
    <dgm:cxn modelId="{06E40438-463D-4FF0-BC1F-5E83B8F993D3}" type="presParOf" srcId="{A1515F5A-2793-4371-AEB9-86AA259F0735}" destId="{1D03B312-01AF-4DC8-A350-4F4BAD56068E}" srcOrd="11" destOrd="0" presId="urn:microsoft.com/office/officeart/2005/8/layout/vList3"/>
    <dgm:cxn modelId="{5A9E8442-E82E-417F-B8CA-78FB091D56BD}" type="presParOf" srcId="{A1515F5A-2793-4371-AEB9-86AA259F0735}" destId="{2D222443-CDF4-4D41-8502-29A6A1C51C9D}" srcOrd="12" destOrd="0" presId="urn:microsoft.com/office/officeart/2005/8/layout/vList3"/>
    <dgm:cxn modelId="{A72A4B09-1E68-488F-A72A-E648B3D4F303}" type="presParOf" srcId="{2D222443-CDF4-4D41-8502-29A6A1C51C9D}" destId="{8C504EEF-3919-4444-BA74-265DAF61DBCF}" srcOrd="0" destOrd="0" presId="urn:microsoft.com/office/officeart/2005/8/layout/vList3"/>
    <dgm:cxn modelId="{DFDFA0C9-76F1-4169-AE85-6906D08AC214}" type="presParOf" srcId="{2D222443-CDF4-4D41-8502-29A6A1C51C9D}" destId="{19D94565-2C74-4227-A592-BECAC961B364}" srcOrd="1" destOrd="0" presId="urn:microsoft.com/office/officeart/2005/8/layout/vList3"/>
    <dgm:cxn modelId="{6FD3F382-7D06-4F5D-9DFD-19E7CDD33F83}" type="presParOf" srcId="{A1515F5A-2793-4371-AEB9-86AA259F0735}" destId="{C629BD9D-BE42-48B4-9780-26CF5D0F3F39}" srcOrd="13" destOrd="0" presId="urn:microsoft.com/office/officeart/2005/8/layout/vList3"/>
    <dgm:cxn modelId="{FF7BCBC4-955A-4662-A6F7-240BEA88A201}" type="presParOf" srcId="{A1515F5A-2793-4371-AEB9-86AA259F0735}" destId="{E72E4CAF-E717-49C4-A314-BC2B39DFBB55}" srcOrd="14" destOrd="0" presId="urn:microsoft.com/office/officeart/2005/8/layout/vList3"/>
    <dgm:cxn modelId="{97BE9AB0-D9A5-42CE-A5C8-60C5527A2AD0}" type="presParOf" srcId="{E72E4CAF-E717-49C4-A314-BC2B39DFBB55}" destId="{4F544199-9843-4FC0-9CFD-4AE2C74E722E}" srcOrd="0" destOrd="0" presId="urn:microsoft.com/office/officeart/2005/8/layout/vList3"/>
    <dgm:cxn modelId="{2515D8FC-C108-42C3-BB09-898FCC724C02}" type="presParOf" srcId="{E72E4CAF-E717-49C4-A314-BC2B39DFBB55}" destId="{6B47A29B-799B-4941-B179-2AE1CF96497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78F36E0-D9B9-4C33-95A5-384029F50C94}" type="doc">
      <dgm:prSet loTypeId="urn:microsoft.com/office/officeart/2005/8/layout/process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D987D838-69A6-44C6-9AED-A26127B6A700}">
      <dgm:prSet phldrT="[Text]" custT="1"/>
      <dgm:spPr/>
      <dgm:t>
        <a:bodyPr/>
        <a:lstStyle/>
        <a:p>
          <a:r>
            <a:rPr lang="en-GB" sz="4800" b="1">
              <a:ln w="28575">
                <a:solidFill>
                  <a:srgbClr val="F7AB64"/>
                </a:solidFill>
              </a:ln>
              <a:noFill/>
            </a:rPr>
            <a:t>1</a:t>
          </a:r>
        </a:p>
      </dgm:t>
    </dgm:pt>
    <dgm:pt modelId="{A0C8461B-7CE7-418C-8E23-4C1F9D486CDB}" type="parTrans" cxnId="{CCEA7C3B-8CD8-46C2-A93E-6BBED050FBA8}">
      <dgm:prSet/>
      <dgm:spPr/>
      <dgm:t>
        <a:bodyPr/>
        <a:lstStyle/>
        <a:p>
          <a:endParaRPr lang="en-GB" sz="1600"/>
        </a:p>
      </dgm:t>
    </dgm:pt>
    <dgm:pt modelId="{2B0A0F4D-A832-461B-B426-43B3C70820F6}" type="sibTrans" cxnId="{CCEA7C3B-8CD8-46C2-A93E-6BBED050FBA8}">
      <dgm:prSet custT="1"/>
      <dgm:spPr/>
      <dgm:t>
        <a:bodyPr/>
        <a:lstStyle/>
        <a:p>
          <a:endParaRPr lang="en-GB" sz="1100"/>
        </a:p>
      </dgm:t>
    </dgm:pt>
    <dgm:pt modelId="{A35F9CC8-3244-44B5-9E27-0FE2E5E3FB76}">
      <dgm:prSet phldrT="[Text]" custT="1"/>
      <dgm:spPr/>
      <dgm:t>
        <a:bodyPr/>
        <a:lstStyle/>
        <a:p>
          <a:r>
            <a:rPr lang="en-GB" sz="1200">
              <a:solidFill>
                <a:srgbClr val="16AD85"/>
              </a:solidFill>
            </a:rPr>
            <a:t>Defining Common Data Standards</a:t>
          </a:r>
        </a:p>
      </dgm:t>
    </dgm:pt>
    <dgm:pt modelId="{C2EE2F17-A104-44C0-8B31-A01ED7287426}" type="parTrans" cxnId="{C930A3C1-0579-4E23-A406-8D99B5B81CBD}">
      <dgm:prSet/>
      <dgm:spPr/>
      <dgm:t>
        <a:bodyPr/>
        <a:lstStyle/>
        <a:p>
          <a:endParaRPr lang="en-GB" sz="1600"/>
        </a:p>
      </dgm:t>
    </dgm:pt>
    <dgm:pt modelId="{11AC933A-F09C-44B8-8E53-2869C16AC187}" type="sibTrans" cxnId="{C930A3C1-0579-4E23-A406-8D99B5B81CBD}">
      <dgm:prSet custT="1"/>
      <dgm:spPr/>
      <dgm:t>
        <a:bodyPr/>
        <a:lstStyle/>
        <a:p>
          <a:endParaRPr lang="en-GB" sz="1100"/>
        </a:p>
      </dgm:t>
    </dgm:pt>
    <dgm:pt modelId="{BA531B06-F469-4978-8474-EC77C9266053}">
      <dgm:prSet phldrT="[Text]" custT="1"/>
      <dgm:spPr/>
      <dgm:t>
        <a:bodyPr/>
        <a:lstStyle/>
        <a:p>
          <a:r>
            <a:rPr lang="en-GB" sz="1200">
              <a:solidFill>
                <a:srgbClr val="257D86"/>
              </a:solidFill>
            </a:rPr>
            <a:t>Rapid Review of Lessons Learned in Welsh Data Projects</a:t>
          </a:r>
        </a:p>
      </dgm:t>
    </dgm:pt>
    <dgm:pt modelId="{C092D87D-11B7-4E82-9D43-09E151AA6991}" type="parTrans" cxnId="{79006860-1889-4462-A488-2159DBBA9575}">
      <dgm:prSet/>
      <dgm:spPr/>
      <dgm:t>
        <a:bodyPr/>
        <a:lstStyle/>
        <a:p>
          <a:endParaRPr lang="en-GB" sz="1600"/>
        </a:p>
      </dgm:t>
    </dgm:pt>
    <dgm:pt modelId="{3EEADD9C-D0F5-4752-AD3A-108061459771}" type="sibTrans" cxnId="{79006860-1889-4462-A488-2159DBBA9575}">
      <dgm:prSet custT="1"/>
      <dgm:spPr/>
      <dgm:t>
        <a:bodyPr/>
        <a:lstStyle/>
        <a:p>
          <a:endParaRPr lang="en-GB" sz="1100"/>
        </a:p>
      </dgm:t>
    </dgm:pt>
    <dgm:pt modelId="{B580C070-EA58-4349-AF57-46C8322440EB}" type="pres">
      <dgm:prSet presAssocID="{678F36E0-D9B9-4C33-95A5-384029F50C94}" presName="linearFlow" presStyleCnt="0">
        <dgm:presLayoutVars>
          <dgm:resizeHandles val="exact"/>
        </dgm:presLayoutVars>
      </dgm:prSet>
      <dgm:spPr/>
    </dgm:pt>
    <dgm:pt modelId="{B6833448-9A6E-4124-BA62-BEBF22EF8521}" type="pres">
      <dgm:prSet presAssocID="{D987D838-69A6-44C6-9AED-A26127B6A700}" presName="node" presStyleLbl="node1" presStyleIdx="0" presStyleCnt="3" custLinFactNeighborX="50000" custLinFactNeighborY="-1">
        <dgm:presLayoutVars>
          <dgm:bulletEnabled val="1"/>
        </dgm:presLayoutVars>
      </dgm:prSet>
      <dgm:spPr/>
    </dgm:pt>
    <dgm:pt modelId="{74F3F26B-CD85-4A55-90A1-B09DB19CB31E}" type="pres">
      <dgm:prSet presAssocID="{2B0A0F4D-A832-461B-B426-43B3C70820F6}" presName="sibTrans" presStyleLbl="sibTrans2D1" presStyleIdx="0" presStyleCnt="2"/>
      <dgm:spPr/>
    </dgm:pt>
    <dgm:pt modelId="{F9F2150D-B304-4071-93F6-C4077B9F0711}" type="pres">
      <dgm:prSet presAssocID="{2B0A0F4D-A832-461B-B426-43B3C70820F6}" presName="connectorText" presStyleLbl="sibTrans2D1" presStyleIdx="0" presStyleCnt="2"/>
      <dgm:spPr/>
    </dgm:pt>
    <dgm:pt modelId="{3D31A16D-E9E0-4BD7-A8E4-877FB672511C}" type="pres">
      <dgm:prSet presAssocID="{A35F9CC8-3244-44B5-9E27-0FE2E5E3FB76}" presName="node" presStyleLbl="node1" presStyleIdx="1" presStyleCnt="3">
        <dgm:presLayoutVars>
          <dgm:bulletEnabled val="1"/>
        </dgm:presLayoutVars>
      </dgm:prSet>
      <dgm:spPr/>
    </dgm:pt>
    <dgm:pt modelId="{B9149BEB-0D1A-4074-847B-E14AF3C073C1}" type="pres">
      <dgm:prSet presAssocID="{11AC933A-F09C-44B8-8E53-2869C16AC187}" presName="sibTrans" presStyleLbl="sibTrans2D1" presStyleIdx="1" presStyleCnt="2"/>
      <dgm:spPr/>
    </dgm:pt>
    <dgm:pt modelId="{F81C0925-7799-4FAE-9317-6BC55341DF9A}" type="pres">
      <dgm:prSet presAssocID="{11AC933A-F09C-44B8-8E53-2869C16AC187}" presName="connectorText" presStyleLbl="sibTrans2D1" presStyleIdx="1" presStyleCnt="2"/>
      <dgm:spPr/>
    </dgm:pt>
    <dgm:pt modelId="{97C2D1EC-80B7-4C0F-B00C-CC78200DC702}" type="pres">
      <dgm:prSet presAssocID="{BA531B06-F469-4978-8474-EC77C9266053}" presName="node" presStyleLbl="node1" presStyleIdx="2" presStyleCnt="3">
        <dgm:presLayoutVars>
          <dgm:bulletEnabled val="1"/>
        </dgm:presLayoutVars>
      </dgm:prSet>
      <dgm:spPr/>
    </dgm:pt>
  </dgm:ptLst>
  <dgm:cxnLst>
    <dgm:cxn modelId="{91DBE630-430A-4D83-BC0A-374E209E34EA}" type="presOf" srcId="{2B0A0F4D-A832-461B-B426-43B3C70820F6}" destId="{F9F2150D-B304-4071-93F6-C4077B9F0711}" srcOrd="1" destOrd="0" presId="urn:microsoft.com/office/officeart/2005/8/layout/process2"/>
    <dgm:cxn modelId="{CCEA7C3B-8CD8-46C2-A93E-6BBED050FBA8}" srcId="{678F36E0-D9B9-4C33-95A5-384029F50C94}" destId="{D987D838-69A6-44C6-9AED-A26127B6A700}" srcOrd="0" destOrd="0" parTransId="{A0C8461B-7CE7-418C-8E23-4C1F9D486CDB}" sibTransId="{2B0A0F4D-A832-461B-B426-43B3C70820F6}"/>
    <dgm:cxn modelId="{DDF8C03F-86C2-4A87-9E7E-757F1A737B3E}" type="presOf" srcId="{2B0A0F4D-A832-461B-B426-43B3C70820F6}" destId="{74F3F26B-CD85-4A55-90A1-B09DB19CB31E}" srcOrd="0" destOrd="0" presId="urn:microsoft.com/office/officeart/2005/8/layout/process2"/>
    <dgm:cxn modelId="{79006860-1889-4462-A488-2159DBBA9575}" srcId="{678F36E0-D9B9-4C33-95A5-384029F50C94}" destId="{BA531B06-F469-4978-8474-EC77C9266053}" srcOrd="2" destOrd="0" parTransId="{C092D87D-11B7-4E82-9D43-09E151AA6991}" sibTransId="{3EEADD9C-D0F5-4752-AD3A-108061459771}"/>
    <dgm:cxn modelId="{36B94244-2D75-41EB-A4E8-75B1004CC503}" type="presOf" srcId="{D987D838-69A6-44C6-9AED-A26127B6A700}" destId="{B6833448-9A6E-4124-BA62-BEBF22EF8521}" srcOrd="0" destOrd="0" presId="urn:microsoft.com/office/officeart/2005/8/layout/process2"/>
    <dgm:cxn modelId="{DADA6864-D95B-408B-83B7-47F836597FF5}" type="presOf" srcId="{11AC933A-F09C-44B8-8E53-2869C16AC187}" destId="{B9149BEB-0D1A-4074-847B-E14AF3C073C1}" srcOrd="0" destOrd="0" presId="urn:microsoft.com/office/officeart/2005/8/layout/process2"/>
    <dgm:cxn modelId="{636ABF44-E140-4AD3-8679-433619014AAE}" type="presOf" srcId="{678F36E0-D9B9-4C33-95A5-384029F50C94}" destId="{B580C070-EA58-4349-AF57-46C8322440EB}" srcOrd="0" destOrd="0" presId="urn:microsoft.com/office/officeart/2005/8/layout/process2"/>
    <dgm:cxn modelId="{71E557AB-1049-4374-A9B1-7C234C9F8A2B}" type="presOf" srcId="{A35F9CC8-3244-44B5-9E27-0FE2E5E3FB76}" destId="{3D31A16D-E9E0-4BD7-A8E4-877FB672511C}" srcOrd="0" destOrd="0" presId="urn:microsoft.com/office/officeart/2005/8/layout/process2"/>
    <dgm:cxn modelId="{C930A3C1-0579-4E23-A406-8D99B5B81CBD}" srcId="{678F36E0-D9B9-4C33-95A5-384029F50C94}" destId="{A35F9CC8-3244-44B5-9E27-0FE2E5E3FB76}" srcOrd="1" destOrd="0" parTransId="{C2EE2F17-A104-44C0-8B31-A01ED7287426}" sibTransId="{11AC933A-F09C-44B8-8E53-2869C16AC187}"/>
    <dgm:cxn modelId="{77EBCFD5-FC60-4EE6-B88B-A629623E5638}" type="presOf" srcId="{11AC933A-F09C-44B8-8E53-2869C16AC187}" destId="{F81C0925-7799-4FAE-9317-6BC55341DF9A}" srcOrd="1" destOrd="0" presId="urn:microsoft.com/office/officeart/2005/8/layout/process2"/>
    <dgm:cxn modelId="{91AB82E1-E2B8-4C93-969A-BEB7C1588BF8}" type="presOf" srcId="{BA531B06-F469-4978-8474-EC77C9266053}" destId="{97C2D1EC-80B7-4C0F-B00C-CC78200DC702}" srcOrd="0" destOrd="0" presId="urn:microsoft.com/office/officeart/2005/8/layout/process2"/>
    <dgm:cxn modelId="{40AF4D17-109A-455F-9210-1A0FA8F9A5DD}" type="presParOf" srcId="{B580C070-EA58-4349-AF57-46C8322440EB}" destId="{B6833448-9A6E-4124-BA62-BEBF22EF8521}" srcOrd="0" destOrd="0" presId="urn:microsoft.com/office/officeart/2005/8/layout/process2"/>
    <dgm:cxn modelId="{C7DA8306-6F1E-48D1-ABE5-B94DDD814968}" type="presParOf" srcId="{B580C070-EA58-4349-AF57-46C8322440EB}" destId="{74F3F26B-CD85-4A55-90A1-B09DB19CB31E}" srcOrd="1" destOrd="0" presId="urn:microsoft.com/office/officeart/2005/8/layout/process2"/>
    <dgm:cxn modelId="{2BF82211-5D5D-4D89-A35C-FB5EE97B0F0E}" type="presParOf" srcId="{74F3F26B-CD85-4A55-90A1-B09DB19CB31E}" destId="{F9F2150D-B304-4071-93F6-C4077B9F0711}" srcOrd="0" destOrd="0" presId="urn:microsoft.com/office/officeart/2005/8/layout/process2"/>
    <dgm:cxn modelId="{610C4524-CBD9-46E6-8B46-3229F9B99E38}" type="presParOf" srcId="{B580C070-EA58-4349-AF57-46C8322440EB}" destId="{3D31A16D-E9E0-4BD7-A8E4-877FB672511C}" srcOrd="2" destOrd="0" presId="urn:microsoft.com/office/officeart/2005/8/layout/process2"/>
    <dgm:cxn modelId="{58AF1B52-99FA-4E4F-A9B9-8BADB411FBBF}" type="presParOf" srcId="{B580C070-EA58-4349-AF57-46C8322440EB}" destId="{B9149BEB-0D1A-4074-847B-E14AF3C073C1}" srcOrd="3" destOrd="0" presId="urn:microsoft.com/office/officeart/2005/8/layout/process2"/>
    <dgm:cxn modelId="{A39675B4-2A40-4849-9A12-CC4C97F9D8DD}" type="presParOf" srcId="{B9149BEB-0D1A-4074-847B-E14AF3C073C1}" destId="{F81C0925-7799-4FAE-9317-6BC55341DF9A}" srcOrd="0" destOrd="0" presId="urn:microsoft.com/office/officeart/2005/8/layout/process2"/>
    <dgm:cxn modelId="{06D0FC8B-FE01-40FC-9BA7-9654C54A9CF9}" type="presParOf" srcId="{B580C070-EA58-4349-AF57-46C8322440EB}" destId="{97C2D1EC-80B7-4C0F-B00C-CC78200DC702}" srcOrd="4" destOrd="0" presId="urn:microsoft.com/office/officeart/2005/8/layout/process2"/>
  </dgm:cxnLst>
  <dgm:bg>
    <a:effectLst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8F36E0-D9B9-4C33-95A5-384029F50C94}" type="doc">
      <dgm:prSet loTypeId="urn:microsoft.com/office/officeart/2005/8/layout/process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D987D838-69A6-44C6-9AED-A26127B6A700}">
      <dgm:prSet phldrT="[Text]" custT="1"/>
      <dgm:spPr/>
      <dgm:t>
        <a:bodyPr/>
        <a:lstStyle/>
        <a:p>
          <a:r>
            <a:rPr lang="en-GB" sz="4800" b="1">
              <a:ln w="28575">
                <a:solidFill>
                  <a:srgbClr val="F7AB64"/>
                </a:solidFill>
              </a:ln>
              <a:noFill/>
            </a:rPr>
            <a:t>2</a:t>
          </a:r>
        </a:p>
      </dgm:t>
    </dgm:pt>
    <dgm:pt modelId="{A0C8461B-7CE7-418C-8E23-4C1F9D486CDB}" type="parTrans" cxnId="{CCEA7C3B-8CD8-46C2-A93E-6BBED050FBA8}">
      <dgm:prSet/>
      <dgm:spPr/>
      <dgm:t>
        <a:bodyPr/>
        <a:lstStyle/>
        <a:p>
          <a:endParaRPr lang="en-GB" sz="1600"/>
        </a:p>
      </dgm:t>
    </dgm:pt>
    <dgm:pt modelId="{2B0A0F4D-A832-461B-B426-43B3C70820F6}" type="sibTrans" cxnId="{CCEA7C3B-8CD8-46C2-A93E-6BBED050FBA8}">
      <dgm:prSet custT="1"/>
      <dgm:spPr/>
      <dgm:t>
        <a:bodyPr/>
        <a:lstStyle/>
        <a:p>
          <a:endParaRPr lang="en-GB" sz="1100"/>
        </a:p>
      </dgm:t>
    </dgm:pt>
    <dgm:pt modelId="{A35F9CC8-3244-44B5-9E27-0FE2E5E3FB76}">
      <dgm:prSet phldrT="[Text]" custT="1"/>
      <dgm:spPr/>
      <dgm:t>
        <a:bodyPr/>
        <a:lstStyle/>
        <a:p>
          <a:r>
            <a:rPr lang="en-GB" sz="1200">
              <a:solidFill>
                <a:srgbClr val="16AD85"/>
              </a:solidFill>
            </a:rPr>
            <a:t>Understanding and Improving Data Skills</a:t>
          </a:r>
        </a:p>
      </dgm:t>
    </dgm:pt>
    <dgm:pt modelId="{C2EE2F17-A104-44C0-8B31-A01ED7287426}" type="parTrans" cxnId="{C930A3C1-0579-4E23-A406-8D99B5B81CBD}">
      <dgm:prSet/>
      <dgm:spPr/>
      <dgm:t>
        <a:bodyPr/>
        <a:lstStyle/>
        <a:p>
          <a:endParaRPr lang="en-GB" sz="1600"/>
        </a:p>
      </dgm:t>
    </dgm:pt>
    <dgm:pt modelId="{11AC933A-F09C-44B8-8E53-2869C16AC187}" type="sibTrans" cxnId="{C930A3C1-0579-4E23-A406-8D99B5B81CBD}">
      <dgm:prSet custT="1"/>
      <dgm:spPr/>
      <dgm:t>
        <a:bodyPr/>
        <a:lstStyle/>
        <a:p>
          <a:endParaRPr lang="en-GB" sz="1100"/>
        </a:p>
      </dgm:t>
    </dgm:pt>
    <dgm:pt modelId="{BA531B06-F469-4978-8474-EC77C9266053}">
      <dgm:prSet phldrT="[Text]" custT="1"/>
      <dgm:spPr/>
      <dgm:t>
        <a:bodyPr/>
        <a:lstStyle/>
        <a:p>
          <a:r>
            <a:rPr lang="en-GB" sz="1200">
              <a:solidFill>
                <a:srgbClr val="257D86"/>
              </a:solidFill>
            </a:rPr>
            <a:t>Understanding the market for analytics roles</a:t>
          </a:r>
        </a:p>
      </dgm:t>
    </dgm:pt>
    <dgm:pt modelId="{C092D87D-11B7-4E82-9D43-09E151AA6991}" type="parTrans" cxnId="{79006860-1889-4462-A488-2159DBBA9575}">
      <dgm:prSet/>
      <dgm:spPr/>
      <dgm:t>
        <a:bodyPr/>
        <a:lstStyle/>
        <a:p>
          <a:endParaRPr lang="en-GB" sz="1600"/>
        </a:p>
      </dgm:t>
    </dgm:pt>
    <dgm:pt modelId="{3EEADD9C-D0F5-4752-AD3A-108061459771}" type="sibTrans" cxnId="{79006860-1889-4462-A488-2159DBBA9575}">
      <dgm:prSet custT="1"/>
      <dgm:spPr/>
      <dgm:t>
        <a:bodyPr/>
        <a:lstStyle/>
        <a:p>
          <a:endParaRPr lang="en-GB" sz="1100"/>
        </a:p>
      </dgm:t>
    </dgm:pt>
    <dgm:pt modelId="{B580C070-EA58-4349-AF57-46C8322440EB}" type="pres">
      <dgm:prSet presAssocID="{678F36E0-D9B9-4C33-95A5-384029F50C94}" presName="linearFlow" presStyleCnt="0">
        <dgm:presLayoutVars>
          <dgm:resizeHandles val="exact"/>
        </dgm:presLayoutVars>
      </dgm:prSet>
      <dgm:spPr/>
    </dgm:pt>
    <dgm:pt modelId="{B6833448-9A6E-4124-BA62-BEBF22EF8521}" type="pres">
      <dgm:prSet presAssocID="{D987D838-69A6-44C6-9AED-A26127B6A700}" presName="node" presStyleLbl="node1" presStyleIdx="0" presStyleCnt="3" custLinFactNeighborX="10706" custLinFactNeighborY="0">
        <dgm:presLayoutVars>
          <dgm:bulletEnabled val="1"/>
        </dgm:presLayoutVars>
      </dgm:prSet>
      <dgm:spPr/>
    </dgm:pt>
    <dgm:pt modelId="{74F3F26B-CD85-4A55-90A1-B09DB19CB31E}" type="pres">
      <dgm:prSet presAssocID="{2B0A0F4D-A832-461B-B426-43B3C70820F6}" presName="sibTrans" presStyleLbl="sibTrans2D1" presStyleIdx="0" presStyleCnt="2"/>
      <dgm:spPr/>
    </dgm:pt>
    <dgm:pt modelId="{F9F2150D-B304-4071-93F6-C4077B9F0711}" type="pres">
      <dgm:prSet presAssocID="{2B0A0F4D-A832-461B-B426-43B3C70820F6}" presName="connectorText" presStyleLbl="sibTrans2D1" presStyleIdx="0" presStyleCnt="2"/>
      <dgm:spPr/>
    </dgm:pt>
    <dgm:pt modelId="{3D31A16D-E9E0-4BD7-A8E4-877FB672511C}" type="pres">
      <dgm:prSet presAssocID="{A35F9CC8-3244-44B5-9E27-0FE2E5E3FB76}" presName="node" presStyleLbl="node1" presStyleIdx="1" presStyleCnt="3">
        <dgm:presLayoutVars>
          <dgm:bulletEnabled val="1"/>
        </dgm:presLayoutVars>
      </dgm:prSet>
      <dgm:spPr/>
    </dgm:pt>
    <dgm:pt modelId="{B9149BEB-0D1A-4074-847B-E14AF3C073C1}" type="pres">
      <dgm:prSet presAssocID="{11AC933A-F09C-44B8-8E53-2869C16AC187}" presName="sibTrans" presStyleLbl="sibTrans2D1" presStyleIdx="1" presStyleCnt="2"/>
      <dgm:spPr/>
    </dgm:pt>
    <dgm:pt modelId="{F81C0925-7799-4FAE-9317-6BC55341DF9A}" type="pres">
      <dgm:prSet presAssocID="{11AC933A-F09C-44B8-8E53-2869C16AC187}" presName="connectorText" presStyleLbl="sibTrans2D1" presStyleIdx="1" presStyleCnt="2"/>
      <dgm:spPr/>
    </dgm:pt>
    <dgm:pt modelId="{97C2D1EC-80B7-4C0F-B00C-CC78200DC702}" type="pres">
      <dgm:prSet presAssocID="{BA531B06-F469-4978-8474-EC77C9266053}" presName="node" presStyleLbl="node1" presStyleIdx="2" presStyleCnt="3" custLinFactNeighborX="0" custLinFactNeighborY="0">
        <dgm:presLayoutVars>
          <dgm:bulletEnabled val="1"/>
        </dgm:presLayoutVars>
      </dgm:prSet>
      <dgm:spPr/>
    </dgm:pt>
  </dgm:ptLst>
  <dgm:cxnLst>
    <dgm:cxn modelId="{91DBE630-430A-4D83-BC0A-374E209E34EA}" type="presOf" srcId="{2B0A0F4D-A832-461B-B426-43B3C70820F6}" destId="{F9F2150D-B304-4071-93F6-C4077B9F0711}" srcOrd="1" destOrd="0" presId="urn:microsoft.com/office/officeart/2005/8/layout/process2"/>
    <dgm:cxn modelId="{CCEA7C3B-8CD8-46C2-A93E-6BBED050FBA8}" srcId="{678F36E0-D9B9-4C33-95A5-384029F50C94}" destId="{D987D838-69A6-44C6-9AED-A26127B6A700}" srcOrd="0" destOrd="0" parTransId="{A0C8461B-7CE7-418C-8E23-4C1F9D486CDB}" sibTransId="{2B0A0F4D-A832-461B-B426-43B3C70820F6}"/>
    <dgm:cxn modelId="{DDF8C03F-86C2-4A87-9E7E-757F1A737B3E}" type="presOf" srcId="{2B0A0F4D-A832-461B-B426-43B3C70820F6}" destId="{74F3F26B-CD85-4A55-90A1-B09DB19CB31E}" srcOrd="0" destOrd="0" presId="urn:microsoft.com/office/officeart/2005/8/layout/process2"/>
    <dgm:cxn modelId="{79006860-1889-4462-A488-2159DBBA9575}" srcId="{678F36E0-D9B9-4C33-95A5-384029F50C94}" destId="{BA531B06-F469-4978-8474-EC77C9266053}" srcOrd="2" destOrd="0" parTransId="{C092D87D-11B7-4E82-9D43-09E151AA6991}" sibTransId="{3EEADD9C-D0F5-4752-AD3A-108061459771}"/>
    <dgm:cxn modelId="{36B94244-2D75-41EB-A4E8-75B1004CC503}" type="presOf" srcId="{D987D838-69A6-44C6-9AED-A26127B6A700}" destId="{B6833448-9A6E-4124-BA62-BEBF22EF8521}" srcOrd="0" destOrd="0" presId="urn:microsoft.com/office/officeart/2005/8/layout/process2"/>
    <dgm:cxn modelId="{DADA6864-D95B-408B-83B7-47F836597FF5}" type="presOf" srcId="{11AC933A-F09C-44B8-8E53-2869C16AC187}" destId="{B9149BEB-0D1A-4074-847B-E14AF3C073C1}" srcOrd="0" destOrd="0" presId="urn:microsoft.com/office/officeart/2005/8/layout/process2"/>
    <dgm:cxn modelId="{636ABF44-E140-4AD3-8679-433619014AAE}" type="presOf" srcId="{678F36E0-D9B9-4C33-95A5-384029F50C94}" destId="{B580C070-EA58-4349-AF57-46C8322440EB}" srcOrd="0" destOrd="0" presId="urn:microsoft.com/office/officeart/2005/8/layout/process2"/>
    <dgm:cxn modelId="{71E557AB-1049-4374-A9B1-7C234C9F8A2B}" type="presOf" srcId="{A35F9CC8-3244-44B5-9E27-0FE2E5E3FB76}" destId="{3D31A16D-E9E0-4BD7-A8E4-877FB672511C}" srcOrd="0" destOrd="0" presId="urn:microsoft.com/office/officeart/2005/8/layout/process2"/>
    <dgm:cxn modelId="{C930A3C1-0579-4E23-A406-8D99B5B81CBD}" srcId="{678F36E0-D9B9-4C33-95A5-384029F50C94}" destId="{A35F9CC8-3244-44B5-9E27-0FE2E5E3FB76}" srcOrd="1" destOrd="0" parTransId="{C2EE2F17-A104-44C0-8B31-A01ED7287426}" sibTransId="{11AC933A-F09C-44B8-8E53-2869C16AC187}"/>
    <dgm:cxn modelId="{77EBCFD5-FC60-4EE6-B88B-A629623E5638}" type="presOf" srcId="{11AC933A-F09C-44B8-8E53-2869C16AC187}" destId="{F81C0925-7799-4FAE-9317-6BC55341DF9A}" srcOrd="1" destOrd="0" presId="urn:microsoft.com/office/officeart/2005/8/layout/process2"/>
    <dgm:cxn modelId="{91AB82E1-E2B8-4C93-969A-BEB7C1588BF8}" type="presOf" srcId="{BA531B06-F469-4978-8474-EC77C9266053}" destId="{97C2D1EC-80B7-4C0F-B00C-CC78200DC702}" srcOrd="0" destOrd="0" presId="urn:microsoft.com/office/officeart/2005/8/layout/process2"/>
    <dgm:cxn modelId="{40AF4D17-109A-455F-9210-1A0FA8F9A5DD}" type="presParOf" srcId="{B580C070-EA58-4349-AF57-46C8322440EB}" destId="{B6833448-9A6E-4124-BA62-BEBF22EF8521}" srcOrd="0" destOrd="0" presId="urn:microsoft.com/office/officeart/2005/8/layout/process2"/>
    <dgm:cxn modelId="{C7DA8306-6F1E-48D1-ABE5-B94DDD814968}" type="presParOf" srcId="{B580C070-EA58-4349-AF57-46C8322440EB}" destId="{74F3F26B-CD85-4A55-90A1-B09DB19CB31E}" srcOrd="1" destOrd="0" presId="urn:microsoft.com/office/officeart/2005/8/layout/process2"/>
    <dgm:cxn modelId="{2BF82211-5D5D-4D89-A35C-FB5EE97B0F0E}" type="presParOf" srcId="{74F3F26B-CD85-4A55-90A1-B09DB19CB31E}" destId="{F9F2150D-B304-4071-93F6-C4077B9F0711}" srcOrd="0" destOrd="0" presId="urn:microsoft.com/office/officeart/2005/8/layout/process2"/>
    <dgm:cxn modelId="{610C4524-CBD9-46E6-8B46-3229F9B99E38}" type="presParOf" srcId="{B580C070-EA58-4349-AF57-46C8322440EB}" destId="{3D31A16D-E9E0-4BD7-A8E4-877FB672511C}" srcOrd="2" destOrd="0" presId="urn:microsoft.com/office/officeart/2005/8/layout/process2"/>
    <dgm:cxn modelId="{58AF1B52-99FA-4E4F-A9B9-8BADB411FBBF}" type="presParOf" srcId="{B580C070-EA58-4349-AF57-46C8322440EB}" destId="{B9149BEB-0D1A-4074-847B-E14AF3C073C1}" srcOrd="3" destOrd="0" presId="urn:microsoft.com/office/officeart/2005/8/layout/process2"/>
    <dgm:cxn modelId="{A39675B4-2A40-4849-9A12-CC4C97F9D8DD}" type="presParOf" srcId="{B9149BEB-0D1A-4074-847B-E14AF3C073C1}" destId="{F81C0925-7799-4FAE-9317-6BC55341DF9A}" srcOrd="0" destOrd="0" presId="urn:microsoft.com/office/officeart/2005/8/layout/process2"/>
    <dgm:cxn modelId="{06D0FC8B-FE01-40FC-9BA7-9654C54A9CF9}" type="presParOf" srcId="{B580C070-EA58-4349-AF57-46C8322440EB}" destId="{97C2D1EC-80B7-4C0F-B00C-CC78200DC70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78F36E0-D9B9-4C33-95A5-384029F50C94}" type="doc">
      <dgm:prSet loTypeId="urn:microsoft.com/office/officeart/2005/8/layout/process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D987D838-69A6-44C6-9AED-A26127B6A700}">
      <dgm:prSet phldrT="[Text]" custT="1"/>
      <dgm:spPr/>
      <dgm:t>
        <a:bodyPr/>
        <a:lstStyle/>
        <a:p>
          <a:r>
            <a:rPr lang="en-GB" sz="4800" b="1">
              <a:ln w="28575">
                <a:solidFill>
                  <a:srgbClr val="F7AB64"/>
                </a:solidFill>
              </a:ln>
              <a:noFill/>
            </a:rPr>
            <a:t>3</a:t>
          </a:r>
        </a:p>
      </dgm:t>
    </dgm:pt>
    <dgm:pt modelId="{A0C8461B-7CE7-418C-8E23-4C1F9D486CDB}" type="parTrans" cxnId="{CCEA7C3B-8CD8-46C2-A93E-6BBED050FBA8}">
      <dgm:prSet/>
      <dgm:spPr/>
      <dgm:t>
        <a:bodyPr/>
        <a:lstStyle/>
        <a:p>
          <a:endParaRPr lang="en-GB" sz="1600"/>
        </a:p>
      </dgm:t>
    </dgm:pt>
    <dgm:pt modelId="{2B0A0F4D-A832-461B-B426-43B3C70820F6}" type="sibTrans" cxnId="{CCEA7C3B-8CD8-46C2-A93E-6BBED050FBA8}">
      <dgm:prSet custT="1"/>
      <dgm:spPr/>
      <dgm:t>
        <a:bodyPr/>
        <a:lstStyle/>
        <a:p>
          <a:endParaRPr lang="en-GB" sz="1100"/>
        </a:p>
      </dgm:t>
    </dgm:pt>
    <dgm:pt modelId="{A35F9CC8-3244-44B5-9E27-0FE2E5E3FB76}">
      <dgm:prSet phldrT="[Text]" custT="1"/>
      <dgm:spPr/>
      <dgm:t>
        <a:bodyPr/>
        <a:lstStyle/>
        <a:p>
          <a:r>
            <a:rPr lang="en-GB" sz="1200">
              <a:solidFill>
                <a:srgbClr val="16AD85"/>
              </a:solidFill>
            </a:rPr>
            <a:t>Working with the Citizens of Wales</a:t>
          </a:r>
        </a:p>
      </dgm:t>
    </dgm:pt>
    <dgm:pt modelId="{C2EE2F17-A104-44C0-8B31-A01ED7287426}" type="parTrans" cxnId="{C930A3C1-0579-4E23-A406-8D99B5B81CBD}">
      <dgm:prSet/>
      <dgm:spPr/>
      <dgm:t>
        <a:bodyPr/>
        <a:lstStyle/>
        <a:p>
          <a:endParaRPr lang="en-GB" sz="1600"/>
        </a:p>
      </dgm:t>
    </dgm:pt>
    <dgm:pt modelId="{11AC933A-F09C-44B8-8E53-2869C16AC187}" type="sibTrans" cxnId="{C930A3C1-0579-4E23-A406-8D99B5B81CBD}">
      <dgm:prSet custT="1"/>
      <dgm:spPr/>
      <dgm:t>
        <a:bodyPr/>
        <a:lstStyle/>
        <a:p>
          <a:endParaRPr lang="en-GB" sz="1100"/>
        </a:p>
      </dgm:t>
    </dgm:pt>
    <dgm:pt modelId="{BA531B06-F469-4978-8474-EC77C9266053}">
      <dgm:prSet phldrT="[Text]" custT="1"/>
      <dgm:spPr/>
      <dgm:t>
        <a:bodyPr/>
        <a:lstStyle/>
        <a:p>
          <a:r>
            <a:rPr lang="en-GB" sz="1200">
              <a:solidFill>
                <a:srgbClr val="257D86"/>
              </a:solidFill>
            </a:rPr>
            <a:t>Creating a model of citizen engagement</a:t>
          </a:r>
        </a:p>
      </dgm:t>
    </dgm:pt>
    <dgm:pt modelId="{C092D87D-11B7-4E82-9D43-09E151AA6991}" type="parTrans" cxnId="{79006860-1889-4462-A488-2159DBBA9575}">
      <dgm:prSet/>
      <dgm:spPr/>
      <dgm:t>
        <a:bodyPr/>
        <a:lstStyle/>
        <a:p>
          <a:endParaRPr lang="en-GB" sz="1600"/>
        </a:p>
      </dgm:t>
    </dgm:pt>
    <dgm:pt modelId="{3EEADD9C-D0F5-4752-AD3A-108061459771}" type="sibTrans" cxnId="{79006860-1889-4462-A488-2159DBBA9575}">
      <dgm:prSet custT="1"/>
      <dgm:spPr/>
      <dgm:t>
        <a:bodyPr/>
        <a:lstStyle/>
        <a:p>
          <a:endParaRPr lang="en-GB" sz="1100"/>
        </a:p>
      </dgm:t>
    </dgm:pt>
    <dgm:pt modelId="{B580C070-EA58-4349-AF57-46C8322440EB}" type="pres">
      <dgm:prSet presAssocID="{678F36E0-D9B9-4C33-95A5-384029F50C94}" presName="linearFlow" presStyleCnt="0">
        <dgm:presLayoutVars>
          <dgm:resizeHandles val="exact"/>
        </dgm:presLayoutVars>
      </dgm:prSet>
      <dgm:spPr/>
    </dgm:pt>
    <dgm:pt modelId="{B6833448-9A6E-4124-BA62-BEBF22EF8521}" type="pres">
      <dgm:prSet presAssocID="{D987D838-69A6-44C6-9AED-A26127B6A700}" presName="node" presStyleLbl="node1" presStyleIdx="0" presStyleCnt="3">
        <dgm:presLayoutVars>
          <dgm:bulletEnabled val="1"/>
        </dgm:presLayoutVars>
      </dgm:prSet>
      <dgm:spPr/>
    </dgm:pt>
    <dgm:pt modelId="{74F3F26B-CD85-4A55-90A1-B09DB19CB31E}" type="pres">
      <dgm:prSet presAssocID="{2B0A0F4D-A832-461B-B426-43B3C70820F6}" presName="sibTrans" presStyleLbl="sibTrans2D1" presStyleIdx="0" presStyleCnt="2"/>
      <dgm:spPr/>
    </dgm:pt>
    <dgm:pt modelId="{F9F2150D-B304-4071-93F6-C4077B9F0711}" type="pres">
      <dgm:prSet presAssocID="{2B0A0F4D-A832-461B-B426-43B3C70820F6}" presName="connectorText" presStyleLbl="sibTrans2D1" presStyleIdx="0" presStyleCnt="2"/>
      <dgm:spPr/>
    </dgm:pt>
    <dgm:pt modelId="{3D31A16D-E9E0-4BD7-A8E4-877FB672511C}" type="pres">
      <dgm:prSet presAssocID="{A35F9CC8-3244-44B5-9E27-0FE2E5E3FB76}" presName="node" presStyleLbl="node1" presStyleIdx="1" presStyleCnt="3">
        <dgm:presLayoutVars>
          <dgm:bulletEnabled val="1"/>
        </dgm:presLayoutVars>
      </dgm:prSet>
      <dgm:spPr/>
    </dgm:pt>
    <dgm:pt modelId="{B9149BEB-0D1A-4074-847B-E14AF3C073C1}" type="pres">
      <dgm:prSet presAssocID="{11AC933A-F09C-44B8-8E53-2869C16AC187}" presName="sibTrans" presStyleLbl="sibTrans2D1" presStyleIdx="1" presStyleCnt="2"/>
      <dgm:spPr/>
    </dgm:pt>
    <dgm:pt modelId="{F81C0925-7799-4FAE-9317-6BC55341DF9A}" type="pres">
      <dgm:prSet presAssocID="{11AC933A-F09C-44B8-8E53-2869C16AC187}" presName="connectorText" presStyleLbl="sibTrans2D1" presStyleIdx="1" presStyleCnt="2"/>
      <dgm:spPr/>
    </dgm:pt>
    <dgm:pt modelId="{97C2D1EC-80B7-4C0F-B00C-CC78200DC702}" type="pres">
      <dgm:prSet presAssocID="{BA531B06-F469-4978-8474-EC77C9266053}" presName="node" presStyleLbl="node1" presStyleIdx="2" presStyleCnt="3">
        <dgm:presLayoutVars>
          <dgm:bulletEnabled val="1"/>
        </dgm:presLayoutVars>
      </dgm:prSet>
      <dgm:spPr/>
    </dgm:pt>
  </dgm:ptLst>
  <dgm:cxnLst>
    <dgm:cxn modelId="{91DBE630-430A-4D83-BC0A-374E209E34EA}" type="presOf" srcId="{2B0A0F4D-A832-461B-B426-43B3C70820F6}" destId="{F9F2150D-B304-4071-93F6-C4077B9F0711}" srcOrd="1" destOrd="0" presId="urn:microsoft.com/office/officeart/2005/8/layout/process2"/>
    <dgm:cxn modelId="{CCEA7C3B-8CD8-46C2-A93E-6BBED050FBA8}" srcId="{678F36E0-D9B9-4C33-95A5-384029F50C94}" destId="{D987D838-69A6-44C6-9AED-A26127B6A700}" srcOrd="0" destOrd="0" parTransId="{A0C8461B-7CE7-418C-8E23-4C1F9D486CDB}" sibTransId="{2B0A0F4D-A832-461B-B426-43B3C70820F6}"/>
    <dgm:cxn modelId="{DDF8C03F-86C2-4A87-9E7E-757F1A737B3E}" type="presOf" srcId="{2B0A0F4D-A832-461B-B426-43B3C70820F6}" destId="{74F3F26B-CD85-4A55-90A1-B09DB19CB31E}" srcOrd="0" destOrd="0" presId="urn:microsoft.com/office/officeart/2005/8/layout/process2"/>
    <dgm:cxn modelId="{79006860-1889-4462-A488-2159DBBA9575}" srcId="{678F36E0-D9B9-4C33-95A5-384029F50C94}" destId="{BA531B06-F469-4978-8474-EC77C9266053}" srcOrd="2" destOrd="0" parTransId="{C092D87D-11B7-4E82-9D43-09E151AA6991}" sibTransId="{3EEADD9C-D0F5-4752-AD3A-108061459771}"/>
    <dgm:cxn modelId="{36B94244-2D75-41EB-A4E8-75B1004CC503}" type="presOf" srcId="{D987D838-69A6-44C6-9AED-A26127B6A700}" destId="{B6833448-9A6E-4124-BA62-BEBF22EF8521}" srcOrd="0" destOrd="0" presId="urn:microsoft.com/office/officeart/2005/8/layout/process2"/>
    <dgm:cxn modelId="{DADA6864-D95B-408B-83B7-47F836597FF5}" type="presOf" srcId="{11AC933A-F09C-44B8-8E53-2869C16AC187}" destId="{B9149BEB-0D1A-4074-847B-E14AF3C073C1}" srcOrd="0" destOrd="0" presId="urn:microsoft.com/office/officeart/2005/8/layout/process2"/>
    <dgm:cxn modelId="{636ABF44-E140-4AD3-8679-433619014AAE}" type="presOf" srcId="{678F36E0-D9B9-4C33-95A5-384029F50C94}" destId="{B580C070-EA58-4349-AF57-46C8322440EB}" srcOrd="0" destOrd="0" presId="urn:microsoft.com/office/officeart/2005/8/layout/process2"/>
    <dgm:cxn modelId="{71E557AB-1049-4374-A9B1-7C234C9F8A2B}" type="presOf" srcId="{A35F9CC8-3244-44B5-9E27-0FE2E5E3FB76}" destId="{3D31A16D-E9E0-4BD7-A8E4-877FB672511C}" srcOrd="0" destOrd="0" presId="urn:microsoft.com/office/officeart/2005/8/layout/process2"/>
    <dgm:cxn modelId="{C930A3C1-0579-4E23-A406-8D99B5B81CBD}" srcId="{678F36E0-D9B9-4C33-95A5-384029F50C94}" destId="{A35F9CC8-3244-44B5-9E27-0FE2E5E3FB76}" srcOrd="1" destOrd="0" parTransId="{C2EE2F17-A104-44C0-8B31-A01ED7287426}" sibTransId="{11AC933A-F09C-44B8-8E53-2869C16AC187}"/>
    <dgm:cxn modelId="{77EBCFD5-FC60-4EE6-B88B-A629623E5638}" type="presOf" srcId="{11AC933A-F09C-44B8-8E53-2869C16AC187}" destId="{F81C0925-7799-4FAE-9317-6BC55341DF9A}" srcOrd="1" destOrd="0" presId="urn:microsoft.com/office/officeart/2005/8/layout/process2"/>
    <dgm:cxn modelId="{91AB82E1-E2B8-4C93-969A-BEB7C1588BF8}" type="presOf" srcId="{BA531B06-F469-4978-8474-EC77C9266053}" destId="{97C2D1EC-80B7-4C0F-B00C-CC78200DC702}" srcOrd="0" destOrd="0" presId="urn:microsoft.com/office/officeart/2005/8/layout/process2"/>
    <dgm:cxn modelId="{40AF4D17-109A-455F-9210-1A0FA8F9A5DD}" type="presParOf" srcId="{B580C070-EA58-4349-AF57-46C8322440EB}" destId="{B6833448-9A6E-4124-BA62-BEBF22EF8521}" srcOrd="0" destOrd="0" presId="urn:microsoft.com/office/officeart/2005/8/layout/process2"/>
    <dgm:cxn modelId="{C7DA8306-6F1E-48D1-ABE5-B94DDD814968}" type="presParOf" srcId="{B580C070-EA58-4349-AF57-46C8322440EB}" destId="{74F3F26B-CD85-4A55-90A1-B09DB19CB31E}" srcOrd="1" destOrd="0" presId="urn:microsoft.com/office/officeart/2005/8/layout/process2"/>
    <dgm:cxn modelId="{2BF82211-5D5D-4D89-A35C-FB5EE97B0F0E}" type="presParOf" srcId="{74F3F26B-CD85-4A55-90A1-B09DB19CB31E}" destId="{F9F2150D-B304-4071-93F6-C4077B9F0711}" srcOrd="0" destOrd="0" presId="urn:microsoft.com/office/officeart/2005/8/layout/process2"/>
    <dgm:cxn modelId="{610C4524-CBD9-46E6-8B46-3229F9B99E38}" type="presParOf" srcId="{B580C070-EA58-4349-AF57-46C8322440EB}" destId="{3D31A16D-E9E0-4BD7-A8E4-877FB672511C}" srcOrd="2" destOrd="0" presId="urn:microsoft.com/office/officeart/2005/8/layout/process2"/>
    <dgm:cxn modelId="{58AF1B52-99FA-4E4F-A9B9-8BADB411FBBF}" type="presParOf" srcId="{B580C070-EA58-4349-AF57-46C8322440EB}" destId="{B9149BEB-0D1A-4074-847B-E14AF3C073C1}" srcOrd="3" destOrd="0" presId="urn:microsoft.com/office/officeart/2005/8/layout/process2"/>
    <dgm:cxn modelId="{A39675B4-2A40-4849-9A12-CC4C97F9D8DD}" type="presParOf" srcId="{B9149BEB-0D1A-4074-847B-E14AF3C073C1}" destId="{F81C0925-7799-4FAE-9317-6BC55341DF9A}" srcOrd="0" destOrd="0" presId="urn:microsoft.com/office/officeart/2005/8/layout/process2"/>
    <dgm:cxn modelId="{06D0FC8B-FE01-40FC-9BA7-9654C54A9CF9}" type="presParOf" srcId="{B580C070-EA58-4349-AF57-46C8322440EB}" destId="{97C2D1EC-80B7-4C0F-B00C-CC78200DC70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78F36E0-D9B9-4C33-95A5-384029F50C94}" type="doc">
      <dgm:prSet loTypeId="urn:microsoft.com/office/officeart/2005/8/layout/process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D987D838-69A6-44C6-9AED-A26127B6A700}">
      <dgm:prSet phldrT="[Text]" custT="1"/>
      <dgm:spPr/>
      <dgm:t>
        <a:bodyPr/>
        <a:lstStyle/>
        <a:p>
          <a:r>
            <a:rPr lang="en-GB" sz="4800" b="1">
              <a:ln w="28575">
                <a:solidFill>
                  <a:srgbClr val="F7AB64"/>
                </a:solidFill>
              </a:ln>
              <a:noFill/>
            </a:rPr>
            <a:t>4</a:t>
          </a:r>
        </a:p>
      </dgm:t>
    </dgm:pt>
    <dgm:pt modelId="{A0C8461B-7CE7-418C-8E23-4C1F9D486CDB}" type="parTrans" cxnId="{CCEA7C3B-8CD8-46C2-A93E-6BBED050FBA8}">
      <dgm:prSet/>
      <dgm:spPr/>
      <dgm:t>
        <a:bodyPr/>
        <a:lstStyle/>
        <a:p>
          <a:endParaRPr lang="en-GB" sz="1600"/>
        </a:p>
      </dgm:t>
    </dgm:pt>
    <dgm:pt modelId="{2B0A0F4D-A832-461B-B426-43B3C70820F6}" type="sibTrans" cxnId="{CCEA7C3B-8CD8-46C2-A93E-6BBED050FBA8}">
      <dgm:prSet custT="1"/>
      <dgm:spPr/>
      <dgm:t>
        <a:bodyPr/>
        <a:lstStyle/>
        <a:p>
          <a:endParaRPr lang="en-GB" sz="1100"/>
        </a:p>
      </dgm:t>
    </dgm:pt>
    <dgm:pt modelId="{A35F9CC8-3244-44B5-9E27-0FE2E5E3FB76}">
      <dgm:prSet phldrT="[Text]" custT="1"/>
      <dgm:spPr/>
      <dgm:t>
        <a:bodyPr/>
        <a:lstStyle/>
        <a:p>
          <a:r>
            <a:rPr lang="en-GB" sz="1200">
              <a:solidFill>
                <a:srgbClr val="16AD85"/>
              </a:solidFill>
            </a:rPr>
            <a:t>Sharing Data with Others</a:t>
          </a:r>
        </a:p>
      </dgm:t>
    </dgm:pt>
    <dgm:pt modelId="{C2EE2F17-A104-44C0-8B31-A01ED7287426}" type="parTrans" cxnId="{C930A3C1-0579-4E23-A406-8D99B5B81CBD}">
      <dgm:prSet/>
      <dgm:spPr/>
      <dgm:t>
        <a:bodyPr/>
        <a:lstStyle/>
        <a:p>
          <a:endParaRPr lang="en-GB" sz="1600"/>
        </a:p>
      </dgm:t>
    </dgm:pt>
    <dgm:pt modelId="{11AC933A-F09C-44B8-8E53-2869C16AC187}" type="sibTrans" cxnId="{C930A3C1-0579-4E23-A406-8D99B5B81CBD}">
      <dgm:prSet custT="1"/>
      <dgm:spPr/>
      <dgm:t>
        <a:bodyPr/>
        <a:lstStyle/>
        <a:p>
          <a:endParaRPr lang="en-GB" sz="1100"/>
        </a:p>
      </dgm:t>
    </dgm:pt>
    <dgm:pt modelId="{BA531B06-F469-4978-8474-EC77C9266053}">
      <dgm:prSet phldrT="[Text]" custT="1"/>
      <dgm:spPr/>
      <dgm:t>
        <a:bodyPr/>
        <a:lstStyle/>
        <a:p>
          <a:r>
            <a:rPr lang="en-GB" sz="1200">
              <a:solidFill>
                <a:srgbClr val="257D86"/>
              </a:solidFill>
            </a:rPr>
            <a:t>Investigating the digitalising of IG</a:t>
          </a:r>
        </a:p>
      </dgm:t>
    </dgm:pt>
    <dgm:pt modelId="{C092D87D-11B7-4E82-9D43-09E151AA6991}" type="parTrans" cxnId="{79006860-1889-4462-A488-2159DBBA9575}">
      <dgm:prSet/>
      <dgm:spPr/>
      <dgm:t>
        <a:bodyPr/>
        <a:lstStyle/>
        <a:p>
          <a:endParaRPr lang="en-GB" sz="1600"/>
        </a:p>
      </dgm:t>
    </dgm:pt>
    <dgm:pt modelId="{3EEADD9C-D0F5-4752-AD3A-108061459771}" type="sibTrans" cxnId="{79006860-1889-4462-A488-2159DBBA9575}">
      <dgm:prSet custT="1"/>
      <dgm:spPr/>
      <dgm:t>
        <a:bodyPr/>
        <a:lstStyle/>
        <a:p>
          <a:endParaRPr lang="en-GB" sz="1100"/>
        </a:p>
      </dgm:t>
    </dgm:pt>
    <dgm:pt modelId="{B580C070-EA58-4349-AF57-46C8322440EB}" type="pres">
      <dgm:prSet presAssocID="{678F36E0-D9B9-4C33-95A5-384029F50C94}" presName="linearFlow" presStyleCnt="0">
        <dgm:presLayoutVars>
          <dgm:resizeHandles val="exact"/>
        </dgm:presLayoutVars>
      </dgm:prSet>
      <dgm:spPr/>
    </dgm:pt>
    <dgm:pt modelId="{B6833448-9A6E-4124-BA62-BEBF22EF8521}" type="pres">
      <dgm:prSet presAssocID="{D987D838-69A6-44C6-9AED-A26127B6A700}" presName="node" presStyleLbl="node1" presStyleIdx="0" presStyleCnt="3" custLinFactNeighborY="0">
        <dgm:presLayoutVars>
          <dgm:bulletEnabled val="1"/>
        </dgm:presLayoutVars>
      </dgm:prSet>
      <dgm:spPr/>
    </dgm:pt>
    <dgm:pt modelId="{74F3F26B-CD85-4A55-90A1-B09DB19CB31E}" type="pres">
      <dgm:prSet presAssocID="{2B0A0F4D-A832-461B-B426-43B3C70820F6}" presName="sibTrans" presStyleLbl="sibTrans2D1" presStyleIdx="0" presStyleCnt="2"/>
      <dgm:spPr/>
    </dgm:pt>
    <dgm:pt modelId="{F9F2150D-B304-4071-93F6-C4077B9F0711}" type="pres">
      <dgm:prSet presAssocID="{2B0A0F4D-A832-461B-B426-43B3C70820F6}" presName="connectorText" presStyleLbl="sibTrans2D1" presStyleIdx="0" presStyleCnt="2"/>
      <dgm:spPr/>
    </dgm:pt>
    <dgm:pt modelId="{3D31A16D-E9E0-4BD7-A8E4-877FB672511C}" type="pres">
      <dgm:prSet presAssocID="{A35F9CC8-3244-44B5-9E27-0FE2E5E3FB76}" presName="node" presStyleLbl="node1" presStyleIdx="1" presStyleCnt="3">
        <dgm:presLayoutVars>
          <dgm:bulletEnabled val="1"/>
        </dgm:presLayoutVars>
      </dgm:prSet>
      <dgm:spPr/>
    </dgm:pt>
    <dgm:pt modelId="{B9149BEB-0D1A-4074-847B-E14AF3C073C1}" type="pres">
      <dgm:prSet presAssocID="{11AC933A-F09C-44B8-8E53-2869C16AC187}" presName="sibTrans" presStyleLbl="sibTrans2D1" presStyleIdx="1" presStyleCnt="2"/>
      <dgm:spPr/>
    </dgm:pt>
    <dgm:pt modelId="{F81C0925-7799-4FAE-9317-6BC55341DF9A}" type="pres">
      <dgm:prSet presAssocID="{11AC933A-F09C-44B8-8E53-2869C16AC187}" presName="connectorText" presStyleLbl="sibTrans2D1" presStyleIdx="1" presStyleCnt="2"/>
      <dgm:spPr/>
    </dgm:pt>
    <dgm:pt modelId="{97C2D1EC-80B7-4C0F-B00C-CC78200DC702}" type="pres">
      <dgm:prSet presAssocID="{BA531B06-F469-4978-8474-EC77C9266053}" presName="node" presStyleLbl="node1" presStyleIdx="2" presStyleCnt="3">
        <dgm:presLayoutVars>
          <dgm:bulletEnabled val="1"/>
        </dgm:presLayoutVars>
      </dgm:prSet>
      <dgm:spPr/>
    </dgm:pt>
  </dgm:ptLst>
  <dgm:cxnLst>
    <dgm:cxn modelId="{91DBE630-430A-4D83-BC0A-374E209E34EA}" type="presOf" srcId="{2B0A0F4D-A832-461B-B426-43B3C70820F6}" destId="{F9F2150D-B304-4071-93F6-C4077B9F0711}" srcOrd="1" destOrd="0" presId="urn:microsoft.com/office/officeart/2005/8/layout/process2"/>
    <dgm:cxn modelId="{CCEA7C3B-8CD8-46C2-A93E-6BBED050FBA8}" srcId="{678F36E0-D9B9-4C33-95A5-384029F50C94}" destId="{D987D838-69A6-44C6-9AED-A26127B6A700}" srcOrd="0" destOrd="0" parTransId="{A0C8461B-7CE7-418C-8E23-4C1F9D486CDB}" sibTransId="{2B0A0F4D-A832-461B-B426-43B3C70820F6}"/>
    <dgm:cxn modelId="{DDF8C03F-86C2-4A87-9E7E-757F1A737B3E}" type="presOf" srcId="{2B0A0F4D-A832-461B-B426-43B3C70820F6}" destId="{74F3F26B-CD85-4A55-90A1-B09DB19CB31E}" srcOrd="0" destOrd="0" presId="urn:microsoft.com/office/officeart/2005/8/layout/process2"/>
    <dgm:cxn modelId="{79006860-1889-4462-A488-2159DBBA9575}" srcId="{678F36E0-D9B9-4C33-95A5-384029F50C94}" destId="{BA531B06-F469-4978-8474-EC77C9266053}" srcOrd="2" destOrd="0" parTransId="{C092D87D-11B7-4E82-9D43-09E151AA6991}" sibTransId="{3EEADD9C-D0F5-4752-AD3A-108061459771}"/>
    <dgm:cxn modelId="{36B94244-2D75-41EB-A4E8-75B1004CC503}" type="presOf" srcId="{D987D838-69A6-44C6-9AED-A26127B6A700}" destId="{B6833448-9A6E-4124-BA62-BEBF22EF8521}" srcOrd="0" destOrd="0" presId="urn:microsoft.com/office/officeart/2005/8/layout/process2"/>
    <dgm:cxn modelId="{DADA6864-D95B-408B-83B7-47F836597FF5}" type="presOf" srcId="{11AC933A-F09C-44B8-8E53-2869C16AC187}" destId="{B9149BEB-0D1A-4074-847B-E14AF3C073C1}" srcOrd="0" destOrd="0" presId="urn:microsoft.com/office/officeart/2005/8/layout/process2"/>
    <dgm:cxn modelId="{636ABF44-E140-4AD3-8679-433619014AAE}" type="presOf" srcId="{678F36E0-D9B9-4C33-95A5-384029F50C94}" destId="{B580C070-EA58-4349-AF57-46C8322440EB}" srcOrd="0" destOrd="0" presId="urn:microsoft.com/office/officeart/2005/8/layout/process2"/>
    <dgm:cxn modelId="{71E557AB-1049-4374-A9B1-7C234C9F8A2B}" type="presOf" srcId="{A35F9CC8-3244-44B5-9E27-0FE2E5E3FB76}" destId="{3D31A16D-E9E0-4BD7-A8E4-877FB672511C}" srcOrd="0" destOrd="0" presId="urn:microsoft.com/office/officeart/2005/8/layout/process2"/>
    <dgm:cxn modelId="{C930A3C1-0579-4E23-A406-8D99B5B81CBD}" srcId="{678F36E0-D9B9-4C33-95A5-384029F50C94}" destId="{A35F9CC8-3244-44B5-9E27-0FE2E5E3FB76}" srcOrd="1" destOrd="0" parTransId="{C2EE2F17-A104-44C0-8B31-A01ED7287426}" sibTransId="{11AC933A-F09C-44B8-8E53-2869C16AC187}"/>
    <dgm:cxn modelId="{77EBCFD5-FC60-4EE6-B88B-A629623E5638}" type="presOf" srcId="{11AC933A-F09C-44B8-8E53-2869C16AC187}" destId="{F81C0925-7799-4FAE-9317-6BC55341DF9A}" srcOrd="1" destOrd="0" presId="urn:microsoft.com/office/officeart/2005/8/layout/process2"/>
    <dgm:cxn modelId="{91AB82E1-E2B8-4C93-969A-BEB7C1588BF8}" type="presOf" srcId="{BA531B06-F469-4978-8474-EC77C9266053}" destId="{97C2D1EC-80B7-4C0F-B00C-CC78200DC702}" srcOrd="0" destOrd="0" presId="urn:microsoft.com/office/officeart/2005/8/layout/process2"/>
    <dgm:cxn modelId="{40AF4D17-109A-455F-9210-1A0FA8F9A5DD}" type="presParOf" srcId="{B580C070-EA58-4349-AF57-46C8322440EB}" destId="{B6833448-9A6E-4124-BA62-BEBF22EF8521}" srcOrd="0" destOrd="0" presId="urn:microsoft.com/office/officeart/2005/8/layout/process2"/>
    <dgm:cxn modelId="{C7DA8306-6F1E-48D1-ABE5-B94DDD814968}" type="presParOf" srcId="{B580C070-EA58-4349-AF57-46C8322440EB}" destId="{74F3F26B-CD85-4A55-90A1-B09DB19CB31E}" srcOrd="1" destOrd="0" presId="urn:microsoft.com/office/officeart/2005/8/layout/process2"/>
    <dgm:cxn modelId="{2BF82211-5D5D-4D89-A35C-FB5EE97B0F0E}" type="presParOf" srcId="{74F3F26B-CD85-4A55-90A1-B09DB19CB31E}" destId="{F9F2150D-B304-4071-93F6-C4077B9F0711}" srcOrd="0" destOrd="0" presId="urn:microsoft.com/office/officeart/2005/8/layout/process2"/>
    <dgm:cxn modelId="{610C4524-CBD9-46E6-8B46-3229F9B99E38}" type="presParOf" srcId="{B580C070-EA58-4349-AF57-46C8322440EB}" destId="{3D31A16D-E9E0-4BD7-A8E4-877FB672511C}" srcOrd="2" destOrd="0" presId="urn:microsoft.com/office/officeart/2005/8/layout/process2"/>
    <dgm:cxn modelId="{58AF1B52-99FA-4E4F-A9B9-8BADB411FBBF}" type="presParOf" srcId="{B580C070-EA58-4349-AF57-46C8322440EB}" destId="{B9149BEB-0D1A-4074-847B-E14AF3C073C1}" srcOrd="3" destOrd="0" presId="urn:microsoft.com/office/officeart/2005/8/layout/process2"/>
    <dgm:cxn modelId="{A39675B4-2A40-4849-9A12-CC4C97F9D8DD}" type="presParOf" srcId="{B9149BEB-0D1A-4074-847B-E14AF3C073C1}" destId="{F81C0925-7799-4FAE-9317-6BC55341DF9A}" srcOrd="0" destOrd="0" presId="urn:microsoft.com/office/officeart/2005/8/layout/process2"/>
    <dgm:cxn modelId="{06D0FC8B-FE01-40FC-9BA7-9654C54A9CF9}" type="presParOf" srcId="{B580C070-EA58-4349-AF57-46C8322440EB}" destId="{97C2D1EC-80B7-4C0F-B00C-CC78200DC70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78F36E0-D9B9-4C33-95A5-384029F50C94}" type="doc">
      <dgm:prSet loTypeId="urn:microsoft.com/office/officeart/2005/8/layout/process2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D987D838-69A6-44C6-9AED-A26127B6A700}">
      <dgm:prSet phldrT="[Text]" custT="1"/>
      <dgm:spPr/>
      <dgm:t>
        <a:bodyPr/>
        <a:lstStyle/>
        <a:p>
          <a:r>
            <a:rPr lang="en-GB" sz="4800" b="1">
              <a:ln w="28575">
                <a:solidFill>
                  <a:srgbClr val="F7AB64"/>
                </a:solidFill>
              </a:ln>
              <a:noFill/>
            </a:rPr>
            <a:t>5</a:t>
          </a:r>
        </a:p>
      </dgm:t>
    </dgm:pt>
    <dgm:pt modelId="{A0C8461B-7CE7-418C-8E23-4C1F9D486CDB}" type="parTrans" cxnId="{CCEA7C3B-8CD8-46C2-A93E-6BBED050FBA8}">
      <dgm:prSet/>
      <dgm:spPr/>
      <dgm:t>
        <a:bodyPr/>
        <a:lstStyle/>
        <a:p>
          <a:endParaRPr lang="en-GB" sz="1400"/>
        </a:p>
      </dgm:t>
    </dgm:pt>
    <dgm:pt modelId="{2B0A0F4D-A832-461B-B426-43B3C70820F6}" type="sibTrans" cxnId="{CCEA7C3B-8CD8-46C2-A93E-6BBED050FBA8}">
      <dgm:prSet custT="1"/>
      <dgm:spPr/>
      <dgm:t>
        <a:bodyPr/>
        <a:lstStyle/>
        <a:p>
          <a:endParaRPr lang="en-GB" sz="1050"/>
        </a:p>
      </dgm:t>
    </dgm:pt>
    <dgm:pt modelId="{A35F9CC8-3244-44B5-9E27-0FE2E5E3FB76}">
      <dgm:prSet phldrT="[Text]" custT="1"/>
      <dgm:spPr/>
      <dgm:t>
        <a:bodyPr/>
        <a:lstStyle/>
        <a:p>
          <a:r>
            <a:rPr lang="en-GB" sz="1200">
              <a:solidFill>
                <a:srgbClr val="16AD85"/>
              </a:solidFill>
            </a:rPr>
            <a:t>Improving Access and Visibility of Data</a:t>
          </a:r>
        </a:p>
      </dgm:t>
    </dgm:pt>
    <dgm:pt modelId="{C2EE2F17-A104-44C0-8B31-A01ED7287426}" type="parTrans" cxnId="{C930A3C1-0579-4E23-A406-8D99B5B81CBD}">
      <dgm:prSet/>
      <dgm:spPr/>
      <dgm:t>
        <a:bodyPr/>
        <a:lstStyle/>
        <a:p>
          <a:endParaRPr lang="en-GB" sz="1400"/>
        </a:p>
      </dgm:t>
    </dgm:pt>
    <dgm:pt modelId="{11AC933A-F09C-44B8-8E53-2869C16AC187}" type="sibTrans" cxnId="{C930A3C1-0579-4E23-A406-8D99B5B81CBD}">
      <dgm:prSet custT="1"/>
      <dgm:spPr/>
      <dgm:t>
        <a:bodyPr/>
        <a:lstStyle/>
        <a:p>
          <a:endParaRPr lang="en-GB" sz="1050"/>
        </a:p>
      </dgm:t>
    </dgm:pt>
    <dgm:pt modelId="{BA531B06-F469-4978-8474-EC77C9266053}">
      <dgm:prSet phldrT="[Text]" custT="1"/>
      <dgm:spPr/>
      <dgm:t>
        <a:bodyPr/>
        <a:lstStyle/>
        <a:p>
          <a:r>
            <a:rPr lang="en-GB" sz="1200">
              <a:solidFill>
                <a:srgbClr val="257D86"/>
              </a:solidFill>
            </a:rPr>
            <a:t>Rapid development of dashboards to support Workforce data</a:t>
          </a:r>
        </a:p>
      </dgm:t>
    </dgm:pt>
    <dgm:pt modelId="{C092D87D-11B7-4E82-9D43-09E151AA6991}" type="parTrans" cxnId="{79006860-1889-4462-A488-2159DBBA9575}">
      <dgm:prSet/>
      <dgm:spPr/>
      <dgm:t>
        <a:bodyPr/>
        <a:lstStyle/>
        <a:p>
          <a:endParaRPr lang="en-GB" sz="1400"/>
        </a:p>
      </dgm:t>
    </dgm:pt>
    <dgm:pt modelId="{3EEADD9C-D0F5-4752-AD3A-108061459771}" type="sibTrans" cxnId="{79006860-1889-4462-A488-2159DBBA9575}">
      <dgm:prSet custT="1"/>
      <dgm:spPr/>
      <dgm:t>
        <a:bodyPr/>
        <a:lstStyle/>
        <a:p>
          <a:endParaRPr lang="en-GB" sz="1050"/>
        </a:p>
      </dgm:t>
    </dgm:pt>
    <dgm:pt modelId="{B580C070-EA58-4349-AF57-46C8322440EB}" type="pres">
      <dgm:prSet presAssocID="{678F36E0-D9B9-4C33-95A5-384029F50C94}" presName="linearFlow" presStyleCnt="0">
        <dgm:presLayoutVars>
          <dgm:resizeHandles val="exact"/>
        </dgm:presLayoutVars>
      </dgm:prSet>
      <dgm:spPr/>
    </dgm:pt>
    <dgm:pt modelId="{B6833448-9A6E-4124-BA62-BEBF22EF8521}" type="pres">
      <dgm:prSet presAssocID="{D987D838-69A6-44C6-9AED-A26127B6A700}" presName="node" presStyleLbl="node1" presStyleIdx="0" presStyleCnt="3">
        <dgm:presLayoutVars>
          <dgm:bulletEnabled val="1"/>
        </dgm:presLayoutVars>
      </dgm:prSet>
      <dgm:spPr/>
    </dgm:pt>
    <dgm:pt modelId="{74F3F26B-CD85-4A55-90A1-B09DB19CB31E}" type="pres">
      <dgm:prSet presAssocID="{2B0A0F4D-A832-461B-B426-43B3C70820F6}" presName="sibTrans" presStyleLbl="sibTrans2D1" presStyleIdx="0" presStyleCnt="2"/>
      <dgm:spPr/>
    </dgm:pt>
    <dgm:pt modelId="{F9F2150D-B304-4071-93F6-C4077B9F0711}" type="pres">
      <dgm:prSet presAssocID="{2B0A0F4D-A832-461B-B426-43B3C70820F6}" presName="connectorText" presStyleLbl="sibTrans2D1" presStyleIdx="0" presStyleCnt="2"/>
      <dgm:spPr/>
    </dgm:pt>
    <dgm:pt modelId="{3D31A16D-E9E0-4BD7-A8E4-877FB672511C}" type="pres">
      <dgm:prSet presAssocID="{A35F9CC8-3244-44B5-9E27-0FE2E5E3FB76}" presName="node" presStyleLbl="node1" presStyleIdx="1" presStyleCnt="3">
        <dgm:presLayoutVars>
          <dgm:bulletEnabled val="1"/>
        </dgm:presLayoutVars>
      </dgm:prSet>
      <dgm:spPr/>
    </dgm:pt>
    <dgm:pt modelId="{B9149BEB-0D1A-4074-847B-E14AF3C073C1}" type="pres">
      <dgm:prSet presAssocID="{11AC933A-F09C-44B8-8E53-2869C16AC187}" presName="sibTrans" presStyleLbl="sibTrans2D1" presStyleIdx="1" presStyleCnt="2"/>
      <dgm:spPr/>
    </dgm:pt>
    <dgm:pt modelId="{F81C0925-7799-4FAE-9317-6BC55341DF9A}" type="pres">
      <dgm:prSet presAssocID="{11AC933A-F09C-44B8-8E53-2869C16AC187}" presName="connectorText" presStyleLbl="sibTrans2D1" presStyleIdx="1" presStyleCnt="2"/>
      <dgm:spPr/>
    </dgm:pt>
    <dgm:pt modelId="{97C2D1EC-80B7-4C0F-B00C-CC78200DC702}" type="pres">
      <dgm:prSet presAssocID="{BA531B06-F469-4978-8474-EC77C9266053}" presName="node" presStyleLbl="node1" presStyleIdx="2" presStyleCnt="3">
        <dgm:presLayoutVars>
          <dgm:bulletEnabled val="1"/>
        </dgm:presLayoutVars>
      </dgm:prSet>
      <dgm:spPr/>
    </dgm:pt>
  </dgm:ptLst>
  <dgm:cxnLst>
    <dgm:cxn modelId="{91DBE630-430A-4D83-BC0A-374E209E34EA}" type="presOf" srcId="{2B0A0F4D-A832-461B-B426-43B3C70820F6}" destId="{F9F2150D-B304-4071-93F6-C4077B9F0711}" srcOrd="1" destOrd="0" presId="urn:microsoft.com/office/officeart/2005/8/layout/process2"/>
    <dgm:cxn modelId="{CCEA7C3B-8CD8-46C2-A93E-6BBED050FBA8}" srcId="{678F36E0-D9B9-4C33-95A5-384029F50C94}" destId="{D987D838-69A6-44C6-9AED-A26127B6A700}" srcOrd="0" destOrd="0" parTransId="{A0C8461B-7CE7-418C-8E23-4C1F9D486CDB}" sibTransId="{2B0A0F4D-A832-461B-B426-43B3C70820F6}"/>
    <dgm:cxn modelId="{DDF8C03F-86C2-4A87-9E7E-757F1A737B3E}" type="presOf" srcId="{2B0A0F4D-A832-461B-B426-43B3C70820F6}" destId="{74F3F26B-CD85-4A55-90A1-B09DB19CB31E}" srcOrd="0" destOrd="0" presId="urn:microsoft.com/office/officeart/2005/8/layout/process2"/>
    <dgm:cxn modelId="{79006860-1889-4462-A488-2159DBBA9575}" srcId="{678F36E0-D9B9-4C33-95A5-384029F50C94}" destId="{BA531B06-F469-4978-8474-EC77C9266053}" srcOrd="2" destOrd="0" parTransId="{C092D87D-11B7-4E82-9D43-09E151AA6991}" sibTransId="{3EEADD9C-D0F5-4752-AD3A-108061459771}"/>
    <dgm:cxn modelId="{36B94244-2D75-41EB-A4E8-75B1004CC503}" type="presOf" srcId="{D987D838-69A6-44C6-9AED-A26127B6A700}" destId="{B6833448-9A6E-4124-BA62-BEBF22EF8521}" srcOrd="0" destOrd="0" presId="urn:microsoft.com/office/officeart/2005/8/layout/process2"/>
    <dgm:cxn modelId="{DADA6864-D95B-408B-83B7-47F836597FF5}" type="presOf" srcId="{11AC933A-F09C-44B8-8E53-2869C16AC187}" destId="{B9149BEB-0D1A-4074-847B-E14AF3C073C1}" srcOrd="0" destOrd="0" presId="urn:microsoft.com/office/officeart/2005/8/layout/process2"/>
    <dgm:cxn modelId="{636ABF44-E140-4AD3-8679-433619014AAE}" type="presOf" srcId="{678F36E0-D9B9-4C33-95A5-384029F50C94}" destId="{B580C070-EA58-4349-AF57-46C8322440EB}" srcOrd="0" destOrd="0" presId="urn:microsoft.com/office/officeart/2005/8/layout/process2"/>
    <dgm:cxn modelId="{71E557AB-1049-4374-A9B1-7C234C9F8A2B}" type="presOf" srcId="{A35F9CC8-3244-44B5-9E27-0FE2E5E3FB76}" destId="{3D31A16D-E9E0-4BD7-A8E4-877FB672511C}" srcOrd="0" destOrd="0" presId="urn:microsoft.com/office/officeart/2005/8/layout/process2"/>
    <dgm:cxn modelId="{C930A3C1-0579-4E23-A406-8D99B5B81CBD}" srcId="{678F36E0-D9B9-4C33-95A5-384029F50C94}" destId="{A35F9CC8-3244-44B5-9E27-0FE2E5E3FB76}" srcOrd="1" destOrd="0" parTransId="{C2EE2F17-A104-44C0-8B31-A01ED7287426}" sibTransId="{11AC933A-F09C-44B8-8E53-2869C16AC187}"/>
    <dgm:cxn modelId="{77EBCFD5-FC60-4EE6-B88B-A629623E5638}" type="presOf" srcId="{11AC933A-F09C-44B8-8E53-2869C16AC187}" destId="{F81C0925-7799-4FAE-9317-6BC55341DF9A}" srcOrd="1" destOrd="0" presId="urn:microsoft.com/office/officeart/2005/8/layout/process2"/>
    <dgm:cxn modelId="{91AB82E1-E2B8-4C93-969A-BEB7C1588BF8}" type="presOf" srcId="{BA531B06-F469-4978-8474-EC77C9266053}" destId="{97C2D1EC-80B7-4C0F-B00C-CC78200DC702}" srcOrd="0" destOrd="0" presId="urn:microsoft.com/office/officeart/2005/8/layout/process2"/>
    <dgm:cxn modelId="{40AF4D17-109A-455F-9210-1A0FA8F9A5DD}" type="presParOf" srcId="{B580C070-EA58-4349-AF57-46C8322440EB}" destId="{B6833448-9A6E-4124-BA62-BEBF22EF8521}" srcOrd="0" destOrd="0" presId="urn:microsoft.com/office/officeart/2005/8/layout/process2"/>
    <dgm:cxn modelId="{C7DA8306-6F1E-48D1-ABE5-B94DDD814968}" type="presParOf" srcId="{B580C070-EA58-4349-AF57-46C8322440EB}" destId="{74F3F26B-CD85-4A55-90A1-B09DB19CB31E}" srcOrd="1" destOrd="0" presId="urn:microsoft.com/office/officeart/2005/8/layout/process2"/>
    <dgm:cxn modelId="{2BF82211-5D5D-4D89-A35C-FB5EE97B0F0E}" type="presParOf" srcId="{74F3F26B-CD85-4A55-90A1-B09DB19CB31E}" destId="{F9F2150D-B304-4071-93F6-C4077B9F0711}" srcOrd="0" destOrd="0" presId="urn:microsoft.com/office/officeart/2005/8/layout/process2"/>
    <dgm:cxn modelId="{610C4524-CBD9-46E6-8B46-3229F9B99E38}" type="presParOf" srcId="{B580C070-EA58-4349-AF57-46C8322440EB}" destId="{3D31A16D-E9E0-4BD7-A8E4-877FB672511C}" srcOrd="2" destOrd="0" presId="urn:microsoft.com/office/officeart/2005/8/layout/process2"/>
    <dgm:cxn modelId="{58AF1B52-99FA-4E4F-A9B9-8BADB411FBBF}" type="presParOf" srcId="{B580C070-EA58-4349-AF57-46C8322440EB}" destId="{B9149BEB-0D1A-4074-847B-E14AF3C073C1}" srcOrd="3" destOrd="0" presId="urn:microsoft.com/office/officeart/2005/8/layout/process2"/>
    <dgm:cxn modelId="{A39675B4-2A40-4849-9A12-CC4C97F9D8DD}" type="presParOf" srcId="{B9149BEB-0D1A-4074-847B-E14AF3C073C1}" destId="{F81C0925-7799-4FAE-9317-6BC55341DF9A}" srcOrd="0" destOrd="0" presId="urn:microsoft.com/office/officeart/2005/8/layout/process2"/>
    <dgm:cxn modelId="{06D0FC8B-FE01-40FC-9BA7-9654C54A9CF9}" type="presParOf" srcId="{B580C070-EA58-4349-AF57-46C8322440EB}" destId="{97C2D1EC-80B7-4C0F-B00C-CC78200DC702}" srcOrd="4" destOrd="0" presId="urn:microsoft.com/office/officeart/2005/8/layout/process2"/>
  </dgm:cxnLst>
  <dgm:bg>
    <a:effectLst/>
  </dgm:bg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85075A-92BE-4F6E-84D9-0DAD2780D0C2}">
      <dsp:nvSpPr>
        <dsp:cNvPr id="0" name=""/>
        <dsp:cNvSpPr/>
      </dsp:nvSpPr>
      <dsp:spPr>
        <a:xfrm rot="10800000">
          <a:off x="882962" y="111"/>
          <a:ext cx="3060208" cy="448632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 data enabled workforce</a:t>
          </a:r>
        </a:p>
      </dsp:txBody>
      <dsp:txXfrm rot="10800000">
        <a:off x="995120" y="111"/>
        <a:ext cx="2948050" cy="448632"/>
      </dsp:txXfrm>
    </dsp:sp>
    <dsp:sp modelId="{BCB409A5-92FD-4CCE-A8E9-E9DBB05B4A14}">
      <dsp:nvSpPr>
        <dsp:cNvPr id="0" name=""/>
        <dsp:cNvSpPr/>
      </dsp:nvSpPr>
      <dsp:spPr>
        <a:xfrm>
          <a:off x="658646" y="111"/>
          <a:ext cx="448632" cy="44863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A908C9-56F6-469D-B430-25ECBFCDE940}">
      <dsp:nvSpPr>
        <dsp:cNvPr id="0" name=""/>
        <dsp:cNvSpPr/>
      </dsp:nvSpPr>
      <dsp:spPr>
        <a:xfrm rot="10800000">
          <a:off x="882962" y="582664"/>
          <a:ext cx="3060208" cy="448632"/>
        </a:xfrm>
        <a:prstGeom prst="homePlate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Better, integrated outcomes</a:t>
          </a:r>
        </a:p>
      </dsp:txBody>
      <dsp:txXfrm rot="10800000">
        <a:off x="995120" y="582664"/>
        <a:ext cx="2948050" cy="448632"/>
      </dsp:txXfrm>
    </dsp:sp>
    <dsp:sp modelId="{DF877ED9-9B19-4D44-8EFB-F8BEBF98FE48}">
      <dsp:nvSpPr>
        <dsp:cNvPr id="0" name=""/>
        <dsp:cNvSpPr/>
      </dsp:nvSpPr>
      <dsp:spPr>
        <a:xfrm>
          <a:off x="658646" y="582664"/>
          <a:ext cx="448632" cy="44863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821AC8-FE71-46D1-BE24-BBC0A0095D71}">
      <dsp:nvSpPr>
        <dsp:cNvPr id="0" name=""/>
        <dsp:cNvSpPr/>
      </dsp:nvSpPr>
      <dsp:spPr>
        <a:xfrm rot="10800000">
          <a:off x="882962" y="1165216"/>
          <a:ext cx="3060208" cy="448632"/>
        </a:xfrm>
        <a:prstGeom prst="homePlate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Personalised co-designed care</a:t>
          </a:r>
        </a:p>
      </dsp:txBody>
      <dsp:txXfrm rot="10800000">
        <a:off x="995120" y="1165216"/>
        <a:ext cx="2948050" cy="448632"/>
      </dsp:txXfrm>
    </dsp:sp>
    <dsp:sp modelId="{10B9ED4D-7E40-4A1A-A98E-A663F516B50A}">
      <dsp:nvSpPr>
        <dsp:cNvPr id="0" name=""/>
        <dsp:cNvSpPr/>
      </dsp:nvSpPr>
      <dsp:spPr>
        <a:xfrm>
          <a:off x="658646" y="1165216"/>
          <a:ext cx="448632" cy="448632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606013-BC86-4B04-8E95-29CE26A5A9AD}">
      <dsp:nvSpPr>
        <dsp:cNvPr id="0" name=""/>
        <dsp:cNvSpPr/>
      </dsp:nvSpPr>
      <dsp:spPr>
        <a:xfrm rot="10800000">
          <a:off x="882962" y="1747768"/>
          <a:ext cx="3060208" cy="448632"/>
        </a:xfrm>
        <a:prstGeom prst="homePlate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Informed decision making, supported by evidence</a:t>
          </a:r>
        </a:p>
      </dsp:txBody>
      <dsp:txXfrm rot="10800000">
        <a:off x="995120" y="1747768"/>
        <a:ext cx="2948050" cy="448632"/>
      </dsp:txXfrm>
    </dsp:sp>
    <dsp:sp modelId="{EB9975F5-CBC2-42BF-B546-6D6CAE80C6C9}">
      <dsp:nvSpPr>
        <dsp:cNvPr id="0" name=""/>
        <dsp:cNvSpPr/>
      </dsp:nvSpPr>
      <dsp:spPr>
        <a:xfrm>
          <a:off x="658646" y="1747768"/>
          <a:ext cx="448632" cy="448632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5A9C22-097F-4078-B741-363A09B03063}">
      <dsp:nvSpPr>
        <dsp:cNvPr id="0" name=""/>
        <dsp:cNvSpPr/>
      </dsp:nvSpPr>
      <dsp:spPr>
        <a:xfrm rot="10800000">
          <a:off x="882962" y="2330321"/>
          <a:ext cx="3060208" cy="448632"/>
        </a:xfrm>
        <a:prstGeom prst="homePlate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Stronger research capability</a:t>
          </a:r>
        </a:p>
      </dsp:txBody>
      <dsp:txXfrm rot="10800000">
        <a:off x="995120" y="2330321"/>
        <a:ext cx="2948050" cy="448632"/>
      </dsp:txXfrm>
    </dsp:sp>
    <dsp:sp modelId="{EE610E25-049B-40D3-9F82-790358A9868D}">
      <dsp:nvSpPr>
        <dsp:cNvPr id="0" name=""/>
        <dsp:cNvSpPr/>
      </dsp:nvSpPr>
      <dsp:spPr>
        <a:xfrm>
          <a:off x="658646" y="2330321"/>
          <a:ext cx="448632" cy="448632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3323F7-338B-425E-9143-1244096996F8}">
      <dsp:nvSpPr>
        <dsp:cNvPr id="0" name=""/>
        <dsp:cNvSpPr/>
      </dsp:nvSpPr>
      <dsp:spPr>
        <a:xfrm rot="10800000">
          <a:off x="882962" y="2912873"/>
          <a:ext cx="3060208" cy="448632"/>
        </a:xfrm>
        <a:prstGeom prst="homePlate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 focus on prevention</a:t>
          </a:r>
        </a:p>
      </dsp:txBody>
      <dsp:txXfrm rot="10800000">
        <a:off x="995120" y="2912873"/>
        <a:ext cx="2948050" cy="448632"/>
      </dsp:txXfrm>
    </dsp:sp>
    <dsp:sp modelId="{CF41D2C6-F28D-447E-9063-40F2E5AA4744}">
      <dsp:nvSpPr>
        <dsp:cNvPr id="0" name=""/>
        <dsp:cNvSpPr/>
      </dsp:nvSpPr>
      <dsp:spPr>
        <a:xfrm>
          <a:off x="658646" y="2912873"/>
          <a:ext cx="448632" cy="448632"/>
        </a:xfrm>
        <a:prstGeom prst="ellipse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D94565-2C74-4227-A592-BECAC961B364}">
      <dsp:nvSpPr>
        <dsp:cNvPr id="0" name=""/>
        <dsp:cNvSpPr/>
      </dsp:nvSpPr>
      <dsp:spPr>
        <a:xfrm rot="10800000">
          <a:off x="882962" y="3495425"/>
          <a:ext cx="3060208" cy="448632"/>
        </a:xfrm>
        <a:prstGeom prst="homePlate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Consistent data, trusted decisions</a:t>
          </a:r>
        </a:p>
      </dsp:txBody>
      <dsp:txXfrm rot="10800000">
        <a:off x="995120" y="3495425"/>
        <a:ext cx="2948050" cy="448632"/>
      </dsp:txXfrm>
    </dsp:sp>
    <dsp:sp modelId="{8C504EEF-3919-4444-BA74-265DAF61DBCF}">
      <dsp:nvSpPr>
        <dsp:cNvPr id="0" name=""/>
        <dsp:cNvSpPr/>
      </dsp:nvSpPr>
      <dsp:spPr>
        <a:xfrm>
          <a:off x="658646" y="3495425"/>
          <a:ext cx="448632" cy="448632"/>
        </a:xfrm>
        <a:prstGeom prst="ellipse">
          <a:avLst/>
        </a:prstGeom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47A29B-799B-4941-B179-2AE1CF96497A}">
      <dsp:nvSpPr>
        <dsp:cNvPr id="0" name=""/>
        <dsp:cNvSpPr/>
      </dsp:nvSpPr>
      <dsp:spPr>
        <a:xfrm rot="10800000">
          <a:off x="882962" y="4077977"/>
          <a:ext cx="3060208" cy="448632"/>
        </a:xfrm>
        <a:prstGeom prst="homePlat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Defined ownership and responsibility</a:t>
          </a:r>
        </a:p>
      </dsp:txBody>
      <dsp:txXfrm rot="10800000">
        <a:off x="995120" y="4077977"/>
        <a:ext cx="2948050" cy="448632"/>
      </dsp:txXfrm>
    </dsp:sp>
    <dsp:sp modelId="{4F544199-9843-4FC0-9CFD-4AE2C74E722E}">
      <dsp:nvSpPr>
        <dsp:cNvPr id="0" name=""/>
        <dsp:cNvSpPr/>
      </dsp:nvSpPr>
      <dsp:spPr>
        <a:xfrm>
          <a:off x="658646" y="4077977"/>
          <a:ext cx="448632" cy="448632"/>
        </a:xfrm>
        <a:prstGeom prst="ellipse">
          <a:avLst/>
        </a:prstGeom>
        <a:blipFill>
          <a:blip xmlns:r="http://schemas.openxmlformats.org/officeDocument/2006/relationships"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85075A-92BE-4F6E-84D9-0DAD2780D0C2}">
      <dsp:nvSpPr>
        <dsp:cNvPr id="0" name=""/>
        <dsp:cNvSpPr/>
      </dsp:nvSpPr>
      <dsp:spPr>
        <a:xfrm rot="10800000">
          <a:off x="882962" y="111"/>
          <a:ext cx="3060208" cy="448632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err="1"/>
            <a:t>Gofal</a:t>
          </a:r>
          <a:r>
            <a:rPr lang="en-GB" sz="1300" kern="1200"/>
            <a:t> </a:t>
          </a:r>
          <a:r>
            <a:rPr lang="en-GB" sz="1300" kern="1200" err="1"/>
            <a:t>wedi’I</a:t>
          </a:r>
          <a:r>
            <a:rPr lang="en-GB" sz="1300" kern="1200"/>
            <a:t> </a:t>
          </a:r>
          <a:r>
            <a:rPr lang="en-GB" sz="1300" kern="1200" err="1"/>
            <a:t>gyd-ddylunio</a:t>
          </a:r>
          <a:r>
            <a:rPr lang="en-GB" sz="1300" kern="1200"/>
            <a:t>, </a:t>
          </a:r>
          <a:r>
            <a:rPr lang="en-GB" sz="1300" kern="1200" err="1"/>
            <a:t>a’I</a:t>
          </a:r>
          <a:r>
            <a:rPr lang="en-GB" sz="1300" kern="1200"/>
            <a:t> </a:t>
          </a:r>
          <a:r>
            <a:rPr lang="en-GB" sz="1300" kern="1200" err="1"/>
            <a:t>bersonoli</a:t>
          </a:r>
          <a:endParaRPr lang="en-GB" sz="1300" kern="1200"/>
        </a:p>
      </dsp:txBody>
      <dsp:txXfrm rot="10800000">
        <a:off x="995120" y="111"/>
        <a:ext cx="2948050" cy="448632"/>
      </dsp:txXfrm>
    </dsp:sp>
    <dsp:sp modelId="{BCB409A5-92FD-4CCE-A8E9-E9DBB05B4A14}">
      <dsp:nvSpPr>
        <dsp:cNvPr id="0" name=""/>
        <dsp:cNvSpPr/>
      </dsp:nvSpPr>
      <dsp:spPr>
        <a:xfrm>
          <a:off x="658646" y="111"/>
          <a:ext cx="448632" cy="44863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A908C9-56F6-469D-B430-25ECBFCDE940}">
      <dsp:nvSpPr>
        <dsp:cNvPr id="0" name=""/>
        <dsp:cNvSpPr/>
      </dsp:nvSpPr>
      <dsp:spPr>
        <a:xfrm rot="10800000">
          <a:off x="882962" y="582664"/>
          <a:ext cx="3060208" cy="448632"/>
        </a:xfrm>
        <a:prstGeom prst="homePlate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De </a:t>
          </a:r>
          <a:r>
            <a:rPr lang="en-GB" sz="1300" kern="1200" err="1"/>
            <a:t>illiannau</a:t>
          </a:r>
          <a:r>
            <a:rPr lang="en-GB" sz="1300" kern="1200"/>
            <a:t> </a:t>
          </a:r>
          <a:r>
            <a:rPr lang="en-GB" sz="1300" kern="1200" err="1"/>
            <a:t>integredig</a:t>
          </a:r>
          <a:r>
            <a:rPr lang="en-GB" sz="1300" kern="1200"/>
            <a:t>, </a:t>
          </a:r>
          <a:r>
            <a:rPr lang="en-GB" sz="1300" kern="1200" err="1"/>
            <a:t>gwell</a:t>
          </a:r>
          <a:endParaRPr lang="en-GB" sz="1300" kern="1200"/>
        </a:p>
      </dsp:txBody>
      <dsp:txXfrm rot="10800000">
        <a:off x="995120" y="582664"/>
        <a:ext cx="2948050" cy="448632"/>
      </dsp:txXfrm>
    </dsp:sp>
    <dsp:sp modelId="{DF877ED9-9B19-4D44-8EFB-F8BEBF98FE48}">
      <dsp:nvSpPr>
        <dsp:cNvPr id="0" name=""/>
        <dsp:cNvSpPr/>
      </dsp:nvSpPr>
      <dsp:spPr>
        <a:xfrm>
          <a:off x="658646" y="582664"/>
          <a:ext cx="448632" cy="44863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821AC8-FE71-46D1-BE24-BBC0A0095D71}">
      <dsp:nvSpPr>
        <dsp:cNvPr id="0" name=""/>
        <dsp:cNvSpPr/>
      </dsp:nvSpPr>
      <dsp:spPr>
        <a:xfrm rot="10800000">
          <a:off x="882962" y="1165216"/>
          <a:ext cx="3060208" cy="448632"/>
        </a:xfrm>
        <a:prstGeom prst="homePlate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err="1"/>
            <a:t>Gweithlu</a:t>
          </a:r>
          <a:r>
            <a:rPr lang="en-GB" sz="1300" kern="1200"/>
            <a:t> </a:t>
          </a:r>
          <a:r>
            <a:rPr lang="en-GB" sz="1300" kern="1200" err="1"/>
            <a:t>wedi’I</a:t>
          </a:r>
          <a:r>
            <a:rPr lang="en-GB" sz="1300" kern="1200"/>
            <a:t> </a:t>
          </a:r>
          <a:r>
            <a:rPr lang="en-GB" sz="1300" kern="1200" err="1"/>
            <a:t>alluogi</a:t>
          </a:r>
          <a:r>
            <a:rPr lang="en-GB" sz="1300" kern="1200"/>
            <a:t> </a:t>
          </a:r>
          <a:r>
            <a:rPr lang="en-GB" sz="1300" kern="1200" err="1"/>
            <a:t>gan</a:t>
          </a:r>
          <a:r>
            <a:rPr lang="en-GB" sz="1300" kern="1200"/>
            <a:t> </a:t>
          </a:r>
          <a:r>
            <a:rPr lang="en-GB" sz="1300" kern="1200" err="1"/>
            <a:t>ddata</a:t>
          </a:r>
          <a:endParaRPr lang="en-GB" sz="1300" kern="1200"/>
        </a:p>
      </dsp:txBody>
      <dsp:txXfrm rot="10800000">
        <a:off x="995120" y="1165216"/>
        <a:ext cx="2948050" cy="448632"/>
      </dsp:txXfrm>
    </dsp:sp>
    <dsp:sp modelId="{10B9ED4D-7E40-4A1A-A98E-A663F516B50A}">
      <dsp:nvSpPr>
        <dsp:cNvPr id="0" name=""/>
        <dsp:cNvSpPr/>
      </dsp:nvSpPr>
      <dsp:spPr>
        <a:xfrm>
          <a:off x="658646" y="1165216"/>
          <a:ext cx="448632" cy="448632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606013-BC86-4B04-8E95-29CE26A5A9AD}">
      <dsp:nvSpPr>
        <dsp:cNvPr id="0" name=""/>
        <dsp:cNvSpPr/>
      </dsp:nvSpPr>
      <dsp:spPr>
        <a:xfrm rot="10800000">
          <a:off x="882962" y="1747768"/>
          <a:ext cx="3060208" cy="448632"/>
        </a:xfrm>
        <a:prstGeom prst="homePlate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err="1"/>
            <a:t>Gwnued</a:t>
          </a:r>
          <a:r>
            <a:rPr lang="en-GB" sz="1300" kern="1200"/>
            <a:t> </a:t>
          </a:r>
          <a:r>
            <a:rPr lang="en-GB" sz="1300" kern="1200" err="1"/>
            <a:t>penderfyniadau</a:t>
          </a:r>
          <a:r>
            <a:rPr lang="en-GB" sz="1300" kern="1200"/>
            <a:t> </a:t>
          </a:r>
          <a:r>
            <a:rPr lang="en-GB" sz="1300" kern="1200" err="1"/>
            <a:t>gwybodus</a:t>
          </a:r>
          <a:r>
            <a:rPr lang="en-GB" sz="1300" kern="1200"/>
            <a:t> </a:t>
          </a:r>
          <a:r>
            <a:rPr lang="en-GB" sz="1300" kern="1200" err="1"/>
            <a:t>wedi’I</a:t>
          </a:r>
          <a:r>
            <a:rPr lang="en-GB" sz="1300" kern="1200"/>
            <a:t> </a:t>
          </a:r>
          <a:r>
            <a:rPr lang="en-GB" sz="1300" kern="1200" err="1"/>
            <a:t>ategu</a:t>
          </a:r>
          <a:r>
            <a:rPr lang="en-GB" sz="1300" kern="1200"/>
            <a:t> dan </a:t>
          </a:r>
          <a:r>
            <a:rPr lang="en-GB" sz="1300" kern="1200" err="1"/>
            <a:t>dystiolaeth</a:t>
          </a:r>
          <a:endParaRPr lang="en-GB" sz="1300" kern="1200"/>
        </a:p>
      </dsp:txBody>
      <dsp:txXfrm rot="10800000">
        <a:off x="995120" y="1747768"/>
        <a:ext cx="2948050" cy="448632"/>
      </dsp:txXfrm>
    </dsp:sp>
    <dsp:sp modelId="{EB9975F5-CBC2-42BF-B546-6D6CAE80C6C9}">
      <dsp:nvSpPr>
        <dsp:cNvPr id="0" name=""/>
        <dsp:cNvSpPr/>
      </dsp:nvSpPr>
      <dsp:spPr>
        <a:xfrm>
          <a:off x="658646" y="1747768"/>
          <a:ext cx="448632" cy="448632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5A9C22-097F-4078-B741-363A09B03063}">
      <dsp:nvSpPr>
        <dsp:cNvPr id="0" name=""/>
        <dsp:cNvSpPr/>
      </dsp:nvSpPr>
      <dsp:spPr>
        <a:xfrm rot="10800000">
          <a:off x="882962" y="2330321"/>
          <a:ext cx="3060208" cy="448632"/>
        </a:xfrm>
        <a:prstGeom prst="homePlate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err="1"/>
            <a:t>Gallu</a:t>
          </a:r>
          <a:r>
            <a:rPr lang="en-GB" sz="1300" kern="1200"/>
            <a:t> </a:t>
          </a:r>
          <a:r>
            <a:rPr lang="en-GB" sz="1300" kern="1200" err="1"/>
            <a:t>ymchwil</a:t>
          </a:r>
          <a:r>
            <a:rPr lang="en-GB" sz="1300" kern="1200"/>
            <a:t> </a:t>
          </a:r>
          <a:r>
            <a:rPr lang="en-GB" sz="1300" kern="1200" err="1"/>
            <a:t>cryfach</a:t>
          </a:r>
          <a:endParaRPr lang="en-GB" sz="1300" kern="1200"/>
        </a:p>
      </dsp:txBody>
      <dsp:txXfrm rot="10800000">
        <a:off x="995120" y="2330321"/>
        <a:ext cx="2948050" cy="448632"/>
      </dsp:txXfrm>
    </dsp:sp>
    <dsp:sp modelId="{EE610E25-049B-40D3-9F82-790358A9868D}">
      <dsp:nvSpPr>
        <dsp:cNvPr id="0" name=""/>
        <dsp:cNvSpPr/>
      </dsp:nvSpPr>
      <dsp:spPr>
        <a:xfrm>
          <a:off x="658646" y="2330321"/>
          <a:ext cx="448632" cy="448632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3323F7-338B-425E-9143-1244096996F8}">
      <dsp:nvSpPr>
        <dsp:cNvPr id="0" name=""/>
        <dsp:cNvSpPr/>
      </dsp:nvSpPr>
      <dsp:spPr>
        <a:xfrm rot="10800000">
          <a:off x="882962" y="2912873"/>
          <a:ext cx="3060208" cy="448632"/>
        </a:xfrm>
        <a:prstGeom prst="homePlate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err="1"/>
            <a:t>Ffocws</a:t>
          </a:r>
          <a:r>
            <a:rPr lang="en-GB" sz="1300" kern="1200"/>
            <a:t> </a:t>
          </a:r>
          <a:r>
            <a:rPr lang="en-GB" sz="1300" kern="1200" err="1"/>
            <a:t>ar</a:t>
          </a:r>
          <a:r>
            <a:rPr lang="en-GB" sz="1300" kern="1200"/>
            <a:t> </a:t>
          </a:r>
          <a:r>
            <a:rPr lang="en-GB" sz="1300" kern="1200" err="1"/>
            <a:t>atal</a:t>
          </a:r>
          <a:endParaRPr lang="en-GB" sz="1300" kern="1200"/>
        </a:p>
      </dsp:txBody>
      <dsp:txXfrm rot="10800000">
        <a:off x="995120" y="2912873"/>
        <a:ext cx="2948050" cy="448632"/>
      </dsp:txXfrm>
    </dsp:sp>
    <dsp:sp modelId="{CF41D2C6-F28D-447E-9063-40F2E5AA4744}">
      <dsp:nvSpPr>
        <dsp:cNvPr id="0" name=""/>
        <dsp:cNvSpPr/>
      </dsp:nvSpPr>
      <dsp:spPr>
        <a:xfrm>
          <a:off x="658646" y="2912873"/>
          <a:ext cx="448632" cy="448632"/>
        </a:xfrm>
        <a:prstGeom prst="ellipse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D94565-2C74-4227-A592-BECAC961B364}">
      <dsp:nvSpPr>
        <dsp:cNvPr id="0" name=""/>
        <dsp:cNvSpPr/>
      </dsp:nvSpPr>
      <dsp:spPr>
        <a:xfrm rot="10800000">
          <a:off x="882962" y="3495425"/>
          <a:ext cx="3060208" cy="448632"/>
        </a:xfrm>
        <a:prstGeom prst="homePlate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Data </a:t>
          </a:r>
          <a:r>
            <a:rPr lang="en-GB" sz="1300" kern="1200" err="1"/>
            <a:t>cyson</a:t>
          </a:r>
          <a:r>
            <a:rPr lang="en-GB" sz="1300" kern="1200"/>
            <a:t>, </a:t>
          </a:r>
          <a:r>
            <a:rPr lang="en-GB" sz="1300" kern="1200" err="1"/>
            <a:t>penderfyniadau</a:t>
          </a:r>
          <a:r>
            <a:rPr lang="en-GB" sz="1300" kern="1200"/>
            <a:t> </a:t>
          </a:r>
          <a:r>
            <a:rPr lang="en-GB" sz="1300" kern="1200" err="1"/>
            <a:t>dibynadwy</a:t>
          </a:r>
          <a:endParaRPr lang="en-GB" sz="1300" kern="1200"/>
        </a:p>
      </dsp:txBody>
      <dsp:txXfrm rot="10800000">
        <a:off x="995120" y="3495425"/>
        <a:ext cx="2948050" cy="448632"/>
      </dsp:txXfrm>
    </dsp:sp>
    <dsp:sp modelId="{8C504EEF-3919-4444-BA74-265DAF61DBCF}">
      <dsp:nvSpPr>
        <dsp:cNvPr id="0" name=""/>
        <dsp:cNvSpPr/>
      </dsp:nvSpPr>
      <dsp:spPr>
        <a:xfrm>
          <a:off x="658646" y="3495425"/>
          <a:ext cx="448632" cy="448632"/>
        </a:xfrm>
        <a:prstGeom prst="ellipse">
          <a:avLst/>
        </a:prstGeom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47A29B-799B-4941-B179-2AE1CF96497A}">
      <dsp:nvSpPr>
        <dsp:cNvPr id="0" name=""/>
        <dsp:cNvSpPr/>
      </dsp:nvSpPr>
      <dsp:spPr>
        <a:xfrm rot="10800000">
          <a:off x="882962" y="4077977"/>
          <a:ext cx="3060208" cy="448632"/>
        </a:xfrm>
        <a:prstGeom prst="homePlat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834" tIns="49530" rIns="92456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err="1"/>
            <a:t>Perchenogaeth</a:t>
          </a:r>
          <a:r>
            <a:rPr lang="en-GB" sz="1300" kern="1200"/>
            <a:t> ac </a:t>
          </a:r>
          <a:r>
            <a:rPr lang="en-GB" sz="1300" kern="1200" err="1"/>
            <a:t>atebolrwydd</a:t>
          </a:r>
          <a:r>
            <a:rPr lang="en-GB" sz="1300" kern="1200"/>
            <a:t> </a:t>
          </a:r>
          <a:r>
            <a:rPr lang="en-GB" sz="1300" kern="1200" err="1"/>
            <a:t>ddiffiniedig</a:t>
          </a:r>
          <a:endParaRPr lang="en-GB" sz="1300" kern="1200"/>
        </a:p>
      </dsp:txBody>
      <dsp:txXfrm rot="10800000">
        <a:off x="995120" y="4077977"/>
        <a:ext cx="2948050" cy="448632"/>
      </dsp:txXfrm>
    </dsp:sp>
    <dsp:sp modelId="{4F544199-9843-4FC0-9CFD-4AE2C74E722E}">
      <dsp:nvSpPr>
        <dsp:cNvPr id="0" name=""/>
        <dsp:cNvSpPr/>
      </dsp:nvSpPr>
      <dsp:spPr>
        <a:xfrm>
          <a:off x="658646" y="4077977"/>
          <a:ext cx="448632" cy="448632"/>
        </a:xfrm>
        <a:prstGeom prst="ellipse">
          <a:avLst/>
        </a:prstGeom>
        <a:blipFill>
          <a:blip xmlns:r="http://schemas.openxmlformats.org/officeDocument/2006/relationships"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33448-9A6E-4124-BA62-BEBF22EF8521}">
      <dsp:nvSpPr>
        <dsp:cNvPr id="0" name=""/>
        <dsp:cNvSpPr/>
      </dsp:nvSpPr>
      <dsp:spPr>
        <a:xfrm>
          <a:off x="0" y="0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b="1" kern="1200">
              <a:ln w="28575">
                <a:solidFill>
                  <a:srgbClr val="F7AB64"/>
                </a:solidFill>
              </a:ln>
              <a:noFill/>
            </a:rPr>
            <a:t>1</a:t>
          </a:r>
        </a:p>
      </dsp:txBody>
      <dsp:txXfrm>
        <a:off x="34235" y="34235"/>
        <a:ext cx="1169112" cy="1100398"/>
      </dsp:txXfrm>
    </dsp:sp>
    <dsp:sp modelId="{74F3F26B-CD85-4A55-90A1-B09DB19CB31E}">
      <dsp:nvSpPr>
        <dsp:cNvPr id="0" name=""/>
        <dsp:cNvSpPr/>
      </dsp:nvSpPr>
      <dsp:spPr>
        <a:xfrm rot="5400000">
          <a:off x="399628" y="1198090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1241923"/>
        <a:ext cx="315594" cy="306828"/>
      </dsp:txXfrm>
    </dsp:sp>
    <dsp:sp modelId="{3D31A16D-E9E0-4BD7-A8E4-877FB672511C}">
      <dsp:nvSpPr>
        <dsp:cNvPr id="0" name=""/>
        <dsp:cNvSpPr/>
      </dsp:nvSpPr>
      <dsp:spPr>
        <a:xfrm>
          <a:off x="0" y="1753302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16AD85"/>
              </a:solidFill>
            </a:rPr>
            <a:t>Defining Common Data Standards</a:t>
          </a:r>
        </a:p>
      </dsp:txBody>
      <dsp:txXfrm>
        <a:off x="34235" y="1787537"/>
        <a:ext cx="1169112" cy="1100398"/>
      </dsp:txXfrm>
    </dsp:sp>
    <dsp:sp modelId="{B9149BEB-0D1A-4074-847B-E14AF3C073C1}">
      <dsp:nvSpPr>
        <dsp:cNvPr id="0" name=""/>
        <dsp:cNvSpPr/>
      </dsp:nvSpPr>
      <dsp:spPr>
        <a:xfrm rot="5400000">
          <a:off x="399628" y="2951392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2995225"/>
        <a:ext cx="315594" cy="306828"/>
      </dsp:txXfrm>
    </dsp:sp>
    <dsp:sp modelId="{97C2D1EC-80B7-4C0F-B00C-CC78200DC702}">
      <dsp:nvSpPr>
        <dsp:cNvPr id="0" name=""/>
        <dsp:cNvSpPr/>
      </dsp:nvSpPr>
      <dsp:spPr>
        <a:xfrm>
          <a:off x="0" y="3506605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257D86"/>
              </a:solidFill>
            </a:rPr>
            <a:t>Rapid Review of Lessons Learned in Welsh Data Projects</a:t>
          </a:r>
        </a:p>
      </dsp:txBody>
      <dsp:txXfrm>
        <a:off x="34235" y="3540840"/>
        <a:ext cx="1169112" cy="11003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33448-9A6E-4124-BA62-BEBF22EF8521}">
      <dsp:nvSpPr>
        <dsp:cNvPr id="0" name=""/>
        <dsp:cNvSpPr/>
      </dsp:nvSpPr>
      <dsp:spPr>
        <a:xfrm>
          <a:off x="0" y="0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b="1" kern="1200">
              <a:ln w="28575">
                <a:solidFill>
                  <a:srgbClr val="F7AB64"/>
                </a:solidFill>
              </a:ln>
              <a:noFill/>
            </a:rPr>
            <a:t>2</a:t>
          </a:r>
        </a:p>
      </dsp:txBody>
      <dsp:txXfrm>
        <a:off x="34235" y="34235"/>
        <a:ext cx="1169112" cy="1100398"/>
      </dsp:txXfrm>
    </dsp:sp>
    <dsp:sp modelId="{74F3F26B-CD85-4A55-90A1-B09DB19CB31E}">
      <dsp:nvSpPr>
        <dsp:cNvPr id="0" name=""/>
        <dsp:cNvSpPr/>
      </dsp:nvSpPr>
      <dsp:spPr>
        <a:xfrm rot="5400000">
          <a:off x="399628" y="1198090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1241923"/>
        <a:ext cx="315594" cy="306828"/>
      </dsp:txXfrm>
    </dsp:sp>
    <dsp:sp modelId="{3D31A16D-E9E0-4BD7-A8E4-877FB672511C}">
      <dsp:nvSpPr>
        <dsp:cNvPr id="0" name=""/>
        <dsp:cNvSpPr/>
      </dsp:nvSpPr>
      <dsp:spPr>
        <a:xfrm>
          <a:off x="0" y="1753302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16AD85"/>
              </a:solidFill>
            </a:rPr>
            <a:t>Understanding and Improving Data Skills</a:t>
          </a:r>
        </a:p>
      </dsp:txBody>
      <dsp:txXfrm>
        <a:off x="34235" y="1787537"/>
        <a:ext cx="1169112" cy="1100398"/>
      </dsp:txXfrm>
    </dsp:sp>
    <dsp:sp modelId="{B9149BEB-0D1A-4074-847B-E14AF3C073C1}">
      <dsp:nvSpPr>
        <dsp:cNvPr id="0" name=""/>
        <dsp:cNvSpPr/>
      </dsp:nvSpPr>
      <dsp:spPr>
        <a:xfrm rot="5400000">
          <a:off x="399628" y="2951392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2995225"/>
        <a:ext cx="315594" cy="306828"/>
      </dsp:txXfrm>
    </dsp:sp>
    <dsp:sp modelId="{97C2D1EC-80B7-4C0F-B00C-CC78200DC702}">
      <dsp:nvSpPr>
        <dsp:cNvPr id="0" name=""/>
        <dsp:cNvSpPr/>
      </dsp:nvSpPr>
      <dsp:spPr>
        <a:xfrm>
          <a:off x="0" y="3506605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257D86"/>
              </a:solidFill>
            </a:rPr>
            <a:t>Understanding the market for analytics roles</a:t>
          </a:r>
        </a:p>
      </dsp:txBody>
      <dsp:txXfrm>
        <a:off x="34235" y="3540840"/>
        <a:ext cx="1169112" cy="11003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33448-9A6E-4124-BA62-BEBF22EF8521}">
      <dsp:nvSpPr>
        <dsp:cNvPr id="0" name=""/>
        <dsp:cNvSpPr/>
      </dsp:nvSpPr>
      <dsp:spPr>
        <a:xfrm>
          <a:off x="0" y="0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b="1" kern="1200">
              <a:ln w="28575">
                <a:solidFill>
                  <a:srgbClr val="F7AB64"/>
                </a:solidFill>
              </a:ln>
              <a:noFill/>
            </a:rPr>
            <a:t>3</a:t>
          </a:r>
        </a:p>
      </dsp:txBody>
      <dsp:txXfrm>
        <a:off x="34235" y="34235"/>
        <a:ext cx="1169112" cy="1100398"/>
      </dsp:txXfrm>
    </dsp:sp>
    <dsp:sp modelId="{74F3F26B-CD85-4A55-90A1-B09DB19CB31E}">
      <dsp:nvSpPr>
        <dsp:cNvPr id="0" name=""/>
        <dsp:cNvSpPr/>
      </dsp:nvSpPr>
      <dsp:spPr>
        <a:xfrm rot="5400000">
          <a:off x="399628" y="1198090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1241923"/>
        <a:ext cx="315594" cy="306828"/>
      </dsp:txXfrm>
    </dsp:sp>
    <dsp:sp modelId="{3D31A16D-E9E0-4BD7-A8E4-877FB672511C}">
      <dsp:nvSpPr>
        <dsp:cNvPr id="0" name=""/>
        <dsp:cNvSpPr/>
      </dsp:nvSpPr>
      <dsp:spPr>
        <a:xfrm>
          <a:off x="0" y="1753302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16AD85"/>
              </a:solidFill>
            </a:rPr>
            <a:t>Working with the Citizens of Wales</a:t>
          </a:r>
        </a:p>
      </dsp:txBody>
      <dsp:txXfrm>
        <a:off x="34235" y="1787537"/>
        <a:ext cx="1169112" cy="1100398"/>
      </dsp:txXfrm>
    </dsp:sp>
    <dsp:sp modelId="{B9149BEB-0D1A-4074-847B-E14AF3C073C1}">
      <dsp:nvSpPr>
        <dsp:cNvPr id="0" name=""/>
        <dsp:cNvSpPr/>
      </dsp:nvSpPr>
      <dsp:spPr>
        <a:xfrm rot="5400000">
          <a:off x="399628" y="2951392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2995225"/>
        <a:ext cx="315594" cy="306828"/>
      </dsp:txXfrm>
    </dsp:sp>
    <dsp:sp modelId="{97C2D1EC-80B7-4C0F-B00C-CC78200DC702}">
      <dsp:nvSpPr>
        <dsp:cNvPr id="0" name=""/>
        <dsp:cNvSpPr/>
      </dsp:nvSpPr>
      <dsp:spPr>
        <a:xfrm>
          <a:off x="0" y="3506605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257D86"/>
              </a:solidFill>
            </a:rPr>
            <a:t>Creating a model of citizen engagement</a:t>
          </a:r>
        </a:p>
      </dsp:txBody>
      <dsp:txXfrm>
        <a:off x="34235" y="3540840"/>
        <a:ext cx="1169112" cy="11003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33448-9A6E-4124-BA62-BEBF22EF8521}">
      <dsp:nvSpPr>
        <dsp:cNvPr id="0" name=""/>
        <dsp:cNvSpPr/>
      </dsp:nvSpPr>
      <dsp:spPr>
        <a:xfrm>
          <a:off x="0" y="0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b="1" kern="1200">
              <a:ln w="28575">
                <a:solidFill>
                  <a:srgbClr val="F7AB64"/>
                </a:solidFill>
              </a:ln>
              <a:noFill/>
            </a:rPr>
            <a:t>4</a:t>
          </a:r>
        </a:p>
      </dsp:txBody>
      <dsp:txXfrm>
        <a:off x="34235" y="34235"/>
        <a:ext cx="1169112" cy="1100398"/>
      </dsp:txXfrm>
    </dsp:sp>
    <dsp:sp modelId="{74F3F26B-CD85-4A55-90A1-B09DB19CB31E}">
      <dsp:nvSpPr>
        <dsp:cNvPr id="0" name=""/>
        <dsp:cNvSpPr/>
      </dsp:nvSpPr>
      <dsp:spPr>
        <a:xfrm rot="5400000">
          <a:off x="399628" y="1198090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1241923"/>
        <a:ext cx="315594" cy="306828"/>
      </dsp:txXfrm>
    </dsp:sp>
    <dsp:sp modelId="{3D31A16D-E9E0-4BD7-A8E4-877FB672511C}">
      <dsp:nvSpPr>
        <dsp:cNvPr id="0" name=""/>
        <dsp:cNvSpPr/>
      </dsp:nvSpPr>
      <dsp:spPr>
        <a:xfrm>
          <a:off x="0" y="1753302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16AD85"/>
              </a:solidFill>
            </a:rPr>
            <a:t>Sharing Data with Others</a:t>
          </a:r>
        </a:p>
      </dsp:txBody>
      <dsp:txXfrm>
        <a:off x="34235" y="1787537"/>
        <a:ext cx="1169112" cy="1100398"/>
      </dsp:txXfrm>
    </dsp:sp>
    <dsp:sp modelId="{B9149BEB-0D1A-4074-847B-E14AF3C073C1}">
      <dsp:nvSpPr>
        <dsp:cNvPr id="0" name=""/>
        <dsp:cNvSpPr/>
      </dsp:nvSpPr>
      <dsp:spPr>
        <a:xfrm rot="5400000">
          <a:off x="399628" y="2951392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460994" y="2995225"/>
        <a:ext cx="315594" cy="306828"/>
      </dsp:txXfrm>
    </dsp:sp>
    <dsp:sp modelId="{97C2D1EC-80B7-4C0F-B00C-CC78200DC702}">
      <dsp:nvSpPr>
        <dsp:cNvPr id="0" name=""/>
        <dsp:cNvSpPr/>
      </dsp:nvSpPr>
      <dsp:spPr>
        <a:xfrm>
          <a:off x="0" y="3506605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257D86"/>
              </a:solidFill>
            </a:rPr>
            <a:t>Investigating the digitalising of IG</a:t>
          </a:r>
        </a:p>
      </dsp:txBody>
      <dsp:txXfrm>
        <a:off x="34235" y="3540840"/>
        <a:ext cx="1169112" cy="110039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33448-9A6E-4124-BA62-BEBF22EF8521}">
      <dsp:nvSpPr>
        <dsp:cNvPr id="0" name=""/>
        <dsp:cNvSpPr/>
      </dsp:nvSpPr>
      <dsp:spPr>
        <a:xfrm>
          <a:off x="0" y="0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b="1" kern="1200">
              <a:ln w="28575">
                <a:solidFill>
                  <a:srgbClr val="F7AB64"/>
                </a:solidFill>
              </a:ln>
              <a:noFill/>
            </a:rPr>
            <a:t>5</a:t>
          </a:r>
        </a:p>
      </dsp:txBody>
      <dsp:txXfrm>
        <a:off x="34235" y="34235"/>
        <a:ext cx="1169112" cy="1100398"/>
      </dsp:txXfrm>
    </dsp:sp>
    <dsp:sp modelId="{74F3F26B-CD85-4A55-90A1-B09DB19CB31E}">
      <dsp:nvSpPr>
        <dsp:cNvPr id="0" name=""/>
        <dsp:cNvSpPr/>
      </dsp:nvSpPr>
      <dsp:spPr>
        <a:xfrm rot="5400000">
          <a:off x="399628" y="1198090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50" kern="1200"/>
        </a:p>
      </dsp:txBody>
      <dsp:txXfrm rot="-5400000">
        <a:off x="460994" y="1241923"/>
        <a:ext cx="315594" cy="306828"/>
      </dsp:txXfrm>
    </dsp:sp>
    <dsp:sp modelId="{3D31A16D-E9E0-4BD7-A8E4-877FB672511C}">
      <dsp:nvSpPr>
        <dsp:cNvPr id="0" name=""/>
        <dsp:cNvSpPr/>
      </dsp:nvSpPr>
      <dsp:spPr>
        <a:xfrm>
          <a:off x="0" y="1753302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16AD85"/>
              </a:solidFill>
            </a:rPr>
            <a:t>Improving Access and Visibility of Data</a:t>
          </a:r>
        </a:p>
      </dsp:txBody>
      <dsp:txXfrm>
        <a:off x="34235" y="1787537"/>
        <a:ext cx="1169112" cy="1100398"/>
      </dsp:txXfrm>
    </dsp:sp>
    <dsp:sp modelId="{B9149BEB-0D1A-4074-847B-E14AF3C073C1}">
      <dsp:nvSpPr>
        <dsp:cNvPr id="0" name=""/>
        <dsp:cNvSpPr/>
      </dsp:nvSpPr>
      <dsp:spPr>
        <a:xfrm rot="5400000">
          <a:off x="399628" y="2951392"/>
          <a:ext cx="438325" cy="525990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50" kern="1200"/>
        </a:p>
      </dsp:txBody>
      <dsp:txXfrm rot="-5400000">
        <a:off x="460994" y="2995225"/>
        <a:ext cx="315594" cy="306828"/>
      </dsp:txXfrm>
    </dsp:sp>
    <dsp:sp modelId="{97C2D1EC-80B7-4C0F-B00C-CC78200DC702}">
      <dsp:nvSpPr>
        <dsp:cNvPr id="0" name=""/>
        <dsp:cNvSpPr/>
      </dsp:nvSpPr>
      <dsp:spPr>
        <a:xfrm>
          <a:off x="0" y="3506605"/>
          <a:ext cx="1237582" cy="11688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257D86"/>
              </a:solidFill>
            </a:rPr>
            <a:t>Rapid development of dashboards to support Workforce data</a:t>
          </a:r>
        </a:p>
      </dsp:txBody>
      <dsp:txXfrm>
        <a:off x="34235" y="3540840"/>
        <a:ext cx="1169112" cy="11003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437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4377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7B837BA-F1B8-924C-A6E9-DCE9F6DA377A}" type="datetimeFigureOut">
              <a:rPr lang="en-US"/>
              <a:pPr>
                <a:defRPr/>
              </a:pPr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437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4377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09D3D69-634A-4B40-B6BF-07F6296FBF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774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437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4377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C8CD66D-AEA7-E943-BE28-0B1477C1D05F}" type="datetimeFigureOut">
              <a:rPr lang="en-US"/>
              <a:pPr>
                <a:defRPr/>
              </a:pPr>
              <a:t>10/7/2021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437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4377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639E39-D34D-164C-8100-77BC79329E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384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639E39-D34D-164C-8100-77BC79329E5D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980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639E39-D34D-164C-8100-77BC79329E5D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697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Workforce learning &amp; Dev">
    <p:bg>
      <p:bgPr>
        <a:solidFill>
          <a:srgbClr val="16AD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280988"/>
            <a:ext cx="32893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850900"/>
            <a:ext cx="7461250" cy="697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2547" y="5999825"/>
            <a:ext cx="1496910" cy="640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2777872"/>
            <a:ext cx="3765220" cy="568748"/>
          </a:xfrm>
        </p:spPr>
        <p:txBody>
          <a:bodyPr>
            <a:normAutofit/>
          </a:bodyPr>
          <a:lstStyle>
            <a:lvl1pPr marL="0" indent="0" algn="l">
              <a:buNone/>
              <a:defRPr sz="1600" baseline="0">
                <a:solidFill>
                  <a:srgbClr val="37394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1506953"/>
            <a:ext cx="3765220" cy="1024286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 baseline="0">
                <a:solidFill>
                  <a:srgbClr val="37394C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3893915"/>
            <a:ext cx="3759283" cy="102428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37394C"/>
                </a:solidFill>
              </a:defRPr>
            </a:lvl1pPr>
          </a:lstStyle>
          <a:p>
            <a:pPr lvl="0"/>
            <a:r>
              <a:rPr lang="en-US"/>
              <a:t>Workforce and learning development 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28486" y="5164834"/>
            <a:ext cx="3759447" cy="56954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37394C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37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Research">
    <p:bg>
      <p:bgPr>
        <a:solidFill>
          <a:srgbClr val="257D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850900"/>
            <a:ext cx="7461250" cy="697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5929313"/>
            <a:ext cx="171767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280988"/>
            <a:ext cx="33591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2831138"/>
            <a:ext cx="3765220" cy="568748"/>
          </a:xfrm>
        </p:spPr>
        <p:txBody>
          <a:bodyPr>
            <a:normAutofit/>
          </a:bodyPr>
          <a:lstStyle>
            <a:lvl1pPr marL="0" indent="0" algn="l">
              <a:buNone/>
              <a:defRPr sz="16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1560219"/>
            <a:ext cx="3765220" cy="1024286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3947181"/>
            <a:ext cx="3759283" cy="102428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Research template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28486" y="5218100"/>
            <a:ext cx="3759447" cy="56954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1419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Workforce regulation">
    <p:bg>
      <p:bgPr>
        <a:solidFill>
          <a:srgbClr val="EB5E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863" y="850900"/>
            <a:ext cx="7461250" cy="697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4138" y="5999450"/>
            <a:ext cx="1665190" cy="712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280988"/>
            <a:ext cx="32893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2789899"/>
            <a:ext cx="3765220" cy="568748"/>
          </a:xfrm>
        </p:spPr>
        <p:txBody>
          <a:bodyPr>
            <a:normAutofit/>
          </a:bodyPr>
          <a:lstStyle>
            <a:lvl1pPr marL="0" indent="0" algn="l">
              <a:buNone/>
              <a:defRPr sz="1600" baseline="0">
                <a:solidFill>
                  <a:srgbClr val="37394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1518980"/>
            <a:ext cx="3765220" cy="1024286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 baseline="0">
                <a:solidFill>
                  <a:srgbClr val="37394C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3905942"/>
            <a:ext cx="3759283" cy="102428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37394C"/>
                </a:solidFill>
              </a:defRPr>
            </a:lvl1pPr>
          </a:lstStyle>
          <a:p>
            <a:pPr lvl="0"/>
            <a:r>
              <a:rPr lang="en-US"/>
              <a:t>Workforce regulation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28486" y="5176861"/>
            <a:ext cx="3759447" cy="56954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37394C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8419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Service improvement">
    <p:bg>
      <p:bgPr>
        <a:solidFill>
          <a:srgbClr val="F7AB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863" y="850900"/>
            <a:ext cx="7461250" cy="697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43934" y="5986630"/>
            <a:ext cx="1634456" cy="699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280988"/>
            <a:ext cx="32893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2782404"/>
            <a:ext cx="3765220" cy="568748"/>
          </a:xfrm>
        </p:spPr>
        <p:txBody>
          <a:bodyPr>
            <a:normAutofit/>
          </a:bodyPr>
          <a:lstStyle>
            <a:lvl1pPr marL="0" indent="0" algn="l">
              <a:buNone/>
              <a:defRPr sz="1600" baseline="0">
                <a:solidFill>
                  <a:srgbClr val="37394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1511485"/>
            <a:ext cx="3765220" cy="1024286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 baseline="0">
                <a:solidFill>
                  <a:srgbClr val="37394C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3898447"/>
            <a:ext cx="3759283" cy="102428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37394C"/>
                </a:solidFill>
              </a:defRPr>
            </a:lvl1pPr>
          </a:lstStyle>
          <a:p>
            <a:pPr lvl="0"/>
            <a:r>
              <a:rPr lang="en-US"/>
              <a:t>Service improvement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28486" y="5169366"/>
            <a:ext cx="3759447" cy="56954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37394C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931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Gener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775" y="850900"/>
            <a:ext cx="7300913" cy="695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277813"/>
            <a:ext cx="3303587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2763683"/>
            <a:ext cx="3765220" cy="568748"/>
          </a:xfrm>
        </p:spPr>
        <p:txBody>
          <a:bodyPr>
            <a:normAutofit/>
          </a:bodyPr>
          <a:lstStyle>
            <a:lvl1pPr marL="0" indent="0" algn="l">
              <a:buNone/>
              <a:defRPr sz="1600" baseline="0">
                <a:solidFill>
                  <a:srgbClr val="16AD8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1492764"/>
            <a:ext cx="3765220" cy="1024286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 baseline="0">
                <a:solidFill>
                  <a:srgbClr val="37394C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28650" y="3879726"/>
            <a:ext cx="3759283" cy="102428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37394C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28486" y="5150645"/>
            <a:ext cx="3759447" cy="56954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16AD8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428" y="5952930"/>
            <a:ext cx="1632050" cy="698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402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6153150"/>
            <a:ext cx="185737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3536950" y="6191250"/>
            <a:ext cx="2070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www.gofalcymdeithasol.cymru</a:t>
            </a:r>
          </a:p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www.socialcare.wales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5957888"/>
            <a:ext cx="9144000" cy="0"/>
          </a:xfrm>
          <a:prstGeom prst="line">
            <a:avLst/>
          </a:prstGeom>
          <a:ln w="12700">
            <a:solidFill>
              <a:srgbClr val="16A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3681080" cy="103128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 baseline="0">
                <a:solidFill>
                  <a:srgbClr val="16AD85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4862513" y="365126"/>
            <a:ext cx="3690937" cy="1031284"/>
          </a:xfrm>
        </p:spPr>
        <p:txBody>
          <a:bodyPr/>
          <a:lstStyle>
            <a:lvl1pPr marL="0" indent="0">
              <a:buNone/>
              <a:defRPr>
                <a:solidFill>
                  <a:srgbClr val="16AD8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4862513" y="1935163"/>
            <a:ext cx="3690937" cy="3480353"/>
          </a:xfrm>
        </p:spPr>
        <p:txBody>
          <a:bodyPr>
            <a:normAutofit/>
          </a:bodyPr>
          <a:lstStyle>
            <a:lvl1pPr marL="0" indent="0">
              <a:buClr>
                <a:srgbClr val="16AD85"/>
              </a:buClr>
              <a:buNone/>
              <a:defRPr sz="1800">
                <a:solidFill>
                  <a:srgbClr val="37394C"/>
                </a:solidFill>
              </a:defRPr>
            </a:lvl1pPr>
            <a:lvl2pPr marL="457200" indent="0">
              <a:buClr>
                <a:srgbClr val="16AD85"/>
              </a:buClr>
              <a:buNone/>
              <a:defRPr sz="1800">
                <a:solidFill>
                  <a:srgbClr val="37394C"/>
                </a:solidFill>
              </a:defRPr>
            </a:lvl2pPr>
            <a:lvl3pPr marL="914400" indent="0">
              <a:buClr>
                <a:srgbClr val="16AD85"/>
              </a:buClr>
              <a:buNone/>
              <a:defRPr sz="1800">
                <a:solidFill>
                  <a:srgbClr val="37394C"/>
                </a:solidFill>
              </a:defRPr>
            </a:lvl3pPr>
            <a:lvl4pPr marL="1371600" indent="0">
              <a:buClr>
                <a:srgbClr val="16AD85"/>
              </a:buClr>
              <a:buNone/>
              <a:defRPr sz="1800">
                <a:solidFill>
                  <a:srgbClr val="37394C"/>
                </a:solidFill>
              </a:defRPr>
            </a:lvl4pPr>
            <a:lvl5pPr marL="1828800" indent="0">
              <a:buClr>
                <a:srgbClr val="16AD85"/>
              </a:buClr>
              <a:buNone/>
              <a:defRPr sz="18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628650" y="1935163"/>
            <a:ext cx="3681413" cy="3480353"/>
          </a:xfrm>
        </p:spPr>
        <p:txBody>
          <a:bodyPr>
            <a:normAutofit/>
          </a:bodyPr>
          <a:lstStyle>
            <a:lvl1pPr marL="0" indent="0">
              <a:buClr>
                <a:srgbClr val="16AD85"/>
              </a:buClr>
              <a:buFontTx/>
              <a:buNone/>
              <a:defRPr sz="1800">
                <a:solidFill>
                  <a:srgbClr val="37394C"/>
                </a:solidFill>
              </a:defRPr>
            </a:lvl1pPr>
            <a:lvl2pPr marL="457200" indent="0">
              <a:buClr>
                <a:srgbClr val="16AD85"/>
              </a:buClr>
              <a:buFontTx/>
              <a:buNone/>
              <a:defRPr sz="1800">
                <a:solidFill>
                  <a:srgbClr val="37394C"/>
                </a:solidFill>
              </a:defRPr>
            </a:lvl2pPr>
            <a:lvl3pPr marL="914400" indent="0">
              <a:buClr>
                <a:srgbClr val="16AD85"/>
              </a:buClr>
              <a:buFontTx/>
              <a:buNone/>
              <a:defRPr sz="1800">
                <a:solidFill>
                  <a:srgbClr val="37394C"/>
                </a:solidFill>
              </a:defRPr>
            </a:lvl3pPr>
            <a:lvl4pPr marL="1371600" indent="0">
              <a:buClr>
                <a:srgbClr val="16AD85"/>
              </a:buClr>
              <a:buFontTx/>
              <a:buNone/>
              <a:defRPr sz="1800">
                <a:solidFill>
                  <a:srgbClr val="37394C"/>
                </a:solidFill>
              </a:defRPr>
            </a:lvl4pPr>
            <a:lvl5pPr marL="1828800" indent="0">
              <a:buClr>
                <a:srgbClr val="16AD85"/>
              </a:buClr>
              <a:buFontTx/>
              <a:buNone/>
              <a:defRPr sz="18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2622" y="6066509"/>
            <a:ext cx="1569431" cy="67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3215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6153150"/>
            <a:ext cx="185737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536950" y="6191250"/>
            <a:ext cx="2070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www.gofalcymdeithasol.cymru</a:t>
            </a:r>
          </a:p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www.socialcare.wales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5957888"/>
            <a:ext cx="9144000" cy="0"/>
          </a:xfrm>
          <a:prstGeom prst="line">
            <a:avLst/>
          </a:prstGeom>
          <a:ln w="12700">
            <a:solidFill>
              <a:srgbClr val="16A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3681080" cy="103128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 baseline="0">
                <a:solidFill>
                  <a:srgbClr val="16AD85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4862513" y="365126"/>
            <a:ext cx="3690937" cy="1031284"/>
          </a:xfrm>
        </p:spPr>
        <p:txBody>
          <a:bodyPr/>
          <a:lstStyle>
            <a:lvl1pPr marL="0" indent="0">
              <a:buNone/>
              <a:defRPr>
                <a:solidFill>
                  <a:srgbClr val="16AD8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28650" y="1649413"/>
            <a:ext cx="3681413" cy="3851275"/>
          </a:xfrm>
        </p:spPr>
        <p:txBody>
          <a:bodyPr>
            <a:normAutofit/>
          </a:bodyPr>
          <a:lstStyle>
            <a:lvl1pPr>
              <a:buClr>
                <a:srgbClr val="16AD85"/>
              </a:buClr>
              <a:defRPr sz="2400">
                <a:solidFill>
                  <a:srgbClr val="37394C"/>
                </a:solidFill>
              </a:defRPr>
            </a:lvl1pPr>
            <a:lvl2pPr>
              <a:buClr>
                <a:srgbClr val="16AD85"/>
              </a:buClr>
              <a:defRPr sz="2000">
                <a:solidFill>
                  <a:srgbClr val="37394C"/>
                </a:solidFill>
              </a:defRPr>
            </a:lvl2pPr>
            <a:lvl3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3pPr>
            <a:lvl4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4pPr>
            <a:lvl5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4862513" y="1649413"/>
            <a:ext cx="3690495" cy="3851275"/>
          </a:xfrm>
        </p:spPr>
        <p:txBody>
          <a:bodyPr>
            <a:normAutofit/>
          </a:bodyPr>
          <a:lstStyle>
            <a:lvl1pPr>
              <a:buClr>
                <a:srgbClr val="16AD85"/>
              </a:buClr>
              <a:defRPr sz="2400">
                <a:solidFill>
                  <a:srgbClr val="37394C"/>
                </a:solidFill>
              </a:defRPr>
            </a:lvl1pPr>
            <a:lvl2pPr>
              <a:buClr>
                <a:srgbClr val="16AD85"/>
              </a:buClr>
              <a:defRPr sz="2000">
                <a:solidFill>
                  <a:srgbClr val="37394C"/>
                </a:solidFill>
              </a:defRPr>
            </a:lvl2pPr>
            <a:lvl3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3pPr>
            <a:lvl4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4pPr>
            <a:lvl5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2623" y="6066509"/>
            <a:ext cx="1569431" cy="67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6730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6153150"/>
            <a:ext cx="185737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536950" y="6191250"/>
            <a:ext cx="2070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www.gofalcymdeithasol.cymru</a:t>
            </a:r>
          </a:p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www.socialcare.wales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5957888"/>
            <a:ext cx="9144000" cy="0"/>
          </a:xfrm>
          <a:prstGeom prst="line">
            <a:avLst/>
          </a:prstGeom>
          <a:ln w="12700">
            <a:solidFill>
              <a:srgbClr val="16A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390607"/>
            <a:ext cx="3678289" cy="913538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>
                <a:solidFill>
                  <a:srgbClr val="16AD85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488919"/>
            <a:ext cx="3678237" cy="64656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7394C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623888" y="2320257"/>
            <a:ext cx="3678237" cy="557854"/>
          </a:xfrm>
        </p:spPr>
        <p:txBody>
          <a:bodyPr>
            <a:normAutofit/>
          </a:bodyPr>
          <a:lstStyle>
            <a:lvl1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1pPr>
            <a:lvl2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2pPr>
            <a:lvl3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3pPr>
            <a:lvl4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4pPr>
            <a:lvl5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36588" y="3200128"/>
            <a:ext cx="3665537" cy="862480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rgbClr val="16AD85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800"/>
            </a:lvl3pPr>
            <a:lvl4pPr marL="1371600" indent="0">
              <a:buNone/>
              <a:defRPr sz="2800"/>
            </a:lvl4pPr>
            <a:lvl5pPr marL="1828800" indent="0">
              <a:buNone/>
              <a:defRPr sz="2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36588" y="4248746"/>
            <a:ext cx="3665537" cy="667739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rgbClr val="37394C"/>
                </a:solidFill>
              </a:defRPr>
            </a:lvl1pPr>
            <a:lvl2pPr marL="457200" indent="0">
              <a:buNone/>
              <a:defRPr sz="1800">
                <a:solidFill>
                  <a:srgbClr val="37394C"/>
                </a:solidFill>
              </a:defRPr>
            </a:lvl2pPr>
            <a:lvl3pPr marL="914400" indent="0">
              <a:buNone/>
              <a:defRPr sz="1800">
                <a:solidFill>
                  <a:srgbClr val="37394C"/>
                </a:solidFill>
              </a:defRPr>
            </a:lvl3pPr>
            <a:lvl4pPr marL="1371600" indent="0">
              <a:buNone/>
              <a:defRPr sz="1800">
                <a:solidFill>
                  <a:srgbClr val="37394C"/>
                </a:solidFill>
              </a:defRPr>
            </a:lvl4pPr>
            <a:lvl5pPr marL="1828800" indent="0">
              <a:buNone/>
              <a:defRPr sz="18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42"/>
          <p:cNvSpPr>
            <a:spLocks noGrp="1"/>
          </p:cNvSpPr>
          <p:nvPr>
            <p:ph type="body" sz="quarter" idx="13"/>
          </p:nvPr>
        </p:nvSpPr>
        <p:spPr>
          <a:xfrm>
            <a:off x="636588" y="5100160"/>
            <a:ext cx="3665537" cy="554522"/>
          </a:xfrm>
        </p:spPr>
        <p:txBody>
          <a:bodyPr>
            <a:noAutofit/>
          </a:bodyPr>
          <a:lstStyle>
            <a:lvl1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Picture Placeholder 44"/>
          <p:cNvSpPr>
            <a:spLocks noGrp="1"/>
          </p:cNvSpPr>
          <p:nvPr>
            <p:ph type="pic" sz="quarter" idx="14"/>
          </p:nvPr>
        </p:nvSpPr>
        <p:spPr>
          <a:xfrm>
            <a:off x="4579833" y="464695"/>
            <a:ext cx="4167187" cy="5111646"/>
          </a:xfrm>
          <a:ln w="120650">
            <a:solidFill>
              <a:srgbClr val="37394C"/>
            </a:solidFill>
            <a:round/>
          </a:ln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picture</a:t>
            </a:r>
          </a:p>
        </p:txBody>
      </p:sp>
      <p:pic>
        <p:nvPicPr>
          <p:cNvPr id="1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2623" y="6066509"/>
            <a:ext cx="1569431" cy="67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58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tiple image and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6153150"/>
            <a:ext cx="185737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3536950" y="6191250"/>
            <a:ext cx="2070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www.gofalcymdeithasol.cymru</a:t>
            </a:r>
          </a:p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www.socialcare.wales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0" y="5957888"/>
            <a:ext cx="9144000" cy="0"/>
          </a:xfrm>
          <a:prstGeom prst="line">
            <a:avLst/>
          </a:prstGeom>
          <a:ln w="12700">
            <a:solidFill>
              <a:srgbClr val="16A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390607"/>
            <a:ext cx="3678289" cy="913538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>
                <a:solidFill>
                  <a:srgbClr val="16AD85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488919"/>
            <a:ext cx="3678237" cy="64656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7394C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623888" y="2320257"/>
            <a:ext cx="3678237" cy="557854"/>
          </a:xfrm>
        </p:spPr>
        <p:txBody>
          <a:bodyPr>
            <a:normAutofit/>
          </a:bodyPr>
          <a:lstStyle>
            <a:lvl1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1pPr>
            <a:lvl2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2pPr>
            <a:lvl3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3pPr>
            <a:lvl4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4pPr>
            <a:lvl5pPr>
              <a:buClr>
                <a:srgbClr val="16AD85"/>
              </a:buClr>
              <a:defRPr sz="18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636588" y="3200128"/>
            <a:ext cx="3665537" cy="862480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rgbClr val="16AD85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800"/>
            </a:lvl3pPr>
            <a:lvl4pPr marL="1371600" indent="0">
              <a:buNone/>
              <a:defRPr sz="2800"/>
            </a:lvl4pPr>
            <a:lvl5pPr marL="1828800" indent="0">
              <a:buNone/>
              <a:defRPr sz="2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636588" y="4248746"/>
            <a:ext cx="3665537" cy="667739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rgbClr val="37394C"/>
                </a:solidFill>
              </a:defRPr>
            </a:lvl1pPr>
            <a:lvl2pPr marL="457200" indent="0">
              <a:buNone/>
              <a:defRPr sz="1800">
                <a:solidFill>
                  <a:srgbClr val="37394C"/>
                </a:solidFill>
              </a:defRPr>
            </a:lvl2pPr>
            <a:lvl3pPr marL="914400" indent="0">
              <a:buNone/>
              <a:defRPr sz="1800">
                <a:solidFill>
                  <a:srgbClr val="37394C"/>
                </a:solidFill>
              </a:defRPr>
            </a:lvl3pPr>
            <a:lvl4pPr marL="1371600" indent="0">
              <a:buNone/>
              <a:defRPr sz="1800">
                <a:solidFill>
                  <a:srgbClr val="37394C"/>
                </a:solidFill>
              </a:defRPr>
            </a:lvl4pPr>
            <a:lvl5pPr marL="1828800" indent="0">
              <a:buNone/>
              <a:defRPr sz="1800">
                <a:solidFill>
                  <a:srgbClr val="3739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42"/>
          <p:cNvSpPr>
            <a:spLocks noGrp="1"/>
          </p:cNvSpPr>
          <p:nvPr>
            <p:ph type="body" sz="quarter" idx="13"/>
          </p:nvPr>
        </p:nvSpPr>
        <p:spPr>
          <a:xfrm>
            <a:off x="636588" y="5100160"/>
            <a:ext cx="3665537" cy="554522"/>
          </a:xfrm>
        </p:spPr>
        <p:txBody>
          <a:bodyPr>
            <a:noAutofit/>
          </a:bodyPr>
          <a:lstStyle>
            <a:lvl1pPr>
              <a:buClr>
                <a:srgbClr val="16AD85"/>
              </a:buClr>
              <a:defRPr sz="1600">
                <a:solidFill>
                  <a:srgbClr val="37394C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Picture Placeholder 44"/>
          <p:cNvSpPr>
            <a:spLocks noGrp="1"/>
          </p:cNvSpPr>
          <p:nvPr>
            <p:ph type="pic" sz="quarter" idx="14"/>
          </p:nvPr>
        </p:nvSpPr>
        <p:spPr>
          <a:xfrm>
            <a:off x="4579834" y="464696"/>
            <a:ext cx="1993354" cy="1855562"/>
          </a:xfrm>
          <a:ln w="120650">
            <a:solidFill>
              <a:srgbClr val="37394C"/>
            </a:solidFill>
            <a:round/>
          </a:ln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4"/>
          <p:cNvSpPr>
            <a:spLocks noGrp="1"/>
          </p:cNvSpPr>
          <p:nvPr>
            <p:ph type="pic" sz="quarter" idx="15"/>
          </p:nvPr>
        </p:nvSpPr>
        <p:spPr>
          <a:xfrm>
            <a:off x="6850845" y="464696"/>
            <a:ext cx="1993354" cy="1855562"/>
          </a:xfrm>
          <a:ln w="120650">
            <a:solidFill>
              <a:srgbClr val="37394C"/>
            </a:solidFill>
            <a:round/>
          </a:ln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4"/>
          <p:cNvSpPr>
            <a:spLocks noGrp="1"/>
          </p:cNvSpPr>
          <p:nvPr>
            <p:ph type="pic" sz="quarter" idx="16"/>
          </p:nvPr>
        </p:nvSpPr>
        <p:spPr>
          <a:xfrm>
            <a:off x="4579833" y="2599184"/>
            <a:ext cx="4264365" cy="3055498"/>
          </a:xfrm>
          <a:ln w="120650">
            <a:solidFill>
              <a:srgbClr val="37394C"/>
            </a:solidFill>
            <a:round/>
          </a:ln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pic>
        <p:nvPicPr>
          <p:cNvPr id="18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2623" y="6066509"/>
            <a:ext cx="1569431" cy="67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364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scape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6153150"/>
            <a:ext cx="185737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536950" y="6191250"/>
            <a:ext cx="2070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www.gofalcymdeithasol.cymru</a:t>
            </a:r>
          </a:p>
          <a:p>
            <a:pPr eaLnBrk="1" hangingPunct="1"/>
            <a:r>
              <a:rPr lang="en-US" altLang="x-none" sz="1100">
                <a:solidFill>
                  <a:srgbClr val="37394C"/>
                </a:solidFill>
              </a:rPr>
              <a:t>www.socialcare.wales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5957888"/>
            <a:ext cx="9144000" cy="0"/>
          </a:xfrm>
          <a:prstGeom prst="line">
            <a:avLst/>
          </a:prstGeom>
          <a:ln w="12700">
            <a:solidFill>
              <a:srgbClr val="16A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390607"/>
            <a:ext cx="3678289" cy="913538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2800">
                <a:solidFill>
                  <a:srgbClr val="16AD85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11" hasCustomPrompt="1"/>
          </p:nvPr>
        </p:nvSpPr>
        <p:spPr>
          <a:xfrm>
            <a:off x="4887471" y="441665"/>
            <a:ext cx="3665537" cy="862480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rgbClr val="16AD85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800"/>
            </a:lvl3pPr>
            <a:lvl4pPr marL="1371600" indent="0">
              <a:buNone/>
              <a:defRPr sz="2800"/>
            </a:lvl4pPr>
            <a:lvl5pPr marL="1828800" indent="0">
              <a:buNone/>
              <a:defRPr sz="2800"/>
            </a:lvl5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5" name="Picture Placeholder 44"/>
          <p:cNvSpPr>
            <a:spLocks noGrp="1"/>
          </p:cNvSpPr>
          <p:nvPr>
            <p:ph type="pic" sz="quarter" idx="14"/>
          </p:nvPr>
        </p:nvSpPr>
        <p:spPr>
          <a:xfrm>
            <a:off x="623889" y="1550833"/>
            <a:ext cx="7929119" cy="4025508"/>
          </a:xfrm>
          <a:ln w="120650">
            <a:solidFill>
              <a:srgbClr val="37394C"/>
            </a:solidFill>
            <a:round/>
          </a:ln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picture</a:t>
            </a:r>
          </a:p>
        </p:txBody>
      </p:sp>
      <p:pic>
        <p:nvPicPr>
          <p:cNvPr id="9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32623" y="6066509"/>
            <a:ext cx="1569431" cy="67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088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solidFill>
          <a:srgbClr val="3739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6157913"/>
            <a:ext cx="1868488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75" y="850900"/>
            <a:ext cx="7300913" cy="695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536950" y="6191250"/>
            <a:ext cx="20701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x-none" sz="1100">
                <a:solidFill>
                  <a:schemeClr val="bg1"/>
                </a:solidFill>
              </a:rPr>
              <a:t>www.gofalcymdeithasol.cymru</a:t>
            </a:r>
          </a:p>
          <a:p>
            <a:pPr eaLnBrk="1" hangingPunct="1"/>
            <a:r>
              <a:rPr lang="en-US" altLang="x-none" sz="1100">
                <a:solidFill>
                  <a:schemeClr val="bg1"/>
                </a:solidFill>
              </a:rPr>
              <a:t>www.socialcare.wales</a:t>
            </a: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757238" y="24765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x-none" altLang="x-none"/>
          </a:p>
        </p:txBody>
      </p:sp>
      <p:pic>
        <p:nvPicPr>
          <p:cNvPr id="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00" y="5986463"/>
            <a:ext cx="1717675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696913" y="2054225"/>
            <a:ext cx="37592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x-none" sz="4800">
                <a:solidFill>
                  <a:srgbClr val="16AD85"/>
                </a:solidFill>
              </a:rPr>
              <a:t>Diolch</a:t>
            </a:r>
          </a:p>
          <a:p>
            <a:pPr eaLnBrk="1" hangingPunct="1"/>
            <a:r>
              <a:rPr lang="en-US" altLang="x-none" sz="4800">
                <a:solidFill>
                  <a:srgbClr val="16AD85"/>
                </a:solidFill>
              </a:rPr>
              <a:t>Thank you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831850" y="4002088"/>
            <a:ext cx="3170238" cy="0"/>
          </a:xfrm>
          <a:prstGeom prst="line">
            <a:avLst/>
          </a:prstGeom>
          <a:ln w="31750">
            <a:solidFill>
              <a:srgbClr val="16A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1850" y="1754188"/>
            <a:ext cx="3170238" cy="0"/>
          </a:xfrm>
          <a:prstGeom prst="line">
            <a:avLst/>
          </a:prstGeom>
          <a:ln w="31750">
            <a:solidFill>
              <a:srgbClr val="16AD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78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870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634F050-CADA-4C40-8DC4-FA2BCB9EA614}" type="datetimeFigureOut">
              <a:rPr lang="en-US"/>
              <a:pPr>
                <a:defRPr/>
              </a:pPr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85A6F1E-FA0D-074E-A111-CB4010084B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1408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16AD8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A938BC3-ECCE-154A-946A-2066AC66F1F8}" type="datetimeFigureOut">
              <a:rPr lang="en-US"/>
              <a:pPr>
                <a:defRPr/>
              </a:pPr>
              <a:t>10/7/2021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97770EF-719A-5D4E-9390-ECD3B273CE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7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870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32DF217-E8EC-014C-AF51-267D3BD1B1A8}" type="datetimeFigureOut">
              <a:rPr lang="en-US"/>
              <a:pPr>
                <a:defRPr/>
              </a:pPr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00084F6-EA53-4643-9DBC-C3306A12AB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3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F1AAC81-8505-A04E-AABE-085949CF4E39}" type="datetimeFigureOut">
              <a:rPr lang="en-US"/>
              <a:pPr>
                <a:defRPr/>
              </a:pPr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5C6B7AB-542E-A641-A8D9-0DE6232F6F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576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BC1135B-B182-A940-9B72-9DCFCE0F1432}" type="datetimeFigureOut">
              <a:rPr lang="en-US"/>
              <a:pPr>
                <a:defRPr/>
              </a:pPr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 defTabSz="914377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5D79289-4032-E045-802A-D09BDE4B38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660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HREE COLUMN TEXT COLOUR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175354" y="181697"/>
            <a:ext cx="8794572" cy="64959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834" tIns="33834" rIns="33834" bIns="33834" rtlCol="0" anchor="ctr"/>
          <a:lstStyle/>
          <a:p>
            <a:pPr algn="l"/>
            <a:endParaRPr lang="en-GB" sz="600">
              <a:solidFill>
                <a:schemeClr val="bg1"/>
              </a:solidFill>
            </a:endParaRPr>
          </a:p>
        </p:txBody>
      </p:sp>
      <p:sp>
        <p:nvSpPr>
          <p:cNvPr id="5" name="Shape 8"/>
          <p:cNvSpPr txBox="1">
            <a:spLocks/>
          </p:cNvSpPr>
          <p:nvPr userDrawn="1"/>
        </p:nvSpPr>
        <p:spPr>
          <a:xfrm>
            <a:off x="7694552" y="6215777"/>
            <a:ext cx="701382" cy="124823"/>
          </a:xfrm>
          <a:prstGeom prst="rect">
            <a:avLst/>
          </a:prstGeom>
        </p:spPr>
        <p:txBody>
          <a:bodyPr lIns="0" tIns="0" rIns="0" bIns="0" anchor="b" anchorCtr="0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rgbClr val="0061A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defTabSz="28648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lang="en-US" sz="500" smtClean="0">
                <a:solidFill>
                  <a:schemeClr val="bg1"/>
                </a:solidFill>
                <a:latin typeface="+mn-lt"/>
                <a:ea typeface="Arial"/>
                <a:cs typeface="Arial" panose="020B0604020202020204" pitchFamily="34" charset="0"/>
              </a:rPr>
              <a:pPr marL="0" marR="0" indent="0" algn="r" defTabSz="2864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00">
              <a:solidFill>
                <a:schemeClr val="bg1"/>
              </a:solidFill>
              <a:latin typeface="+mn-lt"/>
              <a:ea typeface="Arial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7E76E9-DAE4-4E72-BCB8-C48403811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046" y="551332"/>
            <a:ext cx="7633371" cy="51735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DDFF75F-24C2-4C9C-B790-35D470B031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1046" y="1413776"/>
            <a:ext cx="7633371" cy="45768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6900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2871788"/>
            <a:ext cx="7886700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1027" name="Title Placeholder 1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377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rgbClr val="37394C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7394C"/>
          </a:solidFill>
          <a:latin typeface="Arial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rgbClr val="37394C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rgbClr val="37394C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rgbClr val="37394C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rgbClr val="37394C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rgbClr val="37394C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7205" y="429703"/>
            <a:ext cx="7849590" cy="51735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205" y="1334204"/>
            <a:ext cx="7849590" cy="469176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Sixth level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-1904116" y="392273"/>
            <a:ext cx="1581319" cy="417740"/>
          </a:xfrm>
          <a:prstGeom prst="rect">
            <a:avLst/>
          </a:prstGeom>
          <a:solidFill>
            <a:srgbClr val="373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r>
              <a:rPr lang="en-GB" sz="900">
                <a:solidFill>
                  <a:schemeClr val="bg1"/>
                </a:solidFill>
                <a:latin typeface="+mj-lt"/>
              </a:rPr>
              <a:t>55, 57, 76</a:t>
            </a:r>
          </a:p>
        </p:txBody>
      </p:sp>
      <p:sp>
        <p:nvSpPr>
          <p:cNvPr id="160" name="Rectangle 159"/>
          <p:cNvSpPr/>
          <p:nvPr userDrawn="1"/>
        </p:nvSpPr>
        <p:spPr>
          <a:xfrm>
            <a:off x="-1905071" y="852255"/>
            <a:ext cx="1581319" cy="417740"/>
          </a:xfrm>
          <a:prstGeom prst="rect">
            <a:avLst/>
          </a:prstGeom>
          <a:solidFill>
            <a:srgbClr val="16A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r>
              <a:rPr lang="en-GB" sz="900">
                <a:solidFill>
                  <a:schemeClr val="bg1"/>
                </a:solidFill>
                <a:latin typeface="+mj-lt"/>
              </a:rPr>
              <a:t>22, 173, 133</a:t>
            </a:r>
          </a:p>
        </p:txBody>
      </p:sp>
      <p:sp>
        <p:nvSpPr>
          <p:cNvPr id="77" name="Rectangle 76"/>
          <p:cNvSpPr/>
          <p:nvPr userDrawn="1"/>
        </p:nvSpPr>
        <p:spPr>
          <a:xfrm>
            <a:off x="-1905071" y="1308631"/>
            <a:ext cx="1581319" cy="417740"/>
          </a:xfrm>
          <a:prstGeom prst="rect">
            <a:avLst/>
          </a:prstGeom>
          <a:solidFill>
            <a:srgbClr val="EB5E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r>
              <a:rPr lang="en-GB" sz="900">
                <a:solidFill>
                  <a:schemeClr val="bg1"/>
                </a:solidFill>
                <a:latin typeface="+mj-lt"/>
              </a:rPr>
              <a:t>235, 94, 87</a:t>
            </a:r>
          </a:p>
        </p:txBody>
      </p:sp>
      <p:sp>
        <p:nvSpPr>
          <p:cNvPr id="78" name="Rectangle 77"/>
          <p:cNvSpPr/>
          <p:nvPr userDrawn="1"/>
        </p:nvSpPr>
        <p:spPr>
          <a:xfrm>
            <a:off x="-1904116" y="3163492"/>
            <a:ext cx="1581319" cy="417740"/>
          </a:xfrm>
          <a:prstGeom prst="rect">
            <a:avLst/>
          </a:prstGeom>
          <a:solidFill>
            <a:srgbClr val="86BC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r>
              <a:rPr lang="en-GB" sz="900">
                <a:solidFill>
                  <a:schemeClr val="bg1"/>
                </a:solidFill>
                <a:latin typeface="+mj-lt"/>
              </a:rPr>
              <a:t>134, 188, 37</a:t>
            </a:r>
          </a:p>
        </p:txBody>
      </p:sp>
      <p:sp>
        <p:nvSpPr>
          <p:cNvPr id="81" name="Rectangle 80"/>
          <p:cNvSpPr/>
          <p:nvPr userDrawn="1"/>
        </p:nvSpPr>
        <p:spPr>
          <a:xfrm>
            <a:off x="-1904116" y="3627221"/>
            <a:ext cx="1581319" cy="417740"/>
          </a:xfrm>
          <a:prstGeom prst="rect">
            <a:avLst/>
          </a:pr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r>
              <a:rPr lang="en-GB" sz="900">
                <a:solidFill>
                  <a:schemeClr val="tx1"/>
                </a:solidFill>
                <a:latin typeface="+mj-lt"/>
              </a:rPr>
              <a:t>198, 198, 198</a:t>
            </a:r>
          </a:p>
        </p:txBody>
      </p:sp>
      <p:sp>
        <p:nvSpPr>
          <p:cNvPr id="82" name="Rectangle 81"/>
          <p:cNvSpPr/>
          <p:nvPr userDrawn="1"/>
        </p:nvSpPr>
        <p:spPr>
          <a:xfrm>
            <a:off x="-1904116" y="2232461"/>
            <a:ext cx="1581319" cy="417740"/>
          </a:xfrm>
          <a:prstGeom prst="rect">
            <a:avLst/>
          </a:prstGeom>
          <a:solidFill>
            <a:srgbClr val="257D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r>
              <a:rPr lang="en-GB" sz="900">
                <a:solidFill>
                  <a:schemeClr val="bg1"/>
                </a:solidFill>
                <a:latin typeface="+mj-lt"/>
              </a:rPr>
              <a:t>37, 125, 134</a:t>
            </a:r>
          </a:p>
        </p:txBody>
      </p:sp>
      <p:sp>
        <p:nvSpPr>
          <p:cNvPr id="84" name="Rectangle 83"/>
          <p:cNvSpPr/>
          <p:nvPr userDrawn="1"/>
        </p:nvSpPr>
        <p:spPr>
          <a:xfrm>
            <a:off x="-1904116" y="2690019"/>
            <a:ext cx="1581319" cy="417740"/>
          </a:xfrm>
          <a:prstGeom prst="rect">
            <a:avLst/>
          </a:prstGeom>
          <a:solidFill>
            <a:srgbClr val="F7AB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r>
              <a:rPr lang="en-GB" sz="900">
                <a:solidFill>
                  <a:schemeClr val="bg1"/>
                </a:solidFill>
                <a:latin typeface="+mj-lt"/>
              </a:rPr>
              <a:t>247, 71, 100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36CEBA-0E8E-43F9-8FA0-11B9B8B4E117}"/>
              </a:ext>
            </a:extLst>
          </p:cNvPr>
          <p:cNvSpPr txBox="1"/>
          <p:nvPr userDrawn="1"/>
        </p:nvSpPr>
        <p:spPr>
          <a:xfrm>
            <a:off x="-1904115" y="115178"/>
            <a:ext cx="1580365" cy="217506"/>
          </a:xfrm>
          <a:prstGeom prst="rect">
            <a:avLst/>
          </a:prstGeom>
          <a:solidFill>
            <a:schemeClr val="bg1"/>
          </a:solidFill>
        </p:spPr>
        <p:txBody>
          <a:bodyPr wrap="square" lIns="34217" tIns="34217" rIns="34217" bIns="34217" rtlCol="0">
            <a:noAutofit/>
          </a:bodyPr>
          <a:lstStyle/>
          <a:p>
            <a:pPr>
              <a:spcAft>
                <a:spcPts val="376"/>
              </a:spcAft>
            </a:pPr>
            <a:r>
              <a:rPr lang="en-GB" sz="800" b="1">
                <a:solidFill>
                  <a:schemeClr val="tx1"/>
                </a:solidFill>
                <a:latin typeface="+mj-lt"/>
              </a:rPr>
              <a:t>Primary colours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43D1600-DC61-41DC-A189-2A3EF035BC5D}"/>
              </a:ext>
            </a:extLst>
          </p:cNvPr>
          <p:cNvSpPr txBox="1"/>
          <p:nvPr userDrawn="1"/>
        </p:nvSpPr>
        <p:spPr>
          <a:xfrm>
            <a:off x="-1904594" y="1919016"/>
            <a:ext cx="1580365" cy="217506"/>
          </a:xfrm>
          <a:prstGeom prst="rect">
            <a:avLst/>
          </a:prstGeom>
          <a:solidFill>
            <a:schemeClr val="bg1"/>
          </a:solidFill>
        </p:spPr>
        <p:txBody>
          <a:bodyPr wrap="square" lIns="34217" tIns="34217" rIns="34217" bIns="34217" rtlCol="0">
            <a:noAutofit/>
          </a:bodyPr>
          <a:lstStyle/>
          <a:p>
            <a:pPr>
              <a:spcAft>
                <a:spcPts val="376"/>
              </a:spcAft>
            </a:pPr>
            <a:r>
              <a:rPr lang="en-GB" sz="800" b="1">
                <a:solidFill>
                  <a:schemeClr val="tx1"/>
                </a:solidFill>
                <a:latin typeface="+mj-lt"/>
              </a:rPr>
              <a:t>Secondary colours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26CFEAD-D86B-4DA1-AE49-8E63E95255AA}"/>
              </a:ext>
            </a:extLst>
          </p:cNvPr>
          <p:cNvSpPr/>
          <p:nvPr userDrawn="1"/>
        </p:nvSpPr>
        <p:spPr>
          <a:xfrm>
            <a:off x="8316345" y="6170933"/>
            <a:ext cx="180450" cy="2413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17" tIns="34217" rIns="34217" bIns="34217" rtlCol="0" anchor="ctr"/>
          <a:lstStyle/>
          <a:p>
            <a:pPr algn="ctr"/>
            <a:endParaRPr lang="en-GB" sz="6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Shape 8">
            <a:extLst>
              <a:ext uri="{FF2B5EF4-FFF2-40B4-BE49-F238E27FC236}">
                <a16:creationId xmlns:a16="http://schemas.microsoft.com/office/drawing/2014/main" id="{3E2F97A0-F82A-42BC-A0FF-18DA8D85A70A}"/>
              </a:ext>
            </a:extLst>
          </p:cNvPr>
          <p:cNvSpPr txBox="1">
            <a:spLocks/>
          </p:cNvSpPr>
          <p:nvPr userDrawn="1"/>
        </p:nvSpPr>
        <p:spPr>
          <a:xfrm>
            <a:off x="8359282" y="6263569"/>
            <a:ext cx="94578" cy="92333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rgbClr val="0061A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28648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lang="en-US" sz="600" smtClean="0">
                <a:solidFill>
                  <a:schemeClr val="bg1"/>
                </a:solidFill>
                <a:latin typeface="+mj-lt"/>
                <a:ea typeface="Arial"/>
                <a:cs typeface="Arial" panose="020B0604020202020204" pitchFamily="34" charset="0"/>
              </a:rPr>
              <a:pPr marL="0" marR="0" indent="0" algn="ctr" defTabSz="2864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600">
              <a:solidFill>
                <a:schemeClr val="bg1"/>
              </a:solidFill>
              <a:latin typeface="+mj-lt"/>
              <a:ea typeface="Arial"/>
              <a:cs typeface="Arial" panose="020B06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2160A9E-41A8-4E67-8255-EA21A5BDED43}"/>
              </a:ext>
            </a:extLst>
          </p:cNvPr>
          <p:cNvGrpSpPr/>
          <p:nvPr userDrawn="1"/>
        </p:nvGrpSpPr>
        <p:grpSpPr>
          <a:xfrm>
            <a:off x="348609" y="0"/>
            <a:ext cx="114055" cy="1030933"/>
            <a:chOff x="5926668" y="0"/>
            <a:chExt cx="182032" cy="1234017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02A42CF-1E81-4E3E-800C-0C3866A25D14}"/>
                </a:ext>
              </a:extLst>
            </p:cNvPr>
            <p:cNvSpPr/>
            <p:nvPr/>
          </p:nvSpPr>
          <p:spPr>
            <a:xfrm>
              <a:off x="5926668" y="0"/>
              <a:ext cx="135466" cy="123401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610" tIns="54610" rIns="54610" bIns="54610" rtlCol="0" anchor="ctr"/>
            <a:lstStyle/>
            <a:p>
              <a:pPr algn="ctr"/>
              <a:endParaRPr lang="en-GB" sz="60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0EE8DB4-3DE4-42FD-BB52-44F25493E3B2}"/>
                </a:ext>
              </a:extLst>
            </p:cNvPr>
            <p:cNvSpPr/>
            <p:nvPr/>
          </p:nvSpPr>
          <p:spPr>
            <a:xfrm>
              <a:off x="6062134" y="0"/>
              <a:ext cx="46566" cy="123401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610" tIns="54610" rIns="54610" bIns="54610" rtlCol="0" anchor="ctr"/>
            <a:lstStyle/>
            <a:p>
              <a:pPr algn="ctr"/>
              <a:endParaRPr lang="en-GB" sz="60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81BA76BD-1A75-4693-9803-44D0B972A738}"/>
              </a:ext>
            </a:extLst>
          </p:cNvPr>
          <p:cNvSpPr txBox="1"/>
          <p:nvPr userDrawn="1"/>
        </p:nvSpPr>
        <p:spPr>
          <a:xfrm>
            <a:off x="2878236" y="-12530"/>
            <a:ext cx="4445620" cy="442233"/>
          </a:xfrm>
          <a:prstGeom prst="rect">
            <a:avLst/>
          </a:prstGeom>
          <a:solidFill>
            <a:srgbClr val="FF0000"/>
          </a:solidFill>
        </p:spPr>
        <p:txBody>
          <a:bodyPr wrap="square" lIns="34217" tIns="34217" rIns="34217" bIns="34217" rtlCol="0" anchor="ctr">
            <a:noAutofit/>
          </a:bodyPr>
          <a:lstStyle/>
          <a:p>
            <a:pPr algn="ctr"/>
            <a:r>
              <a:rPr lang="en-GB" sz="1300">
                <a:solidFill>
                  <a:schemeClr val="bg1"/>
                </a:solidFill>
              </a:rPr>
              <a:t>Draft for discussion</a:t>
            </a:r>
          </a:p>
          <a:p>
            <a:pPr algn="ctr"/>
            <a:r>
              <a:rPr lang="en-GB" sz="900">
                <a:solidFill>
                  <a:schemeClr val="bg1"/>
                </a:solidFill>
              </a:rPr>
              <a:t>Not for circulation</a:t>
            </a:r>
            <a:endParaRPr lang="en-GB" sz="1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449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</p:sldLayoutIdLst>
  <p:txStyles>
    <p:titleStyle>
      <a:lvl1pPr algn="l" defTabSz="30557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bg2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0" indent="0" algn="l" defTabSz="305570" rtl="0" eaLnBrk="1" latinLnBrk="0" hangingPunct="1">
        <a:lnSpc>
          <a:spcPct val="100000"/>
        </a:lnSpc>
        <a:spcBef>
          <a:spcPts val="0"/>
        </a:spcBef>
        <a:spcAft>
          <a:spcPts val="752"/>
        </a:spcAft>
        <a:buFontTx/>
        <a:buNone/>
        <a:defRPr sz="900" b="0" kern="1200">
          <a:solidFill>
            <a:schemeClr val="tx2"/>
          </a:solidFill>
          <a:latin typeface="+mj-lt"/>
          <a:ea typeface="+mn-ea"/>
          <a:cs typeface="Arial" panose="020B0604020202020204" pitchFamily="34" charset="0"/>
        </a:defRPr>
      </a:lvl1pPr>
      <a:lvl2pPr marL="0" indent="0" algn="l" defTabSz="305570" rtl="0" eaLnBrk="1" latinLnBrk="0" hangingPunct="1">
        <a:lnSpc>
          <a:spcPct val="100000"/>
        </a:lnSpc>
        <a:spcBef>
          <a:spcPts val="0"/>
        </a:spcBef>
        <a:spcAft>
          <a:spcPts val="752"/>
        </a:spcAft>
        <a:buFontTx/>
        <a:buNone/>
        <a:defRPr sz="900" b="1" kern="1200">
          <a:solidFill>
            <a:schemeClr val="bg2"/>
          </a:solidFill>
          <a:latin typeface="+mj-lt"/>
          <a:ea typeface="+mn-ea"/>
          <a:cs typeface="Arial" panose="020B0604020202020204" pitchFamily="34" charset="0"/>
        </a:defRPr>
      </a:lvl2pPr>
      <a:lvl3pPr marL="0" indent="0" algn="l" defTabSz="305570" rtl="0" eaLnBrk="1" latinLnBrk="0" hangingPunct="1">
        <a:lnSpc>
          <a:spcPct val="100000"/>
        </a:lnSpc>
        <a:spcBef>
          <a:spcPts val="0"/>
        </a:spcBef>
        <a:spcAft>
          <a:spcPts val="752"/>
        </a:spcAft>
        <a:buClr>
          <a:schemeClr val="tx2"/>
        </a:buClr>
        <a:buFontTx/>
        <a:buNone/>
        <a:defRPr sz="900" b="1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3pPr>
      <a:lvl4pPr marL="0" indent="0" algn="l" defTabSz="305570" rtl="0" eaLnBrk="1" latinLnBrk="0" hangingPunct="1">
        <a:lnSpc>
          <a:spcPct val="100000"/>
        </a:lnSpc>
        <a:spcBef>
          <a:spcPts val="0"/>
        </a:spcBef>
        <a:spcAft>
          <a:spcPts val="752"/>
        </a:spcAft>
        <a:buClr>
          <a:schemeClr val="tx2"/>
        </a:buClr>
        <a:buFontTx/>
        <a:buNone/>
        <a:defRPr sz="900" b="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4pPr>
      <a:lvl5pPr marL="180461" indent="-180461" algn="l" defTabSz="305570" rtl="0" eaLnBrk="1" latinLnBrk="0" hangingPunct="1">
        <a:lnSpc>
          <a:spcPct val="100000"/>
        </a:lnSpc>
        <a:spcBef>
          <a:spcPts val="0"/>
        </a:spcBef>
        <a:spcAft>
          <a:spcPts val="752"/>
        </a:spcAft>
        <a:buClr>
          <a:schemeClr val="tx2"/>
        </a:buClr>
        <a:buFont typeface="Wingdings 2" panose="05020102010507070707" pitchFamily="18" charset="2"/>
        <a:buChar char=""/>
        <a:defRPr sz="900" b="0" kern="1200" baseline="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5pPr>
      <a:lvl6pPr marL="360922" indent="-180461" algn="l" defTabSz="305570" rtl="0" eaLnBrk="1" latinLnBrk="0" hangingPunct="1">
        <a:lnSpc>
          <a:spcPct val="100000"/>
        </a:lnSpc>
        <a:spcBef>
          <a:spcPts val="0"/>
        </a:spcBef>
        <a:spcAft>
          <a:spcPts val="752"/>
        </a:spcAft>
        <a:buClr>
          <a:schemeClr val="tx2"/>
        </a:buClr>
        <a:buFont typeface="Arial" panose="020B0604020202020204" pitchFamily="34" charset="0"/>
        <a:buChar char="–"/>
        <a:defRPr sz="900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135369" indent="-135369" algn="l" defTabSz="305570" rtl="0" eaLnBrk="1" latinLnBrk="0" hangingPunct="1">
        <a:lnSpc>
          <a:spcPct val="100000"/>
        </a:lnSpc>
        <a:spcBef>
          <a:spcPts val="0"/>
        </a:spcBef>
        <a:spcAft>
          <a:spcPts val="376"/>
        </a:spcAft>
        <a:buClrTx/>
        <a:buFont typeface="Univers 45 Light" pitchFamily="2" charset="0"/>
        <a:buChar char="•"/>
        <a:defRPr sz="800" kern="1200">
          <a:solidFill>
            <a:schemeClr val="tx2"/>
          </a:solidFill>
          <a:latin typeface="+mn-lt"/>
          <a:ea typeface="+mn-ea"/>
          <a:cs typeface="+mn-cs"/>
        </a:defRPr>
      </a:lvl7pPr>
      <a:lvl8pPr marL="262601" indent="-107427" algn="l" defTabSz="305570" rtl="0" eaLnBrk="1" latinLnBrk="0" hangingPunct="1">
        <a:lnSpc>
          <a:spcPct val="100000"/>
        </a:lnSpc>
        <a:spcBef>
          <a:spcPts val="0"/>
        </a:spcBef>
        <a:spcAft>
          <a:spcPts val="376"/>
        </a:spcAft>
        <a:buClrTx/>
        <a:buFont typeface="Univers 45 Light" pitchFamily="2" charset="0"/>
        <a:buChar char="–"/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360984" indent="-135369" algn="l" defTabSz="305570" rtl="0" eaLnBrk="1" latinLnBrk="0" hangingPunct="1">
        <a:lnSpc>
          <a:spcPct val="100000"/>
        </a:lnSpc>
        <a:spcBef>
          <a:spcPts val="0"/>
        </a:spcBef>
        <a:spcAft>
          <a:spcPts val="376"/>
        </a:spcAft>
        <a:buClrTx/>
        <a:buFont typeface="Univers 45 Light" pitchFamily="2" charset="0"/>
        <a:buChar char="—"/>
        <a:defRPr sz="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1pPr>
      <a:lvl2pPr marL="152786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2pPr>
      <a:lvl3pPr marL="305570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3pPr>
      <a:lvl4pPr marL="458355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4pPr>
      <a:lvl5pPr marL="611140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5pPr>
      <a:lvl6pPr marL="763926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6pPr>
      <a:lvl7pPr marL="916710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7pPr>
      <a:lvl8pPr marL="1069495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8pPr>
      <a:lvl9pPr marL="1222280" algn="l" defTabSz="305570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0" orient="horz" pos="271" userDrawn="1">
          <p15:clr>
            <a:srgbClr val="F26B43"/>
          </p15:clr>
        </p15:guide>
        <p15:guide id="58" orient="horz" pos="602" userDrawn="1">
          <p15:clr>
            <a:srgbClr val="F26B43"/>
          </p15:clr>
        </p15:guide>
        <p15:guide id="62" orient="horz" pos="832" userDrawn="1">
          <p15:clr>
            <a:srgbClr val="F26B43"/>
          </p15:clr>
        </p15:guide>
        <p15:guide id="63" orient="horz" pos="3800" userDrawn="1">
          <p15:clr>
            <a:srgbClr val="F26B43"/>
          </p15:clr>
        </p15:guide>
        <p15:guide id="67" pos="5353" userDrawn="1">
          <p15:clr>
            <a:srgbClr val="F26B43"/>
          </p15:clr>
        </p15:guide>
        <p15:guide id="68" pos="4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microsoft.com/office/2018/10/relationships/comments" Target="../comments/modernComment_11B_F025FDB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microsoft.com/office/2018/10/relationships/comments" Target="../comments/modernComment_11C_35A82E8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18" Type="http://schemas.openxmlformats.org/officeDocument/2006/relationships/diagramLayout" Target="../diagrams/layout6.xml"/><Relationship Id="rId26" Type="http://schemas.microsoft.com/office/2007/relationships/diagramDrawing" Target="../diagrams/drawing7.xml"/><Relationship Id="rId3" Type="http://schemas.openxmlformats.org/officeDocument/2006/relationships/diagramLayout" Target="../diagrams/layout3.xml"/><Relationship Id="rId21" Type="http://schemas.microsoft.com/office/2007/relationships/diagramDrawing" Target="../diagrams/drawing6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diagramData" Target="../diagrams/data6.xml"/><Relationship Id="rId25" Type="http://schemas.openxmlformats.org/officeDocument/2006/relationships/diagramColors" Target="../diagrams/colors7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20" Type="http://schemas.openxmlformats.org/officeDocument/2006/relationships/diagramColors" Target="../diagrams/colors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24" Type="http://schemas.openxmlformats.org/officeDocument/2006/relationships/diagramQuickStyle" Target="../diagrams/quickStyle7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23" Type="http://schemas.openxmlformats.org/officeDocument/2006/relationships/diagramLayout" Target="../diagrams/layout7.xml"/><Relationship Id="rId10" Type="http://schemas.openxmlformats.org/officeDocument/2006/relationships/diagramColors" Target="../diagrams/colors4.xml"/><Relationship Id="rId19" Type="http://schemas.openxmlformats.org/officeDocument/2006/relationships/diagramQuickStyle" Target="../diagrams/quickStyle6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Relationship Id="rId22" Type="http://schemas.openxmlformats.org/officeDocument/2006/relationships/diagramData" Target="../diagrams/data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microsoft.com/office/2018/10/relationships/comments" Target="../comments/modernComment_116_DB2EFE62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dalovelaceinstitute.org/blog/distrust-data-sharing-engage-deliberate-decide/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34_988AE17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hyperlink" Target="https://www.arc-gm.nihr.ac.uk/projects/Citizens-Juries-on-Health-Data-Sharing-in-a-Pandemic" TargetMode="External"/><Relationship Id="rId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r/bwWGAbkn7f" TargetMode="External"/><Relationship Id="rId2" Type="http://schemas.openxmlformats.org/officeDocument/2006/relationships/hyperlink" Target="mailto:data@gofalcymdeithasol.cymru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hyperlink" Target="mailto:data@socialcare.wales" TargetMode="Externa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628650" y="1492764"/>
            <a:ext cx="4162011" cy="1395154"/>
          </a:xfrm>
        </p:spPr>
        <p:txBody>
          <a:bodyPr>
            <a:normAutofit fontScale="90000"/>
          </a:bodyPr>
          <a:lstStyle/>
          <a:p>
            <a:r>
              <a:rPr lang="en-GB" sz="2700" b="0" i="0" u="none" strike="noStrike" dirty="0">
                <a:solidFill>
                  <a:srgbClr val="37394C"/>
                </a:solidFill>
                <a:effectLst/>
                <a:latin typeface="Arial"/>
                <a:cs typeface="Arial"/>
              </a:rPr>
              <a:t>Y </a:t>
            </a:r>
            <a:r>
              <a:rPr lang="en-GB" sz="2700" dirty="0">
                <a:latin typeface="Arial"/>
                <a:cs typeface="Arial"/>
              </a:rPr>
              <a:t>Dull</a:t>
            </a:r>
            <a:r>
              <a:rPr lang="en-GB" sz="2700" b="0" i="0" u="none" strike="noStrike" dirty="0">
                <a:solidFill>
                  <a:srgbClr val="37394C"/>
                </a:solidFill>
                <a:effectLst/>
                <a:latin typeface="Arial"/>
                <a:cs typeface="Arial"/>
              </a:rPr>
              <a:t> </a:t>
            </a:r>
            <a:r>
              <a:rPr lang="en-GB" sz="2700" dirty="0" err="1">
                <a:latin typeface="Arial"/>
                <a:cs typeface="Arial"/>
              </a:rPr>
              <a:t>Strategol</a:t>
            </a:r>
            <a:r>
              <a:rPr lang="en-GB" sz="2700" dirty="0">
                <a:latin typeface="Arial"/>
                <a:cs typeface="Arial"/>
              </a:rPr>
              <a:t> </a:t>
            </a:r>
            <a:r>
              <a:rPr lang="en-GB" sz="2700" b="0" i="0" u="none" strike="noStrike" dirty="0">
                <a:solidFill>
                  <a:srgbClr val="37394C"/>
                </a:solidFill>
                <a:effectLst/>
                <a:latin typeface="Arial"/>
                <a:cs typeface="Arial"/>
              </a:rPr>
              <a:t>o </a:t>
            </a:r>
            <a:r>
              <a:rPr lang="en-GB" sz="2700" b="0" i="0" u="none" strike="noStrike" dirty="0" err="1">
                <a:solidFill>
                  <a:srgbClr val="37394C"/>
                </a:solidFill>
                <a:effectLst/>
                <a:latin typeface="Arial"/>
                <a:cs typeface="Arial"/>
              </a:rPr>
              <a:t>ymdrin</a:t>
            </a:r>
            <a:r>
              <a:rPr lang="en-GB" sz="2700" b="0" i="0" u="none" strike="noStrike" dirty="0">
                <a:solidFill>
                  <a:srgbClr val="37394C"/>
                </a:solidFill>
                <a:effectLst/>
                <a:latin typeface="Arial"/>
                <a:cs typeface="Arial"/>
              </a:rPr>
              <a:t> â</a:t>
            </a:r>
            <a:r>
              <a:rPr lang="en-GB" sz="2700" dirty="0">
                <a:latin typeface="Arial"/>
                <a:cs typeface="Arial"/>
              </a:rPr>
              <a:t> Data</a:t>
            </a:r>
            <a:r>
              <a:rPr lang="en-GB" sz="2700" b="0" i="0" u="none" strike="noStrike" dirty="0">
                <a:solidFill>
                  <a:srgbClr val="37394C"/>
                </a:solidFill>
                <a:effectLst/>
                <a:latin typeface="Arial"/>
                <a:cs typeface="Arial"/>
              </a:rPr>
              <a:t> </a:t>
            </a:r>
            <a:r>
              <a:rPr lang="en-GB" sz="2700" b="0" i="0" u="none" strike="noStrike" dirty="0" err="1">
                <a:solidFill>
                  <a:srgbClr val="37394C"/>
                </a:solidFill>
                <a:effectLst/>
                <a:latin typeface="Arial"/>
                <a:cs typeface="Arial"/>
              </a:rPr>
              <a:t>Gofal</a:t>
            </a:r>
            <a:r>
              <a:rPr lang="en-GB" sz="2700" b="0" i="0" u="none" strike="noStrike" dirty="0">
                <a:solidFill>
                  <a:srgbClr val="37394C"/>
                </a:solidFill>
                <a:effectLst/>
                <a:latin typeface="Arial"/>
                <a:cs typeface="Arial"/>
              </a:rPr>
              <a:t> </a:t>
            </a:r>
            <a:r>
              <a:rPr lang="en-GB" sz="2700" b="0" i="0" u="none" strike="noStrike" dirty="0" err="1">
                <a:solidFill>
                  <a:srgbClr val="37394C"/>
                </a:solidFill>
                <a:effectLst/>
                <a:latin typeface="Arial"/>
                <a:cs typeface="Arial"/>
              </a:rPr>
              <a:t>Cymdeithasol</a:t>
            </a:r>
            <a:r>
              <a:rPr lang="en-GB" sz="2700" b="0" i="0" u="none" strike="noStrike" dirty="0">
                <a:solidFill>
                  <a:srgbClr val="37394C"/>
                </a:solidFill>
                <a:effectLst/>
                <a:latin typeface="Arial"/>
                <a:cs typeface="Arial"/>
              </a:rPr>
              <a:t> </a:t>
            </a:r>
            <a:r>
              <a:rPr lang="en-GB" sz="2700" dirty="0" err="1">
                <a:latin typeface="Arial"/>
                <a:cs typeface="Arial"/>
              </a:rPr>
              <a:t>yngNghymru</a:t>
            </a:r>
            <a:r>
              <a:rPr lang="en-GB" sz="2700" dirty="0">
                <a:latin typeface="Arial"/>
                <a:cs typeface="Arial"/>
              </a:rPr>
              <a:t> </a:t>
            </a:r>
            <a:endParaRPr lang="en-GB" sz="2700" dirty="0">
              <a:cs typeface="Arial"/>
            </a:endParaRPr>
          </a:p>
        </p:txBody>
      </p:sp>
      <p:sp>
        <p:nvSpPr>
          <p:cNvPr id="2048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28650" y="2793471"/>
            <a:ext cx="3759283" cy="1024286"/>
          </a:xfrm>
        </p:spPr>
        <p:txBody>
          <a:bodyPr>
            <a:normAutofit/>
          </a:bodyPr>
          <a:lstStyle/>
          <a:p>
            <a:r>
              <a:rPr lang="en-GB" altLang="x-none" sz="2400"/>
              <a:t>The Strategic Approach to Social Care Data in Wales</a:t>
            </a:r>
            <a:endParaRPr lang="x-none" altLang="x-none" sz="240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7124" y="3894156"/>
            <a:ext cx="4190744" cy="2967931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0000"/>
              </a:lnSpc>
            </a:pPr>
            <a:r>
              <a:rPr lang="en-GB" sz="1800" b="1" dirty="0"/>
              <a:t>Lisa </a:t>
            </a:r>
            <a:r>
              <a:rPr lang="en-GB" sz="1800" b="1" dirty="0" err="1"/>
              <a:t>Trigg</a:t>
            </a:r>
            <a:r>
              <a:rPr lang="en-GB" sz="1800" b="1" dirty="0"/>
              <a:t> </a:t>
            </a:r>
            <a:endParaRPr lang="en-GB" sz="1800" b="1" dirty="0">
              <a:cs typeface="Arial"/>
            </a:endParaRPr>
          </a:p>
          <a:p>
            <a:pPr>
              <a:lnSpc>
                <a:spcPct val="100000"/>
              </a:lnSpc>
            </a:pPr>
            <a:r>
              <a:rPr lang="en-GB" sz="1800" dirty="0" err="1"/>
              <a:t>Cyfarwyddwr</a:t>
            </a:r>
            <a:r>
              <a:rPr lang="en-GB" sz="1800" dirty="0"/>
              <a:t> </a:t>
            </a:r>
            <a:r>
              <a:rPr lang="en-GB" sz="1800" dirty="0" err="1"/>
              <a:t>Cynorthwyol</a:t>
            </a:r>
            <a:r>
              <a:rPr lang="en-GB" sz="1800" dirty="0"/>
              <a:t> </a:t>
            </a:r>
            <a:r>
              <a:rPr lang="en-GB" sz="1800" dirty="0" err="1"/>
              <a:t>Ymchwil</a:t>
            </a:r>
            <a:r>
              <a:rPr lang="en-GB" sz="1800" dirty="0"/>
              <a:t>, Data a </a:t>
            </a:r>
            <a:r>
              <a:rPr lang="en-GB" sz="1800" dirty="0" err="1"/>
              <a:t>Gwybodaeth</a:t>
            </a:r>
            <a:r>
              <a:rPr lang="en-GB" sz="1800" dirty="0"/>
              <a:t>/Assistant Director, Research, Data and Intelligence</a:t>
            </a:r>
            <a:endParaRPr lang="en-GB" sz="1800">
              <a:cs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dirty="0"/>
              <a:t>Owen Davies</a:t>
            </a:r>
            <a:endParaRPr lang="en-GB" sz="1800" b="1" dirty="0">
              <a:cs typeface="Arial"/>
            </a:endParaRPr>
          </a:p>
          <a:p>
            <a:pPr>
              <a:lnSpc>
                <a:spcPct val="100000"/>
              </a:lnSpc>
            </a:pPr>
            <a:r>
              <a:rPr lang="en-GB" sz="1800" dirty="0" err="1">
                <a:ea typeface="+mn-lt"/>
                <a:cs typeface="+mn-lt"/>
              </a:rPr>
              <a:t>Rheolwr</a:t>
            </a:r>
            <a:r>
              <a:rPr lang="en-GB" sz="1800" dirty="0">
                <a:ea typeface="+mn-lt"/>
                <a:cs typeface="+mn-lt"/>
              </a:rPr>
              <a:t> Data a </a:t>
            </a:r>
            <a:r>
              <a:rPr lang="en-GB" sz="1800" dirty="0" err="1">
                <a:ea typeface="+mn-lt"/>
                <a:cs typeface="+mn-lt"/>
              </a:rPr>
              <a:t>Chudd-Wybodaeth</a:t>
            </a:r>
            <a:r>
              <a:rPr lang="en-GB" sz="1800" dirty="0">
                <a:ea typeface="+mn-lt"/>
                <a:cs typeface="+mn-lt"/>
              </a:rPr>
              <a:t> /</a:t>
            </a:r>
            <a:r>
              <a:rPr lang="en-GB" sz="1800" dirty="0"/>
              <a:t> Data and Intelligence Manager</a:t>
            </a:r>
            <a:endParaRPr lang="en-GB" sz="1800" dirty="0">
              <a:cs typeface="Arial"/>
            </a:endParaRPr>
          </a:p>
          <a:p>
            <a:pPr>
              <a:lnSpc>
                <a:spcPct val="100000"/>
              </a:lnSpc>
            </a:pPr>
            <a:endParaRPr lang="en-GB"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Pwy</a:t>
            </a:r>
            <a:r>
              <a:rPr lang="en-GB"/>
              <a:t> </a:t>
            </a:r>
            <a:r>
              <a:rPr lang="en-GB" err="1"/>
              <a:t>ydyn</a:t>
            </a:r>
            <a:r>
              <a:rPr lang="en-GB"/>
              <a:t> </a:t>
            </a:r>
            <a:r>
              <a:rPr lang="en-GB" err="1"/>
              <a:t>ni</a:t>
            </a:r>
            <a:r>
              <a:rPr lang="en-GB"/>
              <a:t>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Who are we?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/>
              <a:t>Mae </a:t>
            </a:r>
            <a:r>
              <a:rPr lang="en-GB" err="1"/>
              <a:t>Gofal</a:t>
            </a:r>
            <a:r>
              <a:rPr lang="en-GB"/>
              <a:t> </a:t>
            </a:r>
            <a:r>
              <a:rPr lang="en-GB" err="1"/>
              <a:t>Cymdeithasol</a:t>
            </a:r>
            <a:r>
              <a:rPr lang="en-GB"/>
              <a:t> Cymru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gorff</a:t>
            </a:r>
            <a:r>
              <a:rPr lang="en-GB"/>
              <a:t> a </a:t>
            </a:r>
            <a:r>
              <a:rPr lang="en-GB" err="1"/>
              <a:t>noddir</a:t>
            </a:r>
            <a:r>
              <a:rPr lang="en-GB"/>
              <a:t> </a:t>
            </a:r>
            <a:r>
              <a:rPr lang="en-GB" err="1"/>
              <a:t>gan</a:t>
            </a:r>
            <a:r>
              <a:rPr lang="en-GB"/>
              <a:t> </a:t>
            </a:r>
            <a:r>
              <a:rPr lang="en-GB" err="1"/>
              <a:t>Lywodraeth</a:t>
            </a:r>
            <a:r>
              <a:rPr lang="en-GB"/>
              <a:t> Cymru a </a:t>
            </a:r>
            <a:r>
              <a:rPr lang="en-GB" err="1"/>
              <a:t>gafodd</a:t>
            </a:r>
            <a:r>
              <a:rPr lang="en-GB"/>
              <a:t> </a:t>
            </a:r>
            <a:r>
              <a:rPr lang="en-GB" err="1"/>
              <a:t>ei</a:t>
            </a:r>
            <a:r>
              <a:rPr lang="en-GB"/>
              <a:t> </a:t>
            </a:r>
            <a:r>
              <a:rPr lang="en-GB" err="1"/>
              <a:t>greu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2017 o dan </a:t>
            </a:r>
            <a:r>
              <a:rPr lang="en-GB" err="1"/>
              <a:t>gyfarwyddyd</a:t>
            </a:r>
            <a:r>
              <a:rPr lang="en-GB"/>
              <a:t> </a:t>
            </a:r>
            <a:r>
              <a:rPr lang="en-GB" err="1"/>
              <a:t>Deddf</a:t>
            </a:r>
            <a:r>
              <a:rPr lang="en-GB"/>
              <a:t> </a:t>
            </a:r>
            <a:r>
              <a:rPr lang="en-GB" err="1"/>
              <a:t>Rheoleiddio</a:t>
            </a:r>
            <a:r>
              <a:rPr lang="en-GB"/>
              <a:t> ac </a:t>
            </a:r>
            <a:r>
              <a:rPr lang="en-GB" err="1"/>
              <a:t>Arolygu</a:t>
            </a:r>
            <a:r>
              <a:rPr lang="en-GB"/>
              <a:t> </a:t>
            </a:r>
            <a:r>
              <a:rPr lang="en-GB" err="1"/>
              <a:t>Gofal</a:t>
            </a:r>
            <a:r>
              <a:rPr lang="en-GB"/>
              <a:t> </a:t>
            </a:r>
            <a:r>
              <a:rPr lang="en-GB" err="1"/>
              <a:t>Cymdeithasol</a:t>
            </a:r>
            <a:r>
              <a:rPr lang="en-GB"/>
              <a:t> (Cymru).​</a:t>
            </a:r>
          </a:p>
          <a:p>
            <a:pPr marL="0" indent="0">
              <a:buNone/>
            </a:pPr>
            <a:r>
              <a:rPr lang="en-GB"/>
              <a:t>Mae </a:t>
            </a:r>
            <a:r>
              <a:rPr lang="en-GB" err="1"/>
              <a:t>iddo</a:t>
            </a:r>
            <a:r>
              <a:rPr lang="en-GB"/>
              <a:t> </a:t>
            </a:r>
            <a:r>
              <a:rPr lang="en-GB" err="1"/>
              <a:t>dri</a:t>
            </a:r>
            <a:r>
              <a:rPr lang="en-GB"/>
              <a:t> </a:t>
            </a:r>
            <a:r>
              <a:rPr lang="en-GB" err="1"/>
              <a:t>phrif</a:t>
            </a:r>
            <a:r>
              <a:rPr lang="en-GB"/>
              <a:t> </a:t>
            </a:r>
            <a:r>
              <a:rPr lang="en-GB" err="1"/>
              <a:t>amcan</a:t>
            </a:r>
            <a:r>
              <a:rPr lang="en-GB"/>
              <a:t>:​</a:t>
            </a:r>
          </a:p>
          <a:p>
            <a:r>
              <a:rPr lang="en-GB" err="1"/>
              <a:t>Datblygu'r</a:t>
            </a:r>
            <a:r>
              <a:rPr lang="en-GB"/>
              <a:t> </a:t>
            </a:r>
            <a:r>
              <a:rPr lang="en-GB" err="1"/>
              <a:t>gweithlu</a:t>
            </a:r>
            <a:r>
              <a:rPr lang="en-GB"/>
              <a:t>​</a:t>
            </a:r>
          </a:p>
          <a:p>
            <a:r>
              <a:rPr lang="en-GB" err="1"/>
              <a:t>Gwella</a:t>
            </a:r>
            <a:r>
              <a:rPr lang="en-GB"/>
              <a:t> </a:t>
            </a:r>
            <a:r>
              <a:rPr lang="en-GB" err="1"/>
              <a:t>gofal</a:t>
            </a:r>
            <a:r>
              <a:rPr lang="en-GB"/>
              <a:t> a </a:t>
            </a:r>
            <a:r>
              <a:rPr lang="en-GB" err="1"/>
              <a:t>chefnogaeth</a:t>
            </a:r>
            <a:r>
              <a:rPr lang="en-GB"/>
              <a:t>​</a:t>
            </a:r>
          </a:p>
          <a:p>
            <a:r>
              <a:rPr lang="en-GB" err="1"/>
              <a:t>Cynyddu</a:t>
            </a:r>
            <a:r>
              <a:rPr lang="en-GB"/>
              <a:t> </a:t>
            </a:r>
            <a:r>
              <a:rPr lang="en-GB" err="1"/>
              <a:t>hyder</a:t>
            </a:r>
            <a:r>
              <a:rPr lang="en-GB"/>
              <a:t> y </a:t>
            </a:r>
            <a:r>
              <a:rPr lang="en-GB" err="1"/>
              <a:t>cyhoedd</a:t>
            </a:r>
            <a:r>
              <a:rPr lang="en-GB"/>
              <a:t> </a:t>
            </a:r>
            <a:r>
              <a:rPr lang="en-GB" err="1"/>
              <a:t>mewn</a:t>
            </a:r>
            <a:r>
              <a:rPr lang="en-GB"/>
              <a:t> </a:t>
            </a:r>
            <a:r>
              <a:rPr lang="en-GB" err="1"/>
              <a:t>gofal</a:t>
            </a:r>
            <a:r>
              <a:rPr lang="en-GB"/>
              <a:t> </a:t>
            </a:r>
            <a:r>
              <a:rPr lang="en-GB" err="1"/>
              <a:t>cymdeithasol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/>
              <a:t>Social Care Wales is a Welsh Government sponsored body that was created in 2017 under the direction of the Regulation and Inspection of Social Care (Wales) Act. </a:t>
            </a:r>
          </a:p>
          <a:p>
            <a:pPr marL="0" indent="0">
              <a:buNone/>
            </a:pPr>
            <a:r>
              <a:rPr lang="en-GB"/>
              <a:t>It has three primary objectives: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Developing the workforce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Improving care and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Increasing public confidence in social care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116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22396-7438-48B3-B60D-CC9E9B7E9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Ein </a:t>
            </a:r>
            <a:r>
              <a:rPr lang="en-GB" err="1">
                <a:cs typeface="Arial"/>
              </a:rPr>
              <a:t>sesiwn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heddiw</a:t>
            </a:r>
            <a:r>
              <a:rPr lang="en-GB">
                <a:cs typeface="Arial"/>
              </a:rPr>
              <a:t>: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098D06-3827-4FED-BC1F-2F3308A50D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Our session today: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418C-9268-45D0-8CC4-BA1F48307F6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/>
              <a:t>Introduction to social care data</a:t>
            </a:r>
            <a:endParaRPr lang="en-GB"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/>
              <a:t>Our strategic approach to data</a:t>
            </a:r>
            <a:endParaRPr lang="en-GB"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/>
              <a:t>Data sharing in health and social care</a:t>
            </a:r>
            <a:endParaRPr lang="en-GB"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/>
              <a:t>Engagement</a:t>
            </a:r>
            <a:endParaRPr lang="en-GB">
              <a:cs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/>
              <a:t>What next?</a:t>
            </a:r>
            <a:endParaRPr lang="en-GB">
              <a:cs typeface="Arial"/>
            </a:endParaRPr>
          </a:p>
          <a:p>
            <a:endParaRPr lang="en-GB">
              <a:cs typeface="Arial"/>
            </a:endParaRPr>
          </a:p>
          <a:p>
            <a:r>
              <a:rPr lang="en-GB"/>
              <a:t>There will also be a number of interactive exercises that will challenge you to think about users of data.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148E43-2672-4D3B-A2CF-360A76ED5E9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AutoNum type="arabicPeriod"/>
            </a:pPr>
            <a:endParaRPr lang="en-GB">
              <a:ea typeface="+mn-lt"/>
              <a:cs typeface="+mn-lt"/>
            </a:endParaRPr>
          </a:p>
          <a:p>
            <a:endParaRPr lang="en-GB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DBEF6582-794F-48B3-9B00-199DA26866C9}"/>
              </a:ext>
            </a:extLst>
          </p:cNvPr>
          <p:cNvSpPr txBox="1">
            <a:spLocks/>
          </p:cNvSpPr>
          <p:nvPr/>
        </p:nvSpPr>
        <p:spPr bwMode="auto">
          <a:xfrm>
            <a:off x="618759" y="1936838"/>
            <a:ext cx="3690937" cy="348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914400">
              <a:buAutoNum type="arabicPeriod"/>
            </a:pPr>
            <a:endParaRPr lang="en-GB">
              <a:cs typeface="Arial"/>
            </a:endParaRPr>
          </a:p>
          <a:p>
            <a:pPr defTabSz="914400"/>
            <a:endParaRPr lang="en-GB"/>
          </a:p>
          <a:p>
            <a:pPr defTabSz="914400"/>
            <a:endParaRPr lang="en-GB"/>
          </a:p>
          <a:p>
            <a:pPr defTabSz="914400"/>
            <a:endParaRPr lang="en-GB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2D38D6A1-07D6-4B50-B1CA-BA243AC8E5A5}"/>
              </a:ext>
            </a:extLst>
          </p:cNvPr>
          <p:cNvSpPr txBox="1">
            <a:spLocks/>
          </p:cNvSpPr>
          <p:nvPr/>
        </p:nvSpPr>
        <p:spPr bwMode="auto">
          <a:xfrm>
            <a:off x="497126" y="1942994"/>
            <a:ext cx="3690937" cy="348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None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914400">
              <a:buAutoNum type="arabicPeriod"/>
            </a:pPr>
            <a:r>
              <a:rPr lang="en-GB" err="1">
                <a:latin typeface="Arial"/>
                <a:cs typeface="Arial"/>
              </a:rPr>
              <a:t>Cyflwyniad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i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ddata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gofal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cymdeithasol</a:t>
            </a:r>
            <a:endParaRPr lang="en-GB">
              <a:latin typeface="Arial"/>
              <a:cs typeface="Arial"/>
            </a:endParaRPr>
          </a:p>
          <a:p>
            <a:pPr marL="342900" indent="-342900" defTabSz="914400">
              <a:buAutoNum type="arabicPeriod"/>
            </a:pPr>
            <a:r>
              <a:rPr lang="en-GB">
                <a:latin typeface="Arial"/>
                <a:cs typeface="Arial"/>
              </a:rPr>
              <a:t>Ein dull </a:t>
            </a:r>
            <a:r>
              <a:rPr lang="en-GB" err="1">
                <a:latin typeface="Arial"/>
                <a:cs typeface="Arial"/>
              </a:rPr>
              <a:t>strategol</a:t>
            </a:r>
            <a:r>
              <a:rPr lang="en-GB">
                <a:latin typeface="Arial"/>
                <a:cs typeface="Arial"/>
              </a:rPr>
              <a:t> o </a:t>
            </a:r>
            <a:r>
              <a:rPr lang="en-GB" err="1">
                <a:latin typeface="Arial"/>
                <a:cs typeface="Arial"/>
              </a:rPr>
              <a:t>ymdrin</a:t>
            </a:r>
            <a:r>
              <a:rPr lang="en-GB">
                <a:latin typeface="Arial"/>
                <a:cs typeface="Arial"/>
              </a:rPr>
              <a:t> â data</a:t>
            </a:r>
          </a:p>
          <a:p>
            <a:pPr marL="342900" indent="-342900" defTabSz="914400">
              <a:buAutoNum type="arabicPeriod"/>
            </a:pPr>
            <a:r>
              <a:rPr lang="en-GB" err="1">
                <a:latin typeface="Arial"/>
                <a:cs typeface="Arial"/>
              </a:rPr>
              <a:t>Rhannu</a:t>
            </a:r>
            <a:r>
              <a:rPr lang="en-GB">
                <a:latin typeface="Arial"/>
                <a:cs typeface="Arial"/>
              </a:rPr>
              <a:t> data </a:t>
            </a:r>
            <a:r>
              <a:rPr lang="en-GB" err="1">
                <a:latin typeface="Arial"/>
                <a:cs typeface="Arial"/>
              </a:rPr>
              <a:t>ym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maes</a:t>
            </a:r>
            <a:r>
              <a:rPr lang="en-GB">
                <a:latin typeface="Arial"/>
                <a:cs typeface="Arial"/>
              </a:rPr>
              <a:t> iechyd a </a:t>
            </a:r>
            <a:r>
              <a:rPr lang="en-GB" err="1">
                <a:latin typeface="Arial"/>
                <a:cs typeface="Arial"/>
              </a:rPr>
              <a:t>gofal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cymdeithasol</a:t>
            </a:r>
            <a:endParaRPr lang="en-GB">
              <a:latin typeface="Arial"/>
              <a:cs typeface="Arial"/>
            </a:endParaRPr>
          </a:p>
          <a:p>
            <a:pPr marL="342900" indent="-342900" defTabSz="914400">
              <a:buAutoNum type="arabicPeriod"/>
            </a:pPr>
            <a:r>
              <a:rPr lang="en-GB" err="1">
                <a:latin typeface="Arial"/>
                <a:cs typeface="Arial"/>
              </a:rPr>
              <a:t>Ymgysylltu</a:t>
            </a:r>
            <a:endParaRPr lang="en-GB">
              <a:latin typeface="Arial"/>
              <a:cs typeface="Arial"/>
            </a:endParaRPr>
          </a:p>
          <a:p>
            <a:pPr marL="342900" indent="-342900" defTabSz="914400">
              <a:buAutoNum type="arabicPeriod"/>
            </a:pPr>
            <a:r>
              <a:rPr lang="en-GB">
                <a:latin typeface="Arial"/>
                <a:cs typeface="Arial"/>
              </a:rPr>
              <a:t>Beth </a:t>
            </a:r>
            <a:r>
              <a:rPr lang="en-GB" err="1">
                <a:latin typeface="Arial"/>
                <a:cs typeface="Arial"/>
              </a:rPr>
              <a:t>nesaf</a:t>
            </a:r>
            <a:r>
              <a:rPr lang="en-GB">
                <a:latin typeface="Arial"/>
                <a:cs typeface="Arial"/>
              </a:rPr>
              <a:t>?</a:t>
            </a:r>
          </a:p>
          <a:p>
            <a:pPr defTabSz="914400"/>
            <a:r>
              <a:rPr lang="en-GB" err="1">
                <a:latin typeface="Arial"/>
                <a:cs typeface="Arial"/>
              </a:rPr>
              <a:t>Bydd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yna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hefyd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nifer</a:t>
            </a:r>
            <a:r>
              <a:rPr lang="en-GB">
                <a:latin typeface="Arial"/>
                <a:cs typeface="Arial"/>
              </a:rPr>
              <a:t> o </a:t>
            </a:r>
            <a:r>
              <a:rPr lang="en-GB" err="1">
                <a:latin typeface="Arial"/>
                <a:cs typeface="Arial"/>
              </a:rPr>
              <a:t>ymarferion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rhyngweithiol</a:t>
            </a:r>
            <a:r>
              <a:rPr lang="en-GB">
                <a:latin typeface="Arial"/>
                <a:cs typeface="Arial"/>
              </a:rPr>
              <a:t> a </a:t>
            </a:r>
            <a:r>
              <a:rPr lang="en-GB" err="1">
                <a:latin typeface="Arial"/>
                <a:cs typeface="Arial"/>
              </a:rPr>
              <a:t>fydd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yn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eich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herio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i</a:t>
            </a:r>
            <a:r>
              <a:rPr lang="en-GB">
                <a:latin typeface="Arial"/>
                <a:cs typeface="Arial"/>
              </a:rPr>
              <a:t> </a:t>
            </a:r>
            <a:r>
              <a:rPr lang="en-GB" err="1">
                <a:latin typeface="Arial"/>
                <a:cs typeface="Arial"/>
              </a:rPr>
              <a:t>feddwl</a:t>
            </a:r>
            <a:r>
              <a:rPr lang="en-GB">
                <a:latin typeface="Arial"/>
                <a:cs typeface="Arial"/>
              </a:rPr>
              <a:t> am </a:t>
            </a:r>
            <a:r>
              <a:rPr lang="en-GB" err="1">
                <a:latin typeface="Arial"/>
                <a:cs typeface="Arial"/>
              </a:rPr>
              <a:t>ddefnyddwyr</a:t>
            </a:r>
            <a:r>
              <a:rPr lang="en-GB">
                <a:latin typeface="Arial"/>
                <a:cs typeface="Arial"/>
              </a:rPr>
              <a:t> data.</a:t>
            </a:r>
          </a:p>
          <a:p>
            <a:pPr defTabSz="914400"/>
            <a:endParaRPr lang="en-GB"/>
          </a:p>
          <a:p>
            <a:pPr defTabSz="914400"/>
            <a:endParaRPr lang="en-GB"/>
          </a:p>
          <a:p>
            <a:pPr defTabSz="91440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361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2B7DC48-2D08-407F-BA82-B3529163E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  <a:cs typeface="Arial"/>
              </a:rPr>
              <a:t>1.Cyflwyniad </a:t>
            </a:r>
            <a:r>
              <a:rPr lang="en-GB" err="1">
                <a:solidFill>
                  <a:schemeClr val="bg1"/>
                </a:solidFill>
                <a:cs typeface="Arial"/>
              </a:rPr>
              <a:t>i</a:t>
            </a:r>
            <a:r>
              <a:rPr lang="en-GB">
                <a:solidFill>
                  <a:schemeClr val="bg1"/>
                </a:solidFill>
                <a:cs typeface="Arial"/>
              </a:rPr>
              <a:t> </a:t>
            </a:r>
            <a:r>
              <a:rPr lang="en-GB" err="1">
                <a:solidFill>
                  <a:schemeClr val="bg1"/>
                </a:solidFill>
                <a:cs typeface="Arial"/>
              </a:rPr>
              <a:t>Ddata</a:t>
            </a:r>
            <a:r>
              <a:rPr lang="en-GB">
                <a:solidFill>
                  <a:schemeClr val="bg1"/>
                </a:solidFill>
                <a:cs typeface="Arial"/>
              </a:rPr>
              <a:t> </a:t>
            </a:r>
            <a:r>
              <a:rPr lang="en-GB" err="1">
                <a:solidFill>
                  <a:schemeClr val="bg1"/>
                </a:solidFill>
                <a:cs typeface="Arial"/>
              </a:rPr>
              <a:t>Gofal</a:t>
            </a:r>
            <a:r>
              <a:rPr lang="en-GB">
                <a:solidFill>
                  <a:schemeClr val="bg1"/>
                </a:solidFill>
                <a:cs typeface="Arial"/>
              </a:rPr>
              <a:t> </a:t>
            </a:r>
            <a:r>
              <a:rPr lang="en-GB" err="1">
                <a:solidFill>
                  <a:schemeClr val="bg1"/>
                </a:solidFill>
                <a:cs typeface="Arial"/>
              </a:rPr>
              <a:t>Cymdeithasol</a:t>
            </a:r>
            <a:endParaRPr lang="en-GB">
              <a:solidFill>
                <a:schemeClr val="bg1"/>
              </a:solidFill>
              <a:cs typeface="Arial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7B4C9C-A0A6-4C43-B508-AD92C61DEF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1. An Introduction to Social Care Data</a:t>
            </a:r>
          </a:p>
        </p:txBody>
      </p:sp>
    </p:spTree>
    <p:extLst>
      <p:ext uri="{BB962C8B-B14F-4D97-AF65-F5344CB8AC3E}">
        <p14:creationId xmlns:p14="http://schemas.microsoft.com/office/powerpoint/2010/main" val="254912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E2FBCD36-EFDB-49FB-A1F0-6E7BD1D680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47" y="116201"/>
            <a:ext cx="8061306" cy="575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37AA573-7D78-42D2-92E5-5BB5D39CB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193" y="1256"/>
            <a:ext cx="9149023" cy="685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4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1F8B5-AD7A-4F62-ADC4-BD519505A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err="1">
                <a:cs typeface="Arial"/>
              </a:rPr>
              <a:t>Deddf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Gwasanaethau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Cymdeithasol</a:t>
            </a:r>
            <a:r>
              <a:rPr lang="en-GB">
                <a:cs typeface="Arial"/>
              </a:rPr>
              <a:t> a Lles (Cymru) 2014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85AE35-5081-4CB0-867D-74237FE9C4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The Social Services and Wellbeing (Wales) Act 2014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C0494-9FC9-4AF6-8DC2-C25F5A36D6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err="1">
                <a:cs typeface="Arial"/>
              </a:rPr>
              <a:t>Daeth</a:t>
            </a:r>
            <a:r>
              <a:rPr lang="en-GB">
                <a:cs typeface="Arial"/>
              </a:rPr>
              <a:t> y </a:t>
            </a:r>
            <a:r>
              <a:rPr lang="en-GB" err="1">
                <a:cs typeface="Arial"/>
              </a:rPr>
              <a:t>Ddeddf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i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rym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ar</a:t>
            </a:r>
            <a:r>
              <a:rPr lang="en-GB">
                <a:cs typeface="Arial"/>
              </a:rPr>
              <a:t> 6 Ebrill 2016.</a:t>
            </a:r>
          </a:p>
          <a:p>
            <a:r>
              <a:rPr lang="en-GB" err="1">
                <a:cs typeface="Arial"/>
              </a:rPr>
              <a:t>Mae'n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darparu'r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fframwaith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cyfreithiol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ar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gyfer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gwella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llesiant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pobl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sydd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angen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gofal</a:t>
            </a:r>
            <a:r>
              <a:rPr lang="en-GB">
                <a:cs typeface="Arial"/>
              </a:rPr>
              <a:t> a </a:t>
            </a:r>
            <a:r>
              <a:rPr lang="en-GB" err="1">
                <a:cs typeface="Arial"/>
              </a:rPr>
              <a:t>chefnogaeth</a:t>
            </a:r>
            <a:r>
              <a:rPr lang="en-GB">
                <a:cs typeface="Arial"/>
              </a:rPr>
              <a:t>, a </a:t>
            </a:r>
            <a:r>
              <a:rPr lang="en-GB" err="1">
                <a:cs typeface="Arial"/>
              </a:rPr>
              <a:t>gofalwyr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sydd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angen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cefnogaeth</a:t>
            </a:r>
            <a:endParaRPr lang="en-GB">
              <a:cs typeface="Arial"/>
            </a:endParaRPr>
          </a:p>
          <a:p>
            <a:r>
              <a:rPr lang="en-GB" err="1">
                <a:cs typeface="Arial"/>
              </a:rPr>
              <a:t>Egwyddorion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sylfaenol</a:t>
            </a:r>
            <a:r>
              <a:rPr lang="en-GB">
                <a:cs typeface="Arial"/>
              </a:rPr>
              <a:t> y </a:t>
            </a:r>
            <a:r>
              <a:rPr lang="en-GB" err="1">
                <a:cs typeface="Arial"/>
              </a:rPr>
              <a:t>Ddeddf</a:t>
            </a:r>
            <a:r>
              <a:rPr lang="en-GB">
                <a:cs typeface="Arial"/>
              </a:rPr>
              <a:t> </a:t>
            </a:r>
            <a:r>
              <a:rPr lang="en-GB" err="1">
                <a:cs typeface="Arial"/>
              </a:rPr>
              <a:t>yw</a:t>
            </a:r>
            <a:r>
              <a:rPr lang="en-GB">
                <a:cs typeface="Arial"/>
              </a:rPr>
              <a:t>:</a:t>
            </a:r>
          </a:p>
          <a:p>
            <a:pPr lvl="1"/>
            <a:r>
              <a:rPr lang="en-GB">
                <a:ea typeface="+mn-lt"/>
                <a:cs typeface="+mn-lt"/>
              </a:rPr>
              <a:t>Llais a </a:t>
            </a:r>
            <a:r>
              <a:rPr lang="en-GB" err="1">
                <a:ea typeface="+mn-lt"/>
                <a:cs typeface="+mn-lt"/>
              </a:rPr>
              <a:t>rheolaeth</a:t>
            </a:r>
            <a:r>
              <a:rPr lang="en-GB">
                <a:ea typeface="+mn-lt"/>
                <a:cs typeface="+mn-lt"/>
              </a:rPr>
              <a:t>.</a:t>
            </a:r>
            <a:endParaRPr lang="en-GB" sz="2400">
              <a:ea typeface="+mn-lt"/>
              <a:cs typeface="+mn-lt"/>
            </a:endParaRPr>
          </a:p>
          <a:p>
            <a:pPr lvl="1"/>
            <a:r>
              <a:rPr lang="en-GB">
                <a:ea typeface="+mn-lt"/>
                <a:cs typeface="+mn-lt"/>
              </a:rPr>
              <a:t>Atal ac </a:t>
            </a:r>
            <a:r>
              <a:rPr lang="en-GB" err="1">
                <a:ea typeface="+mn-lt"/>
                <a:cs typeface="+mn-lt"/>
              </a:rPr>
              <a:t>ymyrraeth</a:t>
            </a:r>
            <a:r>
              <a:rPr lang="en-GB">
                <a:ea typeface="+mn-lt"/>
                <a:cs typeface="+mn-lt"/>
              </a:rPr>
              <a:t> </a:t>
            </a:r>
            <a:r>
              <a:rPr lang="en-GB" err="1">
                <a:ea typeface="+mn-lt"/>
                <a:cs typeface="+mn-lt"/>
              </a:rPr>
              <a:t>gynnar</a:t>
            </a:r>
            <a:r>
              <a:rPr lang="en-GB">
                <a:ea typeface="+mn-lt"/>
                <a:cs typeface="+mn-lt"/>
              </a:rPr>
              <a:t>.</a:t>
            </a:r>
          </a:p>
          <a:p>
            <a:pPr lvl="1"/>
            <a:r>
              <a:rPr lang="en-GB" err="1">
                <a:ea typeface="+mn-lt"/>
                <a:cs typeface="+mn-lt"/>
              </a:rPr>
              <a:t>Llesiant</a:t>
            </a:r>
            <a:r>
              <a:rPr lang="en-GB">
                <a:ea typeface="+mn-lt"/>
                <a:cs typeface="+mn-lt"/>
              </a:rPr>
              <a:t>.</a:t>
            </a:r>
          </a:p>
          <a:p>
            <a:pPr lvl="1"/>
            <a:r>
              <a:rPr lang="en-GB">
                <a:ea typeface="+mn-lt"/>
                <a:cs typeface="+mn-lt"/>
              </a:rPr>
              <a:t>Cyd-</a:t>
            </a:r>
            <a:r>
              <a:rPr lang="en-GB" err="1">
                <a:ea typeface="+mn-lt"/>
                <a:cs typeface="+mn-lt"/>
              </a:rPr>
              <a:t>gynhyrchu</a:t>
            </a:r>
            <a:r>
              <a:rPr lang="en-GB">
                <a:ea typeface="+mn-lt"/>
                <a:cs typeface="+mn-lt"/>
              </a:rPr>
              <a:t>.</a:t>
            </a:r>
            <a:endParaRPr lang="en-GB"/>
          </a:p>
          <a:p>
            <a:endParaRPr lang="en-GB">
              <a:cs typeface="Arial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664836-00CB-4EF7-AEAC-05C96F39DE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/>
              <a:t>The Act came into force on 6 April 2016.</a:t>
            </a:r>
          </a:p>
          <a:p>
            <a:r>
              <a:rPr lang="en-GB"/>
              <a:t>It provides the legal framework for improving the well-being of people who need care and support, and carers who need support</a:t>
            </a:r>
          </a:p>
          <a:p>
            <a:r>
              <a:rPr lang="en-GB"/>
              <a:t>The fundamental principles of the Act are:</a:t>
            </a:r>
          </a:p>
          <a:p>
            <a:pPr lvl="1"/>
            <a:r>
              <a:rPr lang="en-GB"/>
              <a:t>Voice and control</a:t>
            </a:r>
          </a:p>
          <a:p>
            <a:pPr lvl="1"/>
            <a:r>
              <a:rPr lang="en-GB"/>
              <a:t>Prevention and early intervention.</a:t>
            </a:r>
          </a:p>
          <a:p>
            <a:pPr lvl="1"/>
            <a:r>
              <a:rPr lang="en-GB"/>
              <a:t>Well-being.</a:t>
            </a:r>
          </a:p>
          <a:p>
            <a:pPr lvl="1"/>
            <a:r>
              <a:rPr lang="en-GB"/>
              <a:t>Co-production</a:t>
            </a:r>
          </a:p>
        </p:txBody>
      </p:sp>
    </p:spTree>
    <p:extLst>
      <p:ext uri="{BB962C8B-B14F-4D97-AF65-F5344CB8AC3E}">
        <p14:creationId xmlns:p14="http://schemas.microsoft.com/office/powerpoint/2010/main" val="2435303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FE39C-5AEE-43AE-B7DF-E509FA7DB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Strategaeth allweddol a gyrwyr polisi eraill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62F94-C1B6-4A1A-A6F3-0F649253E8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Key strategy and other policy drivers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687AB4-729D-4357-BC67-96C06A1BB8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790"/>
          <a:stretch/>
        </p:blipFill>
        <p:spPr>
          <a:xfrm>
            <a:off x="447260" y="2339292"/>
            <a:ext cx="8418443" cy="228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02161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FE39C-5AEE-43AE-B7DF-E509FA7DB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A mwy...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62F94-C1B6-4A1A-A6F3-0F649253E8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And more…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31F47B-168A-4550-8BB0-ED5B6D2BD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26" y="1851239"/>
            <a:ext cx="8842915" cy="262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14404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727DF2D1-F6D6-439F-8B0B-06E937D3D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Adnodd</a:t>
            </a:r>
            <a:r>
              <a:rPr lang="en-GB" dirty="0"/>
              <a:t> Data </a:t>
            </a:r>
            <a:r>
              <a:rPr lang="en-GB" dirty="0" err="1"/>
              <a:t>Cenedlaethol</a:t>
            </a:r>
            <a:r>
              <a:rPr lang="en-GB" dirty="0"/>
              <a:t> (ADC)</a:t>
            </a:r>
            <a:br>
              <a:rPr lang="en-GB" dirty="0"/>
            </a:b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DA306D-197C-4A29-AC16-6A1B72C29C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The National Data Resource (NDR)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8282858-97A8-4374-96E5-12845B9B5E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8650" y="3465810"/>
            <a:ext cx="3681413" cy="234175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400" err="1"/>
              <a:t>Mae'r</a:t>
            </a:r>
            <a:r>
              <a:rPr lang="en-GB" sz="1400"/>
              <a:t> </a:t>
            </a:r>
            <a:r>
              <a:rPr lang="en-GB" sz="1400" err="1"/>
              <a:t>rhaglen</a:t>
            </a:r>
            <a:r>
              <a:rPr lang="en-GB" sz="1400"/>
              <a:t> </a:t>
            </a:r>
            <a:r>
              <a:rPr lang="en-GB" sz="1400" err="1"/>
              <a:t>Adnodd</a:t>
            </a:r>
            <a:r>
              <a:rPr lang="en-GB" sz="1400"/>
              <a:t> Data </a:t>
            </a:r>
            <a:r>
              <a:rPr lang="en-GB" sz="1400" err="1"/>
              <a:t>Cenedlaethol</a:t>
            </a:r>
            <a:r>
              <a:rPr lang="en-GB" sz="1400"/>
              <a:t> (ADC) </a:t>
            </a:r>
            <a:r>
              <a:rPr lang="en-GB" sz="1400" err="1"/>
              <a:t>yn</a:t>
            </a:r>
            <a:r>
              <a:rPr lang="en-GB" sz="1400"/>
              <a:t> </a:t>
            </a:r>
            <a:r>
              <a:rPr lang="en-GB" sz="1400" err="1"/>
              <a:t>rheidrwydd</a:t>
            </a:r>
            <a:r>
              <a:rPr lang="en-GB" sz="1400"/>
              <a:t> </a:t>
            </a:r>
            <a:r>
              <a:rPr lang="en-GB" sz="1400" err="1"/>
              <a:t>strategol</a:t>
            </a:r>
            <a:r>
              <a:rPr lang="en-GB" sz="1400"/>
              <a:t> </a:t>
            </a:r>
            <a:r>
              <a:rPr lang="en-GB" sz="1400" err="1"/>
              <a:t>ar</a:t>
            </a:r>
            <a:r>
              <a:rPr lang="en-GB" sz="1400"/>
              <a:t> </a:t>
            </a:r>
            <a:r>
              <a:rPr lang="en-GB" sz="1400" err="1"/>
              <a:t>gyfer</a:t>
            </a:r>
            <a:r>
              <a:rPr lang="en-GB" sz="1400"/>
              <a:t> iechyd a </a:t>
            </a:r>
            <a:r>
              <a:rPr lang="en-GB" sz="1400" err="1"/>
              <a:t>gofal</a:t>
            </a:r>
            <a:r>
              <a:rPr lang="en-GB" sz="1400"/>
              <a:t> </a:t>
            </a:r>
            <a:r>
              <a:rPr lang="en-GB" sz="1400" err="1"/>
              <a:t>yng</a:t>
            </a:r>
            <a:r>
              <a:rPr lang="en-GB" sz="1400"/>
              <a:t> </a:t>
            </a:r>
            <a:r>
              <a:rPr lang="en-GB" sz="1400" err="1"/>
              <a:t>Nghymru</a:t>
            </a:r>
            <a:r>
              <a:rPr lang="en-GB" sz="1400"/>
              <a:t> ac </a:t>
            </a:r>
            <a:r>
              <a:rPr lang="en-GB" sz="1400" err="1"/>
              <a:t>yn</a:t>
            </a:r>
            <a:r>
              <a:rPr lang="en-GB" sz="1400"/>
              <a:t> </a:t>
            </a:r>
            <a:r>
              <a:rPr lang="en-GB" sz="1400" err="1"/>
              <a:t>rhan</a:t>
            </a:r>
            <a:r>
              <a:rPr lang="en-GB" sz="1400"/>
              <a:t> </a:t>
            </a:r>
            <a:r>
              <a:rPr lang="en-GB" sz="1400" err="1"/>
              <a:t>hanfodol</a:t>
            </a:r>
            <a:r>
              <a:rPr lang="en-GB" sz="1400"/>
              <a:t> </a:t>
            </a:r>
            <a:r>
              <a:rPr lang="en-GB" sz="1400" err="1"/>
              <a:t>o'r</a:t>
            </a:r>
            <a:r>
              <a:rPr lang="en-GB" sz="1400"/>
              <a:t> </a:t>
            </a:r>
            <a:r>
              <a:rPr lang="en-GB" sz="1400" err="1"/>
              <a:t>Adolygiad</a:t>
            </a:r>
            <a:r>
              <a:rPr lang="en-GB" sz="1400"/>
              <a:t> </a:t>
            </a:r>
            <a:r>
              <a:rPr lang="en-GB" sz="1400" err="1"/>
              <a:t>Pensaernïaeth</a:t>
            </a:r>
            <a:r>
              <a:rPr lang="en-GB" sz="1400"/>
              <a:t> </a:t>
            </a:r>
            <a:r>
              <a:rPr lang="en-GB" sz="1400" err="1"/>
              <a:t>Ddigidol</a:t>
            </a:r>
            <a:r>
              <a:rPr lang="en-GB" sz="1400"/>
              <a:t>. </a:t>
            </a:r>
            <a:r>
              <a:rPr lang="en-GB" sz="1400" err="1"/>
              <a:t>Mae'n</a:t>
            </a:r>
            <a:r>
              <a:rPr lang="en-GB" sz="1400"/>
              <a:t> sail </a:t>
            </a:r>
            <a:r>
              <a:rPr lang="en-GB" sz="1400" err="1"/>
              <a:t>i</a:t>
            </a:r>
            <a:r>
              <a:rPr lang="en-GB" sz="1400"/>
              <a:t> </a:t>
            </a:r>
            <a:r>
              <a:rPr lang="en-GB" sz="1400" err="1"/>
              <a:t>gyflawni'r</a:t>
            </a:r>
            <a:r>
              <a:rPr lang="en-GB" sz="1400"/>
              <a:t> </a:t>
            </a:r>
            <a:r>
              <a:rPr lang="en-GB" sz="1400" err="1"/>
              <a:t>ymrwymiadau</a:t>
            </a:r>
            <a:r>
              <a:rPr lang="en-GB" sz="1400"/>
              <a:t> a </a:t>
            </a:r>
            <a:r>
              <a:rPr lang="en-GB" sz="1400" err="1"/>
              <a:t>nodwyd</a:t>
            </a:r>
            <a:r>
              <a:rPr lang="en-GB" sz="1400"/>
              <a:t> </a:t>
            </a:r>
            <a:r>
              <a:rPr lang="en-GB" sz="1400" err="1"/>
              <a:t>yn</a:t>
            </a:r>
            <a:r>
              <a:rPr lang="en-GB" sz="1400"/>
              <a:t> Cymru </a:t>
            </a:r>
            <a:r>
              <a:rPr lang="en-GB" sz="1400" err="1"/>
              <a:t>Iachach</a:t>
            </a:r>
            <a:r>
              <a:rPr lang="en-GB" sz="1400"/>
              <a:t> </a:t>
            </a:r>
            <a:r>
              <a:rPr lang="en-GB" sz="1400" err="1"/>
              <a:t>gyda'r</a:t>
            </a:r>
            <a:r>
              <a:rPr lang="en-GB" sz="1400"/>
              <a:t> nod o </a:t>
            </a:r>
            <a:r>
              <a:rPr lang="en-GB" sz="1400" err="1"/>
              <a:t>ddarparu</a:t>
            </a:r>
            <a:r>
              <a:rPr lang="en-GB" sz="1400"/>
              <a:t> dull </a:t>
            </a:r>
            <a:r>
              <a:rPr lang="en-GB" sz="1400" err="1"/>
              <a:t>mwy</a:t>
            </a:r>
            <a:r>
              <a:rPr lang="en-GB" sz="1400"/>
              <a:t> </a:t>
            </a:r>
            <a:r>
              <a:rPr lang="en-GB" sz="1400" err="1"/>
              <a:t>cydgysylltiedig</a:t>
            </a:r>
            <a:r>
              <a:rPr lang="en-GB" sz="1400"/>
              <a:t> o </a:t>
            </a:r>
            <a:r>
              <a:rPr lang="en-GB" sz="1400" err="1"/>
              <a:t>ymdrin</a:t>
            </a:r>
            <a:r>
              <a:rPr lang="en-GB" sz="1400"/>
              <a:t> â data iechyd a </a:t>
            </a:r>
            <a:r>
              <a:rPr lang="en-GB" sz="1400" err="1"/>
              <a:t>gofal</a:t>
            </a:r>
            <a:r>
              <a:rPr lang="en-GB" sz="1400"/>
              <a:t> </a:t>
            </a:r>
            <a:r>
              <a:rPr lang="en-GB" sz="1400" err="1"/>
              <a:t>ledled</a:t>
            </a:r>
            <a:r>
              <a:rPr lang="en-GB" sz="1400"/>
              <a:t> Cymru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8244C6C-B099-44CD-90D6-047329797C9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62955" y="3429000"/>
            <a:ext cx="3690495" cy="2071688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200"/>
              <a:t>The National Data Resource (NDR) programme is a strategic imperative for health and care in Wales and an essential component of the Digital Architecture Review. It underpins delivery of the commitments made in A Healthier Wales with goals to deliver a more joined up approach to health and care data across Wales</a:t>
            </a:r>
            <a:r>
              <a:rPr lang="en-GB"/>
              <a:t>.</a:t>
            </a:r>
          </a:p>
          <a:p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DA39484F-6575-4EF6-AF77-62D0FC31C5E2}"/>
              </a:ext>
            </a:extLst>
          </p:cNvPr>
          <p:cNvSpPr txBox="1">
            <a:spLocks/>
          </p:cNvSpPr>
          <p:nvPr/>
        </p:nvSpPr>
        <p:spPr bwMode="auto">
          <a:xfrm>
            <a:off x="4862955" y="1396410"/>
            <a:ext cx="369049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24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20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16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16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>
              <a:buNone/>
            </a:pPr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D07F82C-5846-4E0B-8673-1449306E0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285" y="1396409"/>
            <a:ext cx="3443391" cy="19558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B6576E-F719-43CD-9F34-7ABC53EBF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36" y="1396410"/>
            <a:ext cx="3427569" cy="195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633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>
            <a:extLst>
              <a:ext uri="{FF2B5EF4-FFF2-40B4-BE49-F238E27FC236}">
                <a16:creationId xmlns:a16="http://schemas.microsoft.com/office/drawing/2014/main" id="{3594A8CB-0131-4DC4-BB83-FBFA00FC9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0" y="1978536"/>
            <a:ext cx="3765220" cy="568748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sz="2000">
                <a:cs typeface="Arial"/>
              </a:rPr>
              <a:t>Os mai ein nod yw integreiddio iechyd a gofal cymdeithasol, pam y byddem yn edrych ar ofal cymdeithasol ar </a:t>
            </a:r>
            <a:r>
              <a:rPr lang="en-GB" sz="2000">
                <a:latin typeface="Arial"/>
                <a:cs typeface="Arial"/>
              </a:rPr>
              <a:t>wahân</a:t>
            </a:r>
            <a:endParaRPr lang="en-GB">
              <a:latin typeface="Arial"/>
              <a:cs typeface="Arial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C6596CB-9F80-4618-81CD-657062C37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cs typeface="Arial"/>
              </a:rPr>
              <a:t>Cwestiwn: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1468EF3-A61F-4CDE-BE6A-819571A275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b="1"/>
              <a:t>Question: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5FAFE2A-3F51-469B-BF96-FDB8B107E3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486" y="4422914"/>
            <a:ext cx="3759447" cy="1630016"/>
          </a:xfrm>
        </p:spPr>
        <p:txBody>
          <a:bodyPr>
            <a:normAutofit/>
          </a:bodyPr>
          <a:lstStyle/>
          <a:p>
            <a:r>
              <a:rPr lang="en-GB" sz="2000" dirty="0"/>
              <a:t>If our aim is integration of health and social care, why would we consider social care separately?</a:t>
            </a:r>
          </a:p>
        </p:txBody>
      </p:sp>
    </p:spTree>
    <p:extLst>
      <p:ext uri="{BB962C8B-B14F-4D97-AF65-F5344CB8AC3E}">
        <p14:creationId xmlns:p14="http://schemas.microsoft.com/office/powerpoint/2010/main" val="2911081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05AEE-3A20-4AAB-9807-1B696C854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Beth </a:t>
            </a:r>
            <a:r>
              <a:rPr lang="en-GB" err="1"/>
              <a:t>yw</a:t>
            </a:r>
            <a:r>
              <a:rPr lang="en-GB"/>
              <a:t> Data </a:t>
            </a:r>
            <a:r>
              <a:rPr lang="en-GB" err="1"/>
              <a:t>Gofal</a:t>
            </a:r>
            <a:r>
              <a:rPr lang="en-GB"/>
              <a:t> </a:t>
            </a:r>
            <a:r>
              <a:rPr lang="en-GB" err="1"/>
              <a:t>Cymdeithasol</a:t>
            </a:r>
            <a:r>
              <a:rPr lang="en-GB"/>
              <a:t>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CBD0C9-53B6-4646-A5CD-F8A65CA361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What is Social Care Data?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DBC4BC-AEEF-4F72-910E-3D0F62B57B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77500" lnSpcReduction="20000"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Mae data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gofal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cymdeithasol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wrth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galon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yn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ymwneud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â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stori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unigolyn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sy'n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profi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un neu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fwy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o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wasanaethau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gofal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cymdeithasol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.​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Mewn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gofal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cymdeithasol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mae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pobl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yn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fwy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niferoedd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yn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unig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.​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Mae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sefydliadau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sy'n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darparu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gwasanaethau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gofal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cymdeithasol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yn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casglu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gwybodaeth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oherwydd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ei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fod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yn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eu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helpu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i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ddeall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y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bobl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sy'n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profi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eu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gwasanaethau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eu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teuluoedd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a'u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cymunedau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b="0" i="0" u="none" strike="noStrike" err="1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ehangach</a:t>
            </a:r>
            <a:r>
              <a:rPr lang="en-GB" b="0" i="0" u="none" strike="noStrike">
                <a:solidFill>
                  <a:srgbClr val="37394C"/>
                </a:solidFill>
                <a:effectLst/>
                <a:latin typeface="Arial" panose="020B0604020202020204" pitchFamily="34" charset="0"/>
              </a:rPr>
              <a:t>.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2C72AC-8837-40FD-980A-A8FC618463E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/>
              <a:t>Social care data is, at heart, about the story of a person experiencing one or more social care services. </a:t>
            </a:r>
          </a:p>
          <a:p>
            <a:r>
              <a:rPr lang="en-GB"/>
              <a:t>In social care, people are more than just numbers.</a:t>
            </a:r>
          </a:p>
          <a:p>
            <a:r>
              <a:rPr lang="en-GB"/>
              <a:t>Organisations that provide social care services collect information because it helps them to understand the people experiencing their services, their families, and their wider communities.</a:t>
            </a:r>
          </a:p>
        </p:txBody>
      </p:sp>
    </p:spTree>
    <p:extLst>
      <p:ext uri="{BB962C8B-B14F-4D97-AF65-F5344CB8AC3E}">
        <p14:creationId xmlns:p14="http://schemas.microsoft.com/office/powerpoint/2010/main" val="3001049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55F77-469A-4113-841C-D490B51FB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Pam </a:t>
            </a:r>
            <a:r>
              <a:rPr lang="en-GB" err="1"/>
              <a:t>canolbwyntio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ddata</a:t>
            </a:r>
            <a:r>
              <a:rPr lang="en-GB"/>
              <a:t>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5DF28-441C-469B-82EF-38E572C2EB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Why focus on data?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41CF78-C195-4EE1-BC30-E91F56777F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/>
              <a:t>Bu </a:t>
            </a:r>
            <a:r>
              <a:rPr lang="en-GB" err="1"/>
              <a:t>datblygiadau</a:t>
            </a:r>
            <a:r>
              <a:rPr lang="en-GB"/>
              <a:t> </a:t>
            </a:r>
            <a:r>
              <a:rPr lang="en-GB" err="1"/>
              <a:t>sylweddol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yr</a:t>
            </a:r>
            <a:r>
              <a:rPr lang="en-GB"/>
              <a:t> </a:t>
            </a:r>
            <a:r>
              <a:rPr lang="en-GB" err="1"/>
              <a:t>hyn</a:t>
            </a:r>
            <a:r>
              <a:rPr lang="en-GB"/>
              <a:t> </a:t>
            </a:r>
            <a:r>
              <a:rPr lang="en-GB" err="1"/>
              <a:t>sy’n</a:t>
            </a:r>
            <a:r>
              <a:rPr lang="en-GB"/>
              <a:t> </a:t>
            </a:r>
            <a:r>
              <a:rPr lang="en-GB" err="1"/>
              <a:t>bosibl</a:t>
            </a:r>
            <a:r>
              <a:rPr lang="en-GB"/>
              <a:t> </a:t>
            </a:r>
            <a:r>
              <a:rPr lang="en-GB" err="1"/>
              <a:t>trwy</a:t>
            </a:r>
            <a:r>
              <a:rPr lang="en-GB"/>
              <a:t> </a:t>
            </a:r>
            <a:r>
              <a:rPr lang="en-GB" err="1"/>
              <a:t>ddefnyddio</a:t>
            </a:r>
            <a:r>
              <a:rPr lang="en-GB"/>
              <a:t> data o </a:t>
            </a:r>
            <a:r>
              <a:rPr lang="en-GB" err="1"/>
              <a:t>ansawdd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effeithiol</a:t>
            </a:r>
            <a:r>
              <a:rPr lang="en-GB"/>
              <a:t>​</a:t>
            </a:r>
          </a:p>
          <a:p>
            <a:r>
              <a:rPr lang="en-GB" err="1"/>
              <a:t>Gallwn</a:t>
            </a:r>
            <a:r>
              <a:rPr lang="en-GB"/>
              <a:t> a </a:t>
            </a:r>
            <a:r>
              <a:rPr lang="en-GB" err="1"/>
              <a:t>dylem</a:t>
            </a:r>
            <a:r>
              <a:rPr lang="en-GB"/>
              <a:t> </a:t>
            </a:r>
            <a:r>
              <a:rPr lang="en-GB" err="1"/>
              <a:t>ei</a:t>
            </a:r>
            <a:r>
              <a:rPr lang="en-GB"/>
              <a:t> </a:t>
            </a:r>
            <a:r>
              <a:rPr lang="en-GB" err="1"/>
              <a:t>gwneud</a:t>
            </a:r>
            <a:r>
              <a:rPr lang="en-GB"/>
              <a:t> </a:t>
            </a:r>
            <a:r>
              <a:rPr lang="en-GB" err="1"/>
              <a:t>hi’n</a:t>
            </a:r>
            <a:r>
              <a:rPr lang="en-GB"/>
              <a:t> haws </a:t>
            </a:r>
            <a:r>
              <a:rPr lang="en-GB" err="1"/>
              <a:t>casglu</a:t>
            </a:r>
            <a:r>
              <a:rPr lang="en-GB"/>
              <a:t> a </a:t>
            </a:r>
            <a:r>
              <a:rPr lang="en-GB" err="1"/>
              <a:t>defnyddio</a:t>
            </a:r>
            <a:r>
              <a:rPr lang="en-GB"/>
              <a:t> data </a:t>
            </a:r>
            <a:r>
              <a:rPr lang="en-GB" err="1"/>
              <a:t>gofal</a:t>
            </a:r>
            <a:r>
              <a:rPr lang="en-GB"/>
              <a:t> </a:t>
            </a:r>
            <a:r>
              <a:rPr lang="en-GB" err="1"/>
              <a:t>cymdeithasol</a:t>
            </a:r>
            <a:r>
              <a:rPr lang="en-GB"/>
              <a:t>​</a:t>
            </a:r>
          </a:p>
          <a:p>
            <a:r>
              <a:rPr lang="en-GB" err="1"/>
              <a:t>Bydd</a:t>
            </a:r>
            <a:r>
              <a:rPr lang="en-GB"/>
              <a:t> </a:t>
            </a:r>
            <a:r>
              <a:rPr lang="en-GB" err="1"/>
              <a:t>gwneud</a:t>
            </a:r>
            <a:r>
              <a:rPr lang="en-GB"/>
              <a:t> data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flaenoriaeth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ein</a:t>
            </a:r>
            <a:r>
              <a:rPr lang="en-GB"/>
              <a:t> </a:t>
            </a:r>
            <a:r>
              <a:rPr lang="en-GB" err="1"/>
              <a:t>helpu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ddiwallu</a:t>
            </a:r>
            <a:r>
              <a:rPr lang="en-GB"/>
              <a:t> </a:t>
            </a:r>
            <a:r>
              <a:rPr lang="en-GB" err="1"/>
              <a:t>anghenion</a:t>
            </a:r>
            <a:r>
              <a:rPr lang="en-GB"/>
              <a:t> </a:t>
            </a:r>
            <a:r>
              <a:rPr lang="en-GB" err="1"/>
              <a:t>pobl</a:t>
            </a:r>
            <a:r>
              <a:rPr lang="en-GB"/>
              <a:t> a </a:t>
            </a:r>
            <a:r>
              <a:rPr lang="en-GB" err="1"/>
              <a:t>chymunedau</a:t>
            </a:r>
            <a:r>
              <a:rPr lang="en-GB"/>
              <a:t>​</a:t>
            </a:r>
          </a:p>
          <a:p>
            <a:r>
              <a:rPr lang="en-GB"/>
              <a:t>Gall </a:t>
            </a:r>
            <a:r>
              <a:rPr lang="en-GB" err="1"/>
              <a:t>pob</a:t>
            </a:r>
            <a:r>
              <a:rPr lang="en-GB"/>
              <a:t> un </a:t>
            </a:r>
            <a:r>
              <a:rPr lang="en-GB" err="1"/>
              <a:t>ohonom</a:t>
            </a:r>
            <a:r>
              <a:rPr lang="en-GB"/>
              <a:t> </a:t>
            </a:r>
            <a:r>
              <a:rPr lang="en-GB" err="1"/>
              <a:t>gyfrannu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6CF4CB-B289-41F9-A588-A3FAE1965E1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/>
              <a:t>There have been significant developments in what is possible through effective use of quality data</a:t>
            </a:r>
          </a:p>
          <a:p>
            <a:endParaRPr lang="en-GB"/>
          </a:p>
          <a:p>
            <a:r>
              <a:rPr lang="en-GB"/>
              <a:t>We can and should make it easier to gather and use social care data.</a:t>
            </a:r>
          </a:p>
          <a:p>
            <a:endParaRPr lang="en-GB"/>
          </a:p>
          <a:p>
            <a:r>
              <a:rPr lang="en-GB"/>
              <a:t>Making data a priority will help us meet the needs of people and communities. </a:t>
            </a:r>
          </a:p>
          <a:p>
            <a:endParaRPr lang="en-GB"/>
          </a:p>
          <a:p>
            <a:r>
              <a:rPr lang="en-GB"/>
              <a:t>We can all contribute.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507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1EA42178-673D-464C-AEDB-8146E758F3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0" y="2865795"/>
            <a:ext cx="3765220" cy="568748"/>
          </a:xfrm>
        </p:spPr>
        <p:txBody>
          <a:bodyPr>
            <a:normAutofit fontScale="92500" lnSpcReduction="20000"/>
          </a:bodyPr>
          <a:lstStyle/>
          <a:p>
            <a:r>
              <a:rPr lang="en-US" b="1">
                <a:ea typeface="+mn-lt"/>
                <a:cs typeface="+mn-lt"/>
              </a:rPr>
              <a:t>Adroddiad darganfod</a:t>
            </a:r>
          </a:p>
          <a:p>
            <a:r>
              <a:rPr lang="en-US" b="1">
                <a:cs typeface="Arial"/>
              </a:rPr>
              <a:t>Map ffordd ac enillion cyflym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B7DC48-2D08-407F-BA82-B3529163E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>
                <a:solidFill>
                  <a:schemeClr val="bg1"/>
                </a:solidFill>
                <a:cs typeface="Arial"/>
              </a:rPr>
              <a:t>2. Ein Dull Strategol o Ddata Gofal Cymdeithasol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7B4C9C-A0A6-4C43-B508-AD92C61DEF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0969" y="3680388"/>
            <a:ext cx="3759283" cy="1024286"/>
          </a:xfrm>
        </p:spPr>
        <p:txBody>
          <a:bodyPr>
            <a:noAutofit/>
          </a:bodyPr>
          <a:lstStyle/>
          <a:p>
            <a:r>
              <a:rPr lang="en-GB" sz="3000">
                <a:solidFill>
                  <a:schemeClr val="bg1"/>
                </a:solidFill>
              </a:rPr>
              <a:t>2. Our Strategic Approach to Social Care Data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730B0C-84AA-4C5C-9270-F52858484A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/>
              <a:t>Discovery report</a:t>
            </a:r>
          </a:p>
          <a:p>
            <a:r>
              <a:rPr lang="en-GB" b="1"/>
              <a:t>Roadmap and quick wins</a:t>
            </a:r>
          </a:p>
        </p:txBody>
      </p:sp>
    </p:spTree>
    <p:extLst>
      <p:ext uri="{BB962C8B-B14F-4D97-AF65-F5344CB8AC3E}">
        <p14:creationId xmlns:p14="http://schemas.microsoft.com/office/powerpoint/2010/main" val="16573796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727DF2D1-F6D6-439F-8B0B-06E937D3D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Y Strategaeth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DA306D-197C-4A29-AC16-6A1B72C29C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The Strategy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8282858-97A8-4374-96E5-12845B9B5E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8650" y="3465256"/>
            <a:ext cx="3681413" cy="2148476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sz="1400">
                <a:cs typeface="Arial" panose="020B0604020202020204"/>
              </a:rPr>
              <a:t>Buom yn gweithio ar cyd gydag Digital Health and Care Wales (DHCW) a KPMG i cynhyrchu'r adroddiad</a:t>
            </a:r>
          </a:p>
          <a:p>
            <a:r>
              <a:rPr lang="en-GB" sz="1400">
                <a:cs typeface="Arial" panose="020B0604020202020204"/>
              </a:rPr>
              <a:t>Roedd y gwaith yn cynnwys barn ymhell dros 100 o randdeiliaid ar draws y sector gofal cymdeithasol</a:t>
            </a:r>
          </a:p>
          <a:p>
            <a:r>
              <a:rPr lang="en-GB" sz="1400">
                <a:cs typeface="Arial" panose="020B0604020202020204"/>
              </a:rPr>
              <a:t>Mae'n gosod y sylfaen i ni ystyried sut rydyn ni'n dechrau gweld data fel ased.</a:t>
            </a:r>
            <a:endParaRPr lang="en-GB" sz="1800">
              <a:cs typeface="Arial" panose="020B0604020202020204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8244C6C-B099-44CD-90D6-047329797C9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62955" y="3429000"/>
            <a:ext cx="3690495" cy="2071688"/>
          </a:xfrm>
        </p:spPr>
        <p:txBody>
          <a:bodyPr>
            <a:normAutofit fontScale="92500" lnSpcReduction="10000"/>
          </a:bodyPr>
          <a:lstStyle/>
          <a:p>
            <a:r>
              <a:rPr lang="en-GB" sz="1600"/>
              <a:t>We worked collaboratively with Digital Health and Care Wales (DHCW) and KPMG to produce the report. </a:t>
            </a:r>
            <a:endParaRPr lang="en-GB" sz="1600">
              <a:cs typeface="Arial"/>
            </a:endParaRPr>
          </a:p>
          <a:p>
            <a:r>
              <a:rPr lang="en-GB" sz="1600"/>
              <a:t>The work took in views from well over 100 stakeholders across the social care sector</a:t>
            </a:r>
            <a:endParaRPr lang="en-GB" sz="1600">
              <a:cs typeface="Arial"/>
            </a:endParaRPr>
          </a:p>
          <a:p>
            <a:r>
              <a:rPr lang="en-GB" sz="1600"/>
              <a:t>It lays the groundwork for us to consider how we begin to see data as an asset.</a:t>
            </a:r>
            <a:endParaRPr lang="en-GB" sz="1600">
              <a:cs typeface="Arial"/>
            </a:endParaRPr>
          </a:p>
          <a:p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DA39484F-6575-4EF6-AF77-62D0FC31C5E2}"/>
              </a:ext>
            </a:extLst>
          </p:cNvPr>
          <p:cNvSpPr txBox="1">
            <a:spLocks/>
          </p:cNvSpPr>
          <p:nvPr/>
        </p:nvSpPr>
        <p:spPr bwMode="auto">
          <a:xfrm>
            <a:off x="4862955" y="1396410"/>
            <a:ext cx="369049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24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20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18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16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16AD85"/>
              </a:buClr>
              <a:buFont typeface="Arial" charset="0"/>
              <a:buChar char="•"/>
              <a:defRPr sz="1600" kern="1200">
                <a:solidFill>
                  <a:srgbClr val="37394C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>
              <a:buNone/>
            </a:pPr>
            <a:endParaRPr lang="en-GB"/>
          </a:p>
        </p:txBody>
      </p:sp>
      <p:pic>
        <p:nvPicPr>
          <p:cNvPr id="9" name="Picture Placeholder 13">
            <a:extLst>
              <a:ext uri="{FF2B5EF4-FFF2-40B4-BE49-F238E27FC236}">
                <a16:creationId xmlns:a16="http://schemas.microsoft.com/office/drawing/2014/main" id="{89484950-61EB-4293-95DE-20FE710CF0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34551" b="-34551"/>
          <a:stretch/>
        </p:blipFill>
        <p:spPr>
          <a:xfrm>
            <a:off x="4988074" y="365126"/>
            <a:ext cx="3046461" cy="372766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13D2DF-0C7F-42B1-8A09-A6B6433C0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331" y="1155492"/>
            <a:ext cx="3046461" cy="219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772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4BD72703-6B70-4020-B8C0-39691416A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1" y="527322"/>
            <a:ext cx="9038038" cy="471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00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2C6B3-3876-4190-A5DF-D9563385F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Cyfleoedd. Beth allai data ei alluogi?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35EE1-684E-4479-84B6-5BAAF94C3D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Opportunities. What could good data enable?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86D092-06FD-4516-A0FA-F2F2A0D307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6846"/>
            <a:ext cx="9144000" cy="441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381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>
            <a:extLst>
              <a:ext uri="{FF2B5EF4-FFF2-40B4-BE49-F238E27FC236}">
                <a16:creationId xmlns:a16="http://schemas.microsoft.com/office/drawing/2014/main" id="{3594A8CB-0131-4DC4-BB83-FBFA00FC9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0" y="2028778"/>
            <a:ext cx="3765220" cy="568748"/>
          </a:xfrm>
        </p:spPr>
        <p:txBody>
          <a:bodyPr>
            <a:noAutofit/>
          </a:bodyPr>
          <a:lstStyle/>
          <a:p>
            <a:r>
              <a:rPr lang="en-GB" sz="2000">
                <a:cs typeface="Arial"/>
              </a:rPr>
              <a:t>Pwy yw'r prif randdeiliaid ar gyfer dull strategol </a:t>
            </a:r>
            <a:r>
              <a:rPr lang="en-GB" sz="2000">
                <a:latin typeface="Arial"/>
                <a:cs typeface="Arial"/>
              </a:rPr>
              <a:t>o ymdrin â data mewn gofal cymdeithasol yng Nghymru?</a:t>
            </a:r>
            <a:endParaRPr lang="en-GB" sz="2000">
              <a:latin typeface="Arial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C6596CB-9F80-4618-81CD-657062C37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cs typeface="Arial"/>
              </a:rPr>
              <a:t>Cwestiwn: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1468EF3-A61F-4CDE-BE6A-819571A275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b="1"/>
              <a:t>Question: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5FAFE2A-3F51-469B-BF96-FDB8B107E3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486" y="4422914"/>
            <a:ext cx="3759447" cy="1630016"/>
          </a:xfrm>
        </p:spPr>
        <p:txBody>
          <a:bodyPr>
            <a:normAutofit/>
          </a:bodyPr>
          <a:lstStyle/>
          <a:p>
            <a:r>
              <a:rPr lang="en-GB" sz="2000"/>
              <a:t>Who are the main stakeholders for a strategic approach to data in social care in Wales?</a:t>
            </a:r>
          </a:p>
        </p:txBody>
      </p:sp>
    </p:spTree>
    <p:extLst>
      <p:ext uri="{BB962C8B-B14F-4D97-AF65-F5344CB8AC3E}">
        <p14:creationId xmlns:p14="http://schemas.microsoft.com/office/powerpoint/2010/main" val="18244797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2C6B3-3876-4190-A5DF-D9563385F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Sut </a:t>
            </a:r>
            <a:r>
              <a:rPr lang="en-GB" err="1"/>
              <a:t>bydd</a:t>
            </a:r>
            <a:r>
              <a:rPr lang="en-GB"/>
              <a:t> y </a:t>
            </a:r>
            <a:r>
              <a:rPr lang="en-GB" err="1"/>
              <a:t>newid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teimlo</a:t>
            </a:r>
            <a:r>
              <a:rPr lang="en-GB"/>
              <a:t>?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35EE1-684E-4479-84B6-5BAAF94C3D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What will change feel like?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B488EC-3FBA-4139-991F-18D004D20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3230" y="1396410"/>
            <a:ext cx="3051449" cy="45024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565CDF-D22B-4CD4-BCBE-ED4E49254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328965"/>
            <a:ext cx="3051448" cy="456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6630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2C6B3-3876-4190-A5DF-D9563385F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Datganiad</a:t>
            </a:r>
            <a:r>
              <a:rPr lang="en-GB"/>
              <a:t> o </a:t>
            </a:r>
            <a:r>
              <a:rPr lang="en-GB" err="1"/>
              <a:t>Fwriad</a:t>
            </a:r>
            <a:r>
              <a:rPr lang="en-GB"/>
              <a:t> </a:t>
            </a:r>
            <a:r>
              <a:rPr lang="en-GB" err="1"/>
              <a:t>Strategol</a:t>
            </a:r>
            <a:r>
              <a:rPr lang="en-GB"/>
              <a:t> (DFS)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35EE1-684E-4479-84B6-5BAAF94C3D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Statement of Strategic Intent (SSI)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A377C96-1CBB-4CD4-9265-55DBD673EC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7619274"/>
              </p:ext>
            </p:extLst>
          </p:nvPr>
        </p:nvGraphicFramePr>
        <p:xfrm>
          <a:off x="4154556" y="1396410"/>
          <a:ext cx="4601817" cy="452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64F08296-DF25-42C6-B297-C25CCFD068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2508605"/>
              </p:ext>
            </p:extLst>
          </p:nvPr>
        </p:nvGraphicFramePr>
        <p:xfrm>
          <a:off x="-168966" y="1396410"/>
          <a:ext cx="4601817" cy="4526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975051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35EE1-684E-4479-84B6-5BAAF94C3D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A draft roadmap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707AB5-1C42-4E49-B2D6-36F85B210E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58" y="1212574"/>
            <a:ext cx="8650684" cy="4638464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C7326815-87D4-4EF0-8D6A-B311CA8BC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Map ffordd drafft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1794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35EE1-684E-4479-84B6-5BAAF94C3D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Quick Wins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C7326815-87D4-4EF0-8D6A-B311CA8BC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Ennillion Cyflym</a:t>
            </a:r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D6A567-816A-4C17-ADAB-57F36A6CFB85}"/>
              </a:ext>
            </a:extLst>
          </p:cNvPr>
          <p:cNvGrpSpPr/>
          <p:nvPr/>
        </p:nvGrpSpPr>
        <p:grpSpPr>
          <a:xfrm>
            <a:off x="241222" y="987328"/>
            <a:ext cx="8631845" cy="4675476"/>
            <a:chOff x="241222" y="987328"/>
            <a:chExt cx="8631845" cy="4675476"/>
          </a:xfrm>
        </p:grpSpPr>
        <p:graphicFrame>
          <p:nvGraphicFramePr>
            <p:cNvPr id="7" name="Diagram 6">
              <a:extLst>
                <a:ext uri="{FF2B5EF4-FFF2-40B4-BE49-F238E27FC236}">
                  <a16:creationId xmlns:a16="http://schemas.microsoft.com/office/drawing/2014/main" id="{32BBC881-E137-48A5-BF06-1BC842FDEF2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69341637"/>
                </p:ext>
              </p:extLst>
            </p:nvPr>
          </p:nvGraphicFramePr>
          <p:xfrm>
            <a:off x="1625183" y="987328"/>
            <a:ext cx="1237582" cy="467547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9" name="Diagram 8">
              <a:extLst>
                <a:ext uri="{FF2B5EF4-FFF2-40B4-BE49-F238E27FC236}">
                  <a16:creationId xmlns:a16="http://schemas.microsoft.com/office/drawing/2014/main" id="{34220325-9D80-497F-83AD-A1F2224916B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861242195"/>
                </p:ext>
              </p:extLst>
            </p:nvPr>
          </p:nvGraphicFramePr>
          <p:xfrm>
            <a:off x="3127759" y="987330"/>
            <a:ext cx="1237582" cy="467547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10" name="Diagram 9">
              <a:extLst>
                <a:ext uri="{FF2B5EF4-FFF2-40B4-BE49-F238E27FC236}">
                  <a16:creationId xmlns:a16="http://schemas.microsoft.com/office/drawing/2014/main" id="{06AB236E-DE69-4560-AE46-55E26F24D606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453631285"/>
                </p:ext>
              </p:extLst>
            </p:nvPr>
          </p:nvGraphicFramePr>
          <p:xfrm>
            <a:off x="4630335" y="987329"/>
            <a:ext cx="1237582" cy="467547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graphicFrame>
          <p:nvGraphicFramePr>
            <p:cNvPr id="11" name="Diagram 10">
              <a:extLst>
                <a:ext uri="{FF2B5EF4-FFF2-40B4-BE49-F238E27FC236}">
                  <a16:creationId xmlns:a16="http://schemas.microsoft.com/office/drawing/2014/main" id="{51C1C550-5442-4A36-AF96-7D0D61C50DA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192616379"/>
                </p:ext>
              </p:extLst>
            </p:nvPr>
          </p:nvGraphicFramePr>
          <p:xfrm>
            <a:off x="6132911" y="987329"/>
            <a:ext cx="1237582" cy="467547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  <p:graphicFrame>
          <p:nvGraphicFramePr>
            <p:cNvPr id="12" name="Diagram 11">
              <a:extLst>
                <a:ext uri="{FF2B5EF4-FFF2-40B4-BE49-F238E27FC236}">
                  <a16:creationId xmlns:a16="http://schemas.microsoft.com/office/drawing/2014/main" id="{7064D7E4-3F93-4B70-B769-F72AD81B1B6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76097942"/>
                </p:ext>
              </p:extLst>
            </p:nvPr>
          </p:nvGraphicFramePr>
          <p:xfrm>
            <a:off x="7635485" y="987328"/>
            <a:ext cx="1237582" cy="467547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2" r:lo="rId23" r:qs="rId24" r:cs="rId25"/>
            </a:graphicData>
          </a:graphic>
        </p:graphicFrame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CF56E30-DB96-4C17-ADF8-F4EF89802D22}"/>
                </a:ext>
              </a:extLst>
            </p:cNvPr>
            <p:cNvSpPr txBox="1"/>
            <p:nvPr/>
          </p:nvSpPr>
          <p:spPr>
            <a:xfrm>
              <a:off x="241222" y="4824442"/>
              <a:ext cx="1237582" cy="510493"/>
            </a:xfrm>
            <a:prstGeom prst="rect">
              <a:avLst/>
            </a:prstGeom>
          </p:spPr>
          <p:txBody>
            <a:bodyPr vert="horz" wrap="square" lIns="91440" tIns="45720" rIns="91440" bIns="45720" rtlCol="0" anchor="ctr">
              <a:normAutofit/>
            </a:bodyPr>
            <a:lstStyle/>
            <a:p>
              <a:r>
                <a:rPr lang="en-GB" i="1">
                  <a:solidFill>
                    <a:schemeClr val="bg1">
                      <a:lumMod val="50000"/>
                    </a:schemeClr>
                  </a:solidFill>
                </a:rPr>
                <a:t>Project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0548DBC-2013-4302-9D0B-85F4EDE13C51}"/>
                </a:ext>
              </a:extLst>
            </p:cNvPr>
            <p:cNvSpPr txBox="1"/>
            <p:nvPr/>
          </p:nvSpPr>
          <p:spPr>
            <a:xfrm>
              <a:off x="241222" y="3069818"/>
              <a:ext cx="1237582" cy="510493"/>
            </a:xfrm>
            <a:prstGeom prst="rect">
              <a:avLst/>
            </a:prstGeom>
          </p:spPr>
          <p:txBody>
            <a:bodyPr vert="horz" wrap="square" lIns="91440" tIns="45720" rIns="91440" bIns="45720" rtlCol="0" anchor="ctr">
              <a:normAutofit/>
            </a:bodyPr>
            <a:lstStyle/>
            <a:p>
              <a:r>
                <a:rPr lang="en-GB" i="1">
                  <a:solidFill>
                    <a:schemeClr val="bg1">
                      <a:lumMod val="50000"/>
                    </a:schemeClr>
                  </a:solidFill>
                </a:rPr>
                <a:t>Theme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27DD9AA-71D9-4D35-9165-AF223A7FCB52}"/>
                </a:ext>
              </a:extLst>
            </p:cNvPr>
            <p:cNvSpPr txBox="1"/>
            <p:nvPr/>
          </p:nvSpPr>
          <p:spPr>
            <a:xfrm>
              <a:off x="241222" y="1315194"/>
              <a:ext cx="1237582" cy="510493"/>
            </a:xfrm>
            <a:prstGeom prst="rect">
              <a:avLst/>
            </a:prstGeom>
          </p:spPr>
          <p:txBody>
            <a:bodyPr vert="horz" wrap="square" lIns="91440" tIns="45720" rIns="91440" bIns="45720" rtlCol="0" anchor="ctr">
              <a:normAutofit/>
            </a:bodyPr>
            <a:lstStyle/>
            <a:p>
              <a:r>
                <a:rPr lang="en-GB" i="1">
                  <a:solidFill>
                    <a:schemeClr val="bg1">
                      <a:lumMod val="50000"/>
                    </a:schemeClr>
                  </a:solidFill>
                </a:rPr>
                <a:t>Number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33520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1EA42178-673D-464C-AEDB-8146E758F3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B7DC48-2D08-407F-BA82-B3529163E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06953"/>
            <a:ext cx="3941066" cy="1375977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cs typeface="Arial"/>
              </a:rPr>
              <a:t>3. Rhannu Data mewn Iechyd a Gofal Cymdeithasol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7B4C9C-A0A6-4C43-B508-AD92C61DEF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GB">
                <a:solidFill>
                  <a:schemeClr val="bg1"/>
                </a:solidFill>
              </a:rPr>
              <a:t>3. Data Sharing in Health and Social Care</a:t>
            </a:r>
          </a:p>
        </p:txBody>
      </p:sp>
    </p:spTree>
    <p:extLst>
      <p:ext uri="{BB962C8B-B14F-4D97-AF65-F5344CB8AC3E}">
        <p14:creationId xmlns:p14="http://schemas.microsoft.com/office/powerpoint/2010/main" val="172789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F59E8-8DA6-421D-AC0C-890522787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>
                <a:cs typeface="Arial"/>
              </a:rPr>
              <a:t>Beth ydyn ni'n ei olygu wrth "rannu data"?</a:t>
            </a:r>
            <a:endParaRPr lang="en-US">
              <a:cs typeface="Arial" panose="020B0604020202020204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8729E6-1250-413A-9D9A-08D7E94947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What do we mean by “sharing data”?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73452D-DB51-462E-AC75-3F7F8F8284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24832" y="1935163"/>
            <a:ext cx="3690937" cy="348035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Data federated across multiple operational front line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Data shared between health boards, local authorities and other organisations providing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Data shared with research projects with the permission of the user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Data shared into SAIL and other anonymised </a:t>
            </a:r>
            <a:r>
              <a:rPr lang="en-GB" err="1"/>
              <a:t>SeRP</a:t>
            </a:r>
            <a:r>
              <a:rPr lang="en-GB"/>
              <a:t> platforms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0D19B-0542-4DC9-A619-9EE9C4EFA5F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cs typeface="Arial" panose="020B0604020202020204"/>
              </a:rPr>
              <a:t>Data wedi'I ffedereiddio ar draws sawl system rheng flaen weithredol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cs typeface="Arial" panose="020B0604020202020204"/>
              </a:rPr>
              <a:t>Data a rennir rhwng byrddau iechyd,awdurdodau lleol a sefydliadau eraill ay'n darparu gofal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cs typeface="Arial" panose="020B0604020202020204"/>
              </a:rPr>
              <a:t>Data wedi'I rannu gyda phrosiectau ymchwil gyda </a:t>
            </a:r>
            <a:r>
              <a:rPr lang="en-GB">
                <a:latin typeface="Arial"/>
                <a:cs typeface="Arial" panose="020B0604020202020204"/>
              </a:rPr>
              <a:t>chaniatâd y defnyddiwr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 panose="020B0604020202020204"/>
              </a:rPr>
              <a:t>Data wedi'I rannu ii SAIL a llwyfannau SeRP anhysbys eraill</a:t>
            </a:r>
          </a:p>
        </p:txBody>
      </p:sp>
    </p:spTree>
    <p:extLst>
      <p:ext uri="{BB962C8B-B14F-4D97-AF65-F5344CB8AC3E}">
        <p14:creationId xmlns:p14="http://schemas.microsoft.com/office/powerpoint/2010/main" val="28405697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5F4099-549B-443E-A2DE-B34813BCE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953" y="1306648"/>
            <a:ext cx="7016886" cy="4468534"/>
          </a:xfrm>
          <a:prstGeom prst="rect">
            <a:avLst/>
          </a:prstGeom>
        </p:spPr>
      </p:pic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85F0DAA6-EDCA-4D06-92D2-405A8FDF17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90041" y="277203"/>
            <a:ext cx="3690937" cy="1031284"/>
          </a:xfrm>
        </p:spPr>
        <p:txBody>
          <a:bodyPr/>
          <a:lstStyle/>
          <a:p>
            <a:pPr algn="ctr"/>
            <a:r>
              <a:rPr lang="en-GB"/>
              <a:t>Pan fydd rhannu data yn mynd yn dda...</a:t>
            </a:r>
            <a:endParaRPr lang="en-GB">
              <a:cs typeface="Arial"/>
            </a:endParaRPr>
          </a:p>
        </p:txBody>
      </p:sp>
      <p:pic>
        <p:nvPicPr>
          <p:cNvPr id="2" name="Picture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70D38626-32E5-43AE-B816-457C87EC6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575" y="1276793"/>
            <a:ext cx="7013750" cy="465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958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5F4099-549B-443E-A2DE-B34813BCE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953" y="1306648"/>
            <a:ext cx="7016886" cy="4468534"/>
          </a:xfrm>
          <a:prstGeom prst="rect">
            <a:avLst/>
          </a:prstGeom>
        </p:spPr>
      </p:pic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85F0DAA6-EDCA-4D06-92D2-405A8FDF17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27722" y="352566"/>
            <a:ext cx="3690937" cy="1031284"/>
          </a:xfrm>
        </p:spPr>
        <p:txBody>
          <a:bodyPr/>
          <a:lstStyle/>
          <a:p>
            <a:pPr algn="ctr"/>
            <a:r>
              <a:rPr lang="en-GB"/>
              <a:t>When sharing goes well…	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3506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17DBBF-7546-4A45-9D7E-8145E3A4B5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421" y="728402"/>
            <a:ext cx="6669157" cy="495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9008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092474-8F7A-4AAC-BACC-6A7826C4D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942" y="516834"/>
            <a:ext cx="3362006" cy="52422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4DE93F-0F54-4857-B7F8-107E1695D7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0054" y="248478"/>
            <a:ext cx="3129054" cy="562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8597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814C04-5F80-4E83-BE31-24BBE77E4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303" y="1172721"/>
            <a:ext cx="6673393" cy="391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974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>
            <a:extLst>
              <a:ext uri="{FF2B5EF4-FFF2-40B4-BE49-F238E27FC236}">
                <a16:creationId xmlns:a16="http://schemas.microsoft.com/office/drawing/2014/main" id="{3594A8CB-0131-4DC4-BB83-FBFA00FC9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0" y="2028778"/>
            <a:ext cx="3765220" cy="568748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sz="2000">
                <a:cs typeface="Arial"/>
              </a:rPr>
              <a:t>Nid yw rhannu data bob amser yn llyfn hwylio. Rydyn ni'n </a:t>
            </a:r>
            <a:r>
              <a:rPr lang="en-GB" sz="2000">
                <a:latin typeface="Arial"/>
                <a:cs typeface="Arial"/>
              </a:rPr>
              <a:t>siŵr eich bod chi wedi clywed am rai o'r trychinebau. Allwch chi enwi unrhyw rai?</a:t>
            </a:r>
            <a:endParaRPr lang="en-GB" sz="2000">
              <a:latin typeface="Arial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C6596CB-9F80-4618-81CD-657062C37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cs typeface="Arial"/>
              </a:rPr>
              <a:t>Cwestiwn:</a:t>
            </a:r>
            <a:endParaRPr lang="en-GB" b="1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1468EF3-A61F-4CDE-BE6A-819571A275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b="1"/>
              <a:t>Question: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5FAFE2A-3F51-469B-BF96-FDB8B107E3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486" y="4422914"/>
            <a:ext cx="3759447" cy="1630016"/>
          </a:xfrm>
        </p:spPr>
        <p:txBody>
          <a:bodyPr>
            <a:normAutofit/>
          </a:bodyPr>
          <a:lstStyle/>
          <a:p>
            <a:r>
              <a:rPr lang="en-GB" sz="2000"/>
              <a:t>Data sharing isn’t always smooth sailing. We’re sure you’ve heard of some of the disasters. Can you name any?</a:t>
            </a:r>
          </a:p>
        </p:txBody>
      </p:sp>
    </p:spTree>
    <p:extLst>
      <p:ext uri="{BB962C8B-B14F-4D97-AF65-F5344CB8AC3E}">
        <p14:creationId xmlns:p14="http://schemas.microsoft.com/office/powerpoint/2010/main" val="9098938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7E0BB90-F700-4F38-9047-ABDD28AAD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499" y="1538702"/>
            <a:ext cx="1826923" cy="20630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004DA51-E80B-493E-86A0-866DA66D7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1197" y="2443374"/>
            <a:ext cx="2266449" cy="20927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909DCD0-31A0-4CEE-BB55-3461BB2C3B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8120" y="1409410"/>
            <a:ext cx="2197218" cy="25077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1D06D3-A79E-43CF-AECE-83838C57B3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8560" y="4004482"/>
            <a:ext cx="3065005" cy="14363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0D8154-E410-482B-9D67-04CCA33498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5141" y="2299049"/>
            <a:ext cx="2355324" cy="2061553"/>
          </a:xfrm>
          <a:prstGeom prst="rect">
            <a:avLst/>
          </a:prstGeom>
        </p:spPr>
      </p:pic>
      <p:sp>
        <p:nvSpPr>
          <p:cNvPr id="18" name="Title 8">
            <a:extLst>
              <a:ext uri="{FF2B5EF4-FFF2-40B4-BE49-F238E27FC236}">
                <a16:creationId xmlns:a16="http://schemas.microsoft.com/office/drawing/2014/main" id="{C27D8E75-41DA-4121-9F0C-1E04806B6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3681080" cy="1031283"/>
          </a:xfrm>
        </p:spPr>
        <p:txBody>
          <a:bodyPr/>
          <a:lstStyle/>
          <a:p>
            <a:r>
              <a:rPr lang="en-GB"/>
              <a:t>Pan </a:t>
            </a:r>
            <a:r>
              <a:rPr lang="en-GB" err="1"/>
              <a:t>aiff</a:t>
            </a:r>
            <a:r>
              <a:rPr lang="en-GB"/>
              <a:t> </a:t>
            </a:r>
            <a:r>
              <a:rPr lang="en-GB" err="1"/>
              <a:t>pethau</a:t>
            </a:r>
            <a:r>
              <a:rPr lang="en-GB"/>
              <a:t> o </a:t>
            </a:r>
            <a:r>
              <a:rPr lang="en-GB" err="1"/>
              <a:t>chwith</a:t>
            </a:r>
            <a:r>
              <a:rPr lang="en-GB"/>
              <a:t>!</a:t>
            </a:r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0F53674A-314C-4311-9208-2177E5A709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62513" y="365126"/>
            <a:ext cx="3690937" cy="1031284"/>
          </a:xfrm>
        </p:spPr>
        <p:txBody>
          <a:bodyPr/>
          <a:lstStyle/>
          <a:p>
            <a:r>
              <a:rPr lang="en-GB"/>
              <a:t>When things go wrong!</a:t>
            </a:r>
          </a:p>
        </p:txBody>
      </p:sp>
    </p:spTree>
    <p:extLst>
      <p:ext uri="{BB962C8B-B14F-4D97-AF65-F5344CB8AC3E}">
        <p14:creationId xmlns:p14="http://schemas.microsoft.com/office/powerpoint/2010/main" val="2953585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2C84BA4-E949-4E44-BAE0-72E6A13CA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hyn</a:t>
            </a:r>
            <a:r>
              <a:rPr lang="en-GB"/>
              <a:t> </a:t>
            </a:r>
            <a:r>
              <a:rPr lang="en-GB" err="1"/>
              <a:t>rydyn</a:t>
            </a:r>
            <a:r>
              <a:rPr lang="en-GB"/>
              <a:t> </a:t>
            </a:r>
            <a:r>
              <a:rPr lang="en-GB" err="1"/>
              <a:t>ni’n</a:t>
            </a:r>
            <a:r>
              <a:rPr lang="en-GB"/>
              <a:t> </a:t>
            </a:r>
            <a:r>
              <a:rPr lang="en-GB" err="1"/>
              <a:t>ei</a:t>
            </a:r>
            <a:r>
              <a:rPr lang="en-GB"/>
              <a:t> </a:t>
            </a:r>
            <a:r>
              <a:rPr lang="en-GB" err="1"/>
              <a:t>wybod</a:t>
            </a:r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2A885AC-B748-451E-84C1-14F915B3CC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What we know	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4622202-05CE-4B84-A595-AF47A4FDE4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8650" y="1649413"/>
            <a:ext cx="3681413" cy="4095404"/>
          </a:xfrm>
        </p:spPr>
        <p:txBody>
          <a:bodyPr>
            <a:normAutofit fontScale="85000" lnSpcReduction="20000"/>
          </a:bodyPr>
          <a:lstStyle/>
          <a:p>
            <a:r>
              <a:rPr lang="en-GB"/>
              <a:t>Mae </a:t>
            </a:r>
            <a:r>
              <a:rPr lang="en-GB" err="1"/>
              <a:t>yna</a:t>
            </a:r>
            <a:r>
              <a:rPr lang="en-GB"/>
              <a:t> </a:t>
            </a:r>
            <a:r>
              <a:rPr lang="en-GB" err="1"/>
              <a:t>ddiffyg</a:t>
            </a:r>
            <a:r>
              <a:rPr lang="en-GB"/>
              <a:t> </a:t>
            </a:r>
            <a:r>
              <a:rPr lang="en-GB" err="1"/>
              <a:t>sgiliau</a:t>
            </a:r>
            <a:r>
              <a:rPr lang="en-GB"/>
              <a:t> a </a:t>
            </a:r>
            <a:r>
              <a:rPr lang="en-GB" err="1"/>
              <a:t>gallu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brosesu</a:t>
            </a:r>
            <a:r>
              <a:rPr lang="en-GB"/>
              <a:t> a </a:t>
            </a:r>
            <a:r>
              <a:rPr lang="en-GB" err="1"/>
              <a:t>dadansoddi</a:t>
            </a:r>
            <a:r>
              <a:rPr lang="en-GB"/>
              <a:t> data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effeithlon</a:t>
            </a:r>
            <a:r>
              <a:rPr lang="en-GB"/>
              <a:t>​</a:t>
            </a:r>
          </a:p>
          <a:p>
            <a:r>
              <a:rPr lang="en-GB"/>
              <a:t>Mae </a:t>
            </a:r>
            <a:r>
              <a:rPr lang="en-GB" err="1"/>
              <a:t>ansawdd</a:t>
            </a:r>
            <a:r>
              <a:rPr lang="en-GB"/>
              <a:t> y data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amrywiol</a:t>
            </a:r>
            <a:r>
              <a:rPr lang="en-GB"/>
              <a:t>​</a:t>
            </a:r>
          </a:p>
          <a:p>
            <a:r>
              <a:rPr lang="en-GB" err="1"/>
              <a:t>Mae’n</a:t>
            </a:r>
            <a:r>
              <a:rPr lang="en-GB"/>
              <a:t> </a:t>
            </a:r>
            <a:r>
              <a:rPr lang="en-GB" err="1"/>
              <a:t>anodd</a:t>
            </a:r>
            <a:r>
              <a:rPr lang="en-GB"/>
              <a:t> </a:t>
            </a:r>
            <a:r>
              <a:rPr lang="en-GB" err="1"/>
              <a:t>rhannu</a:t>
            </a:r>
            <a:r>
              <a:rPr lang="en-GB"/>
              <a:t> data </a:t>
            </a:r>
            <a:r>
              <a:rPr lang="en-GB" err="1"/>
              <a:t>ar</a:t>
            </a:r>
            <a:r>
              <a:rPr lang="en-GB"/>
              <a:t> draws </a:t>
            </a:r>
            <a:r>
              <a:rPr lang="en-GB" err="1"/>
              <a:t>systemau</a:t>
            </a:r>
            <a:r>
              <a:rPr lang="en-GB"/>
              <a:t> ac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aml</a:t>
            </a:r>
            <a:r>
              <a:rPr lang="en-GB"/>
              <a:t> </a:t>
            </a:r>
            <a:r>
              <a:rPr lang="en-GB" err="1"/>
              <a:t>mae’n</a:t>
            </a:r>
            <a:r>
              <a:rPr lang="en-GB"/>
              <a:t> </a:t>
            </a:r>
            <a:r>
              <a:rPr lang="en-GB" err="1"/>
              <a:t>anodd</a:t>
            </a:r>
            <a:r>
              <a:rPr lang="en-GB"/>
              <a:t> </a:t>
            </a:r>
            <a:r>
              <a:rPr lang="en-GB" err="1"/>
              <a:t>cael</a:t>
            </a:r>
            <a:r>
              <a:rPr lang="en-GB"/>
              <a:t> </a:t>
            </a:r>
            <a:r>
              <a:rPr lang="en-GB" err="1"/>
              <a:t>gafael</a:t>
            </a:r>
            <a:r>
              <a:rPr lang="en-GB"/>
              <a:t> </a:t>
            </a:r>
            <a:r>
              <a:rPr lang="en-GB" err="1"/>
              <a:t>arno</a:t>
            </a:r>
            <a:r>
              <a:rPr lang="en-GB"/>
              <a:t>​</a:t>
            </a:r>
          </a:p>
          <a:p>
            <a:r>
              <a:rPr lang="en-GB" err="1"/>
              <a:t>Nid</a:t>
            </a:r>
            <a:r>
              <a:rPr lang="en-GB"/>
              <a:t> </a:t>
            </a:r>
            <a:r>
              <a:rPr lang="en-GB" err="1"/>
              <a:t>oes</a:t>
            </a:r>
            <a:r>
              <a:rPr lang="en-GB"/>
              <a:t> </a:t>
            </a:r>
            <a:r>
              <a:rPr lang="en-GB" err="1"/>
              <a:t>unrhyw</a:t>
            </a:r>
            <a:r>
              <a:rPr lang="en-GB"/>
              <a:t> </a:t>
            </a:r>
            <a:r>
              <a:rPr lang="en-GB" err="1"/>
              <a:t>safonau</a:t>
            </a:r>
            <a:r>
              <a:rPr lang="en-GB"/>
              <a:t> data </a:t>
            </a:r>
            <a:r>
              <a:rPr lang="en-GB" err="1"/>
              <a:t>diffiniedig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bodoli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gyfer</a:t>
            </a:r>
            <a:r>
              <a:rPr lang="en-GB"/>
              <a:t> data </a:t>
            </a:r>
            <a:r>
              <a:rPr lang="en-GB" err="1"/>
              <a:t>gofal</a:t>
            </a:r>
            <a:r>
              <a:rPr lang="en-GB"/>
              <a:t> </a:t>
            </a:r>
            <a:r>
              <a:rPr lang="en-GB" err="1"/>
              <a:t>cymdeithasol</a:t>
            </a:r>
            <a:r>
              <a:rPr lang="en-GB"/>
              <a:t>​</a:t>
            </a:r>
          </a:p>
          <a:p>
            <a:r>
              <a:rPr lang="en-GB"/>
              <a:t>Mae </a:t>
            </a:r>
            <a:r>
              <a:rPr lang="en-GB" err="1"/>
              <a:t>ymddiriedaeth</a:t>
            </a:r>
            <a:r>
              <a:rPr lang="en-GB"/>
              <a:t> y </a:t>
            </a:r>
            <a:r>
              <a:rPr lang="en-GB" err="1"/>
              <a:t>cyhoedd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y </a:t>
            </a:r>
            <a:r>
              <a:rPr lang="en-GB" err="1"/>
              <a:t>defnydd</a:t>
            </a:r>
            <a:r>
              <a:rPr lang="en-GB"/>
              <a:t> o </a:t>
            </a:r>
            <a:r>
              <a:rPr lang="en-GB" err="1"/>
              <a:t>ddata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isel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F814D7C-D2D0-454E-A2C9-1BC01198C57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/>
              <a:t>There are a lack of skills and capacity to efficiently process and analyse data</a:t>
            </a:r>
          </a:p>
          <a:p>
            <a:r>
              <a:rPr lang="en-GB"/>
              <a:t>Data quality is variable</a:t>
            </a:r>
          </a:p>
          <a:p>
            <a:r>
              <a:rPr lang="en-GB"/>
              <a:t>Data is difficult to share across systems and often difficult to access</a:t>
            </a:r>
          </a:p>
          <a:p>
            <a:r>
              <a:rPr lang="en-GB"/>
              <a:t>No defined data standards exist for social care data</a:t>
            </a:r>
          </a:p>
          <a:p>
            <a:r>
              <a:rPr lang="en-GB"/>
              <a:t>Public trust in the use of data is low</a:t>
            </a:r>
          </a:p>
        </p:txBody>
      </p:sp>
    </p:spTree>
    <p:extLst>
      <p:ext uri="{BB962C8B-B14F-4D97-AF65-F5344CB8AC3E}">
        <p14:creationId xmlns:p14="http://schemas.microsoft.com/office/powerpoint/2010/main" val="16158835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37AEDBED-354C-4D65-BD48-90ED456E4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125" y="392688"/>
            <a:ext cx="7035750" cy="528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804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2B7DC48-2D08-407F-BA82-B3529163E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06953"/>
            <a:ext cx="4343000" cy="155182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cs typeface="Arial"/>
              </a:rPr>
              <a:t>4. Ymgysylltu</a:t>
            </a:r>
            <a:br>
              <a:rPr lang="en-GB">
                <a:solidFill>
                  <a:schemeClr val="bg1"/>
                </a:solidFill>
                <a:cs typeface="Arial"/>
              </a:rPr>
            </a:br>
            <a:r>
              <a:rPr lang="en-GB">
                <a:solidFill>
                  <a:schemeClr val="bg1"/>
                </a:solidFill>
                <a:cs typeface="Arial"/>
              </a:rPr>
              <a:t>Y cynhwysion cyfrinachol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7B4C9C-A0A6-4C43-B508-AD92C61DEF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4. Engagement</a:t>
            </a:r>
          </a:p>
          <a:p>
            <a:r>
              <a:rPr lang="en-GB">
                <a:solidFill>
                  <a:schemeClr val="bg1"/>
                </a:solidFill>
              </a:rPr>
              <a:t>The secret ingredient</a:t>
            </a:r>
          </a:p>
        </p:txBody>
      </p:sp>
    </p:spTree>
    <p:extLst>
      <p:ext uri="{BB962C8B-B14F-4D97-AF65-F5344CB8AC3E}">
        <p14:creationId xmlns:p14="http://schemas.microsoft.com/office/powerpoint/2010/main" val="1914967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>
            <a:extLst>
              <a:ext uri="{FF2B5EF4-FFF2-40B4-BE49-F238E27FC236}">
                <a16:creationId xmlns:a16="http://schemas.microsoft.com/office/drawing/2014/main" id="{3594A8CB-0131-4DC4-BB83-FBFA00FC9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0" y="1978536"/>
            <a:ext cx="3765220" cy="568748"/>
          </a:xfrm>
        </p:spPr>
        <p:txBody>
          <a:bodyPr>
            <a:noAutofit/>
          </a:bodyPr>
          <a:lstStyle/>
          <a:p>
            <a:r>
              <a:rPr lang="en-GB" sz="2000">
                <a:cs typeface="Arial"/>
              </a:rPr>
              <a:t>Os ydym am i rannu data ym maes iechyd a gofal cymdeithasol fod yn llwyddiant, gyda phwy y byddai angen I ni ymgysylltu?</a:t>
            </a:r>
            <a:endParaRPr lang="en-GB">
              <a:cs typeface="Arial" panose="020B0604020202020204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C6596CB-9F80-4618-81CD-657062C37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cs typeface="Arial"/>
              </a:rPr>
              <a:t>Cwestiwn:</a:t>
            </a:r>
            <a:endParaRPr lang="en-GB" b="1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1468EF3-A61F-4CDE-BE6A-819571A275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b="1"/>
              <a:t>Question: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5FAFE2A-3F51-469B-BF96-FDB8B107E3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486" y="4422914"/>
            <a:ext cx="3759447" cy="1630016"/>
          </a:xfrm>
        </p:spPr>
        <p:txBody>
          <a:bodyPr>
            <a:normAutofit/>
          </a:bodyPr>
          <a:lstStyle/>
          <a:p>
            <a:r>
              <a:rPr lang="en-GB" sz="2000"/>
              <a:t>If we want data sharing in health and social care to be a success, who would we need to engage with?</a:t>
            </a:r>
          </a:p>
        </p:txBody>
      </p:sp>
    </p:spTree>
    <p:extLst>
      <p:ext uri="{BB962C8B-B14F-4D97-AF65-F5344CB8AC3E}">
        <p14:creationId xmlns:p14="http://schemas.microsoft.com/office/powerpoint/2010/main" val="29221030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>
            <a:extLst>
              <a:ext uri="{FF2B5EF4-FFF2-40B4-BE49-F238E27FC236}">
                <a16:creationId xmlns:a16="http://schemas.microsoft.com/office/drawing/2014/main" id="{3594A8CB-0131-4DC4-BB83-FBFA00FC9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0" y="1664525"/>
            <a:ext cx="3765220" cy="568748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>
                <a:cs typeface="Arial"/>
              </a:rPr>
              <a:t>Sut fyddem ni'n gwerthu'r syniad o rannu data i'r grwpiau canlynol?</a:t>
            </a:r>
          </a:p>
          <a:p>
            <a:pPr marL="285750" indent="-285750">
              <a:buChar char="•"/>
            </a:pPr>
            <a:r>
              <a:rPr lang="en-GB">
                <a:cs typeface="Arial"/>
              </a:rPr>
              <a:t>Pobl sy'n defnyddio gofal a chefnogaeth</a:t>
            </a:r>
          </a:p>
          <a:p>
            <a:pPr marL="285750" indent="-285750">
              <a:buChar char="•"/>
            </a:pPr>
            <a:r>
              <a:rPr lang="en-GB">
                <a:cs typeface="Arial"/>
              </a:rPr>
              <a:t>Gweithwyr Cymdeithasol</a:t>
            </a:r>
          </a:p>
          <a:p>
            <a:pPr marL="285750" indent="-285750">
              <a:buChar char="•"/>
            </a:pPr>
            <a:r>
              <a:rPr lang="en-GB">
                <a:cs typeface="Arial"/>
              </a:rPr>
              <a:t>Rheolwyr cartrefi gofal</a:t>
            </a:r>
          </a:p>
          <a:p>
            <a:pPr marL="285750" indent="-285750">
              <a:buChar char="•"/>
            </a:pPr>
            <a:r>
              <a:rPr lang="en-GB">
                <a:cs typeface="Arial"/>
              </a:rPr>
              <a:t>Meddyg Teulu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C6596CB-9F80-4618-81CD-657062C37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97474"/>
            <a:ext cx="3765220" cy="1024286"/>
          </a:xfrm>
        </p:spPr>
        <p:txBody>
          <a:bodyPr/>
          <a:lstStyle/>
          <a:p>
            <a:r>
              <a:rPr lang="en-GB" b="1">
                <a:cs typeface="Arial"/>
              </a:rPr>
              <a:t>Cwestiwn:</a:t>
            </a:r>
            <a:endParaRPr lang="en-GB" b="1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1468EF3-A61F-4CDE-BE6A-819571A275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b="1"/>
              <a:t>Question: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5FAFE2A-3F51-469B-BF96-FDB8B107E3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486" y="4422914"/>
            <a:ext cx="3759447" cy="1630016"/>
          </a:xfrm>
        </p:spPr>
        <p:txBody>
          <a:bodyPr>
            <a:normAutofit fontScale="77500" lnSpcReduction="20000"/>
          </a:bodyPr>
          <a:lstStyle/>
          <a:p>
            <a:r>
              <a:rPr lang="en-GB" sz="2000" dirty="0"/>
              <a:t>How would we sell the idea of data sharing to the following groups?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People who use care and support</a:t>
            </a:r>
            <a:endParaRPr lang="en-GB" sz="2000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Social Workers</a:t>
            </a:r>
            <a:endParaRPr lang="en-GB" sz="2000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Care home managers</a:t>
            </a:r>
            <a:endParaRPr lang="en-GB" sz="2000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GPs</a:t>
            </a:r>
          </a:p>
        </p:txBody>
      </p:sp>
    </p:spTree>
    <p:extLst>
      <p:ext uri="{BB962C8B-B14F-4D97-AF65-F5344CB8AC3E}">
        <p14:creationId xmlns:p14="http://schemas.microsoft.com/office/powerpoint/2010/main" val="2303277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4A6CE-48EA-4566-856E-1FC1115B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err="1"/>
              <a:t>Troi</a:t>
            </a:r>
            <a:r>
              <a:rPr lang="en-US"/>
              <a:t> </a:t>
            </a:r>
            <a:r>
              <a:rPr lang="en-US" err="1"/>
              <a:t>diffyg</a:t>
            </a:r>
            <a:r>
              <a:rPr lang="en-US"/>
              <a:t> </a:t>
            </a:r>
            <a:r>
              <a:rPr lang="en-US" err="1"/>
              <a:t>ymddiriaeth</a:t>
            </a:r>
            <a:r>
              <a:rPr lang="en-US"/>
              <a:t> </a:t>
            </a:r>
            <a:r>
              <a:rPr lang="en-US" err="1"/>
              <a:t>wrth</a:t>
            </a:r>
            <a:r>
              <a:rPr lang="en-US"/>
              <a:t> </a:t>
            </a:r>
            <a:r>
              <a:rPr lang="en-US" err="1"/>
              <a:t>rannu</a:t>
            </a:r>
            <a:r>
              <a:rPr lang="en-US"/>
              <a:t> data </a:t>
            </a:r>
            <a:r>
              <a:rPr lang="en-US" err="1"/>
              <a:t>yn</a:t>
            </a:r>
            <a:r>
              <a:rPr lang="en-US"/>
              <a:t> ‘</a:t>
            </a:r>
            <a:r>
              <a:rPr lang="en-US" err="1"/>
              <a:t>ymgysyltu</a:t>
            </a:r>
            <a:r>
              <a:rPr lang="en-US"/>
              <a:t>, </a:t>
            </a:r>
            <a:r>
              <a:rPr lang="en-US" err="1"/>
              <a:t>bwriadol</a:t>
            </a:r>
            <a:r>
              <a:rPr lang="en-US"/>
              <a:t>, </a:t>
            </a:r>
            <a:r>
              <a:rPr lang="en-US" err="1"/>
              <a:t>penderfynu</a:t>
            </a:r>
            <a:r>
              <a:rPr lang="en-US"/>
              <a:t>’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E8035-923E-4A2A-89AB-6712C54B64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Turning distrust in data sharing into ‘engage deliberate, decide’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A6F01-9204-4BA3-9156-3AFEF74B8F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8650" y="2224585"/>
            <a:ext cx="3681413" cy="1552715"/>
          </a:xfrm>
        </p:spPr>
        <p:txBody>
          <a:bodyPr/>
          <a:lstStyle/>
          <a:p>
            <a:pPr marL="0" indent="0">
              <a:buNone/>
            </a:pPr>
            <a:r>
              <a:rPr lang="en-US" err="1"/>
              <a:t>Pum</a:t>
            </a:r>
            <a:r>
              <a:rPr lang="en-US"/>
              <a:t> </a:t>
            </a:r>
            <a:r>
              <a:rPr lang="en-US" err="1"/>
              <a:t>gwers</a:t>
            </a:r>
            <a:r>
              <a:rPr lang="en-US"/>
              <a:t> </a:t>
            </a:r>
            <a:r>
              <a:rPr lang="en-US" err="1"/>
              <a:t>o’r</a:t>
            </a:r>
            <a:r>
              <a:rPr lang="en-US"/>
              <a:t> </a:t>
            </a:r>
            <a:r>
              <a:rPr lang="en-US" err="1"/>
              <a:t>Cynllun</a:t>
            </a:r>
            <a:r>
              <a:rPr lang="en-US"/>
              <a:t> Data ac </a:t>
            </a:r>
            <a:r>
              <a:rPr lang="en-US" err="1"/>
              <a:t>Ymchwil</a:t>
            </a:r>
            <a:r>
              <a:rPr lang="en-US"/>
              <a:t> </a:t>
            </a:r>
            <a:r>
              <a:rPr lang="en-US" err="1"/>
              <a:t>Meddygon</a:t>
            </a:r>
            <a:r>
              <a:rPr lang="en-US"/>
              <a:t> </a:t>
            </a:r>
            <a:r>
              <a:rPr lang="en-US" err="1"/>
              <a:t>Teulu</a:t>
            </a:r>
            <a:r>
              <a:rPr lang="en-US"/>
              <a:t> (GPDPR)</a:t>
            </a:r>
          </a:p>
          <a:p>
            <a:pPr marL="0" indent="0">
              <a:buNone/>
            </a:pPr>
            <a:endParaRPr lang="en-GB">
              <a:cs typeface="Arial"/>
            </a:endParaRP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F5C1D5-F487-41C0-811B-7194A482F5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62513" y="2224585"/>
            <a:ext cx="3690495" cy="1555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Five lessons from the GP Data for Planning and Research scheme (GPDPR)</a:t>
            </a:r>
          </a:p>
          <a:p>
            <a:pPr marL="0" indent="0">
              <a:buNone/>
            </a:pPr>
            <a:endParaRPr lang="en-GB"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0302C7-C3D3-4B63-B699-112ABD81D824}"/>
              </a:ext>
            </a:extLst>
          </p:cNvPr>
          <p:cNvSpPr txBox="1"/>
          <p:nvPr/>
        </p:nvSpPr>
        <p:spPr>
          <a:xfrm>
            <a:off x="680463" y="4161213"/>
            <a:ext cx="79181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>
                <a:latin typeface="Arial"/>
                <a:cs typeface="Arial"/>
                <a:hlinkClick r:id="rId2"/>
              </a:rPr>
              <a:t>https://www.adalovelaceinstitute.org/blog/distrust-data-sharing-engage-deliberate-decide/</a:t>
            </a:r>
            <a:r>
              <a:rPr lang="en-GB" sz="2400">
                <a:latin typeface="Arial"/>
                <a:cs typeface="Arial"/>
              </a:rPr>
              <a:t> </a:t>
            </a:r>
            <a:endParaRPr lang="en-US" sz="24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0054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DF51B-7612-4F1F-B874-B8B3265EC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Neges</a:t>
            </a:r>
            <a:r>
              <a:rPr lang="en-US"/>
              <a:t> </a:t>
            </a:r>
            <a:r>
              <a:rPr lang="en-US" err="1"/>
              <a:t>allweddol</a:t>
            </a:r>
            <a:r>
              <a:rPr lang="en-US"/>
              <a:t> 1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E228D9-933D-4AE1-A865-1BDBAC6262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Key message 1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878DF7-4550-494E-A09C-A85338C917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Mae </a:t>
            </a:r>
            <a:r>
              <a:rPr lang="en-US" err="1"/>
              <a:t>ffeithiau’n</a:t>
            </a:r>
            <a:r>
              <a:rPr lang="en-US"/>
              <a:t> </a:t>
            </a:r>
            <a:r>
              <a:rPr lang="en-US" err="1"/>
              <a:t>bwysig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</a:t>
            </a:r>
            <a:r>
              <a:rPr lang="en-US" err="1"/>
              <a:t>bobl</a:t>
            </a:r>
            <a:r>
              <a:rPr lang="en-US"/>
              <a:t>: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US" err="1"/>
              <a:t>Mae’n</a:t>
            </a:r>
            <a:r>
              <a:rPr lang="en-US"/>
              <a:t> </a:t>
            </a:r>
            <a:r>
              <a:rPr lang="en-US" err="1"/>
              <a:t>bwysig</a:t>
            </a:r>
            <a:r>
              <a:rPr lang="en-US"/>
              <a:t> </a:t>
            </a:r>
            <a:r>
              <a:rPr lang="en-US" err="1"/>
              <a:t>cael</a:t>
            </a:r>
            <a:r>
              <a:rPr lang="en-US"/>
              <a:t> y </a:t>
            </a:r>
            <a:r>
              <a:rPr lang="en-US" err="1"/>
              <a:t>ffeithiau’n</a:t>
            </a:r>
            <a:r>
              <a:rPr lang="en-US"/>
              <a:t> </a:t>
            </a:r>
            <a:r>
              <a:rPr lang="en-US" err="1"/>
              <a:t>iawn</a:t>
            </a:r>
            <a:r>
              <a:rPr lang="en-US"/>
              <a:t>, a </a:t>
            </a:r>
            <a:r>
              <a:rPr lang="en-US" err="1"/>
              <a:t>chymryd</a:t>
            </a:r>
            <a:r>
              <a:rPr lang="en-US"/>
              <a:t> </a:t>
            </a:r>
            <a:r>
              <a:rPr lang="en-US" err="1"/>
              <a:t>cyfrifoldeb</a:t>
            </a:r>
            <a:r>
              <a:rPr lang="en-US"/>
              <a:t> </a:t>
            </a:r>
            <a:r>
              <a:rPr lang="en-US" err="1"/>
              <a:t>ar</a:t>
            </a:r>
            <a:r>
              <a:rPr lang="en-US"/>
              <a:t> y </a:t>
            </a:r>
            <a:r>
              <a:rPr lang="en-US" err="1"/>
              <a:t>cyd</a:t>
            </a:r>
            <a:r>
              <a:rPr lang="en-US"/>
              <a:t> am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cyfleu’n</a:t>
            </a:r>
            <a:r>
              <a:rPr lang="en-US"/>
              <a:t> </a:t>
            </a:r>
            <a:r>
              <a:rPr lang="en-US" err="1"/>
              <a:t>glir</a:t>
            </a:r>
            <a:r>
              <a:rPr lang="en-US"/>
              <a:t>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4B3F76-CB7E-444A-8C38-8D59AEB283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Facts matter to people: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It’s important to get the facts right, and to take collective responsibility for communicating them clearly.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5562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3A334-AE0E-40B9-BB4A-47AD3B281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Neges</a:t>
            </a:r>
            <a:r>
              <a:rPr lang="en-US"/>
              <a:t> </a:t>
            </a:r>
            <a:r>
              <a:rPr lang="en-US" err="1"/>
              <a:t>allweddol</a:t>
            </a:r>
            <a:r>
              <a:rPr lang="en-US"/>
              <a:t> 2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5D4EB2-0F88-4804-ADA7-0997AA4333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Key message 2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43BBE7-8F23-4565-8458-FDC3547C47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Mae data GPDPR a </a:t>
            </a:r>
            <a:r>
              <a:rPr lang="en-US" err="1"/>
              <a:t>gofal</a:t>
            </a:r>
            <a:r>
              <a:rPr lang="en-US"/>
              <a:t> </a:t>
            </a:r>
            <a:r>
              <a:rPr lang="en-US" err="1"/>
              <a:t>yn</a:t>
            </a:r>
            <a:r>
              <a:rPr lang="en-US"/>
              <a:t> </a:t>
            </a:r>
            <a:r>
              <a:rPr lang="en-US" err="1"/>
              <a:t>achosion</a:t>
            </a:r>
            <a:r>
              <a:rPr lang="en-US"/>
              <a:t> </a:t>
            </a:r>
            <a:r>
              <a:rPr lang="en-US" err="1"/>
              <a:t>defnydd</a:t>
            </a:r>
            <a:r>
              <a:rPr lang="en-US"/>
              <a:t> </a:t>
            </a:r>
            <a:r>
              <a:rPr lang="en-US" err="1"/>
              <a:t>sy’n</a:t>
            </a:r>
            <a:r>
              <a:rPr lang="en-US"/>
              <a:t> </a:t>
            </a:r>
            <a:r>
              <a:rPr lang="en-US" err="1"/>
              <a:t>datgelu</a:t>
            </a:r>
            <a:r>
              <a:rPr lang="en-US"/>
              <a:t> </a:t>
            </a:r>
            <a:r>
              <a:rPr lang="en-US" err="1"/>
              <a:t>sut</a:t>
            </a:r>
            <a:r>
              <a:rPr lang="en-US"/>
              <a:t> y gall </a:t>
            </a:r>
            <a:r>
              <a:rPr lang="en-US" err="1"/>
              <a:t>dulliau</a:t>
            </a:r>
            <a:r>
              <a:rPr lang="en-US"/>
              <a:t> ‘</a:t>
            </a:r>
            <a:r>
              <a:rPr lang="en-US" err="1"/>
              <a:t>penderfynu</a:t>
            </a:r>
            <a:r>
              <a:rPr lang="en-US"/>
              <a:t>, </a:t>
            </a:r>
            <a:r>
              <a:rPr lang="en-US" err="1"/>
              <a:t>cyhoeddi</a:t>
            </a:r>
            <a:r>
              <a:rPr lang="en-US"/>
              <a:t> ac </a:t>
            </a:r>
            <a:r>
              <a:rPr lang="en-US" err="1"/>
              <a:t>amddiffyn</a:t>
            </a:r>
            <a:r>
              <a:rPr lang="en-US"/>
              <a:t>’ </a:t>
            </a:r>
            <a:r>
              <a:rPr lang="en-US" err="1"/>
              <a:t>tuag</a:t>
            </a:r>
            <a:r>
              <a:rPr lang="en-US"/>
              <a:t> at </a:t>
            </a:r>
            <a:r>
              <a:rPr lang="en-US" err="1"/>
              <a:t>wneud</a:t>
            </a:r>
            <a:r>
              <a:rPr lang="en-US"/>
              <a:t> </a:t>
            </a:r>
            <a:r>
              <a:rPr lang="en-US" err="1"/>
              <a:t>penderfyniadau</a:t>
            </a:r>
            <a:r>
              <a:rPr lang="en-US"/>
              <a:t>  </a:t>
            </a:r>
            <a:r>
              <a:rPr lang="en-US" err="1"/>
              <a:t>danseilio</a:t>
            </a:r>
            <a:r>
              <a:rPr lang="en-US"/>
              <a:t> </a:t>
            </a:r>
            <a:r>
              <a:rPr lang="en-US" err="1"/>
              <a:t>defnyddiau</a:t>
            </a:r>
            <a:r>
              <a:rPr lang="en-US"/>
              <a:t> </a:t>
            </a:r>
            <a:r>
              <a:rPr lang="en-US" err="1"/>
              <a:t>dibynadwy</a:t>
            </a:r>
            <a:r>
              <a:rPr lang="en-US"/>
              <a:t> o </a:t>
            </a:r>
            <a:r>
              <a:rPr lang="en-US" err="1"/>
              <a:t>ddata</a:t>
            </a:r>
            <a:r>
              <a:rPr lang="en-US"/>
              <a:t>.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624920-C1D1-4603-BDD3-94B40585A2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GPDPR and Care data are use cases that reveal how ‘decide, announce and defend’ approaches to decision-making can undermine trusted uses of data.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238520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6D856-2ECC-4B42-8286-80610EC2C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Neges</a:t>
            </a:r>
            <a:r>
              <a:rPr lang="en-US"/>
              <a:t> </a:t>
            </a:r>
            <a:r>
              <a:rPr lang="en-US" err="1"/>
              <a:t>allweddol</a:t>
            </a:r>
            <a:r>
              <a:rPr lang="en-US"/>
              <a:t> 3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ECF71D-A779-454F-9248-78B828FB17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Key message 3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3E3691-6195-4A82-A828-3BDC377420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err="1"/>
              <a:t>Rhaid</a:t>
            </a:r>
            <a:r>
              <a:rPr lang="en-US"/>
              <a:t> </a:t>
            </a:r>
            <a:r>
              <a:rPr lang="en-US" err="1"/>
              <a:t>dangos</a:t>
            </a:r>
            <a:r>
              <a:rPr lang="en-US"/>
              <a:t> </a:t>
            </a:r>
            <a:r>
              <a:rPr lang="en-US" err="1"/>
              <a:t>dibynadwyedd</a:t>
            </a:r>
            <a:r>
              <a:rPr lang="en-US"/>
              <a:t> </a:t>
            </a:r>
            <a:r>
              <a:rPr lang="en-US" err="1"/>
              <a:t>yn</a:t>
            </a:r>
            <a:r>
              <a:rPr lang="en-US"/>
              <a:t> </a:t>
            </a:r>
            <a:r>
              <a:rPr lang="en-US" err="1"/>
              <a:t>gyntaf</a:t>
            </a:r>
            <a:r>
              <a:rPr lang="en-US"/>
              <a:t>, a </a:t>
            </a:r>
            <a:r>
              <a:rPr lang="en-US" err="1"/>
              <a:t>bydd</a:t>
            </a:r>
            <a:r>
              <a:rPr lang="en-US"/>
              <a:t> </a:t>
            </a:r>
            <a:r>
              <a:rPr lang="en-US" err="1"/>
              <a:t>ymddiriaeth</a:t>
            </a:r>
            <a:r>
              <a:rPr lang="en-US"/>
              <a:t> a </a:t>
            </a:r>
            <a:r>
              <a:rPr lang="en-US" err="1"/>
              <a:t>chefnogaeth</a:t>
            </a:r>
            <a:r>
              <a:rPr lang="en-US"/>
              <a:t> </a:t>
            </a:r>
            <a:r>
              <a:rPr lang="en-US" err="1"/>
              <a:t>yn</a:t>
            </a:r>
            <a:r>
              <a:rPr lang="en-US"/>
              <a:t> </a:t>
            </a:r>
            <a:r>
              <a:rPr lang="en-US" err="1"/>
              <a:t>dilyn</a:t>
            </a:r>
            <a:r>
              <a:rPr lang="en-US"/>
              <a:t>.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13D22B-5A81-4D7C-8E54-4598FF3FF8A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Trustworthiness must be demonstrated first, and trust and support will follow.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2635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3B2D9-3BC0-4A84-903A-6F17C3CC4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Neges</a:t>
            </a:r>
            <a:r>
              <a:rPr lang="en-US"/>
              <a:t> </a:t>
            </a:r>
            <a:r>
              <a:rPr lang="en-US" err="1"/>
              <a:t>allweddol</a:t>
            </a:r>
            <a:r>
              <a:rPr lang="en-US"/>
              <a:t> 4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53CAAC-7F5C-444C-AFAE-37958B0D2F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Key message 4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33D36E-F251-4915-96C4-9D23DC24DB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err="1"/>
              <a:t>Rhaid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</a:t>
            </a:r>
            <a:r>
              <a:rPr lang="en-US" err="1"/>
              <a:t>gyfathrebu</a:t>
            </a:r>
            <a:r>
              <a:rPr lang="en-US"/>
              <a:t> a </a:t>
            </a:r>
            <a:r>
              <a:rPr lang="en-US" err="1"/>
              <a:t>thryloywder</a:t>
            </a:r>
            <a:r>
              <a:rPr lang="en-US"/>
              <a:t> da </a:t>
            </a:r>
            <a:r>
              <a:rPr lang="en-US" err="1"/>
              <a:t>ddod</a:t>
            </a:r>
            <a:r>
              <a:rPr lang="en-US"/>
              <a:t> </a:t>
            </a:r>
            <a:r>
              <a:rPr lang="en-US" err="1"/>
              <a:t>gyda</a:t>
            </a:r>
            <a:r>
              <a:rPr lang="en-US"/>
              <a:t> dull </a:t>
            </a:r>
            <a:r>
              <a:rPr lang="en-US" err="1"/>
              <a:t>mwy</a:t>
            </a:r>
            <a:r>
              <a:rPr lang="en-US"/>
              <a:t> </a:t>
            </a:r>
            <a:r>
              <a:rPr lang="en-US" err="1"/>
              <a:t>agored</a:t>
            </a:r>
            <a:r>
              <a:rPr lang="en-US"/>
              <a:t>, </a:t>
            </a:r>
            <a:r>
              <a:rPr lang="en-US" err="1"/>
              <a:t>ystyriol</a:t>
            </a:r>
            <a:r>
              <a:rPr lang="en-US"/>
              <a:t> o </a:t>
            </a:r>
            <a:r>
              <a:rPr lang="en-US" err="1"/>
              <a:t>gynnwys</a:t>
            </a:r>
            <a:r>
              <a:rPr lang="en-US"/>
              <a:t> y </a:t>
            </a:r>
            <a:r>
              <a:rPr lang="en-US" err="1"/>
              <a:t>cyhoedd</a:t>
            </a:r>
            <a:r>
              <a:rPr lang="en-US"/>
              <a:t> </a:t>
            </a:r>
            <a:r>
              <a:rPr lang="en-US" err="1"/>
              <a:t>mewn</a:t>
            </a:r>
            <a:r>
              <a:rPr lang="en-US"/>
              <a:t> </a:t>
            </a:r>
            <a:r>
              <a:rPr lang="en-US" err="1"/>
              <a:t>penderfyniadau</a:t>
            </a:r>
            <a:r>
              <a:rPr lang="en-US"/>
              <a:t> </a:t>
            </a:r>
            <a:r>
              <a:rPr lang="en-US" err="1"/>
              <a:t>uchelgeisiol</a:t>
            </a:r>
            <a:r>
              <a:rPr lang="en-US"/>
              <a:t>.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FE6451-649A-4150-891D-2984F5C335E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Good communication and transparency must be accompanied by a more open, deliberative approach to engaging the public in high-stakes decisions.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5409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B9EDC-CF15-4647-8C40-71837C80D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Neges</a:t>
            </a:r>
            <a:r>
              <a:rPr lang="en-US"/>
              <a:t> </a:t>
            </a:r>
            <a:r>
              <a:rPr lang="en-US" err="1"/>
              <a:t>allweddol</a:t>
            </a:r>
            <a:r>
              <a:rPr lang="en-US"/>
              <a:t> 5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247272-3144-4A51-9BA0-3D34B52F8E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Key message 5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4CD491-1190-4179-BB0F-09532A46D4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err="1"/>
              <a:t>Rhaid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</a:t>
            </a:r>
            <a:r>
              <a:rPr lang="en-US" err="1"/>
              <a:t>ymgysylltiad</a:t>
            </a:r>
            <a:r>
              <a:rPr lang="en-US"/>
              <a:t> </a:t>
            </a:r>
            <a:r>
              <a:rPr lang="en-US" err="1"/>
              <a:t>cyhoeddus</a:t>
            </a:r>
            <a:r>
              <a:rPr lang="en-US"/>
              <a:t> da </a:t>
            </a:r>
            <a:r>
              <a:rPr lang="en-US" err="1"/>
              <a:t>symud</a:t>
            </a:r>
            <a:r>
              <a:rPr lang="en-US"/>
              <a:t> y </a:t>
            </a:r>
            <a:r>
              <a:rPr lang="en-US" err="1"/>
              <a:t>tu</a:t>
            </a:r>
            <a:r>
              <a:rPr lang="en-US"/>
              <a:t> </a:t>
            </a:r>
            <a:r>
              <a:rPr lang="en-US" err="1"/>
              <a:t>hwnt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</a:t>
            </a:r>
            <a:r>
              <a:rPr lang="en-US" err="1"/>
              <a:t>hysbysu</a:t>
            </a:r>
            <a:r>
              <a:rPr lang="en-US"/>
              <a:t> </a:t>
            </a:r>
            <a:r>
              <a:rPr lang="en-US" err="1"/>
              <a:t>pobl</a:t>
            </a:r>
            <a:r>
              <a:rPr lang="en-US"/>
              <a:t>, a </a:t>
            </a:r>
            <a:r>
              <a:rPr lang="en-US" err="1"/>
              <a:t>thuag</a:t>
            </a:r>
            <a:r>
              <a:rPr lang="en-US"/>
              <a:t> at </a:t>
            </a:r>
            <a:r>
              <a:rPr lang="en-US" err="1"/>
              <a:t>alluogi</a:t>
            </a:r>
            <a:r>
              <a:rPr lang="en-US"/>
              <a:t> </a:t>
            </a:r>
            <a:r>
              <a:rPr lang="en-US" err="1"/>
              <a:t>cleifion</a:t>
            </a:r>
            <a:r>
              <a:rPr lang="en-US"/>
              <a:t> a </a:t>
            </a:r>
            <a:r>
              <a:rPr lang="en-US" err="1"/>
              <a:t>phbl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 </a:t>
            </a:r>
            <a:r>
              <a:rPr lang="en-US" err="1"/>
              <a:t>lunio</a:t>
            </a:r>
            <a:r>
              <a:rPr lang="en-US"/>
              <a:t> </a:t>
            </a:r>
            <a:r>
              <a:rPr lang="en-US" err="1"/>
              <a:t>penderfyniadau</a:t>
            </a:r>
            <a:r>
              <a:rPr lang="en-US"/>
              <a:t> am </a:t>
            </a:r>
            <a:r>
              <a:rPr lang="en-US" err="1"/>
              <a:t>eu</a:t>
            </a:r>
            <a:r>
              <a:rPr lang="en-US"/>
              <a:t> data.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86900B-E4C5-4DD1-AC5E-D88083E042B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Good public engagement must move beyond informing people, and towards enabling patients and people to shape decisions about their data.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340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4A6CE-48EA-4566-856E-1FC1115B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Rheithgorau Dinasyddion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E8035-923E-4A2A-89AB-6712C54B64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Citizen Juries</a:t>
            </a:r>
          </a:p>
        </p:txBody>
      </p:sp>
      <p:pic>
        <p:nvPicPr>
          <p:cNvPr id="4" name="yt5s.com-Citizens Jury">
            <a:hlinkClick r:id="" action="ppaction://media"/>
            <a:extLst>
              <a:ext uri="{FF2B5EF4-FFF2-40B4-BE49-F238E27FC236}">
                <a16:creationId xmlns:a16="http://schemas.microsoft.com/office/drawing/2014/main" id="{D43D4EF8-EFA6-4197-B40A-7EBB508B56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FEDD2E-F74B-41C7-87FB-C9AC12946B82}"/>
              </a:ext>
            </a:extLst>
          </p:cNvPr>
          <p:cNvSpPr txBox="1"/>
          <p:nvPr/>
        </p:nvSpPr>
        <p:spPr>
          <a:xfrm>
            <a:off x="30804" y="5254025"/>
            <a:ext cx="890404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Arial"/>
                <a:cs typeface="Arial"/>
                <a:hlinkClick r:id="rId5"/>
              </a:rPr>
              <a:t>https://www.arc-gm.nihr.ac.uk/projects/Citizens-Juries-on-Health-Data-Sharing-in-a-Pandemic</a:t>
            </a:r>
            <a:r>
              <a:rPr lang="en-GB">
                <a:latin typeface="Arial"/>
                <a:cs typeface="Arial"/>
              </a:rPr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37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1EA42178-673D-464C-AEDB-8146E758F3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B7DC48-2D08-407F-BA82-B3529163E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  <a:cs typeface="Arial"/>
              </a:rPr>
              <a:t>5. Beth nesaf?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7B4C9C-A0A6-4C43-B508-AD92C61DEF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5. What Next?</a:t>
            </a:r>
          </a:p>
        </p:txBody>
      </p:sp>
    </p:spTree>
    <p:extLst>
      <p:ext uri="{BB962C8B-B14F-4D97-AF65-F5344CB8AC3E}">
        <p14:creationId xmlns:p14="http://schemas.microsoft.com/office/powerpoint/2010/main" val="3109139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4A6CE-48EA-4566-856E-1FC1115B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Prosiectau sy'n bodoli eisioes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E8035-923E-4A2A-89AB-6712C54B64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Existing Projects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A6F01-9204-4BA3-9156-3AFEF74B8F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8650" y="1649413"/>
            <a:ext cx="4121028" cy="385127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sz="1800">
                <a:cs typeface="Arial"/>
              </a:rPr>
              <a:t>Dadansoddeg Data'r Gweithlu</a:t>
            </a:r>
          </a:p>
          <a:p>
            <a:r>
              <a:rPr lang="en-GB" sz="1800">
                <a:cs typeface="Arial"/>
              </a:rPr>
              <a:t>Y Porth Data Gofal Cymdeithasol</a:t>
            </a:r>
          </a:p>
          <a:p>
            <a:r>
              <a:rPr lang="en-GB" sz="1800">
                <a:cs typeface="Arial"/>
              </a:rPr>
              <a:t>Y Cynnig Tystiolaeth</a:t>
            </a:r>
          </a:p>
          <a:p>
            <a:r>
              <a:rPr lang="en-GB" sz="1800">
                <a:cs typeface="Arial"/>
              </a:rPr>
              <a:t>Y fframwaith datblygu sgiliau ar gyfer dadansoddi data mewn gofal cymdeithasol</a:t>
            </a:r>
          </a:p>
          <a:p>
            <a:r>
              <a:rPr lang="en-GB" sz="1800">
                <a:cs typeface="Arial"/>
              </a:rPr>
              <a:t>Safonau Data Cyffredin</a:t>
            </a:r>
          </a:p>
          <a:p>
            <a:r>
              <a:rPr lang="en-GB" sz="1800">
                <a:cs typeface="Arial"/>
              </a:rPr>
              <a:t>Gofal Cymdeithasol yn yr NDR</a:t>
            </a:r>
          </a:p>
          <a:p>
            <a:r>
              <a:rPr lang="en-GB" sz="1800">
                <a:cs typeface="Arial"/>
              </a:rPr>
              <a:t>WCCIS a BI</a:t>
            </a:r>
          </a:p>
          <a:p>
            <a:r>
              <a:rPr lang="en-GB" sz="1800">
                <a:cs typeface="Arial"/>
              </a:rPr>
              <a:t>Modelu a Dadansoddeg Rhagfynegol</a:t>
            </a:r>
          </a:p>
          <a:p>
            <a:r>
              <a:rPr lang="en-GB" sz="1800">
                <a:cs typeface="Arial"/>
              </a:rPr>
              <a:t>Prosiectau Data Cysylltiedig (ADRC)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F5C1D5-F487-41C0-811B-7194A482F5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/>
              <a:t>Workforce Data Analytics</a:t>
            </a:r>
          </a:p>
          <a:p>
            <a:r>
              <a:rPr lang="en-GB"/>
              <a:t>The Social Care Data Portal</a:t>
            </a:r>
          </a:p>
          <a:p>
            <a:r>
              <a:rPr lang="en-GB"/>
              <a:t>The Evidence Offer</a:t>
            </a:r>
          </a:p>
          <a:p>
            <a:r>
              <a:rPr lang="en-GB"/>
              <a:t>The Skills development framework for data analysis in social care</a:t>
            </a:r>
          </a:p>
          <a:p>
            <a:r>
              <a:rPr lang="en-GB"/>
              <a:t>Common Data Standards</a:t>
            </a:r>
          </a:p>
          <a:p>
            <a:r>
              <a:rPr lang="en-GB"/>
              <a:t>Social Care in the NDR</a:t>
            </a:r>
          </a:p>
          <a:p>
            <a:r>
              <a:rPr lang="en-GB"/>
              <a:t>WCCIS and BI</a:t>
            </a:r>
          </a:p>
          <a:p>
            <a:r>
              <a:rPr lang="en-GB"/>
              <a:t>Modelling and Predictive Analytics</a:t>
            </a:r>
          </a:p>
          <a:p>
            <a:r>
              <a:rPr lang="en-GB"/>
              <a:t>Linked Data Projects (ADRC)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697B83-C129-43D5-9B61-937E09BE98FD}"/>
              </a:ext>
            </a:extLst>
          </p:cNvPr>
          <p:cNvSpPr txBox="1"/>
          <p:nvPr/>
        </p:nvSpPr>
        <p:spPr>
          <a:xfrm>
            <a:off x="3200400" y="324433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1790591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4A6CE-48EA-4566-856E-1FC1115B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Arial"/>
              </a:rPr>
              <a:t>Beth nesaf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E8035-923E-4A2A-89AB-6712C54B64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What’s next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A6F01-9204-4BA3-9156-3AFEF74B8F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>
                <a:cs typeface="Arial"/>
              </a:rPr>
              <a:t>Ymgysylltiad parhaus </a:t>
            </a:r>
            <a:r>
              <a:rPr lang="en-GB">
                <a:latin typeface="Arial"/>
                <a:cs typeface="Arial"/>
              </a:rPr>
              <a:t>â'n rhanddeiliaid i ddatblygu ein blaenoriaethau map ffordd a'r cylch ennill cyflym nesaf</a:t>
            </a:r>
          </a:p>
          <a:p>
            <a:r>
              <a:rPr lang="en-GB">
                <a:latin typeface="Arial"/>
                <a:cs typeface="Arial"/>
              </a:rPr>
              <a:t>Lansio porth data newydd</a:t>
            </a:r>
          </a:p>
          <a:p>
            <a:r>
              <a:rPr lang="en-GB">
                <a:latin typeface="Arial"/>
                <a:cs typeface="Arial"/>
              </a:rPr>
              <a:t>Rhyddhau adroddiad cyntaf ar ddata gweithlu newydd</a:t>
            </a:r>
          </a:p>
          <a:p>
            <a:r>
              <a:rPr lang="en-GB">
                <a:latin typeface="Arial"/>
                <a:cs typeface="Arial"/>
              </a:rPr>
              <a:t>Creu sefydliadau disglair ar gyfer rhannu data a datblygu safonau data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F5C1D5-F487-41C0-811B-7194A482F5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/>
              <a:t>Continued engagement with our stakeholders to develop our roadmap priorities and next quick win cycle</a:t>
            </a:r>
          </a:p>
          <a:p>
            <a:r>
              <a:rPr lang="en-GB"/>
              <a:t>Launch of new data portal</a:t>
            </a:r>
          </a:p>
          <a:p>
            <a:r>
              <a:rPr lang="en-GB"/>
              <a:t>Release first report on new workforce data</a:t>
            </a:r>
          </a:p>
          <a:p>
            <a:r>
              <a:rPr lang="en-GB"/>
              <a:t>Create beacon organisations for data sharing and data standards development</a:t>
            </a:r>
          </a:p>
        </p:txBody>
      </p:sp>
    </p:spTree>
    <p:extLst>
      <p:ext uri="{BB962C8B-B14F-4D97-AF65-F5344CB8AC3E}">
        <p14:creationId xmlns:p14="http://schemas.microsoft.com/office/powerpoint/2010/main" val="25668344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4A6CE-48EA-4566-856E-1FC1115B9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>
                <a:cs typeface="Arial"/>
              </a:rPr>
              <a:t>I gysylltu </a:t>
            </a:r>
            <a:r>
              <a:rPr lang="en-GB">
                <a:latin typeface="Arial"/>
                <a:cs typeface="Arial"/>
              </a:rPr>
              <a:t>â ni neu i gadw mewn cysylltiad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E8035-923E-4A2A-89AB-6712C54B64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GB"/>
              <a:t>To contact us or stay in touch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A6F01-9204-4BA3-9156-3AFEF74B8F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1600" b="1">
                <a:ea typeface="+mn-lt"/>
                <a:cs typeface="+mn-lt"/>
              </a:rPr>
              <a:t>Ein cyfeiriad e-bost yw::</a:t>
            </a:r>
            <a:endParaRPr lang="en-US" sz="160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GB" sz="1600" b="1">
                <a:ea typeface="+mn-lt"/>
                <a:cs typeface="+mn-lt"/>
                <a:hlinkClick r:id="rId2"/>
              </a:rPr>
              <a:t>data@gofalcymdeithasol.cymru</a:t>
            </a:r>
            <a:r>
              <a:rPr lang="en-GB" sz="1600" b="1">
                <a:ea typeface="+mn-lt"/>
                <a:cs typeface="+mn-lt"/>
              </a:rPr>
              <a:t> </a:t>
            </a:r>
            <a:endParaRPr lang="en-GB" sz="160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GB" sz="1600" b="1">
                <a:ea typeface="+mn-lt"/>
                <a:cs typeface="+mn-lt"/>
              </a:rPr>
              <a:t>I ychwanegu eich enw at ein rhestr bostio:</a:t>
            </a:r>
            <a:endParaRPr lang="en-US" sz="1600">
              <a:ea typeface="+mn-lt"/>
              <a:cs typeface="+mn-lt"/>
            </a:endParaRPr>
          </a:p>
          <a:p>
            <a:pPr marL="0" indent="0">
              <a:buNone/>
            </a:pPr>
            <a:endParaRPr lang="en-GB" sz="1600">
              <a:ea typeface="+mn-lt"/>
              <a:cs typeface="+mn-lt"/>
            </a:endParaRPr>
          </a:p>
          <a:p>
            <a:pPr marL="0" indent="0">
              <a:buNone/>
            </a:pPr>
            <a:endParaRPr lang="en-GB" sz="1600">
              <a:ea typeface="+mn-lt"/>
              <a:cs typeface="+mn-lt"/>
            </a:endParaRPr>
          </a:p>
          <a:p>
            <a:pPr marL="0" indent="0">
              <a:buNone/>
            </a:pPr>
            <a:endParaRPr lang="en-GB" sz="1600">
              <a:ea typeface="+mn-lt"/>
              <a:cs typeface="+mn-lt"/>
            </a:endParaRPr>
          </a:p>
          <a:p>
            <a:pPr marL="0" indent="0">
              <a:buNone/>
            </a:pPr>
            <a:endParaRPr lang="en-GB" sz="1600">
              <a:ea typeface="+mn-lt"/>
              <a:cs typeface="+mn-lt"/>
            </a:endParaRPr>
          </a:p>
          <a:p>
            <a:pPr marL="0" indent="0">
              <a:buNone/>
            </a:pPr>
            <a:endParaRPr lang="en-GB" sz="160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GB" sz="1600" b="1">
                <a:ea typeface="+mn-lt"/>
                <a:cs typeface="+mn-lt"/>
              </a:rPr>
              <a:t>Neu ewch i:</a:t>
            </a:r>
            <a:endParaRPr lang="en-US" sz="160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GB" sz="1600" b="1">
                <a:ea typeface="+mn-lt"/>
                <a:cs typeface="+mn-lt"/>
              </a:rPr>
              <a:t> </a:t>
            </a:r>
            <a:r>
              <a:rPr lang="en-GB" sz="1600" u="sng">
                <a:solidFill>
                  <a:srgbClr val="0563C1"/>
                </a:solidFill>
                <a:latin typeface="Calibri"/>
                <a:cs typeface="Calibri"/>
                <a:hlinkClick r:id="rId3"/>
              </a:rPr>
              <a:t>https://forms.office.com/r/bwWGAbkn7f</a:t>
            </a:r>
            <a:r>
              <a:rPr lang="en-GB" sz="1600" u="sng">
                <a:solidFill>
                  <a:srgbClr val="0563C1"/>
                </a:solidFill>
                <a:latin typeface="Calibri"/>
                <a:cs typeface="Calibri"/>
              </a:rPr>
              <a:t> </a:t>
            </a:r>
            <a:endParaRPr lang="en-GB">
              <a:cs typeface="Arial" panose="020B0604020202020204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F5C1D5-F487-41C0-811B-7194A482F5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62513" y="1649413"/>
            <a:ext cx="3690495" cy="4214674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None/>
            </a:pPr>
            <a:r>
              <a:rPr lang="en-GB" sz="1600" b="1"/>
              <a:t>Our email address is:</a:t>
            </a:r>
            <a:endParaRPr lang="en-GB" sz="1600" b="1">
              <a:cs typeface="Arial"/>
            </a:endParaRPr>
          </a:p>
          <a:p>
            <a:pPr marL="0" indent="0" algn="ctr">
              <a:buNone/>
            </a:pPr>
            <a:r>
              <a:rPr lang="en-GB" sz="1600" b="1" err="1">
                <a:hlinkClick r:id="rId4"/>
              </a:rPr>
              <a:t>data@socialcare.wales</a:t>
            </a:r>
            <a:endParaRPr lang="en-GB" sz="1600" b="1">
              <a:cs typeface="Arial"/>
            </a:endParaRPr>
          </a:p>
          <a:p>
            <a:pPr marL="0" indent="0" algn="ctr">
              <a:buNone/>
            </a:pPr>
            <a:r>
              <a:rPr lang="en-GB" sz="1600" b="1"/>
              <a:t>To add your name to our mailing list:</a:t>
            </a:r>
            <a:endParaRPr lang="en-GB" sz="1600" b="1">
              <a:cs typeface="Arial"/>
            </a:endParaRPr>
          </a:p>
          <a:p>
            <a:pPr marL="0" indent="0">
              <a:buNone/>
            </a:pPr>
            <a:endParaRPr lang="en-GB" sz="1600" b="1">
              <a:cs typeface="Arial"/>
            </a:endParaRPr>
          </a:p>
          <a:p>
            <a:pPr marL="0" indent="0">
              <a:buNone/>
            </a:pPr>
            <a:endParaRPr lang="en-GB" sz="1600" b="1">
              <a:cs typeface="Arial"/>
            </a:endParaRPr>
          </a:p>
          <a:p>
            <a:pPr marL="0" indent="0">
              <a:buNone/>
            </a:pPr>
            <a:endParaRPr lang="en-GB" sz="1600" b="1">
              <a:cs typeface="Arial"/>
            </a:endParaRPr>
          </a:p>
          <a:p>
            <a:pPr marL="0" indent="0">
              <a:buNone/>
            </a:pPr>
            <a:endParaRPr lang="en-GB" sz="1600" b="1">
              <a:cs typeface="Arial"/>
            </a:endParaRPr>
          </a:p>
          <a:p>
            <a:pPr marL="0" indent="0">
              <a:buNone/>
            </a:pPr>
            <a:endParaRPr lang="en-GB" sz="1600" b="1">
              <a:cs typeface="Arial"/>
            </a:endParaRPr>
          </a:p>
          <a:p>
            <a:pPr marL="0" indent="0" algn="ctr">
              <a:buNone/>
            </a:pPr>
            <a:r>
              <a:rPr lang="en-GB" sz="1600" b="1"/>
              <a:t>Or go to:</a:t>
            </a:r>
            <a:endParaRPr lang="en-GB" sz="1600" b="1">
              <a:cs typeface="Arial"/>
            </a:endParaRPr>
          </a:p>
          <a:p>
            <a:pPr marL="0" indent="0" algn="ctr">
              <a:buNone/>
            </a:pPr>
            <a:r>
              <a:rPr lang="en-GB" sz="1600" b="1"/>
              <a:t> </a:t>
            </a:r>
            <a:r>
              <a:rPr lang="en-GB" sz="1600" u="sng">
                <a:solidFill>
                  <a:srgbClr val="0563C1"/>
                </a:solidFill>
                <a:effectLst/>
                <a:latin typeface="Calibri"/>
                <a:ea typeface="Calibri" panose="020F0502020204030204" pitchFamily="34" charset="0"/>
                <a:cs typeface="Calibri"/>
                <a:hlinkClick r:id="rId3"/>
              </a:rPr>
              <a:t>https://forms.office.com/r/bwWGAbkn7f</a:t>
            </a:r>
            <a:r>
              <a:rPr lang="en-GB" sz="1600" u="sng">
                <a:solidFill>
                  <a:srgbClr val="0563C1"/>
                </a:solidFill>
                <a:latin typeface="Calibri"/>
                <a:ea typeface="Calibri" panose="020F0502020204030204" pitchFamily="34" charset="0"/>
                <a:cs typeface="Calibri"/>
              </a:rPr>
              <a:t> </a:t>
            </a:r>
            <a:endParaRPr lang="en-GB" sz="1600" b="1">
              <a:cs typeface="Arial" panose="020B060402020202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FB8986-FD14-4C9C-99DB-3FA611E9BA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0054" y="2866620"/>
            <a:ext cx="2017324" cy="207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6667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2561337"/>
      </p:ext>
    </p:extLst>
  </p:cSld>
  <p:clrMapOvr>
    <a:masterClrMapping/>
  </p:clrMapOvr>
</p:sld>
</file>

<file path=ppt/theme/theme1.xml><?xml version="1.0" encoding="utf-8"?>
<a:theme xmlns:a="http://schemas.openxmlformats.org/drawingml/2006/main" name="SCW Slide Templates Bilingual0417 (2)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ctr">
        <a:normAutofit/>
      </a:bodyPr>
      <a:lstStyle>
        <a:defPPr>
          <a:defRPr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48AD4A84-E46B-D140-85C2-C69757BA3CFB}" vid="{4E96788A-FCA7-0647-8A1E-36C6E85E5A6C}"/>
    </a:ext>
  </a:extLst>
</a:theme>
</file>

<file path=ppt/theme/theme2.xml><?xml version="1.0" encoding="utf-8"?>
<a:theme xmlns:a="http://schemas.openxmlformats.org/drawingml/2006/main" name="LEFT_A4 LANDSCAPE KPMG TEMPLATE">
  <a:themeElements>
    <a:clrScheme name="CRT127049D_Social Care">
      <a:dk1>
        <a:srgbClr val="000000"/>
      </a:dk1>
      <a:lt1>
        <a:sysClr val="window" lastClr="FFFFFF"/>
      </a:lt1>
      <a:dk2>
        <a:srgbClr val="37394C"/>
      </a:dk2>
      <a:lt2>
        <a:srgbClr val="16AD85"/>
      </a:lt2>
      <a:accent1>
        <a:srgbClr val="EC5E57"/>
      </a:accent1>
      <a:accent2>
        <a:srgbClr val="257D86"/>
      </a:accent2>
      <a:accent3>
        <a:srgbClr val="F7AB64"/>
      </a:accent3>
      <a:accent4>
        <a:srgbClr val="86BC25"/>
      </a:accent4>
      <a:accent5>
        <a:srgbClr val="C6C6C6"/>
      </a:accent5>
      <a:accent6>
        <a:srgbClr val="43B02A"/>
      </a:accent6>
      <a:hlink>
        <a:srgbClr val="0091DA"/>
      </a:hlink>
      <a:folHlink>
        <a:srgbClr val="0091DA"/>
      </a:folHlink>
    </a:clrScheme>
    <a:fontScheme name="Custom 2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lIns="54610" tIns="54610" rIns="54610" bIns="54610" rtlCol="0" anchor="ctr"/>
      <a:lstStyle>
        <a:defPPr algn="ctr">
          <a:defRPr sz="900" dirty="0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54610" tIns="54610" rIns="54610" bIns="54610" rtlCol="0">
        <a:noAutofit/>
      </a:bodyPr>
      <a:lstStyle>
        <a:defPPr>
          <a:spcAft>
            <a:spcPts val="600"/>
          </a:spcAft>
          <a:defRPr sz="900" dirty="0" smtClean="0">
            <a:solidFill>
              <a:schemeClr val="tx1"/>
            </a:solidFill>
          </a:defRPr>
        </a:defPPr>
      </a:lstStyle>
    </a:txDef>
  </a:objectDefaults>
  <a:extraClrSchemeLst/>
  <a:custClrLst>
    <a:custClr name="KPMG Blue">
      <a:srgbClr val="00338D"/>
    </a:custClr>
    <a:custClr name="Medium Blue">
      <a:srgbClr val="005EB8"/>
    </a:custClr>
    <a:custClr name="Light Blue">
      <a:srgbClr val="0091DA"/>
    </a:custClr>
    <a:custClr name="Violet">
      <a:srgbClr val="483698"/>
    </a:custClr>
    <a:custClr name="Purple">
      <a:srgbClr val="470A68"/>
    </a:custClr>
    <a:custClr name="Light Purple">
      <a:srgbClr val="6D2077"/>
    </a:custClr>
    <a:custClr name="Green">
      <a:srgbClr val="00A3A1"/>
    </a:custClr>
    <a:custClr name="Dark Green">
      <a:srgbClr val="009A44"/>
    </a:custClr>
    <a:custClr name="Light Green">
      <a:srgbClr val="43B02A"/>
    </a:custClr>
    <a:custClr name="Yellow">
      <a:srgbClr val="EAAA00"/>
    </a:custClr>
    <a:custClr name="Orange">
      <a:srgbClr val="F68D2E"/>
    </a:custClr>
    <a:custClr name="Red ">
      <a:srgbClr val="BC204B"/>
    </a:custClr>
    <a:custClr name="Pink">
      <a:srgbClr val="C6007E"/>
    </a:custClr>
    <a:custClr name="Dark Brown">
      <a:srgbClr val="753F19"/>
    </a:custClr>
    <a:custClr name="Light Brown">
      <a:srgbClr val="9B642E"/>
    </a:custClr>
    <a:custClr name="Olive">
      <a:srgbClr val="9D9375"/>
    </a:custClr>
    <a:custClr name="Beige">
      <a:srgbClr val="E3BC9F"/>
    </a:custClr>
    <a:custClr name="Light Pink">
      <a:srgbClr val="E36877"/>
    </a:custClr>
  </a:custClrLst>
  <a:extLst>
    <a:ext uri="{05A4C25C-085E-4340-85A3-A5531E510DB2}">
      <thm15:themeFamily xmlns:thm15="http://schemas.microsoft.com/office/thememl/2012/main" name="A4 LANDSCAPE TEMPLATE_v2_190124.potx  -  Read-Only" id="{790C851C-8B92-46EF-A2CB-299DFA570405}" vid="{E490FE95-DC77-4DD6-9625-D964DD78964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1 xmlns="6573c7cb-c389-4e3e-ad3a-d71029d3e8b6">2017-05-04T23:00:00+00:00</Date1>
    <RKYVDocId xmlns="6573c7cb-c389-4e3e-ad3a-d71029d3e8b6" xsi:nil="true"/>
    <RKYVDocumentType xmlns="6573c7cb-c389-4e3e-ad3a-d71029d3e8b6">PRESENTATION</RKYVDocumentTyp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3DA2FD137B2B48A3136B11BE3359AB" ma:contentTypeVersion="11" ma:contentTypeDescription="Create a new document." ma:contentTypeScope="" ma:versionID="b2aa05fd8b1fce5f4b40c5263748b1cb">
  <xsd:schema xmlns:xsd="http://www.w3.org/2001/XMLSchema" xmlns:xs="http://www.w3.org/2001/XMLSchema" xmlns:p="http://schemas.microsoft.com/office/2006/metadata/properties" xmlns:ns2="6573c7cb-c389-4e3e-ad3a-d71029d3e8b6" targetNamespace="http://schemas.microsoft.com/office/2006/metadata/properties" ma:root="true" ma:fieldsID="fb9e7f94c704bf7c577dbbbb87de5ed8" ns2:_="">
    <xsd:import namespace="6573c7cb-c389-4e3e-ad3a-d71029d3e8b6"/>
    <xsd:element name="properties">
      <xsd:complexType>
        <xsd:sequence>
          <xsd:element name="documentManagement">
            <xsd:complexType>
              <xsd:all>
                <xsd:element ref="ns2:Date1" minOccurs="0"/>
                <xsd:element ref="ns2:RKYVDocumentType"/>
                <xsd:element ref="ns2:RKYVDoc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73c7cb-c389-4e3e-ad3a-d71029d3e8b6" elementFormDefault="qualified">
    <xsd:import namespace="http://schemas.microsoft.com/office/2006/documentManagement/types"/>
    <xsd:import namespace="http://schemas.microsoft.com/office/infopath/2007/PartnerControls"/>
    <xsd:element name="Date1" ma:index="8" nillable="true" ma:displayName="Date" ma:format="DateOnly" ma:internalName="Date1">
      <xsd:simpleType>
        <xsd:restriction base="dms:DateTime"/>
      </xsd:simpleType>
    </xsd:element>
    <xsd:element name="RKYVDocumentType" ma:index="9" ma:displayName="RKYVDocumentType" ma:format="Dropdown" ma:internalName="RKYVDocumentType">
      <xsd:simpleType>
        <xsd:restriction base="dms:Choice">
          <xsd:enumeration value="ADVERT"/>
          <xsd:enumeration value="AGENDA"/>
          <xsd:enumeration value="APPENDIX"/>
          <xsd:enumeration value="ARTICLE"/>
          <xsd:enumeration value="BRIEFING"/>
          <xsd:enumeration value="CONSULTATIONS"/>
          <xsd:enumeration value="CONTRACT"/>
          <xsd:enumeration value="COVER PAGE"/>
          <xsd:enumeration value="DATA"/>
          <xsd:enumeration value="EVALUATION"/>
          <xsd:enumeration value="FORM"/>
          <xsd:enumeration value="IMAGE"/>
          <xsd:enumeration value="INVOICE"/>
          <xsd:enumeration value="JOB DESCRIPTION"/>
          <xsd:enumeration value="LEGAL"/>
          <xsd:enumeration value="LETTER"/>
          <xsd:enumeration value="LIST"/>
          <xsd:enumeration value="MAP"/>
          <xsd:enumeration value="MINUTES"/>
          <xsd:enumeration value="NOTES"/>
          <xsd:enumeration value="PAPER"/>
          <xsd:enumeration value="PLAN"/>
          <xsd:enumeration value="POLICY"/>
          <xsd:enumeration value="PRESENTATION"/>
          <xsd:enumeration value="PRESS RELEASE"/>
          <xsd:enumeration value="PROCEDURES"/>
          <xsd:enumeration value="PROPSAL"/>
          <xsd:enumeration value="PUBLICATION"/>
          <xsd:enumeration value="QUESTIONNAIRE"/>
          <xsd:enumeration value="REGISTER"/>
          <xsd:enumeration value="REPORT"/>
          <xsd:enumeration value="SPECIFICATIONS"/>
          <xsd:enumeration value="TABLE"/>
          <xsd:enumeration value="TIMESHEETS"/>
          <xsd:enumeration value="UNIT"/>
          <xsd:enumeration value="WEB CONTENT"/>
        </xsd:restriction>
      </xsd:simpleType>
    </xsd:element>
    <xsd:element name="RKYVDocId" ma:index="10" nillable="true" ma:displayName="RKYVDocId" ma:decimals="0" ma:internalName="RKYVDocId" ma:readOnly="false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B22F4A-9B96-4BD0-9DC3-32FEAFB572D0}">
  <ds:schemaRefs>
    <ds:schemaRef ds:uri="6573c7cb-c389-4e3e-ad3a-d71029d3e8b6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01BD973-A321-4873-AA3A-29A88A61A311}">
  <ds:schemaRefs>
    <ds:schemaRef ds:uri="6573c7cb-c389-4e3e-ad3a-d71029d3e8b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C5C4F1F-4879-439F-B51B-6377D5C8BC4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SCW Slide Templates Bilingual0417 (2)</Template>
  <TotalTime>0</TotalTime>
  <Words>2243</Words>
  <Application>Microsoft Office PowerPoint</Application>
  <PresentationFormat>On-screen Show (4:3)</PresentationFormat>
  <Paragraphs>291</Paragraphs>
  <Slides>47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Univers 45 Light</vt:lpstr>
      <vt:lpstr>Arial</vt:lpstr>
      <vt:lpstr>Calibri</vt:lpstr>
      <vt:lpstr>Wingdings 2</vt:lpstr>
      <vt:lpstr>SCW Slide Templates Bilingual0417 (2)</vt:lpstr>
      <vt:lpstr>LEFT_A4 LANDSCAPE KPMG TEMPLATE</vt:lpstr>
      <vt:lpstr>Y Dull Strategol o ymdrin â Data Gofal Cymdeithasol yngNghymru </vt:lpstr>
      <vt:lpstr>Pwy ydyn ni?</vt:lpstr>
      <vt:lpstr>Ein sesiwn heddiw:</vt:lpstr>
      <vt:lpstr>1.Cyflwyniad i Ddata Gofal Cymdeithasol</vt:lpstr>
      <vt:lpstr>PowerPoint Presentation</vt:lpstr>
      <vt:lpstr>Deddf Gwasanaethau Cymdeithasol a Lles (Cymru) 2014</vt:lpstr>
      <vt:lpstr>Strategaeth allweddol a gyrwyr polisi eraill</vt:lpstr>
      <vt:lpstr>A mwy...</vt:lpstr>
      <vt:lpstr>Yr Adnodd Data Cenedlaethol (ADC) </vt:lpstr>
      <vt:lpstr>Cwestiwn:</vt:lpstr>
      <vt:lpstr>Beth yw Data Gofal Cymdeithasol?</vt:lpstr>
      <vt:lpstr>Pam canolbwyntio ar ddata?</vt:lpstr>
      <vt:lpstr>2. Ein Dull Strategol o Ddata Gofal Cymdeithasol</vt:lpstr>
      <vt:lpstr>Y Strategaeth</vt:lpstr>
      <vt:lpstr>PowerPoint Presentation</vt:lpstr>
      <vt:lpstr>Cyfleoedd. Beth allai data ei alluogi?</vt:lpstr>
      <vt:lpstr>Cwestiwn:</vt:lpstr>
      <vt:lpstr>Sut bydd y newid yn teimlo? </vt:lpstr>
      <vt:lpstr>Datganiad o Fwriad Strategol (DFS) </vt:lpstr>
      <vt:lpstr>Map ffordd drafft</vt:lpstr>
      <vt:lpstr>Ennillion Cyflym</vt:lpstr>
      <vt:lpstr>3. Rhannu Data mewn Iechyd a Gofal Cymdeithasol</vt:lpstr>
      <vt:lpstr>Beth ydyn ni'n ei olygu wrth "rannu data"?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Cwestiwn:</vt:lpstr>
      <vt:lpstr>Pan aiff pethau o chwith!</vt:lpstr>
      <vt:lpstr>Yn hyn rydyn ni’n ei wybod</vt:lpstr>
      <vt:lpstr>PowerPoint Presentation</vt:lpstr>
      <vt:lpstr>4. Ymgysylltu Y cynhwysion cyfrinachol</vt:lpstr>
      <vt:lpstr>Cwestiwn:</vt:lpstr>
      <vt:lpstr>Cwestiwn:</vt:lpstr>
      <vt:lpstr>Troi diffyg ymddiriaeth wrth rannu data yn ‘ymgysyltu, bwriadol, penderfynu’</vt:lpstr>
      <vt:lpstr>Neges allweddol 1</vt:lpstr>
      <vt:lpstr>Neges allweddol 2</vt:lpstr>
      <vt:lpstr>Neges allweddol 3</vt:lpstr>
      <vt:lpstr>Neges allweddol 4</vt:lpstr>
      <vt:lpstr>Neges allweddol 5</vt:lpstr>
      <vt:lpstr>Rheithgorau Dinasyddion</vt:lpstr>
      <vt:lpstr>5. Beth nesaf?</vt:lpstr>
      <vt:lpstr>Prosiectau sy'n bodoli eisioes</vt:lpstr>
      <vt:lpstr>Beth nesaf</vt:lpstr>
      <vt:lpstr>I gysylltu â ni neu i gadw mewn cysylltiad</vt:lpstr>
      <vt:lpstr>PowerPoint Presentation</vt:lpstr>
    </vt:vector>
  </TitlesOfParts>
  <Company>Care Council for Wales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Elin Lenny</dc:creator>
  <cp:lastModifiedBy>Kalee Thomas</cp:lastModifiedBy>
  <cp:revision>30</cp:revision>
  <dcterms:created xsi:type="dcterms:W3CDTF">2017-04-11T14:08:19Z</dcterms:created>
  <dcterms:modified xsi:type="dcterms:W3CDTF">2021-10-07T14:51:43Z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0x010100773DA2FD137B2B48A3136B11BE3359AB</vt:lpwstr>
  </property>
</Properties>
</file>