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4" r:id="rId1"/>
  </p:sldMasterIdLst>
  <p:sldIdLst>
    <p:sldId id="256" r:id="rId2"/>
    <p:sldId id="294" r:id="rId3"/>
    <p:sldId id="261" r:id="rId4"/>
    <p:sldId id="262" r:id="rId5"/>
    <p:sldId id="277" r:id="rId6"/>
    <p:sldId id="258" r:id="rId7"/>
    <p:sldId id="292" r:id="rId8"/>
    <p:sldId id="275" r:id="rId9"/>
    <p:sldId id="279" r:id="rId10"/>
    <p:sldId id="280" r:id="rId11"/>
    <p:sldId id="272" r:id="rId12"/>
    <p:sldId id="274" r:id="rId13"/>
    <p:sldId id="268" r:id="rId14"/>
    <p:sldId id="276" r:id="rId15"/>
    <p:sldId id="257" r:id="rId16"/>
    <p:sldId id="266" r:id="rId17"/>
    <p:sldId id="281" r:id="rId18"/>
    <p:sldId id="285" r:id="rId19"/>
    <p:sldId id="284" r:id="rId20"/>
    <p:sldId id="282" r:id="rId21"/>
    <p:sldId id="283" r:id="rId22"/>
    <p:sldId id="286" r:id="rId23"/>
    <p:sldId id="287" r:id="rId24"/>
    <p:sldId id="288" r:id="rId25"/>
    <p:sldId id="289" r:id="rId26"/>
    <p:sldId id="290" r:id="rId27"/>
    <p:sldId id="291" r:id="rId28"/>
    <p:sldId id="270" r:id="rId29"/>
    <p:sldId id="263" r:id="rId30"/>
    <p:sldId id="29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70"/>
    <p:restoredTop sz="95840"/>
  </p:normalViewPr>
  <p:slideViewPr>
    <p:cSldViewPr snapToGrid="0" snapToObjects="1">
      <p:cViewPr varScale="1">
        <p:scale>
          <a:sx n="100" d="100"/>
          <a:sy n="100" d="100"/>
        </p:scale>
        <p:origin x="160"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7F3F34E-DF65-44E0-ACEE-2625315663C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663A71F-6A53-4FBF-AF38-EE988CFB40C3}">
      <dgm:prSet/>
      <dgm:spPr/>
      <dgm:t>
        <a:bodyPr/>
        <a:lstStyle/>
        <a:p>
          <a:r>
            <a:rPr lang="en-GB" b="0" i="0" dirty="0">
              <a:latin typeface="+mn-lt"/>
            </a:rPr>
            <a:t>If you see someone has collapsed, their heart may have suddenly stopped beating, and their breathing may be abnormal or has stopped.  </a:t>
          </a:r>
          <a:endParaRPr lang="en-US" dirty="0">
            <a:latin typeface="+mn-lt"/>
          </a:endParaRPr>
        </a:p>
      </dgm:t>
    </dgm:pt>
    <dgm:pt modelId="{DB2ED573-8575-4114-A275-087EE73D3687}" type="parTrans" cxnId="{37D6D697-3731-4501-8413-33D556ED20E3}">
      <dgm:prSet/>
      <dgm:spPr/>
      <dgm:t>
        <a:bodyPr/>
        <a:lstStyle/>
        <a:p>
          <a:endParaRPr lang="en-US"/>
        </a:p>
      </dgm:t>
    </dgm:pt>
    <dgm:pt modelId="{9A559C1D-4208-4EA3-9875-AB00A4D9E528}" type="sibTrans" cxnId="{37D6D697-3731-4501-8413-33D556ED20E3}">
      <dgm:prSet/>
      <dgm:spPr/>
      <dgm:t>
        <a:bodyPr/>
        <a:lstStyle/>
        <a:p>
          <a:endParaRPr lang="en-US"/>
        </a:p>
      </dgm:t>
    </dgm:pt>
    <dgm:pt modelId="{D027B381-CF1F-459E-8DC5-A37FB66F11FC}">
      <dgm:prSet/>
      <dgm:spPr/>
      <dgm:t>
        <a:bodyPr/>
        <a:lstStyle/>
        <a:p>
          <a:r>
            <a:rPr lang="en-GB" b="0" i="0" dirty="0">
              <a:latin typeface="+mn-lt"/>
            </a:rPr>
            <a:t>You need to act fast so they can have the best chance of survival.</a:t>
          </a:r>
          <a:endParaRPr lang="en-US" dirty="0">
            <a:latin typeface="+mn-lt"/>
          </a:endParaRPr>
        </a:p>
      </dgm:t>
    </dgm:pt>
    <dgm:pt modelId="{8F7E5348-07A2-4882-8726-9D4AC8040798}" type="parTrans" cxnId="{07D55BE6-014B-47F4-94F8-BCFFDBC9010C}">
      <dgm:prSet/>
      <dgm:spPr/>
      <dgm:t>
        <a:bodyPr/>
        <a:lstStyle/>
        <a:p>
          <a:endParaRPr lang="en-US"/>
        </a:p>
      </dgm:t>
    </dgm:pt>
    <dgm:pt modelId="{5E8506B8-3653-40D9-B4F9-8FC3B18B90D0}" type="sibTrans" cxnId="{07D55BE6-014B-47F4-94F8-BCFFDBC9010C}">
      <dgm:prSet/>
      <dgm:spPr/>
      <dgm:t>
        <a:bodyPr/>
        <a:lstStyle/>
        <a:p>
          <a:endParaRPr lang="en-US"/>
        </a:p>
      </dgm:t>
    </dgm:pt>
    <dgm:pt modelId="{5AE6F8A0-D736-4023-9C4A-CFA07C2AE77A}">
      <dgm:prSet/>
      <dgm:spPr/>
      <dgm:t>
        <a:bodyPr/>
        <a:lstStyle/>
        <a:p>
          <a:r>
            <a:rPr lang="en-GB" b="0" i="0" dirty="0">
              <a:latin typeface="+mn-lt"/>
            </a:rPr>
            <a:t>Without quick action, the person will die.</a:t>
          </a:r>
          <a:endParaRPr lang="en-US" dirty="0">
            <a:latin typeface="+mn-lt"/>
          </a:endParaRPr>
        </a:p>
      </dgm:t>
    </dgm:pt>
    <dgm:pt modelId="{BC89A097-E5F3-4BB9-AEB6-C51401D0E701}" type="parTrans" cxnId="{F23204DA-9804-4FB3-8EDE-DE63738D7CAA}">
      <dgm:prSet/>
      <dgm:spPr/>
      <dgm:t>
        <a:bodyPr/>
        <a:lstStyle/>
        <a:p>
          <a:endParaRPr lang="en-US"/>
        </a:p>
      </dgm:t>
    </dgm:pt>
    <dgm:pt modelId="{453587D3-8D01-491A-A5B3-72E9162137A9}" type="sibTrans" cxnId="{F23204DA-9804-4FB3-8EDE-DE63738D7CAA}">
      <dgm:prSet/>
      <dgm:spPr/>
      <dgm:t>
        <a:bodyPr/>
        <a:lstStyle/>
        <a:p>
          <a:endParaRPr lang="en-US"/>
        </a:p>
      </dgm:t>
    </dgm:pt>
    <dgm:pt modelId="{80854745-FF8C-4F48-9D7C-685F8841AD38}" type="pres">
      <dgm:prSet presAssocID="{07F3F34E-DF65-44E0-ACEE-2625315663CD}" presName="vert0" presStyleCnt="0">
        <dgm:presLayoutVars>
          <dgm:dir/>
          <dgm:animOne val="branch"/>
          <dgm:animLvl val="lvl"/>
        </dgm:presLayoutVars>
      </dgm:prSet>
      <dgm:spPr/>
    </dgm:pt>
    <dgm:pt modelId="{54ECC3F8-CF03-F541-96EB-DC65BE56586A}" type="pres">
      <dgm:prSet presAssocID="{0663A71F-6A53-4FBF-AF38-EE988CFB40C3}" presName="thickLine" presStyleLbl="alignNode1" presStyleIdx="0" presStyleCnt="3"/>
      <dgm:spPr/>
    </dgm:pt>
    <dgm:pt modelId="{BBA1E4DA-BA7D-B240-9CFB-DEF6D1017D76}" type="pres">
      <dgm:prSet presAssocID="{0663A71F-6A53-4FBF-AF38-EE988CFB40C3}" presName="horz1" presStyleCnt="0"/>
      <dgm:spPr/>
    </dgm:pt>
    <dgm:pt modelId="{E23BEF79-74B2-E244-B7C8-94B95DF29B4A}" type="pres">
      <dgm:prSet presAssocID="{0663A71F-6A53-4FBF-AF38-EE988CFB40C3}" presName="tx1" presStyleLbl="revTx" presStyleIdx="0" presStyleCnt="3"/>
      <dgm:spPr/>
    </dgm:pt>
    <dgm:pt modelId="{B5B76418-985F-0A4D-A9E9-D625C3C4BA7A}" type="pres">
      <dgm:prSet presAssocID="{0663A71F-6A53-4FBF-AF38-EE988CFB40C3}" presName="vert1" presStyleCnt="0"/>
      <dgm:spPr/>
    </dgm:pt>
    <dgm:pt modelId="{858290BF-6BA1-3A46-A733-A01EADE40F83}" type="pres">
      <dgm:prSet presAssocID="{D027B381-CF1F-459E-8DC5-A37FB66F11FC}" presName="thickLine" presStyleLbl="alignNode1" presStyleIdx="1" presStyleCnt="3"/>
      <dgm:spPr/>
    </dgm:pt>
    <dgm:pt modelId="{4975BAFD-E4B7-F54E-A8FC-5BE0490105E8}" type="pres">
      <dgm:prSet presAssocID="{D027B381-CF1F-459E-8DC5-A37FB66F11FC}" presName="horz1" presStyleCnt="0"/>
      <dgm:spPr/>
    </dgm:pt>
    <dgm:pt modelId="{0B2E58F8-7BC3-3348-90F9-8CAD1A9D6207}" type="pres">
      <dgm:prSet presAssocID="{D027B381-CF1F-459E-8DC5-A37FB66F11FC}" presName="tx1" presStyleLbl="revTx" presStyleIdx="1" presStyleCnt="3"/>
      <dgm:spPr/>
    </dgm:pt>
    <dgm:pt modelId="{D62B8CE7-4862-2E43-840A-4C704CEA1485}" type="pres">
      <dgm:prSet presAssocID="{D027B381-CF1F-459E-8DC5-A37FB66F11FC}" presName="vert1" presStyleCnt="0"/>
      <dgm:spPr/>
    </dgm:pt>
    <dgm:pt modelId="{9BA6C415-ABC4-834E-B269-5923BE3D0CAB}" type="pres">
      <dgm:prSet presAssocID="{5AE6F8A0-D736-4023-9C4A-CFA07C2AE77A}" presName="thickLine" presStyleLbl="alignNode1" presStyleIdx="2" presStyleCnt="3"/>
      <dgm:spPr/>
    </dgm:pt>
    <dgm:pt modelId="{C1AFD7F8-A312-BF44-8467-B09915E17D9A}" type="pres">
      <dgm:prSet presAssocID="{5AE6F8A0-D736-4023-9C4A-CFA07C2AE77A}" presName="horz1" presStyleCnt="0"/>
      <dgm:spPr/>
    </dgm:pt>
    <dgm:pt modelId="{DCE3D2CF-2BD1-5549-A4E6-C0FE038B9F83}" type="pres">
      <dgm:prSet presAssocID="{5AE6F8A0-D736-4023-9C4A-CFA07C2AE77A}" presName="tx1" presStyleLbl="revTx" presStyleIdx="2" presStyleCnt="3"/>
      <dgm:spPr/>
    </dgm:pt>
    <dgm:pt modelId="{8EEC686E-3983-0C44-8876-FB1B7EE7733F}" type="pres">
      <dgm:prSet presAssocID="{5AE6F8A0-D736-4023-9C4A-CFA07C2AE77A}" presName="vert1" presStyleCnt="0"/>
      <dgm:spPr/>
    </dgm:pt>
  </dgm:ptLst>
  <dgm:cxnLst>
    <dgm:cxn modelId="{4CBCCC32-8950-3F46-83E8-D51F176D58AD}" type="presOf" srcId="{5AE6F8A0-D736-4023-9C4A-CFA07C2AE77A}" destId="{DCE3D2CF-2BD1-5549-A4E6-C0FE038B9F83}" srcOrd="0" destOrd="0" presId="urn:microsoft.com/office/officeart/2008/layout/LinedList"/>
    <dgm:cxn modelId="{A20E974D-CBF9-4E44-8654-336BBB93B808}" type="presOf" srcId="{D027B381-CF1F-459E-8DC5-A37FB66F11FC}" destId="{0B2E58F8-7BC3-3348-90F9-8CAD1A9D6207}" srcOrd="0" destOrd="0" presId="urn:microsoft.com/office/officeart/2008/layout/LinedList"/>
    <dgm:cxn modelId="{1C872753-732D-1E41-9411-3CFA5D07E617}" type="presOf" srcId="{0663A71F-6A53-4FBF-AF38-EE988CFB40C3}" destId="{E23BEF79-74B2-E244-B7C8-94B95DF29B4A}" srcOrd="0" destOrd="0" presId="urn:microsoft.com/office/officeart/2008/layout/LinedList"/>
    <dgm:cxn modelId="{37D6D697-3731-4501-8413-33D556ED20E3}" srcId="{07F3F34E-DF65-44E0-ACEE-2625315663CD}" destId="{0663A71F-6A53-4FBF-AF38-EE988CFB40C3}" srcOrd="0" destOrd="0" parTransId="{DB2ED573-8575-4114-A275-087EE73D3687}" sibTransId="{9A559C1D-4208-4EA3-9875-AB00A4D9E528}"/>
    <dgm:cxn modelId="{F23204DA-9804-4FB3-8EDE-DE63738D7CAA}" srcId="{07F3F34E-DF65-44E0-ACEE-2625315663CD}" destId="{5AE6F8A0-D736-4023-9C4A-CFA07C2AE77A}" srcOrd="2" destOrd="0" parTransId="{BC89A097-E5F3-4BB9-AEB6-C51401D0E701}" sibTransId="{453587D3-8D01-491A-A5B3-72E9162137A9}"/>
    <dgm:cxn modelId="{ADF691E3-3461-BF4D-961F-A73DE93FE615}" type="presOf" srcId="{07F3F34E-DF65-44E0-ACEE-2625315663CD}" destId="{80854745-FF8C-4F48-9D7C-685F8841AD38}" srcOrd="0" destOrd="0" presId="urn:microsoft.com/office/officeart/2008/layout/LinedList"/>
    <dgm:cxn modelId="{07D55BE6-014B-47F4-94F8-BCFFDBC9010C}" srcId="{07F3F34E-DF65-44E0-ACEE-2625315663CD}" destId="{D027B381-CF1F-459E-8DC5-A37FB66F11FC}" srcOrd="1" destOrd="0" parTransId="{8F7E5348-07A2-4882-8726-9D4AC8040798}" sibTransId="{5E8506B8-3653-40D9-B4F9-8FC3B18B90D0}"/>
    <dgm:cxn modelId="{1089FA5C-3D59-AF4F-BEB2-5CDC9948BC16}" type="presParOf" srcId="{80854745-FF8C-4F48-9D7C-685F8841AD38}" destId="{54ECC3F8-CF03-F541-96EB-DC65BE56586A}" srcOrd="0" destOrd="0" presId="urn:microsoft.com/office/officeart/2008/layout/LinedList"/>
    <dgm:cxn modelId="{0F426D12-472D-674B-991D-922D590F03BF}" type="presParOf" srcId="{80854745-FF8C-4F48-9D7C-685F8841AD38}" destId="{BBA1E4DA-BA7D-B240-9CFB-DEF6D1017D76}" srcOrd="1" destOrd="0" presId="urn:microsoft.com/office/officeart/2008/layout/LinedList"/>
    <dgm:cxn modelId="{6C173090-075D-CA4C-9A5D-9CE8E0176C7E}" type="presParOf" srcId="{BBA1E4DA-BA7D-B240-9CFB-DEF6D1017D76}" destId="{E23BEF79-74B2-E244-B7C8-94B95DF29B4A}" srcOrd="0" destOrd="0" presId="urn:microsoft.com/office/officeart/2008/layout/LinedList"/>
    <dgm:cxn modelId="{5E9068CE-26D8-324B-9752-87687B3FB16F}" type="presParOf" srcId="{BBA1E4DA-BA7D-B240-9CFB-DEF6D1017D76}" destId="{B5B76418-985F-0A4D-A9E9-D625C3C4BA7A}" srcOrd="1" destOrd="0" presId="urn:microsoft.com/office/officeart/2008/layout/LinedList"/>
    <dgm:cxn modelId="{8BB149B9-9B52-2D4F-BB7F-7F3B384ADA85}" type="presParOf" srcId="{80854745-FF8C-4F48-9D7C-685F8841AD38}" destId="{858290BF-6BA1-3A46-A733-A01EADE40F83}" srcOrd="2" destOrd="0" presId="urn:microsoft.com/office/officeart/2008/layout/LinedList"/>
    <dgm:cxn modelId="{6FDFBDE1-F733-C14D-A15B-C7F94889C242}" type="presParOf" srcId="{80854745-FF8C-4F48-9D7C-685F8841AD38}" destId="{4975BAFD-E4B7-F54E-A8FC-5BE0490105E8}" srcOrd="3" destOrd="0" presId="urn:microsoft.com/office/officeart/2008/layout/LinedList"/>
    <dgm:cxn modelId="{0E8A92DB-030F-1F4A-99D7-6CDEF8F321E3}" type="presParOf" srcId="{4975BAFD-E4B7-F54E-A8FC-5BE0490105E8}" destId="{0B2E58F8-7BC3-3348-90F9-8CAD1A9D6207}" srcOrd="0" destOrd="0" presId="urn:microsoft.com/office/officeart/2008/layout/LinedList"/>
    <dgm:cxn modelId="{6A487475-F7F7-5A47-902A-986BB85B02EA}" type="presParOf" srcId="{4975BAFD-E4B7-F54E-A8FC-5BE0490105E8}" destId="{D62B8CE7-4862-2E43-840A-4C704CEA1485}" srcOrd="1" destOrd="0" presId="urn:microsoft.com/office/officeart/2008/layout/LinedList"/>
    <dgm:cxn modelId="{19581C97-D756-E044-8CCD-859D64F35D72}" type="presParOf" srcId="{80854745-FF8C-4F48-9D7C-685F8841AD38}" destId="{9BA6C415-ABC4-834E-B269-5923BE3D0CAB}" srcOrd="4" destOrd="0" presId="urn:microsoft.com/office/officeart/2008/layout/LinedList"/>
    <dgm:cxn modelId="{F54915F1-049D-0D45-8168-B05112899CE6}" type="presParOf" srcId="{80854745-FF8C-4F48-9D7C-685F8841AD38}" destId="{C1AFD7F8-A312-BF44-8467-B09915E17D9A}" srcOrd="5" destOrd="0" presId="urn:microsoft.com/office/officeart/2008/layout/LinedList"/>
    <dgm:cxn modelId="{EABF0322-4192-FF4C-A652-C0CE0278E54F}" type="presParOf" srcId="{C1AFD7F8-A312-BF44-8467-B09915E17D9A}" destId="{DCE3D2CF-2BD1-5549-A4E6-C0FE038B9F83}" srcOrd="0" destOrd="0" presId="urn:microsoft.com/office/officeart/2008/layout/LinedList"/>
    <dgm:cxn modelId="{E019CE2F-BCE5-844C-859F-765F42FF0878}" type="presParOf" srcId="{C1AFD7F8-A312-BF44-8467-B09915E17D9A}" destId="{8EEC686E-3983-0C44-8876-FB1B7EE7733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D8110-8963-4EF9-A7BF-B5330F5293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C060BB-C347-4486-8307-ACF12D0D9FC5}">
      <dgm:prSet/>
      <dgm:spPr/>
      <dgm:t>
        <a:bodyPr/>
        <a:lstStyle/>
        <a:p>
          <a:r>
            <a:rPr lang="en-GB" b="0" i="0"/>
            <a:t>Before you approach the person, who has collapsed, check your surroundings for danger. </a:t>
          </a:r>
          <a:endParaRPr lang="en-US"/>
        </a:p>
      </dgm:t>
    </dgm:pt>
    <dgm:pt modelId="{2AD889ED-A64D-4180-A83D-C7C156A547E7}" type="parTrans" cxnId="{744D785A-ECCB-4BD2-A1FB-15E6954BD537}">
      <dgm:prSet/>
      <dgm:spPr/>
      <dgm:t>
        <a:bodyPr/>
        <a:lstStyle/>
        <a:p>
          <a:endParaRPr lang="en-US"/>
        </a:p>
      </dgm:t>
    </dgm:pt>
    <dgm:pt modelId="{72F1CF09-2EAB-4837-B1BC-0AE98B89EB81}" type="sibTrans" cxnId="{744D785A-ECCB-4BD2-A1FB-15E6954BD537}">
      <dgm:prSet/>
      <dgm:spPr/>
      <dgm:t>
        <a:bodyPr/>
        <a:lstStyle/>
        <a:p>
          <a:endParaRPr lang="en-US"/>
        </a:p>
      </dgm:t>
    </dgm:pt>
    <dgm:pt modelId="{E3CBE541-EC71-4D98-80D0-93745D37BB8E}">
      <dgm:prSet/>
      <dgm:spPr/>
      <dgm:t>
        <a:bodyPr/>
        <a:lstStyle/>
        <a:p>
          <a:r>
            <a:rPr lang="en-GB" b="0" i="0"/>
            <a:t>1. Shout for help and gently shake the person who has collapsed. </a:t>
          </a:r>
          <a:endParaRPr lang="en-US"/>
        </a:p>
      </dgm:t>
    </dgm:pt>
    <dgm:pt modelId="{BDF5B12C-8E82-4E69-92DF-96504AEAFB51}" type="parTrans" cxnId="{D3D25BFB-151D-441B-89EF-4A0FBD36A49C}">
      <dgm:prSet/>
      <dgm:spPr/>
      <dgm:t>
        <a:bodyPr/>
        <a:lstStyle/>
        <a:p>
          <a:endParaRPr lang="en-US"/>
        </a:p>
      </dgm:t>
    </dgm:pt>
    <dgm:pt modelId="{F36B1632-BEF7-4F12-AA57-4A57D46FAF26}" type="sibTrans" cxnId="{D3D25BFB-151D-441B-89EF-4A0FBD36A49C}">
      <dgm:prSet/>
      <dgm:spPr/>
      <dgm:t>
        <a:bodyPr/>
        <a:lstStyle/>
        <a:p>
          <a:endParaRPr lang="en-US"/>
        </a:p>
      </dgm:t>
    </dgm:pt>
    <dgm:pt modelId="{8B4B5A9D-D171-41AB-B35C-ED2E924071FF}">
      <dgm:prSet/>
      <dgm:spPr/>
      <dgm:t>
        <a:bodyPr/>
        <a:lstStyle/>
        <a:p>
          <a:r>
            <a:rPr lang="en-GB" b="0" i="0"/>
            <a:t>2. Look and listen for signs of normal breathing. Look for the rise and fall of their chest.  </a:t>
          </a:r>
          <a:endParaRPr lang="en-US"/>
        </a:p>
      </dgm:t>
    </dgm:pt>
    <dgm:pt modelId="{2FA614A0-3916-4481-AA91-EE2EF23BF365}" type="parTrans" cxnId="{92A0B7C8-D337-42C4-9E9B-60FFED32F543}">
      <dgm:prSet/>
      <dgm:spPr/>
      <dgm:t>
        <a:bodyPr/>
        <a:lstStyle/>
        <a:p>
          <a:endParaRPr lang="en-US"/>
        </a:p>
      </dgm:t>
    </dgm:pt>
    <dgm:pt modelId="{1546EBAA-28F5-4D35-80D8-09A957F61C93}" type="sibTrans" cxnId="{92A0B7C8-D337-42C4-9E9B-60FFED32F543}">
      <dgm:prSet/>
      <dgm:spPr/>
      <dgm:t>
        <a:bodyPr/>
        <a:lstStyle/>
        <a:p>
          <a:endParaRPr lang="en-US"/>
        </a:p>
      </dgm:t>
    </dgm:pt>
    <dgm:pt modelId="{7D258C22-6E10-4380-8FF2-FE7F56351BAE}">
      <dgm:prSet/>
      <dgm:spPr/>
      <dgm:t>
        <a:bodyPr/>
        <a:lstStyle/>
        <a:p>
          <a:r>
            <a:rPr lang="en-GB" b="0" i="0"/>
            <a:t>3. Call 999 </a:t>
          </a:r>
          <a:endParaRPr lang="en-US"/>
        </a:p>
      </dgm:t>
    </dgm:pt>
    <dgm:pt modelId="{567C02CB-EAAF-478D-B43E-A9962C83F176}" type="parTrans" cxnId="{6447188F-C688-4802-BEB5-AC5B2DCB96E1}">
      <dgm:prSet/>
      <dgm:spPr/>
      <dgm:t>
        <a:bodyPr/>
        <a:lstStyle/>
        <a:p>
          <a:endParaRPr lang="en-US"/>
        </a:p>
      </dgm:t>
    </dgm:pt>
    <dgm:pt modelId="{7E28BDA9-68B3-486C-8D42-9ED7C56C5818}" type="sibTrans" cxnId="{6447188F-C688-4802-BEB5-AC5B2DCB96E1}">
      <dgm:prSet/>
      <dgm:spPr/>
      <dgm:t>
        <a:bodyPr/>
        <a:lstStyle/>
        <a:p>
          <a:endParaRPr lang="en-US"/>
        </a:p>
      </dgm:t>
    </dgm:pt>
    <dgm:pt modelId="{BA5E2295-FE82-4998-9962-CF69241EFEBB}">
      <dgm:prSet/>
      <dgm:spPr/>
      <dgm:t>
        <a:bodyPr/>
        <a:lstStyle/>
        <a:p>
          <a:r>
            <a:rPr lang="en-GB" b="0" i="0"/>
            <a:t>Put the phone on loudspeaker and tell them you are with someone who is not breathing.  </a:t>
          </a:r>
          <a:endParaRPr lang="en-US"/>
        </a:p>
      </dgm:t>
    </dgm:pt>
    <dgm:pt modelId="{72B8B696-B866-442E-BDF0-3A9640897F3E}" type="parTrans" cxnId="{6126F0AE-76B3-4D57-81C8-B4B04D8E479A}">
      <dgm:prSet/>
      <dgm:spPr/>
      <dgm:t>
        <a:bodyPr/>
        <a:lstStyle/>
        <a:p>
          <a:endParaRPr lang="en-US"/>
        </a:p>
      </dgm:t>
    </dgm:pt>
    <dgm:pt modelId="{4B356B3F-97A4-4AE5-9E49-2C33307920C8}" type="sibTrans" cxnId="{6126F0AE-76B3-4D57-81C8-B4B04D8E479A}">
      <dgm:prSet/>
      <dgm:spPr/>
      <dgm:t>
        <a:bodyPr/>
        <a:lstStyle/>
        <a:p>
          <a:endParaRPr lang="en-US"/>
        </a:p>
      </dgm:t>
    </dgm:pt>
    <dgm:pt modelId="{3042C04C-5105-42B5-841D-5090F64968FA}" type="pres">
      <dgm:prSet presAssocID="{74FD8110-8963-4EF9-A7BF-B5330F52938F}" presName="root" presStyleCnt="0">
        <dgm:presLayoutVars>
          <dgm:dir/>
          <dgm:resizeHandles val="exact"/>
        </dgm:presLayoutVars>
      </dgm:prSet>
      <dgm:spPr/>
    </dgm:pt>
    <dgm:pt modelId="{8DA5B931-1245-4C86-AF05-BDE336041719}" type="pres">
      <dgm:prSet presAssocID="{D9C060BB-C347-4486-8307-ACF12D0D9FC5}" presName="compNode" presStyleCnt="0"/>
      <dgm:spPr/>
    </dgm:pt>
    <dgm:pt modelId="{57778307-EAB4-4989-82E1-B66E43C3E285}" type="pres">
      <dgm:prSet presAssocID="{D9C060BB-C347-4486-8307-ACF12D0D9FC5}" presName="bgRect" presStyleLbl="bgShp" presStyleIdx="0" presStyleCnt="5"/>
      <dgm:spPr/>
    </dgm:pt>
    <dgm:pt modelId="{8D98C59A-CB8B-4022-8645-98F06D50DA03}" type="pres">
      <dgm:prSet presAssocID="{D9C060BB-C347-4486-8307-ACF12D0D9FC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lk"/>
        </a:ext>
      </dgm:extLst>
    </dgm:pt>
    <dgm:pt modelId="{B8CC33E1-D3A4-4726-93EA-58377EA9CB6A}" type="pres">
      <dgm:prSet presAssocID="{D9C060BB-C347-4486-8307-ACF12D0D9FC5}" presName="spaceRect" presStyleCnt="0"/>
      <dgm:spPr/>
    </dgm:pt>
    <dgm:pt modelId="{0B7A3CDA-E9F0-4034-B209-2EC302F981DF}" type="pres">
      <dgm:prSet presAssocID="{D9C060BB-C347-4486-8307-ACF12D0D9FC5}" presName="parTx" presStyleLbl="revTx" presStyleIdx="0" presStyleCnt="5">
        <dgm:presLayoutVars>
          <dgm:chMax val="0"/>
          <dgm:chPref val="0"/>
        </dgm:presLayoutVars>
      </dgm:prSet>
      <dgm:spPr/>
    </dgm:pt>
    <dgm:pt modelId="{808A0280-4D78-4160-AB10-4EEBD7AE9F30}" type="pres">
      <dgm:prSet presAssocID="{72F1CF09-2EAB-4837-B1BC-0AE98B89EB81}" presName="sibTrans" presStyleCnt="0"/>
      <dgm:spPr/>
    </dgm:pt>
    <dgm:pt modelId="{A5F1915A-8DEA-45B9-87CB-250B6BE56DCD}" type="pres">
      <dgm:prSet presAssocID="{E3CBE541-EC71-4D98-80D0-93745D37BB8E}" presName="compNode" presStyleCnt="0"/>
      <dgm:spPr/>
    </dgm:pt>
    <dgm:pt modelId="{856A5883-6DF1-45B3-A306-499B5E11D974}" type="pres">
      <dgm:prSet presAssocID="{E3CBE541-EC71-4D98-80D0-93745D37BB8E}" presName="bgRect" presStyleLbl="bgShp" presStyleIdx="1" presStyleCnt="5"/>
      <dgm:spPr/>
    </dgm:pt>
    <dgm:pt modelId="{A7188A81-C377-4252-8D68-7EA7416201EC}" type="pres">
      <dgm:prSet presAssocID="{E3CBE541-EC71-4D98-80D0-93745D37BB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39B77E7-C47E-4F71-BC41-91C63139887B}" type="pres">
      <dgm:prSet presAssocID="{E3CBE541-EC71-4D98-80D0-93745D37BB8E}" presName="spaceRect" presStyleCnt="0"/>
      <dgm:spPr/>
    </dgm:pt>
    <dgm:pt modelId="{1B502073-8B6D-419B-80F2-ED4006D46B9D}" type="pres">
      <dgm:prSet presAssocID="{E3CBE541-EC71-4D98-80D0-93745D37BB8E}" presName="parTx" presStyleLbl="revTx" presStyleIdx="1" presStyleCnt="5">
        <dgm:presLayoutVars>
          <dgm:chMax val="0"/>
          <dgm:chPref val="0"/>
        </dgm:presLayoutVars>
      </dgm:prSet>
      <dgm:spPr/>
    </dgm:pt>
    <dgm:pt modelId="{D02E377C-17D9-4432-9165-8368786A6C94}" type="pres">
      <dgm:prSet presAssocID="{F36B1632-BEF7-4F12-AA57-4A57D46FAF26}" presName="sibTrans" presStyleCnt="0"/>
      <dgm:spPr/>
    </dgm:pt>
    <dgm:pt modelId="{28F0DDDA-178B-4B57-BD89-0B663B209BBF}" type="pres">
      <dgm:prSet presAssocID="{8B4B5A9D-D171-41AB-B35C-ED2E924071FF}" presName="compNode" presStyleCnt="0"/>
      <dgm:spPr/>
    </dgm:pt>
    <dgm:pt modelId="{42D4C5A9-68D0-43D6-AF88-8B7C78A0C3FB}" type="pres">
      <dgm:prSet presAssocID="{8B4B5A9D-D171-41AB-B35C-ED2E924071FF}" presName="bgRect" presStyleLbl="bgShp" presStyleIdx="2" presStyleCnt="5"/>
      <dgm:spPr/>
    </dgm:pt>
    <dgm:pt modelId="{F87D060B-330E-4315-94E1-EACFAA2264A3}" type="pres">
      <dgm:prSet presAssocID="{8B4B5A9D-D171-41AB-B35C-ED2E924071F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ungs"/>
        </a:ext>
      </dgm:extLst>
    </dgm:pt>
    <dgm:pt modelId="{5E6F033C-9D40-4B1E-BB42-B54AAC84CD74}" type="pres">
      <dgm:prSet presAssocID="{8B4B5A9D-D171-41AB-B35C-ED2E924071FF}" presName="spaceRect" presStyleCnt="0"/>
      <dgm:spPr/>
    </dgm:pt>
    <dgm:pt modelId="{130F8942-8959-4268-A077-6222B46402AC}" type="pres">
      <dgm:prSet presAssocID="{8B4B5A9D-D171-41AB-B35C-ED2E924071FF}" presName="parTx" presStyleLbl="revTx" presStyleIdx="2" presStyleCnt="5">
        <dgm:presLayoutVars>
          <dgm:chMax val="0"/>
          <dgm:chPref val="0"/>
        </dgm:presLayoutVars>
      </dgm:prSet>
      <dgm:spPr/>
    </dgm:pt>
    <dgm:pt modelId="{1B20489C-AC29-4A69-8F2A-B21E9F9A588C}" type="pres">
      <dgm:prSet presAssocID="{1546EBAA-28F5-4D35-80D8-09A957F61C93}" presName="sibTrans" presStyleCnt="0"/>
      <dgm:spPr/>
    </dgm:pt>
    <dgm:pt modelId="{597F954C-2F40-4639-A3C2-E68D19DF50A9}" type="pres">
      <dgm:prSet presAssocID="{7D258C22-6E10-4380-8FF2-FE7F56351BAE}" presName="compNode" presStyleCnt="0"/>
      <dgm:spPr/>
    </dgm:pt>
    <dgm:pt modelId="{0EDA50E6-585A-4D59-8558-C21A64F915F2}" type="pres">
      <dgm:prSet presAssocID="{7D258C22-6E10-4380-8FF2-FE7F56351BAE}" presName="bgRect" presStyleLbl="bgShp" presStyleIdx="3" presStyleCnt="5"/>
      <dgm:spPr/>
    </dgm:pt>
    <dgm:pt modelId="{D150D0B0-AD82-4F62-9161-7DB18FF985AA}" type="pres">
      <dgm:prSet presAssocID="{7D258C22-6E10-4380-8FF2-FE7F56351BA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20E672AF-5074-4F63-9F2F-47F5784711D2}" type="pres">
      <dgm:prSet presAssocID="{7D258C22-6E10-4380-8FF2-FE7F56351BAE}" presName="spaceRect" presStyleCnt="0"/>
      <dgm:spPr/>
    </dgm:pt>
    <dgm:pt modelId="{4C6FC685-DDEA-4295-ACA1-DA0ADBFE1F07}" type="pres">
      <dgm:prSet presAssocID="{7D258C22-6E10-4380-8FF2-FE7F56351BAE}" presName="parTx" presStyleLbl="revTx" presStyleIdx="3" presStyleCnt="5">
        <dgm:presLayoutVars>
          <dgm:chMax val="0"/>
          <dgm:chPref val="0"/>
        </dgm:presLayoutVars>
      </dgm:prSet>
      <dgm:spPr/>
    </dgm:pt>
    <dgm:pt modelId="{C147731A-310C-4B8D-86FA-8C3123590F42}" type="pres">
      <dgm:prSet presAssocID="{7E28BDA9-68B3-486C-8D42-9ED7C56C5818}" presName="sibTrans" presStyleCnt="0"/>
      <dgm:spPr/>
    </dgm:pt>
    <dgm:pt modelId="{716DABB3-880A-49A8-9E58-9634C4104A95}" type="pres">
      <dgm:prSet presAssocID="{BA5E2295-FE82-4998-9962-CF69241EFEBB}" presName="compNode" presStyleCnt="0"/>
      <dgm:spPr/>
    </dgm:pt>
    <dgm:pt modelId="{BE9E5C0C-C517-49CF-8643-7B66631192AD}" type="pres">
      <dgm:prSet presAssocID="{BA5E2295-FE82-4998-9962-CF69241EFEBB}" presName="bgRect" presStyleLbl="bgShp" presStyleIdx="4" presStyleCnt="5"/>
      <dgm:spPr/>
    </dgm:pt>
    <dgm:pt modelId="{17F308E3-3A94-4B9A-94F4-0699FBFD25E9}" type="pres">
      <dgm:prSet presAssocID="{BA5E2295-FE82-4998-9962-CF69241EFE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peaker Phone"/>
        </a:ext>
      </dgm:extLst>
    </dgm:pt>
    <dgm:pt modelId="{184D047B-97C2-4E12-A298-47597FB6F4C7}" type="pres">
      <dgm:prSet presAssocID="{BA5E2295-FE82-4998-9962-CF69241EFEBB}" presName="spaceRect" presStyleCnt="0"/>
      <dgm:spPr/>
    </dgm:pt>
    <dgm:pt modelId="{AD018B49-EB97-4FDC-8386-1D01BBA34974}" type="pres">
      <dgm:prSet presAssocID="{BA5E2295-FE82-4998-9962-CF69241EFEBB}" presName="parTx" presStyleLbl="revTx" presStyleIdx="4" presStyleCnt="5">
        <dgm:presLayoutVars>
          <dgm:chMax val="0"/>
          <dgm:chPref val="0"/>
        </dgm:presLayoutVars>
      </dgm:prSet>
      <dgm:spPr/>
    </dgm:pt>
  </dgm:ptLst>
  <dgm:cxnLst>
    <dgm:cxn modelId="{EED8161D-AE6D-4C19-BC7A-9D52D147A726}" type="presOf" srcId="{7D258C22-6E10-4380-8FF2-FE7F56351BAE}" destId="{4C6FC685-DDEA-4295-ACA1-DA0ADBFE1F07}" srcOrd="0" destOrd="0" presId="urn:microsoft.com/office/officeart/2018/2/layout/IconVerticalSolidList"/>
    <dgm:cxn modelId="{744D785A-ECCB-4BD2-A1FB-15E6954BD537}" srcId="{74FD8110-8963-4EF9-A7BF-B5330F52938F}" destId="{D9C060BB-C347-4486-8307-ACF12D0D9FC5}" srcOrd="0" destOrd="0" parTransId="{2AD889ED-A64D-4180-A83D-C7C156A547E7}" sibTransId="{72F1CF09-2EAB-4837-B1BC-0AE98B89EB81}"/>
    <dgm:cxn modelId="{0847185C-8636-4758-A494-8A5214977D29}" type="presOf" srcId="{BA5E2295-FE82-4998-9962-CF69241EFEBB}" destId="{AD018B49-EB97-4FDC-8386-1D01BBA34974}" srcOrd="0" destOrd="0" presId="urn:microsoft.com/office/officeart/2018/2/layout/IconVerticalSolidList"/>
    <dgm:cxn modelId="{CE3DC262-8E8E-4342-97DA-9FD7E521CACB}" type="presOf" srcId="{8B4B5A9D-D171-41AB-B35C-ED2E924071FF}" destId="{130F8942-8959-4268-A077-6222B46402AC}" srcOrd="0" destOrd="0" presId="urn:microsoft.com/office/officeart/2018/2/layout/IconVerticalSolidList"/>
    <dgm:cxn modelId="{6447188F-C688-4802-BEB5-AC5B2DCB96E1}" srcId="{74FD8110-8963-4EF9-A7BF-B5330F52938F}" destId="{7D258C22-6E10-4380-8FF2-FE7F56351BAE}" srcOrd="3" destOrd="0" parTransId="{567C02CB-EAAF-478D-B43E-A9962C83F176}" sibTransId="{7E28BDA9-68B3-486C-8D42-9ED7C56C5818}"/>
    <dgm:cxn modelId="{6126F0AE-76B3-4D57-81C8-B4B04D8E479A}" srcId="{74FD8110-8963-4EF9-A7BF-B5330F52938F}" destId="{BA5E2295-FE82-4998-9962-CF69241EFEBB}" srcOrd="4" destOrd="0" parTransId="{72B8B696-B866-442E-BDF0-3A9640897F3E}" sibTransId="{4B356B3F-97A4-4AE5-9E49-2C33307920C8}"/>
    <dgm:cxn modelId="{E5EB39B8-4767-42D7-8252-B1AC894D0AB9}" type="presOf" srcId="{D9C060BB-C347-4486-8307-ACF12D0D9FC5}" destId="{0B7A3CDA-E9F0-4034-B209-2EC302F981DF}" srcOrd="0" destOrd="0" presId="urn:microsoft.com/office/officeart/2018/2/layout/IconVerticalSolidList"/>
    <dgm:cxn modelId="{92A0B7C8-D337-42C4-9E9B-60FFED32F543}" srcId="{74FD8110-8963-4EF9-A7BF-B5330F52938F}" destId="{8B4B5A9D-D171-41AB-B35C-ED2E924071FF}" srcOrd="2" destOrd="0" parTransId="{2FA614A0-3916-4481-AA91-EE2EF23BF365}" sibTransId="{1546EBAA-28F5-4D35-80D8-09A957F61C93}"/>
    <dgm:cxn modelId="{EC99A6CE-E93E-4864-8CD2-C5579A99C8A8}" type="presOf" srcId="{74FD8110-8963-4EF9-A7BF-B5330F52938F}" destId="{3042C04C-5105-42B5-841D-5090F64968FA}" srcOrd="0" destOrd="0" presId="urn:microsoft.com/office/officeart/2018/2/layout/IconVerticalSolidList"/>
    <dgm:cxn modelId="{ECF258E6-AB38-4F88-ABFE-8568493A51E4}" type="presOf" srcId="{E3CBE541-EC71-4D98-80D0-93745D37BB8E}" destId="{1B502073-8B6D-419B-80F2-ED4006D46B9D}" srcOrd="0" destOrd="0" presId="urn:microsoft.com/office/officeart/2018/2/layout/IconVerticalSolidList"/>
    <dgm:cxn modelId="{D3D25BFB-151D-441B-89EF-4A0FBD36A49C}" srcId="{74FD8110-8963-4EF9-A7BF-B5330F52938F}" destId="{E3CBE541-EC71-4D98-80D0-93745D37BB8E}" srcOrd="1" destOrd="0" parTransId="{BDF5B12C-8E82-4E69-92DF-96504AEAFB51}" sibTransId="{F36B1632-BEF7-4F12-AA57-4A57D46FAF26}"/>
    <dgm:cxn modelId="{4F21D67B-368E-45EF-ADF5-EFB75269C230}" type="presParOf" srcId="{3042C04C-5105-42B5-841D-5090F64968FA}" destId="{8DA5B931-1245-4C86-AF05-BDE336041719}" srcOrd="0" destOrd="0" presId="urn:microsoft.com/office/officeart/2018/2/layout/IconVerticalSolidList"/>
    <dgm:cxn modelId="{FC3A40E2-896B-4D6A-A8C0-87361D3FAF66}" type="presParOf" srcId="{8DA5B931-1245-4C86-AF05-BDE336041719}" destId="{57778307-EAB4-4989-82E1-B66E43C3E285}" srcOrd="0" destOrd="0" presId="urn:microsoft.com/office/officeart/2018/2/layout/IconVerticalSolidList"/>
    <dgm:cxn modelId="{26F8AF5F-E8C0-49BA-882D-72DE7335ABD5}" type="presParOf" srcId="{8DA5B931-1245-4C86-AF05-BDE336041719}" destId="{8D98C59A-CB8B-4022-8645-98F06D50DA03}" srcOrd="1" destOrd="0" presId="urn:microsoft.com/office/officeart/2018/2/layout/IconVerticalSolidList"/>
    <dgm:cxn modelId="{36C971E0-81CA-4C16-B03D-6D67E63683FF}" type="presParOf" srcId="{8DA5B931-1245-4C86-AF05-BDE336041719}" destId="{B8CC33E1-D3A4-4726-93EA-58377EA9CB6A}" srcOrd="2" destOrd="0" presId="urn:microsoft.com/office/officeart/2018/2/layout/IconVerticalSolidList"/>
    <dgm:cxn modelId="{19A28F66-462F-4692-8080-042A24F100BC}" type="presParOf" srcId="{8DA5B931-1245-4C86-AF05-BDE336041719}" destId="{0B7A3CDA-E9F0-4034-B209-2EC302F981DF}" srcOrd="3" destOrd="0" presId="urn:microsoft.com/office/officeart/2018/2/layout/IconVerticalSolidList"/>
    <dgm:cxn modelId="{10E412B8-B11A-4D06-8C7A-5FE48B82EEEA}" type="presParOf" srcId="{3042C04C-5105-42B5-841D-5090F64968FA}" destId="{808A0280-4D78-4160-AB10-4EEBD7AE9F30}" srcOrd="1" destOrd="0" presId="urn:microsoft.com/office/officeart/2018/2/layout/IconVerticalSolidList"/>
    <dgm:cxn modelId="{B05F0143-0323-4D03-AF89-C305106369EA}" type="presParOf" srcId="{3042C04C-5105-42B5-841D-5090F64968FA}" destId="{A5F1915A-8DEA-45B9-87CB-250B6BE56DCD}" srcOrd="2" destOrd="0" presId="urn:microsoft.com/office/officeart/2018/2/layout/IconVerticalSolidList"/>
    <dgm:cxn modelId="{9DB37C24-2D08-4E08-8DD8-AEF7BDD3C7A5}" type="presParOf" srcId="{A5F1915A-8DEA-45B9-87CB-250B6BE56DCD}" destId="{856A5883-6DF1-45B3-A306-499B5E11D974}" srcOrd="0" destOrd="0" presId="urn:microsoft.com/office/officeart/2018/2/layout/IconVerticalSolidList"/>
    <dgm:cxn modelId="{D5A4CE47-284C-4FB5-9994-C6E981485864}" type="presParOf" srcId="{A5F1915A-8DEA-45B9-87CB-250B6BE56DCD}" destId="{A7188A81-C377-4252-8D68-7EA7416201EC}" srcOrd="1" destOrd="0" presId="urn:microsoft.com/office/officeart/2018/2/layout/IconVerticalSolidList"/>
    <dgm:cxn modelId="{AA561517-CB31-43E9-9621-8CB81C95309D}" type="presParOf" srcId="{A5F1915A-8DEA-45B9-87CB-250B6BE56DCD}" destId="{739B77E7-C47E-4F71-BC41-91C63139887B}" srcOrd="2" destOrd="0" presId="urn:microsoft.com/office/officeart/2018/2/layout/IconVerticalSolidList"/>
    <dgm:cxn modelId="{B2075798-8F1E-4B87-8390-6171C76D469E}" type="presParOf" srcId="{A5F1915A-8DEA-45B9-87CB-250B6BE56DCD}" destId="{1B502073-8B6D-419B-80F2-ED4006D46B9D}" srcOrd="3" destOrd="0" presId="urn:microsoft.com/office/officeart/2018/2/layout/IconVerticalSolidList"/>
    <dgm:cxn modelId="{DD8735DD-1837-4BB2-8B7D-BC0BB66907D5}" type="presParOf" srcId="{3042C04C-5105-42B5-841D-5090F64968FA}" destId="{D02E377C-17D9-4432-9165-8368786A6C94}" srcOrd="3" destOrd="0" presId="urn:microsoft.com/office/officeart/2018/2/layout/IconVerticalSolidList"/>
    <dgm:cxn modelId="{EBA98760-F224-482C-86AF-CC0ECA91EEAE}" type="presParOf" srcId="{3042C04C-5105-42B5-841D-5090F64968FA}" destId="{28F0DDDA-178B-4B57-BD89-0B663B209BBF}" srcOrd="4" destOrd="0" presId="urn:microsoft.com/office/officeart/2018/2/layout/IconVerticalSolidList"/>
    <dgm:cxn modelId="{8B20757D-0DAB-43FF-938C-5F4AB232AF76}" type="presParOf" srcId="{28F0DDDA-178B-4B57-BD89-0B663B209BBF}" destId="{42D4C5A9-68D0-43D6-AF88-8B7C78A0C3FB}" srcOrd="0" destOrd="0" presId="urn:microsoft.com/office/officeart/2018/2/layout/IconVerticalSolidList"/>
    <dgm:cxn modelId="{CCCEC178-E826-4425-B4BA-26E28D17BBB6}" type="presParOf" srcId="{28F0DDDA-178B-4B57-BD89-0B663B209BBF}" destId="{F87D060B-330E-4315-94E1-EACFAA2264A3}" srcOrd="1" destOrd="0" presId="urn:microsoft.com/office/officeart/2018/2/layout/IconVerticalSolidList"/>
    <dgm:cxn modelId="{9C31CACB-6840-42CC-AE05-891C2C966AD3}" type="presParOf" srcId="{28F0DDDA-178B-4B57-BD89-0B663B209BBF}" destId="{5E6F033C-9D40-4B1E-BB42-B54AAC84CD74}" srcOrd="2" destOrd="0" presId="urn:microsoft.com/office/officeart/2018/2/layout/IconVerticalSolidList"/>
    <dgm:cxn modelId="{4F03BBAD-815C-4FFD-B995-64EB8389D7C4}" type="presParOf" srcId="{28F0DDDA-178B-4B57-BD89-0B663B209BBF}" destId="{130F8942-8959-4268-A077-6222B46402AC}" srcOrd="3" destOrd="0" presId="urn:microsoft.com/office/officeart/2018/2/layout/IconVerticalSolidList"/>
    <dgm:cxn modelId="{3E188534-F0B6-4078-86DD-BD204AB6CCA1}" type="presParOf" srcId="{3042C04C-5105-42B5-841D-5090F64968FA}" destId="{1B20489C-AC29-4A69-8F2A-B21E9F9A588C}" srcOrd="5" destOrd="0" presId="urn:microsoft.com/office/officeart/2018/2/layout/IconVerticalSolidList"/>
    <dgm:cxn modelId="{BE00909D-C7E0-4EDE-8A4B-E7B07A8FC995}" type="presParOf" srcId="{3042C04C-5105-42B5-841D-5090F64968FA}" destId="{597F954C-2F40-4639-A3C2-E68D19DF50A9}" srcOrd="6" destOrd="0" presId="urn:microsoft.com/office/officeart/2018/2/layout/IconVerticalSolidList"/>
    <dgm:cxn modelId="{8890E2E5-7950-4FD1-9A46-42249A96D96B}" type="presParOf" srcId="{597F954C-2F40-4639-A3C2-E68D19DF50A9}" destId="{0EDA50E6-585A-4D59-8558-C21A64F915F2}" srcOrd="0" destOrd="0" presId="urn:microsoft.com/office/officeart/2018/2/layout/IconVerticalSolidList"/>
    <dgm:cxn modelId="{699D8793-768A-4DD0-AAC4-7123FAF32887}" type="presParOf" srcId="{597F954C-2F40-4639-A3C2-E68D19DF50A9}" destId="{D150D0B0-AD82-4F62-9161-7DB18FF985AA}" srcOrd="1" destOrd="0" presId="urn:microsoft.com/office/officeart/2018/2/layout/IconVerticalSolidList"/>
    <dgm:cxn modelId="{CEE29E38-5E1B-498F-B58E-9E93581C9FE4}" type="presParOf" srcId="{597F954C-2F40-4639-A3C2-E68D19DF50A9}" destId="{20E672AF-5074-4F63-9F2F-47F5784711D2}" srcOrd="2" destOrd="0" presId="urn:microsoft.com/office/officeart/2018/2/layout/IconVerticalSolidList"/>
    <dgm:cxn modelId="{C65C2C69-AB12-4F10-BE0F-FCA1829E1E1D}" type="presParOf" srcId="{597F954C-2F40-4639-A3C2-E68D19DF50A9}" destId="{4C6FC685-DDEA-4295-ACA1-DA0ADBFE1F07}" srcOrd="3" destOrd="0" presId="urn:microsoft.com/office/officeart/2018/2/layout/IconVerticalSolidList"/>
    <dgm:cxn modelId="{1BBCF53B-6D04-437F-A9FC-4D799D28EE2A}" type="presParOf" srcId="{3042C04C-5105-42B5-841D-5090F64968FA}" destId="{C147731A-310C-4B8D-86FA-8C3123590F42}" srcOrd="7" destOrd="0" presId="urn:microsoft.com/office/officeart/2018/2/layout/IconVerticalSolidList"/>
    <dgm:cxn modelId="{FD960952-629A-49D9-805C-DB043375CF67}" type="presParOf" srcId="{3042C04C-5105-42B5-841D-5090F64968FA}" destId="{716DABB3-880A-49A8-9E58-9634C4104A95}" srcOrd="8" destOrd="0" presId="urn:microsoft.com/office/officeart/2018/2/layout/IconVerticalSolidList"/>
    <dgm:cxn modelId="{0FCA3F6F-9EE4-4DA5-9F7E-0C5265C9DE0A}" type="presParOf" srcId="{716DABB3-880A-49A8-9E58-9634C4104A95}" destId="{BE9E5C0C-C517-49CF-8643-7B66631192AD}" srcOrd="0" destOrd="0" presId="urn:microsoft.com/office/officeart/2018/2/layout/IconVerticalSolidList"/>
    <dgm:cxn modelId="{D0FDFDF1-282B-4E45-A53C-004590A0FB28}" type="presParOf" srcId="{716DABB3-880A-49A8-9E58-9634C4104A95}" destId="{17F308E3-3A94-4B9A-94F4-0699FBFD25E9}" srcOrd="1" destOrd="0" presId="urn:microsoft.com/office/officeart/2018/2/layout/IconVerticalSolidList"/>
    <dgm:cxn modelId="{CD187139-3DDB-47A0-8388-B5332B7F4196}" type="presParOf" srcId="{716DABB3-880A-49A8-9E58-9634C4104A95}" destId="{184D047B-97C2-4E12-A298-47597FB6F4C7}" srcOrd="2" destOrd="0" presId="urn:microsoft.com/office/officeart/2018/2/layout/IconVerticalSolidList"/>
    <dgm:cxn modelId="{E8A960EA-5227-4901-BEA6-74F38B7D79C2}" type="presParOf" srcId="{716DABB3-880A-49A8-9E58-9634C4104A95}" destId="{AD018B49-EB97-4FDC-8386-1D01BBA349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CC3F8-CF03-F541-96EB-DC65BE56586A}">
      <dsp:nvSpPr>
        <dsp:cNvPr id="0" name=""/>
        <dsp:cNvSpPr/>
      </dsp:nvSpPr>
      <dsp:spPr>
        <a:xfrm>
          <a:off x="0" y="2382"/>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3BEF79-74B2-E244-B7C8-94B95DF29B4A}">
      <dsp:nvSpPr>
        <dsp:cNvPr id="0" name=""/>
        <dsp:cNvSpPr/>
      </dsp:nvSpPr>
      <dsp:spPr>
        <a:xfrm>
          <a:off x="0" y="2382"/>
          <a:ext cx="6900512" cy="1625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dirty="0">
              <a:latin typeface="+mn-lt"/>
            </a:rPr>
            <a:t>If you see someone has collapsed, their heart may have suddenly stopped beating, and their breathing may be abnormal or has stopped.  </a:t>
          </a:r>
          <a:endParaRPr lang="en-US" sz="2800" kern="1200" dirty="0">
            <a:latin typeface="+mn-lt"/>
          </a:endParaRPr>
        </a:p>
      </dsp:txBody>
      <dsp:txXfrm>
        <a:off x="0" y="2382"/>
        <a:ext cx="6900512" cy="1625034"/>
      </dsp:txXfrm>
    </dsp:sp>
    <dsp:sp modelId="{858290BF-6BA1-3A46-A733-A01EADE40F83}">
      <dsp:nvSpPr>
        <dsp:cNvPr id="0" name=""/>
        <dsp:cNvSpPr/>
      </dsp:nvSpPr>
      <dsp:spPr>
        <a:xfrm>
          <a:off x="0" y="1627416"/>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2E58F8-7BC3-3348-90F9-8CAD1A9D6207}">
      <dsp:nvSpPr>
        <dsp:cNvPr id="0" name=""/>
        <dsp:cNvSpPr/>
      </dsp:nvSpPr>
      <dsp:spPr>
        <a:xfrm>
          <a:off x="0" y="1627416"/>
          <a:ext cx="6900512" cy="1625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dirty="0">
              <a:latin typeface="+mn-lt"/>
            </a:rPr>
            <a:t>You need to act fast so they can have the best chance of survival.</a:t>
          </a:r>
          <a:endParaRPr lang="en-US" sz="2800" kern="1200" dirty="0">
            <a:latin typeface="+mn-lt"/>
          </a:endParaRPr>
        </a:p>
      </dsp:txBody>
      <dsp:txXfrm>
        <a:off x="0" y="1627416"/>
        <a:ext cx="6900512" cy="1625034"/>
      </dsp:txXfrm>
    </dsp:sp>
    <dsp:sp modelId="{9BA6C415-ABC4-834E-B269-5923BE3D0CAB}">
      <dsp:nvSpPr>
        <dsp:cNvPr id="0" name=""/>
        <dsp:cNvSpPr/>
      </dsp:nvSpPr>
      <dsp:spPr>
        <a:xfrm>
          <a:off x="0" y="325245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3D2CF-2BD1-5549-A4E6-C0FE038B9F83}">
      <dsp:nvSpPr>
        <dsp:cNvPr id="0" name=""/>
        <dsp:cNvSpPr/>
      </dsp:nvSpPr>
      <dsp:spPr>
        <a:xfrm>
          <a:off x="0" y="3252451"/>
          <a:ext cx="6900512" cy="1625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dirty="0">
              <a:latin typeface="+mn-lt"/>
            </a:rPr>
            <a:t>Without quick action, the person will die.</a:t>
          </a:r>
          <a:endParaRPr lang="en-US" sz="2800" kern="1200" dirty="0">
            <a:latin typeface="+mn-lt"/>
          </a:endParaRPr>
        </a:p>
      </dsp:txBody>
      <dsp:txXfrm>
        <a:off x="0" y="3252451"/>
        <a:ext cx="6900512" cy="1625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78307-EAB4-4989-82E1-B66E43C3E285}">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8C59A-CB8B-4022-8645-98F06D50DA03}">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A3CDA-E9F0-4034-B209-2EC302F981DF}">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0" i="0" kern="1200"/>
            <a:t>Before you approach the person, who has collapsed, check your surroundings for danger. </a:t>
          </a:r>
          <a:endParaRPr lang="en-US" sz="1900" kern="1200"/>
        </a:p>
      </dsp:txBody>
      <dsp:txXfrm>
        <a:off x="1074268" y="4366"/>
        <a:ext cx="5170996" cy="930102"/>
      </dsp:txXfrm>
    </dsp:sp>
    <dsp:sp modelId="{856A5883-6DF1-45B3-A306-499B5E11D974}">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88A81-C377-4252-8D68-7EA7416201EC}">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502073-8B6D-419B-80F2-ED4006D46B9D}">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0" i="0" kern="1200"/>
            <a:t>1. Shout for help and gently shake the person who has collapsed. </a:t>
          </a:r>
          <a:endParaRPr lang="en-US" sz="1900" kern="1200"/>
        </a:p>
      </dsp:txBody>
      <dsp:txXfrm>
        <a:off x="1074268" y="1166994"/>
        <a:ext cx="5170996" cy="930102"/>
      </dsp:txXfrm>
    </dsp:sp>
    <dsp:sp modelId="{42D4C5A9-68D0-43D6-AF88-8B7C78A0C3FB}">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7D060B-330E-4315-94E1-EACFAA2264A3}">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0F8942-8959-4268-A077-6222B46402AC}">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0" i="0" kern="1200"/>
            <a:t>2. Look and listen for signs of normal breathing. Look for the rise and fall of their chest.  </a:t>
          </a:r>
          <a:endParaRPr lang="en-US" sz="1900" kern="1200"/>
        </a:p>
      </dsp:txBody>
      <dsp:txXfrm>
        <a:off x="1074268" y="2329622"/>
        <a:ext cx="5170996" cy="930102"/>
      </dsp:txXfrm>
    </dsp:sp>
    <dsp:sp modelId="{0EDA50E6-585A-4D59-8558-C21A64F915F2}">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0D0B0-AD82-4F62-9161-7DB18FF985AA}">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6FC685-DDEA-4295-ACA1-DA0ADBFE1F07}">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0" i="0" kern="1200"/>
            <a:t>3. Call 999 </a:t>
          </a:r>
          <a:endParaRPr lang="en-US" sz="1900" kern="1200"/>
        </a:p>
      </dsp:txBody>
      <dsp:txXfrm>
        <a:off x="1074268" y="3492250"/>
        <a:ext cx="5170996" cy="930102"/>
      </dsp:txXfrm>
    </dsp:sp>
    <dsp:sp modelId="{BE9E5C0C-C517-49CF-8643-7B66631192AD}">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F308E3-3A94-4B9A-94F4-0699FBFD25E9}">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18B49-EB97-4FDC-8386-1D01BBA34974}">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0" i="0" kern="1200"/>
            <a:t>Put the phone on loudspeaker and tell them you are with someone who is not breathing.  </a:t>
          </a:r>
          <a:endParaRPr lang="en-US" sz="1900" kern="1200"/>
        </a:p>
      </dsp:txBody>
      <dsp:txXfrm>
        <a:off x="1074268" y="4654878"/>
        <a:ext cx="5170996" cy="9301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6E7D-EBFC-E740-8DA8-F7F23839F8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2C5209-6A3A-624E-B848-2D42433301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C623736-D1A3-9747-B1A3-D4F14740AE1A}"/>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9A8F3918-A6B7-1249-9082-30F09DC64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C20C7-5A05-604E-AF9C-2D8D05E63E91}"/>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2707505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70199-8C6A-FC4B-BCE8-87C361D92F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074D96-5330-7647-9844-6FC7DC9759C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354588-6832-924E-95F7-DB76D3CF2A97}"/>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E8D47475-A71D-BA4F-8E47-AA865D44D3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501664-9C68-D44E-A674-A9C736A2697D}"/>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2554043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1BDD1-C42E-AF40-BE72-E8567F957C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D7F16E-9C9F-5547-97D5-6357B2AC15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BDA679-FBEF-004F-9067-76F4B9E33571}"/>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253EC57A-F8C9-624F-9B6E-7BE0137F2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77316A-BB95-264A-AFFB-EB2E3B94B1ED}"/>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108360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A0605-D850-7347-AF68-8255050628E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6434D32-3C49-9146-B942-46F75004A5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43FB08-C54F-614E-98B8-E42803AE8B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1E9B0ED-0A22-C548-8AFF-D23EC6D243DC}"/>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6" name="Footer Placeholder 5">
            <a:extLst>
              <a:ext uri="{FF2B5EF4-FFF2-40B4-BE49-F238E27FC236}">
                <a16:creationId xmlns:a16="http://schemas.microsoft.com/office/drawing/2014/main" id="{07ACEC6A-A5CC-6846-BB95-AA487FBD5E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47D5C8-5D44-C84C-B618-04840AF27A57}"/>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3941170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25EBC-B9C7-ED41-BD53-1D246D7F33D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3A680B-6BB5-4E4C-B354-A3A2870B19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DF06C16-0624-444A-8704-7938881E769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F2AE6B9-E919-D24F-A751-A44A5616F3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F246107-3819-1D49-8076-D2791AC43C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DAF3F8-A708-0742-A31D-E31308F16CD8}"/>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8" name="Footer Placeholder 7">
            <a:extLst>
              <a:ext uri="{FF2B5EF4-FFF2-40B4-BE49-F238E27FC236}">
                <a16:creationId xmlns:a16="http://schemas.microsoft.com/office/drawing/2014/main" id="{95C47EBA-3401-ED47-AA6B-515CD451140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3AE3B20-8C49-2D45-AEBE-D3A00D3D756D}"/>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3844602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CB59-35A2-2D41-B4A9-9849763712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0B4FB23-4C0F-1542-A28D-2B75963848F0}"/>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4" name="Footer Placeholder 3">
            <a:extLst>
              <a:ext uri="{FF2B5EF4-FFF2-40B4-BE49-F238E27FC236}">
                <a16:creationId xmlns:a16="http://schemas.microsoft.com/office/drawing/2014/main" id="{606C11CE-5EF7-CD45-B43B-A82575F3D60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25C8DF-8D8B-9949-8F4E-03A311F60EC7}"/>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3019141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D6C9BC-6075-EB40-93E3-4B0F1623AA65}"/>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3" name="Footer Placeholder 2">
            <a:extLst>
              <a:ext uri="{FF2B5EF4-FFF2-40B4-BE49-F238E27FC236}">
                <a16:creationId xmlns:a16="http://schemas.microsoft.com/office/drawing/2014/main" id="{C1CE73FA-3E2D-204E-8866-6B50C362EB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4965F9-1CA1-B349-BE12-D20037B5D136}"/>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1790171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DCC29-5D11-E048-8CBC-BB225EEC60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D000F6-6084-4843-96C1-BFF07AF671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2381B2D-A0CF-1949-B08A-D2A2CE7D36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B5E657-3220-5148-8DC4-10434FC72B34}"/>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6" name="Footer Placeholder 5">
            <a:extLst>
              <a:ext uri="{FF2B5EF4-FFF2-40B4-BE49-F238E27FC236}">
                <a16:creationId xmlns:a16="http://schemas.microsoft.com/office/drawing/2014/main" id="{D85584BC-8FE6-AA40-B0EE-1C5EF88C6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2D507E-830D-F941-9743-FFD7B18E6CC8}"/>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3725943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3BC39-86CE-4E44-8DB2-814E285C36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DE842C0-DC56-B14E-A9A0-B5EDC337AF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E4E0C9C-6F33-CC4B-A12C-F36E7A753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81DC28-3266-844E-9788-F8009EEE566C}"/>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6" name="Footer Placeholder 5">
            <a:extLst>
              <a:ext uri="{FF2B5EF4-FFF2-40B4-BE49-F238E27FC236}">
                <a16:creationId xmlns:a16="http://schemas.microsoft.com/office/drawing/2014/main" id="{5BE64B8C-1B9C-A54C-B368-56D4253740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25CF8-E069-AF4D-BE95-34ED9C6C8E55}"/>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65788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D580-E1E0-F34A-9F4E-34FC702635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E891F9D-0C91-1C45-BEB9-11F24B2D45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D5DC8B-9287-0546-BDE9-9220CB6FA9AC}"/>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B6412ED3-6466-424C-8382-EAD01898C6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AF8818-085F-2D42-9E6F-9ABEF5B72DFB}"/>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260994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58294F-0DA2-D448-B1EC-172DF2711A1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40FD66-688B-B94E-864E-8C7AB55B70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065AC8-52E6-7347-B6DD-4A91549E658F}"/>
              </a:ext>
            </a:extLst>
          </p:cNvPr>
          <p:cNvSpPr>
            <a:spLocks noGrp="1"/>
          </p:cNvSpPr>
          <p:nvPr>
            <p:ph type="dt" sz="half" idx="10"/>
          </p:nvPr>
        </p:nvSpPr>
        <p:spPr/>
        <p:txBody>
          <a:body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DC9AB241-3A54-A34B-89B6-38AB65CC40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1299E3-F589-AE4C-91BB-21001D757A26}"/>
              </a:ext>
            </a:extLst>
          </p:cNvPr>
          <p:cNvSpPr>
            <a:spLocks noGrp="1"/>
          </p:cNvSpPr>
          <p:nvPr>
            <p:ph type="sldNum" sz="quarter" idx="12"/>
          </p:nvPr>
        </p:nvSpPr>
        <p:spPr/>
        <p:txBody>
          <a:bodyPr/>
          <a:lstStyle/>
          <a:p>
            <a:fld id="{9195D921-4ECB-7543-B9BD-A505ADEB3E08}" type="slidenum">
              <a:rPr lang="en-US" smtClean="0"/>
              <a:t>‹#›</a:t>
            </a:fld>
            <a:endParaRPr lang="en-US"/>
          </a:p>
        </p:txBody>
      </p:sp>
    </p:spTree>
    <p:extLst>
      <p:ext uri="{BB962C8B-B14F-4D97-AF65-F5344CB8AC3E}">
        <p14:creationId xmlns:p14="http://schemas.microsoft.com/office/powerpoint/2010/main" val="2801104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6A9B34-0899-7340-9D6C-E70BE1E9D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88674B-98D3-B344-A6CE-330FF640BA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7C6C79-283C-654F-9B34-D3A103A2BB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794320-3894-1245-9125-40BD92EBFC53}" type="datetimeFigureOut">
              <a:rPr lang="en-US" smtClean="0"/>
              <a:t>11/20/23</a:t>
            </a:fld>
            <a:endParaRPr lang="en-US"/>
          </a:p>
        </p:txBody>
      </p:sp>
      <p:sp>
        <p:nvSpPr>
          <p:cNvPr id="5" name="Footer Placeholder 4">
            <a:extLst>
              <a:ext uri="{FF2B5EF4-FFF2-40B4-BE49-F238E27FC236}">
                <a16:creationId xmlns:a16="http://schemas.microsoft.com/office/drawing/2014/main" id="{F029931C-4244-834C-8AC1-4B10DE93A3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8D609A-A401-C640-805D-0178FCC298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95D921-4ECB-7543-B9BD-A505ADEB3E08}" type="slidenum">
              <a:rPr lang="en-US" smtClean="0"/>
              <a:t>‹#›</a:t>
            </a:fld>
            <a:endParaRPr lang="en-US"/>
          </a:p>
        </p:txBody>
      </p:sp>
    </p:spTree>
    <p:extLst>
      <p:ext uri="{BB962C8B-B14F-4D97-AF65-F5344CB8AC3E}">
        <p14:creationId xmlns:p14="http://schemas.microsoft.com/office/powerpoint/2010/main" val="4209077807"/>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publicdomainpictures.net/view-image.php?image=93355&amp;picture=emergency-sign" TargetMode="External"/><Relationship Id="rId3" Type="http://schemas.openxmlformats.org/officeDocument/2006/relationships/hyperlink" Target="https://www.rawpixel.com/search/first%20course?page=0" TargetMode="External"/><Relationship Id="rId7"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www.flickr.com/photos/18378305@N00/48632736116/" TargetMode="External"/><Relationship Id="rId10" Type="http://schemas.openxmlformats.org/officeDocument/2006/relationships/hyperlink" Target="https://peerj.com/articles/11761/" TargetMode="External"/><Relationship Id="rId4" Type="http://schemas.openxmlformats.org/officeDocument/2006/relationships/image" Target="../media/image2.jpg"/><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lydiashiningbrightly/7865252312/"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ourses.lumenlearning.com/nemcc-ap/chapter/heart-anatomy/"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7.xml"/><Relationship Id="rId1" Type="http://schemas.openxmlformats.org/officeDocument/2006/relationships/video" Target="https://www.youtube.com/embed/hHyVQiWFXzg?start=103&amp;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awpixel.com/image/107108/premium-photo-image-cpr-demonstration-seminar"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7aX1EwkC1yY?start=81&amp;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redcross.org.uk/first-aid/first-aid-apps" TargetMode="External"/><Relationship Id="rId2" Type="http://schemas.openxmlformats.org/officeDocument/2006/relationships/hyperlink" Target="https://www.redcross.org.uk/first-aid/learn-first-aid" TargetMode="External"/><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7.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1" Type="http://schemas.openxmlformats.org/officeDocument/2006/relationships/tags" Target="../tags/tag1.xml"/><Relationship Id="rId212" Type="http://schemas.openxmlformats.org/officeDocument/2006/relationships/tags" Target="../tags/tag212.xml"/><Relationship Id="rId233" Type="http://schemas.openxmlformats.org/officeDocument/2006/relationships/tags" Target="../tags/tag233.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tags" Target="../tags/tag436.xml"/><Relationship Id="rId13" Type="http://schemas.openxmlformats.org/officeDocument/2006/relationships/tags" Target="../tags/tag441.xml"/><Relationship Id="rId18" Type="http://schemas.openxmlformats.org/officeDocument/2006/relationships/tags" Target="../tags/tag446.xml"/><Relationship Id="rId3" Type="http://schemas.openxmlformats.org/officeDocument/2006/relationships/tags" Target="../tags/tag431.xml"/><Relationship Id="rId21" Type="http://schemas.openxmlformats.org/officeDocument/2006/relationships/tags" Target="../tags/tag449.xml"/><Relationship Id="rId7" Type="http://schemas.openxmlformats.org/officeDocument/2006/relationships/tags" Target="../tags/tag435.xml"/><Relationship Id="rId12" Type="http://schemas.openxmlformats.org/officeDocument/2006/relationships/tags" Target="../tags/tag440.xml"/><Relationship Id="rId17" Type="http://schemas.openxmlformats.org/officeDocument/2006/relationships/tags" Target="../tags/tag445.xml"/><Relationship Id="rId2" Type="http://schemas.openxmlformats.org/officeDocument/2006/relationships/tags" Target="../tags/tag430.xml"/><Relationship Id="rId16" Type="http://schemas.openxmlformats.org/officeDocument/2006/relationships/tags" Target="../tags/tag444.xml"/><Relationship Id="rId20" Type="http://schemas.openxmlformats.org/officeDocument/2006/relationships/tags" Target="../tags/tag448.xml"/><Relationship Id="rId1" Type="http://schemas.openxmlformats.org/officeDocument/2006/relationships/tags" Target="../tags/tag429.xml"/><Relationship Id="rId6" Type="http://schemas.openxmlformats.org/officeDocument/2006/relationships/tags" Target="../tags/tag434.xml"/><Relationship Id="rId11" Type="http://schemas.openxmlformats.org/officeDocument/2006/relationships/tags" Target="../tags/tag439.xml"/><Relationship Id="rId5" Type="http://schemas.openxmlformats.org/officeDocument/2006/relationships/tags" Target="../tags/tag433.xml"/><Relationship Id="rId15" Type="http://schemas.openxmlformats.org/officeDocument/2006/relationships/tags" Target="../tags/tag443.xml"/><Relationship Id="rId10" Type="http://schemas.openxmlformats.org/officeDocument/2006/relationships/tags" Target="../tags/tag438.xml"/><Relationship Id="rId19" Type="http://schemas.openxmlformats.org/officeDocument/2006/relationships/tags" Target="../tags/tag447.xml"/><Relationship Id="rId4" Type="http://schemas.openxmlformats.org/officeDocument/2006/relationships/tags" Target="../tags/tag432.xml"/><Relationship Id="rId9" Type="http://schemas.openxmlformats.org/officeDocument/2006/relationships/tags" Target="../tags/tag437.xml"/><Relationship Id="rId14" Type="http://schemas.openxmlformats.org/officeDocument/2006/relationships/tags" Target="../tags/tag442.xml"/><Relationship Id="rId22"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tags" Target="../tags/tag457.xml"/><Relationship Id="rId13" Type="http://schemas.openxmlformats.org/officeDocument/2006/relationships/tags" Target="../tags/tag462.xml"/><Relationship Id="rId18" Type="http://schemas.openxmlformats.org/officeDocument/2006/relationships/tags" Target="../tags/tag467.xml"/><Relationship Id="rId3" Type="http://schemas.openxmlformats.org/officeDocument/2006/relationships/tags" Target="../tags/tag452.xml"/><Relationship Id="rId21" Type="http://schemas.openxmlformats.org/officeDocument/2006/relationships/tags" Target="../tags/tag470.xml"/><Relationship Id="rId7" Type="http://schemas.openxmlformats.org/officeDocument/2006/relationships/tags" Target="../tags/tag456.xml"/><Relationship Id="rId12" Type="http://schemas.openxmlformats.org/officeDocument/2006/relationships/tags" Target="../tags/tag461.xml"/><Relationship Id="rId17" Type="http://schemas.openxmlformats.org/officeDocument/2006/relationships/tags" Target="../tags/tag466.xml"/><Relationship Id="rId2" Type="http://schemas.openxmlformats.org/officeDocument/2006/relationships/tags" Target="../tags/tag451.xml"/><Relationship Id="rId16" Type="http://schemas.openxmlformats.org/officeDocument/2006/relationships/tags" Target="../tags/tag465.xml"/><Relationship Id="rId20" Type="http://schemas.openxmlformats.org/officeDocument/2006/relationships/tags" Target="../tags/tag469.xml"/><Relationship Id="rId1" Type="http://schemas.openxmlformats.org/officeDocument/2006/relationships/tags" Target="../tags/tag450.xml"/><Relationship Id="rId6" Type="http://schemas.openxmlformats.org/officeDocument/2006/relationships/tags" Target="../tags/tag455.xml"/><Relationship Id="rId11" Type="http://schemas.openxmlformats.org/officeDocument/2006/relationships/tags" Target="../tags/tag460.xml"/><Relationship Id="rId5" Type="http://schemas.openxmlformats.org/officeDocument/2006/relationships/tags" Target="../tags/tag454.xml"/><Relationship Id="rId15" Type="http://schemas.openxmlformats.org/officeDocument/2006/relationships/tags" Target="../tags/tag464.xml"/><Relationship Id="rId10" Type="http://schemas.openxmlformats.org/officeDocument/2006/relationships/tags" Target="../tags/tag459.xml"/><Relationship Id="rId19" Type="http://schemas.openxmlformats.org/officeDocument/2006/relationships/tags" Target="../tags/tag468.xml"/><Relationship Id="rId4" Type="http://schemas.openxmlformats.org/officeDocument/2006/relationships/tags" Target="../tags/tag453.xml"/><Relationship Id="rId9" Type="http://schemas.openxmlformats.org/officeDocument/2006/relationships/tags" Target="../tags/tag458.xml"/><Relationship Id="rId14" Type="http://schemas.openxmlformats.org/officeDocument/2006/relationships/tags" Target="../tags/tag463.xml"/><Relationship Id="rId22"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tags" Target="../tags/tag478.xml"/><Relationship Id="rId13" Type="http://schemas.openxmlformats.org/officeDocument/2006/relationships/tags" Target="../tags/tag483.xml"/><Relationship Id="rId18" Type="http://schemas.openxmlformats.org/officeDocument/2006/relationships/tags" Target="../tags/tag488.xml"/><Relationship Id="rId3" Type="http://schemas.openxmlformats.org/officeDocument/2006/relationships/tags" Target="../tags/tag473.xml"/><Relationship Id="rId21" Type="http://schemas.openxmlformats.org/officeDocument/2006/relationships/tags" Target="../tags/tag491.xml"/><Relationship Id="rId7" Type="http://schemas.openxmlformats.org/officeDocument/2006/relationships/tags" Target="../tags/tag477.xml"/><Relationship Id="rId12" Type="http://schemas.openxmlformats.org/officeDocument/2006/relationships/tags" Target="../tags/tag482.xml"/><Relationship Id="rId17" Type="http://schemas.openxmlformats.org/officeDocument/2006/relationships/tags" Target="../tags/tag487.xml"/><Relationship Id="rId2" Type="http://schemas.openxmlformats.org/officeDocument/2006/relationships/tags" Target="../tags/tag472.xml"/><Relationship Id="rId16" Type="http://schemas.openxmlformats.org/officeDocument/2006/relationships/tags" Target="../tags/tag486.xml"/><Relationship Id="rId20" Type="http://schemas.openxmlformats.org/officeDocument/2006/relationships/tags" Target="../tags/tag490.xml"/><Relationship Id="rId1" Type="http://schemas.openxmlformats.org/officeDocument/2006/relationships/tags" Target="../tags/tag471.xml"/><Relationship Id="rId6" Type="http://schemas.openxmlformats.org/officeDocument/2006/relationships/tags" Target="../tags/tag476.xml"/><Relationship Id="rId11" Type="http://schemas.openxmlformats.org/officeDocument/2006/relationships/tags" Target="../tags/tag481.xml"/><Relationship Id="rId5" Type="http://schemas.openxmlformats.org/officeDocument/2006/relationships/tags" Target="../tags/tag475.xml"/><Relationship Id="rId15" Type="http://schemas.openxmlformats.org/officeDocument/2006/relationships/tags" Target="../tags/tag485.xml"/><Relationship Id="rId10" Type="http://schemas.openxmlformats.org/officeDocument/2006/relationships/tags" Target="../tags/tag480.xml"/><Relationship Id="rId19" Type="http://schemas.openxmlformats.org/officeDocument/2006/relationships/tags" Target="../tags/tag489.xml"/><Relationship Id="rId4" Type="http://schemas.openxmlformats.org/officeDocument/2006/relationships/tags" Target="../tags/tag474.xml"/><Relationship Id="rId9" Type="http://schemas.openxmlformats.org/officeDocument/2006/relationships/tags" Target="../tags/tag479.xml"/><Relationship Id="rId14" Type="http://schemas.openxmlformats.org/officeDocument/2006/relationships/tags" Target="../tags/tag484.xml"/><Relationship Id="rId22"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tags" Target="../tags/tag499.xml"/><Relationship Id="rId13" Type="http://schemas.openxmlformats.org/officeDocument/2006/relationships/tags" Target="../tags/tag504.xml"/><Relationship Id="rId18" Type="http://schemas.openxmlformats.org/officeDocument/2006/relationships/tags" Target="../tags/tag509.xml"/><Relationship Id="rId3" Type="http://schemas.openxmlformats.org/officeDocument/2006/relationships/tags" Target="../tags/tag494.xml"/><Relationship Id="rId21" Type="http://schemas.openxmlformats.org/officeDocument/2006/relationships/tags" Target="../tags/tag512.xml"/><Relationship Id="rId7" Type="http://schemas.openxmlformats.org/officeDocument/2006/relationships/tags" Target="../tags/tag498.xml"/><Relationship Id="rId12" Type="http://schemas.openxmlformats.org/officeDocument/2006/relationships/tags" Target="../tags/tag503.xml"/><Relationship Id="rId17" Type="http://schemas.openxmlformats.org/officeDocument/2006/relationships/tags" Target="../tags/tag508.xml"/><Relationship Id="rId2" Type="http://schemas.openxmlformats.org/officeDocument/2006/relationships/tags" Target="../tags/tag493.xml"/><Relationship Id="rId16" Type="http://schemas.openxmlformats.org/officeDocument/2006/relationships/tags" Target="../tags/tag507.xml"/><Relationship Id="rId20" Type="http://schemas.openxmlformats.org/officeDocument/2006/relationships/tags" Target="../tags/tag511.xml"/><Relationship Id="rId1" Type="http://schemas.openxmlformats.org/officeDocument/2006/relationships/tags" Target="../tags/tag492.xml"/><Relationship Id="rId6" Type="http://schemas.openxmlformats.org/officeDocument/2006/relationships/tags" Target="../tags/tag497.xml"/><Relationship Id="rId11" Type="http://schemas.openxmlformats.org/officeDocument/2006/relationships/tags" Target="../tags/tag502.xml"/><Relationship Id="rId5" Type="http://schemas.openxmlformats.org/officeDocument/2006/relationships/tags" Target="../tags/tag496.xml"/><Relationship Id="rId15" Type="http://schemas.openxmlformats.org/officeDocument/2006/relationships/tags" Target="../tags/tag506.xml"/><Relationship Id="rId10" Type="http://schemas.openxmlformats.org/officeDocument/2006/relationships/tags" Target="../tags/tag501.xml"/><Relationship Id="rId19" Type="http://schemas.openxmlformats.org/officeDocument/2006/relationships/tags" Target="../tags/tag510.xml"/><Relationship Id="rId4" Type="http://schemas.openxmlformats.org/officeDocument/2006/relationships/tags" Target="../tags/tag495.xml"/><Relationship Id="rId9" Type="http://schemas.openxmlformats.org/officeDocument/2006/relationships/tags" Target="../tags/tag500.xml"/><Relationship Id="rId14" Type="http://schemas.openxmlformats.org/officeDocument/2006/relationships/tags" Target="../tags/tag505.xml"/><Relationship Id="rId22"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tags" Target="../tags/tag520.xml"/><Relationship Id="rId13" Type="http://schemas.openxmlformats.org/officeDocument/2006/relationships/tags" Target="../tags/tag525.xml"/><Relationship Id="rId18" Type="http://schemas.openxmlformats.org/officeDocument/2006/relationships/tags" Target="../tags/tag530.xml"/><Relationship Id="rId3" Type="http://schemas.openxmlformats.org/officeDocument/2006/relationships/tags" Target="../tags/tag515.xml"/><Relationship Id="rId21" Type="http://schemas.openxmlformats.org/officeDocument/2006/relationships/tags" Target="../tags/tag533.xml"/><Relationship Id="rId7" Type="http://schemas.openxmlformats.org/officeDocument/2006/relationships/tags" Target="../tags/tag519.xml"/><Relationship Id="rId12" Type="http://schemas.openxmlformats.org/officeDocument/2006/relationships/tags" Target="../tags/tag524.xml"/><Relationship Id="rId17" Type="http://schemas.openxmlformats.org/officeDocument/2006/relationships/tags" Target="../tags/tag529.xml"/><Relationship Id="rId2" Type="http://schemas.openxmlformats.org/officeDocument/2006/relationships/tags" Target="../tags/tag514.xml"/><Relationship Id="rId16" Type="http://schemas.openxmlformats.org/officeDocument/2006/relationships/tags" Target="../tags/tag528.xml"/><Relationship Id="rId20" Type="http://schemas.openxmlformats.org/officeDocument/2006/relationships/tags" Target="../tags/tag532.xml"/><Relationship Id="rId1" Type="http://schemas.openxmlformats.org/officeDocument/2006/relationships/tags" Target="../tags/tag513.xml"/><Relationship Id="rId6" Type="http://schemas.openxmlformats.org/officeDocument/2006/relationships/tags" Target="../tags/tag518.xml"/><Relationship Id="rId11" Type="http://schemas.openxmlformats.org/officeDocument/2006/relationships/tags" Target="../tags/tag523.xml"/><Relationship Id="rId5" Type="http://schemas.openxmlformats.org/officeDocument/2006/relationships/tags" Target="../tags/tag517.xml"/><Relationship Id="rId15" Type="http://schemas.openxmlformats.org/officeDocument/2006/relationships/tags" Target="../tags/tag527.xml"/><Relationship Id="rId10" Type="http://schemas.openxmlformats.org/officeDocument/2006/relationships/tags" Target="../tags/tag522.xml"/><Relationship Id="rId19" Type="http://schemas.openxmlformats.org/officeDocument/2006/relationships/tags" Target="../tags/tag531.xml"/><Relationship Id="rId4" Type="http://schemas.openxmlformats.org/officeDocument/2006/relationships/tags" Target="../tags/tag516.xml"/><Relationship Id="rId9" Type="http://schemas.openxmlformats.org/officeDocument/2006/relationships/tags" Target="../tags/tag521.xml"/><Relationship Id="rId14" Type="http://schemas.openxmlformats.org/officeDocument/2006/relationships/tags" Target="../tags/tag526.xml"/><Relationship Id="rId22"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tags" Target="../tags/tag541.xml"/><Relationship Id="rId13" Type="http://schemas.openxmlformats.org/officeDocument/2006/relationships/tags" Target="../tags/tag546.xml"/><Relationship Id="rId18" Type="http://schemas.openxmlformats.org/officeDocument/2006/relationships/tags" Target="../tags/tag551.xml"/><Relationship Id="rId3" Type="http://schemas.openxmlformats.org/officeDocument/2006/relationships/tags" Target="../tags/tag536.xml"/><Relationship Id="rId21" Type="http://schemas.openxmlformats.org/officeDocument/2006/relationships/tags" Target="../tags/tag554.xml"/><Relationship Id="rId7" Type="http://schemas.openxmlformats.org/officeDocument/2006/relationships/tags" Target="../tags/tag540.xml"/><Relationship Id="rId12" Type="http://schemas.openxmlformats.org/officeDocument/2006/relationships/tags" Target="../tags/tag545.xml"/><Relationship Id="rId17" Type="http://schemas.openxmlformats.org/officeDocument/2006/relationships/tags" Target="../tags/tag550.xml"/><Relationship Id="rId2" Type="http://schemas.openxmlformats.org/officeDocument/2006/relationships/tags" Target="../tags/tag535.xml"/><Relationship Id="rId16" Type="http://schemas.openxmlformats.org/officeDocument/2006/relationships/tags" Target="../tags/tag549.xml"/><Relationship Id="rId20" Type="http://schemas.openxmlformats.org/officeDocument/2006/relationships/tags" Target="../tags/tag553.xml"/><Relationship Id="rId1" Type="http://schemas.openxmlformats.org/officeDocument/2006/relationships/tags" Target="../tags/tag534.xml"/><Relationship Id="rId6" Type="http://schemas.openxmlformats.org/officeDocument/2006/relationships/tags" Target="../tags/tag539.xml"/><Relationship Id="rId11" Type="http://schemas.openxmlformats.org/officeDocument/2006/relationships/tags" Target="../tags/tag544.xml"/><Relationship Id="rId5" Type="http://schemas.openxmlformats.org/officeDocument/2006/relationships/tags" Target="../tags/tag538.xml"/><Relationship Id="rId15" Type="http://schemas.openxmlformats.org/officeDocument/2006/relationships/tags" Target="../tags/tag548.xml"/><Relationship Id="rId10" Type="http://schemas.openxmlformats.org/officeDocument/2006/relationships/tags" Target="../tags/tag543.xml"/><Relationship Id="rId19" Type="http://schemas.openxmlformats.org/officeDocument/2006/relationships/tags" Target="../tags/tag552.xml"/><Relationship Id="rId4" Type="http://schemas.openxmlformats.org/officeDocument/2006/relationships/tags" Target="../tags/tag537.xml"/><Relationship Id="rId9" Type="http://schemas.openxmlformats.org/officeDocument/2006/relationships/tags" Target="../tags/tag542.xml"/><Relationship Id="rId14" Type="http://schemas.openxmlformats.org/officeDocument/2006/relationships/tags" Target="../tags/tag547.xml"/><Relationship Id="rId22"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tags" Target="../tags/tag562.xml"/><Relationship Id="rId13" Type="http://schemas.openxmlformats.org/officeDocument/2006/relationships/tags" Target="../tags/tag567.xml"/><Relationship Id="rId18" Type="http://schemas.openxmlformats.org/officeDocument/2006/relationships/tags" Target="../tags/tag572.xml"/><Relationship Id="rId3" Type="http://schemas.openxmlformats.org/officeDocument/2006/relationships/tags" Target="../tags/tag557.xml"/><Relationship Id="rId21" Type="http://schemas.openxmlformats.org/officeDocument/2006/relationships/tags" Target="../tags/tag575.xml"/><Relationship Id="rId7" Type="http://schemas.openxmlformats.org/officeDocument/2006/relationships/tags" Target="../tags/tag561.xml"/><Relationship Id="rId12" Type="http://schemas.openxmlformats.org/officeDocument/2006/relationships/tags" Target="../tags/tag566.xml"/><Relationship Id="rId17" Type="http://schemas.openxmlformats.org/officeDocument/2006/relationships/tags" Target="../tags/tag571.xml"/><Relationship Id="rId2" Type="http://schemas.openxmlformats.org/officeDocument/2006/relationships/tags" Target="../tags/tag556.xml"/><Relationship Id="rId16" Type="http://schemas.openxmlformats.org/officeDocument/2006/relationships/tags" Target="../tags/tag570.xml"/><Relationship Id="rId20" Type="http://schemas.openxmlformats.org/officeDocument/2006/relationships/tags" Target="../tags/tag574.xml"/><Relationship Id="rId1" Type="http://schemas.openxmlformats.org/officeDocument/2006/relationships/tags" Target="../tags/tag555.xml"/><Relationship Id="rId6" Type="http://schemas.openxmlformats.org/officeDocument/2006/relationships/tags" Target="../tags/tag560.xml"/><Relationship Id="rId11" Type="http://schemas.openxmlformats.org/officeDocument/2006/relationships/tags" Target="../tags/tag565.xml"/><Relationship Id="rId5" Type="http://schemas.openxmlformats.org/officeDocument/2006/relationships/tags" Target="../tags/tag559.xml"/><Relationship Id="rId15" Type="http://schemas.openxmlformats.org/officeDocument/2006/relationships/tags" Target="../tags/tag569.xml"/><Relationship Id="rId10" Type="http://schemas.openxmlformats.org/officeDocument/2006/relationships/tags" Target="../tags/tag564.xml"/><Relationship Id="rId19" Type="http://schemas.openxmlformats.org/officeDocument/2006/relationships/tags" Target="../tags/tag573.xml"/><Relationship Id="rId4" Type="http://schemas.openxmlformats.org/officeDocument/2006/relationships/tags" Target="../tags/tag558.xml"/><Relationship Id="rId9" Type="http://schemas.openxmlformats.org/officeDocument/2006/relationships/tags" Target="../tags/tag563.xml"/><Relationship Id="rId14" Type="http://schemas.openxmlformats.org/officeDocument/2006/relationships/tags" Target="../tags/tag568.xml"/><Relationship Id="rId22"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tags" Target="../tags/tag583.xml"/><Relationship Id="rId13" Type="http://schemas.openxmlformats.org/officeDocument/2006/relationships/tags" Target="../tags/tag588.xml"/><Relationship Id="rId18" Type="http://schemas.openxmlformats.org/officeDocument/2006/relationships/tags" Target="../tags/tag593.xml"/><Relationship Id="rId3" Type="http://schemas.openxmlformats.org/officeDocument/2006/relationships/tags" Target="../tags/tag578.xml"/><Relationship Id="rId21" Type="http://schemas.openxmlformats.org/officeDocument/2006/relationships/tags" Target="../tags/tag596.xml"/><Relationship Id="rId7" Type="http://schemas.openxmlformats.org/officeDocument/2006/relationships/tags" Target="../tags/tag582.xml"/><Relationship Id="rId12" Type="http://schemas.openxmlformats.org/officeDocument/2006/relationships/tags" Target="../tags/tag587.xml"/><Relationship Id="rId17" Type="http://schemas.openxmlformats.org/officeDocument/2006/relationships/tags" Target="../tags/tag592.xml"/><Relationship Id="rId2" Type="http://schemas.openxmlformats.org/officeDocument/2006/relationships/tags" Target="../tags/tag577.xml"/><Relationship Id="rId16" Type="http://schemas.openxmlformats.org/officeDocument/2006/relationships/tags" Target="../tags/tag591.xml"/><Relationship Id="rId20" Type="http://schemas.openxmlformats.org/officeDocument/2006/relationships/tags" Target="../tags/tag595.xml"/><Relationship Id="rId1" Type="http://schemas.openxmlformats.org/officeDocument/2006/relationships/tags" Target="../tags/tag576.xml"/><Relationship Id="rId6" Type="http://schemas.openxmlformats.org/officeDocument/2006/relationships/tags" Target="../tags/tag581.xml"/><Relationship Id="rId11" Type="http://schemas.openxmlformats.org/officeDocument/2006/relationships/tags" Target="../tags/tag586.xml"/><Relationship Id="rId5" Type="http://schemas.openxmlformats.org/officeDocument/2006/relationships/tags" Target="../tags/tag580.xml"/><Relationship Id="rId15" Type="http://schemas.openxmlformats.org/officeDocument/2006/relationships/tags" Target="../tags/tag590.xml"/><Relationship Id="rId10" Type="http://schemas.openxmlformats.org/officeDocument/2006/relationships/tags" Target="../tags/tag585.xml"/><Relationship Id="rId19" Type="http://schemas.openxmlformats.org/officeDocument/2006/relationships/tags" Target="../tags/tag594.xml"/><Relationship Id="rId4" Type="http://schemas.openxmlformats.org/officeDocument/2006/relationships/tags" Target="../tags/tag579.xml"/><Relationship Id="rId9" Type="http://schemas.openxmlformats.org/officeDocument/2006/relationships/tags" Target="../tags/tag584.xml"/><Relationship Id="rId14" Type="http://schemas.openxmlformats.org/officeDocument/2006/relationships/tags" Target="../tags/tag589.xml"/><Relationship Id="rId22"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tags" Target="../tags/tag604.xml"/><Relationship Id="rId13" Type="http://schemas.openxmlformats.org/officeDocument/2006/relationships/tags" Target="../tags/tag609.xml"/><Relationship Id="rId18" Type="http://schemas.openxmlformats.org/officeDocument/2006/relationships/tags" Target="../tags/tag614.xml"/><Relationship Id="rId3" Type="http://schemas.openxmlformats.org/officeDocument/2006/relationships/tags" Target="../tags/tag599.xml"/><Relationship Id="rId21" Type="http://schemas.openxmlformats.org/officeDocument/2006/relationships/tags" Target="../tags/tag617.xml"/><Relationship Id="rId7" Type="http://schemas.openxmlformats.org/officeDocument/2006/relationships/tags" Target="../tags/tag603.xml"/><Relationship Id="rId12" Type="http://schemas.openxmlformats.org/officeDocument/2006/relationships/tags" Target="../tags/tag608.xml"/><Relationship Id="rId17" Type="http://schemas.openxmlformats.org/officeDocument/2006/relationships/tags" Target="../tags/tag613.xml"/><Relationship Id="rId2" Type="http://schemas.openxmlformats.org/officeDocument/2006/relationships/tags" Target="../tags/tag598.xml"/><Relationship Id="rId16" Type="http://schemas.openxmlformats.org/officeDocument/2006/relationships/tags" Target="../tags/tag612.xml"/><Relationship Id="rId20" Type="http://schemas.openxmlformats.org/officeDocument/2006/relationships/tags" Target="../tags/tag616.xml"/><Relationship Id="rId1" Type="http://schemas.openxmlformats.org/officeDocument/2006/relationships/tags" Target="../tags/tag597.xml"/><Relationship Id="rId6" Type="http://schemas.openxmlformats.org/officeDocument/2006/relationships/tags" Target="../tags/tag602.xml"/><Relationship Id="rId11" Type="http://schemas.openxmlformats.org/officeDocument/2006/relationships/tags" Target="../tags/tag607.xml"/><Relationship Id="rId5" Type="http://schemas.openxmlformats.org/officeDocument/2006/relationships/tags" Target="../tags/tag601.xml"/><Relationship Id="rId15" Type="http://schemas.openxmlformats.org/officeDocument/2006/relationships/tags" Target="../tags/tag611.xml"/><Relationship Id="rId10" Type="http://schemas.openxmlformats.org/officeDocument/2006/relationships/tags" Target="../tags/tag606.xml"/><Relationship Id="rId19" Type="http://schemas.openxmlformats.org/officeDocument/2006/relationships/tags" Target="../tags/tag615.xml"/><Relationship Id="rId4" Type="http://schemas.openxmlformats.org/officeDocument/2006/relationships/tags" Target="../tags/tag600.xml"/><Relationship Id="rId9" Type="http://schemas.openxmlformats.org/officeDocument/2006/relationships/tags" Target="../tags/tag605.xml"/><Relationship Id="rId14" Type="http://schemas.openxmlformats.org/officeDocument/2006/relationships/tags" Target="../tags/tag610.xml"/><Relationship Id="rId22"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tags" Target="../tags/tag625.xml"/><Relationship Id="rId13" Type="http://schemas.openxmlformats.org/officeDocument/2006/relationships/tags" Target="../tags/tag630.xml"/><Relationship Id="rId18" Type="http://schemas.openxmlformats.org/officeDocument/2006/relationships/tags" Target="../tags/tag635.xml"/><Relationship Id="rId3" Type="http://schemas.openxmlformats.org/officeDocument/2006/relationships/tags" Target="../tags/tag620.xml"/><Relationship Id="rId21" Type="http://schemas.openxmlformats.org/officeDocument/2006/relationships/tags" Target="../tags/tag638.xml"/><Relationship Id="rId7" Type="http://schemas.openxmlformats.org/officeDocument/2006/relationships/tags" Target="../tags/tag624.xml"/><Relationship Id="rId12" Type="http://schemas.openxmlformats.org/officeDocument/2006/relationships/tags" Target="../tags/tag629.xml"/><Relationship Id="rId17" Type="http://schemas.openxmlformats.org/officeDocument/2006/relationships/tags" Target="../tags/tag634.xml"/><Relationship Id="rId2" Type="http://schemas.openxmlformats.org/officeDocument/2006/relationships/tags" Target="../tags/tag619.xml"/><Relationship Id="rId16" Type="http://schemas.openxmlformats.org/officeDocument/2006/relationships/tags" Target="../tags/tag633.xml"/><Relationship Id="rId20" Type="http://schemas.openxmlformats.org/officeDocument/2006/relationships/tags" Target="../tags/tag637.xml"/><Relationship Id="rId1" Type="http://schemas.openxmlformats.org/officeDocument/2006/relationships/tags" Target="../tags/tag618.xml"/><Relationship Id="rId6" Type="http://schemas.openxmlformats.org/officeDocument/2006/relationships/tags" Target="../tags/tag623.xml"/><Relationship Id="rId11" Type="http://schemas.openxmlformats.org/officeDocument/2006/relationships/tags" Target="../tags/tag628.xml"/><Relationship Id="rId5" Type="http://schemas.openxmlformats.org/officeDocument/2006/relationships/tags" Target="../tags/tag622.xml"/><Relationship Id="rId15" Type="http://schemas.openxmlformats.org/officeDocument/2006/relationships/tags" Target="../tags/tag632.xml"/><Relationship Id="rId10" Type="http://schemas.openxmlformats.org/officeDocument/2006/relationships/tags" Target="../tags/tag627.xml"/><Relationship Id="rId19" Type="http://schemas.openxmlformats.org/officeDocument/2006/relationships/tags" Target="../tags/tag636.xml"/><Relationship Id="rId4" Type="http://schemas.openxmlformats.org/officeDocument/2006/relationships/tags" Target="../tags/tag621.xml"/><Relationship Id="rId9" Type="http://schemas.openxmlformats.org/officeDocument/2006/relationships/tags" Target="../tags/tag626.xml"/><Relationship Id="rId14" Type="http://schemas.openxmlformats.org/officeDocument/2006/relationships/tags" Target="../tags/tag631.xml"/><Relationship Id="rId22"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www.resus.org.uk/about-us/news-and-events/case-study-susan-cpr-training-helped-save-my-husbands-lif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edcross.org.uk/first-aid/first-aid-apps" TargetMode="External"/><Relationship Id="rId2" Type="http://schemas.openxmlformats.org/officeDocument/2006/relationships/hyperlink" Target="https://www.bhf.org.uk/what-we-do/policy-and-public-affairs/transforming-healthcare/out-of-hospital-cardiac-arrests" TargetMode="External"/><Relationship Id="rId1" Type="http://schemas.openxmlformats.org/officeDocument/2006/relationships/slideLayout" Target="../slideLayouts/slideLayout2.xml"/><Relationship Id="rId6" Type="http://schemas.openxmlformats.org/officeDocument/2006/relationships/hyperlink" Target="https://blogs.law.ox.ac.uk/family-and-medical-law/blog-post/2023/08/liability-good-samaritans-medical-emergencies#:~:text=To%20encourage%20good%20Samaritans%20to,is%20harmed%20in%20the%20process" TargetMode="External"/><Relationship Id="rId5" Type="http://schemas.openxmlformats.org/officeDocument/2006/relationships/hyperlink" Target="https://www.nhs.uk/conditions/first-aid/cpr/" TargetMode="External"/><Relationship Id="rId4" Type="http://schemas.openxmlformats.org/officeDocument/2006/relationships/hyperlink" Target="https://youtu.be/hHyVQiWFXz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pubmed.ncbi.nlm.nih.gov/37609539/" TargetMode="External"/><Relationship Id="rId2" Type="http://schemas.openxmlformats.org/officeDocument/2006/relationships/hyperlink" Target="https://www.resus.org.uk/" TargetMode="External"/><Relationship Id="rId1" Type="http://schemas.openxmlformats.org/officeDocument/2006/relationships/slideLayout" Target="../slideLayouts/slideLayout2.xml"/><Relationship Id="rId4" Type="http://schemas.openxmlformats.org/officeDocument/2006/relationships/hyperlink" Target="https://www.sjacymru.org.uk/en/page/ad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6">
            <a:extLst>
              <a:ext uri="{FF2B5EF4-FFF2-40B4-BE49-F238E27FC236}">
                <a16:creationId xmlns:a16="http://schemas.microsoft.com/office/drawing/2014/main" id="{987F9B89-BB0B-4FDE-BF27-E8357EDAD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44017-BBF1-644F-9B7B-D5BF904FFEE9}"/>
              </a:ext>
            </a:extLst>
          </p:cNvPr>
          <p:cNvSpPr>
            <a:spLocks noGrp="1"/>
          </p:cNvSpPr>
          <p:nvPr>
            <p:ph type="ctrTitle"/>
          </p:nvPr>
        </p:nvSpPr>
        <p:spPr>
          <a:xfrm>
            <a:off x="838200" y="2695873"/>
            <a:ext cx="10537826" cy="954107"/>
          </a:xfrm>
        </p:spPr>
        <p:txBody>
          <a:bodyPr wrap="square">
            <a:normAutofit/>
          </a:bodyPr>
          <a:lstStyle/>
          <a:p>
            <a:r>
              <a:rPr lang="en-US" sz="5600" dirty="0">
                <a:solidFill>
                  <a:schemeClr val="bg1"/>
                </a:solidFill>
              </a:rPr>
              <a:t>BASIC LIFE SUPPORT (BLS)</a:t>
            </a:r>
          </a:p>
        </p:txBody>
      </p:sp>
      <p:pic>
        <p:nvPicPr>
          <p:cNvPr id="19" name="Picture 18" descr="A first aid training on a first aid kit&#10;&#10;Description automatically generated">
            <a:extLst>
              <a:ext uri="{FF2B5EF4-FFF2-40B4-BE49-F238E27FC236}">
                <a16:creationId xmlns:a16="http://schemas.microsoft.com/office/drawing/2014/main" id="{4F39087C-8293-0147-8E38-91527EAD1CB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026" r="1" b="30534"/>
          <a:stretch/>
        </p:blipFill>
        <p:spPr>
          <a:xfrm>
            <a:off x="7" y="-3"/>
            <a:ext cx="6000749" cy="2180602"/>
          </a:xfrm>
          <a:custGeom>
            <a:avLst/>
            <a:gdLst/>
            <a:ahLst/>
            <a:cxnLst/>
            <a:rect l="l" t="t" r="r" b="b"/>
            <a:pathLst>
              <a:path w="6000749" h="2180602">
                <a:moveTo>
                  <a:pt x="0" y="0"/>
                </a:moveTo>
                <a:lnTo>
                  <a:pt x="6000749" y="0"/>
                </a:lnTo>
                <a:lnTo>
                  <a:pt x="6000749" y="1817452"/>
                </a:lnTo>
                <a:lnTo>
                  <a:pt x="5980686" y="1817518"/>
                </a:lnTo>
                <a:cubicBezTo>
                  <a:pt x="5936335" y="1820765"/>
                  <a:pt x="5892433" y="1826513"/>
                  <a:pt x="5848802" y="1832962"/>
                </a:cubicBezTo>
                <a:cubicBezTo>
                  <a:pt x="5791110" y="1841560"/>
                  <a:pt x="5731975" y="1846794"/>
                  <a:pt x="5674647" y="1855580"/>
                </a:cubicBezTo>
                <a:cubicBezTo>
                  <a:pt x="5631737" y="1862309"/>
                  <a:pt x="5588831" y="1870348"/>
                  <a:pt x="5549529" y="1881188"/>
                </a:cubicBezTo>
                <a:cubicBezTo>
                  <a:pt x="5492552" y="1897079"/>
                  <a:pt x="5442799" y="1921005"/>
                  <a:pt x="5370320" y="1914649"/>
                </a:cubicBezTo>
                <a:cubicBezTo>
                  <a:pt x="5306495" y="1909042"/>
                  <a:pt x="5248806" y="1920817"/>
                  <a:pt x="5190391" y="1932032"/>
                </a:cubicBezTo>
                <a:cubicBezTo>
                  <a:pt x="5147481" y="1940257"/>
                  <a:pt x="5104579" y="1948670"/>
                  <a:pt x="5060224" y="1953904"/>
                </a:cubicBezTo>
                <a:cubicBezTo>
                  <a:pt x="5007578" y="1960072"/>
                  <a:pt x="4948083" y="1957454"/>
                  <a:pt x="4901206" y="1968858"/>
                </a:cubicBezTo>
                <a:cubicBezTo>
                  <a:pt x="4852168" y="1980822"/>
                  <a:pt x="4811428" y="1972783"/>
                  <a:pt x="4767795" y="1969418"/>
                </a:cubicBezTo>
                <a:cubicBezTo>
                  <a:pt x="4698205" y="1964184"/>
                  <a:pt x="4628970" y="1954464"/>
                  <a:pt x="4558660" y="1966802"/>
                </a:cubicBezTo>
                <a:cubicBezTo>
                  <a:pt x="4473205" y="1981756"/>
                  <a:pt x="4388468" y="1997831"/>
                  <a:pt x="4302653" y="2012037"/>
                </a:cubicBezTo>
                <a:cubicBezTo>
                  <a:pt x="4269476" y="2017459"/>
                  <a:pt x="4233785" y="2019702"/>
                  <a:pt x="4199166" y="2022132"/>
                </a:cubicBezTo>
                <a:cubicBezTo>
                  <a:pt x="4166357" y="2024189"/>
                  <a:pt x="4127055" y="2018955"/>
                  <a:pt x="4101809" y="2026805"/>
                </a:cubicBezTo>
                <a:cubicBezTo>
                  <a:pt x="4036905" y="2046993"/>
                  <a:pt x="3970203" y="2056899"/>
                  <a:pt x="3895199" y="2056899"/>
                </a:cubicBezTo>
                <a:cubicBezTo>
                  <a:pt x="3867072" y="2056899"/>
                  <a:pt x="3839668" y="2065312"/>
                  <a:pt x="3811186" y="2066808"/>
                </a:cubicBezTo>
                <a:cubicBezTo>
                  <a:pt x="3772239" y="2068676"/>
                  <a:pt x="3727528" y="2073724"/>
                  <a:pt x="3693636" y="2066619"/>
                </a:cubicBezTo>
                <a:cubicBezTo>
                  <a:pt x="3613949" y="2049797"/>
                  <a:pt x="3549409" y="2063817"/>
                  <a:pt x="3479814" y="2080453"/>
                </a:cubicBezTo>
                <a:cubicBezTo>
                  <a:pt x="3411303" y="2096903"/>
                  <a:pt x="3339188" y="2109986"/>
                  <a:pt x="3266353" y="2120829"/>
                </a:cubicBezTo>
                <a:cubicBezTo>
                  <a:pt x="3238949" y="2124754"/>
                  <a:pt x="3206140" y="2118211"/>
                  <a:pt x="3175847" y="2116904"/>
                </a:cubicBezTo>
                <a:cubicBezTo>
                  <a:pt x="3165028" y="2116529"/>
                  <a:pt x="3153130" y="2115968"/>
                  <a:pt x="3143397" y="2117838"/>
                </a:cubicBezTo>
                <a:cubicBezTo>
                  <a:pt x="3049288" y="2135783"/>
                  <a:pt x="2953732" y="2149428"/>
                  <a:pt x="2851692" y="2140083"/>
                </a:cubicBezTo>
                <a:cubicBezTo>
                  <a:pt x="2842318" y="2139147"/>
                  <a:pt x="2831859" y="2141204"/>
                  <a:pt x="2822482" y="2142513"/>
                </a:cubicBezTo>
                <a:cubicBezTo>
                  <a:pt x="2776688" y="2149242"/>
                  <a:pt x="2731976" y="2159896"/>
                  <a:pt x="2685467" y="2162326"/>
                </a:cubicBezTo>
                <a:cubicBezTo>
                  <a:pt x="2570801" y="2168307"/>
                  <a:pt x="2455420" y="2170739"/>
                  <a:pt x="2340028" y="2174664"/>
                </a:cubicBezTo>
                <a:cubicBezTo>
                  <a:pt x="2332817" y="2174850"/>
                  <a:pt x="2325246" y="2174850"/>
                  <a:pt x="2318757" y="2176159"/>
                </a:cubicBezTo>
                <a:cubicBezTo>
                  <a:pt x="2276207" y="2184198"/>
                  <a:pt x="2239070" y="2181580"/>
                  <a:pt x="2203009" y="2166253"/>
                </a:cubicBezTo>
                <a:cubicBezTo>
                  <a:pt x="2187144" y="2159523"/>
                  <a:pt x="2165509" y="2155971"/>
                  <a:pt x="2145680" y="2152233"/>
                </a:cubicBezTo>
                <a:cubicBezTo>
                  <a:pt x="2116471" y="2146624"/>
                  <a:pt x="2086546" y="2141204"/>
                  <a:pt x="2056257" y="2137652"/>
                </a:cubicBezTo>
                <a:cubicBezTo>
                  <a:pt x="2026328" y="2134288"/>
                  <a:pt x="1994238" y="2129615"/>
                  <a:pt x="1965392" y="2132231"/>
                </a:cubicBezTo>
                <a:cubicBezTo>
                  <a:pt x="1913469" y="2136904"/>
                  <a:pt x="1864067" y="2147372"/>
                  <a:pt x="1812867" y="2154289"/>
                </a:cubicBezTo>
                <a:cubicBezTo>
                  <a:pt x="1795199" y="2156719"/>
                  <a:pt x="1775726" y="2156344"/>
                  <a:pt x="1757340" y="2156533"/>
                </a:cubicBezTo>
                <a:cubicBezTo>
                  <a:pt x="1715149" y="2157092"/>
                  <a:pt x="1671880" y="2151672"/>
                  <a:pt x="1633661" y="2167187"/>
                </a:cubicBezTo>
                <a:cubicBezTo>
                  <a:pt x="1598326" y="2181766"/>
                  <a:pt x="1562625" y="2177468"/>
                  <a:pt x="1525488" y="2166439"/>
                </a:cubicBezTo>
                <a:cubicBezTo>
                  <a:pt x="1498803" y="2158587"/>
                  <a:pt x="1468519" y="2152419"/>
                  <a:pt x="1438590" y="2149428"/>
                </a:cubicBezTo>
                <a:cubicBezTo>
                  <a:pt x="1397482" y="2145317"/>
                  <a:pt x="1356738" y="2143633"/>
                  <a:pt x="1312386" y="2146065"/>
                </a:cubicBezTo>
                <a:cubicBezTo>
                  <a:pt x="1281015" y="2147747"/>
                  <a:pt x="1255413" y="2148494"/>
                  <a:pt x="1230894" y="2158401"/>
                </a:cubicBezTo>
                <a:cubicBezTo>
                  <a:pt x="1226930" y="2159896"/>
                  <a:pt x="1219719" y="2160271"/>
                  <a:pt x="1214309" y="2160083"/>
                </a:cubicBezTo>
                <a:cubicBezTo>
                  <a:pt x="1143277" y="2156905"/>
                  <a:pt x="1072963" y="2158587"/>
                  <a:pt x="1001207" y="2160832"/>
                </a:cubicBezTo>
                <a:cubicBezTo>
                  <a:pt x="909986" y="2163821"/>
                  <a:pt x="814067" y="2155037"/>
                  <a:pt x="735104" y="2123634"/>
                </a:cubicBezTo>
                <a:cubicBezTo>
                  <a:pt x="723565" y="2118959"/>
                  <a:pt x="706257" y="2116904"/>
                  <a:pt x="691111" y="2115782"/>
                </a:cubicBezTo>
                <a:cubicBezTo>
                  <a:pt x="619719" y="2110923"/>
                  <a:pt x="547963" y="2107557"/>
                  <a:pt x="476567" y="2102136"/>
                </a:cubicBezTo>
                <a:cubicBezTo>
                  <a:pt x="437625" y="2099146"/>
                  <a:pt x="396881" y="2096528"/>
                  <a:pt x="361546" y="2088303"/>
                </a:cubicBezTo>
                <a:cubicBezTo>
                  <a:pt x="326934" y="2080267"/>
                  <a:pt x="299163" y="2070733"/>
                  <a:pt x="278611" y="2087555"/>
                </a:cubicBezTo>
                <a:cubicBezTo>
                  <a:pt x="241838" y="2078583"/>
                  <a:pt x="209740" y="2071106"/>
                  <a:pt x="178377" y="2063069"/>
                </a:cubicBezTo>
                <a:cubicBezTo>
                  <a:pt x="166834" y="2060079"/>
                  <a:pt x="157098" y="2055217"/>
                  <a:pt x="145559" y="2052413"/>
                </a:cubicBezTo>
                <a:cubicBezTo>
                  <a:pt x="133298" y="2049422"/>
                  <a:pt x="119598" y="2047554"/>
                  <a:pt x="106258" y="2046059"/>
                </a:cubicBezTo>
                <a:lnTo>
                  <a:pt x="0" y="2034015"/>
                </a:lnTo>
                <a:close/>
              </a:path>
            </a:pathLst>
          </a:custGeom>
        </p:spPr>
      </p:pic>
      <p:pic>
        <p:nvPicPr>
          <p:cNvPr id="14" name="Picture 13" descr="A ambulance and cars in a parking lot at night&#10;&#10;Description automatically generated">
            <a:extLst>
              <a:ext uri="{FF2B5EF4-FFF2-40B4-BE49-F238E27FC236}">
                <a16:creationId xmlns:a16="http://schemas.microsoft.com/office/drawing/2014/main" id="{4232A698-EFE9-BD4E-9EBD-52658817728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1824" r="1" b="31549"/>
          <a:stretch/>
        </p:blipFill>
        <p:spPr>
          <a:xfrm>
            <a:off x="6191243" y="4"/>
            <a:ext cx="6000750" cy="1867659"/>
          </a:xfrm>
          <a:custGeom>
            <a:avLst/>
            <a:gdLst/>
            <a:ahLst/>
            <a:cxnLst/>
            <a:rect l="l" t="t" r="r" b="b"/>
            <a:pathLst>
              <a:path w="6000750" h="1867659">
                <a:moveTo>
                  <a:pt x="0" y="0"/>
                </a:moveTo>
                <a:lnTo>
                  <a:pt x="6000750" y="0"/>
                </a:lnTo>
                <a:lnTo>
                  <a:pt x="6000750" y="1804153"/>
                </a:lnTo>
                <a:lnTo>
                  <a:pt x="5979548" y="1802679"/>
                </a:lnTo>
                <a:cubicBezTo>
                  <a:pt x="5935197" y="1800063"/>
                  <a:pt x="5890485" y="1798568"/>
                  <a:pt x="5846133" y="1795950"/>
                </a:cubicBezTo>
                <a:cubicBezTo>
                  <a:pt x="5775100" y="1791652"/>
                  <a:pt x="5704427" y="1786791"/>
                  <a:pt x="5633754" y="1782305"/>
                </a:cubicBezTo>
                <a:cubicBezTo>
                  <a:pt x="5604189" y="1780623"/>
                  <a:pt x="5573177" y="1775950"/>
                  <a:pt x="5545414" y="1778753"/>
                </a:cubicBezTo>
                <a:cubicBezTo>
                  <a:pt x="5475460" y="1785857"/>
                  <a:pt x="5406589" y="1783800"/>
                  <a:pt x="5336999" y="1778941"/>
                </a:cubicBezTo>
                <a:cubicBezTo>
                  <a:pt x="5313202" y="1777257"/>
                  <a:pt x="5287601" y="1777632"/>
                  <a:pt x="5264524" y="1780809"/>
                </a:cubicBezTo>
                <a:cubicBezTo>
                  <a:pt x="5217287" y="1787166"/>
                  <a:pt x="5171497" y="1796138"/>
                  <a:pt x="5124979" y="1803988"/>
                </a:cubicBezTo>
                <a:cubicBezTo>
                  <a:pt x="5119930" y="1804922"/>
                  <a:pt x="5113801" y="1805111"/>
                  <a:pt x="5108395" y="1805670"/>
                </a:cubicBezTo>
                <a:cubicBezTo>
                  <a:pt x="5077743" y="1808849"/>
                  <a:pt x="5047458" y="1812027"/>
                  <a:pt x="5016806" y="1814831"/>
                </a:cubicBezTo>
                <a:cubicBezTo>
                  <a:pt x="5000222" y="1816326"/>
                  <a:pt x="4983274" y="1816513"/>
                  <a:pt x="4966685" y="1817822"/>
                </a:cubicBezTo>
                <a:cubicBezTo>
                  <a:pt x="4902505" y="1823056"/>
                  <a:pt x="4831831" y="1814270"/>
                  <a:pt x="4776301" y="1836887"/>
                </a:cubicBezTo>
                <a:cubicBezTo>
                  <a:pt x="4740243" y="1851469"/>
                  <a:pt x="4705268" y="1848103"/>
                  <a:pt x="4666689" y="1845860"/>
                </a:cubicBezTo>
                <a:cubicBezTo>
                  <a:pt x="4637480" y="1844178"/>
                  <a:pt x="4607551" y="1844739"/>
                  <a:pt x="4577985" y="1844551"/>
                </a:cubicBezTo>
                <a:cubicBezTo>
                  <a:pt x="4526062" y="1843992"/>
                  <a:pt x="4474139" y="1843803"/>
                  <a:pt x="4422216" y="1842869"/>
                </a:cubicBezTo>
                <a:cubicBezTo>
                  <a:pt x="4405628" y="1842496"/>
                  <a:pt x="4388683" y="1837821"/>
                  <a:pt x="4372455" y="1838569"/>
                </a:cubicBezTo>
                <a:cubicBezTo>
                  <a:pt x="4297455" y="1842121"/>
                  <a:pt x="4222455" y="1847730"/>
                  <a:pt x="4147455" y="1850907"/>
                </a:cubicBezTo>
                <a:cubicBezTo>
                  <a:pt x="4104909" y="1852776"/>
                  <a:pt x="4061276" y="1849225"/>
                  <a:pt x="4019089" y="1851841"/>
                </a:cubicBezTo>
                <a:cubicBezTo>
                  <a:pt x="3970414" y="1854832"/>
                  <a:pt x="3922818" y="1862496"/>
                  <a:pt x="3874499" y="1867170"/>
                </a:cubicBezTo>
                <a:cubicBezTo>
                  <a:pt x="3861159" y="1868477"/>
                  <a:pt x="3846376" y="1866796"/>
                  <a:pt x="3832312" y="1866423"/>
                </a:cubicBezTo>
                <a:cubicBezTo>
                  <a:pt x="3816447" y="1866048"/>
                  <a:pt x="3800941" y="1865300"/>
                  <a:pt x="3785076" y="1865114"/>
                </a:cubicBezTo>
                <a:cubicBezTo>
                  <a:pt x="3736757" y="1864739"/>
                  <a:pt x="3688441" y="1865300"/>
                  <a:pt x="3640122" y="1863991"/>
                </a:cubicBezTo>
                <a:cubicBezTo>
                  <a:pt x="3610557" y="1863243"/>
                  <a:pt x="3579549" y="1855580"/>
                  <a:pt x="3552141" y="1858384"/>
                </a:cubicBezTo>
                <a:cubicBezTo>
                  <a:pt x="3496255" y="1863805"/>
                  <a:pt x="3440365" y="1851655"/>
                  <a:pt x="3384478" y="1861748"/>
                </a:cubicBezTo>
                <a:cubicBezTo>
                  <a:pt x="3367166" y="1864739"/>
                  <a:pt x="3343370" y="1857262"/>
                  <a:pt x="3322455" y="1856889"/>
                </a:cubicBezTo>
                <a:cubicBezTo>
                  <a:pt x="3270172" y="1855955"/>
                  <a:pt x="3217890" y="1856141"/>
                  <a:pt x="3165607" y="1856328"/>
                </a:cubicBezTo>
                <a:cubicBezTo>
                  <a:pt x="3118730" y="1856514"/>
                  <a:pt x="3070051" y="1853898"/>
                  <a:pt x="3024980" y="1859132"/>
                </a:cubicBezTo>
                <a:cubicBezTo>
                  <a:pt x="2977744" y="1864739"/>
                  <a:pt x="2935197" y="1863991"/>
                  <a:pt x="2889403" y="1857637"/>
                </a:cubicBezTo>
                <a:cubicBezTo>
                  <a:pt x="2858032" y="1853337"/>
                  <a:pt x="2824859" y="1852776"/>
                  <a:pt x="2792409" y="1851469"/>
                </a:cubicBezTo>
                <a:cubicBezTo>
                  <a:pt x="2757434" y="1849973"/>
                  <a:pt x="2718851" y="1853898"/>
                  <a:pt x="2687120" y="1847730"/>
                </a:cubicBezTo>
                <a:cubicBezTo>
                  <a:pt x="2592647" y="1829410"/>
                  <a:pt x="2495653" y="1825485"/>
                  <a:pt x="2396857" y="1825485"/>
                </a:cubicBezTo>
                <a:cubicBezTo>
                  <a:pt x="2378826" y="1825485"/>
                  <a:pt x="2360436" y="1828101"/>
                  <a:pt x="2343132" y="1830906"/>
                </a:cubicBezTo>
                <a:cubicBezTo>
                  <a:pt x="2242167" y="1847730"/>
                  <a:pt x="2140846" y="1846235"/>
                  <a:pt x="2038082" y="1835953"/>
                </a:cubicBezTo>
                <a:cubicBezTo>
                  <a:pt x="2016807" y="1833710"/>
                  <a:pt x="1993011" y="1833335"/>
                  <a:pt x="1971736" y="1835578"/>
                </a:cubicBezTo>
                <a:cubicBezTo>
                  <a:pt x="1911878" y="1842121"/>
                  <a:pt x="1853827" y="1852964"/>
                  <a:pt x="1793609" y="1857637"/>
                </a:cubicBezTo>
                <a:cubicBezTo>
                  <a:pt x="1694094" y="1865300"/>
                  <a:pt x="1607915" y="1839505"/>
                  <a:pt x="1518852" y="1822681"/>
                </a:cubicBezTo>
                <a:cubicBezTo>
                  <a:pt x="1434115" y="1806793"/>
                  <a:pt x="1362000" y="1770903"/>
                  <a:pt x="1261757" y="1778941"/>
                </a:cubicBezTo>
                <a:cubicBezTo>
                  <a:pt x="1251665" y="1779689"/>
                  <a:pt x="1240486" y="1774641"/>
                  <a:pt x="1229307" y="1773332"/>
                </a:cubicBezTo>
                <a:cubicBezTo>
                  <a:pt x="1198659" y="1769780"/>
                  <a:pt x="1168011" y="1765482"/>
                  <a:pt x="1137000" y="1763799"/>
                </a:cubicBezTo>
                <a:cubicBezTo>
                  <a:pt x="1099140" y="1761555"/>
                  <a:pt x="1060557" y="1762303"/>
                  <a:pt x="1022698" y="1760435"/>
                </a:cubicBezTo>
                <a:cubicBezTo>
                  <a:pt x="974019" y="1758192"/>
                  <a:pt x="926063" y="1752210"/>
                  <a:pt x="877744" y="1752210"/>
                </a:cubicBezTo>
                <a:cubicBezTo>
                  <a:pt x="838802" y="1752210"/>
                  <a:pt x="800219" y="1759126"/>
                  <a:pt x="761640" y="1762492"/>
                </a:cubicBezTo>
                <a:cubicBezTo>
                  <a:pt x="707192" y="1767164"/>
                  <a:pt x="647335" y="1765855"/>
                  <a:pt x="599379" y="1777819"/>
                </a:cubicBezTo>
                <a:cubicBezTo>
                  <a:pt x="548179" y="1790530"/>
                  <a:pt x="499500" y="1796325"/>
                  <a:pt x="446494" y="1792400"/>
                </a:cubicBezTo>
                <a:cubicBezTo>
                  <a:pt x="428827" y="1791091"/>
                  <a:pt x="406110" y="1783239"/>
                  <a:pt x="398179" y="1775203"/>
                </a:cubicBezTo>
                <a:cubicBezTo>
                  <a:pt x="380508" y="1757258"/>
                  <a:pt x="356352" y="1754078"/>
                  <a:pt x="323538" y="1760248"/>
                </a:cubicBezTo>
                <a:cubicBezTo>
                  <a:pt x="295052" y="1765482"/>
                  <a:pt x="260077" y="1768098"/>
                  <a:pt x="240608" y="1778193"/>
                </a:cubicBezTo>
                <a:cubicBezTo>
                  <a:pt x="185437" y="1806793"/>
                  <a:pt x="115123" y="1807727"/>
                  <a:pt x="46616" y="1815390"/>
                </a:cubicBezTo>
                <a:lnTo>
                  <a:pt x="0" y="1816030"/>
                </a:lnTo>
                <a:close/>
              </a:path>
            </a:pathLst>
          </a:custGeom>
        </p:spPr>
      </p:pic>
      <p:sp>
        <p:nvSpPr>
          <p:cNvPr id="48" name="Freeform: Shape 28">
            <a:extLst>
              <a:ext uri="{FF2B5EF4-FFF2-40B4-BE49-F238E27FC236}">
                <a16:creationId xmlns:a16="http://schemas.microsoft.com/office/drawing/2014/main" id="{974AA512-0626-46EA-9229-571D9AF08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52210"/>
            <a:ext cx="12192000" cy="858278"/>
          </a:xfrm>
          <a:custGeom>
            <a:avLst/>
            <a:gdLst>
              <a:gd name="connsiteX0" fmla="*/ 7068995 w 12192000"/>
              <a:gd name="connsiteY0" fmla="*/ 0 h 858278"/>
              <a:gd name="connsiteX1" fmla="*/ 7213949 w 12192000"/>
              <a:gd name="connsiteY1" fmla="*/ 8225 h 858278"/>
              <a:gd name="connsiteX2" fmla="*/ 7328251 w 12192000"/>
              <a:gd name="connsiteY2" fmla="*/ 11589 h 858278"/>
              <a:gd name="connsiteX3" fmla="*/ 7420557 w 12192000"/>
              <a:gd name="connsiteY3" fmla="*/ 21122 h 858278"/>
              <a:gd name="connsiteX4" fmla="*/ 7453008 w 12192000"/>
              <a:gd name="connsiteY4" fmla="*/ 26731 h 858278"/>
              <a:gd name="connsiteX5" fmla="*/ 7710103 w 12192000"/>
              <a:gd name="connsiteY5" fmla="*/ 70471 h 858278"/>
              <a:gd name="connsiteX6" fmla="*/ 7984860 w 12192000"/>
              <a:gd name="connsiteY6" fmla="*/ 105427 h 858278"/>
              <a:gd name="connsiteX7" fmla="*/ 8162987 w 12192000"/>
              <a:gd name="connsiteY7" fmla="*/ 83368 h 858278"/>
              <a:gd name="connsiteX8" fmla="*/ 8229332 w 12192000"/>
              <a:gd name="connsiteY8" fmla="*/ 83743 h 858278"/>
              <a:gd name="connsiteX9" fmla="*/ 8534382 w 12192000"/>
              <a:gd name="connsiteY9" fmla="*/ 78696 h 858278"/>
              <a:gd name="connsiteX10" fmla="*/ 8588107 w 12192000"/>
              <a:gd name="connsiteY10" fmla="*/ 73275 h 858278"/>
              <a:gd name="connsiteX11" fmla="*/ 8878370 w 12192000"/>
              <a:gd name="connsiteY11" fmla="*/ 95520 h 858278"/>
              <a:gd name="connsiteX12" fmla="*/ 8983659 w 12192000"/>
              <a:gd name="connsiteY12" fmla="*/ 99259 h 858278"/>
              <a:gd name="connsiteX13" fmla="*/ 9080653 w 12192000"/>
              <a:gd name="connsiteY13" fmla="*/ 105427 h 858278"/>
              <a:gd name="connsiteX14" fmla="*/ 9216230 w 12192000"/>
              <a:gd name="connsiteY14" fmla="*/ 106922 h 858278"/>
              <a:gd name="connsiteX15" fmla="*/ 9356857 w 12192000"/>
              <a:gd name="connsiteY15" fmla="*/ 104118 h 858278"/>
              <a:gd name="connsiteX16" fmla="*/ 9513705 w 12192000"/>
              <a:gd name="connsiteY16" fmla="*/ 104679 h 858278"/>
              <a:gd name="connsiteX17" fmla="*/ 9575728 w 12192000"/>
              <a:gd name="connsiteY17" fmla="*/ 109538 h 858278"/>
              <a:gd name="connsiteX18" fmla="*/ 9743391 w 12192000"/>
              <a:gd name="connsiteY18" fmla="*/ 106174 h 858278"/>
              <a:gd name="connsiteX19" fmla="*/ 9831372 w 12192000"/>
              <a:gd name="connsiteY19" fmla="*/ 111781 h 858278"/>
              <a:gd name="connsiteX20" fmla="*/ 9976326 w 12192000"/>
              <a:gd name="connsiteY20" fmla="*/ 112904 h 858278"/>
              <a:gd name="connsiteX21" fmla="*/ 10023562 w 12192000"/>
              <a:gd name="connsiteY21" fmla="*/ 114213 h 858278"/>
              <a:gd name="connsiteX22" fmla="*/ 10065749 w 12192000"/>
              <a:gd name="connsiteY22" fmla="*/ 114960 h 858278"/>
              <a:gd name="connsiteX23" fmla="*/ 10210339 w 12192000"/>
              <a:gd name="connsiteY23" fmla="*/ 99631 h 858278"/>
              <a:gd name="connsiteX24" fmla="*/ 10338705 w 12192000"/>
              <a:gd name="connsiteY24" fmla="*/ 98697 h 858278"/>
              <a:gd name="connsiteX25" fmla="*/ 10563705 w 12192000"/>
              <a:gd name="connsiteY25" fmla="*/ 86359 h 858278"/>
              <a:gd name="connsiteX26" fmla="*/ 10613466 w 12192000"/>
              <a:gd name="connsiteY26" fmla="*/ 90659 h 858278"/>
              <a:gd name="connsiteX27" fmla="*/ 10769235 w 12192000"/>
              <a:gd name="connsiteY27" fmla="*/ 92341 h 858278"/>
              <a:gd name="connsiteX28" fmla="*/ 10857939 w 12192000"/>
              <a:gd name="connsiteY28" fmla="*/ 93650 h 858278"/>
              <a:gd name="connsiteX29" fmla="*/ 10967551 w 12192000"/>
              <a:gd name="connsiteY29" fmla="*/ 84677 h 858278"/>
              <a:gd name="connsiteX30" fmla="*/ 11157935 w 12192000"/>
              <a:gd name="connsiteY30" fmla="*/ 65612 h 858278"/>
              <a:gd name="connsiteX31" fmla="*/ 11208056 w 12192000"/>
              <a:gd name="connsiteY31" fmla="*/ 62621 h 858278"/>
              <a:gd name="connsiteX32" fmla="*/ 11299645 w 12192000"/>
              <a:gd name="connsiteY32" fmla="*/ 53460 h 858278"/>
              <a:gd name="connsiteX33" fmla="*/ 11316229 w 12192000"/>
              <a:gd name="connsiteY33" fmla="*/ 51778 h 858278"/>
              <a:gd name="connsiteX34" fmla="*/ 11455774 w 12192000"/>
              <a:gd name="connsiteY34" fmla="*/ 28599 h 858278"/>
              <a:gd name="connsiteX35" fmla="*/ 11528249 w 12192000"/>
              <a:gd name="connsiteY35" fmla="*/ 26731 h 858278"/>
              <a:gd name="connsiteX36" fmla="*/ 11736664 w 12192000"/>
              <a:gd name="connsiteY36" fmla="*/ 26543 h 858278"/>
              <a:gd name="connsiteX37" fmla="*/ 11825004 w 12192000"/>
              <a:gd name="connsiteY37" fmla="*/ 30095 h 858278"/>
              <a:gd name="connsiteX38" fmla="*/ 12037383 w 12192000"/>
              <a:gd name="connsiteY38" fmla="*/ 43740 h 858278"/>
              <a:gd name="connsiteX39" fmla="*/ 12170798 w 12192000"/>
              <a:gd name="connsiteY39" fmla="*/ 50469 h 858278"/>
              <a:gd name="connsiteX40" fmla="*/ 12192000 w 12192000"/>
              <a:gd name="connsiteY40" fmla="*/ 51944 h 858278"/>
              <a:gd name="connsiteX41" fmla="*/ 12192000 w 12192000"/>
              <a:gd name="connsiteY41" fmla="*/ 200794 h 858278"/>
              <a:gd name="connsiteX42" fmla="*/ 12145556 w 12192000"/>
              <a:gd name="connsiteY42" fmla="*/ 203937 h 858278"/>
              <a:gd name="connsiteX43" fmla="*/ 12007095 w 12192000"/>
              <a:gd name="connsiteY43" fmla="*/ 241882 h 858278"/>
              <a:gd name="connsiteX44" fmla="*/ 11918395 w 12192000"/>
              <a:gd name="connsiteY44" fmla="*/ 243752 h 858278"/>
              <a:gd name="connsiteX45" fmla="*/ 11762625 w 12192000"/>
              <a:gd name="connsiteY45" fmla="*/ 188608 h 858278"/>
              <a:gd name="connsiteX46" fmla="*/ 11699883 w 12192000"/>
              <a:gd name="connsiteY46" fmla="*/ 182254 h 858278"/>
              <a:gd name="connsiteX47" fmla="*/ 11591351 w 12192000"/>
              <a:gd name="connsiteY47" fmla="*/ 178702 h 858278"/>
              <a:gd name="connsiteX48" fmla="*/ 11492554 w 12192000"/>
              <a:gd name="connsiteY48" fmla="*/ 196272 h 858278"/>
              <a:gd name="connsiteX49" fmla="*/ 11259979 w 12192000"/>
              <a:gd name="connsiteY49" fmla="*/ 283006 h 858278"/>
              <a:gd name="connsiteX50" fmla="*/ 11221397 w 12192000"/>
              <a:gd name="connsiteY50" fmla="*/ 291605 h 858278"/>
              <a:gd name="connsiteX51" fmla="*/ 11153249 w 12192000"/>
              <a:gd name="connsiteY51" fmla="*/ 297401 h 858278"/>
              <a:gd name="connsiteX52" fmla="*/ 10884980 w 12192000"/>
              <a:gd name="connsiteY52" fmla="*/ 367310 h 858278"/>
              <a:gd name="connsiteX53" fmla="*/ 10826205 w 12192000"/>
              <a:gd name="connsiteY53" fmla="*/ 366749 h 858278"/>
              <a:gd name="connsiteX54" fmla="*/ 10729570 w 12192000"/>
              <a:gd name="connsiteY54" fmla="*/ 360767 h 858278"/>
              <a:gd name="connsiteX55" fmla="*/ 10625364 w 12192000"/>
              <a:gd name="connsiteY55" fmla="*/ 372171 h 858278"/>
              <a:gd name="connsiteX56" fmla="*/ 10549282 w 12192000"/>
              <a:gd name="connsiteY56" fmla="*/ 380208 h 858278"/>
              <a:gd name="connsiteX57" fmla="*/ 10336184 w 12192000"/>
              <a:gd name="connsiteY57" fmla="*/ 356656 h 858278"/>
              <a:gd name="connsiteX58" fmla="*/ 10158780 w 12192000"/>
              <a:gd name="connsiteY58" fmla="*/ 333477 h 858278"/>
              <a:gd name="connsiteX59" fmla="*/ 10134261 w 12192000"/>
              <a:gd name="connsiteY59" fmla="*/ 336654 h 858278"/>
              <a:gd name="connsiteX60" fmla="*/ 9898441 w 12192000"/>
              <a:gd name="connsiteY60" fmla="*/ 355722 h 858278"/>
              <a:gd name="connsiteX61" fmla="*/ 9795318 w 12192000"/>
              <a:gd name="connsiteY61" fmla="*/ 381703 h 858278"/>
              <a:gd name="connsiteX62" fmla="*/ 9653613 w 12192000"/>
              <a:gd name="connsiteY62" fmla="*/ 404695 h 858278"/>
              <a:gd name="connsiteX63" fmla="*/ 9496038 w 12192000"/>
              <a:gd name="connsiteY63" fmla="*/ 432174 h 858278"/>
              <a:gd name="connsiteX64" fmla="*/ 9380293 w 12192000"/>
              <a:gd name="connsiteY64" fmla="*/ 445446 h 858278"/>
              <a:gd name="connsiteX65" fmla="*/ 9209742 w 12192000"/>
              <a:gd name="connsiteY65" fmla="*/ 435726 h 858278"/>
              <a:gd name="connsiteX66" fmla="*/ 9174763 w 12192000"/>
              <a:gd name="connsiteY66" fmla="*/ 427874 h 858278"/>
              <a:gd name="connsiteX67" fmla="*/ 8839428 w 12192000"/>
              <a:gd name="connsiteY67" fmla="*/ 368992 h 858278"/>
              <a:gd name="connsiteX68" fmla="*/ 8615871 w 12192000"/>
              <a:gd name="connsiteY68" fmla="*/ 368244 h 858278"/>
              <a:gd name="connsiteX69" fmla="*/ 8541590 w 12192000"/>
              <a:gd name="connsiteY69" fmla="*/ 377030 h 858278"/>
              <a:gd name="connsiteX70" fmla="*/ 8406013 w 12192000"/>
              <a:gd name="connsiteY70" fmla="*/ 416097 h 858278"/>
              <a:gd name="connsiteX71" fmla="*/ 8346160 w 12192000"/>
              <a:gd name="connsiteY71" fmla="*/ 421706 h 858278"/>
              <a:gd name="connsiteX72" fmla="*/ 8240152 w 12192000"/>
              <a:gd name="connsiteY72" fmla="*/ 425445 h 858278"/>
              <a:gd name="connsiteX73" fmla="*/ 8010102 w 12192000"/>
              <a:gd name="connsiteY73" fmla="*/ 421706 h 858278"/>
              <a:gd name="connsiteX74" fmla="*/ 7710103 w 12192000"/>
              <a:gd name="connsiteY74" fmla="*/ 437595 h 858278"/>
              <a:gd name="connsiteX75" fmla="*/ 7591114 w 12192000"/>
              <a:gd name="connsiteY75" fmla="*/ 432735 h 858278"/>
              <a:gd name="connsiteX76" fmla="*/ 7462749 w 12192000"/>
              <a:gd name="connsiteY76" fmla="*/ 424322 h 858278"/>
              <a:gd name="connsiteX77" fmla="*/ 7425244 w 12192000"/>
              <a:gd name="connsiteY77" fmla="*/ 424697 h 858278"/>
              <a:gd name="connsiteX78" fmla="*/ 7228012 w 12192000"/>
              <a:gd name="connsiteY78" fmla="*/ 444510 h 858278"/>
              <a:gd name="connsiteX79" fmla="*/ 7182936 w 12192000"/>
              <a:gd name="connsiteY79" fmla="*/ 457783 h 858278"/>
              <a:gd name="connsiteX80" fmla="*/ 7065391 w 12192000"/>
              <a:gd name="connsiteY80" fmla="*/ 452362 h 858278"/>
              <a:gd name="connsiteX81" fmla="*/ 6960826 w 12192000"/>
              <a:gd name="connsiteY81" fmla="*/ 430679 h 858278"/>
              <a:gd name="connsiteX82" fmla="*/ 6361185 w 12192000"/>
              <a:gd name="connsiteY82" fmla="*/ 383946 h 858278"/>
              <a:gd name="connsiteX83" fmla="*/ 6000609 w 12192000"/>
              <a:gd name="connsiteY83" fmla="*/ 383198 h 858278"/>
              <a:gd name="connsiteX84" fmla="*/ 5748205 w 12192000"/>
              <a:gd name="connsiteY84" fmla="*/ 362637 h 858278"/>
              <a:gd name="connsiteX85" fmla="*/ 5706377 w 12192000"/>
              <a:gd name="connsiteY85" fmla="*/ 340954 h 858278"/>
              <a:gd name="connsiteX86" fmla="*/ 5552410 w 12192000"/>
              <a:gd name="connsiteY86" fmla="*/ 317962 h 858278"/>
              <a:gd name="connsiteX87" fmla="*/ 5406015 w 12192000"/>
              <a:gd name="connsiteY87" fmla="*/ 365442 h 858278"/>
              <a:gd name="connsiteX88" fmla="*/ 5222482 w 12192000"/>
              <a:gd name="connsiteY88" fmla="*/ 437222 h 858278"/>
              <a:gd name="connsiteX89" fmla="*/ 5122603 w 12192000"/>
              <a:gd name="connsiteY89" fmla="*/ 437781 h 858278"/>
              <a:gd name="connsiteX90" fmla="*/ 4916712 w 12192000"/>
              <a:gd name="connsiteY90" fmla="*/ 451801 h 858278"/>
              <a:gd name="connsiteX91" fmla="*/ 4773924 w 12192000"/>
              <a:gd name="connsiteY91" fmla="*/ 475728 h 858278"/>
              <a:gd name="connsiteX92" fmla="*/ 4573806 w 12192000"/>
              <a:gd name="connsiteY92" fmla="*/ 504140 h 858278"/>
              <a:gd name="connsiteX93" fmla="*/ 4499166 w 12192000"/>
              <a:gd name="connsiteY93" fmla="*/ 519094 h 858278"/>
              <a:gd name="connsiteX94" fmla="*/ 4320680 w 12192000"/>
              <a:gd name="connsiteY94" fmla="*/ 541339 h 858278"/>
              <a:gd name="connsiteX95" fmla="*/ 4172841 w 12192000"/>
              <a:gd name="connsiteY95" fmla="*/ 555918 h 858278"/>
              <a:gd name="connsiteX96" fmla="*/ 4053493 w 12192000"/>
              <a:gd name="connsiteY96" fmla="*/ 601529 h 858278"/>
              <a:gd name="connsiteX97" fmla="*/ 4015270 w 12192000"/>
              <a:gd name="connsiteY97" fmla="*/ 625082 h 858278"/>
              <a:gd name="connsiteX98" fmla="*/ 3983539 w 12192000"/>
              <a:gd name="connsiteY98" fmla="*/ 640223 h 858278"/>
              <a:gd name="connsiteX99" fmla="*/ 3842917 w 12192000"/>
              <a:gd name="connsiteY99" fmla="*/ 729013 h 858278"/>
              <a:gd name="connsiteX100" fmla="*/ 3827051 w 12192000"/>
              <a:gd name="connsiteY100" fmla="*/ 736490 h 858278"/>
              <a:gd name="connsiteX101" fmla="*/ 3636666 w 12192000"/>
              <a:gd name="connsiteY101" fmla="*/ 777428 h 858278"/>
              <a:gd name="connsiteX102" fmla="*/ 3569598 w 12192000"/>
              <a:gd name="connsiteY102" fmla="*/ 799671 h 858278"/>
              <a:gd name="connsiteX103" fmla="*/ 3431859 w 12192000"/>
              <a:gd name="connsiteY103" fmla="*/ 855189 h 858278"/>
              <a:gd name="connsiteX104" fmla="*/ 3377411 w 12192000"/>
              <a:gd name="connsiteY104" fmla="*/ 857058 h 858278"/>
              <a:gd name="connsiteX105" fmla="*/ 3176930 w 12192000"/>
              <a:gd name="connsiteY105" fmla="*/ 823786 h 858278"/>
              <a:gd name="connsiteX106" fmla="*/ 3075245 w 12192000"/>
              <a:gd name="connsiteY106" fmla="*/ 786212 h 858278"/>
              <a:gd name="connsiteX107" fmla="*/ 3039911 w 12192000"/>
              <a:gd name="connsiteY107" fmla="*/ 771258 h 858278"/>
              <a:gd name="connsiteX108" fmla="*/ 2790392 w 12192000"/>
              <a:gd name="connsiteY108" fmla="*/ 787334 h 858278"/>
              <a:gd name="connsiteX109" fmla="*/ 2720801 w 12192000"/>
              <a:gd name="connsiteY109" fmla="*/ 790887 h 858278"/>
              <a:gd name="connsiteX110" fmla="*/ 2482098 w 12192000"/>
              <a:gd name="connsiteY110" fmla="*/ 808832 h 858278"/>
              <a:gd name="connsiteX111" fmla="*/ 2432700 w 12192000"/>
              <a:gd name="connsiteY111" fmla="*/ 804532 h 858278"/>
              <a:gd name="connsiteX112" fmla="*/ 2111065 w 12192000"/>
              <a:gd name="connsiteY112" fmla="*/ 800980 h 858278"/>
              <a:gd name="connsiteX113" fmla="*/ 2088707 w 12192000"/>
              <a:gd name="connsiteY113" fmla="*/ 811261 h 858278"/>
              <a:gd name="connsiteX114" fmla="*/ 1973323 w 12192000"/>
              <a:gd name="connsiteY114" fmla="*/ 841731 h 858278"/>
              <a:gd name="connsiteX115" fmla="*/ 1819359 w 12192000"/>
              <a:gd name="connsiteY115" fmla="*/ 849581 h 858278"/>
              <a:gd name="connsiteX116" fmla="*/ 1791232 w 12192000"/>
              <a:gd name="connsiteY116" fmla="*/ 846776 h 858278"/>
              <a:gd name="connsiteX117" fmla="*/ 1687387 w 12192000"/>
              <a:gd name="connsiteY117" fmla="*/ 827897 h 858278"/>
              <a:gd name="connsiteX118" fmla="*/ 1454092 w 12192000"/>
              <a:gd name="connsiteY118" fmla="*/ 810327 h 858278"/>
              <a:gd name="connsiteX119" fmla="*/ 1408662 w 12192000"/>
              <a:gd name="connsiteY119" fmla="*/ 803970 h 858278"/>
              <a:gd name="connsiteX120" fmla="*/ 1326809 w 12192000"/>
              <a:gd name="connsiteY120" fmla="*/ 794064 h 858278"/>
              <a:gd name="connsiteX121" fmla="*/ 1105054 w 12192000"/>
              <a:gd name="connsiteY121" fmla="*/ 787521 h 858278"/>
              <a:gd name="connsiteX122" fmla="*/ 997604 w 12192000"/>
              <a:gd name="connsiteY122" fmla="*/ 797241 h 858278"/>
              <a:gd name="connsiteX123" fmla="*/ 949648 w 12192000"/>
              <a:gd name="connsiteY123" fmla="*/ 796680 h 858278"/>
              <a:gd name="connsiteX124" fmla="*/ 789552 w 12192000"/>
              <a:gd name="connsiteY124" fmla="*/ 771819 h 858278"/>
              <a:gd name="connsiteX125" fmla="*/ 396881 w 12192000"/>
              <a:gd name="connsiteY125" fmla="*/ 787707 h 858278"/>
              <a:gd name="connsiteX126" fmla="*/ 272843 w 12192000"/>
              <a:gd name="connsiteY126" fmla="*/ 801166 h 858278"/>
              <a:gd name="connsiteX127" fmla="*/ 206859 w 12192000"/>
              <a:gd name="connsiteY127" fmla="*/ 803036 h 858278"/>
              <a:gd name="connsiteX128" fmla="*/ 114552 w 12192000"/>
              <a:gd name="connsiteY128" fmla="*/ 784157 h 858278"/>
              <a:gd name="connsiteX129" fmla="*/ 30492 w 12192000"/>
              <a:gd name="connsiteY129" fmla="*/ 773619 h 858278"/>
              <a:gd name="connsiteX130" fmla="*/ 0 w 12192000"/>
              <a:gd name="connsiteY130" fmla="*/ 776145 h 858278"/>
              <a:gd name="connsiteX131" fmla="*/ 0 w 12192000"/>
              <a:gd name="connsiteY131" fmla="*/ 281806 h 858278"/>
              <a:gd name="connsiteX132" fmla="*/ 106258 w 12192000"/>
              <a:gd name="connsiteY132" fmla="*/ 293849 h 858278"/>
              <a:gd name="connsiteX133" fmla="*/ 145560 w 12192000"/>
              <a:gd name="connsiteY133" fmla="*/ 300203 h 858278"/>
              <a:gd name="connsiteX134" fmla="*/ 178377 w 12192000"/>
              <a:gd name="connsiteY134" fmla="*/ 310859 h 858278"/>
              <a:gd name="connsiteX135" fmla="*/ 278612 w 12192000"/>
              <a:gd name="connsiteY135" fmla="*/ 335345 h 858278"/>
              <a:gd name="connsiteX136" fmla="*/ 361546 w 12192000"/>
              <a:gd name="connsiteY136" fmla="*/ 336093 h 858278"/>
              <a:gd name="connsiteX137" fmla="*/ 476567 w 12192000"/>
              <a:gd name="connsiteY137" fmla="*/ 349926 h 858278"/>
              <a:gd name="connsiteX138" fmla="*/ 691112 w 12192000"/>
              <a:gd name="connsiteY138" fmla="*/ 363572 h 858278"/>
              <a:gd name="connsiteX139" fmla="*/ 735104 w 12192000"/>
              <a:gd name="connsiteY139" fmla="*/ 371424 h 858278"/>
              <a:gd name="connsiteX140" fmla="*/ 1001208 w 12192000"/>
              <a:gd name="connsiteY140" fmla="*/ 408622 h 858278"/>
              <a:gd name="connsiteX141" fmla="*/ 1214309 w 12192000"/>
              <a:gd name="connsiteY141" fmla="*/ 407873 h 858278"/>
              <a:gd name="connsiteX142" fmla="*/ 1230894 w 12192000"/>
              <a:gd name="connsiteY142" fmla="*/ 406191 h 858278"/>
              <a:gd name="connsiteX143" fmla="*/ 1312386 w 12192000"/>
              <a:gd name="connsiteY143" fmla="*/ 393855 h 858278"/>
              <a:gd name="connsiteX144" fmla="*/ 1438590 w 12192000"/>
              <a:gd name="connsiteY144" fmla="*/ 397218 h 858278"/>
              <a:gd name="connsiteX145" fmla="*/ 1525488 w 12192000"/>
              <a:gd name="connsiteY145" fmla="*/ 414229 h 858278"/>
              <a:gd name="connsiteX146" fmla="*/ 1633661 w 12192000"/>
              <a:gd name="connsiteY146" fmla="*/ 414977 h 858278"/>
              <a:gd name="connsiteX147" fmla="*/ 1757340 w 12192000"/>
              <a:gd name="connsiteY147" fmla="*/ 404323 h 858278"/>
              <a:gd name="connsiteX148" fmla="*/ 1812867 w 12192000"/>
              <a:gd name="connsiteY148" fmla="*/ 402079 h 858278"/>
              <a:gd name="connsiteX149" fmla="*/ 1965392 w 12192000"/>
              <a:gd name="connsiteY149" fmla="*/ 380021 h 858278"/>
              <a:gd name="connsiteX150" fmla="*/ 2056257 w 12192000"/>
              <a:gd name="connsiteY150" fmla="*/ 385442 h 858278"/>
              <a:gd name="connsiteX151" fmla="*/ 2145680 w 12192000"/>
              <a:gd name="connsiteY151" fmla="*/ 400023 h 858278"/>
              <a:gd name="connsiteX152" fmla="*/ 2203009 w 12192000"/>
              <a:gd name="connsiteY152" fmla="*/ 414043 h 858278"/>
              <a:gd name="connsiteX153" fmla="*/ 2318757 w 12192000"/>
              <a:gd name="connsiteY153" fmla="*/ 423949 h 858278"/>
              <a:gd name="connsiteX154" fmla="*/ 2340028 w 12192000"/>
              <a:gd name="connsiteY154" fmla="*/ 422454 h 858278"/>
              <a:gd name="connsiteX155" fmla="*/ 2685467 w 12192000"/>
              <a:gd name="connsiteY155" fmla="*/ 410116 h 858278"/>
              <a:gd name="connsiteX156" fmla="*/ 2822482 w 12192000"/>
              <a:gd name="connsiteY156" fmla="*/ 390303 h 858278"/>
              <a:gd name="connsiteX157" fmla="*/ 2851692 w 12192000"/>
              <a:gd name="connsiteY157" fmla="*/ 387873 h 858278"/>
              <a:gd name="connsiteX158" fmla="*/ 3143397 w 12192000"/>
              <a:gd name="connsiteY158" fmla="*/ 365628 h 858278"/>
              <a:gd name="connsiteX159" fmla="*/ 3175847 w 12192000"/>
              <a:gd name="connsiteY159" fmla="*/ 364694 h 858278"/>
              <a:gd name="connsiteX160" fmla="*/ 3266354 w 12192000"/>
              <a:gd name="connsiteY160" fmla="*/ 368619 h 858278"/>
              <a:gd name="connsiteX161" fmla="*/ 3479815 w 12192000"/>
              <a:gd name="connsiteY161" fmla="*/ 328243 h 858278"/>
              <a:gd name="connsiteX162" fmla="*/ 3693636 w 12192000"/>
              <a:gd name="connsiteY162" fmla="*/ 314409 h 858278"/>
              <a:gd name="connsiteX163" fmla="*/ 3811186 w 12192000"/>
              <a:gd name="connsiteY163" fmla="*/ 314598 h 858278"/>
              <a:gd name="connsiteX164" fmla="*/ 3895199 w 12192000"/>
              <a:gd name="connsiteY164" fmla="*/ 304689 h 858278"/>
              <a:gd name="connsiteX165" fmla="*/ 4101809 w 12192000"/>
              <a:gd name="connsiteY165" fmla="*/ 274595 h 858278"/>
              <a:gd name="connsiteX166" fmla="*/ 4199167 w 12192000"/>
              <a:gd name="connsiteY166" fmla="*/ 269922 h 858278"/>
              <a:gd name="connsiteX167" fmla="*/ 4302653 w 12192000"/>
              <a:gd name="connsiteY167" fmla="*/ 259827 h 858278"/>
              <a:gd name="connsiteX168" fmla="*/ 4558660 w 12192000"/>
              <a:gd name="connsiteY168" fmla="*/ 214592 h 858278"/>
              <a:gd name="connsiteX169" fmla="*/ 4767795 w 12192000"/>
              <a:gd name="connsiteY169" fmla="*/ 217208 h 858278"/>
              <a:gd name="connsiteX170" fmla="*/ 4901207 w 12192000"/>
              <a:gd name="connsiteY170" fmla="*/ 216648 h 858278"/>
              <a:gd name="connsiteX171" fmla="*/ 5060224 w 12192000"/>
              <a:gd name="connsiteY171" fmla="*/ 201694 h 858278"/>
              <a:gd name="connsiteX172" fmla="*/ 5190391 w 12192000"/>
              <a:gd name="connsiteY172" fmla="*/ 179822 h 858278"/>
              <a:gd name="connsiteX173" fmla="*/ 5370320 w 12192000"/>
              <a:gd name="connsiteY173" fmla="*/ 162439 h 858278"/>
              <a:gd name="connsiteX174" fmla="*/ 5549530 w 12192000"/>
              <a:gd name="connsiteY174" fmla="*/ 128978 h 858278"/>
              <a:gd name="connsiteX175" fmla="*/ 5674647 w 12192000"/>
              <a:gd name="connsiteY175" fmla="*/ 103370 h 858278"/>
              <a:gd name="connsiteX176" fmla="*/ 5848803 w 12192000"/>
              <a:gd name="connsiteY176" fmla="*/ 80752 h 858278"/>
              <a:gd name="connsiteX177" fmla="*/ 6115270 w 12192000"/>
              <a:gd name="connsiteY177" fmla="*/ 64864 h 858278"/>
              <a:gd name="connsiteX178" fmla="*/ 6237866 w 12192000"/>
              <a:gd name="connsiteY178" fmla="*/ 63180 h 858278"/>
              <a:gd name="connsiteX179" fmla="*/ 6431858 w 12192000"/>
              <a:gd name="connsiteY179" fmla="*/ 25983 h 858278"/>
              <a:gd name="connsiteX180" fmla="*/ 6514789 w 12192000"/>
              <a:gd name="connsiteY180" fmla="*/ 8038 h 858278"/>
              <a:gd name="connsiteX181" fmla="*/ 6589430 w 12192000"/>
              <a:gd name="connsiteY181" fmla="*/ 22993 h 858278"/>
              <a:gd name="connsiteX182" fmla="*/ 6637745 w 12192000"/>
              <a:gd name="connsiteY182" fmla="*/ 40190 h 858278"/>
              <a:gd name="connsiteX183" fmla="*/ 6790630 w 12192000"/>
              <a:gd name="connsiteY183" fmla="*/ 25609 h 858278"/>
              <a:gd name="connsiteX184" fmla="*/ 6952890 w 12192000"/>
              <a:gd name="connsiteY184" fmla="*/ 10282 h 858278"/>
              <a:gd name="connsiteX185" fmla="*/ 7068995 w 12192000"/>
              <a:gd name="connsiteY185" fmla="*/ 0 h 858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2192000" h="858278">
                <a:moveTo>
                  <a:pt x="7068995" y="0"/>
                </a:moveTo>
                <a:cubicBezTo>
                  <a:pt x="7117313" y="0"/>
                  <a:pt x="7165270" y="5982"/>
                  <a:pt x="7213949" y="8225"/>
                </a:cubicBezTo>
                <a:cubicBezTo>
                  <a:pt x="7251807" y="10093"/>
                  <a:pt x="7290390" y="9345"/>
                  <a:pt x="7328251" y="11589"/>
                </a:cubicBezTo>
                <a:cubicBezTo>
                  <a:pt x="7359262" y="13272"/>
                  <a:pt x="7389909" y="17570"/>
                  <a:pt x="7420557" y="21122"/>
                </a:cubicBezTo>
                <a:cubicBezTo>
                  <a:pt x="7431737" y="22431"/>
                  <a:pt x="7442916" y="27479"/>
                  <a:pt x="7453008" y="26731"/>
                </a:cubicBezTo>
                <a:cubicBezTo>
                  <a:pt x="7553251" y="18693"/>
                  <a:pt x="7625366" y="54583"/>
                  <a:pt x="7710103" y="70471"/>
                </a:cubicBezTo>
                <a:cubicBezTo>
                  <a:pt x="7799166" y="87295"/>
                  <a:pt x="7885345" y="113090"/>
                  <a:pt x="7984860" y="105427"/>
                </a:cubicBezTo>
                <a:cubicBezTo>
                  <a:pt x="8045078" y="100754"/>
                  <a:pt x="8103129" y="89911"/>
                  <a:pt x="8162987" y="83368"/>
                </a:cubicBezTo>
                <a:cubicBezTo>
                  <a:pt x="8184261" y="81125"/>
                  <a:pt x="8208058" y="81500"/>
                  <a:pt x="8229332" y="83743"/>
                </a:cubicBezTo>
                <a:cubicBezTo>
                  <a:pt x="8332097" y="94025"/>
                  <a:pt x="8433417" y="95520"/>
                  <a:pt x="8534382" y="78696"/>
                </a:cubicBezTo>
                <a:cubicBezTo>
                  <a:pt x="8551686" y="75891"/>
                  <a:pt x="8570076" y="73275"/>
                  <a:pt x="8588107" y="73275"/>
                </a:cubicBezTo>
                <a:cubicBezTo>
                  <a:pt x="8686903" y="73275"/>
                  <a:pt x="8783897" y="77200"/>
                  <a:pt x="8878370" y="95520"/>
                </a:cubicBezTo>
                <a:cubicBezTo>
                  <a:pt x="8910101" y="101688"/>
                  <a:pt x="8948685" y="97763"/>
                  <a:pt x="8983659" y="99259"/>
                </a:cubicBezTo>
                <a:cubicBezTo>
                  <a:pt x="9016109" y="100566"/>
                  <a:pt x="9049283" y="101127"/>
                  <a:pt x="9080653" y="105427"/>
                </a:cubicBezTo>
                <a:cubicBezTo>
                  <a:pt x="9126447" y="111781"/>
                  <a:pt x="9168994" y="112529"/>
                  <a:pt x="9216230" y="106922"/>
                </a:cubicBezTo>
                <a:cubicBezTo>
                  <a:pt x="9261301" y="101688"/>
                  <a:pt x="9309980" y="104304"/>
                  <a:pt x="9356857" y="104118"/>
                </a:cubicBezTo>
                <a:cubicBezTo>
                  <a:pt x="9409140" y="103931"/>
                  <a:pt x="9461422" y="103745"/>
                  <a:pt x="9513705" y="104679"/>
                </a:cubicBezTo>
                <a:cubicBezTo>
                  <a:pt x="9534620" y="105052"/>
                  <a:pt x="9558416" y="112529"/>
                  <a:pt x="9575728" y="109538"/>
                </a:cubicBezTo>
                <a:cubicBezTo>
                  <a:pt x="9631615" y="99445"/>
                  <a:pt x="9687505" y="111595"/>
                  <a:pt x="9743391" y="106174"/>
                </a:cubicBezTo>
                <a:cubicBezTo>
                  <a:pt x="9770799" y="103370"/>
                  <a:pt x="9801807" y="111033"/>
                  <a:pt x="9831372" y="111781"/>
                </a:cubicBezTo>
                <a:cubicBezTo>
                  <a:pt x="9879691" y="113090"/>
                  <a:pt x="9928007" y="112529"/>
                  <a:pt x="9976326" y="112904"/>
                </a:cubicBezTo>
                <a:cubicBezTo>
                  <a:pt x="9992191" y="113090"/>
                  <a:pt x="10007697" y="113838"/>
                  <a:pt x="10023562" y="114213"/>
                </a:cubicBezTo>
                <a:cubicBezTo>
                  <a:pt x="10037626" y="114586"/>
                  <a:pt x="10052409" y="116267"/>
                  <a:pt x="10065749" y="114960"/>
                </a:cubicBezTo>
                <a:cubicBezTo>
                  <a:pt x="10114068" y="110286"/>
                  <a:pt x="10161664" y="102622"/>
                  <a:pt x="10210339" y="99631"/>
                </a:cubicBezTo>
                <a:cubicBezTo>
                  <a:pt x="10252526" y="97015"/>
                  <a:pt x="10296159" y="100566"/>
                  <a:pt x="10338705" y="98697"/>
                </a:cubicBezTo>
                <a:cubicBezTo>
                  <a:pt x="10413705" y="95520"/>
                  <a:pt x="10488705" y="89911"/>
                  <a:pt x="10563705" y="86359"/>
                </a:cubicBezTo>
                <a:cubicBezTo>
                  <a:pt x="10579933" y="85611"/>
                  <a:pt x="10596878" y="90286"/>
                  <a:pt x="10613466" y="90659"/>
                </a:cubicBezTo>
                <a:cubicBezTo>
                  <a:pt x="10665389" y="91593"/>
                  <a:pt x="10717312" y="91782"/>
                  <a:pt x="10769235" y="92341"/>
                </a:cubicBezTo>
                <a:cubicBezTo>
                  <a:pt x="10798801" y="92529"/>
                  <a:pt x="10828730" y="91968"/>
                  <a:pt x="10857939" y="93650"/>
                </a:cubicBezTo>
                <a:cubicBezTo>
                  <a:pt x="10896518" y="95893"/>
                  <a:pt x="10931493" y="99259"/>
                  <a:pt x="10967551" y="84677"/>
                </a:cubicBezTo>
                <a:cubicBezTo>
                  <a:pt x="11023081" y="62060"/>
                  <a:pt x="11093755" y="70846"/>
                  <a:pt x="11157935" y="65612"/>
                </a:cubicBezTo>
                <a:cubicBezTo>
                  <a:pt x="11174524" y="64303"/>
                  <a:pt x="11191472" y="64116"/>
                  <a:pt x="11208056" y="62621"/>
                </a:cubicBezTo>
                <a:cubicBezTo>
                  <a:pt x="11238708" y="59817"/>
                  <a:pt x="11268993" y="56639"/>
                  <a:pt x="11299645" y="53460"/>
                </a:cubicBezTo>
                <a:cubicBezTo>
                  <a:pt x="11305051" y="52901"/>
                  <a:pt x="11311180" y="52712"/>
                  <a:pt x="11316229" y="51778"/>
                </a:cubicBezTo>
                <a:cubicBezTo>
                  <a:pt x="11362747" y="43928"/>
                  <a:pt x="11408537" y="34956"/>
                  <a:pt x="11455774" y="28599"/>
                </a:cubicBezTo>
                <a:cubicBezTo>
                  <a:pt x="11478851" y="25422"/>
                  <a:pt x="11504452" y="25047"/>
                  <a:pt x="11528249" y="26731"/>
                </a:cubicBezTo>
                <a:cubicBezTo>
                  <a:pt x="11597839" y="31590"/>
                  <a:pt x="11666710" y="33647"/>
                  <a:pt x="11736664" y="26543"/>
                </a:cubicBezTo>
                <a:cubicBezTo>
                  <a:pt x="11764427" y="23740"/>
                  <a:pt x="11795439" y="28413"/>
                  <a:pt x="11825004" y="30095"/>
                </a:cubicBezTo>
                <a:cubicBezTo>
                  <a:pt x="11895677" y="34581"/>
                  <a:pt x="11966350" y="39442"/>
                  <a:pt x="12037383" y="43740"/>
                </a:cubicBezTo>
                <a:cubicBezTo>
                  <a:pt x="12081735" y="46358"/>
                  <a:pt x="12126447" y="47853"/>
                  <a:pt x="12170798" y="50469"/>
                </a:cubicBezTo>
                <a:lnTo>
                  <a:pt x="12192000" y="51944"/>
                </a:lnTo>
                <a:lnTo>
                  <a:pt x="12192000" y="200794"/>
                </a:lnTo>
                <a:lnTo>
                  <a:pt x="12145556" y="203937"/>
                </a:lnTo>
                <a:cubicBezTo>
                  <a:pt x="12092914" y="208610"/>
                  <a:pt x="12045318" y="220012"/>
                  <a:pt x="12007095" y="241882"/>
                </a:cubicBezTo>
                <a:cubicBezTo>
                  <a:pt x="11969958" y="263193"/>
                  <a:pt x="11961304" y="260763"/>
                  <a:pt x="11918395" y="243752"/>
                </a:cubicBezTo>
                <a:cubicBezTo>
                  <a:pt x="11868274" y="223937"/>
                  <a:pt x="11816350" y="205619"/>
                  <a:pt x="11762625" y="188608"/>
                </a:cubicBezTo>
                <a:cubicBezTo>
                  <a:pt x="11745677" y="183188"/>
                  <a:pt x="11721158" y="183375"/>
                  <a:pt x="11699883" y="182254"/>
                </a:cubicBezTo>
                <a:cubicBezTo>
                  <a:pt x="11663826" y="180197"/>
                  <a:pt x="11626685" y="176459"/>
                  <a:pt x="11591351" y="178702"/>
                </a:cubicBezTo>
                <a:cubicBezTo>
                  <a:pt x="11557458" y="180945"/>
                  <a:pt x="11523922" y="188608"/>
                  <a:pt x="11492554" y="196272"/>
                </a:cubicBezTo>
                <a:cubicBezTo>
                  <a:pt x="11404933" y="217769"/>
                  <a:pt x="11324524" y="244500"/>
                  <a:pt x="11259979" y="283006"/>
                </a:cubicBezTo>
                <a:cubicBezTo>
                  <a:pt x="11251689" y="288053"/>
                  <a:pt x="11235101" y="289924"/>
                  <a:pt x="11221397" y="291605"/>
                </a:cubicBezTo>
                <a:cubicBezTo>
                  <a:pt x="11199043" y="294410"/>
                  <a:pt x="11175966" y="297026"/>
                  <a:pt x="11153249" y="297401"/>
                </a:cubicBezTo>
                <a:cubicBezTo>
                  <a:pt x="11042914" y="299269"/>
                  <a:pt x="10956376" y="325439"/>
                  <a:pt x="10884980" y="367310"/>
                </a:cubicBezTo>
                <a:cubicBezTo>
                  <a:pt x="10864428" y="379273"/>
                  <a:pt x="10848562" y="380582"/>
                  <a:pt x="10826205" y="366749"/>
                </a:cubicBezTo>
                <a:cubicBezTo>
                  <a:pt x="10800247" y="350674"/>
                  <a:pt x="10763107" y="357029"/>
                  <a:pt x="10729570" y="360767"/>
                </a:cubicBezTo>
                <a:cubicBezTo>
                  <a:pt x="10694958" y="364506"/>
                  <a:pt x="10659980" y="368433"/>
                  <a:pt x="10625364" y="372171"/>
                </a:cubicBezTo>
                <a:cubicBezTo>
                  <a:pt x="10599766" y="374787"/>
                  <a:pt x="10574524" y="377030"/>
                  <a:pt x="10549282" y="380208"/>
                </a:cubicBezTo>
                <a:cubicBezTo>
                  <a:pt x="10470678" y="390116"/>
                  <a:pt x="10400005" y="387125"/>
                  <a:pt x="10336184" y="356656"/>
                </a:cubicBezTo>
                <a:cubicBezTo>
                  <a:pt x="10287505" y="333291"/>
                  <a:pt x="10225126" y="326373"/>
                  <a:pt x="10158780" y="333477"/>
                </a:cubicBezTo>
                <a:cubicBezTo>
                  <a:pt x="10150486" y="334411"/>
                  <a:pt x="10140030" y="338150"/>
                  <a:pt x="10134261" y="336654"/>
                </a:cubicBezTo>
                <a:cubicBezTo>
                  <a:pt x="10047362" y="314784"/>
                  <a:pt x="9978491" y="353292"/>
                  <a:pt x="9898441" y="355722"/>
                </a:cubicBezTo>
                <a:cubicBezTo>
                  <a:pt x="9863107" y="356842"/>
                  <a:pt x="9827049" y="370676"/>
                  <a:pt x="9795318" y="381703"/>
                </a:cubicBezTo>
                <a:cubicBezTo>
                  <a:pt x="9751686" y="396846"/>
                  <a:pt x="9712743" y="411425"/>
                  <a:pt x="9653613" y="404695"/>
                </a:cubicBezTo>
                <a:cubicBezTo>
                  <a:pt x="9594478" y="397780"/>
                  <a:pt x="9540390" y="410491"/>
                  <a:pt x="9496038" y="432174"/>
                </a:cubicBezTo>
                <a:cubicBezTo>
                  <a:pt x="9462145" y="448624"/>
                  <a:pt x="9425005" y="450119"/>
                  <a:pt x="9380293" y="445446"/>
                </a:cubicBezTo>
                <a:cubicBezTo>
                  <a:pt x="9324403" y="439651"/>
                  <a:pt x="9266351" y="439276"/>
                  <a:pt x="9209742" y="435726"/>
                </a:cubicBezTo>
                <a:cubicBezTo>
                  <a:pt x="9197480" y="434979"/>
                  <a:pt x="9181978" y="432361"/>
                  <a:pt x="9174763" y="427874"/>
                </a:cubicBezTo>
                <a:cubicBezTo>
                  <a:pt x="9086422" y="372171"/>
                  <a:pt x="8962024" y="371610"/>
                  <a:pt x="8839428" y="368992"/>
                </a:cubicBezTo>
                <a:cubicBezTo>
                  <a:pt x="8765151" y="367310"/>
                  <a:pt x="8690511" y="367310"/>
                  <a:pt x="8615871" y="368244"/>
                </a:cubicBezTo>
                <a:cubicBezTo>
                  <a:pt x="8590628" y="368433"/>
                  <a:pt x="8563948" y="371424"/>
                  <a:pt x="8541590" y="377030"/>
                </a:cubicBezTo>
                <a:cubicBezTo>
                  <a:pt x="8495076" y="388807"/>
                  <a:pt x="8452171" y="404134"/>
                  <a:pt x="8406013" y="416097"/>
                </a:cubicBezTo>
                <a:cubicBezTo>
                  <a:pt x="8388709" y="420772"/>
                  <a:pt x="8366352" y="420959"/>
                  <a:pt x="8346160" y="421706"/>
                </a:cubicBezTo>
                <a:cubicBezTo>
                  <a:pt x="8310462" y="423202"/>
                  <a:pt x="8270800" y="418715"/>
                  <a:pt x="8240152" y="425445"/>
                </a:cubicBezTo>
                <a:cubicBezTo>
                  <a:pt x="8160461" y="442828"/>
                  <a:pt x="8085821" y="438903"/>
                  <a:pt x="8010102" y="421706"/>
                </a:cubicBezTo>
                <a:cubicBezTo>
                  <a:pt x="7904091" y="397593"/>
                  <a:pt x="7803853" y="399462"/>
                  <a:pt x="7710103" y="437595"/>
                </a:cubicBezTo>
                <a:cubicBezTo>
                  <a:pt x="7667915" y="454792"/>
                  <a:pt x="7626808" y="446567"/>
                  <a:pt x="7591114" y="432735"/>
                </a:cubicBezTo>
                <a:cubicBezTo>
                  <a:pt x="7550006" y="416659"/>
                  <a:pt x="7509980" y="412547"/>
                  <a:pt x="7462749" y="424322"/>
                </a:cubicBezTo>
                <a:cubicBezTo>
                  <a:pt x="7452289" y="426940"/>
                  <a:pt x="7437506" y="425631"/>
                  <a:pt x="7425244" y="424697"/>
                </a:cubicBezTo>
                <a:cubicBezTo>
                  <a:pt x="7355294" y="420024"/>
                  <a:pt x="7284982" y="412173"/>
                  <a:pt x="7228012" y="444510"/>
                </a:cubicBezTo>
                <a:cubicBezTo>
                  <a:pt x="7216832" y="450867"/>
                  <a:pt x="7198083" y="453483"/>
                  <a:pt x="7182936" y="457783"/>
                </a:cubicBezTo>
                <a:cubicBezTo>
                  <a:pt x="7119476" y="475355"/>
                  <a:pt x="7122000" y="473671"/>
                  <a:pt x="7065391" y="452362"/>
                </a:cubicBezTo>
                <a:cubicBezTo>
                  <a:pt x="7035822" y="441147"/>
                  <a:pt x="6995078" y="429745"/>
                  <a:pt x="6960826" y="430679"/>
                </a:cubicBezTo>
                <a:cubicBezTo>
                  <a:pt x="6754212" y="436286"/>
                  <a:pt x="6557699" y="409368"/>
                  <a:pt x="6361185" y="383946"/>
                </a:cubicBezTo>
                <a:cubicBezTo>
                  <a:pt x="6240032" y="368244"/>
                  <a:pt x="6121762" y="367310"/>
                  <a:pt x="6000609" y="383198"/>
                </a:cubicBezTo>
                <a:cubicBezTo>
                  <a:pt x="5912987" y="394789"/>
                  <a:pt x="5830053" y="375721"/>
                  <a:pt x="5748205" y="362637"/>
                </a:cubicBezTo>
                <a:cubicBezTo>
                  <a:pt x="5731256" y="360021"/>
                  <a:pt x="5715391" y="349740"/>
                  <a:pt x="5706377" y="340954"/>
                </a:cubicBezTo>
                <a:cubicBezTo>
                  <a:pt x="5673924" y="309923"/>
                  <a:pt x="5620199" y="305064"/>
                  <a:pt x="5552410" y="317962"/>
                </a:cubicBezTo>
                <a:cubicBezTo>
                  <a:pt x="5498686" y="328057"/>
                  <a:pt x="5449647" y="341515"/>
                  <a:pt x="5406015" y="365442"/>
                </a:cubicBezTo>
                <a:cubicBezTo>
                  <a:pt x="5354814" y="393480"/>
                  <a:pt x="5301809" y="425445"/>
                  <a:pt x="5222482" y="437222"/>
                </a:cubicBezTo>
                <a:cubicBezTo>
                  <a:pt x="5188226" y="442267"/>
                  <a:pt x="5158661" y="443015"/>
                  <a:pt x="5122603" y="437781"/>
                </a:cubicBezTo>
                <a:cubicBezTo>
                  <a:pt x="5052649" y="427688"/>
                  <a:pt x="4982340" y="420584"/>
                  <a:pt x="4916712" y="451801"/>
                </a:cubicBezTo>
                <a:cubicBezTo>
                  <a:pt x="4880655" y="468998"/>
                  <a:pt x="4831976" y="480027"/>
                  <a:pt x="4773924" y="475728"/>
                </a:cubicBezTo>
                <a:cubicBezTo>
                  <a:pt x="4701449" y="470307"/>
                  <a:pt x="4635463" y="483952"/>
                  <a:pt x="4573806" y="504140"/>
                </a:cubicBezTo>
                <a:cubicBezTo>
                  <a:pt x="4551809" y="511431"/>
                  <a:pt x="4524764" y="515542"/>
                  <a:pt x="4499166" y="519094"/>
                </a:cubicBezTo>
                <a:cubicBezTo>
                  <a:pt x="4440032" y="527319"/>
                  <a:pt x="4380534" y="534610"/>
                  <a:pt x="4320680" y="541339"/>
                </a:cubicBezTo>
                <a:cubicBezTo>
                  <a:pt x="4271642" y="546946"/>
                  <a:pt x="4222244" y="551059"/>
                  <a:pt x="4172841" y="555918"/>
                </a:cubicBezTo>
                <a:cubicBezTo>
                  <a:pt x="4118757" y="561152"/>
                  <a:pt x="4075848" y="573304"/>
                  <a:pt x="4053493" y="601529"/>
                </a:cubicBezTo>
                <a:cubicBezTo>
                  <a:pt x="4046282" y="610501"/>
                  <a:pt x="4028974" y="617605"/>
                  <a:pt x="4015270" y="625082"/>
                </a:cubicBezTo>
                <a:cubicBezTo>
                  <a:pt x="4005538" y="630503"/>
                  <a:pt x="3992553" y="634616"/>
                  <a:pt x="3983539" y="640223"/>
                </a:cubicBezTo>
                <a:cubicBezTo>
                  <a:pt x="3936303" y="669758"/>
                  <a:pt x="3889789" y="699478"/>
                  <a:pt x="3842917" y="729013"/>
                </a:cubicBezTo>
                <a:cubicBezTo>
                  <a:pt x="3838226" y="731818"/>
                  <a:pt x="3833180" y="735182"/>
                  <a:pt x="3827051" y="736490"/>
                </a:cubicBezTo>
                <a:cubicBezTo>
                  <a:pt x="3763589" y="750136"/>
                  <a:pt x="3699405" y="763033"/>
                  <a:pt x="3636666" y="777428"/>
                </a:cubicBezTo>
                <a:cubicBezTo>
                  <a:pt x="3612507" y="783035"/>
                  <a:pt x="3587628" y="789950"/>
                  <a:pt x="3569598" y="799671"/>
                </a:cubicBezTo>
                <a:cubicBezTo>
                  <a:pt x="3528494" y="821729"/>
                  <a:pt x="3490993" y="845656"/>
                  <a:pt x="3431859" y="855189"/>
                </a:cubicBezTo>
                <a:cubicBezTo>
                  <a:pt x="3414552" y="857992"/>
                  <a:pt x="3394000" y="859487"/>
                  <a:pt x="3377411" y="857058"/>
                </a:cubicBezTo>
                <a:cubicBezTo>
                  <a:pt x="3309982" y="846965"/>
                  <a:pt x="3243999" y="834440"/>
                  <a:pt x="3176930" y="823786"/>
                </a:cubicBezTo>
                <a:cubicBezTo>
                  <a:pt x="3134384" y="817243"/>
                  <a:pt x="3095801" y="809391"/>
                  <a:pt x="3075245" y="786212"/>
                </a:cubicBezTo>
                <a:cubicBezTo>
                  <a:pt x="3069480" y="779671"/>
                  <a:pt x="3053252" y="772567"/>
                  <a:pt x="3039911" y="771258"/>
                </a:cubicBezTo>
                <a:cubicBezTo>
                  <a:pt x="2954095" y="762847"/>
                  <a:pt x="2869359" y="758735"/>
                  <a:pt x="2790392" y="787334"/>
                </a:cubicBezTo>
                <a:cubicBezTo>
                  <a:pt x="2773807" y="793503"/>
                  <a:pt x="2742795" y="793503"/>
                  <a:pt x="2720801" y="790887"/>
                </a:cubicBezTo>
                <a:cubicBezTo>
                  <a:pt x="2636065" y="781166"/>
                  <a:pt x="2555656" y="777801"/>
                  <a:pt x="2482098" y="808832"/>
                </a:cubicBezTo>
                <a:cubicBezTo>
                  <a:pt x="2473444" y="812570"/>
                  <a:pt x="2445681" y="809204"/>
                  <a:pt x="2432700" y="804532"/>
                </a:cubicBezTo>
                <a:cubicBezTo>
                  <a:pt x="2307579" y="758922"/>
                  <a:pt x="2239071" y="757799"/>
                  <a:pt x="2111065" y="800980"/>
                </a:cubicBezTo>
                <a:cubicBezTo>
                  <a:pt x="2102771" y="803784"/>
                  <a:pt x="2091955" y="806961"/>
                  <a:pt x="2088707" y="811261"/>
                </a:cubicBezTo>
                <a:cubicBezTo>
                  <a:pt x="2066713" y="838740"/>
                  <a:pt x="2019840" y="839487"/>
                  <a:pt x="1973323" y="841731"/>
                </a:cubicBezTo>
                <a:cubicBezTo>
                  <a:pt x="1922123" y="844160"/>
                  <a:pt x="1870919" y="847337"/>
                  <a:pt x="1819359" y="849581"/>
                </a:cubicBezTo>
                <a:cubicBezTo>
                  <a:pt x="1810342" y="849955"/>
                  <a:pt x="1800246" y="848460"/>
                  <a:pt x="1791232" y="846776"/>
                </a:cubicBezTo>
                <a:cubicBezTo>
                  <a:pt x="1756617" y="840608"/>
                  <a:pt x="1723084" y="831636"/>
                  <a:pt x="1687387" y="827897"/>
                </a:cubicBezTo>
                <a:cubicBezTo>
                  <a:pt x="1610225" y="819859"/>
                  <a:pt x="1535584" y="803784"/>
                  <a:pt x="1454092" y="810327"/>
                </a:cubicBezTo>
                <a:cubicBezTo>
                  <a:pt x="1440032" y="811448"/>
                  <a:pt x="1423804" y="806027"/>
                  <a:pt x="1408662" y="803970"/>
                </a:cubicBezTo>
                <a:cubicBezTo>
                  <a:pt x="1381257" y="800418"/>
                  <a:pt x="1354573" y="795373"/>
                  <a:pt x="1326809" y="794064"/>
                </a:cubicBezTo>
                <a:cubicBezTo>
                  <a:pt x="1253252" y="790698"/>
                  <a:pt x="1178975" y="787707"/>
                  <a:pt x="1105054" y="787521"/>
                </a:cubicBezTo>
                <a:cubicBezTo>
                  <a:pt x="1069359" y="787334"/>
                  <a:pt x="1033661" y="794437"/>
                  <a:pt x="997604" y="797241"/>
                </a:cubicBezTo>
                <a:cubicBezTo>
                  <a:pt x="981378" y="798550"/>
                  <a:pt x="955054" y="800793"/>
                  <a:pt x="949648" y="796680"/>
                </a:cubicBezTo>
                <a:cubicBezTo>
                  <a:pt x="907821" y="765465"/>
                  <a:pt x="849046" y="771446"/>
                  <a:pt x="789552" y="771819"/>
                </a:cubicBezTo>
                <a:cubicBezTo>
                  <a:pt x="658302" y="772567"/>
                  <a:pt x="531379" y="798923"/>
                  <a:pt x="396881" y="787707"/>
                </a:cubicBezTo>
                <a:cubicBezTo>
                  <a:pt x="357939" y="784530"/>
                  <a:pt x="314669" y="797055"/>
                  <a:pt x="272843" y="801166"/>
                </a:cubicBezTo>
                <a:cubicBezTo>
                  <a:pt x="251208" y="803223"/>
                  <a:pt x="227412" y="805654"/>
                  <a:pt x="206859" y="803036"/>
                </a:cubicBezTo>
                <a:cubicBezTo>
                  <a:pt x="175129" y="798923"/>
                  <a:pt x="144477" y="791446"/>
                  <a:pt x="114552" y="784157"/>
                </a:cubicBezTo>
                <a:cubicBezTo>
                  <a:pt x="86787" y="777428"/>
                  <a:pt x="58662" y="774063"/>
                  <a:pt x="30492" y="773619"/>
                </a:cubicBezTo>
                <a:lnTo>
                  <a:pt x="0" y="776145"/>
                </a:lnTo>
                <a:lnTo>
                  <a:pt x="0" y="281806"/>
                </a:lnTo>
                <a:lnTo>
                  <a:pt x="106258" y="293849"/>
                </a:lnTo>
                <a:cubicBezTo>
                  <a:pt x="119598" y="295344"/>
                  <a:pt x="133298" y="297212"/>
                  <a:pt x="145560" y="300203"/>
                </a:cubicBezTo>
                <a:cubicBezTo>
                  <a:pt x="157098" y="303007"/>
                  <a:pt x="166835" y="307869"/>
                  <a:pt x="178377" y="310859"/>
                </a:cubicBezTo>
                <a:cubicBezTo>
                  <a:pt x="209741" y="318896"/>
                  <a:pt x="241838" y="326373"/>
                  <a:pt x="278612" y="335345"/>
                </a:cubicBezTo>
                <a:cubicBezTo>
                  <a:pt x="299164" y="318523"/>
                  <a:pt x="326935" y="328057"/>
                  <a:pt x="361546" y="336093"/>
                </a:cubicBezTo>
                <a:cubicBezTo>
                  <a:pt x="396881" y="344318"/>
                  <a:pt x="437625" y="346936"/>
                  <a:pt x="476567" y="349926"/>
                </a:cubicBezTo>
                <a:cubicBezTo>
                  <a:pt x="547963" y="355347"/>
                  <a:pt x="619719" y="358713"/>
                  <a:pt x="691112" y="363572"/>
                </a:cubicBezTo>
                <a:cubicBezTo>
                  <a:pt x="706258" y="364694"/>
                  <a:pt x="723566" y="366749"/>
                  <a:pt x="735104" y="371424"/>
                </a:cubicBezTo>
                <a:cubicBezTo>
                  <a:pt x="814067" y="402827"/>
                  <a:pt x="909986" y="411611"/>
                  <a:pt x="1001208" y="408622"/>
                </a:cubicBezTo>
                <a:cubicBezTo>
                  <a:pt x="1072963" y="406377"/>
                  <a:pt x="1143277" y="404695"/>
                  <a:pt x="1214309" y="407873"/>
                </a:cubicBezTo>
                <a:cubicBezTo>
                  <a:pt x="1219719" y="408061"/>
                  <a:pt x="1226931" y="407686"/>
                  <a:pt x="1230894" y="406191"/>
                </a:cubicBezTo>
                <a:cubicBezTo>
                  <a:pt x="1255413" y="396284"/>
                  <a:pt x="1281015" y="395537"/>
                  <a:pt x="1312386" y="393855"/>
                </a:cubicBezTo>
                <a:cubicBezTo>
                  <a:pt x="1356738" y="391423"/>
                  <a:pt x="1397482" y="393107"/>
                  <a:pt x="1438590" y="397218"/>
                </a:cubicBezTo>
                <a:cubicBezTo>
                  <a:pt x="1468519" y="400209"/>
                  <a:pt x="1498803" y="406377"/>
                  <a:pt x="1525488" y="414229"/>
                </a:cubicBezTo>
                <a:cubicBezTo>
                  <a:pt x="1562625" y="425258"/>
                  <a:pt x="1598327" y="429556"/>
                  <a:pt x="1633661" y="414977"/>
                </a:cubicBezTo>
                <a:cubicBezTo>
                  <a:pt x="1671881" y="399462"/>
                  <a:pt x="1715150" y="404882"/>
                  <a:pt x="1757340" y="404323"/>
                </a:cubicBezTo>
                <a:cubicBezTo>
                  <a:pt x="1775727" y="404134"/>
                  <a:pt x="1795200" y="404509"/>
                  <a:pt x="1812867" y="402079"/>
                </a:cubicBezTo>
                <a:cubicBezTo>
                  <a:pt x="1864067" y="395162"/>
                  <a:pt x="1913469" y="384694"/>
                  <a:pt x="1965392" y="380021"/>
                </a:cubicBezTo>
                <a:cubicBezTo>
                  <a:pt x="1994238" y="377405"/>
                  <a:pt x="2026328" y="382078"/>
                  <a:pt x="2056257" y="385442"/>
                </a:cubicBezTo>
                <a:cubicBezTo>
                  <a:pt x="2086546" y="388994"/>
                  <a:pt x="2116471" y="394414"/>
                  <a:pt x="2145680" y="400023"/>
                </a:cubicBezTo>
                <a:cubicBezTo>
                  <a:pt x="2165509" y="403761"/>
                  <a:pt x="2187144" y="407313"/>
                  <a:pt x="2203009" y="414043"/>
                </a:cubicBezTo>
                <a:cubicBezTo>
                  <a:pt x="2239071" y="429370"/>
                  <a:pt x="2276207" y="431988"/>
                  <a:pt x="2318757" y="423949"/>
                </a:cubicBezTo>
                <a:cubicBezTo>
                  <a:pt x="2325246" y="422640"/>
                  <a:pt x="2332817" y="422640"/>
                  <a:pt x="2340028" y="422454"/>
                </a:cubicBezTo>
                <a:cubicBezTo>
                  <a:pt x="2455421" y="418529"/>
                  <a:pt x="2570802" y="416097"/>
                  <a:pt x="2685467" y="410116"/>
                </a:cubicBezTo>
                <a:cubicBezTo>
                  <a:pt x="2731976" y="407686"/>
                  <a:pt x="2776688" y="397032"/>
                  <a:pt x="2822482" y="390303"/>
                </a:cubicBezTo>
                <a:cubicBezTo>
                  <a:pt x="2831859" y="388994"/>
                  <a:pt x="2842319" y="386937"/>
                  <a:pt x="2851692" y="387873"/>
                </a:cubicBezTo>
                <a:cubicBezTo>
                  <a:pt x="2953732" y="397218"/>
                  <a:pt x="3049288" y="383573"/>
                  <a:pt x="3143397" y="365628"/>
                </a:cubicBezTo>
                <a:cubicBezTo>
                  <a:pt x="3153130" y="363758"/>
                  <a:pt x="3165028" y="364319"/>
                  <a:pt x="3175847" y="364694"/>
                </a:cubicBezTo>
                <a:cubicBezTo>
                  <a:pt x="3206140" y="366001"/>
                  <a:pt x="3238949" y="372544"/>
                  <a:pt x="3266354" y="368619"/>
                </a:cubicBezTo>
                <a:cubicBezTo>
                  <a:pt x="3339188" y="357776"/>
                  <a:pt x="3411304" y="344693"/>
                  <a:pt x="3479815" y="328243"/>
                </a:cubicBezTo>
                <a:cubicBezTo>
                  <a:pt x="3549409" y="311607"/>
                  <a:pt x="3613950" y="297587"/>
                  <a:pt x="3693636" y="314409"/>
                </a:cubicBezTo>
                <a:cubicBezTo>
                  <a:pt x="3727528" y="321514"/>
                  <a:pt x="3772239" y="316466"/>
                  <a:pt x="3811186" y="314598"/>
                </a:cubicBezTo>
                <a:cubicBezTo>
                  <a:pt x="3839668" y="313102"/>
                  <a:pt x="3867073" y="304689"/>
                  <a:pt x="3895199" y="304689"/>
                </a:cubicBezTo>
                <a:cubicBezTo>
                  <a:pt x="3970203" y="304689"/>
                  <a:pt x="4036905" y="294783"/>
                  <a:pt x="4101809" y="274595"/>
                </a:cubicBezTo>
                <a:cubicBezTo>
                  <a:pt x="4127055" y="266745"/>
                  <a:pt x="4166357" y="271979"/>
                  <a:pt x="4199167" y="269922"/>
                </a:cubicBezTo>
                <a:cubicBezTo>
                  <a:pt x="4233785" y="267492"/>
                  <a:pt x="4269476" y="265249"/>
                  <a:pt x="4302653" y="259827"/>
                </a:cubicBezTo>
                <a:cubicBezTo>
                  <a:pt x="4388469" y="245621"/>
                  <a:pt x="4473205" y="229546"/>
                  <a:pt x="4558660" y="214592"/>
                </a:cubicBezTo>
                <a:cubicBezTo>
                  <a:pt x="4628970" y="202254"/>
                  <a:pt x="4698205" y="211974"/>
                  <a:pt x="4767795" y="217208"/>
                </a:cubicBezTo>
                <a:cubicBezTo>
                  <a:pt x="4811428" y="220573"/>
                  <a:pt x="4852169" y="228612"/>
                  <a:pt x="4901207" y="216648"/>
                </a:cubicBezTo>
                <a:cubicBezTo>
                  <a:pt x="4948084" y="205244"/>
                  <a:pt x="5007578" y="207862"/>
                  <a:pt x="5060224" y="201694"/>
                </a:cubicBezTo>
                <a:cubicBezTo>
                  <a:pt x="5104580" y="196460"/>
                  <a:pt x="5147482" y="188047"/>
                  <a:pt x="5190391" y="179822"/>
                </a:cubicBezTo>
                <a:cubicBezTo>
                  <a:pt x="5248806" y="168607"/>
                  <a:pt x="5306495" y="156832"/>
                  <a:pt x="5370320" y="162439"/>
                </a:cubicBezTo>
                <a:cubicBezTo>
                  <a:pt x="5442799" y="168795"/>
                  <a:pt x="5492553" y="144869"/>
                  <a:pt x="5549530" y="128978"/>
                </a:cubicBezTo>
                <a:cubicBezTo>
                  <a:pt x="5588832" y="118138"/>
                  <a:pt x="5631737" y="110099"/>
                  <a:pt x="5674647" y="103370"/>
                </a:cubicBezTo>
                <a:cubicBezTo>
                  <a:pt x="5731975" y="94584"/>
                  <a:pt x="5791110" y="89350"/>
                  <a:pt x="5848803" y="80752"/>
                </a:cubicBezTo>
                <a:cubicBezTo>
                  <a:pt x="5936064" y="67855"/>
                  <a:pt x="6024408" y="57760"/>
                  <a:pt x="6115270" y="64864"/>
                </a:cubicBezTo>
                <a:cubicBezTo>
                  <a:pt x="6157097" y="68041"/>
                  <a:pt x="6196043" y="67855"/>
                  <a:pt x="6237866" y="63180"/>
                </a:cubicBezTo>
                <a:cubicBezTo>
                  <a:pt x="6306374" y="55517"/>
                  <a:pt x="6376687" y="54583"/>
                  <a:pt x="6431858" y="25983"/>
                </a:cubicBezTo>
                <a:cubicBezTo>
                  <a:pt x="6451327" y="15888"/>
                  <a:pt x="6486303" y="13272"/>
                  <a:pt x="6514789" y="8038"/>
                </a:cubicBezTo>
                <a:cubicBezTo>
                  <a:pt x="6547603" y="1868"/>
                  <a:pt x="6571758" y="5048"/>
                  <a:pt x="6589430" y="22993"/>
                </a:cubicBezTo>
                <a:cubicBezTo>
                  <a:pt x="6597361" y="31029"/>
                  <a:pt x="6620078" y="38881"/>
                  <a:pt x="6637745" y="40190"/>
                </a:cubicBezTo>
                <a:cubicBezTo>
                  <a:pt x="6690750" y="44115"/>
                  <a:pt x="6739429" y="38320"/>
                  <a:pt x="6790630" y="25609"/>
                </a:cubicBezTo>
                <a:cubicBezTo>
                  <a:pt x="6838586" y="13645"/>
                  <a:pt x="6898442" y="14954"/>
                  <a:pt x="6952890" y="10282"/>
                </a:cubicBezTo>
                <a:cubicBezTo>
                  <a:pt x="6991470" y="6916"/>
                  <a:pt x="7030053" y="0"/>
                  <a:pt x="7068995" y="0"/>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30">
            <a:extLst>
              <a:ext uri="{FF2B5EF4-FFF2-40B4-BE49-F238E27FC236}">
                <a16:creationId xmlns:a16="http://schemas.microsoft.com/office/drawing/2014/main" id="{F0CC1FDC-60B1-49C3-861C-17B43B8F4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52210"/>
            <a:ext cx="12192000" cy="858278"/>
          </a:xfrm>
          <a:custGeom>
            <a:avLst/>
            <a:gdLst>
              <a:gd name="connsiteX0" fmla="*/ 7068995 w 12192000"/>
              <a:gd name="connsiteY0" fmla="*/ 0 h 858278"/>
              <a:gd name="connsiteX1" fmla="*/ 7213949 w 12192000"/>
              <a:gd name="connsiteY1" fmla="*/ 8225 h 858278"/>
              <a:gd name="connsiteX2" fmla="*/ 7328251 w 12192000"/>
              <a:gd name="connsiteY2" fmla="*/ 11589 h 858278"/>
              <a:gd name="connsiteX3" fmla="*/ 7420557 w 12192000"/>
              <a:gd name="connsiteY3" fmla="*/ 21122 h 858278"/>
              <a:gd name="connsiteX4" fmla="*/ 7453008 w 12192000"/>
              <a:gd name="connsiteY4" fmla="*/ 26731 h 858278"/>
              <a:gd name="connsiteX5" fmla="*/ 7710103 w 12192000"/>
              <a:gd name="connsiteY5" fmla="*/ 70471 h 858278"/>
              <a:gd name="connsiteX6" fmla="*/ 7984860 w 12192000"/>
              <a:gd name="connsiteY6" fmla="*/ 105427 h 858278"/>
              <a:gd name="connsiteX7" fmla="*/ 8162987 w 12192000"/>
              <a:gd name="connsiteY7" fmla="*/ 83368 h 858278"/>
              <a:gd name="connsiteX8" fmla="*/ 8229332 w 12192000"/>
              <a:gd name="connsiteY8" fmla="*/ 83743 h 858278"/>
              <a:gd name="connsiteX9" fmla="*/ 8534382 w 12192000"/>
              <a:gd name="connsiteY9" fmla="*/ 78696 h 858278"/>
              <a:gd name="connsiteX10" fmla="*/ 8588107 w 12192000"/>
              <a:gd name="connsiteY10" fmla="*/ 73275 h 858278"/>
              <a:gd name="connsiteX11" fmla="*/ 8878370 w 12192000"/>
              <a:gd name="connsiteY11" fmla="*/ 95520 h 858278"/>
              <a:gd name="connsiteX12" fmla="*/ 8983659 w 12192000"/>
              <a:gd name="connsiteY12" fmla="*/ 99259 h 858278"/>
              <a:gd name="connsiteX13" fmla="*/ 9080653 w 12192000"/>
              <a:gd name="connsiteY13" fmla="*/ 105427 h 858278"/>
              <a:gd name="connsiteX14" fmla="*/ 9216230 w 12192000"/>
              <a:gd name="connsiteY14" fmla="*/ 106922 h 858278"/>
              <a:gd name="connsiteX15" fmla="*/ 9356857 w 12192000"/>
              <a:gd name="connsiteY15" fmla="*/ 104118 h 858278"/>
              <a:gd name="connsiteX16" fmla="*/ 9513705 w 12192000"/>
              <a:gd name="connsiteY16" fmla="*/ 104679 h 858278"/>
              <a:gd name="connsiteX17" fmla="*/ 9575728 w 12192000"/>
              <a:gd name="connsiteY17" fmla="*/ 109538 h 858278"/>
              <a:gd name="connsiteX18" fmla="*/ 9743391 w 12192000"/>
              <a:gd name="connsiteY18" fmla="*/ 106174 h 858278"/>
              <a:gd name="connsiteX19" fmla="*/ 9831372 w 12192000"/>
              <a:gd name="connsiteY19" fmla="*/ 111781 h 858278"/>
              <a:gd name="connsiteX20" fmla="*/ 9976326 w 12192000"/>
              <a:gd name="connsiteY20" fmla="*/ 112904 h 858278"/>
              <a:gd name="connsiteX21" fmla="*/ 10023562 w 12192000"/>
              <a:gd name="connsiteY21" fmla="*/ 114213 h 858278"/>
              <a:gd name="connsiteX22" fmla="*/ 10065749 w 12192000"/>
              <a:gd name="connsiteY22" fmla="*/ 114960 h 858278"/>
              <a:gd name="connsiteX23" fmla="*/ 10210339 w 12192000"/>
              <a:gd name="connsiteY23" fmla="*/ 99631 h 858278"/>
              <a:gd name="connsiteX24" fmla="*/ 10338705 w 12192000"/>
              <a:gd name="connsiteY24" fmla="*/ 98697 h 858278"/>
              <a:gd name="connsiteX25" fmla="*/ 10563705 w 12192000"/>
              <a:gd name="connsiteY25" fmla="*/ 86359 h 858278"/>
              <a:gd name="connsiteX26" fmla="*/ 10613466 w 12192000"/>
              <a:gd name="connsiteY26" fmla="*/ 90659 h 858278"/>
              <a:gd name="connsiteX27" fmla="*/ 10769235 w 12192000"/>
              <a:gd name="connsiteY27" fmla="*/ 92341 h 858278"/>
              <a:gd name="connsiteX28" fmla="*/ 10857939 w 12192000"/>
              <a:gd name="connsiteY28" fmla="*/ 93650 h 858278"/>
              <a:gd name="connsiteX29" fmla="*/ 10967551 w 12192000"/>
              <a:gd name="connsiteY29" fmla="*/ 84677 h 858278"/>
              <a:gd name="connsiteX30" fmla="*/ 11157935 w 12192000"/>
              <a:gd name="connsiteY30" fmla="*/ 65612 h 858278"/>
              <a:gd name="connsiteX31" fmla="*/ 11208056 w 12192000"/>
              <a:gd name="connsiteY31" fmla="*/ 62621 h 858278"/>
              <a:gd name="connsiteX32" fmla="*/ 11299645 w 12192000"/>
              <a:gd name="connsiteY32" fmla="*/ 53460 h 858278"/>
              <a:gd name="connsiteX33" fmla="*/ 11316229 w 12192000"/>
              <a:gd name="connsiteY33" fmla="*/ 51778 h 858278"/>
              <a:gd name="connsiteX34" fmla="*/ 11455774 w 12192000"/>
              <a:gd name="connsiteY34" fmla="*/ 28599 h 858278"/>
              <a:gd name="connsiteX35" fmla="*/ 11528249 w 12192000"/>
              <a:gd name="connsiteY35" fmla="*/ 26731 h 858278"/>
              <a:gd name="connsiteX36" fmla="*/ 11736664 w 12192000"/>
              <a:gd name="connsiteY36" fmla="*/ 26543 h 858278"/>
              <a:gd name="connsiteX37" fmla="*/ 11825004 w 12192000"/>
              <a:gd name="connsiteY37" fmla="*/ 30095 h 858278"/>
              <a:gd name="connsiteX38" fmla="*/ 12037383 w 12192000"/>
              <a:gd name="connsiteY38" fmla="*/ 43740 h 858278"/>
              <a:gd name="connsiteX39" fmla="*/ 12170798 w 12192000"/>
              <a:gd name="connsiteY39" fmla="*/ 50469 h 858278"/>
              <a:gd name="connsiteX40" fmla="*/ 12192000 w 12192000"/>
              <a:gd name="connsiteY40" fmla="*/ 51944 h 858278"/>
              <a:gd name="connsiteX41" fmla="*/ 12192000 w 12192000"/>
              <a:gd name="connsiteY41" fmla="*/ 200794 h 858278"/>
              <a:gd name="connsiteX42" fmla="*/ 12145556 w 12192000"/>
              <a:gd name="connsiteY42" fmla="*/ 203937 h 858278"/>
              <a:gd name="connsiteX43" fmla="*/ 12007095 w 12192000"/>
              <a:gd name="connsiteY43" fmla="*/ 241882 h 858278"/>
              <a:gd name="connsiteX44" fmla="*/ 11918395 w 12192000"/>
              <a:gd name="connsiteY44" fmla="*/ 243752 h 858278"/>
              <a:gd name="connsiteX45" fmla="*/ 11762625 w 12192000"/>
              <a:gd name="connsiteY45" fmla="*/ 188608 h 858278"/>
              <a:gd name="connsiteX46" fmla="*/ 11699883 w 12192000"/>
              <a:gd name="connsiteY46" fmla="*/ 182254 h 858278"/>
              <a:gd name="connsiteX47" fmla="*/ 11591351 w 12192000"/>
              <a:gd name="connsiteY47" fmla="*/ 178702 h 858278"/>
              <a:gd name="connsiteX48" fmla="*/ 11492554 w 12192000"/>
              <a:gd name="connsiteY48" fmla="*/ 196272 h 858278"/>
              <a:gd name="connsiteX49" fmla="*/ 11259979 w 12192000"/>
              <a:gd name="connsiteY49" fmla="*/ 283006 h 858278"/>
              <a:gd name="connsiteX50" fmla="*/ 11221397 w 12192000"/>
              <a:gd name="connsiteY50" fmla="*/ 291605 h 858278"/>
              <a:gd name="connsiteX51" fmla="*/ 11153249 w 12192000"/>
              <a:gd name="connsiteY51" fmla="*/ 297401 h 858278"/>
              <a:gd name="connsiteX52" fmla="*/ 10884980 w 12192000"/>
              <a:gd name="connsiteY52" fmla="*/ 367310 h 858278"/>
              <a:gd name="connsiteX53" fmla="*/ 10826205 w 12192000"/>
              <a:gd name="connsiteY53" fmla="*/ 366749 h 858278"/>
              <a:gd name="connsiteX54" fmla="*/ 10729570 w 12192000"/>
              <a:gd name="connsiteY54" fmla="*/ 360767 h 858278"/>
              <a:gd name="connsiteX55" fmla="*/ 10625364 w 12192000"/>
              <a:gd name="connsiteY55" fmla="*/ 372171 h 858278"/>
              <a:gd name="connsiteX56" fmla="*/ 10549282 w 12192000"/>
              <a:gd name="connsiteY56" fmla="*/ 380208 h 858278"/>
              <a:gd name="connsiteX57" fmla="*/ 10336184 w 12192000"/>
              <a:gd name="connsiteY57" fmla="*/ 356656 h 858278"/>
              <a:gd name="connsiteX58" fmla="*/ 10158780 w 12192000"/>
              <a:gd name="connsiteY58" fmla="*/ 333477 h 858278"/>
              <a:gd name="connsiteX59" fmla="*/ 10134261 w 12192000"/>
              <a:gd name="connsiteY59" fmla="*/ 336654 h 858278"/>
              <a:gd name="connsiteX60" fmla="*/ 9898441 w 12192000"/>
              <a:gd name="connsiteY60" fmla="*/ 355722 h 858278"/>
              <a:gd name="connsiteX61" fmla="*/ 9795318 w 12192000"/>
              <a:gd name="connsiteY61" fmla="*/ 381703 h 858278"/>
              <a:gd name="connsiteX62" fmla="*/ 9653613 w 12192000"/>
              <a:gd name="connsiteY62" fmla="*/ 404695 h 858278"/>
              <a:gd name="connsiteX63" fmla="*/ 9496038 w 12192000"/>
              <a:gd name="connsiteY63" fmla="*/ 432174 h 858278"/>
              <a:gd name="connsiteX64" fmla="*/ 9380293 w 12192000"/>
              <a:gd name="connsiteY64" fmla="*/ 445446 h 858278"/>
              <a:gd name="connsiteX65" fmla="*/ 9209742 w 12192000"/>
              <a:gd name="connsiteY65" fmla="*/ 435726 h 858278"/>
              <a:gd name="connsiteX66" fmla="*/ 9174763 w 12192000"/>
              <a:gd name="connsiteY66" fmla="*/ 427874 h 858278"/>
              <a:gd name="connsiteX67" fmla="*/ 8839428 w 12192000"/>
              <a:gd name="connsiteY67" fmla="*/ 368992 h 858278"/>
              <a:gd name="connsiteX68" fmla="*/ 8615871 w 12192000"/>
              <a:gd name="connsiteY68" fmla="*/ 368244 h 858278"/>
              <a:gd name="connsiteX69" fmla="*/ 8541590 w 12192000"/>
              <a:gd name="connsiteY69" fmla="*/ 377030 h 858278"/>
              <a:gd name="connsiteX70" fmla="*/ 8406013 w 12192000"/>
              <a:gd name="connsiteY70" fmla="*/ 416097 h 858278"/>
              <a:gd name="connsiteX71" fmla="*/ 8346160 w 12192000"/>
              <a:gd name="connsiteY71" fmla="*/ 421706 h 858278"/>
              <a:gd name="connsiteX72" fmla="*/ 8240152 w 12192000"/>
              <a:gd name="connsiteY72" fmla="*/ 425445 h 858278"/>
              <a:gd name="connsiteX73" fmla="*/ 8010102 w 12192000"/>
              <a:gd name="connsiteY73" fmla="*/ 421706 h 858278"/>
              <a:gd name="connsiteX74" fmla="*/ 7710103 w 12192000"/>
              <a:gd name="connsiteY74" fmla="*/ 437595 h 858278"/>
              <a:gd name="connsiteX75" fmla="*/ 7591114 w 12192000"/>
              <a:gd name="connsiteY75" fmla="*/ 432735 h 858278"/>
              <a:gd name="connsiteX76" fmla="*/ 7462749 w 12192000"/>
              <a:gd name="connsiteY76" fmla="*/ 424322 h 858278"/>
              <a:gd name="connsiteX77" fmla="*/ 7425244 w 12192000"/>
              <a:gd name="connsiteY77" fmla="*/ 424697 h 858278"/>
              <a:gd name="connsiteX78" fmla="*/ 7228012 w 12192000"/>
              <a:gd name="connsiteY78" fmla="*/ 444510 h 858278"/>
              <a:gd name="connsiteX79" fmla="*/ 7182936 w 12192000"/>
              <a:gd name="connsiteY79" fmla="*/ 457783 h 858278"/>
              <a:gd name="connsiteX80" fmla="*/ 7065391 w 12192000"/>
              <a:gd name="connsiteY80" fmla="*/ 452362 h 858278"/>
              <a:gd name="connsiteX81" fmla="*/ 6960826 w 12192000"/>
              <a:gd name="connsiteY81" fmla="*/ 430679 h 858278"/>
              <a:gd name="connsiteX82" fmla="*/ 6361185 w 12192000"/>
              <a:gd name="connsiteY82" fmla="*/ 383946 h 858278"/>
              <a:gd name="connsiteX83" fmla="*/ 6000609 w 12192000"/>
              <a:gd name="connsiteY83" fmla="*/ 383198 h 858278"/>
              <a:gd name="connsiteX84" fmla="*/ 5748205 w 12192000"/>
              <a:gd name="connsiteY84" fmla="*/ 362637 h 858278"/>
              <a:gd name="connsiteX85" fmla="*/ 5706377 w 12192000"/>
              <a:gd name="connsiteY85" fmla="*/ 340954 h 858278"/>
              <a:gd name="connsiteX86" fmla="*/ 5552410 w 12192000"/>
              <a:gd name="connsiteY86" fmla="*/ 317962 h 858278"/>
              <a:gd name="connsiteX87" fmla="*/ 5406015 w 12192000"/>
              <a:gd name="connsiteY87" fmla="*/ 365442 h 858278"/>
              <a:gd name="connsiteX88" fmla="*/ 5222482 w 12192000"/>
              <a:gd name="connsiteY88" fmla="*/ 437222 h 858278"/>
              <a:gd name="connsiteX89" fmla="*/ 5122603 w 12192000"/>
              <a:gd name="connsiteY89" fmla="*/ 437781 h 858278"/>
              <a:gd name="connsiteX90" fmla="*/ 4916712 w 12192000"/>
              <a:gd name="connsiteY90" fmla="*/ 451801 h 858278"/>
              <a:gd name="connsiteX91" fmla="*/ 4773924 w 12192000"/>
              <a:gd name="connsiteY91" fmla="*/ 475728 h 858278"/>
              <a:gd name="connsiteX92" fmla="*/ 4573806 w 12192000"/>
              <a:gd name="connsiteY92" fmla="*/ 504140 h 858278"/>
              <a:gd name="connsiteX93" fmla="*/ 4499166 w 12192000"/>
              <a:gd name="connsiteY93" fmla="*/ 519094 h 858278"/>
              <a:gd name="connsiteX94" fmla="*/ 4320680 w 12192000"/>
              <a:gd name="connsiteY94" fmla="*/ 541339 h 858278"/>
              <a:gd name="connsiteX95" fmla="*/ 4172841 w 12192000"/>
              <a:gd name="connsiteY95" fmla="*/ 555918 h 858278"/>
              <a:gd name="connsiteX96" fmla="*/ 4053493 w 12192000"/>
              <a:gd name="connsiteY96" fmla="*/ 601529 h 858278"/>
              <a:gd name="connsiteX97" fmla="*/ 4015270 w 12192000"/>
              <a:gd name="connsiteY97" fmla="*/ 625082 h 858278"/>
              <a:gd name="connsiteX98" fmla="*/ 3983539 w 12192000"/>
              <a:gd name="connsiteY98" fmla="*/ 640223 h 858278"/>
              <a:gd name="connsiteX99" fmla="*/ 3842917 w 12192000"/>
              <a:gd name="connsiteY99" fmla="*/ 729013 h 858278"/>
              <a:gd name="connsiteX100" fmla="*/ 3827051 w 12192000"/>
              <a:gd name="connsiteY100" fmla="*/ 736490 h 858278"/>
              <a:gd name="connsiteX101" fmla="*/ 3636666 w 12192000"/>
              <a:gd name="connsiteY101" fmla="*/ 777428 h 858278"/>
              <a:gd name="connsiteX102" fmla="*/ 3569598 w 12192000"/>
              <a:gd name="connsiteY102" fmla="*/ 799671 h 858278"/>
              <a:gd name="connsiteX103" fmla="*/ 3431859 w 12192000"/>
              <a:gd name="connsiteY103" fmla="*/ 855189 h 858278"/>
              <a:gd name="connsiteX104" fmla="*/ 3377411 w 12192000"/>
              <a:gd name="connsiteY104" fmla="*/ 857058 h 858278"/>
              <a:gd name="connsiteX105" fmla="*/ 3176930 w 12192000"/>
              <a:gd name="connsiteY105" fmla="*/ 823786 h 858278"/>
              <a:gd name="connsiteX106" fmla="*/ 3075245 w 12192000"/>
              <a:gd name="connsiteY106" fmla="*/ 786212 h 858278"/>
              <a:gd name="connsiteX107" fmla="*/ 3039911 w 12192000"/>
              <a:gd name="connsiteY107" fmla="*/ 771258 h 858278"/>
              <a:gd name="connsiteX108" fmla="*/ 2790392 w 12192000"/>
              <a:gd name="connsiteY108" fmla="*/ 787334 h 858278"/>
              <a:gd name="connsiteX109" fmla="*/ 2720801 w 12192000"/>
              <a:gd name="connsiteY109" fmla="*/ 790887 h 858278"/>
              <a:gd name="connsiteX110" fmla="*/ 2482098 w 12192000"/>
              <a:gd name="connsiteY110" fmla="*/ 808832 h 858278"/>
              <a:gd name="connsiteX111" fmla="*/ 2432700 w 12192000"/>
              <a:gd name="connsiteY111" fmla="*/ 804532 h 858278"/>
              <a:gd name="connsiteX112" fmla="*/ 2111065 w 12192000"/>
              <a:gd name="connsiteY112" fmla="*/ 800980 h 858278"/>
              <a:gd name="connsiteX113" fmla="*/ 2088707 w 12192000"/>
              <a:gd name="connsiteY113" fmla="*/ 811261 h 858278"/>
              <a:gd name="connsiteX114" fmla="*/ 1973323 w 12192000"/>
              <a:gd name="connsiteY114" fmla="*/ 841731 h 858278"/>
              <a:gd name="connsiteX115" fmla="*/ 1819359 w 12192000"/>
              <a:gd name="connsiteY115" fmla="*/ 849581 h 858278"/>
              <a:gd name="connsiteX116" fmla="*/ 1791232 w 12192000"/>
              <a:gd name="connsiteY116" fmla="*/ 846776 h 858278"/>
              <a:gd name="connsiteX117" fmla="*/ 1687387 w 12192000"/>
              <a:gd name="connsiteY117" fmla="*/ 827897 h 858278"/>
              <a:gd name="connsiteX118" fmla="*/ 1454092 w 12192000"/>
              <a:gd name="connsiteY118" fmla="*/ 810327 h 858278"/>
              <a:gd name="connsiteX119" fmla="*/ 1408662 w 12192000"/>
              <a:gd name="connsiteY119" fmla="*/ 803970 h 858278"/>
              <a:gd name="connsiteX120" fmla="*/ 1326809 w 12192000"/>
              <a:gd name="connsiteY120" fmla="*/ 794064 h 858278"/>
              <a:gd name="connsiteX121" fmla="*/ 1105054 w 12192000"/>
              <a:gd name="connsiteY121" fmla="*/ 787521 h 858278"/>
              <a:gd name="connsiteX122" fmla="*/ 997604 w 12192000"/>
              <a:gd name="connsiteY122" fmla="*/ 797241 h 858278"/>
              <a:gd name="connsiteX123" fmla="*/ 949648 w 12192000"/>
              <a:gd name="connsiteY123" fmla="*/ 796680 h 858278"/>
              <a:gd name="connsiteX124" fmla="*/ 789552 w 12192000"/>
              <a:gd name="connsiteY124" fmla="*/ 771819 h 858278"/>
              <a:gd name="connsiteX125" fmla="*/ 396881 w 12192000"/>
              <a:gd name="connsiteY125" fmla="*/ 787707 h 858278"/>
              <a:gd name="connsiteX126" fmla="*/ 272843 w 12192000"/>
              <a:gd name="connsiteY126" fmla="*/ 801166 h 858278"/>
              <a:gd name="connsiteX127" fmla="*/ 206859 w 12192000"/>
              <a:gd name="connsiteY127" fmla="*/ 803036 h 858278"/>
              <a:gd name="connsiteX128" fmla="*/ 114552 w 12192000"/>
              <a:gd name="connsiteY128" fmla="*/ 784157 h 858278"/>
              <a:gd name="connsiteX129" fmla="*/ 30492 w 12192000"/>
              <a:gd name="connsiteY129" fmla="*/ 773619 h 858278"/>
              <a:gd name="connsiteX130" fmla="*/ 0 w 12192000"/>
              <a:gd name="connsiteY130" fmla="*/ 776145 h 858278"/>
              <a:gd name="connsiteX131" fmla="*/ 0 w 12192000"/>
              <a:gd name="connsiteY131" fmla="*/ 281806 h 858278"/>
              <a:gd name="connsiteX132" fmla="*/ 106258 w 12192000"/>
              <a:gd name="connsiteY132" fmla="*/ 293849 h 858278"/>
              <a:gd name="connsiteX133" fmla="*/ 145560 w 12192000"/>
              <a:gd name="connsiteY133" fmla="*/ 300203 h 858278"/>
              <a:gd name="connsiteX134" fmla="*/ 178377 w 12192000"/>
              <a:gd name="connsiteY134" fmla="*/ 310859 h 858278"/>
              <a:gd name="connsiteX135" fmla="*/ 278612 w 12192000"/>
              <a:gd name="connsiteY135" fmla="*/ 335345 h 858278"/>
              <a:gd name="connsiteX136" fmla="*/ 361546 w 12192000"/>
              <a:gd name="connsiteY136" fmla="*/ 336093 h 858278"/>
              <a:gd name="connsiteX137" fmla="*/ 476567 w 12192000"/>
              <a:gd name="connsiteY137" fmla="*/ 349926 h 858278"/>
              <a:gd name="connsiteX138" fmla="*/ 691112 w 12192000"/>
              <a:gd name="connsiteY138" fmla="*/ 363572 h 858278"/>
              <a:gd name="connsiteX139" fmla="*/ 735104 w 12192000"/>
              <a:gd name="connsiteY139" fmla="*/ 371424 h 858278"/>
              <a:gd name="connsiteX140" fmla="*/ 1001208 w 12192000"/>
              <a:gd name="connsiteY140" fmla="*/ 408622 h 858278"/>
              <a:gd name="connsiteX141" fmla="*/ 1214309 w 12192000"/>
              <a:gd name="connsiteY141" fmla="*/ 407873 h 858278"/>
              <a:gd name="connsiteX142" fmla="*/ 1230894 w 12192000"/>
              <a:gd name="connsiteY142" fmla="*/ 406191 h 858278"/>
              <a:gd name="connsiteX143" fmla="*/ 1312386 w 12192000"/>
              <a:gd name="connsiteY143" fmla="*/ 393855 h 858278"/>
              <a:gd name="connsiteX144" fmla="*/ 1438590 w 12192000"/>
              <a:gd name="connsiteY144" fmla="*/ 397218 h 858278"/>
              <a:gd name="connsiteX145" fmla="*/ 1525488 w 12192000"/>
              <a:gd name="connsiteY145" fmla="*/ 414229 h 858278"/>
              <a:gd name="connsiteX146" fmla="*/ 1633661 w 12192000"/>
              <a:gd name="connsiteY146" fmla="*/ 414977 h 858278"/>
              <a:gd name="connsiteX147" fmla="*/ 1757340 w 12192000"/>
              <a:gd name="connsiteY147" fmla="*/ 404323 h 858278"/>
              <a:gd name="connsiteX148" fmla="*/ 1812867 w 12192000"/>
              <a:gd name="connsiteY148" fmla="*/ 402079 h 858278"/>
              <a:gd name="connsiteX149" fmla="*/ 1965392 w 12192000"/>
              <a:gd name="connsiteY149" fmla="*/ 380021 h 858278"/>
              <a:gd name="connsiteX150" fmla="*/ 2056257 w 12192000"/>
              <a:gd name="connsiteY150" fmla="*/ 385442 h 858278"/>
              <a:gd name="connsiteX151" fmla="*/ 2145680 w 12192000"/>
              <a:gd name="connsiteY151" fmla="*/ 400023 h 858278"/>
              <a:gd name="connsiteX152" fmla="*/ 2203009 w 12192000"/>
              <a:gd name="connsiteY152" fmla="*/ 414043 h 858278"/>
              <a:gd name="connsiteX153" fmla="*/ 2318757 w 12192000"/>
              <a:gd name="connsiteY153" fmla="*/ 423949 h 858278"/>
              <a:gd name="connsiteX154" fmla="*/ 2340028 w 12192000"/>
              <a:gd name="connsiteY154" fmla="*/ 422454 h 858278"/>
              <a:gd name="connsiteX155" fmla="*/ 2685467 w 12192000"/>
              <a:gd name="connsiteY155" fmla="*/ 410116 h 858278"/>
              <a:gd name="connsiteX156" fmla="*/ 2822482 w 12192000"/>
              <a:gd name="connsiteY156" fmla="*/ 390303 h 858278"/>
              <a:gd name="connsiteX157" fmla="*/ 2851692 w 12192000"/>
              <a:gd name="connsiteY157" fmla="*/ 387873 h 858278"/>
              <a:gd name="connsiteX158" fmla="*/ 3143397 w 12192000"/>
              <a:gd name="connsiteY158" fmla="*/ 365628 h 858278"/>
              <a:gd name="connsiteX159" fmla="*/ 3175847 w 12192000"/>
              <a:gd name="connsiteY159" fmla="*/ 364694 h 858278"/>
              <a:gd name="connsiteX160" fmla="*/ 3266354 w 12192000"/>
              <a:gd name="connsiteY160" fmla="*/ 368619 h 858278"/>
              <a:gd name="connsiteX161" fmla="*/ 3479815 w 12192000"/>
              <a:gd name="connsiteY161" fmla="*/ 328243 h 858278"/>
              <a:gd name="connsiteX162" fmla="*/ 3693636 w 12192000"/>
              <a:gd name="connsiteY162" fmla="*/ 314409 h 858278"/>
              <a:gd name="connsiteX163" fmla="*/ 3811186 w 12192000"/>
              <a:gd name="connsiteY163" fmla="*/ 314598 h 858278"/>
              <a:gd name="connsiteX164" fmla="*/ 3895199 w 12192000"/>
              <a:gd name="connsiteY164" fmla="*/ 304689 h 858278"/>
              <a:gd name="connsiteX165" fmla="*/ 4101809 w 12192000"/>
              <a:gd name="connsiteY165" fmla="*/ 274595 h 858278"/>
              <a:gd name="connsiteX166" fmla="*/ 4199167 w 12192000"/>
              <a:gd name="connsiteY166" fmla="*/ 269922 h 858278"/>
              <a:gd name="connsiteX167" fmla="*/ 4302653 w 12192000"/>
              <a:gd name="connsiteY167" fmla="*/ 259827 h 858278"/>
              <a:gd name="connsiteX168" fmla="*/ 4558660 w 12192000"/>
              <a:gd name="connsiteY168" fmla="*/ 214592 h 858278"/>
              <a:gd name="connsiteX169" fmla="*/ 4767795 w 12192000"/>
              <a:gd name="connsiteY169" fmla="*/ 217208 h 858278"/>
              <a:gd name="connsiteX170" fmla="*/ 4901207 w 12192000"/>
              <a:gd name="connsiteY170" fmla="*/ 216648 h 858278"/>
              <a:gd name="connsiteX171" fmla="*/ 5060224 w 12192000"/>
              <a:gd name="connsiteY171" fmla="*/ 201694 h 858278"/>
              <a:gd name="connsiteX172" fmla="*/ 5190391 w 12192000"/>
              <a:gd name="connsiteY172" fmla="*/ 179822 h 858278"/>
              <a:gd name="connsiteX173" fmla="*/ 5370320 w 12192000"/>
              <a:gd name="connsiteY173" fmla="*/ 162439 h 858278"/>
              <a:gd name="connsiteX174" fmla="*/ 5549530 w 12192000"/>
              <a:gd name="connsiteY174" fmla="*/ 128978 h 858278"/>
              <a:gd name="connsiteX175" fmla="*/ 5674647 w 12192000"/>
              <a:gd name="connsiteY175" fmla="*/ 103370 h 858278"/>
              <a:gd name="connsiteX176" fmla="*/ 5848803 w 12192000"/>
              <a:gd name="connsiteY176" fmla="*/ 80752 h 858278"/>
              <a:gd name="connsiteX177" fmla="*/ 6115270 w 12192000"/>
              <a:gd name="connsiteY177" fmla="*/ 64864 h 858278"/>
              <a:gd name="connsiteX178" fmla="*/ 6237866 w 12192000"/>
              <a:gd name="connsiteY178" fmla="*/ 63180 h 858278"/>
              <a:gd name="connsiteX179" fmla="*/ 6431858 w 12192000"/>
              <a:gd name="connsiteY179" fmla="*/ 25983 h 858278"/>
              <a:gd name="connsiteX180" fmla="*/ 6514789 w 12192000"/>
              <a:gd name="connsiteY180" fmla="*/ 8038 h 858278"/>
              <a:gd name="connsiteX181" fmla="*/ 6589430 w 12192000"/>
              <a:gd name="connsiteY181" fmla="*/ 22993 h 858278"/>
              <a:gd name="connsiteX182" fmla="*/ 6637745 w 12192000"/>
              <a:gd name="connsiteY182" fmla="*/ 40190 h 858278"/>
              <a:gd name="connsiteX183" fmla="*/ 6790630 w 12192000"/>
              <a:gd name="connsiteY183" fmla="*/ 25609 h 858278"/>
              <a:gd name="connsiteX184" fmla="*/ 6952890 w 12192000"/>
              <a:gd name="connsiteY184" fmla="*/ 10282 h 858278"/>
              <a:gd name="connsiteX185" fmla="*/ 7068995 w 12192000"/>
              <a:gd name="connsiteY185" fmla="*/ 0 h 858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2192000" h="858278">
                <a:moveTo>
                  <a:pt x="7068995" y="0"/>
                </a:moveTo>
                <a:cubicBezTo>
                  <a:pt x="7117313" y="0"/>
                  <a:pt x="7165270" y="5982"/>
                  <a:pt x="7213949" y="8225"/>
                </a:cubicBezTo>
                <a:cubicBezTo>
                  <a:pt x="7251807" y="10093"/>
                  <a:pt x="7290390" y="9345"/>
                  <a:pt x="7328251" y="11589"/>
                </a:cubicBezTo>
                <a:cubicBezTo>
                  <a:pt x="7359262" y="13272"/>
                  <a:pt x="7389909" y="17570"/>
                  <a:pt x="7420557" y="21122"/>
                </a:cubicBezTo>
                <a:cubicBezTo>
                  <a:pt x="7431737" y="22431"/>
                  <a:pt x="7442916" y="27479"/>
                  <a:pt x="7453008" y="26731"/>
                </a:cubicBezTo>
                <a:cubicBezTo>
                  <a:pt x="7553251" y="18693"/>
                  <a:pt x="7625366" y="54583"/>
                  <a:pt x="7710103" y="70471"/>
                </a:cubicBezTo>
                <a:cubicBezTo>
                  <a:pt x="7799166" y="87295"/>
                  <a:pt x="7885345" y="113090"/>
                  <a:pt x="7984860" y="105427"/>
                </a:cubicBezTo>
                <a:cubicBezTo>
                  <a:pt x="8045078" y="100754"/>
                  <a:pt x="8103129" y="89911"/>
                  <a:pt x="8162987" y="83368"/>
                </a:cubicBezTo>
                <a:cubicBezTo>
                  <a:pt x="8184261" y="81125"/>
                  <a:pt x="8208058" y="81500"/>
                  <a:pt x="8229332" y="83743"/>
                </a:cubicBezTo>
                <a:cubicBezTo>
                  <a:pt x="8332097" y="94025"/>
                  <a:pt x="8433417" y="95520"/>
                  <a:pt x="8534382" y="78696"/>
                </a:cubicBezTo>
                <a:cubicBezTo>
                  <a:pt x="8551686" y="75891"/>
                  <a:pt x="8570076" y="73275"/>
                  <a:pt x="8588107" y="73275"/>
                </a:cubicBezTo>
                <a:cubicBezTo>
                  <a:pt x="8686903" y="73275"/>
                  <a:pt x="8783897" y="77200"/>
                  <a:pt x="8878370" y="95520"/>
                </a:cubicBezTo>
                <a:cubicBezTo>
                  <a:pt x="8910101" y="101688"/>
                  <a:pt x="8948685" y="97763"/>
                  <a:pt x="8983659" y="99259"/>
                </a:cubicBezTo>
                <a:cubicBezTo>
                  <a:pt x="9016109" y="100566"/>
                  <a:pt x="9049283" y="101127"/>
                  <a:pt x="9080653" y="105427"/>
                </a:cubicBezTo>
                <a:cubicBezTo>
                  <a:pt x="9126447" y="111781"/>
                  <a:pt x="9168994" y="112529"/>
                  <a:pt x="9216230" y="106922"/>
                </a:cubicBezTo>
                <a:cubicBezTo>
                  <a:pt x="9261301" y="101688"/>
                  <a:pt x="9309980" y="104304"/>
                  <a:pt x="9356857" y="104118"/>
                </a:cubicBezTo>
                <a:cubicBezTo>
                  <a:pt x="9409140" y="103931"/>
                  <a:pt x="9461422" y="103745"/>
                  <a:pt x="9513705" y="104679"/>
                </a:cubicBezTo>
                <a:cubicBezTo>
                  <a:pt x="9534620" y="105052"/>
                  <a:pt x="9558416" y="112529"/>
                  <a:pt x="9575728" y="109538"/>
                </a:cubicBezTo>
                <a:cubicBezTo>
                  <a:pt x="9631615" y="99445"/>
                  <a:pt x="9687505" y="111595"/>
                  <a:pt x="9743391" y="106174"/>
                </a:cubicBezTo>
                <a:cubicBezTo>
                  <a:pt x="9770799" y="103370"/>
                  <a:pt x="9801807" y="111033"/>
                  <a:pt x="9831372" y="111781"/>
                </a:cubicBezTo>
                <a:cubicBezTo>
                  <a:pt x="9879691" y="113090"/>
                  <a:pt x="9928007" y="112529"/>
                  <a:pt x="9976326" y="112904"/>
                </a:cubicBezTo>
                <a:cubicBezTo>
                  <a:pt x="9992191" y="113090"/>
                  <a:pt x="10007697" y="113838"/>
                  <a:pt x="10023562" y="114213"/>
                </a:cubicBezTo>
                <a:cubicBezTo>
                  <a:pt x="10037626" y="114586"/>
                  <a:pt x="10052409" y="116267"/>
                  <a:pt x="10065749" y="114960"/>
                </a:cubicBezTo>
                <a:cubicBezTo>
                  <a:pt x="10114068" y="110286"/>
                  <a:pt x="10161664" y="102622"/>
                  <a:pt x="10210339" y="99631"/>
                </a:cubicBezTo>
                <a:cubicBezTo>
                  <a:pt x="10252526" y="97015"/>
                  <a:pt x="10296159" y="100566"/>
                  <a:pt x="10338705" y="98697"/>
                </a:cubicBezTo>
                <a:cubicBezTo>
                  <a:pt x="10413705" y="95520"/>
                  <a:pt x="10488705" y="89911"/>
                  <a:pt x="10563705" y="86359"/>
                </a:cubicBezTo>
                <a:cubicBezTo>
                  <a:pt x="10579933" y="85611"/>
                  <a:pt x="10596878" y="90286"/>
                  <a:pt x="10613466" y="90659"/>
                </a:cubicBezTo>
                <a:cubicBezTo>
                  <a:pt x="10665389" y="91593"/>
                  <a:pt x="10717312" y="91782"/>
                  <a:pt x="10769235" y="92341"/>
                </a:cubicBezTo>
                <a:cubicBezTo>
                  <a:pt x="10798801" y="92529"/>
                  <a:pt x="10828730" y="91968"/>
                  <a:pt x="10857939" y="93650"/>
                </a:cubicBezTo>
                <a:cubicBezTo>
                  <a:pt x="10896518" y="95893"/>
                  <a:pt x="10931493" y="99259"/>
                  <a:pt x="10967551" y="84677"/>
                </a:cubicBezTo>
                <a:cubicBezTo>
                  <a:pt x="11023081" y="62060"/>
                  <a:pt x="11093755" y="70846"/>
                  <a:pt x="11157935" y="65612"/>
                </a:cubicBezTo>
                <a:cubicBezTo>
                  <a:pt x="11174524" y="64303"/>
                  <a:pt x="11191472" y="64116"/>
                  <a:pt x="11208056" y="62621"/>
                </a:cubicBezTo>
                <a:cubicBezTo>
                  <a:pt x="11238708" y="59817"/>
                  <a:pt x="11268993" y="56639"/>
                  <a:pt x="11299645" y="53460"/>
                </a:cubicBezTo>
                <a:cubicBezTo>
                  <a:pt x="11305051" y="52901"/>
                  <a:pt x="11311180" y="52712"/>
                  <a:pt x="11316229" y="51778"/>
                </a:cubicBezTo>
                <a:cubicBezTo>
                  <a:pt x="11362747" y="43928"/>
                  <a:pt x="11408537" y="34956"/>
                  <a:pt x="11455774" y="28599"/>
                </a:cubicBezTo>
                <a:cubicBezTo>
                  <a:pt x="11478851" y="25422"/>
                  <a:pt x="11504452" y="25047"/>
                  <a:pt x="11528249" y="26731"/>
                </a:cubicBezTo>
                <a:cubicBezTo>
                  <a:pt x="11597839" y="31590"/>
                  <a:pt x="11666710" y="33647"/>
                  <a:pt x="11736664" y="26543"/>
                </a:cubicBezTo>
                <a:cubicBezTo>
                  <a:pt x="11764427" y="23740"/>
                  <a:pt x="11795439" y="28413"/>
                  <a:pt x="11825004" y="30095"/>
                </a:cubicBezTo>
                <a:cubicBezTo>
                  <a:pt x="11895677" y="34581"/>
                  <a:pt x="11966350" y="39442"/>
                  <a:pt x="12037383" y="43740"/>
                </a:cubicBezTo>
                <a:cubicBezTo>
                  <a:pt x="12081735" y="46358"/>
                  <a:pt x="12126447" y="47853"/>
                  <a:pt x="12170798" y="50469"/>
                </a:cubicBezTo>
                <a:lnTo>
                  <a:pt x="12192000" y="51944"/>
                </a:lnTo>
                <a:lnTo>
                  <a:pt x="12192000" y="200794"/>
                </a:lnTo>
                <a:lnTo>
                  <a:pt x="12145556" y="203937"/>
                </a:lnTo>
                <a:cubicBezTo>
                  <a:pt x="12092914" y="208610"/>
                  <a:pt x="12045318" y="220012"/>
                  <a:pt x="12007095" y="241882"/>
                </a:cubicBezTo>
                <a:cubicBezTo>
                  <a:pt x="11969958" y="263193"/>
                  <a:pt x="11961304" y="260763"/>
                  <a:pt x="11918395" y="243752"/>
                </a:cubicBezTo>
                <a:cubicBezTo>
                  <a:pt x="11868274" y="223937"/>
                  <a:pt x="11816350" y="205619"/>
                  <a:pt x="11762625" y="188608"/>
                </a:cubicBezTo>
                <a:cubicBezTo>
                  <a:pt x="11745677" y="183188"/>
                  <a:pt x="11721158" y="183375"/>
                  <a:pt x="11699883" y="182254"/>
                </a:cubicBezTo>
                <a:cubicBezTo>
                  <a:pt x="11663826" y="180197"/>
                  <a:pt x="11626685" y="176459"/>
                  <a:pt x="11591351" y="178702"/>
                </a:cubicBezTo>
                <a:cubicBezTo>
                  <a:pt x="11557458" y="180945"/>
                  <a:pt x="11523922" y="188608"/>
                  <a:pt x="11492554" y="196272"/>
                </a:cubicBezTo>
                <a:cubicBezTo>
                  <a:pt x="11404933" y="217769"/>
                  <a:pt x="11324524" y="244500"/>
                  <a:pt x="11259979" y="283006"/>
                </a:cubicBezTo>
                <a:cubicBezTo>
                  <a:pt x="11251689" y="288053"/>
                  <a:pt x="11235101" y="289924"/>
                  <a:pt x="11221397" y="291605"/>
                </a:cubicBezTo>
                <a:cubicBezTo>
                  <a:pt x="11199043" y="294410"/>
                  <a:pt x="11175966" y="297026"/>
                  <a:pt x="11153249" y="297401"/>
                </a:cubicBezTo>
                <a:cubicBezTo>
                  <a:pt x="11042914" y="299269"/>
                  <a:pt x="10956376" y="325439"/>
                  <a:pt x="10884980" y="367310"/>
                </a:cubicBezTo>
                <a:cubicBezTo>
                  <a:pt x="10864428" y="379273"/>
                  <a:pt x="10848562" y="380582"/>
                  <a:pt x="10826205" y="366749"/>
                </a:cubicBezTo>
                <a:cubicBezTo>
                  <a:pt x="10800247" y="350674"/>
                  <a:pt x="10763107" y="357029"/>
                  <a:pt x="10729570" y="360767"/>
                </a:cubicBezTo>
                <a:cubicBezTo>
                  <a:pt x="10694958" y="364506"/>
                  <a:pt x="10659980" y="368433"/>
                  <a:pt x="10625364" y="372171"/>
                </a:cubicBezTo>
                <a:cubicBezTo>
                  <a:pt x="10599766" y="374787"/>
                  <a:pt x="10574524" y="377030"/>
                  <a:pt x="10549282" y="380208"/>
                </a:cubicBezTo>
                <a:cubicBezTo>
                  <a:pt x="10470678" y="390116"/>
                  <a:pt x="10400005" y="387125"/>
                  <a:pt x="10336184" y="356656"/>
                </a:cubicBezTo>
                <a:cubicBezTo>
                  <a:pt x="10287505" y="333291"/>
                  <a:pt x="10225126" y="326373"/>
                  <a:pt x="10158780" y="333477"/>
                </a:cubicBezTo>
                <a:cubicBezTo>
                  <a:pt x="10150486" y="334411"/>
                  <a:pt x="10140030" y="338150"/>
                  <a:pt x="10134261" y="336654"/>
                </a:cubicBezTo>
                <a:cubicBezTo>
                  <a:pt x="10047362" y="314784"/>
                  <a:pt x="9978491" y="353292"/>
                  <a:pt x="9898441" y="355722"/>
                </a:cubicBezTo>
                <a:cubicBezTo>
                  <a:pt x="9863107" y="356842"/>
                  <a:pt x="9827049" y="370676"/>
                  <a:pt x="9795318" y="381703"/>
                </a:cubicBezTo>
                <a:cubicBezTo>
                  <a:pt x="9751686" y="396846"/>
                  <a:pt x="9712743" y="411425"/>
                  <a:pt x="9653613" y="404695"/>
                </a:cubicBezTo>
                <a:cubicBezTo>
                  <a:pt x="9594478" y="397780"/>
                  <a:pt x="9540390" y="410491"/>
                  <a:pt x="9496038" y="432174"/>
                </a:cubicBezTo>
                <a:cubicBezTo>
                  <a:pt x="9462145" y="448624"/>
                  <a:pt x="9425005" y="450119"/>
                  <a:pt x="9380293" y="445446"/>
                </a:cubicBezTo>
                <a:cubicBezTo>
                  <a:pt x="9324403" y="439651"/>
                  <a:pt x="9266351" y="439276"/>
                  <a:pt x="9209742" y="435726"/>
                </a:cubicBezTo>
                <a:cubicBezTo>
                  <a:pt x="9197480" y="434979"/>
                  <a:pt x="9181978" y="432361"/>
                  <a:pt x="9174763" y="427874"/>
                </a:cubicBezTo>
                <a:cubicBezTo>
                  <a:pt x="9086422" y="372171"/>
                  <a:pt x="8962024" y="371610"/>
                  <a:pt x="8839428" y="368992"/>
                </a:cubicBezTo>
                <a:cubicBezTo>
                  <a:pt x="8765151" y="367310"/>
                  <a:pt x="8690511" y="367310"/>
                  <a:pt x="8615871" y="368244"/>
                </a:cubicBezTo>
                <a:cubicBezTo>
                  <a:pt x="8590628" y="368433"/>
                  <a:pt x="8563948" y="371424"/>
                  <a:pt x="8541590" y="377030"/>
                </a:cubicBezTo>
                <a:cubicBezTo>
                  <a:pt x="8495076" y="388807"/>
                  <a:pt x="8452171" y="404134"/>
                  <a:pt x="8406013" y="416097"/>
                </a:cubicBezTo>
                <a:cubicBezTo>
                  <a:pt x="8388709" y="420772"/>
                  <a:pt x="8366352" y="420959"/>
                  <a:pt x="8346160" y="421706"/>
                </a:cubicBezTo>
                <a:cubicBezTo>
                  <a:pt x="8310462" y="423202"/>
                  <a:pt x="8270800" y="418715"/>
                  <a:pt x="8240152" y="425445"/>
                </a:cubicBezTo>
                <a:cubicBezTo>
                  <a:pt x="8160461" y="442828"/>
                  <a:pt x="8085821" y="438903"/>
                  <a:pt x="8010102" y="421706"/>
                </a:cubicBezTo>
                <a:cubicBezTo>
                  <a:pt x="7904091" y="397593"/>
                  <a:pt x="7803853" y="399462"/>
                  <a:pt x="7710103" y="437595"/>
                </a:cubicBezTo>
                <a:cubicBezTo>
                  <a:pt x="7667915" y="454792"/>
                  <a:pt x="7626808" y="446567"/>
                  <a:pt x="7591114" y="432735"/>
                </a:cubicBezTo>
                <a:cubicBezTo>
                  <a:pt x="7550006" y="416659"/>
                  <a:pt x="7509980" y="412547"/>
                  <a:pt x="7462749" y="424322"/>
                </a:cubicBezTo>
                <a:cubicBezTo>
                  <a:pt x="7452289" y="426940"/>
                  <a:pt x="7437506" y="425631"/>
                  <a:pt x="7425244" y="424697"/>
                </a:cubicBezTo>
                <a:cubicBezTo>
                  <a:pt x="7355294" y="420024"/>
                  <a:pt x="7284982" y="412173"/>
                  <a:pt x="7228012" y="444510"/>
                </a:cubicBezTo>
                <a:cubicBezTo>
                  <a:pt x="7216832" y="450867"/>
                  <a:pt x="7198083" y="453483"/>
                  <a:pt x="7182936" y="457783"/>
                </a:cubicBezTo>
                <a:cubicBezTo>
                  <a:pt x="7119476" y="475355"/>
                  <a:pt x="7122000" y="473671"/>
                  <a:pt x="7065391" y="452362"/>
                </a:cubicBezTo>
                <a:cubicBezTo>
                  <a:pt x="7035822" y="441147"/>
                  <a:pt x="6995078" y="429745"/>
                  <a:pt x="6960826" y="430679"/>
                </a:cubicBezTo>
                <a:cubicBezTo>
                  <a:pt x="6754212" y="436286"/>
                  <a:pt x="6557699" y="409368"/>
                  <a:pt x="6361185" y="383946"/>
                </a:cubicBezTo>
                <a:cubicBezTo>
                  <a:pt x="6240032" y="368244"/>
                  <a:pt x="6121762" y="367310"/>
                  <a:pt x="6000609" y="383198"/>
                </a:cubicBezTo>
                <a:cubicBezTo>
                  <a:pt x="5912987" y="394789"/>
                  <a:pt x="5830053" y="375721"/>
                  <a:pt x="5748205" y="362637"/>
                </a:cubicBezTo>
                <a:cubicBezTo>
                  <a:pt x="5731256" y="360021"/>
                  <a:pt x="5715391" y="349740"/>
                  <a:pt x="5706377" y="340954"/>
                </a:cubicBezTo>
                <a:cubicBezTo>
                  <a:pt x="5673924" y="309923"/>
                  <a:pt x="5620199" y="305064"/>
                  <a:pt x="5552410" y="317962"/>
                </a:cubicBezTo>
                <a:cubicBezTo>
                  <a:pt x="5498686" y="328057"/>
                  <a:pt x="5449647" y="341515"/>
                  <a:pt x="5406015" y="365442"/>
                </a:cubicBezTo>
                <a:cubicBezTo>
                  <a:pt x="5354814" y="393480"/>
                  <a:pt x="5301809" y="425445"/>
                  <a:pt x="5222482" y="437222"/>
                </a:cubicBezTo>
                <a:cubicBezTo>
                  <a:pt x="5188226" y="442267"/>
                  <a:pt x="5158661" y="443015"/>
                  <a:pt x="5122603" y="437781"/>
                </a:cubicBezTo>
                <a:cubicBezTo>
                  <a:pt x="5052649" y="427688"/>
                  <a:pt x="4982340" y="420584"/>
                  <a:pt x="4916712" y="451801"/>
                </a:cubicBezTo>
                <a:cubicBezTo>
                  <a:pt x="4880655" y="468998"/>
                  <a:pt x="4831976" y="480027"/>
                  <a:pt x="4773924" y="475728"/>
                </a:cubicBezTo>
                <a:cubicBezTo>
                  <a:pt x="4701449" y="470307"/>
                  <a:pt x="4635463" y="483952"/>
                  <a:pt x="4573806" y="504140"/>
                </a:cubicBezTo>
                <a:cubicBezTo>
                  <a:pt x="4551809" y="511431"/>
                  <a:pt x="4524764" y="515542"/>
                  <a:pt x="4499166" y="519094"/>
                </a:cubicBezTo>
                <a:cubicBezTo>
                  <a:pt x="4440032" y="527319"/>
                  <a:pt x="4380534" y="534610"/>
                  <a:pt x="4320680" y="541339"/>
                </a:cubicBezTo>
                <a:cubicBezTo>
                  <a:pt x="4271642" y="546946"/>
                  <a:pt x="4222244" y="551059"/>
                  <a:pt x="4172841" y="555918"/>
                </a:cubicBezTo>
                <a:cubicBezTo>
                  <a:pt x="4118757" y="561152"/>
                  <a:pt x="4075848" y="573304"/>
                  <a:pt x="4053493" y="601529"/>
                </a:cubicBezTo>
                <a:cubicBezTo>
                  <a:pt x="4046282" y="610501"/>
                  <a:pt x="4028974" y="617605"/>
                  <a:pt x="4015270" y="625082"/>
                </a:cubicBezTo>
                <a:cubicBezTo>
                  <a:pt x="4005538" y="630503"/>
                  <a:pt x="3992553" y="634616"/>
                  <a:pt x="3983539" y="640223"/>
                </a:cubicBezTo>
                <a:cubicBezTo>
                  <a:pt x="3936303" y="669758"/>
                  <a:pt x="3889789" y="699478"/>
                  <a:pt x="3842917" y="729013"/>
                </a:cubicBezTo>
                <a:cubicBezTo>
                  <a:pt x="3838226" y="731818"/>
                  <a:pt x="3833180" y="735182"/>
                  <a:pt x="3827051" y="736490"/>
                </a:cubicBezTo>
                <a:cubicBezTo>
                  <a:pt x="3763589" y="750136"/>
                  <a:pt x="3699405" y="763033"/>
                  <a:pt x="3636666" y="777428"/>
                </a:cubicBezTo>
                <a:cubicBezTo>
                  <a:pt x="3612507" y="783035"/>
                  <a:pt x="3587628" y="789950"/>
                  <a:pt x="3569598" y="799671"/>
                </a:cubicBezTo>
                <a:cubicBezTo>
                  <a:pt x="3528494" y="821729"/>
                  <a:pt x="3490993" y="845656"/>
                  <a:pt x="3431859" y="855189"/>
                </a:cubicBezTo>
                <a:cubicBezTo>
                  <a:pt x="3414552" y="857992"/>
                  <a:pt x="3394000" y="859487"/>
                  <a:pt x="3377411" y="857058"/>
                </a:cubicBezTo>
                <a:cubicBezTo>
                  <a:pt x="3309982" y="846965"/>
                  <a:pt x="3243999" y="834440"/>
                  <a:pt x="3176930" y="823786"/>
                </a:cubicBezTo>
                <a:cubicBezTo>
                  <a:pt x="3134384" y="817243"/>
                  <a:pt x="3095801" y="809391"/>
                  <a:pt x="3075245" y="786212"/>
                </a:cubicBezTo>
                <a:cubicBezTo>
                  <a:pt x="3069480" y="779671"/>
                  <a:pt x="3053252" y="772567"/>
                  <a:pt x="3039911" y="771258"/>
                </a:cubicBezTo>
                <a:cubicBezTo>
                  <a:pt x="2954095" y="762847"/>
                  <a:pt x="2869359" y="758735"/>
                  <a:pt x="2790392" y="787334"/>
                </a:cubicBezTo>
                <a:cubicBezTo>
                  <a:pt x="2773807" y="793503"/>
                  <a:pt x="2742795" y="793503"/>
                  <a:pt x="2720801" y="790887"/>
                </a:cubicBezTo>
                <a:cubicBezTo>
                  <a:pt x="2636065" y="781166"/>
                  <a:pt x="2555656" y="777801"/>
                  <a:pt x="2482098" y="808832"/>
                </a:cubicBezTo>
                <a:cubicBezTo>
                  <a:pt x="2473444" y="812570"/>
                  <a:pt x="2445681" y="809204"/>
                  <a:pt x="2432700" y="804532"/>
                </a:cubicBezTo>
                <a:cubicBezTo>
                  <a:pt x="2307579" y="758922"/>
                  <a:pt x="2239071" y="757799"/>
                  <a:pt x="2111065" y="800980"/>
                </a:cubicBezTo>
                <a:cubicBezTo>
                  <a:pt x="2102771" y="803784"/>
                  <a:pt x="2091955" y="806961"/>
                  <a:pt x="2088707" y="811261"/>
                </a:cubicBezTo>
                <a:cubicBezTo>
                  <a:pt x="2066713" y="838740"/>
                  <a:pt x="2019840" y="839487"/>
                  <a:pt x="1973323" y="841731"/>
                </a:cubicBezTo>
                <a:cubicBezTo>
                  <a:pt x="1922123" y="844160"/>
                  <a:pt x="1870919" y="847337"/>
                  <a:pt x="1819359" y="849581"/>
                </a:cubicBezTo>
                <a:cubicBezTo>
                  <a:pt x="1810342" y="849955"/>
                  <a:pt x="1800246" y="848460"/>
                  <a:pt x="1791232" y="846776"/>
                </a:cubicBezTo>
                <a:cubicBezTo>
                  <a:pt x="1756617" y="840608"/>
                  <a:pt x="1723084" y="831636"/>
                  <a:pt x="1687387" y="827897"/>
                </a:cubicBezTo>
                <a:cubicBezTo>
                  <a:pt x="1610225" y="819859"/>
                  <a:pt x="1535584" y="803784"/>
                  <a:pt x="1454092" y="810327"/>
                </a:cubicBezTo>
                <a:cubicBezTo>
                  <a:pt x="1440032" y="811448"/>
                  <a:pt x="1423804" y="806027"/>
                  <a:pt x="1408662" y="803970"/>
                </a:cubicBezTo>
                <a:cubicBezTo>
                  <a:pt x="1381257" y="800418"/>
                  <a:pt x="1354573" y="795373"/>
                  <a:pt x="1326809" y="794064"/>
                </a:cubicBezTo>
                <a:cubicBezTo>
                  <a:pt x="1253252" y="790698"/>
                  <a:pt x="1178975" y="787707"/>
                  <a:pt x="1105054" y="787521"/>
                </a:cubicBezTo>
                <a:cubicBezTo>
                  <a:pt x="1069359" y="787334"/>
                  <a:pt x="1033661" y="794437"/>
                  <a:pt x="997604" y="797241"/>
                </a:cubicBezTo>
                <a:cubicBezTo>
                  <a:pt x="981378" y="798550"/>
                  <a:pt x="955054" y="800793"/>
                  <a:pt x="949648" y="796680"/>
                </a:cubicBezTo>
                <a:cubicBezTo>
                  <a:pt x="907821" y="765465"/>
                  <a:pt x="849046" y="771446"/>
                  <a:pt x="789552" y="771819"/>
                </a:cubicBezTo>
                <a:cubicBezTo>
                  <a:pt x="658302" y="772567"/>
                  <a:pt x="531379" y="798923"/>
                  <a:pt x="396881" y="787707"/>
                </a:cubicBezTo>
                <a:cubicBezTo>
                  <a:pt x="357939" y="784530"/>
                  <a:pt x="314669" y="797055"/>
                  <a:pt x="272843" y="801166"/>
                </a:cubicBezTo>
                <a:cubicBezTo>
                  <a:pt x="251208" y="803223"/>
                  <a:pt x="227412" y="805654"/>
                  <a:pt x="206859" y="803036"/>
                </a:cubicBezTo>
                <a:cubicBezTo>
                  <a:pt x="175129" y="798923"/>
                  <a:pt x="144477" y="791446"/>
                  <a:pt x="114552" y="784157"/>
                </a:cubicBezTo>
                <a:cubicBezTo>
                  <a:pt x="86787" y="777428"/>
                  <a:pt x="58662" y="774063"/>
                  <a:pt x="30492" y="773619"/>
                </a:cubicBezTo>
                <a:lnTo>
                  <a:pt x="0" y="776145"/>
                </a:lnTo>
                <a:lnTo>
                  <a:pt x="0" y="281806"/>
                </a:lnTo>
                <a:lnTo>
                  <a:pt x="106258" y="293849"/>
                </a:lnTo>
                <a:cubicBezTo>
                  <a:pt x="119598" y="295344"/>
                  <a:pt x="133298" y="297212"/>
                  <a:pt x="145560" y="300203"/>
                </a:cubicBezTo>
                <a:cubicBezTo>
                  <a:pt x="157098" y="303007"/>
                  <a:pt x="166835" y="307869"/>
                  <a:pt x="178377" y="310859"/>
                </a:cubicBezTo>
                <a:cubicBezTo>
                  <a:pt x="209741" y="318896"/>
                  <a:pt x="241838" y="326373"/>
                  <a:pt x="278612" y="335345"/>
                </a:cubicBezTo>
                <a:cubicBezTo>
                  <a:pt x="299164" y="318523"/>
                  <a:pt x="326935" y="328057"/>
                  <a:pt x="361546" y="336093"/>
                </a:cubicBezTo>
                <a:cubicBezTo>
                  <a:pt x="396881" y="344318"/>
                  <a:pt x="437625" y="346936"/>
                  <a:pt x="476567" y="349926"/>
                </a:cubicBezTo>
                <a:cubicBezTo>
                  <a:pt x="547963" y="355347"/>
                  <a:pt x="619719" y="358713"/>
                  <a:pt x="691112" y="363572"/>
                </a:cubicBezTo>
                <a:cubicBezTo>
                  <a:pt x="706258" y="364694"/>
                  <a:pt x="723566" y="366749"/>
                  <a:pt x="735104" y="371424"/>
                </a:cubicBezTo>
                <a:cubicBezTo>
                  <a:pt x="814067" y="402827"/>
                  <a:pt x="909986" y="411611"/>
                  <a:pt x="1001208" y="408622"/>
                </a:cubicBezTo>
                <a:cubicBezTo>
                  <a:pt x="1072963" y="406377"/>
                  <a:pt x="1143277" y="404695"/>
                  <a:pt x="1214309" y="407873"/>
                </a:cubicBezTo>
                <a:cubicBezTo>
                  <a:pt x="1219719" y="408061"/>
                  <a:pt x="1226931" y="407686"/>
                  <a:pt x="1230894" y="406191"/>
                </a:cubicBezTo>
                <a:cubicBezTo>
                  <a:pt x="1255413" y="396284"/>
                  <a:pt x="1281015" y="395537"/>
                  <a:pt x="1312386" y="393855"/>
                </a:cubicBezTo>
                <a:cubicBezTo>
                  <a:pt x="1356738" y="391423"/>
                  <a:pt x="1397482" y="393107"/>
                  <a:pt x="1438590" y="397218"/>
                </a:cubicBezTo>
                <a:cubicBezTo>
                  <a:pt x="1468519" y="400209"/>
                  <a:pt x="1498803" y="406377"/>
                  <a:pt x="1525488" y="414229"/>
                </a:cubicBezTo>
                <a:cubicBezTo>
                  <a:pt x="1562625" y="425258"/>
                  <a:pt x="1598327" y="429556"/>
                  <a:pt x="1633661" y="414977"/>
                </a:cubicBezTo>
                <a:cubicBezTo>
                  <a:pt x="1671881" y="399462"/>
                  <a:pt x="1715150" y="404882"/>
                  <a:pt x="1757340" y="404323"/>
                </a:cubicBezTo>
                <a:cubicBezTo>
                  <a:pt x="1775727" y="404134"/>
                  <a:pt x="1795200" y="404509"/>
                  <a:pt x="1812867" y="402079"/>
                </a:cubicBezTo>
                <a:cubicBezTo>
                  <a:pt x="1864067" y="395162"/>
                  <a:pt x="1913469" y="384694"/>
                  <a:pt x="1965392" y="380021"/>
                </a:cubicBezTo>
                <a:cubicBezTo>
                  <a:pt x="1994238" y="377405"/>
                  <a:pt x="2026328" y="382078"/>
                  <a:pt x="2056257" y="385442"/>
                </a:cubicBezTo>
                <a:cubicBezTo>
                  <a:pt x="2086546" y="388994"/>
                  <a:pt x="2116471" y="394414"/>
                  <a:pt x="2145680" y="400023"/>
                </a:cubicBezTo>
                <a:cubicBezTo>
                  <a:pt x="2165509" y="403761"/>
                  <a:pt x="2187144" y="407313"/>
                  <a:pt x="2203009" y="414043"/>
                </a:cubicBezTo>
                <a:cubicBezTo>
                  <a:pt x="2239071" y="429370"/>
                  <a:pt x="2276207" y="431988"/>
                  <a:pt x="2318757" y="423949"/>
                </a:cubicBezTo>
                <a:cubicBezTo>
                  <a:pt x="2325246" y="422640"/>
                  <a:pt x="2332817" y="422640"/>
                  <a:pt x="2340028" y="422454"/>
                </a:cubicBezTo>
                <a:cubicBezTo>
                  <a:pt x="2455421" y="418529"/>
                  <a:pt x="2570802" y="416097"/>
                  <a:pt x="2685467" y="410116"/>
                </a:cubicBezTo>
                <a:cubicBezTo>
                  <a:pt x="2731976" y="407686"/>
                  <a:pt x="2776688" y="397032"/>
                  <a:pt x="2822482" y="390303"/>
                </a:cubicBezTo>
                <a:cubicBezTo>
                  <a:pt x="2831859" y="388994"/>
                  <a:pt x="2842319" y="386937"/>
                  <a:pt x="2851692" y="387873"/>
                </a:cubicBezTo>
                <a:cubicBezTo>
                  <a:pt x="2953732" y="397218"/>
                  <a:pt x="3049288" y="383573"/>
                  <a:pt x="3143397" y="365628"/>
                </a:cubicBezTo>
                <a:cubicBezTo>
                  <a:pt x="3153130" y="363758"/>
                  <a:pt x="3165028" y="364319"/>
                  <a:pt x="3175847" y="364694"/>
                </a:cubicBezTo>
                <a:cubicBezTo>
                  <a:pt x="3206140" y="366001"/>
                  <a:pt x="3238949" y="372544"/>
                  <a:pt x="3266354" y="368619"/>
                </a:cubicBezTo>
                <a:cubicBezTo>
                  <a:pt x="3339188" y="357776"/>
                  <a:pt x="3411304" y="344693"/>
                  <a:pt x="3479815" y="328243"/>
                </a:cubicBezTo>
                <a:cubicBezTo>
                  <a:pt x="3549409" y="311607"/>
                  <a:pt x="3613950" y="297587"/>
                  <a:pt x="3693636" y="314409"/>
                </a:cubicBezTo>
                <a:cubicBezTo>
                  <a:pt x="3727528" y="321514"/>
                  <a:pt x="3772239" y="316466"/>
                  <a:pt x="3811186" y="314598"/>
                </a:cubicBezTo>
                <a:cubicBezTo>
                  <a:pt x="3839668" y="313102"/>
                  <a:pt x="3867073" y="304689"/>
                  <a:pt x="3895199" y="304689"/>
                </a:cubicBezTo>
                <a:cubicBezTo>
                  <a:pt x="3970203" y="304689"/>
                  <a:pt x="4036905" y="294783"/>
                  <a:pt x="4101809" y="274595"/>
                </a:cubicBezTo>
                <a:cubicBezTo>
                  <a:pt x="4127055" y="266745"/>
                  <a:pt x="4166357" y="271979"/>
                  <a:pt x="4199167" y="269922"/>
                </a:cubicBezTo>
                <a:cubicBezTo>
                  <a:pt x="4233785" y="267492"/>
                  <a:pt x="4269476" y="265249"/>
                  <a:pt x="4302653" y="259827"/>
                </a:cubicBezTo>
                <a:cubicBezTo>
                  <a:pt x="4388469" y="245621"/>
                  <a:pt x="4473205" y="229546"/>
                  <a:pt x="4558660" y="214592"/>
                </a:cubicBezTo>
                <a:cubicBezTo>
                  <a:pt x="4628970" y="202254"/>
                  <a:pt x="4698205" y="211974"/>
                  <a:pt x="4767795" y="217208"/>
                </a:cubicBezTo>
                <a:cubicBezTo>
                  <a:pt x="4811428" y="220573"/>
                  <a:pt x="4852169" y="228612"/>
                  <a:pt x="4901207" y="216648"/>
                </a:cubicBezTo>
                <a:cubicBezTo>
                  <a:pt x="4948084" y="205244"/>
                  <a:pt x="5007578" y="207862"/>
                  <a:pt x="5060224" y="201694"/>
                </a:cubicBezTo>
                <a:cubicBezTo>
                  <a:pt x="5104580" y="196460"/>
                  <a:pt x="5147482" y="188047"/>
                  <a:pt x="5190391" y="179822"/>
                </a:cubicBezTo>
                <a:cubicBezTo>
                  <a:pt x="5248806" y="168607"/>
                  <a:pt x="5306495" y="156832"/>
                  <a:pt x="5370320" y="162439"/>
                </a:cubicBezTo>
                <a:cubicBezTo>
                  <a:pt x="5442799" y="168795"/>
                  <a:pt x="5492553" y="144869"/>
                  <a:pt x="5549530" y="128978"/>
                </a:cubicBezTo>
                <a:cubicBezTo>
                  <a:pt x="5588832" y="118138"/>
                  <a:pt x="5631737" y="110099"/>
                  <a:pt x="5674647" y="103370"/>
                </a:cubicBezTo>
                <a:cubicBezTo>
                  <a:pt x="5731975" y="94584"/>
                  <a:pt x="5791110" y="89350"/>
                  <a:pt x="5848803" y="80752"/>
                </a:cubicBezTo>
                <a:cubicBezTo>
                  <a:pt x="5936064" y="67855"/>
                  <a:pt x="6024408" y="57760"/>
                  <a:pt x="6115270" y="64864"/>
                </a:cubicBezTo>
                <a:cubicBezTo>
                  <a:pt x="6157097" y="68041"/>
                  <a:pt x="6196043" y="67855"/>
                  <a:pt x="6237866" y="63180"/>
                </a:cubicBezTo>
                <a:cubicBezTo>
                  <a:pt x="6306374" y="55517"/>
                  <a:pt x="6376687" y="54583"/>
                  <a:pt x="6431858" y="25983"/>
                </a:cubicBezTo>
                <a:cubicBezTo>
                  <a:pt x="6451327" y="15888"/>
                  <a:pt x="6486303" y="13272"/>
                  <a:pt x="6514789" y="8038"/>
                </a:cubicBezTo>
                <a:cubicBezTo>
                  <a:pt x="6547603" y="1868"/>
                  <a:pt x="6571758" y="5048"/>
                  <a:pt x="6589430" y="22993"/>
                </a:cubicBezTo>
                <a:cubicBezTo>
                  <a:pt x="6597361" y="31029"/>
                  <a:pt x="6620078" y="38881"/>
                  <a:pt x="6637745" y="40190"/>
                </a:cubicBezTo>
                <a:cubicBezTo>
                  <a:pt x="6690750" y="44115"/>
                  <a:pt x="6739429" y="38320"/>
                  <a:pt x="6790630" y="25609"/>
                </a:cubicBezTo>
                <a:cubicBezTo>
                  <a:pt x="6838586" y="13645"/>
                  <a:pt x="6898442" y="14954"/>
                  <a:pt x="6952890" y="10282"/>
                </a:cubicBezTo>
                <a:cubicBezTo>
                  <a:pt x="6991470" y="6916"/>
                  <a:pt x="7030053" y="0"/>
                  <a:pt x="7068995" y="0"/>
                </a:cubicBezTo>
                <a:close/>
              </a:path>
            </a:pathLst>
          </a:custGeom>
          <a:solidFill>
            <a:srgbClr val="FFFFFF"/>
          </a:solidFill>
          <a:ln>
            <a:noFill/>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A red sign with white text&#10;&#10;Description automatically generated">
            <a:extLst>
              <a:ext uri="{FF2B5EF4-FFF2-40B4-BE49-F238E27FC236}">
                <a16:creationId xmlns:a16="http://schemas.microsoft.com/office/drawing/2014/main" id="{206496C6-6409-3A46-94DC-895395D20B66}"/>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t="19764" r="1" b="14424"/>
          <a:stretch/>
        </p:blipFill>
        <p:spPr>
          <a:xfrm>
            <a:off x="7" y="4626672"/>
            <a:ext cx="6000749" cy="2231333"/>
          </a:xfrm>
          <a:custGeom>
            <a:avLst/>
            <a:gdLst/>
            <a:ahLst/>
            <a:cxnLst/>
            <a:rect l="l" t="t" r="r" b="b"/>
            <a:pathLst>
              <a:path w="6000749" h="2231333">
                <a:moveTo>
                  <a:pt x="0" y="0"/>
                </a:moveTo>
                <a:lnTo>
                  <a:pt x="72691" y="17406"/>
                </a:lnTo>
                <a:cubicBezTo>
                  <a:pt x="148481" y="30383"/>
                  <a:pt x="220742" y="46698"/>
                  <a:pt x="296226" y="60097"/>
                </a:cubicBezTo>
                <a:cubicBezTo>
                  <a:pt x="370206" y="73144"/>
                  <a:pt x="437720" y="89379"/>
                  <a:pt x="480349" y="125216"/>
                </a:cubicBezTo>
                <a:cubicBezTo>
                  <a:pt x="499356" y="141007"/>
                  <a:pt x="525382" y="157498"/>
                  <a:pt x="557943" y="163615"/>
                </a:cubicBezTo>
                <a:cubicBezTo>
                  <a:pt x="604345" y="172288"/>
                  <a:pt x="661153" y="169660"/>
                  <a:pt x="711165" y="175553"/>
                </a:cubicBezTo>
                <a:cubicBezTo>
                  <a:pt x="770063" y="182444"/>
                  <a:pt x="837588" y="186028"/>
                  <a:pt x="879549" y="204398"/>
                </a:cubicBezTo>
                <a:cubicBezTo>
                  <a:pt x="916855" y="220790"/>
                  <a:pt x="953854" y="232504"/>
                  <a:pt x="1001116" y="239544"/>
                </a:cubicBezTo>
                <a:cubicBezTo>
                  <a:pt x="1034231" y="244450"/>
                  <a:pt x="1060246" y="258298"/>
                  <a:pt x="1094195" y="261386"/>
                </a:cubicBezTo>
                <a:cubicBezTo>
                  <a:pt x="1138866" y="265586"/>
                  <a:pt x="1183578" y="267515"/>
                  <a:pt x="1223714" y="278216"/>
                </a:cubicBezTo>
                <a:cubicBezTo>
                  <a:pt x="1265355" y="289268"/>
                  <a:pt x="1311850" y="296041"/>
                  <a:pt x="1355118" y="305728"/>
                </a:cubicBezTo>
                <a:cubicBezTo>
                  <a:pt x="1378079" y="310949"/>
                  <a:pt x="1397488" y="319320"/>
                  <a:pt x="1419786" y="325014"/>
                </a:cubicBezTo>
                <a:cubicBezTo>
                  <a:pt x="1460608" y="335427"/>
                  <a:pt x="1502094" y="345369"/>
                  <a:pt x="1543857" y="354704"/>
                </a:cubicBezTo>
                <a:cubicBezTo>
                  <a:pt x="1585615" y="364042"/>
                  <a:pt x="1625938" y="376037"/>
                  <a:pt x="1671046" y="380742"/>
                </a:cubicBezTo>
                <a:cubicBezTo>
                  <a:pt x="1747931" y="388655"/>
                  <a:pt x="1830546" y="388197"/>
                  <a:pt x="1905505" y="397894"/>
                </a:cubicBezTo>
                <a:cubicBezTo>
                  <a:pt x="1981587" y="407809"/>
                  <a:pt x="2054123" y="423518"/>
                  <a:pt x="2122945" y="441265"/>
                </a:cubicBezTo>
                <a:cubicBezTo>
                  <a:pt x="2177385" y="455212"/>
                  <a:pt x="2228581" y="469434"/>
                  <a:pt x="2294752" y="471132"/>
                </a:cubicBezTo>
                <a:cubicBezTo>
                  <a:pt x="2331677" y="472097"/>
                  <a:pt x="2371413" y="480022"/>
                  <a:pt x="2395408" y="492459"/>
                </a:cubicBezTo>
                <a:cubicBezTo>
                  <a:pt x="2447358" y="519600"/>
                  <a:pt x="2511091" y="534866"/>
                  <a:pt x="2582175" y="545493"/>
                </a:cubicBezTo>
                <a:cubicBezTo>
                  <a:pt x="2677109" y="559894"/>
                  <a:pt x="2771051" y="575003"/>
                  <a:pt x="2866262" y="588797"/>
                </a:cubicBezTo>
                <a:cubicBezTo>
                  <a:pt x="2922430" y="597022"/>
                  <a:pt x="2978375" y="606222"/>
                  <a:pt x="3037156" y="609731"/>
                </a:cubicBezTo>
                <a:cubicBezTo>
                  <a:pt x="3157312" y="617135"/>
                  <a:pt x="3279825" y="620613"/>
                  <a:pt x="3400819" y="626199"/>
                </a:cubicBezTo>
                <a:cubicBezTo>
                  <a:pt x="3440401" y="627914"/>
                  <a:pt x="3478288" y="633082"/>
                  <a:pt x="3518455" y="633772"/>
                </a:cubicBezTo>
                <a:cubicBezTo>
                  <a:pt x="3561909" y="634558"/>
                  <a:pt x="3607887" y="630076"/>
                  <a:pt x="3651344" y="630862"/>
                </a:cubicBezTo>
                <a:cubicBezTo>
                  <a:pt x="3723634" y="632065"/>
                  <a:pt x="3794232" y="636721"/>
                  <a:pt x="3866545" y="638110"/>
                </a:cubicBezTo>
                <a:cubicBezTo>
                  <a:pt x="4006048" y="640676"/>
                  <a:pt x="4145775" y="642267"/>
                  <a:pt x="4285473" y="643672"/>
                </a:cubicBezTo>
                <a:cubicBezTo>
                  <a:pt x="4315376" y="643937"/>
                  <a:pt x="4347227" y="639960"/>
                  <a:pt x="4376827" y="640645"/>
                </a:cubicBezTo>
                <a:cubicBezTo>
                  <a:pt x="4455422" y="642649"/>
                  <a:pt x="4533821" y="645812"/>
                  <a:pt x="4611885" y="649215"/>
                </a:cubicBezTo>
                <a:cubicBezTo>
                  <a:pt x="4659174" y="651343"/>
                  <a:pt x="4705683" y="655658"/>
                  <a:pt x="4753275" y="657364"/>
                </a:cubicBezTo>
                <a:cubicBezTo>
                  <a:pt x="4791350" y="658729"/>
                  <a:pt x="4830284" y="658461"/>
                  <a:pt x="4869418" y="657033"/>
                </a:cubicBezTo>
                <a:cubicBezTo>
                  <a:pt x="4903115" y="655813"/>
                  <a:pt x="4937687" y="650502"/>
                  <a:pt x="4971135" y="650073"/>
                </a:cubicBezTo>
                <a:cubicBezTo>
                  <a:pt x="5061658" y="648863"/>
                  <a:pt x="5151317" y="649289"/>
                  <a:pt x="5241230" y="648922"/>
                </a:cubicBezTo>
                <a:cubicBezTo>
                  <a:pt x="5277253" y="648693"/>
                  <a:pt x="5313811" y="647065"/>
                  <a:pt x="5348950" y="648282"/>
                </a:cubicBezTo>
                <a:cubicBezTo>
                  <a:pt x="5442985" y="651293"/>
                  <a:pt x="5535910" y="656727"/>
                  <a:pt x="5630173" y="658762"/>
                </a:cubicBezTo>
                <a:cubicBezTo>
                  <a:pt x="5708356" y="660447"/>
                  <a:pt x="5788181" y="658310"/>
                  <a:pt x="5867229" y="658361"/>
                </a:cubicBezTo>
                <a:cubicBezTo>
                  <a:pt x="5900756" y="658488"/>
                  <a:pt x="5933146" y="660852"/>
                  <a:pt x="5966564" y="660237"/>
                </a:cubicBezTo>
                <a:lnTo>
                  <a:pt x="6000749" y="659420"/>
                </a:lnTo>
                <a:lnTo>
                  <a:pt x="6000749" y="2231333"/>
                </a:lnTo>
                <a:lnTo>
                  <a:pt x="0" y="2231333"/>
                </a:lnTo>
                <a:close/>
              </a:path>
            </a:pathLst>
          </a:custGeom>
        </p:spPr>
      </p:pic>
      <p:pic>
        <p:nvPicPr>
          <p:cNvPr id="22" name="Picture 21" descr="A red medical device with instructions&#10;&#10;Description automatically generated with medium confidence">
            <a:extLst>
              <a:ext uri="{FF2B5EF4-FFF2-40B4-BE49-F238E27FC236}">
                <a16:creationId xmlns:a16="http://schemas.microsoft.com/office/drawing/2014/main" id="{F2C55013-8F6A-084E-923C-7156C0372B8A}"/>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t="13999" r="1" b="34125"/>
          <a:stretch/>
        </p:blipFill>
        <p:spPr>
          <a:xfrm>
            <a:off x="6191243" y="4546610"/>
            <a:ext cx="6000750" cy="2311390"/>
          </a:xfrm>
          <a:custGeom>
            <a:avLst/>
            <a:gdLst/>
            <a:ahLst/>
            <a:cxnLst/>
            <a:rect l="l" t="t" r="r" b="b"/>
            <a:pathLst>
              <a:path w="6000750" h="2311390">
                <a:moveTo>
                  <a:pt x="6000750" y="0"/>
                </a:moveTo>
                <a:lnTo>
                  <a:pt x="6000750" y="2311390"/>
                </a:lnTo>
                <a:lnTo>
                  <a:pt x="0" y="2311390"/>
                </a:lnTo>
                <a:lnTo>
                  <a:pt x="0" y="734920"/>
                </a:lnTo>
                <a:lnTo>
                  <a:pt x="1095" y="734894"/>
                </a:lnTo>
                <a:cubicBezTo>
                  <a:pt x="43984" y="734250"/>
                  <a:pt x="86048" y="738067"/>
                  <a:pt x="129385" y="735472"/>
                </a:cubicBezTo>
                <a:cubicBezTo>
                  <a:pt x="232307" y="729284"/>
                  <a:pt x="335601" y="720589"/>
                  <a:pt x="439001" y="712634"/>
                </a:cubicBezTo>
                <a:cubicBezTo>
                  <a:pt x="545634" y="704406"/>
                  <a:pt x="651969" y="696599"/>
                  <a:pt x="758504" y="687629"/>
                </a:cubicBezTo>
                <a:cubicBezTo>
                  <a:pt x="816779" y="682526"/>
                  <a:pt x="875044" y="674778"/>
                  <a:pt x="933292" y="669489"/>
                </a:cubicBezTo>
                <a:cubicBezTo>
                  <a:pt x="984352" y="664848"/>
                  <a:pt x="1035370" y="662477"/>
                  <a:pt x="1086506" y="658393"/>
                </a:cubicBezTo>
                <a:cubicBezTo>
                  <a:pt x="1130782" y="654718"/>
                  <a:pt x="1175257" y="649884"/>
                  <a:pt x="1219534" y="646211"/>
                </a:cubicBezTo>
                <a:cubicBezTo>
                  <a:pt x="1290462" y="640432"/>
                  <a:pt x="1361113" y="635263"/>
                  <a:pt x="1431711" y="629722"/>
                </a:cubicBezTo>
                <a:cubicBezTo>
                  <a:pt x="1461217" y="627211"/>
                  <a:pt x="1492578" y="627456"/>
                  <a:pt x="1519667" y="620761"/>
                </a:cubicBezTo>
                <a:cubicBezTo>
                  <a:pt x="1587916" y="603847"/>
                  <a:pt x="1656387" y="596155"/>
                  <a:pt x="1725966" y="591136"/>
                </a:cubicBezTo>
                <a:cubicBezTo>
                  <a:pt x="1749762" y="589442"/>
                  <a:pt x="1775054" y="585455"/>
                  <a:pt x="1797450" y="579050"/>
                </a:cubicBezTo>
                <a:cubicBezTo>
                  <a:pt x="1843316" y="566085"/>
                  <a:pt x="1887380" y="550735"/>
                  <a:pt x="1932323" y="536394"/>
                </a:cubicBezTo>
                <a:cubicBezTo>
                  <a:pt x="1937189" y="534756"/>
                  <a:pt x="1943230" y="533703"/>
                  <a:pt x="1948503" y="532386"/>
                </a:cubicBezTo>
                <a:cubicBezTo>
                  <a:pt x="1978398" y="524909"/>
                  <a:pt x="2007931" y="517486"/>
                  <a:pt x="2037880" y="510381"/>
                </a:cubicBezTo>
                <a:cubicBezTo>
                  <a:pt x="2054086" y="506558"/>
                  <a:pt x="2070838" y="503979"/>
                  <a:pt x="2087076" y="500340"/>
                </a:cubicBezTo>
                <a:cubicBezTo>
                  <a:pt x="2149873" y="486094"/>
                  <a:pt x="2221079" y="484810"/>
                  <a:pt x="2272858" y="454575"/>
                </a:cubicBezTo>
                <a:cubicBezTo>
                  <a:pt x="2306495" y="435047"/>
                  <a:pt x="2341595" y="433439"/>
                  <a:pt x="2380104" y="430211"/>
                </a:cubicBezTo>
                <a:cubicBezTo>
                  <a:pt x="2409257" y="427750"/>
                  <a:pt x="2438807" y="422967"/>
                  <a:pt x="2468103" y="418977"/>
                </a:cubicBezTo>
                <a:cubicBezTo>
                  <a:pt x="2519585" y="412197"/>
                  <a:pt x="2571014" y="405050"/>
                  <a:pt x="2622548" y="398641"/>
                </a:cubicBezTo>
                <a:cubicBezTo>
                  <a:pt x="2639023" y="396667"/>
                  <a:pt x="2656458" y="398902"/>
                  <a:pt x="2672418" y="395869"/>
                </a:cubicBezTo>
                <a:cubicBezTo>
                  <a:pt x="2746164" y="381759"/>
                  <a:pt x="2819620" y="365613"/>
                  <a:pt x="2893419" y="351874"/>
                </a:cubicBezTo>
                <a:cubicBezTo>
                  <a:pt x="2935275" y="344016"/>
                  <a:pt x="2978972" y="341367"/>
                  <a:pt x="3020366" y="332819"/>
                </a:cubicBezTo>
                <a:cubicBezTo>
                  <a:pt x="3068131" y="322983"/>
                  <a:pt x="3114167" y="308673"/>
                  <a:pt x="3161342" y="297221"/>
                </a:cubicBezTo>
                <a:cubicBezTo>
                  <a:pt x="3174363" y="294043"/>
                  <a:pt x="3189236" y="293620"/>
                  <a:pt x="3203211" y="292002"/>
                </a:cubicBezTo>
                <a:cubicBezTo>
                  <a:pt x="3218970" y="290132"/>
                  <a:pt x="3234426" y="288683"/>
                  <a:pt x="3250159" y="286626"/>
                </a:cubicBezTo>
                <a:cubicBezTo>
                  <a:pt x="3298046" y="280173"/>
                  <a:pt x="3345799" y="272793"/>
                  <a:pt x="3393818" y="267264"/>
                </a:cubicBezTo>
                <a:cubicBezTo>
                  <a:pt x="3423192" y="263828"/>
                  <a:pt x="3454972" y="267035"/>
                  <a:pt x="3481709" y="260387"/>
                </a:cubicBezTo>
                <a:cubicBezTo>
                  <a:pt x="3536269" y="247128"/>
                  <a:pt x="3593315" y="251261"/>
                  <a:pt x="3647216" y="233376"/>
                </a:cubicBezTo>
                <a:cubicBezTo>
                  <a:pt x="3663932" y="227970"/>
                  <a:pt x="3688545" y="232011"/>
                  <a:pt x="3709303" y="229426"/>
                </a:cubicBezTo>
                <a:cubicBezTo>
                  <a:pt x="3761194" y="222966"/>
                  <a:pt x="3812926" y="215397"/>
                  <a:pt x="3864658" y="207827"/>
                </a:cubicBezTo>
                <a:cubicBezTo>
                  <a:pt x="3911039" y="201022"/>
                  <a:pt x="3959599" y="196736"/>
                  <a:pt x="4003479" y="185188"/>
                </a:cubicBezTo>
                <a:cubicBezTo>
                  <a:pt x="4049450" y="172966"/>
                  <a:pt x="4091676" y="167696"/>
                  <a:pt x="4137908" y="167519"/>
                </a:cubicBezTo>
                <a:cubicBezTo>
                  <a:pt x="4169572" y="167345"/>
                  <a:pt x="4202492" y="163215"/>
                  <a:pt x="4234801" y="159925"/>
                </a:cubicBezTo>
                <a:cubicBezTo>
                  <a:pt x="4269637" y="156466"/>
                  <a:pt x="4307279" y="147130"/>
                  <a:pt x="4339563" y="148755"/>
                </a:cubicBezTo>
                <a:cubicBezTo>
                  <a:pt x="4435676" y="153547"/>
                  <a:pt x="4532252" y="143733"/>
                  <a:pt x="4630058" y="129778"/>
                </a:cubicBezTo>
                <a:cubicBezTo>
                  <a:pt x="4647908" y="127231"/>
                  <a:pt x="4665744" y="122044"/>
                  <a:pt x="4682478" y="116824"/>
                </a:cubicBezTo>
                <a:cubicBezTo>
                  <a:pt x="4780055" y="85907"/>
                  <a:pt x="4880571" y="73077"/>
                  <a:pt x="4983757" y="68740"/>
                </a:cubicBezTo>
                <a:cubicBezTo>
                  <a:pt x="5005136" y="67956"/>
                  <a:pt x="5028746" y="64966"/>
                  <a:pt x="5049491" y="59740"/>
                </a:cubicBezTo>
                <a:cubicBezTo>
                  <a:pt x="5107825" y="44808"/>
                  <a:pt x="5163762" y="25875"/>
                  <a:pt x="5222717" y="12743"/>
                </a:cubicBezTo>
                <a:cubicBezTo>
                  <a:pt x="5320152" y="-8899"/>
                  <a:pt x="5409110" y="4465"/>
                  <a:pt x="5499656" y="8541"/>
                </a:cubicBezTo>
                <a:cubicBezTo>
                  <a:pt x="5585788" y="12301"/>
                  <a:pt x="5662249" y="37645"/>
                  <a:pt x="5760352" y="15529"/>
                </a:cubicBezTo>
                <a:cubicBezTo>
                  <a:pt x="5770237" y="13363"/>
                  <a:pt x="5782017" y="16781"/>
                  <a:pt x="5793269" y="16498"/>
                </a:cubicBezTo>
                <a:cubicBezTo>
                  <a:pt x="5824111" y="15685"/>
                  <a:pt x="5855059" y="15611"/>
                  <a:pt x="5885997" y="12898"/>
                </a:cubicBezTo>
                <a:cubicBezTo>
                  <a:pt x="5923794" y="9771"/>
                  <a:pt x="5961885" y="3581"/>
                  <a:pt x="5999628" y="83"/>
                </a:cubicBezTo>
                <a:close/>
              </a:path>
            </a:pathLst>
          </a:custGeom>
        </p:spPr>
      </p:pic>
      <p:grpSp>
        <p:nvGrpSpPr>
          <p:cNvPr id="50" name="Group 32">
            <a:extLst>
              <a:ext uri="{FF2B5EF4-FFF2-40B4-BE49-F238E27FC236}">
                <a16:creationId xmlns:a16="http://schemas.microsoft.com/office/drawing/2014/main" id="{9B2319FA-B636-4971-BA3D-EA448709D9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083182"/>
            <a:ext cx="12192000" cy="1203823"/>
            <a:chOff x="0" y="4083182"/>
            <a:chExt cx="12192000" cy="1203823"/>
          </a:xfrm>
          <a:effectLst>
            <a:outerShdw blurRad="381000" dist="152400" dir="16200000" rotWithShape="0">
              <a:prstClr val="black">
                <a:alpha val="10000"/>
              </a:prstClr>
            </a:outerShdw>
          </a:effectLst>
        </p:grpSpPr>
        <p:sp>
          <p:nvSpPr>
            <p:cNvPr id="34" name="Freeform: Shape 33">
              <a:extLst>
                <a:ext uri="{FF2B5EF4-FFF2-40B4-BE49-F238E27FC236}">
                  <a16:creationId xmlns:a16="http://schemas.microsoft.com/office/drawing/2014/main" id="{E88A025D-FBC9-4004-BFA0-5E3DC3E9B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83182"/>
              <a:ext cx="12192000" cy="1203823"/>
            </a:xfrm>
            <a:custGeom>
              <a:avLst/>
              <a:gdLst>
                <a:gd name="connsiteX0" fmla="*/ 12192000 w 12192000"/>
                <a:gd name="connsiteY0" fmla="*/ 0 h 1203823"/>
                <a:gd name="connsiteX1" fmla="*/ 12192000 w 12192000"/>
                <a:gd name="connsiteY1" fmla="*/ 463428 h 1203823"/>
                <a:gd name="connsiteX2" fmla="*/ 12190878 w 12192000"/>
                <a:gd name="connsiteY2" fmla="*/ 463511 h 1203823"/>
                <a:gd name="connsiteX3" fmla="*/ 12077247 w 12192000"/>
                <a:gd name="connsiteY3" fmla="*/ 476326 h 1203823"/>
                <a:gd name="connsiteX4" fmla="*/ 11984519 w 12192000"/>
                <a:gd name="connsiteY4" fmla="*/ 479926 h 1203823"/>
                <a:gd name="connsiteX5" fmla="*/ 11951602 w 12192000"/>
                <a:gd name="connsiteY5" fmla="*/ 478957 h 1203823"/>
                <a:gd name="connsiteX6" fmla="*/ 11690906 w 12192000"/>
                <a:gd name="connsiteY6" fmla="*/ 471969 h 1203823"/>
                <a:gd name="connsiteX7" fmla="*/ 11413967 w 12192000"/>
                <a:gd name="connsiteY7" fmla="*/ 476171 h 1203823"/>
                <a:gd name="connsiteX8" fmla="*/ 11240741 w 12192000"/>
                <a:gd name="connsiteY8" fmla="*/ 523168 h 1203823"/>
                <a:gd name="connsiteX9" fmla="*/ 11175007 w 12192000"/>
                <a:gd name="connsiteY9" fmla="*/ 532168 h 1203823"/>
                <a:gd name="connsiteX10" fmla="*/ 10873728 w 12192000"/>
                <a:gd name="connsiteY10" fmla="*/ 580252 h 1203823"/>
                <a:gd name="connsiteX11" fmla="*/ 10821308 w 12192000"/>
                <a:gd name="connsiteY11" fmla="*/ 593206 h 1203823"/>
                <a:gd name="connsiteX12" fmla="*/ 10530813 w 12192000"/>
                <a:gd name="connsiteY12" fmla="*/ 612183 h 1203823"/>
                <a:gd name="connsiteX13" fmla="*/ 10426051 w 12192000"/>
                <a:gd name="connsiteY13" fmla="*/ 623353 h 1203823"/>
                <a:gd name="connsiteX14" fmla="*/ 10329158 w 12192000"/>
                <a:gd name="connsiteY14" fmla="*/ 630947 h 1203823"/>
                <a:gd name="connsiteX15" fmla="*/ 10194729 w 12192000"/>
                <a:gd name="connsiteY15" fmla="*/ 648616 h 1203823"/>
                <a:gd name="connsiteX16" fmla="*/ 10055908 w 12192000"/>
                <a:gd name="connsiteY16" fmla="*/ 671255 h 1203823"/>
                <a:gd name="connsiteX17" fmla="*/ 9900553 w 12192000"/>
                <a:gd name="connsiteY17" fmla="*/ 692854 h 1203823"/>
                <a:gd name="connsiteX18" fmla="*/ 9838466 w 12192000"/>
                <a:gd name="connsiteY18" fmla="*/ 696804 h 1203823"/>
                <a:gd name="connsiteX19" fmla="*/ 9672959 w 12192000"/>
                <a:gd name="connsiteY19" fmla="*/ 723815 h 1203823"/>
                <a:gd name="connsiteX20" fmla="*/ 9585068 w 12192000"/>
                <a:gd name="connsiteY20" fmla="*/ 730692 h 1203823"/>
                <a:gd name="connsiteX21" fmla="*/ 9441409 w 12192000"/>
                <a:gd name="connsiteY21" fmla="*/ 750054 h 1203823"/>
                <a:gd name="connsiteX22" fmla="*/ 9394461 w 12192000"/>
                <a:gd name="connsiteY22" fmla="*/ 755430 h 1203823"/>
                <a:gd name="connsiteX23" fmla="*/ 9352592 w 12192000"/>
                <a:gd name="connsiteY23" fmla="*/ 760649 h 1203823"/>
                <a:gd name="connsiteX24" fmla="*/ 9211616 w 12192000"/>
                <a:gd name="connsiteY24" fmla="*/ 796247 h 1203823"/>
                <a:gd name="connsiteX25" fmla="*/ 9084669 w 12192000"/>
                <a:gd name="connsiteY25" fmla="*/ 815302 h 1203823"/>
                <a:gd name="connsiteX26" fmla="*/ 8863668 w 12192000"/>
                <a:gd name="connsiteY26" fmla="*/ 859297 h 1203823"/>
                <a:gd name="connsiteX27" fmla="*/ 8813798 w 12192000"/>
                <a:gd name="connsiteY27" fmla="*/ 862069 h 1203823"/>
                <a:gd name="connsiteX28" fmla="*/ 8659353 w 12192000"/>
                <a:gd name="connsiteY28" fmla="*/ 882405 h 1203823"/>
                <a:gd name="connsiteX29" fmla="*/ 8571354 w 12192000"/>
                <a:gd name="connsiteY29" fmla="*/ 893639 h 1203823"/>
                <a:gd name="connsiteX30" fmla="*/ 8464108 w 12192000"/>
                <a:gd name="connsiteY30" fmla="*/ 918003 h 1203823"/>
                <a:gd name="connsiteX31" fmla="*/ 8278326 w 12192000"/>
                <a:gd name="connsiteY31" fmla="*/ 963768 h 1203823"/>
                <a:gd name="connsiteX32" fmla="*/ 8229130 w 12192000"/>
                <a:gd name="connsiteY32" fmla="*/ 973809 h 1203823"/>
                <a:gd name="connsiteX33" fmla="*/ 8139753 w 12192000"/>
                <a:gd name="connsiteY33" fmla="*/ 995814 h 1203823"/>
                <a:gd name="connsiteX34" fmla="*/ 8123573 w 12192000"/>
                <a:gd name="connsiteY34" fmla="*/ 999822 h 1203823"/>
                <a:gd name="connsiteX35" fmla="*/ 7988700 w 12192000"/>
                <a:gd name="connsiteY35" fmla="*/ 1042478 h 1203823"/>
                <a:gd name="connsiteX36" fmla="*/ 7917216 w 12192000"/>
                <a:gd name="connsiteY36" fmla="*/ 1054564 h 1203823"/>
                <a:gd name="connsiteX37" fmla="*/ 7710917 w 12192000"/>
                <a:gd name="connsiteY37" fmla="*/ 1084189 h 1203823"/>
                <a:gd name="connsiteX38" fmla="*/ 7622961 w 12192000"/>
                <a:gd name="connsiteY38" fmla="*/ 1093150 h 1203823"/>
                <a:gd name="connsiteX39" fmla="*/ 7410784 w 12192000"/>
                <a:gd name="connsiteY39" fmla="*/ 1109639 h 1203823"/>
                <a:gd name="connsiteX40" fmla="*/ 7277756 w 12192000"/>
                <a:gd name="connsiteY40" fmla="*/ 1121821 h 1203823"/>
                <a:gd name="connsiteX41" fmla="*/ 7124542 w 12192000"/>
                <a:gd name="connsiteY41" fmla="*/ 1132917 h 1203823"/>
                <a:gd name="connsiteX42" fmla="*/ 6949754 w 12192000"/>
                <a:gd name="connsiteY42" fmla="*/ 1151057 h 1203823"/>
                <a:gd name="connsiteX43" fmla="*/ 6630251 w 12192000"/>
                <a:gd name="connsiteY43" fmla="*/ 1176062 h 1203823"/>
                <a:gd name="connsiteX44" fmla="*/ 6320635 w 12192000"/>
                <a:gd name="connsiteY44" fmla="*/ 1198900 h 1203823"/>
                <a:gd name="connsiteX45" fmla="*/ 6192345 w 12192000"/>
                <a:gd name="connsiteY45" fmla="*/ 1198322 h 1203823"/>
                <a:gd name="connsiteX46" fmla="*/ 5966564 w 12192000"/>
                <a:gd name="connsiteY46" fmla="*/ 1203722 h 1203823"/>
                <a:gd name="connsiteX47" fmla="*/ 5867229 w 12192000"/>
                <a:gd name="connsiteY47" fmla="*/ 1201846 h 1203823"/>
                <a:gd name="connsiteX48" fmla="*/ 5630174 w 12192000"/>
                <a:gd name="connsiteY48" fmla="*/ 1202247 h 1203823"/>
                <a:gd name="connsiteX49" fmla="*/ 5348950 w 12192000"/>
                <a:gd name="connsiteY49" fmla="*/ 1191767 h 1203823"/>
                <a:gd name="connsiteX50" fmla="*/ 5241230 w 12192000"/>
                <a:gd name="connsiteY50" fmla="*/ 1192407 h 1203823"/>
                <a:gd name="connsiteX51" fmla="*/ 4971135 w 12192000"/>
                <a:gd name="connsiteY51" fmla="*/ 1193558 h 1203823"/>
                <a:gd name="connsiteX52" fmla="*/ 4869418 w 12192000"/>
                <a:gd name="connsiteY52" fmla="*/ 1200518 h 1203823"/>
                <a:gd name="connsiteX53" fmla="*/ 4753276 w 12192000"/>
                <a:gd name="connsiteY53" fmla="*/ 1200849 h 1203823"/>
                <a:gd name="connsiteX54" fmla="*/ 4611885 w 12192000"/>
                <a:gd name="connsiteY54" fmla="*/ 1192700 h 1203823"/>
                <a:gd name="connsiteX55" fmla="*/ 4376827 w 12192000"/>
                <a:gd name="connsiteY55" fmla="*/ 1184130 h 1203823"/>
                <a:gd name="connsiteX56" fmla="*/ 4285473 w 12192000"/>
                <a:gd name="connsiteY56" fmla="*/ 1187157 h 1203823"/>
                <a:gd name="connsiteX57" fmla="*/ 3866545 w 12192000"/>
                <a:gd name="connsiteY57" fmla="*/ 1181595 h 1203823"/>
                <a:gd name="connsiteX58" fmla="*/ 3651344 w 12192000"/>
                <a:gd name="connsiteY58" fmla="*/ 1174347 h 1203823"/>
                <a:gd name="connsiteX59" fmla="*/ 3518455 w 12192000"/>
                <a:gd name="connsiteY59" fmla="*/ 1177257 h 1203823"/>
                <a:gd name="connsiteX60" fmla="*/ 3400820 w 12192000"/>
                <a:gd name="connsiteY60" fmla="*/ 1169684 h 1203823"/>
                <a:gd name="connsiteX61" fmla="*/ 3037156 w 12192000"/>
                <a:gd name="connsiteY61" fmla="*/ 1153216 h 1203823"/>
                <a:gd name="connsiteX62" fmla="*/ 2866262 w 12192000"/>
                <a:gd name="connsiteY62" fmla="*/ 1132282 h 1203823"/>
                <a:gd name="connsiteX63" fmla="*/ 2582175 w 12192000"/>
                <a:gd name="connsiteY63" fmla="*/ 1088978 h 1203823"/>
                <a:gd name="connsiteX64" fmla="*/ 2395408 w 12192000"/>
                <a:gd name="connsiteY64" fmla="*/ 1035944 h 1203823"/>
                <a:gd name="connsiteX65" fmla="*/ 2294753 w 12192000"/>
                <a:gd name="connsiteY65" fmla="*/ 1014617 h 1203823"/>
                <a:gd name="connsiteX66" fmla="*/ 2122946 w 12192000"/>
                <a:gd name="connsiteY66" fmla="*/ 984750 h 1203823"/>
                <a:gd name="connsiteX67" fmla="*/ 1905506 w 12192000"/>
                <a:gd name="connsiteY67" fmla="*/ 941379 h 1203823"/>
                <a:gd name="connsiteX68" fmla="*/ 1671047 w 12192000"/>
                <a:gd name="connsiteY68" fmla="*/ 924227 h 1203823"/>
                <a:gd name="connsiteX69" fmla="*/ 1543858 w 12192000"/>
                <a:gd name="connsiteY69" fmla="*/ 898189 h 1203823"/>
                <a:gd name="connsiteX70" fmla="*/ 1419786 w 12192000"/>
                <a:gd name="connsiteY70" fmla="*/ 868499 h 1203823"/>
                <a:gd name="connsiteX71" fmla="*/ 1355118 w 12192000"/>
                <a:gd name="connsiteY71" fmla="*/ 849213 h 1203823"/>
                <a:gd name="connsiteX72" fmla="*/ 1223715 w 12192000"/>
                <a:gd name="connsiteY72" fmla="*/ 821701 h 1203823"/>
                <a:gd name="connsiteX73" fmla="*/ 1094195 w 12192000"/>
                <a:gd name="connsiteY73" fmla="*/ 804871 h 1203823"/>
                <a:gd name="connsiteX74" fmla="*/ 1001117 w 12192000"/>
                <a:gd name="connsiteY74" fmla="*/ 783029 h 1203823"/>
                <a:gd name="connsiteX75" fmla="*/ 879550 w 12192000"/>
                <a:gd name="connsiteY75" fmla="*/ 747883 h 1203823"/>
                <a:gd name="connsiteX76" fmla="*/ 711166 w 12192000"/>
                <a:gd name="connsiteY76" fmla="*/ 719038 h 1203823"/>
                <a:gd name="connsiteX77" fmla="*/ 557943 w 12192000"/>
                <a:gd name="connsiteY77" fmla="*/ 707100 h 1203823"/>
                <a:gd name="connsiteX78" fmla="*/ 480350 w 12192000"/>
                <a:gd name="connsiteY78" fmla="*/ 668701 h 1203823"/>
                <a:gd name="connsiteX79" fmla="*/ 296226 w 12192000"/>
                <a:gd name="connsiteY79" fmla="*/ 603582 h 1203823"/>
                <a:gd name="connsiteX80" fmla="*/ 72691 w 12192000"/>
                <a:gd name="connsiteY80" fmla="*/ 560891 h 1203823"/>
                <a:gd name="connsiteX81" fmla="*/ 0 w 12192000"/>
                <a:gd name="connsiteY81" fmla="*/ 543485 h 1203823"/>
                <a:gd name="connsiteX82" fmla="*/ 0 w 12192000"/>
                <a:gd name="connsiteY82" fmla="*/ 384356 h 1203823"/>
                <a:gd name="connsiteX83" fmla="*/ 51786 w 12192000"/>
                <a:gd name="connsiteY83" fmla="*/ 393936 h 1203823"/>
                <a:gd name="connsiteX84" fmla="*/ 205563 w 12192000"/>
                <a:gd name="connsiteY84" fmla="*/ 414858 h 1203823"/>
                <a:gd name="connsiteX85" fmla="*/ 354393 w 12192000"/>
                <a:gd name="connsiteY85" fmla="*/ 426666 h 1203823"/>
                <a:gd name="connsiteX86" fmla="*/ 448284 w 12192000"/>
                <a:gd name="connsiteY86" fmla="*/ 436307 h 1203823"/>
                <a:gd name="connsiteX87" fmla="*/ 611520 w 12192000"/>
                <a:gd name="connsiteY87" fmla="*/ 434165 h 1203823"/>
                <a:gd name="connsiteX88" fmla="*/ 746078 w 12192000"/>
                <a:gd name="connsiteY88" fmla="*/ 422520 h 1203823"/>
                <a:gd name="connsiteX89" fmla="*/ 902726 w 12192000"/>
                <a:gd name="connsiteY89" fmla="*/ 409988 h 1203823"/>
                <a:gd name="connsiteX90" fmla="*/ 1113856 w 12192000"/>
                <a:gd name="connsiteY90" fmla="*/ 414229 h 1203823"/>
                <a:gd name="connsiteX91" fmla="*/ 1333451 w 12192000"/>
                <a:gd name="connsiteY91" fmla="*/ 459937 h 1203823"/>
                <a:gd name="connsiteX92" fmla="*/ 1408611 w 12192000"/>
                <a:gd name="connsiteY92" fmla="*/ 458277 h 1203823"/>
                <a:gd name="connsiteX93" fmla="*/ 1630193 w 12192000"/>
                <a:gd name="connsiteY93" fmla="*/ 403060 h 1203823"/>
                <a:gd name="connsiteX94" fmla="*/ 1956291 w 12192000"/>
                <a:gd name="connsiteY94" fmla="*/ 332366 h 1203823"/>
                <a:gd name="connsiteX95" fmla="*/ 2042816 w 12192000"/>
                <a:gd name="connsiteY95" fmla="*/ 344001 h 1203823"/>
                <a:gd name="connsiteX96" fmla="*/ 2183422 w 12192000"/>
                <a:gd name="connsiteY96" fmla="*/ 369633 h 1203823"/>
                <a:gd name="connsiteX97" fmla="*/ 2269568 w 12192000"/>
                <a:gd name="connsiteY97" fmla="*/ 439858 h 1203823"/>
                <a:gd name="connsiteX98" fmla="*/ 2331131 w 12192000"/>
                <a:gd name="connsiteY98" fmla="*/ 524162 h 1203823"/>
                <a:gd name="connsiteX99" fmla="*/ 2385114 w 12192000"/>
                <a:gd name="connsiteY99" fmla="*/ 555356 h 1203823"/>
                <a:gd name="connsiteX100" fmla="*/ 2444035 w 12192000"/>
                <a:gd name="connsiteY100" fmla="*/ 572629 h 1203823"/>
                <a:gd name="connsiteX101" fmla="*/ 2525981 w 12192000"/>
                <a:gd name="connsiteY101" fmla="*/ 603233 h 1203823"/>
                <a:gd name="connsiteX102" fmla="*/ 2603912 w 12192000"/>
                <a:gd name="connsiteY102" fmla="*/ 684824 h 1203823"/>
                <a:gd name="connsiteX103" fmla="*/ 2678830 w 12192000"/>
                <a:gd name="connsiteY103" fmla="*/ 706989 h 1203823"/>
                <a:gd name="connsiteX104" fmla="*/ 2738096 w 12192000"/>
                <a:gd name="connsiteY104" fmla="*/ 711375 h 1203823"/>
                <a:gd name="connsiteX105" fmla="*/ 2983808 w 12192000"/>
                <a:gd name="connsiteY105" fmla="*/ 728242 h 1203823"/>
                <a:gd name="connsiteX106" fmla="*/ 3013999 w 12192000"/>
                <a:gd name="connsiteY106" fmla="*/ 725445 h 1203823"/>
                <a:gd name="connsiteX107" fmla="*/ 3364421 w 12192000"/>
                <a:gd name="connsiteY107" fmla="*/ 720577 h 1203823"/>
                <a:gd name="connsiteX108" fmla="*/ 3460524 w 12192000"/>
                <a:gd name="connsiteY108" fmla="*/ 717627 h 1203823"/>
                <a:gd name="connsiteX109" fmla="*/ 3710984 w 12192000"/>
                <a:gd name="connsiteY109" fmla="*/ 714181 h 1203823"/>
                <a:gd name="connsiteX110" fmla="*/ 3850962 w 12192000"/>
                <a:gd name="connsiteY110" fmla="*/ 778801 h 1203823"/>
                <a:gd name="connsiteX111" fmla="*/ 3946288 w 12192000"/>
                <a:gd name="connsiteY111" fmla="*/ 816371 h 1203823"/>
                <a:gd name="connsiteX112" fmla="*/ 4065134 w 12192000"/>
                <a:gd name="connsiteY112" fmla="*/ 832458 h 1203823"/>
                <a:gd name="connsiteX113" fmla="*/ 4132175 w 12192000"/>
                <a:gd name="connsiteY113" fmla="*/ 835166 h 1203823"/>
                <a:gd name="connsiteX114" fmla="*/ 4305860 w 12192000"/>
                <a:gd name="connsiteY114" fmla="*/ 804155 h 1203823"/>
                <a:gd name="connsiteX115" fmla="*/ 4382133 w 12192000"/>
                <a:gd name="connsiteY115" fmla="*/ 769480 h 1203823"/>
                <a:gd name="connsiteX116" fmla="*/ 4453290 w 12192000"/>
                <a:gd name="connsiteY116" fmla="*/ 752531 h 1203823"/>
                <a:gd name="connsiteX117" fmla="*/ 4657973 w 12192000"/>
                <a:gd name="connsiteY117" fmla="*/ 795834 h 1203823"/>
                <a:gd name="connsiteX118" fmla="*/ 4682401 w 12192000"/>
                <a:gd name="connsiteY118" fmla="*/ 813875 h 1203823"/>
                <a:gd name="connsiteX119" fmla="*/ 4771816 w 12192000"/>
                <a:gd name="connsiteY119" fmla="*/ 907045 h 1203823"/>
                <a:gd name="connsiteX120" fmla="*/ 4827522 w 12192000"/>
                <a:gd name="connsiteY120" fmla="*/ 929875 h 1203823"/>
                <a:gd name="connsiteX121" fmla="*/ 4849943 w 12192000"/>
                <a:gd name="connsiteY121" fmla="*/ 933850 h 1203823"/>
                <a:gd name="connsiteX122" fmla="*/ 5009628 w 12192000"/>
                <a:gd name="connsiteY122" fmla="*/ 957895 h 1203823"/>
                <a:gd name="connsiteX123" fmla="*/ 5158713 w 12192000"/>
                <a:gd name="connsiteY123" fmla="*/ 963814 h 1203823"/>
                <a:gd name="connsiteX124" fmla="*/ 5376429 w 12192000"/>
                <a:gd name="connsiteY124" fmla="*/ 963150 h 1203823"/>
                <a:gd name="connsiteX125" fmla="*/ 5475789 w 12192000"/>
                <a:gd name="connsiteY125" fmla="*/ 980508 h 1203823"/>
                <a:gd name="connsiteX126" fmla="*/ 5653403 w 12192000"/>
                <a:gd name="connsiteY126" fmla="*/ 987267 h 1203823"/>
                <a:gd name="connsiteX127" fmla="*/ 5726343 w 12192000"/>
                <a:gd name="connsiteY127" fmla="*/ 985356 h 1203823"/>
                <a:gd name="connsiteX128" fmla="*/ 5790565 w 12192000"/>
                <a:gd name="connsiteY128" fmla="*/ 991299 h 1203823"/>
                <a:gd name="connsiteX129" fmla="*/ 5860261 w 12192000"/>
                <a:gd name="connsiteY129" fmla="*/ 1004957 h 1203823"/>
                <a:gd name="connsiteX130" fmla="*/ 6042103 w 12192000"/>
                <a:gd name="connsiteY130" fmla="*/ 1036225 h 1203823"/>
                <a:gd name="connsiteX131" fmla="*/ 6302000 w 12192000"/>
                <a:gd name="connsiteY131" fmla="*/ 989138 h 1203823"/>
                <a:gd name="connsiteX132" fmla="*/ 6452027 w 12192000"/>
                <a:gd name="connsiteY132" fmla="*/ 968488 h 1203823"/>
                <a:gd name="connsiteX133" fmla="*/ 6589207 w 12192000"/>
                <a:gd name="connsiteY133" fmla="*/ 939473 h 1203823"/>
                <a:gd name="connsiteX134" fmla="*/ 6631071 w 12192000"/>
                <a:gd name="connsiteY134" fmla="*/ 911221 h 1203823"/>
                <a:gd name="connsiteX135" fmla="*/ 6828276 w 12192000"/>
                <a:gd name="connsiteY135" fmla="*/ 942940 h 1203823"/>
                <a:gd name="connsiteX136" fmla="*/ 6900805 w 12192000"/>
                <a:gd name="connsiteY136" fmla="*/ 984139 h 1203823"/>
                <a:gd name="connsiteX137" fmla="*/ 7034669 w 12192000"/>
                <a:gd name="connsiteY137" fmla="*/ 1018664 h 1203823"/>
                <a:gd name="connsiteX138" fmla="*/ 7281069 w 12192000"/>
                <a:gd name="connsiteY138" fmla="*/ 966326 h 1203823"/>
                <a:gd name="connsiteX139" fmla="*/ 7412782 w 12192000"/>
                <a:gd name="connsiteY139" fmla="*/ 909205 h 1203823"/>
                <a:gd name="connsiteX140" fmla="*/ 7500329 w 12192000"/>
                <a:gd name="connsiteY140" fmla="*/ 894825 h 1203823"/>
                <a:gd name="connsiteX141" fmla="*/ 7662326 w 12192000"/>
                <a:gd name="connsiteY141" fmla="*/ 927415 h 1203823"/>
                <a:gd name="connsiteX142" fmla="*/ 7725336 w 12192000"/>
                <a:gd name="connsiteY142" fmla="*/ 924843 h 1203823"/>
                <a:gd name="connsiteX143" fmla="*/ 7833282 w 12192000"/>
                <a:gd name="connsiteY143" fmla="*/ 913030 h 1203823"/>
                <a:gd name="connsiteX144" fmla="*/ 7928607 w 12192000"/>
                <a:gd name="connsiteY144" fmla="*/ 881682 h 1203823"/>
                <a:gd name="connsiteX145" fmla="*/ 8146599 w 12192000"/>
                <a:gd name="connsiteY145" fmla="*/ 762967 h 1203823"/>
                <a:gd name="connsiteX146" fmla="*/ 8183580 w 12192000"/>
                <a:gd name="connsiteY146" fmla="*/ 749004 h 1203823"/>
                <a:gd name="connsiteX147" fmla="*/ 8250226 w 12192000"/>
                <a:gd name="connsiteY147" fmla="*/ 733642 h 1203823"/>
                <a:gd name="connsiteX148" fmla="*/ 8505932 w 12192000"/>
                <a:gd name="connsiteY148" fmla="*/ 626541 h 1203823"/>
                <a:gd name="connsiteX149" fmla="*/ 8564196 w 12192000"/>
                <a:gd name="connsiteY149" fmla="*/ 618795 h 1203823"/>
                <a:gd name="connsiteX150" fmla="*/ 8660707 w 12192000"/>
                <a:gd name="connsiteY150" fmla="*/ 611068 h 1203823"/>
                <a:gd name="connsiteX151" fmla="*/ 8762258 w 12192000"/>
                <a:gd name="connsiteY151" fmla="*/ 585060 h 1203823"/>
                <a:gd name="connsiteX152" fmla="*/ 8836441 w 12192000"/>
                <a:gd name="connsiteY152" fmla="*/ 566357 h 1203823"/>
                <a:gd name="connsiteX153" fmla="*/ 9050731 w 12192000"/>
                <a:gd name="connsiteY153" fmla="*/ 559574 h 1203823"/>
                <a:gd name="connsiteX154" fmla="*/ 9229629 w 12192000"/>
                <a:gd name="connsiteY154" fmla="*/ 557463 h 1203823"/>
                <a:gd name="connsiteX155" fmla="*/ 9253453 w 12192000"/>
                <a:gd name="connsiteY155" fmla="*/ 550855 h 1203823"/>
                <a:gd name="connsiteX156" fmla="*/ 9484216 w 12192000"/>
                <a:gd name="connsiteY156" fmla="*/ 498670 h 1203823"/>
                <a:gd name="connsiteX157" fmla="*/ 9582635 w 12192000"/>
                <a:gd name="connsiteY157" fmla="*/ 458383 h 1203823"/>
                <a:gd name="connsiteX158" fmla="*/ 9719672 w 12192000"/>
                <a:gd name="connsiteY158" fmla="*/ 415606 h 1203823"/>
                <a:gd name="connsiteX159" fmla="*/ 9871786 w 12192000"/>
                <a:gd name="connsiteY159" fmla="*/ 366146 h 1203823"/>
                <a:gd name="connsiteX160" fmla="*/ 9984496 w 12192000"/>
                <a:gd name="connsiteY160" fmla="*/ 336659 h 1203823"/>
                <a:gd name="connsiteX161" fmla="*/ 10154710 w 12192000"/>
                <a:gd name="connsiteY161" fmla="*/ 322192 h 1203823"/>
                <a:gd name="connsiteX162" fmla="*/ 10190448 w 12192000"/>
                <a:gd name="connsiteY162" fmla="*/ 325024 h 1203823"/>
                <a:gd name="connsiteX163" fmla="*/ 10530738 w 12192000"/>
                <a:gd name="connsiteY163" fmla="*/ 335952 h 1203823"/>
                <a:gd name="connsiteX164" fmla="*/ 10752159 w 12192000"/>
                <a:gd name="connsiteY164" fmla="*/ 305116 h 1203823"/>
                <a:gd name="connsiteX165" fmla="*/ 10824454 w 12192000"/>
                <a:gd name="connsiteY165" fmla="*/ 285926 h 1203823"/>
                <a:gd name="connsiteX166" fmla="*/ 10953154 w 12192000"/>
                <a:gd name="connsiteY166" fmla="*/ 228101 h 1203823"/>
                <a:gd name="connsiteX167" fmla="*/ 11011616 w 12192000"/>
                <a:gd name="connsiteY167" fmla="*/ 214095 h 1203823"/>
                <a:gd name="connsiteX168" fmla="*/ 11116033 w 12192000"/>
                <a:gd name="connsiteY168" fmla="*/ 195420 h 1203823"/>
                <a:gd name="connsiteX169" fmla="*/ 11344305 w 12192000"/>
                <a:gd name="connsiteY169" fmla="*/ 166628 h 1203823"/>
                <a:gd name="connsiteX170" fmla="*/ 11639052 w 12192000"/>
                <a:gd name="connsiteY170" fmla="*/ 108525 h 1203823"/>
                <a:gd name="connsiteX171" fmla="*/ 11757534 w 12192000"/>
                <a:gd name="connsiteY171" fmla="*/ 96529 h 1203823"/>
                <a:gd name="connsiteX172" fmla="*/ 11885801 w 12192000"/>
                <a:gd name="connsiteY172" fmla="*/ 86727 h 1203823"/>
                <a:gd name="connsiteX173" fmla="*/ 11922876 w 12192000"/>
                <a:gd name="connsiteY173" fmla="*/ 81059 h 1203823"/>
                <a:gd name="connsiteX174" fmla="*/ 12115333 w 12192000"/>
                <a:gd name="connsiteY174" fmla="*/ 33586 h 1203823"/>
                <a:gd name="connsiteX175" fmla="*/ 12158082 w 12192000"/>
                <a:gd name="connsiteY175" fmla="*/ 14080 h 120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3">
                  <a:moveTo>
                    <a:pt x="12192000" y="0"/>
                  </a:moveTo>
                  <a:lnTo>
                    <a:pt x="12192000" y="463428"/>
                  </a:lnTo>
                  <a:lnTo>
                    <a:pt x="12190878" y="463511"/>
                  </a:lnTo>
                  <a:cubicBezTo>
                    <a:pt x="12153135" y="467009"/>
                    <a:pt x="12115044" y="473199"/>
                    <a:pt x="12077247" y="476326"/>
                  </a:cubicBezTo>
                  <a:cubicBezTo>
                    <a:pt x="12046309" y="479039"/>
                    <a:pt x="12015361" y="479113"/>
                    <a:pt x="11984519" y="479926"/>
                  </a:cubicBezTo>
                  <a:cubicBezTo>
                    <a:pt x="11973267" y="480209"/>
                    <a:pt x="11961487" y="476791"/>
                    <a:pt x="11951602" y="478957"/>
                  </a:cubicBezTo>
                  <a:cubicBezTo>
                    <a:pt x="11853499" y="501073"/>
                    <a:pt x="11777038" y="475729"/>
                    <a:pt x="11690906" y="471969"/>
                  </a:cubicBezTo>
                  <a:cubicBezTo>
                    <a:pt x="11600360" y="467893"/>
                    <a:pt x="11511402" y="454529"/>
                    <a:pt x="11413967" y="476171"/>
                  </a:cubicBezTo>
                  <a:cubicBezTo>
                    <a:pt x="11355012" y="489303"/>
                    <a:pt x="11299075" y="508236"/>
                    <a:pt x="11240741" y="523168"/>
                  </a:cubicBezTo>
                  <a:cubicBezTo>
                    <a:pt x="11219996" y="528394"/>
                    <a:pt x="11196386" y="531384"/>
                    <a:pt x="11175007" y="532168"/>
                  </a:cubicBezTo>
                  <a:cubicBezTo>
                    <a:pt x="11071821" y="536505"/>
                    <a:pt x="10971305" y="549335"/>
                    <a:pt x="10873728" y="580252"/>
                  </a:cubicBezTo>
                  <a:cubicBezTo>
                    <a:pt x="10856994" y="585472"/>
                    <a:pt x="10839158" y="590659"/>
                    <a:pt x="10821308" y="593206"/>
                  </a:cubicBezTo>
                  <a:cubicBezTo>
                    <a:pt x="10723502" y="607161"/>
                    <a:pt x="10626926" y="616975"/>
                    <a:pt x="10530813" y="612183"/>
                  </a:cubicBezTo>
                  <a:cubicBezTo>
                    <a:pt x="10498529" y="610558"/>
                    <a:pt x="10460887" y="619894"/>
                    <a:pt x="10426051" y="623353"/>
                  </a:cubicBezTo>
                  <a:cubicBezTo>
                    <a:pt x="10393742" y="626643"/>
                    <a:pt x="10360822" y="630773"/>
                    <a:pt x="10329158" y="630947"/>
                  </a:cubicBezTo>
                  <a:cubicBezTo>
                    <a:pt x="10282926" y="631124"/>
                    <a:pt x="10240700" y="636394"/>
                    <a:pt x="10194729" y="648616"/>
                  </a:cubicBezTo>
                  <a:cubicBezTo>
                    <a:pt x="10150849" y="660164"/>
                    <a:pt x="10102289" y="664450"/>
                    <a:pt x="10055908" y="671255"/>
                  </a:cubicBezTo>
                  <a:cubicBezTo>
                    <a:pt x="10004176" y="678825"/>
                    <a:pt x="9952444" y="686394"/>
                    <a:pt x="9900553" y="692854"/>
                  </a:cubicBezTo>
                  <a:cubicBezTo>
                    <a:pt x="9879795" y="695439"/>
                    <a:pt x="9855182" y="691398"/>
                    <a:pt x="9838466" y="696804"/>
                  </a:cubicBezTo>
                  <a:cubicBezTo>
                    <a:pt x="9784565" y="714689"/>
                    <a:pt x="9727519" y="710556"/>
                    <a:pt x="9672959" y="723815"/>
                  </a:cubicBezTo>
                  <a:cubicBezTo>
                    <a:pt x="9646222" y="730463"/>
                    <a:pt x="9614442" y="727256"/>
                    <a:pt x="9585068" y="730692"/>
                  </a:cubicBezTo>
                  <a:cubicBezTo>
                    <a:pt x="9537049" y="736221"/>
                    <a:pt x="9489296" y="743601"/>
                    <a:pt x="9441409" y="750054"/>
                  </a:cubicBezTo>
                  <a:cubicBezTo>
                    <a:pt x="9425676" y="752111"/>
                    <a:pt x="9410220" y="753560"/>
                    <a:pt x="9394461" y="755430"/>
                  </a:cubicBezTo>
                  <a:cubicBezTo>
                    <a:pt x="9380486" y="757048"/>
                    <a:pt x="9365613" y="757471"/>
                    <a:pt x="9352592" y="760649"/>
                  </a:cubicBezTo>
                  <a:cubicBezTo>
                    <a:pt x="9305417" y="772101"/>
                    <a:pt x="9259381" y="786411"/>
                    <a:pt x="9211616" y="796247"/>
                  </a:cubicBezTo>
                  <a:cubicBezTo>
                    <a:pt x="9170222" y="804795"/>
                    <a:pt x="9126525" y="807444"/>
                    <a:pt x="9084669" y="815302"/>
                  </a:cubicBezTo>
                  <a:cubicBezTo>
                    <a:pt x="9010870" y="829041"/>
                    <a:pt x="8937414" y="845187"/>
                    <a:pt x="8863668" y="859297"/>
                  </a:cubicBezTo>
                  <a:cubicBezTo>
                    <a:pt x="8847708" y="862330"/>
                    <a:pt x="8830274" y="860095"/>
                    <a:pt x="8813798" y="862069"/>
                  </a:cubicBezTo>
                  <a:cubicBezTo>
                    <a:pt x="8762264" y="868478"/>
                    <a:pt x="8710835" y="875625"/>
                    <a:pt x="8659353" y="882405"/>
                  </a:cubicBezTo>
                  <a:cubicBezTo>
                    <a:pt x="8630057" y="886395"/>
                    <a:pt x="8600507" y="891178"/>
                    <a:pt x="8571354" y="893639"/>
                  </a:cubicBezTo>
                  <a:cubicBezTo>
                    <a:pt x="8532845" y="896867"/>
                    <a:pt x="8497745" y="898475"/>
                    <a:pt x="8464108" y="918003"/>
                  </a:cubicBezTo>
                  <a:cubicBezTo>
                    <a:pt x="8412329" y="948238"/>
                    <a:pt x="8341124" y="949522"/>
                    <a:pt x="8278326" y="963768"/>
                  </a:cubicBezTo>
                  <a:cubicBezTo>
                    <a:pt x="8262088" y="967407"/>
                    <a:pt x="8245337" y="969986"/>
                    <a:pt x="8229130" y="973809"/>
                  </a:cubicBezTo>
                  <a:cubicBezTo>
                    <a:pt x="8199181" y="980914"/>
                    <a:pt x="8169649" y="988337"/>
                    <a:pt x="8139753" y="995814"/>
                  </a:cubicBezTo>
                  <a:cubicBezTo>
                    <a:pt x="8134480" y="997131"/>
                    <a:pt x="8128440" y="998184"/>
                    <a:pt x="8123573" y="999822"/>
                  </a:cubicBezTo>
                  <a:cubicBezTo>
                    <a:pt x="8078630" y="1014163"/>
                    <a:pt x="8034567" y="1029513"/>
                    <a:pt x="7988700" y="1042478"/>
                  </a:cubicBezTo>
                  <a:cubicBezTo>
                    <a:pt x="7966304" y="1048883"/>
                    <a:pt x="7941012" y="1052870"/>
                    <a:pt x="7917216" y="1054564"/>
                  </a:cubicBezTo>
                  <a:cubicBezTo>
                    <a:pt x="7847638" y="1059583"/>
                    <a:pt x="7779166" y="1067275"/>
                    <a:pt x="7710917" y="1084189"/>
                  </a:cubicBezTo>
                  <a:cubicBezTo>
                    <a:pt x="7683829" y="1090884"/>
                    <a:pt x="7652467" y="1090639"/>
                    <a:pt x="7622961" y="1093150"/>
                  </a:cubicBezTo>
                  <a:cubicBezTo>
                    <a:pt x="7552363" y="1098691"/>
                    <a:pt x="7481712" y="1103860"/>
                    <a:pt x="7410784" y="1109639"/>
                  </a:cubicBezTo>
                  <a:cubicBezTo>
                    <a:pt x="7366507" y="1113312"/>
                    <a:pt x="7322032" y="1118146"/>
                    <a:pt x="7277756" y="1121821"/>
                  </a:cubicBezTo>
                  <a:cubicBezTo>
                    <a:pt x="7226620" y="1125905"/>
                    <a:pt x="7175603" y="1128276"/>
                    <a:pt x="7124542" y="1132917"/>
                  </a:cubicBezTo>
                  <a:cubicBezTo>
                    <a:pt x="7066295" y="1138206"/>
                    <a:pt x="7008030" y="1145954"/>
                    <a:pt x="6949754" y="1151057"/>
                  </a:cubicBezTo>
                  <a:cubicBezTo>
                    <a:pt x="6843219" y="1160027"/>
                    <a:pt x="6736885" y="1167834"/>
                    <a:pt x="6630251" y="1176062"/>
                  </a:cubicBezTo>
                  <a:cubicBezTo>
                    <a:pt x="6526851" y="1184017"/>
                    <a:pt x="6423558" y="1192712"/>
                    <a:pt x="6320635" y="1198900"/>
                  </a:cubicBezTo>
                  <a:cubicBezTo>
                    <a:pt x="6277299" y="1201495"/>
                    <a:pt x="6235234" y="1197678"/>
                    <a:pt x="6192345" y="1198322"/>
                  </a:cubicBezTo>
                  <a:cubicBezTo>
                    <a:pt x="6117133" y="1199611"/>
                    <a:pt x="6041420" y="1202484"/>
                    <a:pt x="5966564" y="1203722"/>
                  </a:cubicBezTo>
                  <a:cubicBezTo>
                    <a:pt x="5933146" y="1204337"/>
                    <a:pt x="5900756" y="1201973"/>
                    <a:pt x="5867229" y="1201846"/>
                  </a:cubicBezTo>
                  <a:cubicBezTo>
                    <a:pt x="5788182" y="1201795"/>
                    <a:pt x="5708356" y="1203932"/>
                    <a:pt x="5630174" y="1202247"/>
                  </a:cubicBezTo>
                  <a:cubicBezTo>
                    <a:pt x="5535910" y="1200212"/>
                    <a:pt x="5442985" y="1194778"/>
                    <a:pt x="5348950" y="1191767"/>
                  </a:cubicBezTo>
                  <a:cubicBezTo>
                    <a:pt x="5313812" y="1190550"/>
                    <a:pt x="5277253" y="1192178"/>
                    <a:pt x="5241230" y="1192407"/>
                  </a:cubicBezTo>
                  <a:cubicBezTo>
                    <a:pt x="5151317" y="1192774"/>
                    <a:pt x="5061658" y="1192348"/>
                    <a:pt x="4971135" y="1193558"/>
                  </a:cubicBezTo>
                  <a:cubicBezTo>
                    <a:pt x="4937687" y="1193987"/>
                    <a:pt x="4903115" y="1199298"/>
                    <a:pt x="4869418" y="1200518"/>
                  </a:cubicBezTo>
                  <a:cubicBezTo>
                    <a:pt x="4830285" y="1201946"/>
                    <a:pt x="4791350" y="1202214"/>
                    <a:pt x="4753276" y="1200849"/>
                  </a:cubicBezTo>
                  <a:cubicBezTo>
                    <a:pt x="4705684" y="1199143"/>
                    <a:pt x="4659174" y="1194828"/>
                    <a:pt x="4611885" y="1192700"/>
                  </a:cubicBezTo>
                  <a:cubicBezTo>
                    <a:pt x="4533821" y="1189297"/>
                    <a:pt x="4455422" y="1186134"/>
                    <a:pt x="4376827" y="1184130"/>
                  </a:cubicBezTo>
                  <a:cubicBezTo>
                    <a:pt x="4347228" y="1183445"/>
                    <a:pt x="4315376" y="1187422"/>
                    <a:pt x="4285473" y="1187157"/>
                  </a:cubicBezTo>
                  <a:cubicBezTo>
                    <a:pt x="4145776" y="1185752"/>
                    <a:pt x="4006048" y="1184161"/>
                    <a:pt x="3866545" y="1181595"/>
                  </a:cubicBezTo>
                  <a:cubicBezTo>
                    <a:pt x="3794232" y="1180206"/>
                    <a:pt x="3723635" y="1175550"/>
                    <a:pt x="3651344" y="1174347"/>
                  </a:cubicBezTo>
                  <a:cubicBezTo>
                    <a:pt x="3607887" y="1173561"/>
                    <a:pt x="3561909" y="1178043"/>
                    <a:pt x="3518455" y="1177257"/>
                  </a:cubicBezTo>
                  <a:cubicBezTo>
                    <a:pt x="3478289" y="1176567"/>
                    <a:pt x="3440401" y="1171399"/>
                    <a:pt x="3400820" y="1169684"/>
                  </a:cubicBezTo>
                  <a:cubicBezTo>
                    <a:pt x="3279826" y="1164098"/>
                    <a:pt x="3157312" y="1160620"/>
                    <a:pt x="3037156" y="1153216"/>
                  </a:cubicBezTo>
                  <a:cubicBezTo>
                    <a:pt x="2978375" y="1149707"/>
                    <a:pt x="2922431" y="1140507"/>
                    <a:pt x="2866262" y="1132282"/>
                  </a:cubicBezTo>
                  <a:cubicBezTo>
                    <a:pt x="2771051" y="1118488"/>
                    <a:pt x="2677109" y="1103379"/>
                    <a:pt x="2582175" y="1088978"/>
                  </a:cubicBezTo>
                  <a:cubicBezTo>
                    <a:pt x="2511092" y="1078351"/>
                    <a:pt x="2447358" y="1063085"/>
                    <a:pt x="2395408" y="1035944"/>
                  </a:cubicBezTo>
                  <a:cubicBezTo>
                    <a:pt x="2371413" y="1023507"/>
                    <a:pt x="2331677" y="1015582"/>
                    <a:pt x="2294753" y="1014617"/>
                  </a:cubicBezTo>
                  <a:cubicBezTo>
                    <a:pt x="2228581" y="1012919"/>
                    <a:pt x="2177385" y="998697"/>
                    <a:pt x="2122946" y="984750"/>
                  </a:cubicBezTo>
                  <a:cubicBezTo>
                    <a:pt x="2054123" y="967003"/>
                    <a:pt x="1981587" y="951294"/>
                    <a:pt x="1905506" y="941379"/>
                  </a:cubicBezTo>
                  <a:cubicBezTo>
                    <a:pt x="1830546" y="931682"/>
                    <a:pt x="1747931" y="932140"/>
                    <a:pt x="1671047" y="924227"/>
                  </a:cubicBezTo>
                  <a:cubicBezTo>
                    <a:pt x="1625938" y="919522"/>
                    <a:pt x="1585615" y="907527"/>
                    <a:pt x="1543858" y="898189"/>
                  </a:cubicBezTo>
                  <a:cubicBezTo>
                    <a:pt x="1502095" y="888854"/>
                    <a:pt x="1460608" y="878912"/>
                    <a:pt x="1419786" y="868499"/>
                  </a:cubicBezTo>
                  <a:cubicBezTo>
                    <a:pt x="1397488" y="862805"/>
                    <a:pt x="1378079" y="854434"/>
                    <a:pt x="1355118" y="849213"/>
                  </a:cubicBezTo>
                  <a:cubicBezTo>
                    <a:pt x="1311850" y="839526"/>
                    <a:pt x="1265355" y="832753"/>
                    <a:pt x="1223715" y="821701"/>
                  </a:cubicBezTo>
                  <a:cubicBezTo>
                    <a:pt x="1183579" y="811000"/>
                    <a:pt x="1138866" y="809071"/>
                    <a:pt x="1094195" y="804871"/>
                  </a:cubicBezTo>
                  <a:cubicBezTo>
                    <a:pt x="1060247" y="801783"/>
                    <a:pt x="1034232" y="787935"/>
                    <a:pt x="1001117" y="783029"/>
                  </a:cubicBezTo>
                  <a:cubicBezTo>
                    <a:pt x="953855" y="775989"/>
                    <a:pt x="916855" y="764275"/>
                    <a:pt x="879550" y="747883"/>
                  </a:cubicBezTo>
                  <a:cubicBezTo>
                    <a:pt x="837589" y="729513"/>
                    <a:pt x="770063" y="725929"/>
                    <a:pt x="711166" y="719038"/>
                  </a:cubicBezTo>
                  <a:cubicBezTo>
                    <a:pt x="661154" y="713145"/>
                    <a:pt x="604345" y="715773"/>
                    <a:pt x="557943" y="707100"/>
                  </a:cubicBezTo>
                  <a:cubicBezTo>
                    <a:pt x="525383" y="700983"/>
                    <a:pt x="499357" y="684492"/>
                    <a:pt x="480350" y="668701"/>
                  </a:cubicBezTo>
                  <a:cubicBezTo>
                    <a:pt x="437720" y="632864"/>
                    <a:pt x="370206" y="616629"/>
                    <a:pt x="296226" y="603582"/>
                  </a:cubicBezTo>
                  <a:cubicBezTo>
                    <a:pt x="220743" y="590183"/>
                    <a:pt x="148482" y="573868"/>
                    <a:pt x="72691" y="560891"/>
                  </a:cubicBezTo>
                  <a:lnTo>
                    <a:pt x="0" y="543485"/>
                  </a:lnTo>
                  <a:lnTo>
                    <a:pt x="0" y="384356"/>
                  </a:lnTo>
                  <a:lnTo>
                    <a:pt x="51786" y="393936"/>
                  </a:lnTo>
                  <a:cubicBezTo>
                    <a:pt x="104771" y="397705"/>
                    <a:pt x="153380" y="409085"/>
                    <a:pt x="205563" y="414858"/>
                  </a:cubicBezTo>
                  <a:cubicBezTo>
                    <a:pt x="254064" y="420400"/>
                    <a:pt x="305004" y="422574"/>
                    <a:pt x="354393" y="426666"/>
                  </a:cubicBezTo>
                  <a:cubicBezTo>
                    <a:pt x="386452" y="429268"/>
                    <a:pt x="420773" y="429846"/>
                    <a:pt x="448284" y="436307"/>
                  </a:cubicBezTo>
                  <a:cubicBezTo>
                    <a:pt x="499906" y="448391"/>
                    <a:pt x="551006" y="446575"/>
                    <a:pt x="611520" y="434165"/>
                  </a:cubicBezTo>
                  <a:cubicBezTo>
                    <a:pt x="654697" y="425360"/>
                    <a:pt x="702396" y="422709"/>
                    <a:pt x="746078" y="422520"/>
                  </a:cubicBezTo>
                  <a:cubicBezTo>
                    <a:pt x="798482" y="422217"/>
                    <a:pt x="848402" y="419816"/>
                    <a:pt x="902726" y="409988"/>
                  </a:cubicBezTo>
                  <a:cubicBezTo>
                    <a:pt x="977293" y="396517"/>
                    <a:pt x="1048430" y="397320"/>
                    <a:pt x="1113856" y="414229"/>
                  </a:cubicBezTo>
                  <a:cubicBezTo>
                    <a:pt x="1184157" y="432144"/>
                    <a:pt x="1258679" y="446436"/>
                    <a:pt x="1333451" y="459937"/>
                  </a:cubicBezTo>
                  <a:cubicBezTo>
                    <a:pt x="1354774" y="463882"/>
                    <a:pt x="1385287" y="463303"/>
                    <a:pt x="1408611" y="458277"/>
                  </a:cubicBezTo>
                  <a:cubicBezTo>
                    <a:pt x="1483494" y="441929"/>
                    <a:pt x="1561497" y="427024"/>
                    <a:pt x="1630193" y="403060"/>
                  </a:cubicBezTo>
                  <a:cubicBezTo>
                    <a:pt x="1735317" y="366347"/>
                    <a:pt x="1840889" y="337880"/>
                    <a:pt x="1956291" y="332366"/>
                  </a:cubicBezTo>
                  <a:cubicBezTo>
                    <a:pt x="1986671" y="330864"/>
                    <a:pt x="2019102" y="336055"/>
                    <a:pt x="2042816" y="344001"/>
                  </a:cubicBezTo>
                  <a:cubicBezTo>
                    <a:pt x="2085264" y="358149"/>
                    <a:pt x="2126351" y="370411"/>
                    <a:pt x="2183422" y="369633"/>
                  </a:cubicBezTo>
                  <a:cubicBezTo>
                    <a:pt x="2235037" y="368878"/>
                    <a:pt x="2279661" y="405941"/>
                    <a:pt x="2269568" y="439858"/>
                  </a:cubicBezTo>
                  <a:cubicBezTo>
                    <a:pt x="2258268" y="478100"/>
                    <a:pt x="2277764" y="504963"/>
                    <a:pt x="2331131" y="524162"/>
                  </a:cubicBezTo>
                  <a:cubicBezTo>
                    <a:pt x="2352982" y="531807"/>
                    <a:pt x="2364863" y="546161"/>
                    <a:pt x="2385114" y="555356"/>
                  </a:cubicBezTo>
                  <a:cubicBezTo>
                    <a:pt x="2401862" y="562975"/>
                    <a:pt x="2421929" y="570874"/>
                    <a:pt x="2444035" y="572629"/>
                  </a:cubicBezTo>
                  <a:cubicBezTo>
                    <a:pt x="2483471" y="575877"/>
                    <a:pt x="2509765" y="584022"/>
                    <a:pt x="2525981" y="603233"/>
                  </a:cubicBezTo>
                  <a:cubicBezTo>
                    <a:pt x="2549284" y="631253"/>
                    <a:pt x="2578522" y="657481"/>
                    <a:pt x="2603912" y="684824"/>
                  </a:cubicBezTo>
                  <a:cubicBezTo>
                    <a:pt x="2618912" y="700623"/>
                    <a:pt x="2643517" y="707119"/>
                    <a:pt x="2678830" y="706989"/>
                  </a:cubicBezTo>
                  <a:cubicBezTo>
                    <a:pt x="2699244" y="707100"/>
                    <a:pt x="2725618" y="705603"/>
                    <a:pt x="2738096" y="711375"/>
                  </a:cubicBezTo>
                  <a:cubicBezTo>
                    <a:pt x="2805963" y="742854"/>
                    <a:pt x="2895982" y="733031"/>
                    <a:pt x="2983808" y="728242"/>
                  </a:cubicBezTo>
                  <a:cubicBezTo>
                    <a:pt x="2993931" y="727743"/>
                    <a:pt x="3004009" y="726870"/>
                    <a:pt x="3013999" y="725445"/>
                  </a:cubicBezTo>
                  <a:cubicBezTo>
                    <a:pt x="3136004" y="707473"/>
                    <a:pt x="3250135" y="713469"/>
                    <a:pt x="3364421" y="720577"/>
                  </a:cubicBezTo>
                  <a:cubicBezTo>
                    <a:pt x="3394566" y="722506"/>
                    <a:pt x="3428052" y="719806"/>
                    <a:pt x="3460524" y="717627"/>
                  </a:cubicBezTo>
                  <a:cubicBezTo>
                    <a:pt x="3545332" y="712136"/>
                    <a:pt x="3633316" y="698261"/>
                    <a:pt x="3710984" y="714181"/>
                  </a:cubicBezTo>
                  <a:cubicBezTo>
                    <a:pt x="3772124" y="726606"/>
                    <a:pt x="3825031" y="745116"/>
                    <a:pt x="3850962" y="778801"/>
                  </a:cubicBezTo>
                  <a:cubicBezTo>
                    <a:pt x="3868397" y="801426"/>
                    <a:pt x="3898483" y="813185"/>
                    <a:pt x="3946288" y="816371"/>
                  </a:cubicBezTo>
                  <a:cubicBezTo>
                    <a:pt x="3987482" y="819178"/>
                    <a:pt x="4025133" y="827780"/>
                    <a:pt x="4065134" y="832458"/>
                  </a:cubicBezTo>
                  <a:cubicBezTo>
                    <a:pt x="4086248" y="834921"/>
                    <a:pt x="4110401" y="838273"/>
                    <a:pt x="4132175" y="835166"/>
                  </a:cubicBezTo>
                  <a:cubicBezTo>
                    <a:pt x="4190360" y="826865"/>
                    <a:pt x="4249455" y="817299"/>
                    <a:pt x="4305860" y="804155"/>
                  </a:cubicBezTo>
                  <a:cubicBezTo>
                    <a:pt x="4334043" y="797489"/>
                    <a:pt x="4360741" y="782918"/>
                    <a:pt x="4382133" y="769480"/>
                  </a:cubicBezTo>
                  <a:cubicBezTo>
                    <a:pt x="4404164" y="755387"/>
                    <a:pt x="4425554" y="747046"/>
                    <a:pt x="4453290" y="752531"/>
                  </a:cubicBezTo>
                  <a:cubicBezTo>
                    <a:pt x="4522269" y="766291"/>
                    <a:pt x="4590591" y="780524"/>
                    <a:pt x="4657973" y="795834"/>
                  </a:cubicBezTo>
                  <a:cubicBezTo>
                    <a:pt x="4669647" y="798512"/>
                    <a:pt x="4675989" y="807237"/>
                    <a:pt x="4682401" y="813875"/>
                  </a:cubicBezTo>
                  <a:cubicBezTo>
                    <a:pt x="4712327" y="844913"/>
                    <a:pt x="4739117" y="876968"/>
                    <a:pt x="4771816" y="907045"/>
                  </a:cubicBezTo>
                  <a:cubicBezTo>
                    <a:pt x="4783119" y="917328"/>
                    <a:pt x="4807948" y="922849"/>
                    <a:pt x="4827522" y="929875"/>
                  </a:cubicBezTo>
                  <a:cubicBezTo>
                    <a:pt x="4833683" y="932206"/>
                    <a:pt x="4845545" y="931080"/>
                    <a:pt x="4849943" y="933850"/>
                  </a:cubicBezTo>
                  <a:cubicBezTo>
                    <a:pt x="4888951" y="959630"/>
                    <a:pt x="4951289" y="954889"/>
                    <a:pt x="5009628" y="957895"/>
                  </a:cubicBezTo>
                  <a:cubicBezTo>
                    <a:pt x="5059525" y="960406"/>
                    <a:pt x="5111930" y="960103"/>
                    <a:pt x="5158713" y="963814"/>
                  </a:cubicBezTo>
                  <a:cubicBezTo>
                    <a:pt x="5231309" y="969696"/>
                    <a:pt x="5298175" y="973750"/>
                    <a:pt x="5376429" y="963150"/>
                  </a:cubicBezTo>
                  <a:cubicBezTo>
                    <a:pt x="5408581" y="958754"/>
                    <a:pt x="5448464" y="970244"/>
                    <a:pt x="5475789" y="980508"/>
                  </a:cubicBezTo>
                  <a:cubicBezTo>
                    <a:pt x="5528520" y="1000362"/>
                    <a:pt x="5584841" y="1001957"/>
                    <a:pt x="5653403" y="987267"/>
                  </a:cubicBezTo>
                  <a:cubicBezTo>
                    <a:pt x="5676010" y="982340"/>
                    <a:pt x="5702561" y="984594"/>
                    <a:pt x="5726343" y="985356"/>
                  </a:cubicBezTo>
                  <a:cubicBezTo>
                    <a:pt x="5748645" y="985951"/>
                    <a:pt x="5770112" y="988363"/>
                    <a:pt x="5790565" y="991299"/>
                  </a:cubicBezTo>
                  <a:cubicBezTo>
                    <a:pt x="5815130" y="994968"/>
                    <a:pt x="5845524" y="996109"/>
                    <a:pt x="5860261" y="1004957"/>
                  </a:cubicBezTo>
                  <a:cubicBezTo>
                    <a:pt x="5906804" y="1032492"/>
                    <a:pt x="5977071" y="1037384"/>
                    <a:pt x="6042103" y="1036225"/>
                  </a:cubicBezTo>
                  <a:cubicBezTo>
                    <a:pt x="6128234" y="1034887"/>
                    <a:pt x="6222271" y="1027703"/>
                    <a:pt x="6302000" y="989138"/>
                  </a:cubicBezTo>
                  <a:cubicBezTo>
                    <a:pt x="6349674" y="965908"/>
                    <a:pt x="6396954" y="955198"/>
                    <a:pt x="6452027" y="968488"/>
                  </a:cubicBezTo>
                  <a:cubicBezTo>
                    <a:pt x="6489403" y="977694"/>
                    <a:pt x="6558004" y="960730"/>
                    <a:pt x="6589207" y="939473"/>
                  </a:cubicBezTo>
                  <a:cubicBezTo>
                    <a:pt x="6600500" y="931820"/>
                    <a:pt x="6612150" y="924116"/>
                    <a:pt x="6631071" y="911221"/>
                  </a:cubicBezTo>
                  <a:cubicBezTo>
                    <a:pt x="6674307" y="951312"/>
                    <a:pt x="6752348" y="944331"/>
                    <a:pt x="6828276" y="942940"/>
                  </a:cubicBezTo>
                  <a:cubicBezTo>
                    <a:pt x="6874782" y="942157"/>
                    <a:pt x="6889175" y="963895"/>
                    <a:pt x="6900805" y="984139"/>
                  </a:cubicBezTo>
                  <a:cubicBezTo>
                    <a:pt x="6921317" y="1020675"/>
                    <a:pt x="6959798" y="1032556"/>
                    <a:pt x="7034669" y="1018664"/>
                  </a:cubicBezTo>
                  <a:cubicBezTo>
                    <a:pt x="7117339" y="1003282"/>
                    <a:pt x="7199639" y="985309"/>
                    <a:pt x="7281069" y="966326"/>
                  </a:cubicBezTo>
                  <a:cubicBezTo>
                    <a:pt x="7332523" y="954265"/>
                    <a:pt x="7378031" y="936255"/>
                    <a:pt x="7412782" y="909205"/>
                  </a:cubicBezTo>
                  <a:cubicBezTo>
                    <a:pt x="7446537" y="882863"/>
                    <a:pt x="7455447" y="884046"/>
                    <a:pt x="7500329" y="894825"/>
                  </a:cubicBezTo>
                  <a:cubicBezTo>
                    <a:pt x="7552746" y="907362"/>
                    <a:pt x="7606737" y="918163"/>
                    <a:pt x="7662326" y="927415"/>
                  </a:cubicBezTo>
                  <a:cubicBezTo>
                    <a:pt x="7679869" y="930387"/>
                    <a:pt x="7704116" y="926739"/>
                    <a:pt x="7725336" y="924843"/>
                  </a:cubicBezTo>
                  <a:cubicBezTo>
                    <a:pt x="7761322" y="921787"/>
                    <a:pt x="7798619" y="920242"/>
                    <a:pt x="7833282" y="913030"/>
                  </a:cubicBezTo>
                  <a:cubicBezTo>
                    <a:pt x="7866518" y="906022"/>
                    <a:pt x="7898636" y="893699"/>
                    <a:pt x="7928607" y="881682"/>
                  </a:cubicBezTo>
                  <a:cubicBezTo>
                    <a:pt x="8012313" y="848024"/>
                    <a:pt x="8088140" y="810204"/>
                    <a:pt x="8146599" y="762967"/>
                  </a:cubicBezTo>
                  <a:cubicBezTo>
                    <a:pt x="8154093" y="756799"/>
                    <a:pt x="8170251" y="752605"/>
                    <a:pt x="8183580" y="749004"/>
                  </a:cubicBezTo>
                  <a:cubicBezTo>
                    <a:pt x="8205314" y="743071"/>
                    <a:pt x="8227790" y="737221"/>
                    <a:pt x="8250226" y="733642"/>
                  </a:cubicBezTo>
                  <a:cubicBezTo>
                    <a:pt x="8359191" y="716208"/>
                    <a:pt x="8441165" y="678077"/>
                    <a:pt x="8505932" y="626541"/>
                  </a:cubicBezTo>
                  <a:cubicBezTo>
                    <a:pt x="8524587" y="611795"/>
                    <a:pt x="8540110" y="608258"/>
                    <a:pt x="8564196" y="618795"/>
                  </a:cubicBezTo>
                  <a:cubicBezTo>
                    <a:pt x="8592164" y="631042"/>
                    <a:pt x="8628034" y="619506"/>
                    <a:pt x="8660707" y="611068"/>
                  </a:cubicBezTo>
                  <a:cubicBezTo>
                    <a:pt x="8694444" y="602478"/>
                    <a:pt x="8728516" y="593650"/>
                    <a:pt x="8762258" y="585060"/>
                  </a:cubicBezTo>
                  <a:cubicBezTo>
                    <a:pt x="8787229" y="578854"/>
                    <a:pt x="8811901" y="573068"/>
                    <a:pt x="8836441" y="566357"/>
                  </a:cubicBezTo>
                  <a:cubicBezTo>
                    <a:pt x="8912858" y="545446"/>
                    <a:pt x="8983245" y="538424"/>
                    <a:pt x="9050731" y="559574"/>
                  </a:cubicBezTo>
                  <a:cubicBezTo>
                    <a:pt x="9102221" y="575829"/>
                    <a:pt x="9164952" y="573867"/>
                    <a:pt x="9229629" y="557463"/>
                  </a:cubicBezTo>
                  <a:cubicBezTo>
                    <a:pt x="9237708" y="555367"/>
                    <a:pt x="9247532" y="550189"/>
                    <a:pt x="9253453" y="550855"/>
                  </a:cubicBezTo>
                  <a:cubicBezTo>
                    <a:pt x="9342570" y="560231"/>
                    <a:pt x="9405312" y="512382"/>
                    <a:pt x="9484216" y="498670"/>
                  </a:cubicBezTo>
                  <a:cubicBezTo>
                    <a:pt x="9519037" y="492570"/>
                    <a:pt x="9552780" y="473782"/>
                    <a:pt x="9582635" y="458383"/>
                  </a:cubicBezTo>
                  <a:cubicBezTo>
                    <a:pt x="9623691" y="437230"/>
                    <a:pt x="9660185" y="417296"/>
                    <a:pt x="9719672" y="415606"/>
                  </a:cubicBezTo>
                  <a:cubicBezTo>
                    <a:pt x="9779191" y="414100"/>
                    <a:pt x="9830942" y="393877"/>
                    <a:pt x="9871786" y="366146"/>
                  </a:cubicBezTo>
                  <a:cubicBezTo>
                    <a:pt x="9903016" y="345075"/>
                    <a:pt x="9939572" y="338348"/>
                    <a:pt x="9984496" y="336659"/>
                  </a:cubicBezTo>
                  <a:cubicBezTo>
                    <a:pt x="10040644" y="334502"/>
                    <a:pt x="10098167" y="326673"/>
                    <a:pt x="10154710" y="322192"/>
                  </a:cubicBezTo>
                  <a:cubicBezTo>
                    <a:pt x="10166955" y="321200"/>
                    <a:pt x="10182671" y="321602"/>
                    <a:pt x="10190448" y="325024"/>
                  </a:cubicBezTo>
                  <a:cubicBezTo>
                    <a:pt x="10285771" y="367692"/>
                    <a:pt x="10409001" y="350677"/>
                    <a:pt x="10530738" y="335952"/>
                  </a:cubicBezTo>
                  <a:cubicBezTo>
                    <a:pt x="10604508" y="327126"/>
                    <a:pt x="10678399" y="316583"/>
                    <a:pt x="10752159" y="305116"/>
                  </a:cubicBezTo>
                  <a:cubicBezTo>
                    <a:pt x="10777122" y="301364"/>
                    <a:pt x="10803112" y="294635"/>
                    <a:pt x="10824454" y="285926"/>
                  </a:cubicBezTo>
                  <a:cubicBezTo>
                    <a:pt x="10868839" y="267698"/>
                    <a:pt x="10909149" y="246464"/>
                    <a:pt x="10953154" y="228101"/>
                  </a:cubicBezTo>
                  <a:cubicBezTo>
                    <a:pt x="10969624" y="221029"/>
                    <a:pt x="10991732" y="217687"/>
                    <a:pt x="11011616" y="214095"/>
                  </a:cubicBezTo>
                  <a:cubicBezTo>
                    <a:pt x="11046745" y="207572"/>
                    <a:pt x="11086643" y="206411"/>
                    <a:pt x="11116033" y="195420"/>
                  </a:cubicBezTo>
                  <a:cubicBezTo>
                    <a:pt x="11192469" y="166955"/>
                    <a:pt x="11266915" y="160298"/>
                    <a:pt x="11344305" y="166628"/>
                  </a:cubicBezTo>
                  <a:cubicBezTo>
                    <a:pt x="11452659" y="175526"/>
                    <a:pt x="11551628" y="159518"/>
                    <a:pt x="11639052" y="108525"/>
                  </a:cubicBezTo>
                  <a:cubicBezTo>
                    <a:pt x="11678387" y="85542"/>
                    <a:pt x="11720245" y="87878"/>
                    <a:pt x="11757534" y="96529"/>
                  </a:cubicBezTo>
                  <a:cubicBezTo>
                    <a:pt x="11800501" y="106639"/>
                    <a:pt x="11840706" y="105055"/>
                    <a:pt x="11885801" y="86727"/>
                  </a:cubicBezTo>
                  <a:cubicBezTo>
                    <a:pt x="11895786" y="82658"/>
                    <a:pt x="11910606" y="81866"/>
                    <a:pt x="11922876" y="81059"/>
                  </a:cubicBezTo>
                  <a:cubicBezTo>
                    <a:pt x="11992785" y="75805"/>
                    <a:pt x="12063502" y="73646"/>
                    <a:pt x="12115333" y="33586"/>
                  </a:cubicBezTo>
                  <a:cubicBezTo>
                    <a:pt x="12125502" y="25714"/>
                    <a:pt x="12143695" y="20476"/>
                    <a:pt x="12158082" y="1408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34">
              <a:extLst>
                <a:ext uri="{FF2B5EF4-FFF2-40B4-BE49-F238E27FC236}">
                  <a16:creationId xmlns:a16="http://schemas.microsoft.com/office/drawing/2014/main" id="{D088221B-C76B-4ADD-99AA-26982E3E7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83182"/>
              <a:ext cx="12192000" cy="1203823"/>
            </a:xfrm>
            <a:custGeom>
              <a:avLst/>
              <a:gdLst>
                <a:gd name="connsiteX0" fmla="*/ 12192000 w 12192000"/>
                <a:gd name="connsiteY0" fmla="*/ 0 h 1203823"/>
                <a:gd name="connsiteX1" fmla="*/ 12192000 w 12192000"/>
                <a:gd name="connsiteY1" fmla="*/ 463428 h 1203823"/>
                <a:gd name="connsiteX2" fmla="*/ 12190878 w 12192000"/>
                <a:gd name="connsiteY2" fmla="*/ 463511 h 1203823"/>
                <a:gd name="connsiteX3" fmla="*/ 12077247 w 12192000"/>
                <a:gd name="connsiteY3" fmla="*/ 476326 h 1203823"/>
                <a:gd name="connsiteX4" fmla="*/ 11984519 w 12192000"/>
                <a:gd name="connsiteY4" fmla="*/ 479926 h 1203823"/>
                <a:gd name="connsiteX5" fmla="*/ 11951602 w 12192000"/>
                <a:gd name="connsiteY5" fmla="*/ 478957 h 1203823"/>
                <a:gd name="connsiteX6" fmla="*/ 11690906 w 12192000"/>
                <a:gd name="connsiteY6" fmla="*/ 471969 h 1203823"/>
                <a:gd name="connsiteX7" fmla="*/ 11413967 w 12192000"/>
                <a:gd name="connsiteY7" fmla="*/ 476171 h 1203823"/>
                <a:gd name="connsiteX8" fmla="*/ 11240741 w 12192000"/>
                <a:gd name="connsiteY8" fmla="*/ 523168 h 1203823"/>
                <a:gd name="connsiteX9" fmla="*/ 11175007 w 12192000"/>
                <a:gd name="connsiteY9" fmla="*/ 532168 h 1203823"/>
                <a:gd name="connsiteX10" fmla="*/ 10873728 w 12192000"/>
                <a:gd name="connsiteY10" fmla="*/ 580252 h 1203823"/>
                <a:gd name="connsiteX11" fmla="*/ 10821308 w 12192000"/>
                <a:gd name="connsiteY11" fmla="*/ 593206 h 1203823"/>
                <a:gd name="connsiteX12" fmla="*/ 10530813 w 12192000"/>
                <a:gd name="connsiteY12" fmla="*/ 612183 h 1203823"/>
                <a:gd name="connsiteX13" fmla="*/ 10426051 w 12192000"/>
                <a:gd name="connsiteY13" fmla="*/ 623353 h 1203823"/>
                <a:gd name="connsiteX14" fmla="*/ 10329158 w 12192000"/>
                <a:gd name="connsiteY14" fmla="*/ 630947 h 1203823"/>
                <a:gd name="connsiteX15" fmla="*/ 10194729 w 12192000"/>
                <a:gd name="connsiteY15" fmla="*/ 648616 h 1203823"/>
                <a:gd name="connsiteX16" fmla="*/ 10055908 w 12192000"/>
                <a:gd name="connsiteY16" fmla="*/ 671255 h 1203823"/>
                <a:gd name="connsiteX17" fmla="*/ 9900553 w 12192000"/>
                <a:gd name="connsiteY17" fmla="*/ 692854 h 1203823"/>
                <a:gd name="connsiteX18" fmla="*/ 9838466 w 12192000"/>
                <a:gd name="connsiteY18" fmla="*/ 696804 h 1203823"/>
                <a:gd name="connsiteX19" fmla="*/ 9672959 w 12192000"/>
                <a:gd name="connsiteY19" fmla="*/ 723815 h 1203823"/>
                <a:gd name="connsiteX20" fmla="*/ 9585068 w 12192000"/>
                <a:gd name="connsiteY20" fmla="*/ 730692 h 1203823"/>
                <a:gd name="connsiteX21" fmla="*/ 9441409 w 12192000"/>
                <a:gd name="connsiteY21" fmla="*/ 750054 h 1203823"/>
                <a:gd name="connsiteX22" fmla="*/ 9394461 w 12192000"/>
                <a:gd name="connsiteY22" fmla="*/ 755430 h 1203823"/>
                <a:gd name="connsiteX23" fmla="*/ 9352592 w 12192000"/>
                <a:gd name="connsiteY23" fmla="*/ 760649 h 1203823"/>
                <a:gd name="connsiteX24" fmla="*/ 9211616 w 12192000"/>
                <a:gd name="connsiteY24" fmla="*/ 796247 h 1203823"/>
                <a:gd name="connsiteX25" fmla="*/ 9084669 w 12192000"/>
                <a:gd name="connsiteY25" fmla="*/ 815302 h 1203823"/>
                <a:gd name="connsiteX26" fmla="*/ 8863668 w 12192000"/>
                <a:gd name="connsiteY26" fmla="*/ 859297 h 1203823"/>
                <a:gd name="connsiteX27" fmla="*/ 8813798 w 12192000"/>
                <a:gd name="connsiteY27" fmla="*/ 862069 h 1203823"/>
                <a:gd name="connsiteX28" fmla="*/ 8659353 w 12192000"/>
                <a:gd name="connsiteY28" fmla="*/ 882405 h 1203823"/>
                <a:gd name="connsiteX29" fmla="*/ 8571354 w 12192000"/>
                <a:gd name="connsiteY29" fmla="*/ 893639 h 1203823"/>
                <a:gd name="connsiteX30" fmla="*/ 8464108 w 12192000"/>
                <a:gd name="connsiteY30" fmla="*/ 918003 h 1203823"/>
                <a:gd name="connsiteX31" fmla="*/ 8278326 w 12192000"/>
                <a:gd name="connsiteY31" fmla="*/ 963768 h 1203823"/>
                <a:gd name="connsiteX32" fmla="*/ 8229130 w 12192000"/>
                <a:gd name="connsiteY32" fmla="*/ 973809 h 1203823"/>
                <a:gd name="connsiteX33" fmla="*/ 8139753 w 12192000"/>
                <a:gd name="connsiteY33" fmla="*/ 995814 h 1203823"/>
                <a:gd name="connsiteX34" fmla="*/ 8123573 w 12192000"/>
                <a:gd name="connsiteY34" fmla="*/ 999822 h 1203823"/>
                <a:gd name="connsiteX35" fmla="*/ 7988700 w 12192000"/>
                <a:gd name="connsiteY35" fmla="*/ 1042478 h 1203823"/>
                <a:gd name="connsiteX36" fmla="*/ 7917216 w 12192000"/>
                <a:gd name="connsiteY36" fmla="*/ 1054564 h 1203823"/>
                <a:gd name="connsiteX37" fmla="*/ 7710917 w 12192000"/>
                <a:gd name="connsiteY37" fmla="*/ 1084189 h 1203823"/>
                <a:gd name="connsiteX38" fmla="*/ 7622961 w 12192000"/>
                <a:gd name="connsiteY38" fmla="*/ 1093150 h 1203823"/>
                <a:gd name="connsiteX39" fmla="*/ 7410784 w 12192000"/>
                <a:gd name="connsiteY39" fmla="*/ 1109639 h 1203823"/>
                <a:gd name="connsiteX40" fmla="*/ 7277756 w 12192000"/>
                <a:gd name="connsiteY40" fmla="*/ 1121821 h 1203823"/>
                <a:gd name="connsiteX41" fmla="*/ 7124542 w 12192000"/>
                <a:gd name="connsiteY41" fmla="*/ 1132917 h 1203823"/>
                <a:gd name="connsiteX42" fmla="*/ 6949754 w 12192000"/>
                <a:gd name="connsiteY42" fmla="*/ 1151057 h 1203823"/>
                <a:gd name="connsiteX43" fmla="*/ 6630251 w 12192000"/>
                <a:gd name="connsiteY43" fmla="*/ 1176062 h 1203823"/>
                <a:gd name="connsiteX44" fmla="*/ 6320635 w 12192000"/>
                <a:gd name="connsiteY44" fmla="*/ 1198900 h 1203823"/>
                <a:gd name="connsiteX45" fmla="*/ 6192345 w 12192000"/>
                <a:gd name="connsiteY45" fmla="*/ 1198322 h 1203823"/>
                <a:gd name="connsiteX46" fmla="*/ 5966564 w 12192000"/>
                <a:gd name="connsiteY46" fmla="*/ 1203722 h 1203823"/>
                <a:gd name="connsiteX47" fmla="*/ 5867229 w 12192000"/>
                <a:gd name="connsiteY47" fmla="*/ 1201846 h 1203823"/>
                <a:gd name="connsiteX48" fmla="*/ 5630174 w 12192000"/>
                <a:gd name="connsiteY48" fmla="*/ 1202247 h 1203823"/>
                <a:gd name="connsiteX49" fmla="*/ 5348950 w 12192000"/>
                <a:gd name="connsiteY49" fmla="*/ 1191767 h 1203823"/>
                <a:gd name="connsiteX50" fmla="*/ 5241230 w 12192000"/>
                <a:gd name="connsiteY50" fmla="*/ 1192407 h 1203823"/>
                <a:gd name="connsiteX51" fmla="*/ 4971135 w 12192000"/>
                <a:gd name="connsiteY51" fmla="*/ 1193558 h 1203823"/>
                <a:gd name="connsiteX52" fmla="*/ 4869418 w 12192000"/>
                <a:gd name="connsiteY52" fmla="*/ 1200518 h 1203823"/>
                <a:gd name="connsiteX53" fmla="*/ 4753276 w 12192000"/>
                <a:gd name="connsiteY53" fmla="*/ 1200849 h 1203823"/>
                <a:gd name="connsiteX54" fmla="*/ 4611885 w 12192000"/>
                <a:gd name="connsiteY54" fmla="*/ 1192700 h 1203823"/>
                <a:gd name="connsiteX55" fmla="*/ 4376827 w 12192000"/>
                <a:gd name="connsiteY55" fmla="*/ 1184130 h 1203823"/>
                <a:gd name="connsiteX56" fmla="*/ 4285473 w 12192000"/>
                <a:gd name="connsiteY56" fmla="*/ 1187157 h 1203823"/>
                <a:gd name="connsiteX57" fmla="*/ 3866545 w 12192000"/>
                <a:gd name="connsiteY57" fmla="*/ 1181595 h 1203823"/>
                <a:gd name="connsiteX58" fmla="*/ 3651344 w 12192000"/>
                <a:gd name="connsiteY58" fmla="*/ 1174347 h 1203823"/>
                <a:gd name="connsiteX59" fmla="*/ 3518455 w 12192000"/>
                <a:gd name="connsiteY59" fmla="*/ 1177257 h 1203823"/>
                <a:gd name="connsiteX60" fmla="*/ 3400820 w 12192000"/>
                <a:gd name="connsiteY60" fmla="*/ 1169684 h 1203823"/>
                <a:gd name="connsiteX61" fmla="*/ 3037156 w 12192000"/>
                <a:gd name="connsiteY61" fmla="*/ 1153216 h 1203823"/>
                <a:gd name="connsiteX62" fmla="*/ 2866262 w 12192000"/>
                <a:gd name="connsiteY62" fmla="*/ 1132282 h 1203823"/>
                <a:gd name="connsiteX63" fmla="*/ 2582175 w 12192000"/>
                <a:gd name="connsiteY63" fmla="*/ 1088978 h 1203823"/>
                <a:gd name="connsiteX64" fmla="*/ 2395408 w 12192000"/>
                <a:gd name="connsiteY64" fmla="*/ 1035944 h 1203823"/>
                <a:gd name="connsiteX65" fmla="*/ 2294753 w 12192000"/>
                <a:gd name="connsiteY65" fmla="*/ 1014617 h 1203823"/>
                <a:gd name="connsiteX66" fmla="*/ 2122946 w 12192000"/>
                <a:gd name="connsiteY66" fmla="*/ 984750 h 1203823"/>
                <a:gd name="connsiteX67" fmla="*/ 1905506 w 12192000"/>
                <a:gd name="connsiteY67" fmla="*/ 941379 h 1203823"/>
                <a:gd name="connsiteX68" fmla="*/ 1671047 w 12192000"/>
                <a:gd name="connsiteY68" fmla="*/ 924227 h 1203823"/>
                <a:gd name="connsiteX69" fmla="*/ 1543858 w 12192000"/>
                <a:gd name="connsiteY69" fmla="*/ 898189 h 1203823"/>
                <a:gd name="connsiteX70" fmla="*/ 1419786 w 12192000"/>
                <a:gd name="connsiteY70" fmla="*/ 868499 h 1203823"/>
                <a:gd name="connsiteX71" fmla="*/ 1355118 w 12192000"/>
                <a:gd name="connsiteY71" fmla="*/ 849213 h 1203823"/>
                <a:gd name="connsiteX72" fmla="*/ 1223715 w 12192000"/>
                <a:gd name="connsiteY72" fmla="*/ 821701 h 1203823"/>
                <a:gd name="connsiteX73" fmla="*/ 1094195 w 12192000"/>
                <a:gd name="connsiteY73" fmla="*/ 804871 h 1203823"/>
                <a:gd name="connsiteX74" fmla="*/ 1001117 w 12192000"/>
                <a:gd name="connsiteY74" fmla="*/ 783029 h 1203823"/>
                <a:gd name="connsiteX75" fmla="*/ 879550 w 12192000"/>
                <a:gd name="connsiteY75" fmla="*/ 747883 h 1203823"/>
                <a:gd name="connsiteX76" fmla="*/ 711166 w 12192000"/>
                <a:gd name="connsiteY76" fmla="*/ 719038 h 1203823"/>
                <a:gd name="connsiteX77" fmla="*/ 557943 w 12192000"/>
                <a:gd name="connsiteY77" fmla="*/ 707100 h 1203823"/>
                <a:gd name="connsiteX78" fmla="*/ 480350 w 12192000"/>
                <a:gd name="connsiteY78" fmla="*/ 668701 h 1203823"/>
                <a:gd name="connsiteX79" fmla="*/ 296226 w 12192000"/>
                <a:gd name="connsiteY79" fmla="*/ 603582 h 1203823"/>
                <a:gd name="connsiteX80" fmla="*/ 72691 w 12192000"/>
                <a:gd name="connsiteY80" fmla="*/ 560891 h 1203823"/>
                <a:gd name="connsiteX81" fmla="*/ 0 w 12192000"/>
                <a:gd name="connsiteY81" fmla="*/ 543485 h 1203823"/>
                <a:gd name="connsiteX82" fmla="*/ 0 w 12192000"/>
                <a:gd name="connsiteY82" fmla="*/ 384356 h 1203823"/>
                <a:gd name="connsiteX83" fmla="*/ 51786 w 12192000"/>
                <a:gd name="connsiteY83" fmla="*/ 393936 h 1203823"/>
                <a:gd name="connsiteX84" fmla="*/ 205563 w 12192000"/>
                <a:gd name="connsiteY84" fmla="*/ 414858 h 1203823"/>
                <a:gd name="connsiteX85" fmla="*/ 354393 w 12192000"/>
                <a:gd name="connsiteY85" fmla="*/ 426666 h 1203823"/>
                <a:gd name="connsiteX86" fmla="*/ 448284 w 12192000"/>
                <a:gd name="connsiteY86" fmla="*/ 436307 h 1203823"/>
                <a:gd name="connsiteX87" fmla="*/ 611520 w 12192000"/>
                <a:gd name="connsiteY87" fmla="*/ 434165 h 1203823"/>
                <a:gd name="connsiteX88" fmla="*/ 746078 w 12192000"/>
                <a:gd name="connsiteY88" fmla="*/ 422520 h 1203823"/>
                <a:gd name="connsiteX89" fmla="*/ 902726 w 12192000"/>
                <a:gd name="connsiteY89" fmla="*/ 409988 h 1203823"/>
                <a:gd name="connsiteX90" fmla="*/ 1113856 w 12192000"/>
                <a:gd name="connsiteY90" fmla="*/ 414229 h 1203823"/>
                <a:gd name="connsiteX91" fmla="*/ 1333451 w 12192000"/>
                <a:gd name="connsiteY91" fmla="*/ 459937 h 1203823"/>
                <a:gd name="connsiteX92" fmla="*/ 1408611 w 12192000"/>
                <a:gd name="connsiteY92" fmla="*/ 458277 h 1203823"/>
                <a:gd name="connsiteX93" fmla="*/ 1630193 w 12192000"/>
                <a:gd name="connsiteY93" fmla="*/ 403060 h 1203823"/>
                <a:gd name="connsiteX94" fmla="*/ 1956291 w 12192000"/>
                <a:gd name="connsiteY94" fmla="*/ 332366 h 1203823"/>
                <a:gd name="connsiteX95" fmla="*/ 2042816 w 12192000"/>
                <a:gd name="connsiteY95" fmla="*/ 344001 h 1203823"/>
                <a:gd name="connsiteX96" fmla="*/ 2183422 w 12192000"/>
                <a:gd name="connsiteY96" fmla="*/ 369633 h 1203823"/>
                <a:gd name="connsiteX97" fmla="*/ 2269568 w 12192000"/>
                <a:gd name="connsiteY97" fmla="*/ 439858 h 1203823"/>
                <a:gd name="connsiteX98" fmla="*/ 2331131 w 12192000"/>
                <a:gd name="connsiteY98" fmla="*/ 524162 h 1203823"/>
                <a:gd name="connsiteX99" fmla="*/ 2385114 w 12192000"/>
                <a:gd name="connsiteY99" fmla="*/ 555356 h 1203823"/>
                <a:gd name="connsiteX100" fmla="*/ 2444035 w 12192000"/>
                <a:gd name="connsiteY100" fmla="*/ 572629 h 1203823"/>
                <a:gd name="connsiteX101" fmla="*/ 2525981 w 12192000"/>
                <a:gd name="connsiteY101" fmla="*/ 603233 h 1203823"/>
                <a:gd name="connsiteX102" fmla="*/ 2603912 w 12192000"/>
                <a:gd name="connsiteY102" fmla="*/ 684824 h 1203823"/>
                <a:gd name="connsiteX103" fmla="*/ 2678830 w 12192000"/>
                <a:gd name="connsiteY103" fmla="*/ 706989 h 1203823"/>
                <a:gd name="connsiteX104" fmla="*/ 2738096 w 12192000"/>
                <a:gd name="connsiteY104" fmla="*/ 711375 h 1203823"/>
                <a:gd name="connsiteX105" fmla="*/ 2983808 w 12192000"/>
                <a:gd name="connsiteY105" fmla="*/ 728242 h 1203823"/>
                <a:gd name="connsiteX106" fmla="*/ 3013999 w 12192000"/>
                <a:gd name="connsiteY106" fmla="*/ 725445 h 1203823"/>
                <a:gd name="connsiteX107" fmla="*/ 3364421 w 12192000"/>
                <a:gd name="connsiteY107" fmla="*/ 720577 h 1203823"/>
                <a:gd name="connsiteX108" fmla="*/ 3460524 w 12192000"/>
                <a:gd name="connsiteY108" fmla="*/ 717627 h 1203823"/>
                <a:gd name="connsiteX109" fmla="*/ 3710984 w 12192000"/>
                <a:gd name="connsiteY109" fmla="*/ 714181 h 1203823"/>
                <a:gd name="connsiteX110" fmla="*/ 3850962 w 12192000"/>
                <a:gd name="connsiteY110" fmla="*/ 778801 h 1203823"/>
                <a:gd name="connsiteX111" fmla="*/ 3946288 w 12192000"/>
                <a:gd name="connsiteY111" fmla="*/ 816371 h 1203823"/>
                <a:gd name="connsiteX112" fmla="*/ 4065134 w 12192000"/>
                <a:gd name="connsiteY112" fmla="*/ 832458 h 1203823"/>
                <a:gd name="connsiteX113" fmla="*/ 4132175 w 12192000"/>
                <a:gd name="connsiteY113" fmla="*/ 835166 h 1203823"/>
                <a:gd name="connsiteX114" fmla="*/ 4305860 w 12192000"/>
                <a:gd name="connsiteY114" fmla="*/ 804155 h 1203823"/>
                <a:gd name="connsiteX115" fmla="*/ 4382133 w 12192000"/>
                <a:gd name="connsiteY115" fmla="*/ 769480 h 1203823"/>
                <a:gd name="connsiteX116" fmla="*/ 4453290 w 12192000"/>
                <a:gd name="connsiteY116" fmla="*/ 752531 h 1203823"/>
                <a:gd name="connsiteX117" fmla="*/ 4657973 w 12192000"/>
                <a:gd name="connsiteY117" fmla="*/ 795834 h 1203823"/>
                <a:gd name="connsiteX118" fmla="*/ 4682401 w 12192000"/>
                <a:gd name="connsiteY118" fmla="*/ 813875 h 1203823"/>
                <a:gd name="connsiteX119" fmla="*/ 4771816 w 12192000"/>
                <a:gd name="connsiteY119" fmla="*/ 907045 h 1203823"/>
                <a:gd name="connsiteX120" fmla="*/ 4827522 w 12192000"/>
                <a:gd name="connsiteY120" fmla="*/ 929875 h 1203823"/>
                <a:gd name="connsiteX121" fmla="*/ 4849943 w 12192000"/>
                <a:gd name="connsiteY121" fmla="*/ 933850 h 1203823"/>
                <a:gd name="connsiteX122" fmla="*/ 5009628 w 12192000"/>
                <a:gd name="connsiteY122" fmla="*/ 957895 h 1203823"/>
                <a:gd name="connsiteX123" fmla="*/ 5158713 w 12192000"/>
                <a:gd name="connsiteY123" fmla="*/ 963814 h 1203823"/>
                <a:gd name="connsiteX124" fmla="*/ 5376429 w 12192000"/>
                <a:gd name="connsiteY124" fmla="*/ 963150 h 1203823"/>
                <a:gd name="connsiteX125" fmla="*/ 5475789 w 12192000"/>
                <a:gd name="connsiteY125" fmla="*/ 980508 h 1203823"/>
                <a:gd name="connsiteX126" fmla="*/ 5653403 w 12192000"/>
                <a:gd name="connsiteY126" fmla="*/ 987267 h 1203823"/>
                <a:gd name="connsiteX127" fmla="*/ 5726343 w 12192000"/>
                <a:gd name="connsiteY127" fmla="*/ 985356 h 1203823"/>
                <a:gd name="connsiteX128" fmla="*/ 5790565 w 12192000"/>
                <a:gd name="connsiteY128" fmla="*/ 991299 h 1203823"/>
                <a:gd name="connsiteX129" fmla="*/ 5860261 w 12192000"/>
                <a:gd name="connsiteY129" fmla="*/ 1004957 h 1203823"/>
                <a:gd name="connsiteX130" fmla="*/ 6042103 w 12192000"/>
                <a:gd name="connsiteY130" fmla="*/ 1036225 h 1203823"/>
                <a:gd name="connsiteX131" fmla="*/ 6302000 w 12192000"/>
                <a:gd name="connsiteY131" fmla="*/ 989138 h 1203823"/>
                <a:gd name="connsiteX132" fmla="*/ 6452027 w 12192000"/>
                <a:gd name="connsiteY132" fmla="*/ 968488 h 1203823"/>
                <a:gd name="connsiteX133" fmla="*/ 6589207 w 12192000"/>
                <a:gd name="connsiteY133" fmla="*/ 939473 h 1203823"/>
                <a:gd name="connsiteX134" fmla="*/ 6631071 w 12192000"/>
                <a:gd name="connsiteY134" fmla="*/ 911221 h 1203823"/>
                <a:gd name="connsiteX135" fmla="*/ 6828276 w 12192000"/>
                <a:gd name="connsiteY135" fmla="*/ 942940 h 1203823"/>
                <a:gd name="connsiteX136" fmla="*/ 6900805 w 12192000"/>
                <a:gd name="connsiteY136" fmla="*/ 984139 h 1203823"/>
                <a:gd name="connsiteX137" fmla="*/ 7034669 w 12192000"/>
                <a:gd name="connsiteY137" fmla="*/ 1018664 h 1203823"/>
                <a:gd name="connsiteX138" fmla="*/ 7281069 w 12192000"/>
                <a:gd name="connsiteY138" fmla="*/ 966326 h 1203823"/>
                <a:gd name="connsiteX139" fmla="*/ 7412782 w 12192000"/>
                <a:gd name="connsiteY139" fmla="*/ 909205 h 1203823"/>
                <a:gd name="connsiteX140" fmla="*/ 7500329 w 12192000"/>
                <a:gd name="connsiteY140" fmla="*/ 894825 h 1203823"/>
                <a:gd name="connsiteX141" fmla="*/ 7662326 w 12192000"/>
                <a:gd name="connsiteY141" fmla="*/ 927415 h 1203823"/>
                <a:gd name="connsiteX142" fmla="*/ 7725336 w 12192000"/>
                <a:gd name="connsiteY142" fmla="*/ 924843 h 1203823"/>
                <a:gd name="connsiteX143" fmla="*/ 7833282 w 12192000"/>
                <a:gd name="connsiteY143" fmla="*/ 913030 h 1203823"/>
                <a:gd name="connsiteX144" fmla="*/ 7928607 w 12192000"/>
                <a:gd name="connsiteY144" fmla="*/ 881682 h 1203823"/>
                <a:gd name="connsiteX145" fmla="*/ 8146599 w 12192000"/>
                <a:gd name="connsiteY145" fmla="*/ 762967 h 1203823"/>
                <a:gd name="connsiteX146" fmla="*/ 8183580 w 12192000"/>
                <a:gd name="connsiteY146" fmla="*/ 749004 h 1203823"/>
                <a:gd name="connsiteX147" fmla="*/ 8250226 w 12192000"/>
                <a:gd name="connsiteY147" fmla="*/ 733642 h 1203823"/>
                <a:gd name="connsiteX148" fmla="*/ 8505932 w 12192000"/>
                <a:gd name="connsiteY148" fmla="*/ 626541 h 1203823"/>
                <a:gd name="connsiteX149" fmla="*/ 8564196 w 12192000"/>
                <a:gd name="connsiteY149" fmla="*/ 618795 h 1203823"/>
                <a:gd name="connsiteX150" fmla="*/ 8660707 w 12192000"/>
                <a:gd name="connsiteY150" fmla="*/ 611068 h 1203823"/>
                <a:gd name="connsiteX151" fmla="*/ 8762258 w 12192000"/>
                <a:gd name="connsiteY151" fmla="*/ 585060 h 1203823"/>
                <a:gd name="connsiteX152" fmla="*/ 8836441 w 12192000"/>
                <a:gd name="connsiteY152" fmla="*/ 566357 h 1203823"/>
                <a:gd name="connsiteX153" fmla="*/ 9050731 w 12192000"/>
                <a:gd name="connsiteY153" fmla="*/ 559574 h 1203823"/>
                <a:gd name="connsiteX154" fmla="*/ 9229629 w 12192000"/>
                <a:gd name="connsiteY154" fmla="*/ 557463 h 1203823"/>
                <a:gd name="connsiteX155" fmla="*/ 9253453 w 12192000"/>
                <a:gd name="connsiteY155" fmla="*/ 550855 h 1203823"/>
                <a:gd name="connsiteX156" fmla="*/ 9484216 w 12192000"/>
                <a:gd name="connsiteY156" fmla="*/ 498670 h 1203823"/>
                <a:gd name="connsiteX157" fmla="*/ 9582635 w 12192000"/>
                <a:gd name="connsiteY157" fmla="*/ 458383 h 1203823"/>
                <a:gd name="connsiteX158" fmla="*/ 9719672 w 12192000"/>
                <a:gd name="connsiteY158" fmla="*/ 415606 h 1203823"/>
                <a:gd name="connsiteX159" fmla="*/ 9871786 w 12192000"/>
                <a:gd name="connsiteY159" fmla="*/ 366146 h 1203823"/>
                <a:gd name="connsiteX160" fmla="*/ 9984496 w 12192000"/>
                <a:gd name="connsiteY160" fmla="*/ 336659 h 1203823"/>
                <a:gd name="connsiteX161" fmla="*/ 10154710 w 12192000"/>
                <a:gd name="connsiteY161" fmla="*/ 322192 h 1203823"/>
                <a:gd name="connsiteX162" fmla="*/ 10190448 w 12192000"/>
                <a:gd name="connsiteY162" fmla="*/ 325024 h 1203823"/>
                <a:gd name="connsiteX163" fmla="*/ 10530738 w 12192000"/>
                <a:gd name="connsiteY163" fmla="*/ 335952 h 1203823"/>
                <a:gd name="connsiteX164" fmla="*/ 10752159 w 12192000"/>
                <a:gd name="connsiteY164" fmla="*/ 305116 h 1203823"/>
                <a:gd name="connsiteX165" fmla="*/ 10824454 w 12192000"/>
                <a:gd name="connsiteY165" fmla="*/ 285926 h 1203823"/>
                <a:gd name="connsiteX166" fmla="*/ 10953154 w 12192000"/>
                <a:gd name="connsiteY166" fmla="*/ 228101 h 1203823"/>
                <a:gd name="connsiteX167" fmla="*/ 11011616 w 12192000"/>
                <a:gd name="connsiteY167" fmla="*/ 214095 h 1203823"/>
                <a:gd name="connsiteX168" fmla="*/ 11116033 w 12192000"/>
                <a:gd name="connsiteY168" fmla="*/ 195420 h 1203823"/>
                <a:gd name="connsiteX169" fmla="*/ 11344305 w 12192000"/>
                <a:gd name="connsiteY169" fmla="*/ 166628 h 1203823"/>
                <a:gd name="connsiteX170" fmla="*/ 11639052 w 12192000"/>
                <a:gd name="connsiteY170" fmla="*/ 108525 h 1203823"/>
                <a:gd name="connsiteX171" fmla="*/ 11757534 w 12192000"/>
                <a:gd name="connsiteY171" fmla="*/ 96529 h 1203823"/>
                <a:gd name="connsiteX172" fmla="*/ 11885801 w 12192000"/>
                <a:gd name="connsiteY172" fmla="*/ 86727 h 1203823"/>
                <a:gd name="connsiteX173" fmla="*/ 11922876 w 12192000"/>
                <a:gd name="connsiteY173" fmla="*/ 81059 h 1203823"/>
                <a:gd name="connsiteX174" fmla="*/ 12115333 w 12192000"/>
                <a:gd name="connsiteY174" fmla="*/ 33586 h 1203823"/>
                <a:gd name="connsiteX175" fmla="*/ 12158082 w 12192000"/>
                <a:gd name="connsiteY175" fmla="*/ 14080 h 1203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3">
                  <a:moveTo>
                    <a:pt x="12192000" y="0"/>
                  </a:moveTo>
                  <a:lnTo>
                    <a:pt x="12192000" y="463428"/>
                  </a:lnTo>
                  <a:lnTo>
                    <a:pt x="12190878" y="463511"/>
                  </a:lnTo>
                  <a:cubicBezTo>
                    <a:pt x="12153135" y="467009"/>
                    <a:pt x="12115044" y="473199"/>
                    <a:pt x="12077247" y="476326"/>
                  </a:cubicBezTo>
                  <a:cubicBezTo>
                    <a:pt x="12046309" y="479039"/>
                    <a:pt x="12015361" y="479113"/>
                    <a:pt x="11984519" y="479926"/>
                  </a:cubicBezTo>
                  <a:cubicBezTo>
                    <a:pt x="11973267" y="480209"/>
                    <a:pt x="11961487" y="476791"/>
                    <a:pt x="11951602" y="478957"/>
                  </a:cubicBezTo>
                  <a:cubicBezTo>
                    <a:pt x="11853499" y="501073"/>
                    <a:pt x="11777038" y="475729"/>
                    <a:pt x="11690906" y="471969"/>
                  </a:cubicBezTo>
                  <a:cubicBezTo>
                    <a:pt x="11600360" y="467893"/>
                    <a:pt x="11511402" y="454529"/>
                    <a:pt x="11413967" y="476171"/>
                  </a:cubicBezTo>
                  <a:cubicBezTo>
                    <a:pt x="11355012" y="489303"/>
                    <a:pt x="11299075" y="508236"/>
                    <a:pt x="11240741" y="523168"/>
                  </a:cubicBezTo>
                  <a:cubicBezTo>
                    <a:pt x="11219996" y="528394"/>
                    <a:pt x="11196386" y="531384"/>
                    <a:pt x="11175007" y="532168"/>
                  </a:cubicBezTo>
                  <a:cubicBezTo>
                    <a:pt x="11071821" y="536505"/>
                    <a:pt x="10971305" y="549335"/>
                    <a:pt x="10873728" y="580252"/>
                  </a:cubicBezTo>
                  <a:cubicBezTo>
                    <a:pt x="10856994" y="585472"/>
                    <a:pt x="10839158" y="590659"/>
                    <a:pt x="10821308" y="593206"/>
                  </a:cubicBezTo>
                  <a:cubicBezTo>
                    <a:pt x="10723502" y="607161"/>
                    <a:pt x="10626926" y="616975"/>
                    <a:pt x="10530813" y="612183"/>
                  </a:cubicBezTo>
                  <a:cubicBezTo>
                    <a:pt x="10498529" y="610558"/>
                    <a:pt x="10460887" y="619894"/>
                    <a:pt x="10426051" y="623353"/>
                  </a:cubicBezTo>
                  <a:cubicBezTo>
                    <a:pt x="10393742" y="626643"/>
                    <a:pt x="10360822" y="630773"/>
                    <a:pt x="10329158" y="630947"/>
                  </a:cubicBezTo>
                  <a:cubicBezTo>
                    <a:pt x="10282926" y="631124"/>
                    <a:pt x="10240700" y="636394"/>
                    <a:pt x="10194729" y="648616"/>
                  </a:cubicBezTo>
                  <a:cubicBezTo>
                    <a:pt x="10150849" y="660164"/>
                    <a:pt x="10102289" y="664450"/>
                    <a:pt x="10055908" y="671255"/>
                  </a:cubicBezTo>
                  <a:cubicBezTo>
                    <a:pt x="10004176" y="678825"/>
                    <a:pt x="9952444" y="686394"/>
                    <a:pt x="9900553" y="692854"/>
                  </a:cubicBezTo>
                  <a:cubicBezTo>
                    <a:pt x="9879795" y="695439"/>
                    <a:pt x="9855182" y="691398"/>
                    <a:pt x="9838466" y="696804"/>
                  </a:cubicBezTo>
                  <a:cubicBezTo>
                    <a:pt x="9784565" y="714689"/>
                    <a:pt x="9727519" y="710556"/>
                    <a:pt x="9672959" y="723815"/>
                  </a:cubicBezTo>
                  <a:cubicBezTo>
                    <a:pt x="9646222" y="730463"/>
                    <a:pt x="9614442" y="727256"/>
                    <a:pt x="9585068" y="730692"/>
                  </a:cubicBezTo>
                  <a:cubicBezTo>
                    <a:pt x="9537049" y="736221"/>
                    <a:pt x="9489296" y="743601"/>
                    <a:pt x="9441409" y="750054"/>
                  </a:cubicBezTo>
                  <a:cubicBezTo>
                    <a:pt x="9425676" y="752111"/>
                    <a:pt x="9410220" y="753560"/>
                    <a:pt x="9394461" y="755430"/>
                  </a:cubicBezTo>
                  <a:cubicBezTo>
                    <a:pt x="9380486" y="757048"/>
                    <a:pt x="9365613" y="757471"/>
                    <a:pt x="9352592" y="760649"/>
                  </a:cubicBezTo>
                  <a:cubicBezTo>
                    <a:pt x="9305417" y="772101"/>
                    <a:pt x="9259381" y="786411"/>
                    <a:pt x="9211616" y="796247"/>
                  </a:cubicBezTo>
                  <a:cubicBezTo>
                    <a:pt x="9170222" y="804795"/>
                    <a:pt x="9126525" y="807444"/>
                    <a:pt x="9084669" y="815302"/>
                  </a:cubicBezTo>
                  <a:cubicBezTo>
                    <a:pt x="9010870" y="829041"/>
                    <a:pt x="8937414" y="845187"/>
                    <a:pt x="8863668" y="859297"/>
                  </a:cubicBezTo>
                  <a:cubicBezTo>
                    <a:pt x="8847708" y="862330"/>
                    <a:pt x="8830274" y="860095"/>
                    <a:pt x="8813798" y="862069"/>
                  </a:cubicBezTo>
                  <a:cubicBezTo>
                    <a:pt x="8762264" y="868478"/>
                    <a:pt x="8710835" y="875625"/>
                    <a:pt x="8659353" y="882405"/>
                  </a:cubicBezTo>
                  <a:cubicBezTo>
                    <a:pt x="8630057" y="886395"/>
                    <a:pt x="8600507" y="891178"/>
                    <a:pt x="8571354" y="893639"/>
                  </a:cubicBezTo>
                  <a:cubicBezTo>
                    <a:pt x="8532845" y="896867"/>
                    <a:pt x="8497745" y="898475"/>
                    <a:pt x="8464108" y="918003"/>
                  </a:cubicBezTo>
                  <a:cubicBezTo>
                    <a:pt x="8412329" y="948238"/>
                    <a:pt x="8341124" y="949522"/>
                    <a:pt x="8278326" y="963768"/>
                  </a:cubicBezTo>
                  <a:cubicBezTo>
                    <a:pt x="8262088" y="967407"/>
                    <a:pt x="8245337" y="969986"/>
                    <a:pt x="8229130" y="973809"/>
                  </a:cubicBezTo>
                  <a:cubicBezTo>
                    <a:pt x="8199181" y="980914"/>
                    <a:pt x="8169649" y="988337"/>
                    <a:pt x="8139753" y="995814"/>
                  </a:cubicBezTo>
                  <a:cubicBezTo>
                    <a:pt x="8134480" y="997131"/>
                    <a:pt x="8128440" y="998184"/>
                    <a:pt x="8123573" y="999822"/>
                  </a:cubicBezTo>
                  <a:cubicBezTo>
                    <a:pt x="8078630" y="1014163"/>
                    <a:pt x="8034567" y="1029513"/>
                    <a:pt x="7988700" y="1042478"/>
                  </a:cubicBezTo>
                  <a:cubicBezTo>
                    <a:pt x="7966304" y="1048883"/>
                    <a:pt x="7941012" y="1052870"/>
                    <a:pt x="7917216" y="1054564"/>
                  </a:cubicBezTo>
                  <a:cubicBezTo>
                    <a:pt x="7847638" y="1059583"/>
                    <a:pt x="7779166" y="1067275"/>
                    <a:pt x="7710917" y="1084189"/>
                  </a:cubicBezTo>
                  <a:cubicBezTo>
                    <a:pt x="7683829" y="1090884"/>
                    <a:pt x="7652467" y="1090639"/>
                    <a:pt x="7622961" y="1093150"/>
                  </a:cubicBezTo>
                  <a:cubicBezTo>
                    <a:pt x="7552363" y="1098691"/>
                    <a:pt x="7481712" y="1103860"/>
                    <a:pt x="7410784" y="1109639"/>
                  </a:cubicBezTo>
                  <a:cubicBezTo>
                    <a:pt x="7366507" y="1113312"/>
                    <a:pt x="7322032" y="1118146"/>
                    <a:pt x="7277756" y="1121821"/>
                  </a:cubicBezTo>
                  <a:cubicBezTo>
                    <a:pt x="7226620" y="1125905"/>
                    <a:pt x="7175603" y="1128276"/>
                    <a:pt x="7124542" y="1132917"/>
                  </a:cubicBezTo>
                  <a:cubicBezTo>
                    <a:pt x="7066295" y="1138206"/>
                    <a:pt x="7008030" y="1145954"/>
                    <a:pt x="6949754" y="1151057"/>
                  </a:cubicBezTo>
                  <a:cubicBezTo>
                    <a:pt x="6843219" y="1160027"/>
                    <a:pt x="6736885" y="1167834"/>
                    <a:pt x="6630251" y="1176062"/>
                  </a:cubicBezTo>
                  <a:cubicBezTo>
                    <a:pt x="6526851" y="1184017"/>
                    <a:pt x="6423558" y="1192712"/>
                    <a:pt x="6320635" y="1198900"/>
                  </a:cubicBezTo>
                  <a:cubicBezTo>
                    <a:pt x="6277299" y="1201495"/>
                    <a:pt x="6235234" y="1197678"/>
                    <a:pt x="6192345" y="1198322"/>
                  </a:cubicBezTo>
                  <a:cubicBezTo>
                    <a:pt x="6117133" y="1199611"/>
                    <a:pt x="6041420" y="1202484"/>
                    <a:pt x="5966564" y="1203722"/>
                  </a:cubicBezTo>
                  <a:cubicBezTo>
                    <a:pt x="5933146" y="1204337"/>
                    <a:pt x="5900756" y="1201973"/>
                    <a:pt x="5867229" y="1201846"/>
                  </a:cubicBezTo>
                  <a:cubicBezTo>
                    <a:pt x="5788182" y="1201795"/>
                    <a:pt x="5708356" y="1203932"/>
                    <a:pt x="5630174" y="1202247"/>
                  </a:cubicBezTo>
                  <a:cubicBezTo>
                    <a:pt x="5535910" y="1200212"/>
                    <a:pt x="5442985" y="1194778"/>
                    <a:pt x="5348950" y="1191767"/>
                  </a:cubicBezTo>
                  <a:cubicBezTo>
                    <a:pt x="5313812" y="1190550"/>
                    <a:pt x="5277253" y="1192178"/>
                    <a:pt x="5241230" y="1192407"/>
                  </a:cubicBezTo>
                  <a:cubicBezTo>
                    <a:pt x="5151317" y="1192774"/>
                    <a:pt x="5061658" y="1192348"/>
                    <a:pt x="4971135" y="1193558"/>
                  </a:cubicBezTo>
                  <a:cubicBezTo>
                    <a:pt x="4937687" y="1193987"/>
                    <a:pt x="4903115" y="1199298"/>
                    <a:pt x="4869418" y="1200518"/>
                  </a:cubicBezTo>
                  <a:cubicBezTo>
                    <a:pt x="4830285" y="1201946"/>
                    <a:pt x="4791350" y="1202214"/>
                    <a:pt x="4753276" y="1200849"/>
                  </a:cubicBezTo>
                  <a:cubicBezTo>
                    <a:pt x="4705684" y="1199143"/>
                    <a:pt x="4659174" y="1194828"/>
                    <a:pt x="4611885" y="1192700"/>
                  </a:cubicBezTo>
                  <a:cubicBezTo>
                    <a:pt x="4533821" y="1189297"/>
                    <a:pt x="4455422" y="1186134"/>
                    <a:pt x="4376827" y="1184130"/>
                  </a:cubicBezTo>
                  <a:cubicBezTo>
                    <a:pt x="4347228" y="1183445"/>
                    <a:pt x="4315376" y="1187422"/>
                    <a:pt x="4285473" y="1187157"/>
                  </a:cubicBezTo>
                  <a:cubicBezTo>
                    <a:pt x="4145776" y="1185752"/>
                    <a:pt x="4006048" y="1184161"/>
                    <a:pt x="3866545" y="1181595"/>
                  </a:cubicBezTo>
                  <a:cubicBezTo>
                    <a:pt x="3794232" y="1180206"/>
                    <a:pt x="3723635" y="1175550"/>
                    <a:pt x="3651344" y="1174347"/>
                  </a:cubicBezTo>
                  <a:cubicBezTo>
                    <a:pt x="3607887" y="1173561"/>
                    <a:pt x="3561909" y="1178043"/>
                    <a:pt x="3518455" y="1177257"/>
                  </a:cubicBezTo>
                  <a:cubicBezTo>
                    <a:pt x="3478289" y="1176567"/>
                    <a:pt x="3440401" y="1171399"/>
                    <a:pt x="3400820" y="1169684"/>
                  </a:cubicBezTo>
                  <a:cubicBezTo>
                    <a:pt x="3279826" y="1164098"/>
                    <a:pt x="3157312" y="1160620"/>
                    <a:pt x="3037156" y="1153216"/>
                  </a:cubicBezTo>
                  <a:cubicBezTo>
                    <a:pt x="2978375" y="1149707"/>
                    <a:pt x="2922431" y="1140507"/>
                    <a:pt x="2866262" y="1132282"/>
                  </a:cubicBezTo>
                  <a:cubicBezTo>
                    <a:pt x="2771051" y="1118488"/>
                    <a:pt x="2677109" y="1103379"/>
                    <a:pt x="2582175" y="1088978"/>
                  </a:cubicBezTo>
                  <a:cubicBezTo>
                    <a:pt x="2511092" y="1078351"/>
                    <a:pt x="2447358" y="1063085"/>
                    <a:pt x="2395408" y="1035944"/>
                  </a:cubicBezTo>
                  <a:cubicBezTo>
                    <a:pt x="2371413" y="1023507"/>
                    <a:pt x="2331677" y="1015582"/>
                    <a:pt x="2294753" y="1014617"/>
                  </a:cubicBezTo>
                  <a:cubicBezTo>
                    <a:pt x="2228581" y="1012919"/>
                    <a:pt x="2177385" y="998697"/>
                    <a:pt x="2122946" y="984750"/>
                  </a:cubicBezTo>
                  <a:cubicBezTo>
                    <a:pt x="2054123" y="967003"/>
                    <a:pt x="1981587" y="951294"/>
                    <a:pt x="1905506" y="941379"/>
                  </a:cubicBezTo>
                  <a:cubicBezTo>
                    <a:pt x="1830546" y="931682"/>
                    <a:pt x="1747931" y="932140"/>
                    <a:pt x="1671047" y="924227"/>
                  </a:cubicBezTo>
                  <a:cubicBezTo>
                    <a:pt x="1625938" y="919522"/>
                    <a:pt x="1585615" y="907527"/>
                    <a:pt x="1543858" y="898189"/>
                  </a:cubicBezTo>
                  <a:cubicBezTo>
                    <a:pt x="1502095" y="888854"/>
                    <a:pt x="1460608" y="878912"/>
                    <a:pt x="1419786" y="868499"/>
                  </a:cubicBezTo>
                  <a:cubicBezTo>
                    <a:pt x="1397488" y="862805"/>
                    <a:pt x="1378079" y="854434"/>
                    <a:pt x="1355118" y="849213"/>
                  </a:cubicBezTo>
                  <a:cubicBezTo>
                    <a:pt x="1311850" y="839526"/>
                    <a:pt x="1265355" y="832753"/>
                    <a:pt x="1223715" y="821701"/>
                  </a:cubicBezTo>
                  <a:cubicBezTo>
                    <a:pt x="1183579" y="811000"/>
                    <a:pt x="1138866" y="809071"/>
                    <a:pt x="1094195" y="804871"/>
                  </a:cubicBezTo>
                  <a:cubicBezTo>
                    <a:pt x="1060247" y="801783"/>
                    <a:pt x="1034232" y="787935"/>
                    <a:pt x="1001117" y="783029"/>
                  </a:cubicBezTo>
                  <a:cubicBezTo>
                    <a:pt x="953855" y="775989"/>
                    <a:pt x="916855" y="764275"/>
                    <a:pt x="879550" y="747883"/>
                  </a:cubicBezTo>
                  <a:cubicBezTo>
                    <a:pt x="837589" y="729513"/>
                    <a:pt x="770063" y="725929"/>
                    <a:pt x="711166" y="719038"/>
                  </a:cubicBezTo>
                  <a:cubicBezTo>
                    <a:pt x="661154" y="713145"/>
                    <a:pt x="604345" y="715773"/>
                    <a:pt x="557943" y="707100"/>
                  </a:cubicBezTo>
                  <a:cubicBezTo>
                    <a:pt x="525383" y="700983"/>
                    <a:pt x="499357" y="684492"/>
                    <a:pt x="480350" y="668701"/>
                  </a:cubicBezTo>
                  <a:cubicBezTo>
                    <a:pt x="437720" y="632864"/>
                    <a:pt x="370206" y="616629"/>
                    <a:pt x="296226" y="603582"/>
                  </a:cubicBezTo>
                  <a:cubicBezTo>
                    <a:pt x="220743" y="590183"/>
                    <a:pt x="148482" y="573868"/>
                    <a:pt x="72691" y="560891"/>
                  </a:cubicBezTo>
                  <a:lnTo>
                    <a:pt x="0" y="543485"/>
                  </a:lnTo>
                  <a:lnTo>
                    <a:pt x="0" y="384356"/>
                  </a:lnTo>
                  <a:lnTo>
                    <a:pt x="51786" y="393936"/>
                  </a:lnTo>
                  <a:cubicBezTo>
                    <a:pt x="104771" y="397705"/>
                    <a:pt x="153380" y="409085"/>
                    <a:pt x="205563" y="414858"/>
                  </a:cubicBezTo>
                  <a:cubicBezTo>
                    <a:pt x="254064" y="420400"/>
                    <a:pt x="305004" y="422574"/>
                    <a:pt x="354393" y="426666"/>
                  </a:cubicBezTo>
                  <a:cubicBezTo>
                    <a:pt x="386452" y="429268"/>
                    <a:pt x="420773" y="429846"/>
                    <a:pt x="448284" y="436307"/>
                  </a:cubicBezTo>
                  <a:cubicBezTo>
                    <a:pt x="499906" y="448391"/>
                    <a:pt x="551006" y="446575"/>
                    <a:pt x="611520" y="434165"/>
                  </a:cubicBezTo>
                  <a:cubicBezTo>
                    <a:pt x="654697" y="425360"/>
                    <a:pt x="702396" y="422709"/>
                    <a:pt x="746078" y="422520"/>
                  </a:cubicBezTo>
                  <a:cubicBezTo>
                    <a:pt x="798482" y="422217"/>
                    <a:pt x="848402" y="419816"/>
                    <a:pt x="902726" y="409988"/>
                  </a:cubicBezTo>
                  <a:cubicBezTo>
                    <a:pt x="977293" y="396517"/>
                    <a:pt x="1048430" y="397320"/>
                    <a:pt x="1113856" y="414229"/>
                  </a:cubicBezTo>
                  <a:cubicBezTo>
                    <a:pt x="1184157" y="432144"/>
                    <a:pt x="1258679" y="446436"/>
                    <a:pt x="1333451" y="459937"/>
                  </a:cubicBezTo>
                  <a:cubicBezTo>
                    <a:pt x="1354774" y="463882"/>
                    <a:pt x="1385287" y="463303"/>
                    <a:pt x="1408611" y="458277"/>
                  </a:cubicBezTo>
                  <a:cubicBezTo>
                    <a:pt x="1483494" y="441929"/>
                    <a:pt x="1561497" y="427024"/>
                    <a:pt x="1630193" y="403060"/>
                  </a:cubicBezTo>
                  <a:cubicBezTo>
                    <a:pt x="1735317" y="366347"/>
                    <a:pt x="1840889" y="337880"/>
                    <a:pt x="1956291" y="332366"/>
                  </a:cubicBezTo>
                  <a:cubicBezTo>
                    <a:pt x="1986671" y="330864"/>
                    <a:pt x="2019102" y="336055"/>
                    <a:pt x="2042816" y="344001"/>
                  </a:cubicBezTo>
                  <a:cubicBezTo>
                    <a:pt x="2085264" y="358149"/>
                    <a:pt x="2126351" y="370411"/>
                    <a:pt x="2183422" y="369633"/>
                  </a:cubicBezTo>
                  <a:cubicBezTo>
                    <a:pt x="2235037" y="368878"/>
                    <a:pt x="2279661" y="405941"/>
                    <a:pt x="2269568" y="439858"/>
                  </a:cubicBezTo>
                  <a:cubicBezTo>
                    <a:pt x="2258268" y="478100"/>
                    <a:pt x="2277764" y="504963"/>
                    <a:pt x="2331131" y="524162"/>
                  </a:cubicBezTo>
                  <a:cubicBezTo>
                    <a:pt x="2352982" y="531807"/>
                    <a:pt x="2364863" y="546161"/>
                    <a:pt x="2385114" y="555356"/>
                  </a:cubicBezTo>
                  <a:cubicBezTo>
                    <a:pt x="2401862" y="562975"/>
                    <a:pt x="2421929" y="570874"/>
                    <a:pt x="2444035" y="572629"/>
                  </a:cubicBezTo>
                  <a:cubicBezTo>
                    <a:pt x="2483471" y="575877"/>
                    <a:pt x="2509765" y="584022"/>
                    <a:pt x="2525981" y="603233"/>
                  </a:cubicBezTo>
                  <a:cubicBezTo>
                    <a:pt x="2549284" y="631253"/>
                    <a:pt x="2578522" y="657481"/>
                    <a:pt x="2603912" y="684824"/>
                  </a:cubicBezTo>
                  <a:cubicBezTo>
                    <a:pt x="2618912" y="700623"/>
                    <a:pt x="2643517" y="707119"/>
                    <a:pt x="2678830" y="706989"/>
                  </a:cubicBezTo>
                  <a:cubicBezTo>
                    <a:pt x="2699244" y="707100"/>
                    <a:pt x="2725618" y="705603"/>
                    <a:pt x="2738096" y="711375"/>
                  </a:cubicBezTo>
                  <a:cubicBezTo>
                    <a:pt x="2805963" y="742854"/>
                    <a:pt x="2895982" y="733031"/>
                    <a:pt x="2983808" y="728242"/>
                  </a:cubicBezTo>
                  <a:cubicBezTo>
                    <a:pt x="2993931" y="727743"/>
                    <a:pt x="3004009" y="726870"/>
                    <a:pt x="3013999" y="725445"/>
                  </a:cubicBezTo>
                  <a:cubicBezTo>
                    <a:pt x="3136004" y="707473"/>
                    <a:pt x="3250135" y="713469"/>
                    <a:pt x="3364421" y="720577"/>
                  </a:cubicBezTo>
                  <a:cubicBezTo>
                    <a:pt x="3394566" y="722506"/>
                    <a:pt x="3428052" y="719806"/>
                    <a:pt x="3460524" y="717627"/>
                  </a:cubicBezTo>
                  <a:cubicBezTo>
                    <a:pt x="3545332" y="712136"/>
                    <a:pt x="3633316" y="698261"/>
                    <a:pt x="3710984" y="714181"/>
                  </a:cubicBezTo>
                  <a:cubicBezTo>
                    <a:pt x="3772124" y="726606"/>
                    <a:pt x="3825031" y="745116"/>
                    <a:pt x="3850962" y="778801"/>
                  </a:cubicBezTo>
                  <a:cubicBezTo>
                    <a:pt x="3868397" y="801426"/>
                    <a:pt x="3898483" y="813185"/>
                    <a:pt x="3946288" y="816371"/>
                  </a:cubicBezTo>
                  <a:cubicBezTo>
                    <a:pt x="3987482" y="819178"/>
                    <a:pt x="4025133" y="827780"/>
                    <a:pt x="4065134" y="832458"/>
                  </a:cubicBezTo>
                  <a:cubicBezTo>
                    <a:pt x="4086248" y="834921"/>
                    <a:pt x="4110401" y="838273"/>
                    <a:pt x="4132175" y="835166"/>
                  </a:cubicBezTo>
                  <a:cubicBezTo>
                    <a:pt x="4190360" y="826865"/>
                    <a:pt x="4249455" y="817299"/>
                    <a:pt x="4305860" y="804155"/>
                  </a:cubicBezTo>
                  <a:cubicBezTo>
                    <a:pt x="4334043" y="797489"/>
                    <a:pt x="4360741" y="782918"/>
                    <a:pt x="4382133" y="769480"/>
                  </a:cubicBezTo>
                  <a:cubicBezTo>
                    <a:pt x="4404164" y="755387"/>
                    <a:pt x="4425554" y="747046"/>
                    <a:pt x="4453290" y="752531"/>
                  </a:cubicBezTo>
                  <a:cubicBezTo>
                    <a:pt x="4522269" y="766291"/>
                    <a:pt x="4590591" y="780524"/>
                    <a:pt x="4657973" y="795834"/>
                  </a:cubicBezTo>
                  <a:cubicBezTo>
                    <a:pt x="4669647" y="798512"/>
                    <a:pt x="4675989" y="807237"/>
                    <a:pt x="4682401" y="813875"/>
                  </a:cubicBezTo>
                  <a:cubicBezTo>
                    <a:pt x="4712327" y="844913"/>
                    <a:pt x="4739117" y="876968"/>
                    <a:pt x="4771816" y="907045"/>
                  </a:cubicBezTo>
                  <a:cubicBezTo>
                    <a:pt x="4783119" y="917328"/>
                    <a:pt x="4807948" y="922849"/>
                    <a:pt x="4827522" y="929875"/>
                  </a:cubicBezTo>
                  <a:cubicBezTo>
                    <a:pt x="4833683" y="932206"/>
                    <a:pt x="4845545" y="931080"/>
                    <a:pt x="4849943" y="933850"/>
                  </a:cubicBezTo>
                  <a:cubicBezTo>
                    <a:pt x="4888951" y="959630"/>
                    <a:pt x="4951289" y="954889"/>
                    <a:pt x="5009628" y="957895"/>
                  </a:cubicBezTo>
                  <a:cubicBezTo>
                    <a:pt x="5059525" y="960406"/>
                    <a:pt x="5111930" y="960103"/>
                    <a:pt x="5158713" y="963814"/>
                  </a:cubicBezTo>
                  <a:cubicBezTo>
                    <a:pt x="5231309" y="969696"/>
                    <a:pt x="5298175" y="973750"/>
                    <a:pt x="5376429" y="963150"/>
                  </a:cubicBezTo>
                  <a:cubicBezTo>
                    <a:pt x="5408581" y="958754"/>
                    <a:pt x="5448464" y="970244"/>
                    <a:pt x="5475789" y="980508"/>
                  </a:cubicBezTo>
                  <a:cubicBezTo>
                    <a:pt x="5528520" y="1000362"/>
                    <a:pt x="5584841" y="1001957"/>
                    <a:pt x="5653403" y="987267"/>
                  </a:cubicBezTo>
                  <a:cubicBezTo>
                    <a:pt x="5676010" y="982340"/>
                    <a:pt x="5702561" y="984594"/>
                    <a:pt x="5726343" y="985356"/>
                  </a:cubicBezTo>
                  <a:cubicBezTo>
                    <a:pt x="5748645" y="985951"/>
                    <a:pt x="5770112" y="988363"/>
                    <a:pt x="5790565" y="991299"/>
                  </a:cubicBezTo>
                  <a:cubicBezTo>
                    <a:pt x="5815130" y="994968"/>
                    <a:pt x="5845524" y="996109"/>
                    <a:pt x="5860261" y="1004957"/>
                  </a:cubicBezTo>
                  <a:cubicBezTo>
                    <a:pt x="5906804" y="1032492"/>
                    <a:pt x="5977071" y="1037384"/>
                    <a:pt x="6042103" y="1036225"/>
                  </a:cubicBezTo>
                  <a:cubicBezTo>
                    <a:pt x="6128234" y="1034887"/>
                    <a:pt x="6222271" y="1027703"/>
                    <a:pt x="6302000" y="989138"/>
                  </a:cubicBezTo>
                  <a:cubicBezTo>
                    <a:pt x="6349674" y="965908"/>
                    <a:pt x="6396954" y="955198"/>
                    <a:pt x="6452027" y="968488"/>
                  </a:cubicBezTo>
                  <a:cubicBezTo>
                    <a:pt x="6489403" y="977694"/>
                    <a:pt x="6558004" y="960730"/>
                    <a:pt x="6589207" y="939473"/>
                  </a:cubicBezTo>
                  <a:cubicBezTo>
                    <a:pt x="6600500" y="931820"/>
                    <a:pt x="6612150" y="924116"/>
                    <a:pt x="6631071" y="911221"/>
                  </a:cubicBezTo>
                  <a:cubicBezTo>
                    <a:pt x="6674307" y="951312"/>
                    <a:pt x="6752348" y="944331"/>
                    <a:pt x="6828276" y="942940"/>
                  </a:cubicBezTo>
                  <a:cubicBezTo>
                    <a:pt x="6874782" y="942157"/>
                    <a:pt x="6889175" y="963895"/>
                    <a:pt x="6900805" y="984139"/>
                  </a:cubicBezTo>
                  <a:cubicBezTo>
                    <a:pt x="6921317" y="1020675"/>
                    <a:pt x="6959798" y="1032556"/>
                    <a:pt x="7034669" y="1018664"/>
                  </a:cubicBezTo>
                  <a:cubicBezTo>
                    <a:pt x="7117339" y="1003282"/>
                    <a:pt x="7199639" y="985309"/>
                    <a:pt x="7281069" y="966326"/>
                  </a:cubicBezTo>
                  <a:cubicBezTo>
                    <a:pt x="7332523" y="954265"/>
                    <a:pt x="7378031" y="936255"/>
                    <a:pt x="7412782" y="909205"/>
                  </a:cubicBezTo>
                  <a:cubicBezTo>
                    <a:pt x="7446537" y="882863"/>
                    <a:pt x="7455447" y="884046"/>
                    <a:pt x="7500329" y="894825"/>
                  </a:cubicBezTo>
                  <a:cubicBezTo>
                    <a:pt x="7552746" y="907362"/>
                    <a:pt x="7606737" y="918163"/>
                    <a:pt x="7662326" y="927415"/>
                  </a:cubicBezTo>
                  <a:cubicBezTo>
                    <a:pt x="7679869" y="930387"/>
                    <a:pt x="7704116" y="926739"/>
                    <a:pt x="7725336" y="924843"/>
                  </a:cubicBezTo>
                  <a:cubicBezTo>
                    <a:pt x="7761322" y="921787"/>
                    <a:pt x="7798619" y="920242"/>
                    <a:pt x="7833282" y="913030"/>
                  </a:cubicBezTo>
                  <a:cubicBezTo>
                    <a:pt x="7866518" y="906022"/>
                    <a:pt x="7898636" y="893699"/>
                    <a:pt x="7928607" y="881682"/>
                  </a:cubicBezTo>
                  <a:cubicBezTo>
                    <a:pt x="8012313" y="848024"/>
                    <a:pt x="8088140" y="810204"/>
                    <a:pt x="8146599" y="762967"/>
                  </a:cubicBezTo>
                  <a:cubicBezTo>
                    <a:pt x="8154093" y="756799"/>
                    <a:pt x="8170251" y="752605"/>
                    <a:pt x="8183580" y="749004"/>
                  </a:cubicBezTo>
                  <a:cubicBezTo>
                    <a:pt x="8205314" y="743071"/>
                    <a:pt x="8227790" y="737221"/>
                    <a:pt x="8250226" y="733642"/>
                  </a:cubicBezTo>
                  <a:cubicBezTo>
                    <a:pt x="8359191" y="716208"/>
                    <a:pt x="8441165" y="678077"/>
                    <a:pt x="8505932" y="626541"/>
                  </a:cubicBezTo>
                  <a:cubicBezTo>
                    <a:pt x="8524587" y="611795"/>
                    <a:pt x="8540110" y="608258"/>
                    <a:pt x="8564196" y="618795"/>
                  </a:cubicBezTo>
                  <a:cubicBezTo>
                    <a:pt x="8592164" y="631042"/>
                    <a:pt x="8628034" y="619506"/>
                    <a:pt x="8660707" y="611068"/>
                  </a:cubicBezTo>
                  <a:cubicBezTo>
                    <a:pt x="8694444" y="602478"/>
                    <a:pt x="8728516" y="593650"/>
                    <a:pt x="8762258" y="585060"/>
                  </a:cubicBezTo>
                  <a:cubicBezTo>
                    <a:pt x="8787229" y="578854"/>
                    <a:pt x="8811901" y="573068"/>
                    <a:pt x="8836441" y="566357"/>
                  </a:cubicBezTo>
                  <a:cubicBezTo>
                    <a:pt x="8912858" y="545446"/>
                    <a:pt x="8983245" y="538424"/>
                    <a:pt x="9050731" y="559574"/>
                  </a:cubicBezTo>
                  <a:cubicBezTo>
                    <a:pt x="9102221" y="575829"/>
                    <a:pt x="9164952" y="573867"/>
                    <a:pt x="9229629" y="557463"/>
                  </a:cubicBezTo>
                  <a:cubicBezTo>
                    <a:pt x="9237708" y="555367"/>
                    <a:pt x="9247532" y="550189"/>
                    <a:pt x="9253453" y="550855"/>
                  </a:cubicBezTo>
                  <a:cubicBezTo>
                    <a:pt x="9342570" y="560231"/>
                    <a:pt x="9405312" y="512382"/>
                    <a:pt x="9484216" y="498670"/>
                  </a:cubicBezTo>
                  <a:cubicBezTo>
                    <a:pt x="9519037" y="492570"/>
                    <a:pt x="9552780" y="473782"/>
                    <a:pt x="9582635" y="458383"/>
                  </a:cubicBezTo>
                  <a:cubicBezTo>
                    <a:pt x="9623691" y="437230"/>
                    <a:pt x="9660185" y="417296"/>
                    <a:pt x="9719672" y="415606"/>
                  </a:cubicBezTo>
                  <a:cubicBezTo>
                    <a:pt x="9779191" y="414100"/>
                    <a:pt x="9830942" y="393877"/>
                    <a:pt x="9871786" y="366146"/>
                  </a:cubicBezTo>
                  <a:cubicBezTo>
                    <a:pt x="9903016" y="345075"/>
                    <a:pt x="9939572" y="338348"/>
                    <a:pt x="9984496" y="336659"/>
                  </a:cubicBezTo>
                  <a:cubicBezTo>
                    <a:pt x="10040644" y="334502"/>
                    <a:pt x="10098167" y="326673"/>
                    <a:pt x="10154710" y="322192"/>
                  </a:cubicBezTo>
                  <a:cubicBezTo>
                    <a:pt x="10166955" y="321200"/>
                    <a:pt x="10182671" y="321602"/>
                    <a:pt x="10190448" y="325024"/>
                  </a:cubicBezTo>
                  <a:cubicBezTo>
                    <a:pt x="10285771" y="367692"/>
                    <a:pt x="10409001" y="350677"/>
                    <a:pt x="10530738" y="335952"/>
                  </a:cubicBezTo>
                  <a:cubicBezTo>
                    <a:pt x="10604508" y="327126"/>
                    <a:pt x="10678399" y="316583"/>
                    <a:pt x="10752159" y="305116"/>
                  </a:cubicBezTo>
                  <a:cubicBezTo>
                    <a:pt x="10777122" y="301364"/>
                    <a:pt x="10803112" y="294635"/>
                    <a:pt x="10824454" y="285926"/>
                  </a:cubicBezTo>
                  <a:cubicBezTo>
                    <a:pt x="10868839" y="267698"/>
                    <a:pt x="10909149" y="246464"/>
                    <a:pt x="10953154" y="228101"/>
                  </a:cubicBezTo>
                  <a:cubicBezTo>
                    <a:pt x="10969624" y="221029"/>
                    <a:pt x="10991732" y="217687"/>
                    <a:pt x="11011616" y="214095"/>
                  </a:cubicBezTo>
                  <a:cubicBezTo>
                    <a:pt x="11046745" y="207572"/>
                    <a:pt x="11086643" y="206411"/>
                    <a:pt x="11116033" y="195420"/>
                  </a:cubicBezTo>
                  <a:cubicBezTo>
                    <a:pt x="11192469" y="166955"/>
                    <a:pt x="11266915" y="160298"/>
                    <a:pt x="11344305" y="166628"/>
                  </a:cubicBezTo>
                  <a:cubicBezTo>
                    <a:pt x="11452659" y="175526"/>
                    <a:pt x="11551628" y="159518"/>
                    <a:pt x="11639052" y="108525"/>
                  </a:cubicBezTo>
                  <a:cubicBezTo>
                    <a:pt x="11678387" y="85542"/>
                    <a:pt x="11720245" y="87878"/>
                    <a:pt x="11757534" y="96529"/>
                  </a:cubicBezTo>
                  <a:cubicBezTo>
                    <a:pt x="11800501" y="106639"/>
                    <a:pt x="11840706" y="105055"/>
                    <a:pt x="11885801" y="86727"/>
                  </a:cubicBezTo>
                  <a:cubicBezTo>
                    <a:pt x="11895786" y="82658"/>
                    <a:pt x="11910606" y="81866"/>
                    <a:pt x="11922876" y="81059"/>
                  </a:cubicBezTo>
                  <a:cubicBezTo>
                    <a:pt x="11992785" y="75805"/>
                    <a:pt x="12063502" y="73646"/>
                    <a:pt x="12115333" y="33586"/>
                  </a:cubicBezTo>
                  <a:cubicBezTo>
                    <a:pt x="12125502" y="25714"/>
                    <a:pt x="12143695" y="20476"/>
                    <a:pt x="12158082" y="14080"/>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AFFA3DA9-D9EA-F545-97D9-36B810B2079F}"/>
              </a:ext>
            </a:extLst>
          </p:cNvPr>
          <p:cNvSpPr>
            <a:spLocks noGrp="1"/>
          </p:cNvSpPr>
          <p:nvPr>
            <p:ph type="subTitle" idx="1"/>
          </p:nvPr>
        </p:nvSpPr>
        <p:spPr>
          <a:xfrm>
            <a:off x="2598738" y="4030979"/>
            <a:ext cx="7017814" cy="478272"/>
          </a:xfrm>
        </p:spPr>
        <p:txBody>
          <a:bodyPr wrap="square">
            <a:normAutofit/>
          </a:bodyPr>
          <a:lstStyle/>
          <a:p>
            <a:r>
              <a:rPr lang="en-US">
                <a:solidFill>
                  <a:schemeClr val="bg1"/>
                </a:solidFill>
              </a:rPr>
              <a:t>Natalie Davies</a:t>
            </a:r>
            <a:endParaRPr lang="en-US" dirty="0">
              <a:solidFill>
                <a:schemeClr val="bg1"/>
              </a:solidFill>
            </a:endParaRPr>
          </a:p>
        </p:txBody>
      </p:sp>
    </p:spTree>
    <p:extLst>
      <p:ext uri="{BB962C8B-B14F-4D97-AF65-F5344CB8AC3E}">
        <p14:creationId xmlns:p14="http://schemas.microsoft.com/office/powerpoint/2010/main" val="203178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735C-5AF9-DF42-942C-B6C8F7CEA934}"/>
              </a:ext>
            </a:extLst>
          </p:cNvPr>
          <p:cNvSpPr>
            <a:spLocks noGrp="1"/>
          </p:cNvSpPr>
          <p:nvPr>
            <p:ph type="title"/>
          </p:nvPr>
        </p:nvSpPr>
        <p:spPr/>
        <p:txBody>
          <a:bodyPr>
            <a:normAutofit/>
          </a:bodyPr>
          <a:lstStyle/>
          <a:p>
            <a:r>
              <a:rPr lang="en-US" b="1">
                <a:effectLst/>
                <a:latin typeface="Calibri" panose="020F0502020204030204" pitchFamily="34" charset="0"/>
                <a:ea typeface="Times New Roman" panose="02020603050405020304" pitchFamily="18" charset="0"/>
              </a:rPr>
              <a:t>Aims</a:t>
            </a:r>
            <a:br>
              <a:rPr lang="en-GB">
                <a:effectLst/>
                <a:latin typeface="Times New Roman" panose="02020603050405020304" pitchFamily="18" charset="0"/>
                <a:ea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904183FD-F08C-3C4D-8984-5CFCF138E11A}"/>
              </a:ext>
            </a:extLst>
          </p:cNvPr>
          <p:cNvSpPr>
            <a:spLocks noGrp="1"/>
          </p:cNvSpPr>
          <p:nvPr>
            <p:ph idx="1"/>
          </p:nvPr>
        </p:nvSpPr>
        <p:spPr>
          <a:xfrm>
            <a:off x="838200" y="970532"/>
            <a:ext cx="10515600" cy="5206431"/>
          </a:xfrm>
        </p:spPr>
        <p:txBody>
          <a:bodyPr>
            <a:normAutofit fontScale="70000" lnSpcReduction="20000"/>
          </a:bodyPr>
          <a:lstStyle/>
          <a:p>
            <a:pPr marL="0" indent="0">
              <a:buNone/>
            </a:pPr>
            <a:endParaRPr lang="en-GB" dirty="0">
              <a:effectLst/>
              <a:latin typeface="Times New Roman" panose="02020603050405020304" pitchFamily="18" charset="0"/>
              <a:ea typeface="Times New Roman" panose="02020603050405020304" pitchFamily="18" charset="0"/>
            </a:endParaRPr>
          </a:p>
          <a:p>
            <a:r>
              <a:rPr lang="en-US" dirty="0">
                <a:effectLst/>
                <a:latin typeface="Calibri" panose="020F0502020204030204" pitchFamily="34" charset="0"/>
                <a:ea typeface="Times New Roman" panose="02020603050405020304" pitchFamily="18" charset="0"/>
              </a:rPr>
              <a:t>Explore concepts of Basic life support and CPR (Cardiopulmonary resuscitation).</a:t>
            </a:r>
          </a:p>
          <a:p>
            <a:endParaRPr lang="en-GB" dirty="0">
              <a:effectLst/>
              <a:latin typeface="Times New Roman" panose="02020603050405020304" pitchFamily="18" charset="0"/>
              <a:ea typeface="Times New Roman" panose="02020603050405020304" pitchFamily="18" charset="0"/>
            </a:endParaRPr>
          </a:p>
          <a:p>
            <a:r>
              <a:rPr lang="en-US" dirty="0">
                <a:latin typeface="Calibri" panose="020F0502020204030204" pitchFamily="34" charset="0"/>
                <a:ea typeface="Times New Roman" panose="02020603050405020304" pitchFamily="18" charset="0"/>
              </a:rPr>
              <a:t>S</a:t>
            </a:r>
            <a:r>
              <a:rPr lang="en-US" dirty="0">
                <a:effectLst/>
                <a:latin typeface="Calibri" panose="020F0502020204030204" pitchFamily="34" charset="0"/>
                <a:ea typeface="Times New Roman" panose="02020603050405020304" pitchFamily="18" charset="0"/>
              </a:rPr>
              <a:t>tep by step guidance on how to perform basic life support as a bystander in a community setting.</a:t>
            </a:r>
            <a:endParaRPr lang="en-GB" dirty="0">
              <a:effectLst/>
              <a:latin typeface="Times New Roman" panose="02020603050405020304" pitchFamily="18" charset="0"/>
              <a:ea typeface="Times New Roman" panose="02020603050405020304" pitchFamily="18" charset="0"/>
            </a:endParaRPr>
          </a:p>
          <a:p>
            <a:pPr marL="0" indent="0">
              <a:buNone/>
            </a:pPr>
            <a:endParaRPr lang="en-GB" dirty="0">
              <a:effectLst/>
              <a:latin typeface="Times New Roman" panose="02020603050405020304" pitchFamily="18" charset="0"/>
              <a:ea typeface="Times New Roman" panose="02020603050405020304" pitchFamily="18" charset="0"/>
            </a:endParaRPr>
          </a:p>
          <a:p>
            <a:r>
              <a:rPr lang="en-US" dirty="0">
                <a:latin typeface="Calibri" panose="020F0502020204030204" pitchFamily="34" charset="0"/>
                <a:ea typeface="Times New Roman" panose="02020603050405020304" pitchFamily="18" charset="0"/>
              </a:rPr>
              <a:t>V</a:t>
            </a:r>
            <a:r>
              <a:rPr lang="en-US" dirty="0">
                <a:effectLst/>
                <a:latin typeface="Calibri" panose="020F0502020204030204" pitchFamily="34" charset="0"/>
                <a:ea typeface="Times New Roman" panose="02020603050405020304" pitchFamily="18" charset="0"/>
              </a:rPr>
              <a:t>ideo examples of BLS/CPR within a community setting.</a:t>
            </a:r>
            <a:endParaRPr lang="en-GB" dirty="0">
              <a:effectLst/>
              <a:latin typeface="Times New Roman" panose="02020603050405020304" pitchFamily="18" charset="0"/>
              <a:ea typeface="Times New Roman" panose="02020603050405020304" pitchFamily="18" charset="0"/>
            </a:endParaRPr>
          </a:p>
          <a:p>
            <a:pPr marL="0" indent="0">
              <a:buNone/>
            </a:pPr>
            <a:endParaRPr lang="en-GB" dirty="0">
              <a:effectLst/>
              <a:latin typeface="Times New Roman" panose="02020603050405020304" pitchFamily="18" charset="0"/>
              <a:ea typeface="Times New Roman" panose="02020603050405020304" pitchFamily="18" charset="0"/>
            </a:endParaRPr>
          </a:p>
          <a:p>
            <a:r>
              <a:rPr lang="en-US" dirty="0">
                <a:latin typeface="Calibri" panose="020F0502020204030204" pitchFamily="34" charset="0"/>
                <a:ea typeface="Times New Roman" panose="02020603050405020304" pitchFamily="18" charset="0"/>
              </a:rPr>
              <a:t>D</a:t>
            </a:r>
            <a:r>
              <a:rPr lang="en-US" dirty="0">
                <a:effectLst/>
                <a:latin typeface="Calibri" panose="020F0502020204030204" pitchFamily="34" charset="0"/>
                <a:ea typeface="Times New Roman" panose="02020603050405020304" pitchFamily="18" charset="0"/>
              </a:rPr>
              <a:t>emonstration of BLS/CPR</a:t>
            </a:r>
          </a:p>
          <a:p>
            <a:endParaRPr lang="en-US" dirty="0">
              <a:latin typeface="Calibri" panose="020F0502020204030204" pitchFamily="34" charset="0"/>
              <a:ea typeface="Times New Roman" panose="02020603050405020304" pitchFamily="18" charset="0"/>
            </a:endParaRPr>
          </a:p>
          <a:p>
            <a:r>
              <a:rPr lang="en-US" dirty="0">
                <a:effectLst/>
                <a:latin typeface="Calibri" panose="020F0502020204030204" pitchFamily="34" charset="0"/>
                <a:ea typeface="Times New Roman" panose="02020603050405020304" pitchFamily="18" charset="0"/>
              </a:rPr>
              <a:t>Further training and information advice</a:t>
            </a:r>
          </a:p>
          <a:p>
            <a:endParaRPr lang="en-GB" dirty="0">
              <a:effectLst/>
              <a:latin typeface="Times New Roman" panose="02020603050405020304" pitchFamily="18" charset="0"/>
              <a:ea typeface="Times New Roman" panose="02020603050405020304" pitchFamily="18" charset="0"/>
            </a:endParaRPr>
          </a:p>
          <a:p>
            <a:r>
              <a:rPr lang="en-GB" dirty="0" err="1">
                <a:effectLst/>
                <a:latin typeface="Calibri" panose="020F0502020204030204" pitchFamily="34" charset="0"/>
                <a:ea typeface="Times New Roman" panose="02020603050405020304" pitchFamily="18" charset="0"/>
              </a:rPr>
              <a:t>Vevox</a:t>
            </a:r>
            <a:r>
              <a:rPr lang="en-GB" dirty="0">
                <a:effectLst/>
                <a:latin typeface="Calibri" panose="020F0502020204030204" pitchFamily="34" charset="0"/>
                <a:ea typeface="Times New Roman" panose="02020603050405020304" pitchFamily="18" charset="0"/>
              </a:rPr>
              <a:t> quiz</a:t>
            </a:r>
            <a:endParaRPr lang="en-GB" dirty="0">
              <a:effectLst/>
              <a:latin typeface="Times New Roman" panose="02020603050405020304" pitchFamily="18" charset="0"/>
              <a:ea typeface="Times New Roman" panose="02020603050405020304" pitchFamily="18" charset="0"/>
            </a:endParaRPr>
          </a:p>
          <a:p>
            <a:pPr marL="0" indent="0">
              <a:buNone/>
            </a:pPr>
            <a:endParaRPr lang="en-GB" dirty="0">
              <a:effectLst/>
              <a:latin typeface="Times New Roman" panose="02020603050405020304" pitchFamily="18" charset="0"/>
              <a:ea typeface="Times New Roman" panose="02020603050405020304" pitchFamily="18" charset="0"/>
            </a:endParaRPr>
          </a:p>
          <a:p>
            <a:r>
              <a:rPr lang="en-US" dirty="0">
                <a:latin typeface="Calibri" panose="020F0502020204030204" pitchFamily="34" charset="0"/>
                <a:ea typeface="Times New Roman" panose="02020603050405020304" pitchFamily="18" charset="0"/>
              </a:rPr>
              <a:t>C</a:t>
            </a:r>
            <a:r>
              <a:rPr lang="en-US" dirty="0">
                <a:effectLst/>
                <a:latin typeface="Calibri" panose="020F0502020204030204" pitchFamily="34" charset="0"/>
                <a:ea typeface="Times New Roman" panose="02020603050405020304" pitchFamily="18" charset="0"/>
              </a:rPr>
              <a:t>ase study/story involving CPR and a positive outcome.</a:t>
            </a:r>
            <a:endParaRPr lang="en-GB" dirty="0">
              <a:effectLst/>
              <a:latin typeface="Times New Roman" panose="02020603050405020304" pitchFamily="18" charset="0"/>
              <a:ea typeface="Times New Roman" panose="02020603050405020304" pitchFamily="18" charset="0"/>
            </a:endParaRPr>
          </a:p>
          <a:p>
            <a:endParaRPr lang="en-US" sz="1300" dirty="0"/>
          </a:p>
        </p:txBody>
      </p:sp>
    </p:spTree>
    <p:extLst>
      <p:ext uri="{BB962C8B-B14F-4D97-AF65-F5344CB8AC3E}">
        <p14:creationId xmlns:p14="http://schemas.microsoft.com/office/powerpoint/2010/main" val="306556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ssolv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dissolv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dissolv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dissolve">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dissolve">
                                      <p:cBhvr>
                                        <p:cTn id="32" dur="500"/>
                                        <p:tgtEl>
                                          <p:spTgt spid="3">
                                            <p:txEl>
                                              <p:pRg st="11" end="1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animEffect transition="in" filter="dissolve">
                                      <p:cBhvr>
                                        <p:cTn id="37"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FDC3FA-E4BB-704B-B413-E4469716ECD4}"/>
              </a:ext>
            </a:extLst>
          </p:cNvPr>
          <p:cNvSpPr>
            <a:spLocks noGrp="1"/>
          </p:cNvSpPr>
          <p:nvPr>
            <p:ph type="title"/>
          </p:nvPr>
        </p:nvSpPr>
        <p:spPr>
          <a:xfrm>
            <a:off x="838200" y="365125"/>
            <a:ext cx="10515600" cy="1325563"/>
          </a:xfrm>
        </p:spPr>
        <p:txBody>
          <a:bodyPr>
            <a:normAutofit/>
          </a:bodyPr>
          <a:lstStyle/>
          <a:p>
            <a:r>
              <a:rPr lang="en-US" u="sng" dirty="0">
                <a:latin typeface="+mn-lt"/>
              </a:rPr>
              <a:t>Learning Objectives</a:t>
            </a:r>
          </a:p>
        </p:txBody>
      </p:sp>
      <p:sp>
        <p:nvSpPr>
          <p:cNvPr id="2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8C2F88-59E9-074D-97B1-ECBD4E7DCCB8}"/>
              </a:ext>
            </a:extLst>
          </p:cNvPr>
          <p:cNvSpPr>
            <a:spLocks noGrp="1"/>
          </p:cNvSpPr>
          <p:nvPr>
            <p:ph idx="1"/>
          </p:nvPr>
        </p:nvSpPr>
        <p:spPr>
          <a:xfrm>
            <a:off x="838200" y="1825625"/>
            <a:ext cx="10515600" cy="4351338"/>
          </a:xfrm>
        </p:spPr>
        <p:txBody>
          <a:bodyPr>
            <a:normAutofit/>
          </a:bodyPr>
          <a:lstStyle/>
          <a:p>
            <a:r>
              <a:rPr lang="en-US" dirty="0"/>
              <a:t>To demonstrate basic knowledge of undertaking Basic Life Support within the community setting.</a:t>
            </a:r>
          </a:p>
          <a:p>
            <a:endParaRPr lang="en-US" dirty="0"/>
          </a:p>
          <a:p>
            <a:r>
              <a:rPr lang="en-US" dirty="0"/>
              <a:t>To gain information that signposts the attendee to further training around Basic Life Support.</a:t>
            </a:r>
          </a:p>
        </p:txBody>
      </p:sp>
    </p:spTree>
    <p:extLst>
      <p:ext uri="{BB962C8B-B14F-4D97-AF65-F5344CB8AC3E}">
        <p14:creationId xmlns:p14="http://schemas.microsoft.com/office/powerpoint/2010/main" val="321240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803E7-8989-0144-8880-7128BE371FC8}"/>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mn-lt"/>
              </a:rPr>
              <a:t>Introduction-Basic Life Support (BLS)</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55DB65-A6E6-5B4E-8BB0-5280A5D8FC96}"/>
              </a:ext>
            </a:extLst>
          </p:cNvPr>
          <p:cNvSpPr>
            <a:spLocks noGrp="1"/>
          </p:cNvSpPr>
          <p:nvPr>
            <p:ph idx="1"/>
          </p:nvPr>
        </p:nvSpPr>
        <p:spPr>
          <a:xfrm>
            <a:off x="4447308" y="591344"/>
            <a:ext cx="6906491" cy="5585619"/>
          </a:xfrm>
        </p:spPr>
        <p:txBody>
          <a:bodyPr anchor="ctr">
            <a:normAutofit fontScale="77500" lnSpcReduction="20000"/>
          </a:bodyPr>
          <a:lstStyle/>
          <a:p>
            <a:r>
              <a:rPr lang="en-US" dirty="0"/>
              <a:t>Basic Life Support </a:t>
            </a:r>
            <a:r>
              <a:rPr lang="en-GB" b="0" i="0" u="none" strike="noStrike" dirty="0">
                <a:effectLst/>
              </a:rPr>
              <a:t>is the first line of management for an illness or injury, generally by any bystander, until medical intervention can be started. </a:t>
            </a:r>
          </a:p>
          <a:p>
            <a:endParaRPr lang="en-GB" dirty="0"/>
          </a:p>
          <a:p>
            <a:r>
              <a:rPr lang="en-GB" b="0" i="0" u="none" strike="noStrike" dirty="0">
                <a:effectLst/>
              </a:rPr>
              <a:t>Patients' survival probability depends on early detection of symptoms, early access to emergency medical services, and early BLS provided by bystanders. </a:t>
            </a:r>
          </a:p>
          <a:p>
            <a:endParaRPr lang="en-GB" b="0" i="0" u="none" strike="noStrike" dirty="0">
              <a:effectLst/>
            </a:endParaRPr>
          </a:p>
          <a:p>
            <a:r>
              <a:rPr lang="en-GB" b="0" i="0" u="none" strike="noStrike" dirty="0">
                <a:effectLst/>
              </a:rPr>
              <a:t>Whether you're teaching in person, attending a class or watching online, every single person can play a key role in improving survival rates from out-of-hospital cardiac arrest by learning how to do basic life support. </a:t>
            </a:r>
          </a:p>
          <a:p>
            <a:pPr marL="0" indent="0">
              <a:buNone/>
            </a:pPr>
            <a:endParaRPr lang="en-GB" b="0" i="0" u="none" strike="noStrike" dirty="0">
              <a:effectLst/>
            </a:endParaRPr>
          </a:p>
          <a:p>
            <a:r>
              <a:rPr lang="en-GB" b="0" i="0" u="none" strike="noStrike" dirty="0">
                <a:effectLst/>
              </a:rPr>
              <a:t>Basic life support differs depending on whether it is a baby, child or adult receiving the </a:t>
            </a:r>
            <a:r>
              <a:rPr lang="en-GB" b="0" i="0" u="none" strike="noStrike" dirty="0" err="1">
                <a:effectLst/>
              </a:rPr>
              <a:t>treatment.For</a:t>
            </a:r>
            <a:r>
              <a:rPr lang="en-GB" b="0" i="0" u="none" strike="noStrike" dirty="0">
                <a:effectLst/>
              </a:rPr>
              <a:t> the purpose of this session and due to time constraints, we will be focusing on adult CPR only. </a:t>
            </a:r>
          </a:p>
          <a:p>
            <a:pPr marL="0" indent="0">
              <a:buNone/>
            </a:pPr>
            <a:r>
              <a:rPr lang="en-US" dirty="0"/>
              <a:t>                               </a:t>
            </a:r>
            <a:r>
              <a:rPr lang="en-US" sz="2100" dirty="0"/>
              <a:t>(</a:t>
            </a:r>
            <a:r>
              <a:rPr lang="en-GB" sz="2100" b="0" i="0" u="none" strike="noStrike" dirty="0" err="1">
                <a:effectLst/>
              </a:rPr>
              <a:t>Shaheen</a:t>
            </a:r>
            <a:r>
              <a:rPr lang="en-GB" sz="2100" b="0" i="0" u="none" strike="noStrike" dirty="0">
                <a:effectLst/>
              </a:rPr>
              <a:t> et al, 2023)</a:t>
            </a:r>
            <a:r>
              <a:rPr lang="en-US" sz="2100" dirty="0"/>
              <a:t>(Resuscitation Council UK, 2023)                                         </a:t>
            </a:r>
            <a:endParaRPr lang="en-GB" sz="2100" dirty="0"/>
          </a:p>
          <a:p>
            <a:pPr marL="3657600" lvl="8" indent="0">
              <a:buNone/>
            </a:pPr>
            <a:r>
              <a:rPr lang="en-US" sz="1100" dirty="0"/>
              <a:t>                                   </a:t>
            </a:r>
          </a:p>
        </p:txBody>
      </p:sp>
    </p:spTree>
    <p:extLst>
      <p:ext uri="{BB962C8B-B14F-4D97-AF65-F5344CB8AC3E}">
        <p14:creationId xmlns:p14="http://schemas.microsoft.com/office/powerpoint/2010/main" val="56806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2E9E7-DED3-8741-8F2B-F63EAEB793A3}"/>
              </a:ext>
            </a:extLst>
          </p:cNvPr>
          <p:cNvSpPr>
            <a:spLocks noGrp="1"/>
          </p:cNvSpPr>
          <p:nvPr>
            <p:ph type="title"/>
          </p:nvPr>
        </p:nvSpPr>
        <p:spPr>
          <a:xfrm>
            <a:off x="4800600" y="530578"/>
            <a:ext cx="6740148" cy="1160110"/>
          </a:xfrm>
        </p:spPr>
        <p:txBody>
          <a:bodyPr>
            <a:normAutofit/>
          </a:bodyPr>
          <a:lstStyle/>
          <a:p>
            <a:r>
              <a:rPr lang="en-US" sz="3700" dirty="0">
                <a:latin typeface="Calibri" panose="020F0502020204030204" pitchFamily="34" charset="0"/>
                <a:cs typeface="Calibri" panose="020F0502020204030204" pitchFamily="34" charset="0"/>
              </a:rPr>
              <a:t>Why Learn Basic Life Support?</a:t>
            </a:r>
          </a:p>
        </p:txBody>
      </p:sp>
      <p:sp>
        <p:nvSpPr>
          <p:cNvPr id="3" name="Content Placeholder 2">
            <a:extLst>
              <a:ext uri="{FF2B5EF4-FFF2-40B4-BE49-F238E27FC236}">
                <a16:creationId xmlns:a16="http://schemas.microsoft.com/office/drawing/2014/main" id="{BA65B1AD-2037-4149-B695-EA5CBE004749}"/>
              </a:ext>
            </a:extLst>
          </p:cNvPr>
          <p:cNvSpPr>
            <a:spLocks noGrp="1"/>
          </p:cNvSpPr>
          <p:nvPr>
            <p:ph idx="1"/>
          </p:nvPr>
        </p:nvSpPr>
        <p:spPr>
          <a:xfrm>
            <a:off x="4649050" y="1825625"/>
            <a:ext cx="6891698" cy="4388908"/>
          </a:xfrm>
        </p:spPr>
        <p:txBody>
          <a:bodyPr>
            <a:normAutofit fontScale="77500" lnSpcReduction="20000"/>
          </a:bodyPr>
          <a:lstStyle/>
          <a:p>
            <a:r>
              <a:rPr lang="en-GB" sz="2400" b="0" i="0" u="none" strike="noStrike" dirty="0">
                <a:effectLst/>
              </a:rPr>
              <a:t>In the UK there are over 30,000 out of hospital cardiac arrests per year, where medical intervention is attempted.</a:t>
            </a:r>
          </a:p>
          <a:p>
            <a:endParaRPr lang="en-GB" sz="2400" b="0" i="0" u="none" strike="noStrike" dirty="0">
              <a:effectLst/>
            </a:endParaRPr>
          </a:p>
          <a:p>
            <a:r>
              <a:rPr lang="en-GB" sz="2400" b="0" i="0" u="none" strike="noStrike" dirty="0">
                <a:effectLst/>
              </a:rPr>
              <a:t>Survival rates remain </a:t>
            </a:r>
            <a:r>
              <a:rPr lang="en-GB" sz="2400" dirty="0"/>
              <a:t>very</a:t>
            </a:r>
            <a:r>
              <a:rPr lang="en-GB" sz="2400" b="0" i="0" u="none" strike="noStrike" dirty="0">
                <a:effectLst/>
              </a:rPr>
              <a:t> low in the UK, with </a:t>
            </a:r>
            <a:r>
              <a:rPr lang="en-GB" sz="2400" dirty="0"/>
              <a:t>less</a:t>
            </a:r>
            <a:r>
              <a:rPr lang="en-GB" sz="2400" b="0" i="0" u="none" strike="noStrike" dirty="0">
                <a:effectLst/>
              </a:rPr>
              <a:t> than </a:t>
            </a:r>
            <a:r>
              <a:rPr lang="en-GB" sz="2400" dirty="0"/>
              <a:t>10% of</a:t>
            </a:r>
            <a:r>
              <a:rPr lang="en-GB" sz="2400" b="0" i="0" u="none" strike="noStrike" dirty="0">
                <a:effectLst/>
              </a:rPr>
              <a:t> people surviving. </a:t>
            </a:r>
          </a:p>
          <a:p>
            <a:endParaRPr lang="en-US" sz="2400" b="0" i="0" dirty="0">
              <a:effectLst/>
            </a:endParaRPr>
          </a:p>
          <a:p>
            <a:r>
              <a:rPr lang="en-US" sz="2400" b="0" i="0" dirty="0">
                <a:effectLst/>
              </a:rPr>
              <a:t>Immediate initiation of CPR can double or quadruple survival outcome.</a:t>
            </a:r>
          </a:p>
          <a:p>
            <a:endParaRPr lang="en-US" sz="2400" dirty="0"/>
          </a:p>
          <a:p>
            <a:r>
              <a:rPr lang="en-US" sz="2400" b="0" i="0" dirty="0">
                <a:effectLst/>
              </a:rPr>
              <a:t>Currently, only 40% of people receive bystander CPR in the UK.</a:t>
            </a:r>
          </a:p>
          <a:p>
            <a:endParaRPr lang="en-US" sz="2400" b="0" i="0" dirty="0">
              <a:effectLst/>
            </a:endParaRPr>
          </a:p>
          <a:p>
            <a:r>
              <a:rPr lang="en-US" sz="2400" b="0" i="0" dirty="0">
                <a:effectLst/>
              </a:rPr>
              <a:t>Defibrillation within 3–5 minutes of collapse can produce survival rates up to 50–70%. </a:t>
            </a:r>
          </a:p>
          <a:p>
            <a:pPr marL="0" indent="0">
              <a:buNone/>
            </a:pPr>
            <a:r>
              <a:rPr lang="en-GB" sz="2400" b="0" i="0" u="none" strike="noStrike" dirty="0">
                <a:effectLst/>
              </a:rPr>
              <a:t>                                                                </a:t>
            </a:r>
            <a:r>
              <a:rPr lang="en-GB" sz="2300" b="0" i="0" u="none" strike="noStrike" dirty="0">
                <a:effectLst/>
              </a:rPr>
              <a:t>(British Heart Foundation, 2023)</a:t>
            </a:r>
          </a:p>
          <a:p>
            <a:pPr>
              <a:buFont typeface="Arial" panose="020B0604020202020204" pitchFamily="34" charset="0"/>
              <a:buChar char="•"/>
            </a:pPr>
            <a:endParaRPr lang="en-US" sz="2400" b="0" i="0" dirty="0">
              <a:effectLst/>
            </a:endParaRPr>
          </a:p>
          <a:p>
            <a:endParaRPr lang="en-GB" sz="1300" b="0" i="0" u="none" strike="noStrike" dirty="0">
              <a:effectLst/>
              <a:latin typeface="Resus"/>
            </a:endParaRPr>
          </a:p>
          <a:p>
            <a:endParaRPr lang="en-US" sz="1300" dirty="0"/>
          </a:p>
        </p:txBody>
      </p:sp>
      <p:pic>
        <p:nvPicPr>
          <p:cNvPr id="7" name="Graphic 6" descr="Heart Organ">
            <a:extLst>
              <a:ext uri="{FF2B5EF4-FFF2-40B4-BE49-F238E27FC236}">
                <a16:creationId xmlns:a16="http://schemas.microsoft.com/office/drawing/2014/main" id="{B7A95AE9-4E2F-C275-E409-30B5D021BC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8036" y="1123946"/>
            <a:ext cx="4291014" cy="4291014"/>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Tree>
    <p:extLst>
      <p:ext uri="{BB962C8B-B14F-4D97-AF65-F5344CB8AC3E}">
        <p14:creationId xmlns:p14="http://schemas.microsoft.com/office/powerpoint/2010/main" val="3834287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484E-3ABC-FE4D-85BD-EFA7207AB45E}"/>
              </a:ext>
            </a:extLst>
          </p:cNvPr>
          <p:cNvSpPr>
            <a:spLocks noGrp="1"/>
          </p:cNvSpPr>
          <p:nvPr>
            <p:ph type="title"/>
          </p:nvPr>
        </p:nvSpPr>
        <p:spPr>
          <a:xfrm>
            <a:off x="635000" y="640823"/>
            <a:ext cx="3418659" cy="5583148"/>
          </a:xfrm>
        </p:spPr>
        <p:txBody>
          <a:bodyPr anchor="ctr">
            <a:normAutofit/>
          </a:bodyPr>
          <a:lstStyle/>
          <a:p>
            <a:r>
              <a:rPr lang="en-US" sz="5400" dirty="0">
                <a:latin typeface="+mn-lt"/>
              </a:rPr>
              <a:t>When would you Administer BLS?</a:t>
            </a:r>
          </a:p>
        </p:txBody>
      </p:sp>
      <p:graphicFrame>
        <p:nvGraphicFramePr>
          <p:cNvPr id="5" name="Content Placeholder 2">
            <a:extLst>
              <a:ext uri="{FF2B5EF4-FFF2-40B4-BE49-F238E27FC236}">
                <a16:creationId xmlns:a16="http://schemas.microsoft.com/office/drawing/2014/main" id="{20858704-0724-B237-0664-22815F3216A1}"/>
              </a:ext>
            </a:extLst>
          </p:cNvPr>
          <p:cNvGraphicFramePr>
            <a:graphicFrameLocks noGrp="1"/>
          </p:cNvGraphicFramePr>
          <p:nvPr>
            <p:ph idx="1"/>
            <p:extLst>
              <p:ext uri="{D42A27DB-BD31-4B8C-83A1-F6EECF244321}">
                <p14:modId xmlns:p14="http://schemas.microsoft.com/office/powerpoint/2010/main" val="3437734696"/>
              </p:ext>
            </p:extLst>
          </p:nvPr>
        </p:nvGraphicFramePr>
        <p:xfrm>
          <a:off x="4656488" y="1367706"/>
          <a:ext cx="6900512" cy="4879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959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6CE9-0EFE-F648-9E06-F5B05880C609}"/>
              </a:ext>
            </a:extLst>
          </p:cNvPr>
          <p:cNvSpPr>
            <a:spLocks noGrp="1"/>
          </p:cNvSpPr>
          <p:nvPr>
            <p:ph type="title"/>
          </p:nvPr>
        </p:nvSpPr>
        <p:spPr/>
        <p:txBody>
          <a:bodyPr>
            <a:normAutofit/>
          </a:bodyPr>
          <a:lstStyle/>
          <a:p>
            <a:r>
              <a:rPr lang="en-US">
                <a:latin typeface="+mn-lt"/>
              </a:rPr>
              <a:t>What if I forget or do something wrong?</a:t>
            </a:r>
            <a:endParaRPr lang="en-US" dirty="0">
              <a:latin typeface="+mn-lt"/>
            </a:endParaRPr>
          </a:p>
        </p:txBody>
      </p:sp>
      <p:sp>
        <p:nvSpPr>
          <p:cNvPr id="3" name="Content Placeholder 2">
            <a:extLst>
              <a:ext uri="{FF2B5EF4-FFF2-40B4-BE49-F238E27FC236}">
                <a16:creationId xmlns:a16="http://schemas.microsoft.com/office/drawing/2014/main" id="{CB0D5E0D-D205-2341-9730-656734C0698B}"/>
              </a:ext>
            </a:extLst>
          </p:cNvPr>
          <p:cNvSpPr>
            <a:spLocks noGrp="1"/>
          </p:cNvSpPr>
          <p:nvPr>
            <p:ph idx="1"/>
          </p:nvPr>
        </p:nvSpPr>
        <p:spPr>
          <a:xfrm>
            <a:off x="828161" y="1425575"/>
            <a:ext cx="10515600" cy="4351338"/>
          </a:xfrm>
        </p:spPr>
        <p:txBody>
          <a:bodyPr>
            <a:normAutofit/>
          </a:bodyPr>
          <a:lstStyle/>
          <a:p>
            <a:pPr marL="0" indent="0">
              <a:buNone/>
            </a:pPr>
            <a:endParaRPr lang="en-US" b="0" i="0" dirty="0">
              <a:effectLst/>
            </a:endParaRPr>
          </a:p>
          <a:p>
            <a:r>
              <a:rPr lang="en-GB" b="0" i="0" u="none" strike="noStrike" dirty="0">
                <a:effectLst/>
                <a:cs typeface="Assistant" pitchFamily="2" charset="-79"/>
              </a:rPr>
              <a:t>To encourage good Samaritans to help people in distress in the UK, the Social Action, Responsibility and Heroism Act, 2015 (SARHA) was enacted. The law seeks to protect good Samaritans from legal claims when a recipient of emergency care is harmed in the process </a:t>
            </a:r>
            <a:r>
              <a:rPr lang="en-GB" u="none" strike="noStrike" dirty="0">
                <a:effectLst/>
                <a:cs typeface="Assistant" pitchFamily="2" charset="-79"/>
              </a:rPr>
              <a:t>(Olusegun, 2023).</a:t>
            </a:r>
          </a:p>
          <a:p>
            <a:endParaRPr lang="en-GB" dirty="0"/>
          </a:p>
          <a:p>
            <a:r>
              <a:rPr lang="en-US" dirty="0"/>
              <a:t>Remember, if someone is having a cardiac arrest (their heart has stopped beating), they will die within a few minutes, doing something is better than doing nothing at all.</a:t>
            </a:r>
          </a:p>
        </p:txBody>
      </p:sp>
    </p:spTree>
    <p:extLst>
      <p:ext uri="{BB962C8B-B14F-4D97-AF65-F5344CB8AC3E}">
        <p14:creationId xmlns:p14="http://schemas.microsoft.com/office/powerpoint/2010/main" val="33718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0E68A-4514-8C42-A01D-20FDC79C41F4}"/>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How To Administer CPR </a:t>
            </a:r>
            <a:r>
              <a:rPr lang="en-US" sz="3600" dirty="0"/>
              <a:t>(Resuscitation Council, 2023)</a:t>
            </a:r>
          </a:p>
        </p:txBody>
      </p:sp>
      <p:graphicFrame>
        <p:nvGraphicFramePr>
          <p:cNvPr id="6" name="Content Placeholder 2">
            <a:extLst>
              <a:ext uri="{FF2B5EF4-FFF2-40B4-BE49-F238E27FC236}">
                <a16:creationId xmlns:a16="http://schemas.microsoft.com/office/drawing/2014/main" id="{EE3F5DBD-6349-AD97-686F-6734E605D120}"/>
              </a:ext>
            </a:extLst>
          </p:cNvPr>
          <p:cNvGraphicFramePr>
            <a:graphicFrameLocks noGrp="1"/>
          </p:cNvGraphicFramePr>
          <p:nvPr>
            <p:ph idx="1"/>
            <p:extLst>
              <p:ext uri="{D42A27DB-BD31-4B8C-83A1-F6EECF244321}">
                <p14:modId xmlns:p14="http://schemas.microsoft.com/office/powerpoint/2010/main" val="339232766"/>
              </p:ext>
            </p:extLst>
          </p:nvPr>
        </p:nvGraphicFramePr>
        <p:xfrm>
          <a:off x="5182908" y="642639"/>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74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23231-1DEE-B242-B288-B662C65E96F9}"/>
              </a:ext>
            </a:extLst>
          </p:cNvPr>
          <p:cNvSpPr>
            <a:spLocks noGrp="1"/>
          </p:cNvSpPr>
          <p:nvPr>
            <p:ph type="title"/>
          </p:nvPr>
        </p:nvSpPr>
        <p:spPr>
          <a:xfrm>
            <a:off x="838200" y="365125"/>
            <a:ext cx="10515600" cy="1325563"/>
          </a:xfrm>
        </p:spPr>
        <p:txBody>
          <a:bodyPr>
            <a:normAutofit/>
          </a:bodyPr>
          <a:lstStyle/>
          <a:p>
            <a:endParaRPr lang="en-US" sz="5400"/>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C7AF9-2097-6845-988F-214D5123E2F0}"/>
              </a:ext>
            </a:extLst>
          </p:cNvPr>
          <p:cNvSpPr>
            <a:spLocks noGrp="1"/>
          </p:cNvSpPr>
          <p:nvPr>
            <p:ph idx="1"/>
          </p:nvPr>
        </p:nvSpPr>
        <p:spPr>
          <a:xfrm>
            <a:off x="838200" y="1929384"/>
            <a:ext cx="10515600" cy="4251960"/>
          </a:xfrm>
        </p:spPr>
        <p:txBody>
          <a:bodyPr>
            <a:normAutofit/>
          </a:bodyPr>
          <a:lstStyle/>
          <a:p>
            <a:r>
              <a:rPr lang="en-GB" b="1" i="0" u="none" strike="noStrike" dirty="0">
                <a:effectLst/>
                <a:latin typeface="Frutiger W01"/>
              </a:rPr>
              <a:t>CPR on adults (NHS, 2023)</a:t>
            </a:r>
          </a:p>
          <a:p>
            <a:endParaRPr lang="en-GB" b="1" i="0" u="none" strike="noStrike" dirty="0">
              <a:effectLst/>
              <a:latin typeface="Frutiger W01"/>
            </a:endParaRPr>
          </a:p>
          <a:p>
            <a:r>
              <a:rPr lang="en-GB" b="0" i="0" u="none" strike="noStrike" dirty="0">
                <a:effectLst/>
                <a:latin typeface="Frutiger W01"/>
              </a:rPr>
              <a:t>If you have been trained in CPR, including rescue breaths, and feel confident using your skills, you should give chest compressions with rescue breaths. This would be 30 chest compressions to 2 breaths.</a:t>
            </a:r>
          </a:p>
          <a:p>
            <a:endParaRPr lang="en-GB" b="0" i="0" u="none" strike="noStrike" dirty="0">
              <a:effectLst/>
              <a:latin typeface="Frutiger W01"/>
            </a:endParaRPr>
          </a:p>
          <a:p>
            <a:r>
              <a:rPr lang="en-GB" b="0" i="0" u="none" strike="noStrike" dirty="0">
                <a:effectLst/>
                <a:latin typeface="Frutiger W01"/>
              </a:rPr>
              <a:t>If you're not completely confident, attempt hands-only CPR instead.</a:t>
            </a:r>
          </a:p>
          <a:p>
            <a:endParaRPr lang="en-GB" sz="2200" b="0" i="0" u="none" strike="noStrike" dirty="0">
              <a:effectLst/>
              <a:latin typeface="Frutiger W01"/>
            </a:endParaRPr>
          </a:p>
        </p:txBody>
      </p:sp>
    </p:spTree>
    <p:extLst>
      <p:ext uri="{BB962C8B-B14F-4D97-AF65-F5344CB8AC3E}">
        <p14:creationId xmlns:p14="http://schemas.microsoft.com/office/powerpoint/2010/main" val="237847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A picture containing text, clothing, person, fashion&#10;&#10;Description automatically generated">
            <a:extLst>
              <a:ext uri="{FF2B5EF4-FFF2-40B4-BE49-F238E27FC236}">
                <a16:creationId xmlns:a16="http://schemas.microsoft.com/office/drawing/2014/main" id="{6B743546-39C6-B24D-8837-999DAB243FCA}"/>
              </a:ext>
            </a:extLst>
          </p:cNvPr>
          <p:cNvPicPr>
            <a:picLocks noChangeAspect="1"/>
          </p:cNvPicPr>
          <p:nvPr/>
        </p:nvPicPr>
        <p:blipFill rotWithShape="1">
          <a:blip r:embed="rId2">
            <a:extLst>
              <a:ext uri="{28A0092B-C50C-407E-A947-70E740481C1C}">
                <a14:useLocalDpi xmlns:a14="http://schemas.microsoft.com/office/drawing/2010/main" val="0"/>
              </a:ext>
            </a:extLst>
          </a:blip>
          <a:srcRect b="3062"/>
          <a:stretch/>
        </p:blipFill>
        <p:spPr>
          <a:xfrm>
            <a:off x="0" y="97092"/>
            <a:ext cx="4777381" cy="46310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3" name="Content Placeholder 2">
            <a:extLst>
              <a:ext uri="{FF2B5EF4-FFF2-40B4-BE49-F238E27FC236}">
                <a16:creationId xmlns:a16="http://schemas.microsoft.com/office/drawing/2014/main" id="{E9DF6A27-E7EE-6447-9711-FE525444DA92}"/>
              </a:ext>
            </a:extLst>
          </p:cNvPr>
          <p:cNvSpPr>
            <a:spLocks noGrp="1"/>
          </p:cNvSpPr>
          <p:nvPr>
            <p:ph idx="1"/>
          </p:nvPr>
        </p:nvSpPr>
        <p:spPr>
          <a:xfrm>
            <a:off x="4400551" y="828675"/>
            <a:ext cx="6953250" cy="5657850"/>
          </a:xfrm>
        </p:spPr>
        <p:txBody>
          <a:bodyPr>
            <a:normAutofit fontScale="77500" lnSpcReduction="20000"/>
          </a:bodyPr>
          <a:lstStyle/>
          <a:p>
            <a:r>
              <a:rPr lang="en-GB" sz="2400" b="1" i="0" u="none" strike="noStrike" dirty="0">
                <a:effectLst/>
              </a:rPr>
              <a:t>Hands-only CPR (NHS, 2023)</a:t>
            </a:r>
          </a:p>
          <a:p>
            <a:endParaRPr lang="en-GB" sz="2400" b="1" i="0" u="none" strike="noStrike" dirty="0">
              <a:effectLst/>
            </a:endParaRPr>
          </a:p>
          <a:p>
            <a:r>
              <a:rPr lang="en-GB" sz="2400" b="0" i="0" u="none" strike="noStrike" dirty="0">
                <a:effectLst/>
              </a:rPr>
              <a:t>To carry out a chest compression:</a:t>
            </a:r>
          </a:p>
          <a:p>
            <a:endParaRPr lang="en-GB" sz="2400" b="0" i="0" u="none" strike="noStrike" dirty="0">
              <a:effectLst/>
            </a:endParaRPr>
          </a:p>
          <a:p>
            <a:pPr>
              <a:buFont typeface="+mj-lt"/>
              <a:buAutoNum type="arabicPeriod"/>
            </a:pPr>
            <a:r>
              <a:rPr lang="en-GB" sz="2400" b="0" i="0" u="none" strike="noStrike" dirty="0">
                <a:effectLst/>
              </a:rPr>
              <a:t>Kneel next to the person and place the heel of your hand on the breastbone at the centre of their chest. Place the palm of your other hand on top of the hand that's on their chest and interlock your fingers.</a:t>
            </a:r>
          </a:p>
          <a:p>
            <a:pPr>
              <a:buFont typeface="+mj-lt"/>
              <a:buAutoNum type="arabicPeriod"/>
            </a:pPr>
            <a:endParaRPr lang="en-GB" sz="2400" b="0" i="0" u="none" strike="noStrike" dirty="0">
              <a:effectLst/>
            </a:endParaRPr>
          </a:p>
          <a:p>
            <a:pPr>
              <a:buFont typeface="+mj-lt"/>
              <a:buAutoNum type="arabicPeriod"/>
            </a:pPr>
            <a:r>
              <a:rPr lang="en-GB" sz="2400" b="0" i="0" u="none" strike="noStrike" dirty="0">
                <a:effectLst/>
              </a:rPr>
              <a:t>Position yourself so your shoulders are directly above your hands.</a:t>
            </a:r>
          </a:p>
          <a:p>
            <a:pPr>
              <a:buFont typeface="+mj-lt"/>
              <a:buAutoNum type="arabicPeriod"/>
            </a:pPr>
            <a:endParaRPr lang="en-GB" sz="2400" b="0" i="0" u="none" strike="noStrike" dirty="0">
              <a:effectLst/>
            </a:endParaRPr>
          </a:p>
          <a:p>
            <a:pPr>
              <a:buFont typeface="+mj-lt"/>
              <a:buAutoNum type="arabicPeriod"/>
            </a:pPr>
            <a:r>
              <a:rPr lang="en-GB" sz="2400" b="0" i="0" u="none" strike="noStrike" dirty="0">
                <a:effectLst/>
              </a:rPr>
              <a:t>Using your body weight (not just your arms), press straight down by 5 to 6cm (2 to 2.5 inches) on their chest.</a:t>
            </a:r>
          </a:p>
          <a:p>
            <a:pPr>
              <a:buFont typeface="+mj-lt"/>
              <a:buAutoNum type="arabicPeriod"/>
            </a:pPr>
            <a:endParaRPr lang="en-GB" sz="2400" b="0" i="0" u="none" strike="noStrike" dirty="0">
              <a:effectLst/>
            </a:endParaRPr>
          </a:p>
          <a:p>
            <a:pPr>
              <a:buFont typeface="+mj-lt"/>
              <a:buAutoNum type="arabicPeriod"/>
            </a:pPr>
            <a:r>
              <a:rPr lang="en-GB" sz="2400" b="0" i="0" u="none" strike="noStrike" dirty="0">
                <a:effectLst/>
              </a:rPr>
              <a:t>Keeping your hands on their chest, release the compression and allow their chest to return to its original position.</a:t>
            </a:r>
          </a:p>
          <a:p>
            <a:pPr>
              <a:buFont typeface="+mj-lt"/>
              <a:buAutoNum type="arabicPeriod"/>
            </a:pPr>
            <a:endParaRPr lang="en-GB" sz="2400" b="0" i="0" u="none" strike="noStrike" dirty="0">
              <a:effectLst/>
            </a:endParaRPr>
          </a:p>
          <a:p>
            <a:pPr>
              <a:buFont typeface="+mj-lt"/>
              <a:buAutoNum type="arabicPeriod"/>
            </a:pPr>
            <a:r>
              <a:rPr lang="en-GB" sz="2400" b="0" i="0" u="none" strike="noStrike" dirty="0">
                <a:effectLst/>
              </a:rPr>
              <a:t>Repeat these compressions at a rate of 100 to 120 times a minute until an ambulance arrives or for as long as you can.</a:t>
            </a:r>
          </a:p>
          <a:p>
            <a:endParaRPr lang="en-US" sz="900" dirty="0"/>
          </a:p>
        </p:txBody>
      </p:sp>
    </p:spTree>
    <p:extLst>
      <p:ext uri="{BB962C8B-B14F-4D97-AF65-F5344CB8AC3E}">
        <p14:creationId xmlns:p14="http://schemas.microsoft.com/office/powerpoint/2010/main" val="43409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een emergency equipment box&#10;&#10;Description automatically generated">
            <a:extLst>
              <a:ext uri="{FF2B5EF4-FFF2-40B4-BE49-F238E27FC236}">
                <a16:creationId xmlns:a16="http://schemas.microsoft.com/office/drawing/2014/main" id="{1BB31945-6D0B-B448-9D7B-8FB70E6C72C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02714" y="591664"/>
            <a:ext cx="4232845"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DCC1A53-BFB3-D941-B5FC-352555CF750F}"/>
              </a:ext>
            </a:extLst>
          </p:cNvPr>
          <p:cNvSpPr>
            <a:spLocks noGrp="1"/>
          </p:cNvSpPr>
          <p:nvPr>
            <p:ph idx="1"/>
          </p:nvPr>
        </p:nvSpPr>
        <p:spPr>
          <a:xfrm>
            <a:off x="556440" y="665598"/>
            <a:ext cx="5754766" cy="5526803"/>
          </a:xfrm>
        </p:spPr>
        <p:txBody>
          <a:bodyPr>
            <a:normAutofit/>
          </a:bodyPr>
          <a:lstStyle/>
          <a:p>
            <a:endParaRPr lang="en-GB" sz="1800" b="0" i="0" u="none" strike="noStrike" dirty="0">
              <a:effectLst/>
            </a:endParaRPr>
          </a:p>
          <a:p>
            <a:r>
              <a:rPr lang="en-GB" sz="1800" b="0" i="0" u="none" strike="noStrike" dirty="0">
                <a:effectLst/>
              </a:rPr>
              <a:t> </a:t>
            </a:r>
            <a:r>
              <a:rPr lang="en-GB" sz="2400" b="0" i="0" u="none" strike="noStrike" dirty="0">
                <a:effectLst/>
              </a:rPr>
              <a:t>5. The ambulance call handler will tell you where the nearest automated external defibrillator (AED) is. If someone is with you, ask them to fetch it and bring it back.</a:t>
            </a:r>
          </a:p>
          <a:p>
            <a:endParaRPr lang="en-GB" sz="2400" b="0" i="0" u="none" strike="noStrike" dirty="0">
              <a:effectLst/>
            </a:endParaRPr>
          </a:p>
          <a:p>
            <a:r>
              <a:rPr lang="en-GB" sz="2400" b="0" i="0" u="none" strike="noStrike" dirty="0">
                <a:effectLst/>
              </a:rPr>
              <a:t>Do not leave the person if you are on your own.  </a:t>
            </a:r>
          </a:p>
          <a:p>
            <a:endParaRPr lang="en-GB" sz="2400" b="0" i="0" u="none" strike="noStrike" dirty="0">
              <a:effectLst/>
            </a:endParaRPr>
          </a:p>
          <a:p>
            <a:r>
              <a:rPr lang="en-GB" sz="2400" b="0" i="0" u="none" strike="noStrike" dirty="0">
                <a:effectLst/>
              </a:rPr>
              <a:t>6. If you have a defibrillator, switch it on and follow the instructions.</a:t>
            </a:r>
          </a:p>
          <a:p>
            <a:pPr marL="0" indent="0">
              <a:buNone/>
            </a:pPr>
            <a:r>
              <a:rPr lang="en-GB" sz="2400" dirty="0"/>
              <a:t>       (</a:t>
            </a:r>
            <a:r>
              <a:rPr lang="en-GB" sz="2400" b="0" i="0" u="none" strike="noStrike" dirty="0">
                <a:effectLst/>
              </a:rPr>
              <a:t>The defibrillator will tell you exactly what to do). </a:t>
            </a:r>
          </a:p>
          <a:p>
            <a:pPr>
              <a:buFont typeface="Arial" panose="020B0604020202020204" pitchFamily="34" charset="0"/>
              <a:buChar char="•"/>
            </a:pPr>
            <a:endParaRPr lang="en-GB" sz="1800" b="0" i="0" u="none" strike="noStrike" dirty="0">
              <a:effectLst/>
              <a:latin typeface="Resus"/>
            </a:endParaRPr>
          </a:p>
          <a:p>
            <a:endParaRPr lang="en-US" sz="1800" dirty="0"/>
          </a:p>
        </p:txBody>
      </p:sp>
      <p:sp>
        <p:nvSpPr>
          <p:cNvPr id="16" name="TextBox 15">
            <a:extLst>
              <a:ext uri="{FF2B5EF4-FFF2-40B4-BE49-F238E27FC236}">
                <a16:creationId xmlns:a16="http://schemas.microsoft.com/office/drawing/2014/main" id="{9645C9EB-F2FC-2B4A-8646-46E2AD37BB99}"/>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lydiashiningbrightly/786525231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4666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720E8C49-0E37-BB47-B4C7-C32C3AB4B413}"/>
              </a:ext>
            </a:extLst>
          </p:cNvPr>
          <p:cNvSpPr>
            <a:spLocks noGrp="1"/>
          </p:cNvSpPr>
          <p:nvPr>
            <p:ph idx="1"/>
          </p:nvPr>
        </p:nvSpPr>
        <p:spPr>
          <a:xfrm>
            <a:off x="694842" y="1143964"/>
            <a:ext cx="5393361" cy="4351338"/>
          </a:xfrm>
        </p:spPr>
        <p:txBody>
          <a:bodyPr>
            <a:normAutofit/>
          </a:bodyPr>
          <a:lstStyle/>
          <a:p>
            <a:r>
              <a:rPr lang="en-GB" sz="2400" b="0" i="0" u="none" strike="noStrike">
                <a:effectLst/>
              </a:rPr>
              <a:t>7. Continue giving CPR until:</a:t>
            </a:r>
          </a:p>
          <a:p>
            <a:endParaRPr lang="en-GB" sz="2400" b="0" i="0" u="none" strike="noStrike">
              <a:effectLst/>
            </a:endParaRPr>
          </a:p>
          <a:p>
            <a:pPr>
              <a:buFont typeface="Arial" panose="020B0604020202020204" pitchFamily="34" charset="0"/>
              <a:buChar char="•"/>
            </a:pPr>
            <a:r>
              <a:rPr lang="en-GB" sz="2400" b="0" i="0" u="none" strike="noStrike">
                <a:effectLst/>
              </a:rPr>
              <a:t>the AED asks you to pause while it reanalyses and gives another shock if needed</a:t>
            </a:r>
          </a:p>
          <a:p>
            <a:pPr>
              <a:buFont typeface="Arial" panose="020B0604020202020204" pitchFamily="34" charset="0"/>
              <a:buChar char="•"/>
            </a:pPr>
            <a:endParaRPr lang="en-GB" sz="2400" b="0" i="0" u="none" strike="noStrike">
              <a:effectLst/>
            </a:endParaRPr>
          </a:p>
          <a:p>
            <a:pPr>
              <a:buFont typeface="Arial" panose="020B0604020202020204" pitchFamily="34" charset="0"/>
              <a:buChar char="•"/>
            </a:pPr>
            <a:r>
              <a:rPr lang="en-GB" sz="2400" b="0" i="0" u="none" strike="noStrike">
                <a:effectLst/>
              </a:rPr>
              <a:t>a paramedic arrives and tells you what to do</a:t>
            </a:r>
          </a:p>
          <a:p>
            <a:pPr>
              <a:buFont typeface="Arial" panose="020B0604020202020204" pitchFamily="34" charset="0"/>
              <a:buChar char="•"/>
            </a:pPr>
            <a:endParaRPr lang="en-GB" sz="2400" b="0" i="0" u="none" strike="noStrike">
              <a:effectLst/>
            </a:endParaRPr>
          </a:p>
          <a:p>
            <a:pPr>
              <a:buFont typeface="Arial" panose="020B0604020202020204" pitchFamily="34" charset="0"/>
              <a:buChar char="•"/>
            </a:pPr>
            <a:r>
              <a:rPr lang="en-GB" sz="2400" b="0" i="0" u="none" strike="noStrike">
                <a:effectLst/>
              </a:rPr>
              <a:t>the person shows signs of life. </a:t>
            </a:r>
          </a:p>
        </p:txBody>
      </p:sp>
      <p:pic>
        <p:nvPicPr>
          <p:cNvPr id="4" name="Picture 3" descr="A drawing of a human body&#10;&#10;Description automatically generated">
            <a:extLst>
              <a:ext uri="{FF2B5EF4-FFF2-40B4-BE49-F238E27FC236}">
                <a16:creationId xmlns:a16="http://schemas.microsoft.com/office/drawing/2014/main" id="{F9583046-3ECE-9D4D-BAEF-0FC2AC0E6D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049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968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5" descr="Helping someone who is unresponsive and not breathing #FirstAid #PowerOfKindness">
            <a:hlinkClick r:id="" action="ppaction://media"/>
            <a:extLst>
              <a:ext uri="{FF2B5EF4-FFF2-40B4-BE49-F238E27FC236}">
                <a16:creationId xmlns:a16="http://schemas.microsoft.com/office/drawing/2014/main" id="{30B3AEBE-4F69-4C43-8D63-1E8AC629B99F}"/>
              </a:ext>
            </a:extLst>
          </p:cNvPr>
          <p:cNvPicPr>
            <a:picLocks noRot="1" noChangeAspect="1"/>
          </p:cNvPicPr>
          <p:nvPr>
            <a:videoFile r:link="rId1"/>
          </p:nvPr>
        </p:nvPicPr>
        <p:blipFill>
          <a:blip r:embed="rId3"/>
          <a:stretch>
            <a:fillRect/>
          </a:stretch>
        </p:blipFill>
        <p:spPr>
          <a:xfrm>
            <a:off x="1003432" y="611981"/>
            <a:ext cx="9971750" cy="5634038"/>
          </a:xfrm>
          <a:prstGeom prst="rect">
            <a:avLst/>
          </a:prstGeom>
        </p:spPr>
      </p:pic>
    </p:spTree>
    <p:extLst>
      <p:ext uri="{BB962C8B-B14F-4D97-AF65-F5344CB8AC3E}">
        <p14:creationId xmlns:p14="http://schemas.microsoft.com/office/powerpoint/2010/main" val="415174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2CAA4-27A3-5942-92C4-845FB3912956}"/>
              </a:ext>
            </a:extLst>
          </p:cNvPr>
          <p:cNvSpPr>
            <a:spLocks noGrp="1"/>
          </p:cNvSpPr>
          <p:nvPr>
            <p:ph type="title"/>
          </p:nvPr>
        </p:nvSpPr>
        <p:spPr/>
        <p:txBody>
          <a:bodyPr/>
          <a:lstStyle/>
          <a:p>
            <a:pPr algn="ctr"/>
            <a:r>
              <a:rPr lang="en-US" dirty="0">
                <a:latin typeface="+mn-lt"/>
              </a:rPr>
              <a:t>Demonstration Time</a:t>
            </a:r>
          </a:p>
        </p:txBody>
      </p:sp>
      <p:pic>
        <p:nvPicPr>
          <p:cNvPr id="4" name="Content Placeholder 8" descr="A person's hand on a dummy&#10;&#10;Description automatically generated">
            <a:extLst>
              <a:ext uri="{FF2B5EF4-FFF2-40B4-BE49-F238E27FC236}">
                <a16:creationId xmlns:a16="http://schemas.microsoft.com/office/drawing/2014/main" id="{C1097367-A86B-A741-914A-7EC163A6E758}"/>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tretch/>
        </p:blipFill>
        <p:spPr>
          <a:xfrm>
            <a:off x="3270456" y="1825625"/>
            <a:ext cx="5651088" cy="4351338"/>
          </a:xfrm>
          <a:prstGeom prst="rect">
            <a:avLst/>
          </a:prstGeom>
        </p:spPr>
      </p:pic>
    </p:spTree>
    <p:extLst>
      <p:ext uri="{BB962C8B-B14F-4D97-AF65-F5344CB8AC3E}">
        <p14:creationId xmlns:p14="http://schemas.microsoft.com/office/powerpoint/2010/main" val="421701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F4DB-66D3-304B-9E4C-7CADA389826C}"/>
              </a:ext>
            </a:extLst>
          </p:cNvPr>
          <p:cNvSpPr>
            <a:spLocks noGrp="1"/>
          </p:cNvSpPr>
          <p:nvPr>
            <p:ph type="title"/>
          </p:nvPr>
        </p:nvSpPr>
        <p:spPr/>
        <p:txBody>
          <a:bodyPr>
            <a:normAutofit/>
          </a:bodyPr>
          <a:lstStyle/>
          <a:p>
            <a:r>
              <a:rPr lang="en-GB" b="0" i="0" u="none" strike="noStrike" dirty="0">
                <a:solidFill>
                  <a:srgbClr val="000000"/>
                </a:solidFill>
                <a:effectLst/>
                <a:latin typeface="+mn-lt"/>
              </a:rPr>
              <a:t>Defib Dani (Resuscitation Council UK, 2023)</a:t>
            </a:r>
            <a:endParaRPr lang="en-US" dirty="0">
              <a:latin typeface="+mn-lt"/>
            </a:endParaRPr>
          </a:p>
        </p:txBody>
      </p:sp>
      <p:pic>
        <p:nvPicPr>
          <p:cNvPr id="4" name="Online Media 3" descr="Defib Dani: Learn to use a defibrillator">
            <a:hlinkClick r:id="" action="ppaction://media"/>
            <a:extLst>
              <a:ext uri="{FF2B5EF4-FFF2-40B4-BE49-F238E27FC236}">
                <a16:creationId xmlns:a16="http://schemas.microsoft.com/office/drawing/2014/main" id="{32784BD1-5BBB-E34B-AD49-7EAFB480DD56}"/>
              </a:ext>
            </a:extLst>
          </p:cNvPr>
          <p:cNvPicPr>
            <a:picLocks noGrp="1" noRot="1" noChangeAspect="1"/>
          </p:cNvPicPr>
          <p:nvPr>
            <p:ph idx="1"/>
            <a:videoFile r:link="rId1"/>
          </p:nvPr>
        </p:nvPicPr>
        <p:blipFill>
          <a:blip r:embed="rId3"/>
          <a:stretch>
            <a:fillRect/>
          </a:stretch>
        </p:blipFill>
        <p:spPr>
          <a:xfrm>
            <a:off x="4231640" y="2108163"/>
            <a:ext cx="7091835" cy="4006887"/>
          </a:xfrm>
          <a:prstGeom prst="rect">
            <a:avLst/>
          </a:prstGeom>
        </p:spPr>
      </p:pic>
      <p:sp>
        <p:nvSpPr>
          <p:cNvPr id="5" name="TextBox 4">
            <a:extLst>
              <a:ext uri="{FF2B5EF4-FFF2-40B4-BE49-F238E27FC236}">
                <a16:creationId xmlns:a16="http://schemas.microsoft.com/office/drawing/2014/main" id="{D21E7864-91E0-7F4E-B18C-2344845F42D5}"/>
              </a:ext>
            </a:extLst>
          </p:cNvPr>
          <p:cNvSpPr txBox="1"/>
          <p:nvPr/>
        </p:nvSpPr>
        <p:spPr>
          <a:xfrm>
            <a:off x="328614" y="2528888"/>
            <a:ext cx="3243262" cy="2677656"/>
          </a:xfrm>
          <a:prstGeom prst="rect">
            <a:avLst/>
          </a:prstGeom>
          <a:noFill/>
        </p:spPr>
        <p:txBody>
          <a:bodyPr wrap="square" rtlCol="0">
            <a:spAutoFit/>
          </a:bodyPr>
          <a:lstStyle/>
          <a:p>
            <a:r>
              <a:rPr lang="en-GB" sz="2400" b="0" i="0" u="none" strike="noStrike" dirty="0">
                <a:solidFill>
                  <a:srgbClr val="000000"/>
                </a:solidFill>
                <a:effectLst/>
              </a:rPr>
              <a:t>61% of people say they aren’t confident enough to use a defibrillator, yet early CPR and defibrillation can significantly increase survival rates. </a:t>
            </a:r>
          </a:p>
        </p:txBody>
      </p:sp>
    </p:spTree>
    <p:extLst>
      <p:ext uri="{BB962C8B-B14F-4D97-AF65-F5344CB8AC3E}">
        <p14:creationId xmlns:p14="http://schemas.microsoft.com/office/powerpoint/2010/main" val="45260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E4B552-6598-6441-9322-AEF7C6C9F201}"/>
              </a:ext>
            </a:extLst>
          </p:cNvPr>
          <p:cNvSpPr>
            <a:spLocks noGrp="1"/>
          </p:cNvSpPr>
          <p:nvPr>
            <p:ph type="title"/>
          </p:nvPr>
        </p:nvSpPr>
        <p:spPr>
          <a:xfrm>
            <a:off x="838201" y="373946"/>
            <a:ext cx="5114150" cy="1325563"/>
          </a:xfrm>
        </p:spPr>
        <p:txBody>
          <a:bodyPr>
            <a:normAutofit/>
          </a:bodyPr>
          <a:lstStyle/>
          <a:p>
            <a:r>
              <a:rPr lang="en-US" b="1">
                <a:latin typeface="+mn-lt"/>
              </a:rPr>
              <a:t>British Red Cross</a:t>
            </a:r>
          </a:p>
        </p:txBody>
      </p:sp>
      <p:sp>
        <p:nvSpPr>
          <p:cNvPr id="3" name="Content Placeholder 2">
            <a:extLst>
              <a:ext uri="{FF2B5EF4-FFF2-40B4-BE49-F238E27FC236}">
                <a16:creationId xmlns:a16="http://schemas.microsoft.com/office/drawing/2014/main" id="{FE82CAA5-7BB2-B449-A1DC-C38325ED28CF}"/>
              </a:ext>
            </a:extLst>
          </p:cNvPr>
          <p:cNvSpPr>
            <a:spLocks noGrp="1"/>
          </p:cNvSpPr>
          <p:nvPr>
            <p:ph idx="1"/>
          </p:nvPr>
        </p:nvSpPr>
        <p:spPr>
          <a:xfrm>
            <a:off x="838201" y="1825625"/>
            <a:ext cx="5114150" cy="4351338"/>
          </a:xfrm>
        </p:spPr>
        <p:txBody>
          <a:bodyPr>
            <a:normAutofit/>
          </a:bodyPr>
          <a:lstStyle/>
          <a:p>
            <a:r>
              <a:rPr lang="en-GB" sz="2000" b="0" i="0" u="none" strike="noStrike" dirty="0">
                <a:effectLst/>
              </a:rPr>
              <a:t>Learn first aid fast and stay prepared for emergencies.</a:t>
            </a:r>
          </a:p>
          <a:p>
            <a:endParaRPr lang="en-GB" sz="2000" b="0" i="0" u="none" strike="noStrike" dirty="0">
              <a:effectLst/>
            </a:endParaRPr>
          </a:p>
          <a:p>
            <a:r>
              <a:rPr lang="en-GB" sz="2000" b="0" i="0" u="none" strike="noStrike" dirty="0">
                <a:effectLst/>
              </a:rPr>
              <a:t> </a:t>
            </a:r>
            <a:r>
              <a:rPr lang="en-GB" sz="2000" b="1" i="0" u="none" strike="noStrike" dirty="0">
                <a:effectLst/>
                <a:hlinkClick r:id="rId2"/>
              </a:rPr>
              <a:t>https://www.redcross.org.uk/first-aid/learn-first-aid</a:t>
            </a:r>
            <a:endParaRPr lang="en-GB" sz="2000" b="1" i="0" u="none" strike="noStrike" dirty="0">
              <a:effectLst/>
            </a:endParaRPr>
          </a:p>
          <a:p>
            <a:pPr marL="0" indent="0">
              <a:buNone/>
            </a:pPr>
            <a:endParaRPr lang="en-GB" sz="2000" b="0" i="0" u="none" strike="noStrike" dirty="0">
              <a:effectLst/>
            </a:endParaRPr>
          </a:p>
          <a:p>
            <a:r>
              <a:rPr lang="en-GB" sz="2000" dirty="0"/>
              <a:t>Download</a:t>
            </a:r>
            <a:r>
              <a:rPr lang="en-GB" sz="2000" b="0" i="0" u="none" strike="noStrike" dirty="0">
                <a:effectLst/>
              </a:rPr>
              <a:t> our free first aid app today for guidance and training (British Red Cross, 2023)</a:t>
            </a:r>
            <a:endParaRPr lang="en-US" sz="2000" dirty="0"/>
          </a:p>
          <a:p>
            <a:endParaRPr lang="en-US" sz="2000" dirty="0"/>
          </a:p>
          <a:p>
            <a:r>
              <a:rPr lang="en-US" sz="2000" dirty="0">
                <a:hlinkClick r:id="rId3"/>
              </a:rPr>
              <a:t>https://www.redcross.org.uk/first-aid/first-aid-apps</a:t>
            </a:r>
            <a:endParaRPr lang="en-US" sz="2000" dirty="0"/>
          </a:p>
          <a:p>
            <a:endParaRPr lang="en-US" sz="2000" dirty="0"/>
          </a:p>
        </p:txBody>
      </p:sp>
      <p:pic>
        <p:nvPicPr>
          <p:cNvPr id="4" name="Picture 3" descr="A logo of a first aid&#10;&#10;Description automatically generated">
            <a:extLst>
              <a:ext uri="{FF2B5EF4-FFF2-40B4-BE49-F238E27FC236}">
                <a16:creationId xmlns:a16="http://schemas.microsoft.com/office/drawing/2014/main" id="{657D4695-657C-5045-AB7A-11C4FCF3E61D}"/>
              </a:ext>
            </a:extLst>
          </p:cNvPr>
          <p:cNvPicPr>
            <a:picLocks noChangeAspect="1"/>
          </p:cNvPicPr>
          <p:nvPr/>
        </p:nvPicPr>
        <p:blipFill>
          <a:blip r:embed="rId4"/>
          <a:stretch>
            <a:fillRect/>
          </a:stretch>
        </p:blipFill>
        <p:spPr>
          <a:xfrm>
            <a:off x="6442767" y="533712"/>
            <a:ext cx="1997656"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pic>
        <p:nvPicPr>
          <p:cNvPr id="7" name="Picture 6" descr="A screenshot of a phone&#10;&#10;Description automatically generated">
            <a:extLst>
              <a:ext uri="{FF2B5EF4-FFF2-40B4-BE49-F238E27FC236}">
                <a16:creationId xmlns:a16="http://schemas.microsoft.com/office/drawing/2014/main" id="{BF1B3609-B38F-5640-8C83-5EB9E64EDCB0}"/>
              </a:ext>
            </a:extLst>
          </p:cNvPr>
          <p:cNvPicPr>
            <a:picLocks noChangeAspect="1"/>
          </p:cNvPicPr>
          <p:nvPr/>
        </p:nvPicPr>
        <p:blipFill>
          <a:blip r:embed="rId5"/>
          <a:stretch>
            <a:fillRect/>
          </a:stretch>
        </p:blipFill>
        <p:spPr>
          <a:xfrm>
            <a:off x="8647222" y="2930036"/>
            <a:ext cx="2504598" cy="2822083"/>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extLst>
      <p:ext uri="{BB962C8B-B14F-4D97-AF65-F5344CB8AC3E}">
        <p14:creationId xmlns:p14="http://schemas.microsoft.com/office/powerpoint/2010/main" val="108429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4CD07-C262-D44D-B6BA-5213F47F5C19}"/>
              </a:ext>
            </a:extLst>
          </p:cNvPr>
          <p:cNvSpPr>
            <a:spLocks noGrp="1"/>
          </p:cNvSpPr>
          <p:nvPr>
            <p:ph type="title"/>
            <p:custDataLst>
              <p:tags r:id="rId2"/>
            </p:custDataLst>
          </p:nvPr>
        </p:nvSpPr>
        <p:spPr/>
        <p:txBody>
          <a:bodyPr/>
          <a:lstStyle/>
          <a:p>
            <a:r>
              <a:rPr lang="en-US"/>
              <a:t>Join the Vevox session</a:t>
            </a:r>
          </a:p>
        </p:txBody>
      </p:sp>
      <p:sp>
        <p:nvSpPr>
          <p:cNvPr id="4" name="TextBox 3">
            <a:extLst>
              <a:ext uri="{FF2B5EF4-FFF2-40B4-BE49-F238E27FC236}">
                <a16:creationId xmlns:a16="http://schemas.microsoft.com/office/drawing/2014/main" id="{346FE218-CA5B-D84B-A0CA-013F70414ACA}"/>
              </a:ext>
            </a:extLst>
          </p:cNvPr>
          <p:cNvSpPr txBox="1"/>
          <p:nvPr>
            <p:custDataLst>
              <p:tags r:id="rId3"/>
            </p:custDataLst>
          </p:nvPr>
        </p:nvSpPr>
        <p:spPr>
          <a:xfrm>
            <a:off x="838200" y="1816100"/>
            <a:ext cx="10515600" cy="4343400"/>
          </a:xfrm>
          <a:prstGeom prst="rect">
            <a:avLst/>
          </a:prstGeom>
          <a:noFill/>
        </p:spPr>
        <p:txBody>
          <a:bodyPr vertOverflow="overflow" vert="horz" wrap="square" rtlCol="0" anchor="t">
            <a:spAutoFit/>
          </a:bodyPr>
          <a:lstStyle/>
          <a:p>
            <a:pPr algn="l"/>
            <a:r>
              <a:rPr lang="en-US" sz="3500"/>
              <a:t>Go to </a:t>
            </a:r>
            <a:r>
              <a:rPr lang="en-US" sz="3500" b="1"/>
              <a:t>vevox.app</a:t>
            </a:r>
            <a:r>
              <a:rPr lang="en-US" sz="3500"/>
              <a:t>
Enter the session ID: </a:t>
            </a:r>
            <a:r>
              <a:rPr lang="en-US" sz="3500" b="1"/>
              <a:t>166-384-203</a:t>
            </a:r>
            <a:r>
              <a:rPr lang="en-US" sz="3500"/>
              <a:t>
Or scan the QR code</a:t>
            </a:r>
          </a:p>
        </p:txBody>
      </p:sp>
      <p:sp>
        <p:nvSpPr>
          <p:cNvPr id="5" name="Rectangle 4">
            <a:extLst>
              <a:ext uri="{FF2B5EF4-FFF2-40B4-BE49-F238E27FC236}">
                <a16:creationId xmlns:a16="http://schemas.microsoft.com/office/drawing/2014/main" id="{C69D2414-750D-F848-98AA-148F89329E5C}"/>
              </a:ext>
            </a:extLst>
          </p:cNvPr>
          <p:cNvSpPr/>
          <p:nvPr>
            <p:custDataLst>
              <p:tags r:id="rId4"/>
            </p:custDataLst>
          </p:nvPr>
        </p:nvSpPr>
        <p:spPr>
          <a:xfrm>
            <a:off x="8178800" y="18923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 name="Rectangle 2">
            <a:extLst>
              <a:ext uri="{FF2B5EF4-FFF2-40B4-BE49-F238E27FC236}">
                <a16:creationId xmlns:a16="http://schemas.microsoft.com/office/drawing/2014/main" id="{13DBC4C6-6C31-9F4B-B7FA-45021A462A44}"/>
              </a:ext>
            </a:extLst>
          </p:cNvPr>
          <p:cNvSpPr/>
          <p:nvPr>
            <p:custDataLst>
              <p:tags r:id="rId5"/>
            </p:custDataLst>
          </p:nvPr>
        </p:nvSpPr>
        <p:spPr>
          <a:xfrm>
            <a:off x="82677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0" name="Rectangle 429">
            <a:extLst>
              <a:ext uri="{FF2B5EF4-FFF2-40B4-BE49-F238E27FC236}">
                <a16:creationId xmlns:a16="http://schemas.microsoft.com/office/drawing/2014/main" id="{D1BE1C7E-3817-5347-BF43-371AA3C7C3A5}"/>
              </a:ext>
            </a:extLst>
          </p:cNvPr>
          <p:cNvSpPr/>
          <p:nvPr>
            <p:custDataLst>
              <p:tags r:id="rId6"/>
            </p:custDataLst>
          </p:nvPr>
        </p:nvSpPr>
        <p:spPr>
          <a:xfrm>
            <a:off x="83566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1" name="Rectangle 430">
            <a:extLst>
              <a:ext uri="{FF2B5EF4-FFF2-40B4-BE49-F238E27FC236}">
                <a16:creationId xmlns:a16="http://schemas.microsoft.com/office/drawing/2014/main" id="{DA17B0C2-CFA3-2D40-B14A-5BBA7BEEA595}"/>
              </a:ext>
            </a:extLst>
          </p:cNvPr>
          <p:cNvSpPr/>
          <p:nvPr>
            <p:custDataLst>
              <p:tags r:id="rId7"/>
            </p:custDataLst>
          </p:nvPr>
        </p:nvSpPr>
        <p:spPr>
          <a:xfrm>
            <a:off x="84455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2" name="Rectangle 431">
            <a:extLst>
              <a:ext uri="{FF2B5EF4-FFF2-40B4-BE49-F238E27FC236}">
                <a16:creationId xmlns:a16="http://schemas.microsoft.com/office/drawing/2014/main" id="{90EB3AA0-6CE2-ED4B-900A-443DA2403A52}"/>
              </a:ext>
            </a:extLst>
          </p:cNvPr>
          <p:cNvSpPr/>
          <p:nvPr>
            <p:custDataLst>
              <p:tags r:id="rId8"/>
            </p:custDataLst>
          </p:nvPr>
        </p:nvSpPr>
        <p:spPr>
          <a:xfrm>
            <a:off x="85344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3" name="Rectangle 432">
            <a:extLst>
              <a:ext uri="{FF2B5EF4-FFF2-40B4-BE49-F238E27FC236}">
                <a16:creationId xmlns:a16="http://schemas.microsoft.com/office/drawing/2014/main" id="{2A5D3294-880B-8941-BD69-1A80E6D3C15E}"/>
              </a:ext>
            </a:extLst>
          </p:cNvPr>
          <p:cNvSpPr/>
          <p:nvPr>
            <p:custDataLst>
              <p:tags r:id="rId9"/>
            </p:custDataLst>
          </p:nvPr>
        </p:nvSpPr>
        <p:spPr>
          <a:xfrm>
            <a:off x="86233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4" name="Rectangle 433">
            <a:extLst>
              <a:ext uri="{FF2B5EF4-FFF2-40B4-BE49-F238E27FC236}">
                <a16:creationId xmlns:a16="http://schemas.microsoft.com/office/drawing/2014/main" id="{1BB56AE6-4225-604C-9331-775D649A20DF}"/>
              </a:ext>
            </a:extLst>
          </p:cNvPr>
          <p:cNvSpPr/>
          <p:nvPr>
            <p:custDataLst>
              <p:tags r:id="rId10"/>
            </p:custDataLst>
          </p:nvPr>
        </p:nvSpPr>
        <p:spPr>
          <a:xfrm>
            <a:off x="87122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5" name="Rectangle 434">
            <a:extLst>
              <a:ext uri="{FF2B5EF4-FFF2-40B4-BE49-F238E27FC236}">
                <a16:creationId xmlns:a16="http://schemas.microsoft.com/office/drawing/2014/main" id="{A14754B9-5C70-B544-A908-7B0FA9B0D2FB}"/>
              </a:ext>
            </a:extLst>
          </p:cNvPr>
          <p:cNvSpPr/>
          <p:nvPr>
            <p:custDataLst>
              <p:tags r:id="rId11"/>
            </p:custDataLst>
          </p:nvPr>
        </p:nvSpPr>
        <p:spPr>
          <a:xfrm>
            <a:off x="88011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6" name="Rectangle 435">
            <a:extLst>
              <a:ext uri="{FF2B5EF4-FFF2-40B4-BE49-F238E27FC236}">
                <a16:creationId xmlns:a16="http://schemas.microsoft.com/office/drawing/2014/main" id="{28C6D1F8-0781-1841-9B97-947931A90440}"/>
              </a:ext>
            </a:extLst>
          </p:cNvPr>
          <p:cNvSpPr/>
          <p:nvPr>
            <p:custDataLst>
              <p:tags r:id="rId12"/>
            </p:custDataLst>
          </p:nvPr>
        </p:nvSpPr>
        <p:spPr>
          <a:xfrm>
            <a:off x="89789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7" name="Rectangle 436">
            <a:extLst>
              <a:ext uri="{FF2B5EF4-FFF2-40B4-BE49-F238E27FC236}">
                <a16:creationId xmlns:a16="http://schemas.microsoft.com/office/drawing/2014/main" id="{570C0CB3-CF72-FF40-B88D-BEAF387F6CFB}"/>
              </a:ext>
            </a:extLst>
          </p:cNvPr>
          <p:cNvSpPr/>
          <p:nvPr>
            <p:custDataLst>
              <p:tags r:id="rId13"/>
            </p:custDataLst>
          </p:nvPr>
        </p:nvSpPr>
        <p:spPr>
          <a:xfrm>
            <a:off x="90678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8" name="Rectangle 437">
            <a:extLst>
              <a:ext uri="{FF2B5EF4-FFF2-40B4-BE49-F238E27FC236}">
                <a16:creationId xmlns:a16="http://schemas.microsoft.com/office/drawing/2014/main" id="{7B3D6B6A-56D5-6F46-947C-EDF26146E910}"/>
              </a:ext>
            </a:extLst>
          </p:cNvPr>
          <p:cNvSpPr/>
          <p:nvPr>
            <p:custDataLst>
              <p:tags r:id="rId14"/>
            </p:custDataLst>
          </p:nvPr>
        </p:nvSpPr>
        <p:spPr>
          <a:xfrm>
            <a:off x="94234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9" name="Rectangle 438">
            <a:extLst>
              <a:ext uri="{FF2B5EF4-FFF2-40B4-BE49-F238E27FC236}">
                <a16:creationId xmlns:a16="http://schemas.microsoft.com/office/drawing/2014/main" id="{03FBAB7E-2198-F24C-A2EC-E6B4901323B2}"/>
              </a:ext>
            </a:extLst>
          </p:cNvPr>
          <p:cNvSpPr/>
          <p:nvPr>
            <p:custDataLst>
              <p:tags r:id="rId15"/>
            </p:custDataLst>
          </p:nvPr>
        </p:nvSpPr>
        <p:spPr>
          <a:xfrm>
            <a:off x="95123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0" name="Rectangle 439">
            <a:extLst>
              <a:ext uri="{FF2B5EF4-FFF2-40B4-BE49-F238E27FC236}">
                <a16:creationId xmlns:a16="http://schemas.microsoft.com/office/drawing/2014/main" id="{F6C2EE91-3EC3-8840-B92A-187123A8C20B}"/>
              </a:ext>
            </a:extLst>
          </p:cNvPr>
          <p:cNvSpPr/>
          <p:nvPr>
            <p:custDataLst>
              <p:tags r:id="rId16"/>
            </p:custDataLst>
          </p:nvPr>
        </p:nvSpPr>
        <p:spPr>
          <a:xfrm>
            <a:off x="96012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1" name="Rectangle 440">
            <a:extLst>
              <a:ext uri="{FF2B5EF4-FFF2-40B4-BE49-F238E27FC236}">
                <a16:creationId xmlns:a16="http://schemas.microsoft.com/office/drawing/2014/main" id="{DA26DC41-7683-6D46-A2F9-5F4043DF5412}"/>
              </a:ext>
            </a:extLst>
          </p:cNvPr>
          <p:cNvSpPr/>
          <p:nvPr>
            <p:custDataLst>
              <p:tags r:id="rId17"/>
            </p:custDataLst>
          </p:nvPr>
        </p:nvSpPr>
        <p:spPr>
          <a:xfrm>
            <a:off x="102235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2" name="Rectangle 441">
            <a:extLst>
              <a:ext uri="{FF2B5EF4-FFF2-40B4-BE49-F238E27FC236}">
                <a16:creationId xmlns:a16="http://schemas.microsoft.com/office/drawing/2014/main" id="{01FC3A85-8076-4047-BECA-6E1FE88C0400}"/>
              </a:ext>
            </a:extLst>
          </p:cNvPr>
          <p:cNvSpPr/>
          <p:nvPr>
            <p:custDataLst>
              <p:tags r:id="rId18"/>
            </p:custDataLst>
          </p:nvPr>
        </p:nvSpPr>
        <p:spPr>
          <a:xfrm>
            <a:off x="103124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3" name="Rectangle 442">
            <a:extLst>
              <a:ext uri="{FF2B5EF4-FFF2-40B4-BE49-F238E27FC236}">
                <a16:creationId xmlns:a16="http://schemas.microsoft.com/office/drawing/2014/main" id="{75EEB544-BF67-3641-AA49-B6AF42416A09}"/>
              </a:ext>
            </a:extLst>
          </p:cNvPr>
          <p:cNvSpPr/>
          <p:nvPr>
            <p:custDataLst>
              <p:tags r:id="rId19"/>
            </p:custDataLst>
          </p:nvPr>
        </p:nvSpPr>
        <p:spPr>
          <a:xfrm>
            <a:off x="104013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4" name="Rectangle 443">
            <a:extLst>
              <a:ext uri="{FF2B5EF4-FFF2-40B4-BE49-F238E27FC236}">
                <a16:creationId xmlns:a16="http://schemas.microsoft.com/office/drawing/2014/main" id="{D826A829-74AD-EC40-AD06-9E7CDA860102}"/>
              </a:ext>
            </a:extLst>
          </p:cNvPr>
          <p:cNvSpPr/>
          <p:nvPr>
            <p:custDataLst>
              <p:tags r:id="rId20"/>
            </p:custDataLst>
          </p:nvPr>
        </p:nvSpPr>
        <p:spPr>
          <a:xfrm>
            <a:off x="104902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5" name="Rectangle 444">
            <a:extLst>
              <a:ext uri="{FF2B5EF4-FFF2-40B4-BE49-F238E27FC236}">
                <a16:creationId xmlns:a16="http://schemas.microsoft.com/office/drawing/2014/main" id="{75AE6E8A-ED2E-5341-A658-A3AFC63993E0}"/>
              </a:ext>
            </a:extLst>
          </p:cNvPr>
          <p:cNvSpPr/>
          <p:nvPr>
            <p:custDataLst>
              <p:tags r:id="rId21"/>
            </p:custDataLst>
          </p:nvPr>
        </p:nvSpPr>
        <p:spPr>
          <a:xfrm>
            <a:off x="105791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6" name="Rectangle 445">
            <a:extLst>
              <a:ext uri="{FF2B5EF4-FFF2-40B4-BE49-F238E27FC236}">
                <a16:creationId xmlns:a16="http://schemas.microsoft.com/office/drawing/2014/main" id="{54902AD8-775A-B045-91F2-2C1AE36D6FFB}"/>
              </a:ext>
            </a:extLst>
          </p:cNvPr>
          <p:cNvSpPr/>
          <p:nvPr>
            <p:custDataLst>
              <p:tags r:id="rId22"/>
            </p:custDataLst>
          </p:nvPr>
        </p:nvSpPr>
        <p:spPr>
          <a:xfrm>
            <a:off x="106680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7" name="Rectangle 446">
            <a:extLst>
              <a:ext uri="{FF2B5EF4-FFF2-40B4-BE49-F238E27FC236}">
                <a16:creationId xmlns:a16="http://schemas.microsoft.com/office/drawing/2014/main" id="{84F88881-0856-F84B-ACCE-E6051FC4B3FE}"/>
              </a:ext>
            </a:extLst>
          </p:cNvPr>
          <p:cNvSpPr/>
          <p:nvPr>
            <p:custDataLst>
              <p:tags r:id="rId23"/>
            </p:custDataLst>
          </p:nvPr>
        </p:nvSpPr>
        <p:spPr>
          <a:xfrm>
            <a:off x="10756900" y="1981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8" name="Rectangle 447">
            <a:extLst>
              <a:ext uri="{FF2B5EF4-FFF2-40B4-BE49-F238E27FC236}">
                <a16:creationId xmlns:a16="http://schemas.microsoft.com/office/drawing/2014/main" id="{D1AAEDFB-1217-084D-B04B-DD4575B08F0E}"/>
              </a:ext>
            </a:extLst>
          </p:cNvPr>
          <p:cNvSpPr/>
          <p:nvPr>
            <p:custDataLst>
              <p:tags r:id="rId24"/>
            </p:custDataLst>
          </p:nvPr>
        </p:nvSpPr>
        <p:spPr>
          <a:xfrm>
            <a:off x="82677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9" name="Rectangle 448">
            <a:extLst>
              <a:ext uri="{FF2B5EF4-FFF2-40B4-BE49-F238E27FC236}">
                <a16:creationId xmlns:a16="http://schemas.microsoft.com/office/drawing/2014/main" id="{FCA341E2-69CF-C046-8FA0-48CF15130B2E}"/>
              </a:ext>
            </a:extLst>
          </p:cNvPr>
          <p:cNvSpPr/>
          <p:nvPr>
            <p:custDataLst>
              <p:tags r:id="rId25"/>
            </p:custDataLst>
          </p:nvPr>
        </p:nvSpPr>
        <p:spPr>
          <a:xfrm>
            <a:off x="88011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0" name="Rectangle 449">
            <a:extLst>
              <a:ext uri="{FF2B5EF4-FFF2-40B4-BE49-F238E27FC236}">
                <a16:creationId xmlns:a16="http://schemas.microsoft.com/office/drawing/2014/main" id="{D852AFD0-4149-F24C-ADE0-841EF1B12D96}"/>
              </a:ext>
            </a:extLst>
          </p:cNvPr>
          <p:cNvSpPr/>
          <p:nvPr>
            <p:custDataLst>
              <p:tags r:id="rId26"/>
            </p:custDataLst>
          </p:nvPr>
        </p:nvSpPr>
        <p:spPr>
          <a:xfrm>
            <a:off x="89789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1" name="Rectangle 450">
            <a:extLst>
              <a:ext uri="{FF2B5EF4-FFF2-40B4-BE49-F238E27FC236}">
                <a16:creationId xmlns:a16="http://schemas.microsoft.com/office/drawing/2014/main" id="{DC8D0C92-7F84-674D-BA5C-A2008180A224}"/>
              </a:ext>
            </a:extLst>
          </p:cNvPr>
          <p:cNvSpPr/>
          <p:nvPr>
            <p:custDataLst>
              <p:tags r:id="rId27"/>
            </p:custDataLst>
          </p:nvPr>
        </p:nvSpPr>
        <p:spPr>
          <a:xfrm>
            <a:off x="91567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2" name="Rectangle 451">
            <a:extLst>
              <a:ext uri="{FF2B5EF4-FFF2-40B4-BE49-F238E27FC236}">
                <a16:creationId xmlns:a16="http://schemas.microsoft.com/office/drawing/2014/main" id="{EE0A1ACA-9FCF-9443-A45F-058C887D5519}"/>
              </a:ext>
            </a:extLst>
          </p:cNvPr>
          <p:cNvSpPr/>
          <p:nvPr>
            <p:custDataLst>
              <p:tags r:id="rId28"/>
            </p:custDataLst>
          </p:nvPr>
        </p:nvSpPr>
        <p:spPr>
          <a:xfrm>
            <a:off x="92456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3" name="Rectangle 452">
            <a:extLst>
              <a:ext uri="{FF2B5EF4-FFF2-40B4-BE49-F238E27FC236}">
                <a16:creationId xmlns:a16="http://schemas.microsoft.com/office/drawing/2014/main" id="{657C7C7C-E82B-DB49-9D8C-212F563D57BE}"/>
              </a:ext>
            </a:extLst>
          </p:cNvPr>
          <p:cNvSpPr/>
          <p:nvPr>
            <p:custDataLst>
              <p:tags r:id="rId29"/>
            </p:custDataLst>
          </p:nvPr>
        </p:nvSpPr>
        <p:spPr>
          <a:xfrm>
            <a:off x="93345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4" name="Rectangle 453">
            <a:extLst>
              <a:ext uri="{FF2B5EF4-FFF2-40B4-BE49-F238E27FC236}">
                <a16:creationId xmlns:a16="http://schemas.microsoft.com/office/drawing/2014/main" id="{C5A5F478-E264-4C48-A82B-D808C32996DA}"/>
              </a:ext>
            </a:extLst>
          </p:cNvPr>
          <p:cNvSpPr/>
          <p:nvPr>
            <p:custDataLst>
              <p:tags r:id="rId30"/>
            </p:custDataLst>
          </p:nvPr>
        </p:nvSpPr>
        <p:spPr>
          <a:xfrm>
            <a:off x="94234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5" name="Rectangle 454">
            <a:extLst>
              <a:ext uri="{FF2B5EF4-FFF2-40B4-BE49-F238E27FC236}">
                <a16:creationId xmlns:a16="http://schemas.microsoft.com/office/drawing/2014/main" id="{9FBB8E3B-D60C-0E44-9A4F-B926FC2B3EE9}"/>
              </a:ext>
            </a:extLst>
          </p:cNvPr>
          <p:cNvSpPr/>
          <p:nvPr>
            <p:custDataLst>
              <p:tags r:id="rId31"/>
            </p:custDataLst>
          </p:nvPr>
        </p:nvSpPr>
        <p:spPr>
          <a:xfrm>
            <a:off x="96901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6" name="Rectangle 455">
            <a:extLst>
              <a:ext uri="{FF2B5EF4-FFF2-40B4-BE49-F238E27FC236}">
                <a16:creationId xmlns:a16="http://schemas.microsoft.com/office/drawing/2014/main" id="{46C6083B-52F7-0240-9E53-EDB063E5AFAD}"/>
              </a:ext>
            </a:extLst>
          </p:cNvPr>
          <p:cNvSpPr/>
          <p:nvPr>
            <p:custDataLst>
              <p:tags r:id="rId32"/>
            </p:custDataLst>
          </p:nvPr>
        </p:nvSpPr>
        <p:spPr>
          <a:xfrm>
            <a:off x="97790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7" name="Rectangle 456">
            <a:extLst>
              <a:ext uri="{FF2B5EF4-FFF2-40B4-BE49-F238E27FC236}">
                <a16:creationId xmlns:a16="http://schemas.microsoft.com/office/drawing/2014/main" id="{BC4C239C-C3F0-F949-9E93-E198E7D3D825}"/>
              </a:ext>
            </a:extLst>
          </p:cNvPr>
          <p:cNvSpPr/>
          <p:nvPr>
            <p:custDataLst>
              <p:tags r:id="rId33"/>
            </p:custDataLst>
          </p:nvPr>
        </p:nvSpPr>
        <p:spPr>
          <a:xfrm>
            <a:off x="102235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8" name="Rectangle 457">
            <a:extLst>
              <a:ext uri="{FF2B5EF4-FFF2-40B4-BE49-F238E27FC236}">
                <a16:creationId xmlns:a16="http://schemas.microsoft.com/office/drawing/2014/main" id="{C73BF8D4-C094-674D-803F-A0336A327266}"/>
              </a:ext>
            </a:extLst>
          </p:cNvPr>
          <p:cNvSpPr/>
          <p:nvPr>
            <p:custDataLst>
              <p:tags r:id="rId34"/>
            </p:custDataLst>
          </p:nvPr>
        </p:nvSpPr>
        <p:spPr>
          <a:xfrm>
            <a:off x="10756900" y="2070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9" name="Rectangle 458">
            <a:extLst>
              <a:ext uri="{FF2B5EF4-FFF2-40B4-BE49-F238E27FC236}">
                <a16:creationId xmlns:a16="http://schemas.microsoft.com/office/drawing/2014/main" id="{39AFE208-A1F5-2F49-9449-E3948AD6BDB2}"/>
              </a:ext>
            </a:extLst>
          </p:cNvPr>
          <p:cNvSpPr/>
          <p:nvPr>
            <p:custDataLst>
              <p:tags r:id="rId35"/>
            </p:custDataLst>
          </p:nvPr>
        </p:nvSpPr>
        <p:spPr>
          <a:xfrm>
            <a:off x="82677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0" name="Rectangle 459">
            <a:extLst>
              <a:ext uri="{FF2B5EF4-FFF2-40B4-BE49-F238E27FC236}">
                <a16:creationId xmlns:a16="http://schemas.microsoft.com/office/drawing/2014/main" id="{6E11E510-D687-6745-B09E-F30DEF276615}"/>
              </a:ext>
            </a:extLst>
          </p:cNvPr>
          <p:cNvSpPr/>
          <p:nvPr>
            <p:custDataLst>
              <p:tags r:id="rId36"/>
            </p:custDataLst>
          </p:nvPr>
        </p:nvSpPr>
        <p:spPr>
          <a:xfrm>
            <a:off x="84455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1" name="Rectangle 460">
            <a:extLst>
              <a:ext uri="{FF2B5EF4-FFF2-40B4-BE49-F238E27FC236}">
                <a16:creationId xmlns:a16="http://schemas.microsoft.com/office/drawing/2014/main" id="{5885757A-EBEC-6A49-A16D-09DD51C5AC38}"/>
              </a:ext>
            </a:extLst>
          </p:cNvPr>
          <p:cNvSpPr/>
          <p:nvPr>
            <p:custDataLst>
              <p:tags r:id="rId37"/>
            </p:custDataLst>
          </p:nvPr>
        </p:nvSpPr>
        <p:spPr>
          <a:xfrm>
            <a:off x="85344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2" name="Rectangle 461">
            <a:extLst>
              <a:ext uri="{FF2B5EF4-FFF2-40B4-BE49-F238E27FC236}">
                <a16:creationId xmlns:a16="http://schemas.microsoft.com/office/drawing/2014/main" id="{253EC5E7-1B88-334D-A5E7-87C601793A74}"/>
              </a:ext>
            </a:extLst>
          </p:cNvPr>
          <p:cNvSpPr/>
          <p:nvPr>
            <p:custDataLst>
              <p:tags r:id="rId38"/>
            </p:custDataLst>
          </p:nvPr>
        </p:nvSpPr>
        <p:spPr>
          <a:xfrm>
            <a:off x="86233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3" name="Rectangle 462">
            <a:extLst>
              <a:ext uri="{FF2B5EF4-FFF2-40B4-BE49-F238E27FC236}">
                <a16:creationId xmlns:a16="http://schemas.microsoft.com/office/drawing/2014/main" id="{34A08850-CC0E-F04A-80B6-BDC046BA997D}"/>
              </a:ext>
            </a:extLst>
          </p:cNvPr>
          <p:cNvSpPr/>
          <p:nvPr>
            <p:custDataLst>
              <p:tags r:id="rId39"/>
            </p:custDataLst>
          </p:nvPr>
        </p:nvSpPr>
        <p:spPr>
          <a:xfrm>
            <a:off x="88011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4" name="Rectangle 463">
            <a:extLst>
              <a:ext uri="{FF2B5EF4-FFF2-40B4-BE49-F238E27FC236}">
                <a16:creationId xmlns:a16="http://schemas.microsoft.com/office/drawing/2014/main" id="{025B6405-D69C-214D-B38B-E3B3E1A68A15}"/>
              </a:ext>
            </a:extLst>
          </p:cNvPr>
          <p:cNvSpPr/>
          <p:nvPr>
            <p:custDataLst>
              <p:tags r:id="rId40"/>
            </p:custDataLst>
          </p:nvPr>
        </p:nvSpPr>
        <p:spPr>
          <a:xfrm>
            <a:off x="90678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5" name="Rectangle 464">
            <a:extLst>
              <a:ext uri="{FF2B5EF4-FFF2-40B4-BE49-F238E27FC236}">
                <a16:creationId xmlns:a16="http://schemas.microsoft.com/office/drawing/2014/main" id="{5FD188E0-8671-864A-9605-5F7BD04C9E99}"/>
              </a:ext>
            </a:extLst>
          </p:cNvPr>
          <p:cNvSpPr/>
          <p:nvPr>
            <p:custDataLst>
              <p:tags r:id="rId41"/>
            </p:custDataLst>
          </p:nvPr>
        </p:nvSpPr>
        <p:spPr>
          <a:xfrm>
            <a:off x="92456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6" name="Rectangle 465">
            <a:extLst>
              <a:ext uri="{FF2B5EF4-FFF2-40B4-BE49-F238E27FC236}">
                <a16:creationId xmlns:a16="http://schemas.microsoft.com/office/drawing/2014/main" id="{9C038B34-981D-9B41-B9A3-A9871632874B}"/>
              </a:ext>
            </a:extLst>
          </p:cNvPr>
          <p:cNvSpPr/>
          <p:nvPr>
            <p:custDataLst>
              <p:tags r:id="rId42"/>
            </p:custDataLst>
          </p:nvPr>
        </p:nvSpPr>
        <p:spPr>
          <a:xfrm>
            <a:off x="96901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7" name="Rectangle 466">
            <a:extLst>
              <a:ext uri="{FF2B5EF4-FFF2-40B4-BE49-F238E27FC236}">
                <a16:creationId xmlns:a16="http://schemas.microsoft.com/office/drawing/2014/main" id="{D0EF51CF-47D7-C24F-8EE0-DDED49933881}"/>
              </a:ext>
            </a:extLst>
          </p:cNvPr>
          <p:cNvSpPr/>
          <p:nvPr>
            <p:custDataLst>
              <p:tags r:id="rId43"/>
            </p:custDataLst>
          </p:nvPr>
        </p:nvSpPr>
        <p:spPr>
          <a:xfrm>
            <a:off x="100457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8" name="Rectangle 467">
            <a:extLst>
              <a:ext uri="{FF2B5EF4-FFF2-40B4-BE49-F238E27FC236}">
                <a16:creationId xmlns:a16="http://schemas.microsoft.com/office/drawing/2014/main" id="{39B2DF3B-6012-C045-9F68-5248550734DF}"/>
              </a:ext>
            </a:extLst>
          </p:cNvPr>
          <p:cNvSpPr/>
          <p:nvPr>
            <p:custDataLst>
              <p:tags r:id="rId44"/>
            </p:custDataLst>
          </p:nvPr>
        </p:nvSpPr>
        <p:spPr>
          <a:xfrm>
            <a:off x="102235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9" name="Rectangle 468">
            <a:extLst>
              <a:ext uri="{FF2B5EF4-FFF2-40B4-BE49-F238E27FC236}">
                <a16:creationId xmlns:a16="http://schemas.microsoft.com/office/drawing/2014/main" id="{3E651992-E013-8D41-BC9B-7B950D3434D3}"/>
              </a:ext>
            </a:extLst>
          </p:cNvPr>
          <p:cNvSpPr/>
          <p:nvPr>
            <p:custDataLst>
              <p:tags r:id="rId45"/>
            </p:custDataLst>
          </p:nvPr>
        </p:nvSpPr>
        <p:spPr>
          <a:xfrm>
            <a:off x="104013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0" name="Rectangle 469">
            <a:extLst>
              <a:ext uri="{FF2B5EF4-FFF2-40B4-BE49-F238E27FC236}">
                <a16:creationId xmlns:a16="http://schemas.microsoft.com/office/drawing/2014/main" id="{4E16758C-2446-D044-A0A3-6BDDC3C9E159}"/>
              </a:ext>
            </a:extLst>
          </p:cNvPr>
          <p:cNvSpPr/>
          <p:nvPr>
            <p:custDataLst>
              <p:tags r:id="rId46"/>
            </p:custDataLst>
          </p:nvPr>
        </p:nvSpPr>
        <p:spPr>
          <a:xfrm>
            <a:off x="104902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1" name="Rectangle 470">
            <a:extLst>
              <a:ext uri="{FF2B5EF4-FFF2-40B4-BE49-F238E27FC236}">
                <a16:creationId xmlns:a16="http://schemas.microsoft.com/office/drawing/2014/main" id="{A04187A5-D6B5-FD46-B5D9-A76F14306922}"/>
              </a:ext>
            </a:extLst>
          </p:cNvPr>
          <p:cNvSpPr/>
          <p:nvPr>
            <p:custDataLst>
              <p:tags r:id="rId47"/>
            </p:custDataLst>
          </p:nvPr>
        </p:nvSpPr>
        <p:spPr>
          <a:xfrm>
            <a:off x="105791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2" name="Rectangle 471">
            <a:extLst>
              <a:ext uri="{FF2B5EF4-FFF2-40B4-BE49-F238E27FC236}">
                <a16:creationId xmlns:a16="http://schemas.microsoft.com/office/drawing/2014/main" id="{D7BCC3CA-D138-3345-B0B9-6796F308A4DF}"/>
              </a:ext>
            </a:extLst>
          </p:cNvPr>
          <p:cNvSpPr/>
          <p:nvPr>
            <p:custDataLst>
              <p:tags r:id="rId48"/>
            </p:custDataLst>
          </p:nvPr>
        </p:nvSpPr>
        <p:spPr>
          <a:xfrm>
            <a:off x="10756900" y="2159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3" name="Rectangle 472">
            <a:extLst>
              <a:ext uri="{FF2B5EF4-FFF2-40B4-BE49-F238E27FC236}">
                <a16:creationId xmlns:a16="http://schemas.microsoft.com/office/drawing/2014/main" id="{D6ACD432-BD8B-3447-BA5D-EA2107FDFAE4}"/>
              </a:ext>
            </a:extLst>
          </p:cNvPr>
          <p:cNvSpPr/>
          <p:nvPr>
            <p:custDataLst>
              <p:tags r:id="rId49"/>
            </p:custDataLst>
          </p:nvPr>
        </p:nvSpPr>
        <p:spPr>
          <a:xfrm>
            <a:off x="82677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4" name="Rectangle 473">
            <a:extLst>
              <a:ext uri="{FF2B5EF4-FFF2-40B4-BE49-F238E27FC236}">
                <a16:creationId xmlns:a16="http://schemas.microsoft.com/office/drawing/2014/main" id="{81865C26-E6AF-7348-8861-F83066D9692B}"/>
              </a:ext>
            </a:extLst>
          </p:cNvPr>
          <p:cNvSpPr/>
          <p:nvPr>
            <p:custDataLst>
              <p:tags r:id="rId50"/>
            </p:custDataLst>
          </p:nvPr>
        </p:nvSpPr>
        <p:spPr>
          <a:xfrm>
            <a:off x="84455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5" name="Rectangle 474">
            <a:extLst>
              <a:ext uri="{FF2B5EF4-FFF2-40B4-BE49-F238E27FC236}">
                <a16:creationId xmlns:a16="http://schemas.microsoft.com/office/drawing/2014/main" id="{B1291AEA-2613-2E43-9FFF-65DD0AE98E9E}"/>
              </a:ext>
            </a:extLst>
          </p:cNvPr>
          <p:cNvSpPr/>
          <p:nvPr>
            <p:custDataLst>
              <p:tags r:id="rId51"/>
            </p:custDataLst>
          </p:nvPr>
        </p:nvSpPr>
        <p:spPr>
          <a:xfrm>
            <a:off x="85344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6" name="Rectangle 475">
            <a:extLst>
              <a:ext uri="{FF2B5EF4-FFF2-40B4-BE49-F238E27FC236}">
                <a16:creationId xmlns:a16="http://schemas.microsoft.com/office/drawing/2014/main" id="{DF168307-0AF3-E240-931C-B6BDEF72F3BA}"/>
              </a:ext>
            </a:extLst>
          </p:cNvPr>
          <p:cNvSpPr/>
          <p:nvPr>
            <p:custDataLst>
              <p:tags r:id="rId52"/>
            </p:custDataLst>
          </p:nvPr>
        </p:nvSpPr>
        <p:spPr>
          <a:xfrm>
            <a:off x="86233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7" name="Rectangle 476">
            <a:extLst>
              <a:ext uri="{FF2B5EF4-FFF2-40B4-BE49-F238E27FC236}">
                <a16:creationId xmlns:a16="http://schemas.microsoft.com/office/drawing/2014/main" id="{088ECB9E-14FC-0B4E-B880-6028C8E1E9F4}"/>
              </a:ext>
            </a:extLst>
          </p:cNvPr>
          <p:cNvSpPr/>
          <p:nvPr>
            <p:custDataLst>
              <p:tags r:id="rId53"/>
            </p:custDataLst>
          </p:nvPr>
        </p:nvSpPr>
        <p:spPr>
          <a:xfrm>
            <a:off x="88011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8" name="Rectangle 477">
            <a:extLst>
              <a:ext uri="{FF2B5EF4-FFF2-40B4-BE49-F238E27FC236}">
                <a16:creationId xmlns:a16="http://schemas.microsoft.com/office/drawing/2014/main" id="{104C19C5-FF50-B94A-9093-55FA2943B5D2}"/>
              </a:ext>
            </a:extLst>
          </p:cNvPr>
          <p:cNvSpPr/>
          <p:nvPr>
            <p:custDataLst>
              <p:tags r:id="rId54"/>
            </p:custDataLst>
          </p:nvPr>
        </p:nvSpPr>
        <p:spPr>
          <a:xfrm>
            <a:off x="89789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9" name="Rectangle 478">
            <a:extLst>
              <a:ext uri="{FF2B5EF4-FFF2-40B4-BE49-F238E27FC236}">
                <a16:creationId xmlns:a16="http://schemas.microsoft.com/office/drawing/2014/main" id="{1531B2D9-D094-CE43-864F-62A49E34528F}"/>
              </a:ext>
            </a:extLst>
          </p:cNvPr>
          <p:cNvSpPr/>
          <p:nvPr>
            <p:custDataLst>
              <p:tags r:id="rId55"/>
            </p:custDataLst>
          </p:nvPr>
        </p:nvSpPr>
        <p:spPr>
          <a:xfrm>
            <a:off x="92456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0" name="Rectangle 479">
            <a:extLst>
              <a:ext uri="{FF2B5EF4-FFF2-40B4-BE49-F238E27FC236}">
                <a16:creationId xmlns:a16="http://schemas.microsoft.com/office/drawing/2014/main" id="{0404AF41-0C24-6C4F-8E12-8F9C76C29735}"/>
              </a:ext>
            </a:extLst>
          </p:cNvPr>
          <p:cNvSpPr/>
          <p:nvPr>
            <p:custDataLst>
              <p:tags r:id="rId56"/>
            </p:custDataLst>
          </p:nvPr>
        </p:nvSpPr>
        <p:spPr>
          <a:xfrm>
            <a:off x="93345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1" name="Rectangle 480">
            <a:extLst>
              <a:ext uri="{FF2B5EF4-FFF2-40B4-BE49-F238E27FC236}">
                <a16:creationId xmlns:a16="http://schemas.microsoft.com/office/drawing/2014/main" id="{9E7DCD88-F1E2-1546-8B3B-B465081BB4E4}"/>
              </a:ext>
            </a:extLst>
          </p:cNvPr>
          <p:cNvSpPr/>
          <p:nvPr>
            <p:custDataLst>
              <p:tags r:id="rId57"/>
            </p:custDataLst>
          </p:nvPr>
        </p:nvSpPr>
        <p:spPr>
          <a:xfrm>
            <a:off x="95123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2" name="Rectangle 481">
            <a:extLst>
              <a:ext uri="{FF2B5EF4-FFF2-40B4-BE49-F238E27FC236}">
                <a16:creationId xmlns:a16="http://schemas.microsoft.com/office/drawing/2014/main" id="{C944D022-493D-ED4D-AEBC-A716D977E5F3}"/>
              </a:ext>
            </a:extLst>
          </p:cNvPr>
          <p:cNvSpPr/>
          <p:nvPr>
            <p:custDataLst>
              <p:tags r:id="rId58"/>
            </p:custDataLst>
          </p:nvPr>
        </p:nvSpPr>
        <p:spPr>
          <a:xfrm>
            <a:off x="96012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3" name="Rectangle 482">
            <a:extLst>
              <a:ext uri="{FF2B5EF4-FFF2-40B4-BE49-F238E27FC236}">
                <a16:creationId xmlns:a16="http://schemas.microsoft.com/office/drawing/2014/main" id="{88BD004D-5980-464E-B014-F8EA2330E4EA}"/>
              </a:ext>
            </a:extLst>
          </p:cNvPr>
          <p:cNvSpPr/>
          <p:nvPr>
            <p:custDataLst>
              <p:tags r:id="rId59"/>
            </p:custDataLst>
          </p:nvPr>
        </p:nvSpPr>
        <p:spPr>
          <a:xfrm>
            <a:off x="97790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4" name="Rectangle 483">
            <a:extLst>
              <a:ext uri="{FF2B5EF4-FFF2-40B4-BE49-F238E27FC236}">
                <a16:creationId xmlns:a16="http://schemas.microsoft.com/office/drawing/2014/main" id="{CD4EF97F-A832-1B48-8762-410DB1F60434}"/>
              </a:ext>
            </a:extLst>
          </p:cNvPr>
          <p:cNvSpPr/>
          <p:nvPr>
            <p:custDataLst>
              <p:tags r:id="rId60"/>
            </p:custDataLst>
          </p:nvPr>
        </p:nvSpPr>
        <p:spPr>
          <a:xfrm>
            <a:off x="98679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5" name="Rectangle 484">
            <a:extLst>
              <a:ext uri="{FF2B5EF4-FFF2-40B4-BE49-F238E27FC236}">
                <a16:creationId xmlns:a16="http://schemas.microsoft.com/office/drawing/2014/main" id="{19CA4848-B2F7-5D41-8503-D97BC5AEAAC2}"/>
              </a:ext>
            </a:extLst>
          </p:cNvPr>
          <p:cNvSpPr/>
          <p:nvPr>
            <p:custDataLst>
              <p:tags r:id="rId61"/>
            </p:custDataLst>
          </p:nvPr>
        </p:nvSpPr>
        <p:spPr>
          <a:xfrm>
            <a:off x="99568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6" name="Rectangle 485">
            <a:extLst>
              <a:ext uri="{FF2B5EF4-FFF2-40B4-BE49-F238E27FC236}">
                <a16:creationId xmlns:a16="http://schemas.microsoft.com/office/drawing/2014/main" id="{8C4AF0AF-1322-5F4D-AA42-07C7A2BF3D2A}"/>
              </a:ext>
            </a:extLst>
          </p:cNvPr>
          <p:cNvSpPr/>
          <p:nvPr>
            <p:custDataLst>
              <p:tags r:id="rId62"/>
            </p:custDataLst>
          </p:nvPr>
        </p:nvSpPr>
        <p:spPr>
          <a:xfrm>
            <a:off x="102235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7" name="Rectangle 486">
            <a:extLst>
              <a:ext uri="{FF2B5EF4-FFF2-40B4-BE49-F238E27FC236}">
                <a16:creationId xmlns:a16="http://schemas.microsoft.com/office/drawing/2014/main" id="{8C99E356-BF96-B248-8225-F18957FAE5E5}"/>
              </a:ext>
            </a:extLst>
          </p:cNvPr>
          <p:cNvSpPr/>
          <p:nvPr>
            <p:custDataLst>
              <p:tags r:id="rId63"/>
            </p:custDataLst>
          </p:nvPr>
        </p:nvSpPr>
        <p:spPr>
          <a:xfrm>
            <a:off x="104013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8" name="Rectangle 487">
            <a:extLst>
              <a:ext uri="{FF2B5EF4-FFF2-40B4-BE49-F238E27FC236}">
                <a16:creationId xmlns:a16="http://schemas.microsoft.com/office/drawing/2014/main" id="{494A03D7-B51B-CC4C-940B-BAC155C10763}"/>
              </a:ext>
            </a:extLst>
          </p:cNvPr>
          <p:cNvSpPr/>
          <p:nvPr>
            <p:custDataLst>
              <p:tags r:id="rId64"/>
            </p:custDataLst>
          </p:nvPr>
        </p:nvSpPr>
        <p:spPr>
          <a:xfrm>
            <a:off x="104902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9" name="Rectangle 488">
            <a:extLst>
              <a:ext uri="{FF2B5EF4-FFF2-40B4-BE49-F238E27FC236}">
                <a16:creationId xmlns:a16="http://schemas.microsoft.com/office/drawing/2014/main" id="{AE611C2F-99DC-754D-8135-14C7430F28DE}"/>
              </a:ext>
            </a:extLst>
          </p:cNvPr>
          <p:cNvSpPr/>
          <p:nvPr>
            <p:custDataLst>
              <p:tags r:id="rId65"/>
            </p:custDataLst>
          </p:nvPr>
        </p:nvSpPr>
        <p:spPr>
          <a:xfrm>
            <a:off x="105791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0" name="Rectangle 489">
            <a:extLst>
              <a:ext uri="{FF2B5EF4-FFF2-40B4-BE49-F238E27FC236}">
                <a16:creationId xmlns:a16="http://schemas.microsoft.com/office/drawing/2014/main" id="{C8D75257-B8BD-3948-A377-C1AEB02204A0}"/>
              </a:ext>
            </a:extLst>
          </p:cNvPr>
          <p:cNvSpPr/>
          <p:nvPr>
            <p:custDataLst>
              <p:tags r:id="rId66"/>
            </p:custDataLst>
          </p:nvPr>
        </p:nvSpPr>
        <p:spPr>
          <a:xfrm>
            <a:off x="10756900" y="2247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1" name="Rectangle 490">
            <a:extLst>
              <a:ext uri="{FF2B5EF4-FFF2-40B4-BE49-F238E27FC236}">
                <a16:creationId xmlns:a16="http://schemas.microsoft.com/office/drawing/2014/main" id="{3046F16D-3810-9C48-8813-28B579C2FF37}"/>
              </a:ext>
            </a:extLst>
          </p:cNvPr>
          <p:cNvSpPr/>
          <p:nvPr>
            <p:custDataLst>
              <p:tags r:id="rId67"/>
            </p:custDataLst>
          </p:nvPr>
        </p:nvSpPr>
        <p:spPr>
          <a:xfrm>
            <a:off x="82677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2" name="Rectangle 491">
            <a:extLst>
              <a:ext uri="{FF2B5EF4-FFF2-40B4-BE49-F238E27FC236}">
                <a16:creationId xmlns:a16="http://schemas.microsoft.com/office/drawing/2014/main" id="{FA6091D2-8A5E-D44F-9BC8-D07ABC614AFD}"/>
              </a:ext>
            </a:extLst>
          </p:cNvPr>
          <p:cNvSpPr/>
          <p:nvPr>
            <p:custDataLst>
              <p:tags r:id="rId68"/>
            </p:custDataLst>
          </p:nvPr>
        </p:nvSpPr>
        <p:spPr>
          <a:xfrm>
            <a:off x="84455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3" name="Rectangle 492">
            <a:extLst>
              <a:ext uri="{FF2B5EF4-FFF2-40B4-BE49-F238E27FC236}">
                <a16:creationId xmlns:a16="http://schemas.microsoft.com/office/drawing/2014/main" id="{1824F6DE-CF72-2E48-B45D-3BAE19426262}"/>
              </a:ext>
            </a:extLst>
          </p:cNvPr>
          <p:cNvSpPr/>
          <p:nvPr>
            <p:custDataLst>
              <p:tags r:id="rId69"/>
            </p:custDataLst>
          </p:nvPr>
        </p:nvSpPr>
        <p:spPr>
          <a:xfrm>
            <a:off x="85344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4" name="Rectangle 493">
            <a:extLst>
              <a:ext uri="{FF2B5EF4-FFF2-40B4-BE49-F238E27FC236}">
                <a16:creationId xmlns:a16="http://schemas.microsoft.com/office/drawing/2014/main" id="{0828208D-AC20-B142-A681-B4E9D6541E98}"/>
              </a:ext>
            </a:extLst>
          </p:cNvPr>
          <p:cNvSpPr/>
          <p:nvPr>
            <p:custDataLst>
              <p:tags r:id="rId70"/>
            </p:custDataLst>
          </p:nvPr>
        </p:nvSpPr>
        <p:spPr>
          <a:xfrm>
            <a:off x="86233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5" name="Rectangle 494">
            <a:extLst>
              <a:ext uri="{FF2B5EF4-FFF2-40B4-BE49-F238E27FC236}">
                <a16:creationId xmlns:a16="http://schemas.microsoft.com/office/drawing/2014/main" id="{5EE2018B-4E9A-FE4F-90C7-F09C6926A39C}"/>
              </a:ext>
            </a:extLst>
          </p:cNvPr>
          <p:cNvSpPr/>
          <p:nvPr>
            <p:custDataLst>
              <p:tags r:id="rId71"/>
            </p:custDataLst>
          </p:nvPr>
        </p:nvSpPr>
        <p:spPr>
          <a:xfrm>
            <a:off x="88011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6" name="Rectangle 495">
            <a:extLst>
              <a:ext uri="{FF2B5EF4-FFF2-40B4-BE49-F238E27FC236}">
                <a16:creationId xmlns:a16="http://schemas.microsoft.com/office/drawing/2014/main" id="{B14382A2-CDBA-C04A-A130-698CDF3D6C78}"/>
              </a:ext>
            </a:extLst>
          </p:cNvPr>
          <p:cNvSpPr/>
          <p:nvPr>
            <p:custDataLst>
              <p:tags r:id="rId72"/>
            </p:custDataLst>
          </p:nvPr>
        </p:nvSpPr>
        <p:spPr>
          <a:xfrm>
            <a:off x="90678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7" name="Rectangle 496">
            <a:extLst>
              <a:ext uri="{FF2B5EF4-FFF2-40B4-BE49-F238E27FC236}">
                <a16:creationId xmlns:a16="http://schemas.microsoft.com/office/drawing/2014/main" id="{BA783C7F-BB15-FB48-80B2-B261B581A0D6}"/>
              </a:ext>
            </a:extLst>
          </p:cNvPr>
          <p:cNvSpPr/>
          <p:nvPr>
            <p:custDataLst>
              <p:tags r:id="rId73"/>
            </p:custDataLst>
          </p:nvPr>
        </p:nvSpPr>
        <p:spPr>
          <a:xfrm>
            <a:off x="93345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8" name="Rectangle 497">
            <a:extLst>
              <a:ext uri="{FF2B5EF4-FFF2-40B4-BE49-F238E27FC236}">
                <a16:creationId xmlns:a16="http://schemas.microsoft.com/office/drawing/2014/main" id="{345D85CC-AC02-214B-87B5-C082ECFA786F}"/>
              </a:ext>
            </a:extLst>
          </p:cNvPr>
          <p:cNvSpPr/>
          <p:nvPr>
            <p:custDataLst>
              <p:tags r:id="rId74"/>
            </p:custDataLst>
          </p:nvPr>
        </p:nvSpPr>
        <p:spPr>
          <a:xfrm>
            <a:off x="95123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9" name="Rectangle 498">
            <a:extLst>
              <a:ext uri="{FF2B5EF4-FFF2-40B4-BE49-F238E27FC236}">
                <a16:creationId xmlns:a16="http://schemas.microsoft.com/office/drawing/2014/main" id="{B7384C64-E522-AA46-B6C9-2CBEDCCC5B9C}"/>
              </a:ext>
            </a:extLst>
          </p:cNvPr>
          <p:cNvSpPr/>
          <p:nvPr>
            <p:custDataLst>
              <p:tags r:id="rId75"/>
            </p:custDataLst>
          </p:nvPr>
        </p:nvSpPr>
        <p:spPr>
          <a:xfrm>
            <a:off x="96901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0" name="Rectangle 499">
            <a:extLst>
              <a:ext uri="{FF2B5EF4-FFF2-40B4-BE49-F238E27FC236}">
                <a16:creationId xmlns:a16="http://schemas.microsoft.com/office/drawing/2014/main" id="{FDAAF9FA-7498-1D4E-B468-FA77D2E2EFE6}"/>
              </a:ext>
            </a:extLst>
          </p:cNvPr>
          <p:cNvSpPr/>
          <p:nvPr>
            <p:custDataLst>
              <p:tags r:id="rId76"/>
            </p:custDataLst>
          </p:nvPr>
        </p:nvSpPr>
        <p:spPr>
          <a:xfrm>
            <a:off x="97790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1" name="Rectangle 500">
            <a:extLst>
              <a:ext uri="{FF2B5EF4-FFF2-40B4-BE49-F238E27FC236}">
                <a16:creationId xmlns:a16="http://schemas.microsoft.com/office/drawing/2014/main" id="{0617CBB7-0F70-9F46-BDD5-1B85756AE0C2}"/>
              </a:ext>
            </a:extLst>
          </p:cNvPr>
          <p:cNvSpPr/>
          <p:nvPr>
            <p:custDataLst>
              <p:tags r:id="rId77"/>
            </p:custDataLst>
          </p:nvPr>
        </p:nvSpPr>
        <p:spPr>
          <a:xfrm>
            <a:off x="99568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2" name="Rectangle 501">
            <a:extLst>
              <a:ext uri="{FF2B5EF4-FFF2-40B4-BE49-F238E27FC236}">
                <a16:creationId xmlns:a16="http://schemas.microsoft.com/office/drawing/2014/main" id="{9B3EE16B-8352-6340-ACC5-D3779F0F6DD7}"/>
              </a:ext>
            </a:extLst>
          </p:cNvPr>
          <p:cNvSpPr/>
          <p:nvPr>
            <p:custDataLst>
              <p:tags r:id="rId78"/>
            </p:custDataLst>
          </p:nvPr>
        </p:nvSpPr>
        <p:spPr>
          <a:xfrm>
            <a:off x="100457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3" name="Rectangle 502">
            <a:extLst>
              <a:ext uri="{FF2B5EF4-FFF2-40B4-BE49-F238E27FC236}">
                <a16:creationId xmlns:a16="http://schemas.microsoft.com/office/drawing/2014/main" id="{74024935-CF5C-E849-BDDC-4672160AB697}"/>
              </a:ext>
            </a:extLst>
          </p:cNvPr>
          <p:cNvSpPr/>
          <p:nvPr>
            <p:custDataLst>
              <p:tags r:id="rId79"/>
            </p:custDataLst>
          </p:nvPr>
        </p:nvSpPr>
        <p:spPr>
          <a:xfrm>
            <a:off x="102235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4" name="Rectangle 503">
            <a:extLst>
              <a:ext uri="{FF2B5EF4-FFF2-40B4-BE49-F238E27FC236}">
                <a16:creationId xmlns:a16="http://schemas.microsoft.com/office/drawing/2014/main" id="{2B012B31-4B71-3141-A321-AB3E6423D01D}"/>
              </a:ext>
            </a:extLst>
          </p:cNvPr>
          <p:cNvSpPr/>
          <p:nvPr>
            <p:custDataLst>
              <p:tags r:id="rId80"/>
            </p:custDataLst>
          </p:nvPr>
        </p:nvSpPr>
        <p:spPr>
          <a:xfrm>
            <a:off x="104013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5" name="Rectangle 504">
            <a:extLst>
              <a:ext uri="{FF2B5EF4-FFF2-40B4-BE49-F238E27FC236}">
                <a16:creationId xmlns:a16="http://schemas.microsoft.com/office/drawing/2014/main" id="{02EBD6DC-107F-664E-97DF-00BC765FB2E4}"/>
              </a:ext>
            </a:extLst>
          </p:cNvPr>
          <p:cNvSpPr/>
          <p:nvPr>
            <p:custDataLst>
              <p:tags r:id="rId81"/>
            </p:custDataLst>
          </p:nvPr>
        </p:nvSpPr>
        <p:spPr>
          <a:xfrm>
            <a:off x="104902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6" name="Rectangle 505">
            <a:extLst>
              <a:ext uri="{FF2B5EF4-FFF2-40B4-BE49-F238E27FC236}">
                <a16:creationId xmlns:a16="http://schemas.microsoft.com/office/drawing/2014/main" id="{4AB7D2BC-B6BB-C546-B0FE-51F8E25CD003}"/>
              </a:ext>
            </a:extLst>
          </p:cNvPr>
          <p:cNvSpPr/>
          <p:nvPr>
            <p:custDataLst>
              <p:tags r:id="rId82"/>
            </p:custDataLst>
          </p:nvPr>
        </p:nvSpPr>
        <p:spPr>
          <a:xfrm>
            <a:off x="105791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7" name="Rectangle 506">
            <a:extLst>
              <a:ext uri="{FF2B5EF4-FFF2-40B4-BE49-F238E27FC236}">
                <a16:creationId xmlns:a16="http://schemas.microsoft.com/office/drawing/2014/main" id="{2A433328-5F53-0047-8CBA-052444E4DE34}"/>
              </a:ext>
            </a:extLst>
          </p:cNvPr>
          <p:cNvSpPr/>
          <p:nvPr>
            <p:custDataLst>
              <p:tags r:id="rId83"/>
            </p:custDataLst>
          </p:nvPr>
        </p:nvSpPr>
        <p:spPr>
          <a:xfrm>
            <a:off x="10756900" y="2336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8" name="Rectangle 507">
            <a:extLst>
              <a:ext uri="{FF2B5EF4-FFF2-40B4-BE49-F238E27FC236}">
                <a16:creationId xmlns:a16="http://schemas.microsoft.com/office/drawing/2014/main" id="{D839853E-4417-3D4E-BB12-A3BA1230E74E}"/>
              </a:ext>
            </a:extLst>
          </p:cNvPr>
          <p:cNvSpPr/>
          <p:nvPr>
            <p:custDataLst>
              <p:tags r:id="rId84"/>
            </p:custDataLst>
          </p:nvPr>
        </p:nvSpPr>
        <p:spPr>
          <a:xfrm>
            <a:off x="82677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9" name="Rectangle 508">
            <a:extLst>
              <a:ext uri="{FF2B5EF4-FFF2-40B4-BE49-F238E27FC236}">
                <a16:creationId xmlns:a16="http://schemas.microsoft.com/office/drawing/2014/main" id="{5110A6EE-DC00-8045-A49E-C96EBC7E85FC}"/>
              </a:ext>
            </a:extLst>
          </p:cNvPr>
          <p:cNvSpPr/>
          <p:nvPr>
            <p:custDataLst>
              <p:tags r:id="rId85"/>
            </p:custDataLst>
          </p:nvPr>
        </p:nvSpPr>
        <p:spPr>
          <a:xfrm>
            <a:off x="88011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0" name="Rectangle 509">
            <a:extLst>
              <a:ext uri="{FF2B5EF4-FFF2-40B4-BE49-F238E27FC236}">
                <a16:creationId xmlns:a16="http://schemas.microsoft.com/office/drawing/2014/main" id="{A93F48FE-5E57-144B-94A8-B1EA4EA1E737}"/>
              </a:ext>
            </a:extLst>
          </p:cNvPr>
          <p:cNvSpPr/>
          <p:nvPr>
            <p:custDataLst>
              <p:tags r:id="rId86"/>
            </p:custDataLst>
          </p:nvPr>
        </p:nvSpPr>
        <p:spPr>
          <a:xfrm>
            <a:off x="92456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1" name="Rectangle 510">
            <a:extLst>
              <a:ext uri="{FF2B5EF4-FFF2-40B4-BE49-F238E27FC236}">
                <a16:creationId xmlns:a16="http://schemas.microsoft.com/office/drawing/2014/main" id="{8983090B-1F22-5A44-99D7-833159804F34}"/>
              </a:ext>
            </a:extLst>
          </p:cNvPr>
          <p:cNvSpPr/>
          <p:nvPr>
            <p:custDataLst>
              <p:tags r:id="rId87"/>
            </p:custDataLst>
          </p:nvPr>
        </p:nvSpPr>
        <p:spPr>
          <a:xfrm>
            <a:off x="93345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2" name="Rectangle 511">
            <a:extLst>
              <a:ext uri="{FF2B5EF4-FFF2-40B4-BE49-F238E27FC236}">
                <a16:creationId xmlns:a16="http://schemas.microsoft.com/office/drawing/2014/main" id="{F553C949-E076-F442-B9CF-77E551C4990D}"/>
              </a:ext>
            </a:extLst>
          </p:cNvPr>
          <p:cNvSpPr/>
          <p:nvPr>
            <p:custDataLst>
              <p:tags r:id="rId88"/>
            </p:custDataLst>
          </p:nvPr>
        </p:nvSpPr>
        <p:spPr>
          <a:xfrm>
            <a:off x="94234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3" name="Rectangle 512">
            <a:extLst>
              <a:ext uri="{FF2B5EF4-FFF2-40B4-BE49-F238E27FC236}">
                <a16:creationId xmlns:a16="http://schemas.microsoft.com/office/drawing/2014/main" id="{F15F8808-AF98-8549-95B9-9C3C889D07AE}"/>
              </a:ext>
            </a:extLst>
          </p:cNvPr>
          <p:cNvSpPr/>
          <p:nvPr>
            <p:custDataLst>
              <p:tags r:id="rId89"/>
            </p:custDataLst>
          </p:nvPr>
        </p:nvSpPr>
        <p:spPr>
          <a:xfrm>
            <a:off x="96012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4" name="Rectangle 513">
            <a:extLst>
              <a:ext uri="{FF2B5EF4-FFF2-40B4-BE49-F238E27FC236}">
                <a16:creationId xmlns:a16="http://schemas.microsoft.com/office/drawing/2014/main" id="{091C9281-23C5-D848-8B89-A9F47B49E75D}"/>
              </a:ext>
            </a:extLst>
          </p:cNvPr>
          <p:cNvSpPr/>
          <p:nvPr>
            <p:custDataLst>
              <p:tags r:id="rId90"/>
            </p:custDataLst>
          </p:nvPr>
        </p:nvSpPr>
        <p:spPr>
          <a:xfrm>
            <a:off x="96901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5" name="Rectangle 514">
            <a:extLst>
              <a:ext uri="{FF2B5EF4-FFF2-40B4-BE49-F238E27FC236}">
                <a16:creationId xmlns:a16="http://schemas.microsoft.com/office/drawing/2014/main" id="{6DAC28F5-E96B-F442-A03A-FA26AFBD5A01}"/>
              </a:ext>
            </a:extLst>
          </p:cNvPr>
          <p:cNvSpPr/>
          <p:nvPr>
            <p:custDataLst>
              <p:tags r:id="rId91"/>
            </p:custDataLst>
          </p:nvPr>
        </p:nvSpPr>
        <p:spPr>
          <a:xfrm>
            <a:off x="98679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6" name="Rectangle 515">
            <a:extLst>
              <a:ext uri="{FF2B5EF4-FFF2-40B4-BE49-F238E27FC236}">
                <a16:creationId xmlns:a16="http://schemas.microsoft.com/office/drawing/2014/main" id="{37712499-3726-3246-A25E-DD55BDCD64BA}"/>
              </a:ext>
            </a:extLst>
          </p:cNvPr>
          <p:cNvSpPr/>
          <p:nvPr>
            <p:custDataLst>
              <p:tags r:id="rId92"/>
            </p:custDataLst>
          </p:nvPr>
        </p:nvSpPr>
        <p:spPr>
          <a:xfrm>
            <a:off x="99568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7" name="Rectangle 516">
            <a:extLst>
              <a:ext uri="{FF2B5EF4-FFF2-40B4-BE49-F238E27FC236}">
                <a16:creationId xmlns:a16="http://schemas.microsoft.com/office/drawing/2014/main" id="{BE6EA668-0E41-9C47-8964-3750A021A9C6}"/>
              </a:ext>
            </a:extLst>
          </p:cNvPr>
          <p:cNvSpPr/>
          <p:nvPr>
            <p:custDataLst>
              <p:tags r:id="rId93"/>
            </p:custDataLst>
          </p:nvPr>
        </p:nvSpPr>
        <p:spPr>
          <a:xfrm>
            <a:off x="100457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8" name="Rectangle 517">
            <a:extLst>
              <a:ext uri="{FF2B5EF4-FFF2-40B4-BE49-F238E27FC236}">
                <a16:creationId xmlns:a16="http://schemas.microsoft.com/office/drawing/2014/main" id="{B10FDADB-22A2-8C4A-91DA-2C9F762D24CB}"/>
              </a:ext>
            </a:extLst>
          </p:cNvPr>
          <p:cNvSpPr/>
          <p:nvPr>
            <p:custDataLst>
              <p:tags r:id="rId94"/>
            </p:custDataLst>
          </p:nvPr>
        </p:nvSpPr>
        <p:spPr>
          <a:xfrm>
            <a:off x="102235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9" name="Rectangle 518">
            <a:extLst>
              <a:ext uri="{FF2B5EF4-FFF2-40B4-BE49-F238E27FC236}">
                <a16:creationId xmlns:a16="http://schemas.microsoft.com/office/drawing/2014/main" id="{294FD64D-FE10-474E-9269-3F3B3880C014}"/>
              </a:ext>
            </a:extLst>
          </p:cNvPr>
          <p:cNvSpPr/>
          <p:nvPr>
            <p:custDataLst>
              <p:tags r:id="rId95"/>
            </p:custDataLst>
          </p:nvPr>
        </p:nvSpPr>
        <p:spPr>
          <a:xfrm>
            <a:off x="10756900" y="2425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0" name="Rectangle 519">
            <a:extLst>
              <a:ext uri="{FF2B5EF4-FFF2-40B4-BE49-F238E27FC236}">
                <a16:creationId xmlns:a16="http://schemas.microsoft.com/office/drawing/2014/main" id="{BCB92B2A-46A6-F342-B016-84F21CA0E254}"/>
              </a:ext>
            </a:extLst>
          </p:cNvPr>
          <p:cNvSpPr/>
          <p:nvPr>
            <p:custDataLst>
              <p:tags r:id="rId96"/>
            </p:custDataLst>
          </p:nvPr>
        </p:nvSpPr>
        <p:spPr>
          <a:xfrm>
            <a:off x="82677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1" name="Rectangle 520">
            <a:extLst>
              <a:ext uri="{FF2B5EF4-FFF2-40B4-BE49-F238E27FC236}">
                <a16:creationId xmlns:a16="http://schemas.microsoft.com/office/drawing/2014/main" id="{41ADBD4B-6F64-7E4B-88D4-8C0A18CDE4A2}"/>
              </a:ext>
            </a:extLst>
          </p:cNvPr>
          <p:cNvSpPr/>
          <p:nvPr>
            <p:custDataLst>
              <p:tags r:id="rId97"/>
            </p:custDataLst>
          </p:nvPr>
        </p:nvSpPr>
        <p:spPr>
          <a:xfrm>
            <a:off x="83566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2" name="Rectangle 521">
            <a:extLst>
              <a:ext uri="{FF2B5EF4-FFF2-40B4-BE49-F238E27FC236}">
                <a16:creationId xmlns:a16="http://schemas.microsoft.com/office/drawing/2014/main" id="{72A2E345-CEF7-654C-A842-31867777DC51}"/>
              </a:ext>
            </a:extLst>
          </p:cNvPr>
          <p:cNvSpPr/>
          <p:nvPr>
            <p:custDataLst>
              <p:tags r:id="rId98"/>
            </p:custDataLst>
          </p:nvPr>
        </p:nvSpPr>
        <p:spPr>
          <a:xfrm>
            <a:off x="84455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3" name="Rectangle 522">
            <a:extLst>
              <a:ext uri="{FF2B5EF4-FFF2-40B4-BE49-F238E27FC236}">
                <a16:creationId xmlns:a16="http://schemas.microsoft.com/office/drawing/2014/main" id="{761EA5CE-8288-9546-AE0A-4B790F6333B7}"/>
              </a:ext>
            </a:extLst>
          </p:cNvPr>
          <p:cNvSpPr/>
          <p:nvPr>
            <p:custDataLst>
              <p:tags r:id="rId99"/>
            </p:custDataLst>
          </p:nvPr>
        </p:nvSpPr>
        <p:spPr>
          <a:xfrm>
            <a:off x="85344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4" name="Rectangle 523">
            <a:extLst>
              <a:ext uri="{FF2B5EF4-FFF2-40B4-BE49-F238E27FC236}">
                <a16:creationId xmlns:a16="http://schemas.microsoft.com/office/drawing/2014/main" id="{7F5426DA-096B-6242-AD47-0E6B770C435D}"/>
              </a:ext>
            </a:extLst>
          </p:cNvPr>
          <p:cNvSpPr/>
          <p:nvPr>
            <p:custDataLst>
              <p:tags r:id="rId100"/>
            </p:custDataLst>
          </p:nvPr>
        </p:nvSpPr>
        <p:spPr>
          <a:xfrm>
            <a:off x="86233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5" name="Rectangle 524">
            <a:extLst>
              <a:ext uri="{FF2B5EF4-FFF2-40B4-BE49-F238E27FC236}">
                <a16:creationId xmlns:a16="http://schemas.microsoft.com/office/drawing/2014/main" id="{508DE0AE-9E60-104C-BE05-E24406DAFF96}"/>
              </a:ext>
            </a:extLst>
          </p:cNvPr>
          <p:cNvSpPr/>
          <p:nvPr>
            <p:custDataLst>
              <p:tags r:id="rId101"/>
            </p:custDataLst>
          </p:nvPr>
        </p:nvSpPr>
        <p:spPr>
          <a:xfrm>
            <a:off x="87122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6" name="Rectangle 525">
            <a:extLst>
              <a:ext uri="{FF2B5EF4-FFF2-40B4-BE49-F238E27FC236}">
                <a16:creationId xmlns:a16="http://schemas.microsoft.com/office/drawing/2014/main" id="{A1332999-B11B-B845-BC74-88105CA7F3C5}"/>
              </a:ext>
            </a:extLst>
          </p:cNvPr>
          <p:cNvSpPr/>
          <p:nvPr>
            <p:custDataLst>
              <p:tags r:id="rId102"/>
            </p:custDataLst>
          </p:nvPr>
        </p:nvSpPr>
        <p:spPr>
          <a:xfrm>
            <a:off x="88011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7" name="Rectangle 526">
            <a:extLst>
              <a:ext uri="{FF2B5EF4-FFF2-40B4-BE49-F238E27FC236}">
                <a16:creationId xmlns:a16="http://schemas.microsoft.com/office/drawing/2014/main" id="{62D99515-2FFD-6B40-888A-38D3CAB2BE44}"/>
              </a:ext>
            </a:extLst>
          </p:cNvPr>
          <p:cNvSpPr/>
          <p:nvPr>
            <p:custDataLst>
              <p:tags r:id="rId103"/>
            </p:custDataLst>
          </p:nvPr>
        </p:nvSpPr>
        <p:spPr>
          <a:xfrm>
            <a:off x="89789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8" name="Rectangle 527">
            <a:extLst>
              <a:ext uri="{FF2B5EF4-FFF2-40B4-BE49-F238E27FC236}">
                <a16:creationId xmlns:a16="http://schemas.microsoft.com/office/drawing/2014/main" id="{050CE6F7-1299-0B40-A831-BE98DD826D0A}"/>
              </a:ext>
            </a:extLst>
          </p:cNvPr>
          <p:cNvSpPr/>
          <p:nvPr>
            <p:custDataLst>
              <p:tags r:id="rId104"/>
            </p:custDataLst>
          </p:nvPr>
        </p:nvSpPr>
        <p:spPr>
          <a:xfrm>
            <a:off x="91567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9" name="Rectangle 528">
            <a:extLst>
              <a:ext uri="{FF2B5EF4-FFF2-40B4-BE49-F238E27FC236}">
                <a16:creationId xmlns:a16="http://schemas.microsoft.com/office/drawing/2014/main" id="{695F65B0-FC18-B84A-AA97-57C50E772F3B}"/>
              </a:ext>
            </a:extLst>
          </p:cNvPr>
          <p:cNvSpPr/>
          <p:nvPr>
            <p:custDataLst>
              <p:tags r:id="rId105"/>
            </p:custDataLst>
          </p:nvPr>
        </p:nvSpPr>
        <p:spPr>
          <a:xfrm>
            <a:off x="93345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0" name="Rectangle 529">
            <a:extLst>
              <a:ext uri="{FF2B5EF4-FFF2-40B4-BE49-F238E27FC236}">
                <a16:creationId xmlns:a16="http://schemas.microsoft.com/office/drawing/2014/main" id="{C66E167F-C2BD-2F43-99CE-C1CF737EAA4A}"/>
              </a:ext>
            </a:extLst>
          </p:cNvPr>
          <p:cNvSpPr/>
          <p:nvPr>
            <p:custDataLst>
              <p:tags r:id="rId106"/>
            </p:custDataLst>
          </p:nvPr>
        </p:nvSpPr>
        <p:spPr>
          <a:xfrm>
            <a:off x="95123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1" name="Rectangle 530">
            <a:extLst>
              <a:ext uri="{FF2B5EF4-FFF2-40B4-BE49-F238E27FC236}">
                <a16:creationId xmlns:a16="http://schemas.microsoft.com/office/drawing/2014/main" id="{FE75AED8-B93C-AB48-8A87-565494015847}"/>
              </a:ext>
            </a:extLst>
          </p:cNvPr>
          <p:cNvSpPr/>
          <p:nvPr>
            <p:custDataLst>
              <p:tags r:id="rId107"/>
            </p:custDataLst>
          </p:nvPr>
        </p:nvSpPr>
        <p:spPr>
          <a:xfrm>
            <a:off x="96901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2" name="Rectangle 531">
            <a:extLst>
              <a:ext uri="{FF2B5EF4-FFF2-40B4-BE49-F238E27FC236}">
                <a16:creationId xmlns:a16="http://schemas.microsoft.com/office/drawing/2014/main" id="{42F6F123-3818-9847-BC46-A7083169BC6F}"/>
              </a:ext>
            </a:extLst>
          </p:cNvPr>
          <p:cNvSpPr/>
          <p:nvPr>
            <p:custDataLst>
              <p:tags r:id="rId108"/>
            </p:custDataLst>
          </p:nvPr>
        </p:nvSpPr>
        <p:spPr>
          <a:xfrm>
            <a:off x="98679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3" name="Rectangle 532">
            <a:extLst>
              <a:ext uri="{FF2B5EF4-FFF2-40B4-BE49-F238E27FC236}">
                <a16:creationId xmlns:a16="http://schemas.microsoft.com/office/drawing/2014/main" id="{58250EBE-DDC9-B84F-973A-706BD5BFD49C}"/>
              </a:ext>
            </a:extLst>
          </p:cNvPr>
          <p:cNvSpPr/>
          <p:nvPr>
            <p:custDataLst>
              <p:tags r:id="rId109"/>
            </p:custDataLst>
          </p:nvPr>
        </p:nvSpPr>
        <p:spPr>
          <a:xfrm>
            <a:off x="100457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4" name="Rectangle 533">
            <a:extLst>
              <a:ext uri="{FF2B5EF4-FFF2-40B4-BE49-F238E27FC236}">
                <a16:creationId xmlns:a16="http://schemas.microsoft.com/office/drawing/2014/main" id="{85B02D27-F074-7446-A4FE-5209C30061FA}"/>
              </a:ext>
            </a:extLst>
          </p:cNvPr>
          <p:cNvSpPr/>
          <p:nvPr>
            <p:custDataLst>
              <p:tags r:id="rId110"/>
            </p:custDataLst>
          </p:nvPr>
        </p:nvSpPr>
        <p:spPr>
          <a:xfrm>
            <a:off x="102235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5" name="Rectangle 534">
            <a:extLst>
              <a:ext uri="{FF2B5EF4-FFF2-40B4-BE49-F238E27FC236}">
                <a16:creationId xmlns:a16="http://schemas.microsoft.com/office/drawing/2014/main" id="{56B6C8D9-480B-B54E-9BD0-D176E1702A30}"/>
              </a:ext>
            </a:extLst>
          </p:cNvPr>
          <p:cNvSpPr/>
          <p:nvPr>
            <p:custDataLst>
              <p:tags r:id="rId111"/>
            </p:custDataLst>
          </p:nvPr>
        </p:nvSpPr>
        <p:spPr>
          <a:xfrm>
            <a:off x="103124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6" name="Rectangle 535">
            <a:extLst>
              <a:ext uri="{FF2B5EF4-FFF2-40B4-BE49-F238E27FC236}">
                <a16:creationId xmlns:a16="http://schemas.microsoft.com/office/drawing/2014/main" id="{239106BD-20DD-0E45-A6DF-0C9843F711CE}"/>
              </a:ext>
            </a:extLst>
          </p:cNvPr>
          <p:cNvSpPr/>
          <p:nvPr>
            <p:custDataLst>
              <p:tags r:id="rId112"/>
            </p:custDataLst>
          </p:nvPr>
        </p:nvSpPr>
        <p:spPr>
          <a:xfrm>
            <a:off x="104013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7" name="Rectangle 536">
            <a:extLst>
              <a:ext uri="{FF2B5EF4-FFF2-40B4-BE49-F238E27FC236}">
                <a16:creationId xmlns:a16="http://schemas.microsoft.com/office/drawing/2014/main" id="{3B715B74-7E94-7343-B9F0-B2C3A2D2B29B}"/>
              </a:ext>
            </a:extLst>
          </p:cNvPr>
          <p:cNvSpPr/>
          <p:nvPr>
            <p:custDataLst>
              <p:tags r:id="rId113"/>
            </p:custDataLst>
          </p:nvPr>
        </p:nvSpPr>
        <p:spPr>
          <a:xfrm>
            <a:off x="104902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8" name="Rectangle 537">
            <a:extLst>
              <a:ext uri="{FF2B5EF4-FFF2-40B4-BE49-F238E27FC236}">
                <a16:creationId xmlns:a16="http://schemas.microsoft.com/office/drawing/2014/main" id="{1BE77BF8-E882-E847-862A-7FD99C49C785}"/>
              </a:ext>
            </a:extLst>
          </p:cNvPr>
          <p:cNvSpPr/>
          <p:nvPr>
            <p:custDataLst>
              <p:tags r:id="rId114"/>
            </p:custDataLst>
          </p:nvPr>
        </p:nvSpPr>
        <p:spPr>
          <a:xfrm>
            <a:off x="105791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9" name="Rectangle 538">
            <a:extLst>
              <a:ext uri="{FF2B5EF4-FFF2-40B4-BE49-F238E27FC236}">
                <a16:creationId xmlns:a16="http://schemas.microsoft.com/office/drawing/2014/main" id="{D753543F-0C0C-124F-BB87-90497F60B772}"/>
              </a:ext>
            </a:extLst>
          </p:cNvPr>
          <p:cNvSpPr/>
          <p:nvPr>
            <p:custDataLst>
              <p:tags r:id="rId115"/>
            </p:custDataLst>
          </p:nvPr>
        </p:nvSpPr>
        <p:spPr>
          <a:xfrm>
            <a:off x="106680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0" name="Rectangle 539">
            <a:extLst>
              <a:ext uri="{FF2B5EF4-FFF2-40B4-BE49-F238E27FC236}">
                <a16:creationId xmlns:a16="http://schemas.microsoft.com/office/drawing/2014/main" id="{A8B5B103-DAC7-D14C-880A-E7B31E12574E}"/>
              </a:ext>
            </a:extLst>
          </p:cNvPr>
          <p:cNvSpPr/>
          <p:nvPr>
            <p:custDataLst>
              <p:tags r:id="rId116"/>
            </p:custDataLst>
          </p:nvPr>
        </p:nvSpPr>
        <p:spPr>
          <a:xfrm>
            <a:off x="10756900" y="2514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1" name="Rectangle 540">
            <a:extLst>
              <a:ext uri="{FF2B5EF4-FFF2-40B4-BE49-F238E27FC236}">
                <a16:creationId xmlns:a16="http://schemas.microsoft.com/office/drawing/2014/main" id="{A3AE824F-24F7-C349-B1CD-521F145B1743}"/>
              </a:ext>
            </a:extLst>
          </p:cNvPr>
          <p:cNvSpPr/>
          <p:nvPr>
            <p:custDataLst>
              <p:tags r:id="rId117"/>
            </p:custDataLst>
          </p:nvPr>
        </p:nvSpPr>
        <p:spPr>
          <a:xfrm>
            <a:off x="8978900" y="2603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2" name="Rectangle 541">
            <a:extLst>
              <a:ext uri="{FF2B5EF4-FFF2-40B4-BE49-F238E27FC236}">
                <a16:creationId xmlns:a16="http://schemas.microsoft.com/office/drawing/2014/main" id="{23369CD0-0FB4-1847-9BBE-51D91E243C07}"/>
              </a:ext>
            </a:extLst>
          </p:cNvPr>
          <p:cNvSpPr/>
          <p:nvPr>
            <p:custDataLst>
              <p:tags r:id="rId118"/>
            </p:custDataLst>
          </p:nvPr>
        </p:nvSpPr>
        <p:spPr>
          <a:xfrm>
            <a:off x="9334500" y="2603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3" name="Rectangle 542">
            <a:extLst>
              <a:ext uri="{FF2B5EF4-FFF2-40B4-BE49-F238E27FC236}">
                <a16:creationId xmlns:a16="http://schemas.microsoft.com/office/drawing/2014/main" id="{4A7B2DEB-D2EC-E140-9D42-C2F93F0966D1}"/>
              </a:ext>
            </a:extLst>
          </p:cNvPr>
          <p:cNvSpPr/>
          <p:nvPr>
            <p:custDataLst>
              <p:tags r:id="rId119"/>
            </p:custDataLst>
          </p:nvPr>
        </p:nvSpPr>
        <p:spPr>
          <a:xfrm>
            <a:off x="9601200" y="2603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4" name="Rectangle 543">
            <a:extLst>
              <a:ext uri="{FF2B5EF4-FFF2-40B4-BE49-F238E27FC236}">
                <a16:creationId xmlns:a16="http://schemas.microsoft.com/office/drawing/2014/main" id="{D2DDE938-F8D4-D245-90B9-F340237BF541}"/>
              </a:ext>
            </a:extLst>
          </p:cNvPr>
          <p:cNvSpPr/>
          <p:nvPr>
            <p:custDataLst>
              <p:tags r:id="rId120"/>
            </p:custDataLst>
          </p:nvPr>
        </p:nvSpPr>
        <p:spPr>
          <a:xfrm>
            <a:off x="9690100" y="2603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5" name="Rectangle 544">
            <a:extLst>
              <a:ext uri="{FF2B5EF4-FFF2-40B4-BE49-F238E27FC236}">
                <a16:creationId xmlns:a16="http://schemas.microsoft.com/office/drawing/2014/main" id="{22A96C8E-023C-DC4D-AC5B-F9E4D2E64C92}"/>
              </a:ext>
            </a:extLst>
          </p:cNvPr>
          <p:cNvSpPr/>
          <p:nvPr>
            <p:custDataLst>
              <p:tags r:id="rId121"/>
            </p:custDataLst>
          </p:nvPr>
        </p:nvSpPr>
        <p:spPr>
          <a:xfrm>
            <a:off x="82677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6" name="Rectangle 545">
            <a:extLst>
              <a:ext uri="{FF2B5EF4-FFF2-40B4-BE49-F238E27FC236}">
                <a16:creationId xmlns:a16="http://schemas.microsoft.com/office/drawing/2014/main" id="{77BC0CAC-9D14-5A43-A722-86DAD206101B}"/>
              </a:ext>
            </a:extLst>
          </p:cNvPr>
          <p:cNvSpPr/>
          <p:nvPr>
            <p:custDataLst>
              <p:tags r:id="rId122"/>
            </p:custDataLst>
          </p:nvPr>
        </p:nvSpPr>
        <p:spPr>
          <a:xfrm>
            <a:off x="84455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7" name="Rectangle 546">
            <a:extLst>
              <a:ext uri="{FF2B5EF4-FFF2-40B4-BE49-F238E27FC236}">
                <a16:creationId xmlns:a16="http://schemas.microsoft.com/office/drawing/2014/main" id="{3C213FAE-735F-4340-9EFA-AEE0798BF8A3}"/>
              </a:ext>
            </a:extLst>
          </p:cNvPr>
          <p:cNvSpPr/>
          <p:nvPr>
            <p:custDataLst>
              <p:tags r:id="rId123"/>
            </p:custDataLst>
          </p:nvPr>
        </p:nvSpPr>
        <p:spPr>
          <a:xfrm>
            <a:off x="85344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8" name="Rectangle 547">
            <a:extLst>
              <a:ext uri="{FF2B5EF4-FFF2-40B4-BE49-F238E27FC236}">
                <a16:creationId xmlns:a16="http://schemas.microsoft.com/office/drawing/2014/main" id="{DB844F8D-3F2B-9A43-9614-503F6121E582}"/>
              </a:ext>
            </a:extLst>
          </p:cNvPr>
          <p:cNvSpPr/>
          <p:nvPr>
            <p:custDataLst>
              <p:tags r:id="rId124"/>
            </p:custDataLst>
          </p:nvPr>
        </p:nvSpPr>
        <p:spPr>
          <a:xfrm>
            <a:off x="87122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9" name="Rectangle 548">
            <a:extLst>
              <a:ext uri="{FF2B5EF4-FFF2-40B4-BE49-F238E27FC236}">
                <a16:creationId xmlns:a16="http://schemas.microsoft.com/office/drawing/2014/main" id="{981E7022-4F81-B54E-9DC1-BBDAEBB0498B}"/>
              </a:ext>
            </a:extLst>
          </p:cNvPr>
          <p:cNvSpPr/>
          <p:nvPr>
            <p:custDataLst>
              <p:tags r:id="rId125"/>
            </p:custDataLst>
          </p:nvPr>
        </p:nvSpPr>
        <p:spPr>
          <a:xfrm>
            <a:off x="88011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0" name="Rectangle 549">
            <a:extLst>
              <a:ext uri="{FF2B5EF4-FFF2-40B4-BE49-F238E27FC236}">
                <a16:creationId xmlns:a16="http://schemas.microsoft.com/office/drawing/2014/main" id="{F2AD6079-262B-B542-A19D-AF5755F1A126}"/>
              </a:ext>
            </a:extLst>
          </p:cNvPr>
          <p:cNvSpPr/>
          <p:nvPr>
            <p:custDataLst>
              <p:tags r:id="rId126"/>
            </p:custDataLst>
          </p:nvPr>
        </p:nvSpPr>
        <p:spPr>
          <a:xfrm>
            <a:off x="88900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1" name="Rectangle 550">
            <a:extLst>
              <a:ext uri="{FF2B5EF4-FFF2-40B4-BE49-F238E27FC236}">
                <a16:creationId xmlns:a16="http://schemas.microsoft.com/office/drawing/2014/main" id="{16E0E14E-605B-9647-BCAB-A97E2BCB08B1}"/>
              </a:ext>
            </a:extLst>
          </p:cNvPr>
          <p:cNvSpPr/>
          <p:nvPr>
            <p:custDataLst>
              <p:tags r:id="rId127"/>
            </p:custDataLst>
          </p:nvPr>
        </p:nvSpPr>
        <p:spPr>
          <a:xfrm>
            <a:off x="90678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2" name="Rectangle 551">
            <a:extLst>
              <a:ext uri="{FF2B5EF4-FFF2-40B4-BE49-F238E27FC236}">
                <a16:creationId xmlns:a16="http://schemas.microsoft.com/office/drawing/2014/main" id="{FF2DDB11-5368-DA48-B310-0A39CFB977F0}"/>
              </a:ext>
            </a:extLst>
          </p:cNvPr>
          <p:cNvSpPr/>
          <p:nvPr>
            <p:custDataLst>
              <p:tags r:id="rId128"/>
            </p:custDataLst>
          </p:nvPr>
        </p:nvSpPr>
        <p:spPr>
          <a:xfrm>
            <a:off x="92456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3" name="Rectangle 552">
            <a:extLst>
              <a:ext uri="{FF2B5EF4-FFF2-40B4-BE49-F238E27FC236}">
                <a16:creationId xmlns:a16="http://schemas.microsoft.com/office/drawing/2014/main" id="{C3A5CD30-BE11-1447-A6B3-BA9ABA3619B7}"/>
              </a:ext>
            </a:extLst>
          </p:cNvPr>
          <p:cNvSpPr/>
          <p:nvPr>
            <p:custDataLst>
              <p:tags r:id="rId129"/>
            </p:custDataLst>
          </p:nvPr>
        </p:nvSpPr>
        <p:spPr>
          <a:xfrm>
            <a:off x="94234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4" name="Rectangle 553">
            <a:extLst>
              <a:ext uri="{FF2B5EF4-FFF2-40B4-BE49-F238E27FC236}">
                <a16:creationId xmlns:a16="http://schemas.microsoft.com/office/drawing/2014/main" id="{AE33BD83-0860-E748-9B8E-F5C1E835B08F}"/>
              </a:ext>
            </a:extLst>
          </p:cNvPr>
          <p:cNvSpPr/>
          <p:nvPr>
            <p:custDataLst>
              <p:tags r:id="rId130"/>
            </p:custDataLst>
          </p:nvPr>
        </p:nvSpPr>
        <p:spPr>
          <a:xfrm>
            <a:off x="96012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5" name="Rectangle 554">
            <a:extLst>
              <a:ext uri="{FF2B5EF4-FFF2-40B4-BE49-F238E27FC236}">
                <a16:creationId xmlns:a16="http://schemas.microsoft.com/office/drawing/2014/main" id="{6571C3F3-80A3-CE4B-B31A-91214A0016B1}"/>
              </a:ext>
            </a:extLst>
          </p:cNvPr>
          <p:cNvSpPr/>
          <p:nvPr>
            <p:custDataLst>
              <p:tags r:id="rId131"/>
            </p:custDataLst>
          </p:nvPr>
        </p:nvSpPr>
        <p:spPr>
          <a:xfrm>
            <a:off x="97790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6" name="Rectangle 555">
            <a:extLst>
              <a:ext uri="{FF2B5EF4-FFF2-40B4-BE49-F238E27FC236}">
                <a16:creationId xmlns:a16="http://schemas.microsoft.com/office/drawing/2014/main" id="{DF1E80FA-0954-C244-98C8-14CE3DBB34B9}"/>
              </a:ext>
            </a:extLst>
          </p:cNvPr>
          <p:cNvSpPr/>
          <p:nvPr>
            <p:custDataLst>
              <p:tags r:id="rId132"/>
            </p:custDataLst>
          </p:nvPr>
        </p:nvSpPr>
        <p:spPr>
          <a:xfrm>
            <a:off x="102235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7" name="Rectangle 556">
            <a:extLst>
              <a:ext uri="{FF2B5EF4-FFF2-40B4-BE49-F238E27FC236}">
                <a16:creationId xmlns:a16="http://schemas.microsoft.com/office/drawing/2014/main" id="{48497D7B-1794-0B46-A1C3-C9E1D2279329}"/>
              </a:ext>
            </a:extLst>
          </p:cNvPr>
          <p:cNvSpPr/>
          <p:nvPr>
            <p:custDataLst>
              <p:tags r:id="rId133"/>
            </p:custDataLst>
          </p:nvPr>
        </p:nvSpPr>
        <p:spPr>
          <a:xfrm>
            <a:off x="104902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8" name="Rectangle 557">
            <a:extLst>
              <a:ext uri="{FF2B5EF4-FFF2-40B4-BE49-F238E27FC236}">
                <a16:creationId xmlns:a16="http://schemas.microsoft.com/office/drawing/2014/main" id="{A7678627-9D73-EF49-8EA7-47FD84B34034}"/>
              </a:ext>
            </a:extLst>
          </p:cNvPr>
          <p:cNvSpPr/>
          <p:nvPr>
            <p:custDataLst>
              <p:tags r:id="rId134"/>
            </p:custDataLst>
          </p:nvPr>
        </p:nvSpPr>
        <p:spPr>
          <a:xfrm>
            <a:off x="106680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9" name="Rectangle 558">
            <a:extLst>
              <a:ext uri="{FF2B5EF4-FFF2-40B4-BE49-F238E27FC236}">
                <a16:creationId xmlns:a16="http://schemas.microsoft.com/office/drawing/2014/main" id="{925EF5B2-B46F-A74D-9F18-7434FE5C98E8}"/>
              </a:ext>
            </a:extLst>
          </p:cNvPr>
          <p:cNvSpPr/>
          <p:nvPr>
            <p:custDataLst>
              <p:tags r:id="rId135"/>
            </p:custDataLst>
          </p:nvPr>
        </p:nvSpPr>
        <p:spPr>
          <a:xfrm>
            <a:off x="10756900" y="2692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0" name="Rectangle 559">
            <a:extLst>
              <a:ext uri="{FF2B5EF4-FFF2-40B4-BE49-F238E27FC236}">
                <a16:creationId xmlns:a16="http://schemas.microsoft.com/office/drawing/2014/main" id="{10ECD839-EDD4-BE48-B33D-E7294EF1EF32}"/>
              </a:ext>
            </a:extLst>
          </p:cNvPr>
          <p:cNvSpPr/>
          <p:nvPr>
            <p:custDataLst>
              <p:tags r:id="rId136"/>
            </p:custDataLst>
          </p:nvPr>
        </p:nvSpPr>
        <p:spPr>
          <a:xfrm>
            <a:off x="82677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1" name="Rectangle 560">
            <a:extLst>
              <a:ext uri="{FF2B5EF4-FFF2-40B4-BE49-F238E27FC236}">
                <a16:creationId xmlns:a16="http://schemas.microsoft.com/office/drawing/2014/main" id="{E94F3BB5-9554-2642-81CD-935E77A07638}"/>
              </a:ext>
            </a:extLst>
          </p:cNvPr>
          <p:cNvSpPr/>
          <p:nvPr>
            <p:custDataLst>
              <p:tags r:id="rId137"/>
            </p:custDataLst>
          </p:nvPr>
        </p:nvSpPr>
        <p:spPr>
          <a:xfrm>
            <a:off x="86233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2" name="Rectangle 561">
            <a:extLst>
              <a:ext uri="{FF2B5EF4-FFF2-40B4-BE49-F238E27FC236}">
                <a16:creationId xmlns:a16="http://schemas.microsoft.com/office/drawing/2014/main" id="{1C0B2CEE-F9AF-9B4C-8CB3-216F01728EE1}"/>
              </a:ext>
            </a:extLst>
          </p:cNvPr>
          <p:cNvSpPr/>
          <p:nvPr>
            <p:custDataLst>
              <p:tags r:id="rId138"/>
            </p:custDataLst>
          </p:nvPr>
        </p:nvSpPr>
        <p:spPr>
          <a:xfrm>
            <a:off x="88900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3" name="Rectangle 562">
            <a:extLst>
              <a:ext uri="{FF2B5EF4-FFF2-40B4-BE49-F238E27FC236}">
                <a16:creationId xmlns:a16="http://schemas.microsoft.com/office/drawing/2014/main" id="{0C823579-A52D-3047-8524-6D1DDC6730FC}"/>
              </a:ext>
            </a:extLst>
          </p:cNvPr>
          <p:cNvSpPr/>
          <p:nvPr>
            <p:custDataLst>
              <p:tags r:id="rId139"/>
            </p:custDataLst>
          </p:nvPr>
        </p:nvSpPr>
        <p:spPr>
          <a:xfrm>
            <a:off x="90678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4" name="Rectangle 563">
            <a:extLst>
              <a:ext uri="{FF2B5EF4-FFF2-40B4-BE49-F238E27FC236}">
                <a16:creationId xmlns:a16="http://schemas.microsoft.com/office/drawing/2014/main" id="{16E416A4-1B18-FB4E-AF24-80D14C1DCAF0}"/>
              </a:ext>
            </a:extLst>
          </p:cNvPr>
          <p:cNvSpPr/>
          <p:nvPr>
            <p:custDataLst>
              <p:tags r:id="rId140"/>
            </p:custDataLst>
          </p:nvPr>
        </p:nvSpPr>
        <p:spPr>
          <a:xfrm>
            <a:off x="91567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5" name="Rectangle 564">
            <a:extLst>
              <a:ext uri="{FF2B5EF4-FFF2-40B4-BE49-F238E27FC236}">
                <a16:creationId xmlns:a16="http://schemas.microsoft.com/office/drawing/2014/main" id="{6A424E0E-F3F7-494C-966D-02DE810BA67B}"/>
              </a:ext>
            </a:extLst>
          </p:cNvPr>
          <p:cNvSpPr/>
          <p:nvPr>
            <p:custDataLst>
              <p:tags r:id="rId141"/>
            </p:custDataLst>
          </p:nvPr>
        </p:nvSpPr>
        <p:spPr>
          <a:xfrm>
            <a:off x="92456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6" name="Rectangle 565">
            <a:extLst>
              <a:ext uri="{FF2B5EF4-FFF2-40B4-BE49-F238E27FC236}">
                <a16:creationId xmlns:a16="http://schemas.microsoft.com/office/drawing/2014/main" id="{0EEAF5B1-5CB0-C44B-BA19-D16131AF19F2}"/>
              </a:ext>
            </a:extLst>
          </p:cNvPr>
          <p:cNvSpPr/>
          <p:nvPr>
            <p:custDataLst>
              <p:tags r:id="rId142"/>
            </p:custDataLst>
          </p:nvPr>
        </p:nvSpPr>
        <p:spPr>
          <a:xfrm>
            <a:off x="94234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7" name="Rectangle 566">
            <a:extLst>
              <a:ext uri="{FF2B5EF4-FFF2-40B4-BE49-F238E27FC236}">
                <a16:creationId xmlns:a16="http://schemas.microsoft.com/office/drawing/2014/main" id="{2FCAF4E2-9CFE-A048-A270-87074D78DA3A}"/>
              </a:ext>
            </a:extLst>
          </p:cNvPr>
          <p:cNvSpPr/>
          <p:nvPr>
            <p:custDataLst>
              <p:tags r:id="rId143"/>
            </p:custDataLst>
          </p:nvPr>
        </p:nvSpPr>
        <p:spPr>
          <a:xfrm>
            <a:off x="95123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8" name="Rectangle 567">
            <a:extLst>
              <a:ext uri="{FF2B5EF4-FFF2-40B4-BE49-F238E27FC236}">
                <a16:creationId xmlns:a16="http://schemas.microsoft.com/office/drawing/2014/main" id="{BF441204-3523-F949-9EE8-49B3BAB61FB0}"/>
              </a:ext>
            </a:extLst>
          </p:cNvPr>
          <p:cNvSpPr/>
          <p:nvPr>
            <p:custDataLst>
              <p:tags r:id="rId144"/>
            </p:custDataLst>
          </p:nvPr>
        </p:nvSpPr>
        <p:spPr>
          <a:xfrm>
            <a:off x="96012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9" name="Rectangle 568">
            <a:extLst>
              <a:ext uri="{FF2B5EF4-FFF2-40B4-BE49-F238E27FC236}">
                <a16:creationId xmlns:a16="http://schemas.microsoft.com/office/drawing/2014/main" id="{F3B65FBB-2456-5746-98E4-859A13BF87D6}"/>
              </a:ext>
            </a:extLst>
          </p:cNvPr>
          <p:cNvSpPr/>
          <p:nvPr>
            <p:custDataLst>
              <p:tags r:id="rId145"/>
            </p:custDataLst>
          </p:nvPr>
        </p:nvSpPr>
        <p:spPr>
          <a:xfrm>
            <a:off x="98679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0" name="Rectangle 569">
            <a:extLst>
              <a:ext uri="{FF2B5EF4-FFF2-40B4-BE49-F238E27FC236}">
                <a16:creationId xmlns:a16="http://schemas.microsoft.com/office/drawing/2014/main" id="{25EA9759-821A-164B-9F8C-323F3CE1C7BA}"/>
              </a:ext>
            </a:extLst>
          </p:cNvPr>
          <p:cNvSpPr/>
          <p:nvPr>
            <p:custDataLst>
              <p:tags r:id="rId146"/>
            </p:custDataLst>
          </p:nvPr>
        </p:nvSpPr>
        <p:spPr>
          <a:xfrm>
            <a:off x="99568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1" name="Rectangle 570">
            <a:extLst>
              <a:ext uri="{FF2B5EF4-FFF2-40B4-BE49-F238E27FC236}">
                <a16:creationId xmlns:a16="http://schemas.microsoft.com/office/drawing/2014/main" id="{CA049A51-948C-B348-A8DE-F43783F032A2}"/>
              </a:ext>
            </a:extLst>
          </p:cNvPr>
          <p:cNvSpPr/>
          <p:nvPr>
            <p:custDataLst>
              <p:tags r:id="rId147"/>
            </p:custDataLst>
          </p:nvPr>
        </p:nvSpPr>
        <p:spPr>
          <a:xfrm>
            <a:off x="100457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2" name="Rectangle 571">
            <a:extLst>
              <a:ext uri="{FF2B5EF4-FFF2-40B4-BE49-F238E27FC236}">
                <a16:creationId xmlns:a16="http://schemas.microsoft.com/office/drawing/2014/main" id="{0A5ED5ED-87A8-664A-B4D1-0295BADDD602}"/>
              </a:ext>
            </a:extLst>
          </p:cNvPr>
          <p:cNvSpPr/>
          <p:nvPr>
            <p:custDataLst>
              <p:tags r:id="rId148"/>
            </p:custDataLst>
          </p:nvPr>
        </p:nvSpPr>
        <p:spPr>
          <a:xfrm>
            <a:off x="102235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3" name="Rectangle 572">
            <a:extLst>
              <a:ext uri="{FF2B5EF4-FFF2-40B4-BE49-F238E27FC236}">
                <a16:creationId xmlns:a16="http://schemas.microsoft.com/office/drawing/2014/main" id="{7AD753FF-7AF3-F14A-A56A-CBE7628AD4D2}"/>
              </a:ext>
            </a:extLst>
          </p:cNvPr>
          <p:cNvSpPr/>
          <p:nvPr>
            <p:custDataLst>
              <p:tags r:id="rId149"/>
            </p:custDataLst>
          </p:nvPr>
        </p:nvSpPr>
        <p:spPr>
          <a:xfrm>
            <a:off x="103124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4" name="Rectangle 573">
            <a:extLst>
              <a:ext uri="{FF2B5EF4-FFF2-40B4-BE49-F238E27FC236}">
                <a16:creationId xmlns:a16="http://schemas.microsoft.com/office/drawing/2014/main" id="{6FACF5FC-2BDC-C747-9E83-98BB61AAECC1}"/>
              </a:ext>
            </a:extLst>
          </p:cNvPr>
          <p:cNvSpPr/>
          <p:nvPr>
            <p:custDataLst>
              <p:tags r:id="rId150"/>
            </p:custDataLst>
          </p:nvPr>
        </p:nvSpPr>
        <p:spPr>
          <a:xfrm>
            <a:off x="104013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5" name="Rectangle 574">
            <a:extLst>
              <a:ext uri="{FF2B5EF4-FFF2-40B4-BE49-F238E27FC236}">
                <a16:creationId xmlns:a16="http://schemas.microsoft.com/office/drawing/2014/main" id="{53575C1A-3071-9644-8BE9-6A419F78187E}"/>
              </a:ext>
            </a:extLst>
          </p:cNvPr>
          <p:cNvSpPr/>
          <p:nvPr>
            <p:custDataLst>
              <p:tags r:id="rId151"/>
            </p:custDataLst>
          </p:nvPr>
        </p:nvSpPr>
        <p:spPr>
          <a:xfrm>
            <a:off x="10756900" y="2781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6" name="Rectangle 575">
            <a:extLst>
              <a:ext uri="{FF2B5EF4-FFF2-40B4-BE49-F238E27FC236}">
                <a16:creationId xmlns:a16="http://schemas.microsoft.com/office/drawing/2014/main" id="{BA42EB79-E13D-0542-9132-9BFE382F3019}"/>
              </a:ext>
            </a:extLst>
          </p:cNvPr>
          <p:cNvSpPr/>
          <p:nvPr>
            <p:custDataLst>
              <p:tags r:id="rId152"/>
            </p:custDataLst>
          </p:nvPr>
        </p:nvSpPr>
        <p:spPr>
          <a:xfrm>
            <a:off x="87122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7" name="Rectangle 576">
            <a:extLst>
              <a:ext uri="{FF2B5EF4-FFF2-40B4-BE49-F238E27FC236}">
                <a16:creationId xmlns:a16="http://schemas.microsoft.com/office/drawing/2014/main" id="{41B948D2-E93E-F24F-B7BE-7A08304BB509}"/>
              </a:ext>
            </a:extLst>
          </p:cNvPr>
          <p:cNvSpPr/>
          <p:nvPr>
            <p:custDataLst>
              <p:tags r:id="rId153"/>
            </p:custDataLst>
          </p:nvPr>
        </p:nvSpPr>
        <p:spPr>
          <a:xfrm>
            <a:off x="88011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8" name="Rectangle 577">
            <a:extLst>
              <a:ext uri="{FF2B5EF4-FFF2-40B4-BE49-F238E27FC236}">
                <a16:creationId xmlns:a16="http://schemas.microsoft.com/office/drawing/2014/main" id="{D9F8AD2E-6492-0940-ACA6-D8799F9B40C0}"/>
              </a:ext>
            </a:extLst>
          </p:cNvPr>
          <p:cNvSpPr/>
          <p:nvPr>
            <p:custDataLst>
              <p:tags r:id="rId154"/>
            </p:custDataLst>
          </p:nvPr>
        </p:nvSpPr>
        <p:spPr>
          <a:xfrm>
            <a:off x="88900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9" name="Rectangle 578">
            <a:extLst>
              <a:ext uri="{FF2B5EF4-FFF2-40B4-BE49-F238E27FC236}">
                <a16:creationId xmlns:a16="http://schemas.microsoft.com/office/drawing/2014/main" id="{D23AB32D-60F9-E142-A9DA-20B053214464}"/>
              </a:ext>
            </a:extLst>
          </p:cNvPr>
          <p:cNvSpPr/>
          <p:nvPr>
            <p:custDataLst>
              <p:tags r:id="rId155"/>
            </p:custDataLst>
          </p:nvPr>
        </p:nvSpPr>
        <p:spPr>
          <a:xfrm>
            <a:off x="89789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0" name="Rectangle 579">
            <a:extLst>
              <a:ext uri="{FF2B5EF4-FFF2-40B4-BE49-F238E27FC236}">
                <a16:creationId xmlns:a16="http://schemas.microsoft.com/office/drawing/2014/main" id="{8B4EDE64-B7CF-F14A-BAAE-3B49BEFA497B}"/>
              </a:ext>
            </a:extLst>
          </p:cNvPr>
          <p:cNvSpPr/>
          <p:nvPr>
            <p:custDataLst>
              <p:tags r:id="rId156"/>
            </p:custDataLst>
          </p:nvPr>
        </p:nvSpPr>
        <p:spPr>
          <a:xfrm>
            <a:off x="91567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1" name="Rectangle 580">
            <a:extLst>
              <a:ext uri="{FF2B5EF4-FFF2-40B4-BE49-F238E27FC236}">
                <a16:creationId xmlns:a16="http://schemas.microsoft.com/office/drawing/2014/main" id="{39B36629-1293-5C40-9064-1BC700844860}"/>
              </a:ext>
            </a:extLst>
          </p:cNvPr>
          <p:cNvSpPr/>
          <p:nvPr>
            <p:custDataLst>
              <p:tags r:id="rId157"/>
            </p:custDataLst>
          </p:nvPr>
        </p:nvSpPr>
        <p:spPr>
          <a:xfrm>
            <a:off x="94234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2" name="Rectangle 581">
            <a:extLst>
              <a:ext uri="{FF2B5EF4-FFF2-40B4-BE49-F238E27FC236}">
                <a16:creationId xmlns:a16="http://schemas.microsoft.com/office/drawing/2014/main" id="{DC9A6CDC-CDD3-8442-A01D-1303E677C65C}"/>
              </a:ext>
            </a:extLst>
          </p:cNvPr>
          <p:cNvSpPr/>
          <p:nvPr>
            <p:custDataLst>
              <p:tags r:id="rId158"/>
            </p:custDataLst>
          </p:nvPr>
        </p:nvSpPr>
        <p:spPr>
          <a:xfrm>
            <a:off x="96901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3" name="Rectangle 582">
            <a:extLst>
              <a:ext uri="{FF2B5EF4-FFF2-40B4-BE49-F238E27FC236}">
                <a16:creationId xmlns:a16="http://schemas.microsoft.com/office/drawing/2014/main" id="{96D5243B-4BF3-1845-A437-D07D468E57AA}"/>
              </a:ext>
            </a:extLst>
          </p:cNvPr>
          <p:cNvSpPr/>
          <p:nvPr>
            <p:custDataLst>
              <p:tags r:id="rId159"/>
            </p:custDataLst>
          </p:nvPr>
        </p:nvSpPr>
        <p:spPr>
          <a:xfrm>
            <a:off x="98679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4" name="Rectangle 583">
            <a:extLst>
              <a:ext uri="{FF2B5EF4-FFF2-40B4-BE49-F238E27FC236}">
                <a16:creationId xmlns:a16="http://schemas.microsoft.com/office/drawing/2014/main" id="{7F4CB9B9-7EA2-0C47-A82C-6D48B72A00E6}"/>
              </a:ext>
            </a:extLst>
          </p:cNvPr>
          <p:cNvSpPr/>
          <p:nvPr>
            <p:custDataLst>
              <p:tags r:id="rId160"/>
            </p:custDataLst>
          </p:nvPr>
        </p:nvSpPr>
        <p:spPr>
          <a:xfrm>
            <a:off x="102235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5" name="Rectangle 584">
            <a:extLst>
              <a:ext uri="{FF2B5EF4-FFF2-40B4-BE49-F238E27FC236}">
                <a16:creationId xmlns:a16="http://schemas.microsoft.com/office/drawing/2014/main" id="{712B9373-9759-DF4B-9E85-341F122093A9}"/>
              </a:ext>
            </a:extLst>
          </p:cNvPr>
          <p:cNvSpPr/>
          <p:nvPr>
            <p:custDataLst>
              <p:tags r:id="rId161"/>
            </p:custDataLst>
          </p:nvPr>
        </p:nvSpPr>
        <p:spPr>
          <a:xfrm>
            <a:off x="104013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6" name="Rectangle 585">
            <a:extLst>
              <a:ext uri="{FF2B5EF4-FFF2-40B4-BE49-F238E27FC236}">
                <a16:creationId xmlns:a16="http://schemas.microsoft.com/office/drawing/2014/main" id="{D8286A6E-B52F-0747-968D-9451EE9083DA}"/>
              </a:ext>
            </a:extLst>
          </p:cNvPr>
          <p:cNvSpPr/>
          <p:nvPr>
            <p:custDataLst>
              <p:tags r:id="rId162"/>
            </p:custDataLst>
          </p:nvPr>
        </p:nvSpPr>
        <p:spPr>
          <a:xfrm>
            <a:off x="105791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7" name="Rectangle 586">
            <a:extLst>
              <a:ext uri="{FF2B5EF4-FFF2-40B4-BE49-F238E27FC236}">
                <a16:creationId xmlns:a16="http://schemas.microsoft.com/office/drawing/2014/main" id="{5103CA53-9326-0746-98F0-B3D727ABC8D4}"/>
              </a:ext>
            </a:extLst>
          </p:cNvPr>
          <p:cNvSpPr/>
          <p:nvPr>
            <p:custDataLst>
              <p:tags r:id="rId163"/>
            </p:custDataLst>
          </p:nvPr>
        </p:nvSpPr>
        <p:spPr>
          <a:xfrm>
            <a:off x="10668000" y="2870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8" name="Rectangle 587">
            <a:extLst>
              <a:ext uri="{FF2B5EF4-FFF2-40B4-BE49-F238E27FC236}">
                <a16:creationId xmlns:a16="http://schemas.microsoft.com/office/drawing/2014/main" id="{2A166E35-0041-1748-80C9-2FAE09847F89}"/>
              </a:ext>
            </a:extLst>
          </p:cNvPr>
          <p:cNvSpPr/>
          <p:nvPr>
            <p:custDataLst>
              <p:tags r:id="rId164"/>
            </p:custDataLst>
          </p:nvPr>
        </p:nvSpPr>
        <p:spPr>
          <a:xfrm>
            <a:off x="83566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9" name="Rectangle 588">
            <a:extLst>
              <a:ext uri="{FF2B5EF4-FFF2-40B4-BE49-F238E27FC236}">
                <a16:creationId xmlns:a16="http://schemas.microsoft.com/office/drawing/2014/main" id="{62C78DB8-4813-1041-B1ED-54DAEF97392E}"/>
              </a:ext>
            </a:extLst>
          </p:cNvPr>
          <p:cNvSpPr/>
          <p:nvPr>
            <p:custDataLst>
              <p:tags r:id="rId165"/>
            </p:custDataLst>
          </p:nvPr>
        </p:nvSpPr>
        <p:spPr>
          <a:xfrm>
            <a:off x="84455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0" name="Rectangle 589">
            <a:extLst>
              <a:ext uri="{FF2B5EF4-FFF2-40B4-BE49-F238E27FC236}">
                <a16:creationId xmlns:a16="http://schemas.microsoft.com/office/drawing/2014/main" id="{5B85C54E-2A78-8E41-924F-9138C6908939}"/>
              </a:ext>
            </a:extLst>
          </p:cNvPr>
          <p:cNvSpPr/>
          <p:nvPr>
            <p:custDataLst>
              <p:tags r:id="rId166"/>
            </p:custDataLst>
          </p:nvPr>
        </p:nvSpPr>
        <p:spPr>
          <a:xfrm>
            <a:off x="85344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1" name="Rectangle 590">
            <a:extLst>
              <a:ext uri="{FF2B5EF4-FFF2-40B4-BE49-F238E27FC236}">
                <a16:creationId xmlns:a16="http://schemas.microsoft.com/office/drawing/2014/main" id="{B290D347-DCC6-EF4E-8BC1-685259748416}"/>
              </a:ext>
            </a:extLst>
          </p:cNvPr>
          <p:cNvSpPr/>
          <p:nvPr>
            <p:custDataLst>
              <p:tags r:id="rId167"/>
            </p:custDataLst>
          </p:nvPr>
        </p:nvSpPr>
        <p:spPr>
          <a:xfrm>
            <a:off x="86233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2" name="Rectangle 591">
            <a:extLst>
              <a:ext uri="{FF2B5EF4-FFF2-40B4-BE49-F238E27FC236}">
                <a16:creationId xmlns:a16="http://schemas.microsoft.com/office/drawing/2014/main" id="{70283FD5-120D-B74A-A1C0-A7C8B8DECF2D}"/>
              </a:ext>
            </a:extLst>
          </p:cNvPr>
          <p:cNvSpPr/>
          <p:nvPr>
            <p:custDataLst>
              <p:tags r:id="rId168"/>
            </p:custDataLst>
          </p:nvPr>
        </p:nvSpPr>
        <p:spPr>
          <a:xfrm>
            <a:off x="87122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3" name="Rectangle 592">
            <a:extLst>
              <a:ext uri="{FF2B5EF4-FFF2-40B4-BE49-F238E27FC236}">
                <a16:creationId xmlns:a16="http://schemas.microsoft.com/office/drawing/2014/main" id="{35692CDA-6453-B64F-B467-147431841DD9}"/>
              </a:ext>
            </a:extLst>
          </p:cNvPr>
          <p:cNvSpPr/>
          <p:nvPr>
            <p:custDataLst>
              <p:tags r:id="rId169"/>
            </p:custDataLst>
          </p:nvPr>
        </p:nvSpPr>
        <p:spPr>
          <a:xfrm>
            <a:off x="88900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4" name="Rectangle 593">
            <a:extLst>
              <a:ext uri="{FF2B5EF4-FFF2-40B4-BE49-F238E27FC236}">
                <a16:creationId xmlns:a16="http://schemas.microsoft.com/office/drawing/2014/main" id="{6A0F898E-DD46-F941-9375-54D3B2BDBEED}"/>
              </a:ext>
            </a:extLst>
          </p:cNvPr>
          <p:cNvSpPr/>
          <p:nvPr>
            <p:custDataLst>
              <p:tags r:id="rId170"/>
            </p:custDataLst>
          </p:nvPr>
        </p:nvSpPr>
        <p:spPr>
          <a:xfrm>
            <a:off x="89789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5" name="Rectangle 594">
            <a:extLst>
              <a:ext uri="{FF2B5EF4-FFF2-40B4-BE49-F238E27FC236}">
                <a16:creationId xmlns:a16="http://schemas.microsoft.com/office/drawing/2014/main" id="{C7CE52DB-92A5-1747-B242-B12EB2C825B3}"/>
              </a:ext>
            </a:extLst>
          </p:cNvPr>
          <p:cNvSpPr/>
          <p:nvPr>
            <p:custDataLst>
              <p:tags r:id="rId171"/>
            </p:custDataLst>
          </p:nvPr>
        </p:nvSpPr>
        <p:spPr>
          <a:xfrm>
            <a:off x="90678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6" name="Rectangle 595">
            <a:extLst>
              <a:ext uri="{FF2B5EF4-FFF2-40B4-BE49-F238E27FC236}">
                <a16:creationId xmlns:a16="http://schemas.microsoft.com/office/drawing/2014/main" id="{6651DA00-B0BD-C54E-BBD5-6D2CDCDF01AA}"/>
              </a:ext>
            </a:extLst>
          </p:cNvPr>
          <p:cNvSpPr/>
          <p:nvPr>
            <p:custDataLst>
              <p:tags r:id="rId172"/>
            </p:custDataLst>
          </p:nvPr>
        </p:nvSpPr>
        <p:spPr>
          <a:xfrm>
            <a:off x="91567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7" name="Rectangle 596">
            <a:extLst>
              <a:ext uri="{FF2B5EF4-FFF2-40B4-BE49-F238E27FC236}">
                <a16:creationId xmlns:a16="http://schemas.microsoft.com/office/drawing/2014/main" id="{C2BB926D-773F-0942-9DBE-67BE9A1AACBD}"/>
              </a:ext>
            </a:extLst>
          </p:cNvPr>
          <p:cNvSpPr/>
          <p:nvPr>
            <p:custDataLst>
              <p:tags r:id="rId173"/>
            </p:custDataLst>
          </p:nvPr>
        </p:nvSpPr>
        <p:spPr>
          <a:xfrm>
            <a:off x="96901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8" name="Rectangle 597">
            <a:extLst>
              <a:ext uri="{FF2B5EF4-FFF2-40B4-BE49-F238E27FC236}">
                <a16:creationId xmlns:a16="http://schemas.microsoft.com/office/drawing/2014/main" id="{E9C4C45E-9CC5-6F4F-A056-B435D56FE669}"/>
              </a:ext>
            </a:extLst>
          </p:cNvPr>
          <p:cNvSpPr/>
          <p:nvPr>
            <p:custDataLst>
              <p:tags r:id="rId174"/>
            </p:custDataLst>
          </p:nvPr>
        </p:nvSpPr>
        <p:spPr>
          <a:xfrm>
            <a:off x="100457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9" name="Rectangle 598">
            <a:extLst>
              <a:ext uri="{FF2B5EF4-FFF2-40B4-BE49-F238E27FC236}">
                <a16:creationId xmlns:a16="http://schemas.microsoft.com/office/drawing/2014/main" id="{1B4BD835-811C-6F45-8122-72C6DD6650F7}"/>
              </a:ext>
            </a:extLst>
          </p:cNvPr>
          <p:cNvSpPr/>
          <p:nvPr>
            <p:custDataLst>
              <p:tags r:id="rId175"/>
            </p:custDataLst>
          </p:nvPr>
        </p:nvSpPr>
        <p:spPr>
          <a:xfrm>
            <a:off x="102235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0" name="Rectangle 599">
            <a:extLst>
              <a:ext uri="{FF2B5EF4-FFF2-40B4-BE49-F238E27FC236}">
                <a16:creationId xmlns:a16="http://schemas.microsoft.com/office/drawing/2014/main" id="{12E00222-9B23-4042-8F7A-73163CF97617}"/>
              </a:ext>
            </a:extLst>
          </p:cNvPr>
          <p:cNvSpPr/>
          <p:nvPr>
            <p:custDataLst>
              <p:tags r:id="rId176"/>
            </p:custDataLst>
          </p:nvPr>
        </p:nvSpPr>
        <p:spPr>
          <a:xfrm>
            <a:off x="103124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1" name="Rectangle 600">
            <a:extLst>
              <a:ext uri="{FF2B5EF4-FFF2-40B4-BE49-F238E27FC236}">
                <a16:creationId xmlns:a16="http://schemas.microsoft.com/office/drawing/2014/main" id="{4423C2D3-B08A-BF4B-AD10-2658CF241C3E}"/>
              </a:ext>
            </a:extLst>
          </p:cNvPr>
          <p:cNvSpPr/>
          <p:nvPr>
            <p:custDataLst>
              <p:tags r:id="rId177"/>
            </p:custDataLst>
          </p:nvPr>
        </p:nvSpPr>
        <p:spPr>
          <a:xfrm>
            <a:off x="104013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2" name="Rectangle 601">
            <a:extLst>
              <a:ext uri="{FF2B5EF4-FFF2-40B4-BE49-F238E27FC236}">
                <a16:creationId xmlns:a16="http://schemas.microsoft.com/office/drawing/2014/main" id="{CCB6BE1F-D10B-6240-A6B1-62EB2CB8A765}"/>
              </a:ext>
            </a:extLst>
          </p:cNvPr>
          <p:cNvSpPr/>
          <p:nvPr>
            <p:custDataLst>
              <p:tags r:id="rId178"/>
            </p:custDataLst>
          </p:nvPr>
        </p:nvSpPr>
        <p:spPr>
          <a:xfrm>
            <a:off x="10756900" y="2959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3" name="Rectangle 602">
            <a:extLst>
              <a:ext uri="{FF2B5EF4-FFF2-40B4-BE49-F238E27FC236}">
                <a16:creationId xmlns:a16="http://schemas.microsoft.com/office/drawing/2014/main" id="{93AAB4D8-9C1B-4B45-8F80-7AB812248ABB}"/>
              </a:ext>
            </a:extLst>
          </p:cNvPr>
          <p:cNvSpPr/>
          <p:nvPr>
            <p:custDataLst>
              <p:tags r:id="rId179"/>
            </p:custDataLst>
          </p:nvPr>
        </p:nvSpPr>
        <p:spPr>
          <a:xfrm>
            <a:off x="84455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4" name="Rectangle 603">
            <a:extLst>
              <a:ext uri="{FF2B5EF4-FFF2-40B4-BE49-F238E27FC236}">
                <a16:creationId xmlns:a16="http://schemas.microsoft.com/office/drawing/2014/main" id="{BF5F09A1-F933-CC47-BBF1-D46410C050A2}"/>
              </a:ext>
            </a:extLst>
          </p:cNvPr>
          <p:cNvSpPr/>
          <p:nvPr>
            <p:custDataLst>
              <p:tags r:id="rId180"/>
            </p:custDataLst>
          </p:nvPr>
        </p:nvSpPr>
        <p:spPr>
          <a:xfrm>
            <a:off x="87122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5" name="Rectangle 604">
            <a:extLst>
              <a:ext uri="{FF2B5EF4-FFF2-40B4-BE49-F238E27FC236}">
                <a16:creationId xmlns:a16="http://schemas.microsoft.com/office/drawing/2014/main" id="{E8B4282C-8956-7944-877E-0AD37BA5007D}"/>
              </a:ext>
            </a:extLst>
          </p:cNvPr>
          <p:cNvSpPr/>
          <p:nvPr>
            <p:custDataLst>
              <p:tags r:id="rId181"/>
            </p:custDataLst>
          </p:nvPr>
        </p:nvSpPr>
        <p:spPr>
          <a:xfrm>
            <a:off x="88011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6" name="Rectangle 605">
            <a:extLst>
              <a:ext uri="{FF2B5EF4-FFF2-40B4-BE49-F238E27FC236}">
                <a16:creationId xmlns:a16="http://schemas.microsoft.com/office/drawing/2014/main" id="{A3561330-540B-CC47-B8EB-0067EFD23770}"/>
              </a:ext>
            </a:extLst>
          </p:cNvPr>
          <p:cNvSpPr/>
          <p:nvPr>
            <p:custDataLst>
              <p:tags r:id="rId182"/>
            </p:custDataLst>
          </p:nvPr>
        </p:nvSpPr>
        <p:spPr>
          <a:xfrm>
            <a:off x="88900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7" name="Rectangle 606">
            <a:extLst>
              <a:ext uri="{FF2B5EF4-FFF2-40B4-BE49-F238E27FC236}">
                <a16:creationId xmlns:a16="http://schemas.microsoft.com/office/drawing/2014/main" id="{53804880-0729-B249-A576-5E3D3BF8E74E}"/>
              </a:ext>
            </a:extLst>
          </p:cNvPr>
          <p:cNvSpPr/>
          <p:nvPr>
            <p:custDataLst>
              <p:tags r:id="rId183"/>
            </p:custDataLst>
          </p:nvPr>
        </p:nvSpPr>
        <p:spPr>
          <a:xfrm>
            <a:off x="89789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8" name="Rectangle 607">
            <a:extLst>
              <a:ext uri="{FF2B5EF4-FFF2-40B4-BE49-F238E27FC236}">
                <a16:creationId xmlns:a16="http://schemas.microsoft.com/office/drawing/2014/main" id="{EEBAD3C5-803F-CF4D-BFB0-7082F1CE4124}"/>
              </a:ext>
            </a:extLst>
          </p:cNvPr>
          <p:cNvSpPr/>
          <p:nvPr>
            <p:custDataLst>
              <p:tags r:id="rId184"/>
            </p:custDataLst>
          </p:nvPr>
        </p:nvSpPr>
        <p:spPr>
          <a:xfrm>
            <a:off x="91567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9" name="Rectangle 608">
            <a:extLst>
              <a:ext uri="{FF2B5EF4-FFF2-40B4-BE49-F238E27FC236}">
                <a16:creationId xmlns:a16="http://schemas.microsoft.com/office/drawing/2014/main" id="{79FF4CD8-AFEB-8C4C-8FE6-2791A704C7EA}"/>
              </a:ext>
            </a:extLst>
          </p:cNvPr>
          <p:cNvSpPr/>
          <p:nvPr>
            <p:custDataLst>
              <p:tags r:id="rId185"/>
            </p:custDataLst>
          </p:nvPr>
        </p:nvSpPr>
        <p:spPr>
          <a:xfrm>
            <a:off x="92456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0" name="Rectangle 609">
            <a:extLst>
              <a:ext uri="{FF2B5EF4-FFF2-40B4-BE49-F238E27FC236}">
                <a16:creationId xmlns:a16="http://schemas.microsoft.com/office/drawing/2014/main" id="{BD72EA2F-8163-7841-8F08-7E3FEC28317C}"/>
              </a:ext>
            </a:extLst>
          </p:cNvPr>
          <p:cNvSpPr/>
          <p:nvPr>
            <p:custDataLst>
              <p:tags r:id="rId186"/>
            </p:custDataLst>
          </p:nvPr>
        </p:nvSpPr>
        <p:spPr>
          <a:xfrm>
            <a:off x="95123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1" name="Rectangle 610">
            <a:extLst>
              <a:ext uri="{FF2B5EF4-FFF2-40B4-BE49-F238E27FC236}">
                <a16:creationId xmlns:a16="http://schemas.microsoft.com/office/drawing/2014/main" id="{EE70AEA9-04AB-EC46-B94E-12BC03D7D34C}"/>
              </a:ext>
            </a:extLst>
          </p:cNvPr>
          <p:cNvSpPr/>
          <p:nvPr>
            <p:custDataLst>
              <p:tags r:id="rId187"/>
            </p:custDataLst>
          </p:nvPr>
        </p:nvSpPr>
        <p:spPr>
          <a:xfrm>
            <a:off x="96012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2" name="Rectangle 611">
            <a:extLst>
              <a:ext uri="{FF2B5EF4-FFF2-40B4-BE49-F238E27FC236}">
                <a16:creationId xmlns:a16="http://schemas.microsoft.com/office/drawing/2014/main" id="{E187686F-F2EC-244D-B190-7AD90CCD469F}"/>
              </a:ext>
            </a:extLst>
          </p:cNvPr>
          <p:cNvSpPr/>
          <p:nvPr>
            <p:custDataLst>
              <p:tags r:id="rId188"/>
            </p:custDataLst>
          </p:nvPr>
        </p:nvSpPr>
        <p:spPr>
          <a:xfrm>
            <a:off x="97790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3" name="Rectangle 612">
            <a:extLst>
              <a:ext uri="{FF2B5EF4-FFF2-40B4-BE49-F238E27FC236}">
                <a16:creationId xmlns:a16="http://schemas.microsoft.com/office/drawing/2014/main" id="{79762FB2-CB60-E54D-A555-41A2C2023A6E}"/>
              </a:ext>
            </a:extLst>
          </p:cNvPr>
          <p:cNvSpPr/>
          <p:nvPr>
            <p:custDataLst>
              <p:tags r:id="rId189"/>
            </p:custDataLst>
          </p:nvPr>
        </p:nvSpPr>
        <p:spPr>
          <a:xfrm>
            <a:off x="99568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4" name="Rectangle 613">
            <a:extLst>
              <a:ext uri="{FF2B5EF4-FFF2-40B4-BE49-F238E27FC236}">
                <a16:creationId xmlns:a16="http://schemas.microsoft.com/office/drawing/2014/main" id="{96B15BD5-2C4A-A74A-BFF4-226A5AD438C9}"/>
              </a:ext>
            </a:extLst>
          </p:cNvPr>
          <p:cNvSpPr/>
          <p:nvPr>
            <p:custDataLst>
              <p:tags r:id="rId190"/>
            </p:custDataLst>
          </p:nvPr>
        </p:nvSpPr>
        <p:spPr>
          <a:xfrm>
            <a:off x="101346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5" name="Rectangle 614">
            <a:extLst>
              <a:ext uri="{FF2B5EF4-FFF2-40B4-BE49-F238E27FC236}">
                <a16:creationId xmlns:a16="http://schemas.microsoft.com/office/drawing/2014/main" id="{0C59A2E3-3E71-6F47-924A-82486797C10F}"/>
              </a:ext>
            </a:extLst>
          </p:cNvPr>
          <p:cNvSpPr/>
          <p:nvPr>
            <p:custDataLst>
              <p:tags r:id="rId191"/>
            </p:custDataLst>
          </p:nvPr>
        </p:nvSpPr>
        <p:spPr>
          <a:xfrm>
            <a:off x="104902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6" name="Rectangle 615">
            <a:extLst>
              <a:ext uri="{FF2B5EF4-FFF2-40B4-BE49-F238E27FC236}">
                <a16:creationId xmlns:a16="http://schemas.microsoft.com/office/drawing/2014/main" id="{8CD0145C-E610-364E-9DB1-7CC3146094B9}"/>
              </a:ext>
            </a:extLst>
          </p:cNvPr>
          <p:cNvSpPr/>
          <p:nvPr>
            <p:custDataLst>
              <p:tags r:id="rId192"/>
            </p:custDataLst>
          </p:nvPr>
        </p:nvSpPr>
        <p:spPr>
          <a:xfrm>
            <a:off x="10579100" y="3048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7" name="Rectangle 616">
            <a:extLst>
              <a:ext uri="{FF2B5EF4-FFF2-40B4-BE49-F238E27FC236}">
                <a16:creationId xmlns:a16="http://schemas.microsoft.com/office/drawing/2014/main" id="{573459E5-F0B5-A943-8316-973B8F5800C1}"/>
              </a:ext>
            </a:extLst>
          </p:cNvPr>
          <p:cNvSpPr/>
          <p:nvPr>
            <p:custDataLst>
              <p:tags r:id="rId193"/>
            </p:custDataLst>
          </p:nvPr>
        </p:nvSpPr>
        <p:spPr>
          <a:xfrm>
            <a:off x="84455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8" name="Rectangle 617">
            <a:extLst>
              <a:ext uri="{FF2B5EF4-FFF2-40B4-BE49-F238E27FC236}">
                <a16:creationId xmlns:a16="http://schemas.microsoft.com/office/drawing/2014/main" id="{4DB02519-4335-614A-8B21-06923B62B0F9}"/>
              </a:ext>
            </a:extLst>
          </p:cNvPr>
          <p:cNvSpPr/>
          <p:nvPr>
            <p:custDataLst>
              <p:tags r:id="rId194"/>
            </p:custDataLst>
          </p:nvPr>
        </p:nvSpPr>
        <p:spPr>
          <a:xfrm>
            <a:off x="87122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9" name="Rectangle 618">
            <a:extLst>
              <a:ext uri="{FF2B5EF4-FFF2-40B4-BE49-F238E27FC236}">
                <a16:creationId xmlns:a16="http://schemas.microsoft.com/office/drawing/2014/main" id="{35142482-BF99-0B4C-8C57-33A379130581}"/>
              </a:ext>
            </a:extLst>
          </p:cNvPr>
          <p:cNvSpPr/>
          <p:nvPr>
            <p:custDataLst>
              <p:tags r:id="rId195"/>
            </p:custDataLst>
          </p:nvPr>
        </p:nvSpPr>
        <p:spPr>
          <a:xfrm>
            <a:off x="88900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0" name="Rectangle 619">
            <a:extLst>
              <a:ext uri="{FF2B5EF4-FFF2-40B4-BE49-F238E27FC236}">
                <a16:creationId xmlns:a16="http://schemas.microsoft.com/office/drawing/2014/main" id="{7F4862F3-7C57-5E41-8DF9-A36A4B25C8DD}"/>
              </a:ext>
            </a:extLst>
          </p:cNvPr>
          <p:cNvSpPr/>
          <p:nvPr>
            <p:custDataLst>
              <p:tags r:id="rId196"/>
            </p:custDataLst>
          </p:nvPr>
        </p:nvSpPr>
        <p:spPr>
          <a:xfrm>
            <a:off x="89789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1" name="Rectangle 620">
            <a:extLst>
              <a:ext uri="{FF2B5EF4-FFF2-40B4-BE49-F238E27FC236}">
                <a16:creationId xmlns:a16="http://schemas.microsoft.com/office/drawing/2014/main" id="{6D6275A3-AAB5-784C-BDC4-BA1AC051EB27}"/>
              </a:ext>
            </a:extLst>
          </p:cNvPr>
          <p:cNvSpPr/>
          <p:nvPr>
            <p:custDataLst>
              <p:tags r:id="rId197"/>
            </p:custDataLst>
          </p:nvPr>
        </p:nvSpPr>
        <p:spPr>
          <a:xfrm>
            <a:off x="91567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2" name="Rectangle 621">
            <a:extLst>
              <a:ext uri="{FF2B5EF4-FFF2-40B4-BE49-F238E27FC236}">
                <a16:creationId xmlns:a16="http://schemas.microsoft.com/office/drawing/2014/main" id="{B7AD6E52-73F6-844E-BD48-581E536521F9}"/>
              </a:ext>
            </a:extLst>
          </p:cNvPr>
          <p:cNvSpPr/>
          <p:nvPr>
            <p:custDataLst>
              <p:tags r:id="rId198"/>
            </p:custDataLst>
          </p:nvPr>
        </p:nvSpPr>
        <p:spPr>
          <a:xfrm>
            <a:off x="92456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3" name="Rectangle 622">
            <a:extLst>
              <a:ext uri="{FF2B5EF4-FFF2-40B4-BE49-F238E27FC236}">
                <a16:creationId xmlns:a16="http://schemas.microsoft.com/office/drawing/2014/main" id="{27E52918-4B8B-264D-B6E7-1EA4F14CEBEC}"/>
              </a:ext>
            </a:extLst>
          </p:cNvPr>
          <p:cNvSpPr/>
          <p:nvPr>
            <p:custDataLst>
              <p:tags r:id="rId199"/>
            </p:custDataLst>
          </p:nvPr>
        </p:nvSpPr>
        <p:spPr>
          <a:xfrm>
            <a:off x="93345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4" name="Rectangle 623">
            <a:extLst>
              <a:ext uri="{FF2B5EF4-FFF2-40B4-BE49-F238E27FC236}">
                <a16:creationId xmlns:a16="http://schemas.microsoft.com/office/drawing/2014/main" id="{641EDF84-F1CF-514A-8398-FB5E31E38E7B}"/>
              </a:ext>
            </a:extLst>
          </p:cNvPr>
          <p:cNvSpPr/>
          <p:nvPr>
            <p:custDataLst>
              <p:tags r:id="rId200"/>
            </p:custDataLst>
          </p:nvPr>
        </p:nvSpPr>
        <p:spPr>
          <a:xfrm>
            <a:off x="95123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5" name="Rectangle 624">
            <a:extLst>
              <a:ext uri="{FF2B5EF4-FFF2-40B4-BE49-F238E27FC236}">
                <a16:creationId xmlns:a16="http://schemas.microsoft.com/office/drawing/2014/main" id="{61D8DEC0-8E09-3E46-90D0-2E25BA3FDBF0}"/>
              </a:ext>
            </a:extLst>
          </p:cNvPr>
          <p:cNvSpPr/>
          <p:nvPr>
            <p:custDataLst>
              <p:tags r:id="rId201"/>
            </p:custDataLst>
          </p:nvPr>
        </p:nvSpPr>
        <p:spPr>
          <a:xfrm>
            <a:off x="96901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6" name="Rectangle 625">
            <a:extLst>
              <a:ext uri="{FF2B5EF4-FFF2-40B4-BE49-F238E27FC236}">
                <a16:creationId xmlns:a16="http://schemas.microsoft.com/office/drawing/2014/main" id="{32A5CAAF-35E4-C94A-A8A8-6B5AF2A8AE83}"/>
              </a:ext>
            </a:extLst>
          </p:cNvPr>
          <p:cNvSpPr/>
          <p:nvPr>
            <p:custDataLst>
              <p:tags r:id="rId202"/>
            </p:custDataLst>
          </p:nvPr>
        </p:nvSpPr>
        <p:spPr>
          <a:xfrm>
            <a:off x="97790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7" name="Rectangle 626">
            <a:extLst>
              <a:ext uri="{FF2B5EF4-FFF2-40B4-BE49-F238E27FC236}">
                <a16:creationId xmlns:a16="http://schemas.microsoft.com/office/drawing/2014/main" id="{068FCB06-6AE8-FD4B-A195-2547B9333866}"/>
              </a:ext>
            </a:extLst>
          </p:cNvPr>
          <p:cNvSpPr/>
          <p:nvPr>
            <p:custDataLst>
              <p:tags r:id="rId203"/>
            </p:custDataLst>
          </p:nvPr>
        </p:nvSpPr>
        <p:spPr>
          <a:xfrm>
            <a:off x="99568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8" name="Rectangle 627">
            <a:extLst>
              <a:ext uri="{FF2B5EF4-FFF2-40B4-BE49-F238E27FC236}">
                <a16:creationId xmlns:a16="http://schemas.microsoft.com/office/drawing/2014/main" id="{24C36DBF-8431-C04C-88A9-79011B260D19}"/>
              </a:ext>
            </a:extLst>
          </p:cNvPr>
          <p:cNvSpPr/>
          <p:nvPr>
            <p:custDataLst>
              <p:tags r:id="rId204"/>
            </p:custDataLst>
          </p:nvPr>
        </p:nvSpPr>
        <p:spPr>
          <a:xfrm>
            <a:off x="100457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9" name="Rectangle 628">
            <a:extLst>
              <a:ext uri="{FF2B5EF4-FFF2-40B4-BE49-F238E27FC236}">
                <a16:creationId xmlns:a16="http://schemas.microsoft.com/office/drawing/2014/main" id="{68B1B0C0-6369-2C4B-93F4-11F2AD1336E9}"/>
              </a:ext>
            </a:extLst>
          </p:cNvPr>
          <p:cNvSpPr/>
          <p:nvPr>
            <p:custDataLst>
              <p:tags r:id="rId205"/>
            </p:custDataLst>
          </p:nvPr>
        </p:nvSpPr>
        <p:spPr>
          <a:xfrm>
            <a:off x="102235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0" name="Rectangle 629">
            <a:extLst>
              <a:ext uri="{FF2B5EF4-FFF2-40B4-BE49-F238E27FC236}">
                <a16:creationId xmlns:a16="http://schemas.microsoft.com/office/drawing/2014/main" id="{17DBD4F1-2939-C540-994D-BEDFBADC274F}"/>
              </a:ext>
            </a:extLst>
          </p:cNvPr>
          <p:cNvSpPr/>
          <p:nvPr>
            <p:custDataLst>
              <p:tags r:id="rId206"/>
            </p:custDataLst>
          </p:nvPr>
        </p:nvSpPr>
        <p:spPr>
          <a:xfrm>
            <a:off x="105791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1" name="Rectangle 630">
            <a:extLst>
              <a:ext uri="{FF2B5EF4-FFF2-40B4-BE49-F238E27FC236}">
                <a16:creationId xmlns:a16="http://schemas.microsoft.com/office/drawing/2014/main" id="{8CD44343-6637-CA47-AF45-49D4B4A9F892}"/>
              </a:ext>
            </a:extLst>
          </p:cNvPr>
          <p:cNvSpPr/>
          <p:nvPr>
            <p:custDataLst>
              <p:tags r:id="rId207"/>
            </p:custDataLst>
          </p:nvPr>
        </p:nvSpPr>
        <p:spPr>
          <a:xfrm>
            <a:off x="106680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2" name="Rectangle 631">
            <a:extLst>
              <a:ext uri="{FF2B5EF4-FFF2-40B4-BE49-F238E27FC236}">
                <a16:creationId xmlns:a16="http://schemas.microsoft.com/office/drawing/2014/main" id="{8F478E9C-10A2-9F45-9F55-3710732EBDE4}"/>
              </a:ext>
            </a:extLst>
          </p:cNvPr>
          <p:cNvSpPr/>
          <p:nvPr>
            <p:custDataLst>
              <p:tags r:id="rId208"/>
            </p:custDataLst>
          </p:nvPr>
        </p:nvSpPr>
        <p:spPr>
          <a:xfrm>
            <a:off x="10756900" y="3136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3" name="Rectangle 632">
            <a:extLst>
              <a:ext uri="{FF2B5EF4-FFF2-40B4-BE49-F238E27FC236}">
                <a16:creationId xmlns:a16="http://schemas.microsoft.com/office/drawing/2014/main" id="{46E9AE16-3959-074B-AA70-76D2B5BA19E4}"/>
              </a:ext>
            </a:extLst>
          </p:cNvPr>
          <p:cNvSpPr/>
          <p:nvPr>
            <p:custDataLst>
              <p:tags r:id="rId209"/>
            </p:custDataLst>
          </p:nvPr>
        </p:nvSpPr>
        <p:spPr>
          <a:xfrm>
            <a:off x="83566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4" name="Rectangle 633">
            <a:extLst>
              <a:ext uri="{FF2B5EF4-FFF2-40B4-BE49-F238E27FC236}">
                <a16:creationId xmlns:a16="http://schemas.microsoft.com/office/drawing/2014/main" id="{F4A30E27-2043-D849-9B9F-01E5937E7391}"/>
              </a:ext>
            </a:extLst>
          </p:cNvPr>
          <p:cNvSpPr/>
          <p:nvPr>
            <p:custDataLst>
              <p:tags r:id="rId210"/>
            </p:custDataLst>
          </p:nvPr>
        </p:nvSpPr>
        <p:spPr>
          <a:xfrm>
            <a:off x="84455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5" name="Rectangle 634">
            <a:extLst>
              <a:ext uri="{FF2B5EF4-FFF2-40B4-BE49-F238E27FC236}">
                <a16:creationId xmlns:a16="http://schemas.microsoft.com/office/drawing/2014/main" id="{5CF175D7-1094-6944-A23B-EEA8BD4979CA}"/>
              </a:ext>
            </a:extLst>
          </p:cNvPr>
          <p:cNvSpPr/>
          <p:nvPr>
            <p:custDataLst>
              <p:tags r:id="rId211"/>
            </p:custDataLst>
          </p:nvPr>
        </p:nvSpPr>
        <p:spPr>
          <a:xfrm>
            <a:off x="88011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6" name="Rectangle 635">
            <a:extLst>
              <a:ext uri="{FF2B5EF4-FFF2-40B4-BE49-F238E27FC236}">
                <a16:creationId xmlns:a16="http://schemas.microsoft.com/office/drawing/2014/main" id="{11F12FC5-2225-A34F-AB36-D443296C189E}"/>
              </a:ext>
            </a:extLst>
          </p:cNvPr>
          <p:cNvSpPr/>
          <p:nvPr>
            <p:custDataLst>
              <p:tags r:id="rId212"/>
            </p:custDataLst>
          </p:nvPr>
        </p:nvSpPr>
        <p:spPr>
          <a:xfrm>
            <a:off x="89789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7" name="Rectangle 636">
            <a:extLst>
              <a:ext uri="{FF2B5EF4-FFF2-40B4-BE49-F238E27FC236}">
                <a16:creationId xmlns:a16="http://schemas.microsoft.com/office/drawing/2014/main" id="{767D70E9-576C-4C4B-B39D-DD1C2917EAFE}"/>
              </a:ext>
            </a:extLst>
          </p:cNvPr>
          <p:cNvSpPr/>
          <p:nvPr>
            <p:custDataLst>
              <p:tags r:id="rId213"/>
            </p:custDataLst>
          </p:nvPr>
        </p:nvSpPr>
        <p:spPr>
          <a:xfrm>
            <a:off x="91567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8" name="Rectangle 637">
            <a:extLst>
              <a:ext uri="{FF2B5EF4-FFF2-40B4-BE49-F238E27FC236}">
                <a16:creationId xmlns:a16="http://schemas.microsoft.com/office/drawing/2014/main" id="{5FD76E45-3935-4246-8804-14BE8C1E65BC}"/>
              </a:ext>
            </a:extLst>
          </p:cNvPr>
          <p:cNvSpPr/>
          <p:nvPr>
            <p:custDataLst>
              <p:tags r:id="rId214"/>
            </p:custDataLst>
          </p:nvPr>
        </p:nvSpPr>
        <p:spPr>
          <a:xfrm>
            <a:off x="93345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9" name="Rectangle 638">
            <a:extLst>
              <a:ext uri="{FF2B5EF4-FFF2-40B4-BE49-F238E27FC236}">
                <a16:creationId xmlns:a16="http://schemas.microsoft.com/office/drawing/2014/main" id="{A788B7DE-C599-B040-90FA-A5C627B3E406}"/>
              </a:ext>
            </a:extLst>
          </p:cNvPr>
          <p:cNvSpPr/>
          <p:nvPr>
            <p:custDataLst>
              <p:tags r:id="rId215"/>
            </p:custDataLst>
          </p:nvPr>
        </p:nvSpPr>
        <p:spPr>
          <a:xfrm>
            <a:off x="94234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0" name="Rectangle 639">
            <a:extLst>
              <a:ext uri="{FF2B5EF4-FFF2-40B4-BE49-F238E27FC236}">
                <a16:creationId xmlns:a16="http://schemas.microsoft.com/office/drawing/2014/main" id="{3871ED03-9407-D94B-8B05-C56289E7D0E0}"/>
              </a:ext>
            </a:extLst>
          </p:cNvPr>
          <p:cNvSpPr/>
          <p:nvPr>
            <p:custDataLst>
              <p:tags r:id="rId216"/>
            </p:custDataLst>
          </p:nvPr>
        </p:nvSpPr>
        <p:spPr>
          <a:xfrm>
            <a:off x="96012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1" name="Rectangle 640">
            <a:extLst>
              <a:ext uri="{FF2B5EF4-FFF2-40B4-BE49-F238E27FC236}">
                <a16:creationId xmlns:a16="http://schemas.microsoft.com/office/drawing/2014/main" id="{64B7D924-3391-E343-B19A-266A2E332F60}"/>
              </a:ext>
            </a:extLst>
          </p:cNvPr>
          <p:cNvSpPr/>
          <p:nvPr>
            <p:custDataLst>
              <p:tags r:id="rId217"/>
            </p:custDataLst>
          </p:nvPr>
        </p:nvSpPr>
        <p:spPr>
          <a:xfrm>
            <a:off x="96901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2" name="Rectangle 641">
            <a:extLst>
              <a:ext uri="{FF2B5EF4-FFF2-40B4-BE49-F238E27FC236}">
                <a16:creationId xmlns:a16="http://schemas.microsoft.com/office/drawing/2014/main" id="{7DCEEF39-A558-624A-9196-2A680FF94514}"/>
              </a:ext>
            </a:extLst>
          </p:cNvPr>
          <p:cNvSpPr/>
          <p:nvPr>
            <p:custDataLst>
              <p:tags r:id="rId218"/>
            </p:custDataLst>
          </p:nvPr>
        </p:nvSpPr>
        <p:spPr>
          <a:xfrm>
            <a:off x="99568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3" name="Rectangle 642">
            <a:extLst>
              <a:ext uri="{FF2B5EF4-FFF2-40B4-BE49-F238E27FC236}">
                <a16:creationId xmlns:a16="http://schemas.microsoft.com/office/drawing/2014/main" id="{3AB99666-847D-824F-B46E-AE0A932D9D3E}"/>
              </a:ext>
            </a:extLst>
          </p:cNvPr>
          <p:cNvSpPr/>
          <p:nvPr>
            <p:custDataLst>
              <p:tags r:id="rId219"/>
            </p:custDataLst>
          </p:nvPr>
        </p:nvSpPr>
        <p:spPr>
          <a:xfrm>
            <a:off x="100457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4" name="Rectangle 643">
            <a:extLst>
              <a:ext uri="{FF2B5EF4-FFF2-40B4-BE49-F238E27FC236}">
                <a16:creationId xmlns:a16="http://schemas.microsoft.com/office/drawing/2014/main" id="{A9E545C1-955D-8C4E-835F-911759F7B20F}"/>
              </a:ext>
            </a:extLst>
          </p:cNvPr>
          <p:cNvSpPr/>
          <p:nvPr>
            <p:custDataLst>
              <p:tags r:id="rId220"/>
            </p:custDataLst>
          </p:nvPr>
        </p:nvSpPr>
        <p:spPr>
          <a:xfrm>
            <a:off x="101346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5" name="Rectangle 644">
            <a:extLst>
              <a:ext uri="{FF2B5EF4-FFF2-40B4-BE49-F238E27FC236}">
                <a16:creationId xmlns:a16="http://schemas.microsoft.com/office/drawing/2014/main" id="{EA30A65D-7B1B-7441-9BB7-734FA728C36E}"/>
              </a:ext>
            </a:extLst>
          </p:cNvPr>
          <p:cNvSpPr/>
          <p:nvPr>
            <p:custDataLst>
              <p:tags r:id="rId221"/>
            </p:custDataLst>
          </p:nvPr>
        </p:nvSpPr>
        <p:spPr>
          <a:xfrm>
            <a:off x="104013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6" name="Rectangle 645">
            <a:extLst>
              <a:ext uri="{FF2B5EF4-FFF2-40B4-BE49-F238E27FC236}">
                <a16:creationId xmlns:a16="http://schemas.microsoft.com/office/drawing/2014/main" id="{03F9BE77-BEF2-DF41-BA1D-4838FEA52CC7}"/>
              </a:ext>
            </a:extLst>
          </p:cNvPr>
          <p:cNvSpPr/>
          <p:nvPr>
            <p:custDataLst>
              <p:tags r:id="rId222"/>
            </p:custDataLst>
          </p:nvPr>
        </p:nvSpPr>
        <p:spPr>
          <a:xfrm>
            <a:off x="105791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7" name="Rectangle 646">
            <a:extLst>
              <a:ext uri="{FF2B5EF4-FFF2-40B4-BE49-F238E27FC236}">
                <a16:creationId xmlns:a16="http://schemas.microsoft.com/office/drawing/2014/main" id="{5AF84AE3-8528-E94F-92D5-CFEE8EF481D2}"/>
              </a:ext>
            </a:extLst>
          </p:cNvPr>
          <p:cNvSpPr/>
          <p:nvPr>
            <p:custDataLst>
              <p:tags r:id="rId223"/>
            </p:custDataLst>
          </p:nvPr>
        </p:nvSpPr>
        <p:spPr>
          <a:xfrm>
            <a:off x="106680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8" name="Rectangle 647">
            <a:extLst>
              <a:ext uri="{FF2B5EF4-FFF2-40B4-BE49-F238E27FC236}">
                <a16:creationId xmlns:a16="http://schemas.microsoft.com/office/drawing/2014/main" id="{1649BF5C-1031-C240-BA80-18EC717F1C6A}"/>
              </a:ext>
            </a:extLst>
          </p:cNvPr>
          <p:cNvSpPr/>
          <p:nvPr>
            <p:custDataLst>
              <p:tags r:id="rId224"/>
            </p:custDataLst>
          </p:nvPr>
        </p:nvSpPr>
        <p:spPr>
          <a:xfrm>
            <a:off x="10756900" y="3225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9" name="Rectangle 648">
            <a:extLst>
              <a:ext uri="{FF2B5EF4-FFF2-40B4-BE49-F238E27FC236}">
                <a16:creationId xmlns:a16="http://schemas.microsoft.com/office/drawing/2014/main" id="{9A0911CD-FB3B-8748-8C51-7BE3ACF3ECC3}"/>
              </a:ext>
            </a:extLst>
          </p:cNvPr>
          <p:cNvSpPr/>
          <p:nvPr>
            <p:custDataLst>
              <p:tags r:id="rId225"/>
            </p:custDataLst>
          </p:nvPr>
        </p:nvSpPr>
        <p:spPr>
          <a:xfrm>
            <a:off x="82677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0" name="Rectangle 649">
            <a:extLst>
              <a:ext uri="{FF2B5EF4-FFF2-40B4-BE49-F238E27FC236}">
                <a16:creationId xmlns:a16="http://schemas.microsoft.com/office/drawing/2014/main" id="{2A70D6AD-EEFE-4843-9414-AABAA84CE282}"/>
              </a:ext>
            </a:extLst>
          </p:cNvPr>
          <p:cNvSpPr/>
          <p:nvPr>
            <p:custDataLst>
              <p:tags r:id="rId226"/>
            </p:custDataLst>
          </p:nvPr>
        </p:nvSpPr>
        <p:spPr>
          <a:xfrm>
            <a:off x="83566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1" name="Rectangle 650">
            <a:extLst>
              <a:ext uri="{FF2B5EF4-FFF2-40B4-BE49-F238E27FC236}">
                <a16:creationId xmlns:a16="http://schemas.microsoft.com/office/drawing/2014/main" id="{BBEE2D09-8F2F-8540-BB04-BB20E70C1F4E}"/>
              </a:ext>
            </a:extLst>
          </p:cNvPr>
          <p:cNvSpPr/>
          <p:nvPr>
            <p:custDataLst>
              <p:tags r:id="rId227"/>
            </p:custDataLst>
          </p:nvPr>
        </p:nvSpPr>
        <p:spPr>
          <a:xfrm>
            <a:off x="84455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2" name="Rectangle 651">
            <a:extLst>
              <a:ext uri="{FF2B5EF4-FFF2-40B4-BE49-F238E27FC236}">
                <a16:creationId xmlns:a16="http://schemas.microsoft.com/office/drawing/2014/main" id="{DA205E1F-2379-B74D-AEC0-34D50275D757}"/>
              </a:ext>
            </a:extLst>
          </p:cNvPr>
          <p:cNvSpPr/>
          <p:nvPr>
            <p:custDataLst>
              <p:tags r:id="rId228"/>
            </p:custDataLst>
          </p:nvPr>
        </p:nvSpPr>
        <p:spPr>
          <a:xfrm>
            <a:off x="87122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3" name="Rectangle 652">
            <a:extLst>
              <a:ext uri="{FF2B5EF4-FFF2-40B4-BE49-F238E27FC236}">
                <a16:creationId xmlns:a16="http://schemas.microsoft.com/office/drawing/2014/main" id="{13C16EF1-7F2C-CE44-BF69-9CE555928513}"/>
              </a:ext>
            </a:extLst>
          </p:cNvPr>
          <p:cNvSpPr/>
          <p:nvPr>
            <p:custDataLst>
              <p:tags r:id="rId229"/>
            </p:custDataLst>
          </p:nvPr>
        </p:nvSpPr>
        <p:spPr>
          <a:xfrm>
            <a:off x="89789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4" name="Rectangle 653">
            <a:extLst>
              <a:ext uri="{FF2B5EF4-FFF2-40B4-BE49-F238E27FC236}">
                <a16:creationId xmlns:a16="http://schemas.microsoft.com/office/drawing/2014/main" id="{A51BE3F3-C001-A947-A1D0-1F2D8C7F0C69}"/>
              </a:ext>
            </a:extLst>
          </p:cNvPr>
          <p:cNvSpPr/>
          <p:nvPr>
            <p:custDataLst>
              <p:tags r:id="rId230"/>
            </p:custDataLst>
          </p:nvPr>
        </p:nvSpPr>
        <p:spPr>
          <a:xfrm>
            <a:off x="90678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5" name="Rectangle 654">
            <a:extLst>
              <a:ext uri="{FF2B5EF4-FFF2-40B4-BE49-F238E27FC236}">
                <a16:creationId xmlns:a16="http://schemas.microsoft.com/office/drawing/2014/main" id="{4E8EE46E-3462-2147-A8BB-59282B2CCBFF}"/>
              </a:ext>
            </a:extLst>
          </p:cNvPr>
          <p:cNvSpPr/>
          <p:nvPr>
            <p:custDataLst>
              <p:tags r:id="rId231"/>
            </p:custDataLst>
          </p:nvPr>
        </p:nvSpPr>
        <p:spPr>
          <a:xfrm>
            <a:off x="91567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6" name="Rectangle 655">
            <a:extLst>
              <a:ext uri="{FF2B5EF4-FFF2-40B4-BE49-F238E27FC236}">
                <a16:creationId xmlns:a16="http://schemas.microsoft.com/office/drawing/2014/main" id="{07637EFD-4FDC-E247-AF7C-82A14F28CE7A}"/>
              </a:ext>
            </a:extLst>
          </p:cNvPr>
          <p:cNvSpPr/>
          <p:nvPr>
            <p:custDataLst>
              <p:tags r:id="rId232"/>
            </p:custDataLst>
          </p:nvPr>
        </p:nvSpPr>
        <p:spPr>
          <a:xfrm>
            <a:off x="95123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7" name="Rectangle 656">
            <a:extLst>
              <a:ext uri="{FF2B5EF4-FFF2-40B4-BE49-F238E27FC236}">
                <a16:creationId xmlns:a16="http://schemas.microsoft.com/office/drawing/2014/main" id="{FA97F392-7466-9946-8026-75C70D99D904}"/>
              </a:ext>
            </a:extLst>
          </p:cNvPr>
          <p:cNvSpPr/>
          <p:nvPr>
            <p:custDataLst>
              <p:tags r:id="rId233"/>
            </p:custDataLst>
          </p:nvPr>
        </p:nvSpPr>
        <p:spPr>
          <a:xfrm>
            <a:off x="96901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8" name="Rectangle 657">
            <a:extLst>
              <a:ext uri="{FF2B5EF4-FFF2-40B4-BE49-F238E27FC236}">
                <a16:creationId xmlns:a16="http://schemas.microsoft.com/office/drawing/2014/main" id="{3D4BBCB5-34FD-F841-B2AC-3BAEFF6F68B5}"/>
              </a:ext>
            </a:extLst>
          </p:cNvPr>
          <p:cNvSpPr/>
          <p:nvPr>
            <p:custDataLst>
              <p:tags r:id="rId234"/>
            </p:custDataLst>
          </p:nvPr>
        </p:nvSpPr>
        <p:spPr>
          <a:xfrm>
            <a:off x="98679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9" name="Rectangle 658">
            <a:extLst>
              <a:ext uri="{FF2B5EF4-FFF2-40B4-BE49-F238E27FC236}">
                <a16:creationId xmlns:a16="http://schemas.microsoft.com/office/drawing/2014/main" id="{16DDB517-03B5-9C4C-8B29-261ABD1333FF}"/>
              </a:ext>
            </a:extLst>
          </p:cNvPr>
          <p:cNvSpPr/>
          <p:nvPr>
            <p:custDataLst>
              <p:tags r:id="rId235"/>
            </p:custDataLst>
          </p:nvPr>
        </p:nvSpPr>
        <p:spPr>
          <a:xfrm>
            <a:off x="99568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0" name="Rectangle 659">
            <a:extLst>
              <a:ext uri="{FF2B5EF4-FFF2-40B4-BE49-F238E27FC236}">
                <a16:creationId xmlns:a16="http://schemas.microsoft.com/office/drawing/2014/main" id="{6E781F76-7D4D-4247-A1AB-5A0F90EA0AB7}"/>
              </a:ext>
            </a:extLst>
          </p:cNvPr>
          <p:cNvSpPr/>
          <p:nvPr>
            <p:custDataLst>
              <p:tags r:id="rId236"/>
            </p:custDataLst>
          </p:nvPr>
        </p:nvSpPr>
        <p:spPr>
          <a:xfrm>
            <a:off x="101346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1" name="Rectangle 660">
            <a:extLst>
              <a:ext uri="{FF2B5EF4-FFF2-40B4-BE49-F238E27FC236}">
                <a16:creationId xmlns:a16="http://schemas.microsoft.com/office/drawing/2014/main" id="{3B852051-E002-C147-85EB-CDE6062B05A9}"/>
              </a:ext>
            </a:extLst>
          </p:cNvPr>
          <p:cNvSpPr/>
          <p:nvPr>
            <p:custDataLst>
              <p:tags r:id="rId237"/>
            </p:custDataLst>
          </p:nvPr>
        </p:nvSpPr>
        <p:spPr>
          <a:xfrm>
            <a:off x="102235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2" name="Rectangle 661">
            <a:extLst>
              <a:ext uri="{FF2B5EF4-FFF2-40B4-BE49-F238E27FC236}">
                <a16:creationId xmlns:a16="http://schemas.microsoft.com/office/drawing/2014/main" id="{9D7F2D8E-C246-0E42-8074-395C6770227D}"/>
              </a:ext>
            </a:extLst>
          </p:cNvPr>
          <p:cNvSpPr/>
          <p:nvPr>
            <p:custDataLst>
              <p:tags r:id="rId238"/>
            </p:custDataLst>
          </p:nvPr>
        </p:nvSpPr>
        <p:spPr>
          <a:xfrm>
            <a:off x="103124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3" name="Rectangle 662">
            <a:extLst>
              <a:ext uri="{FF2B5EF4-FFF2-40B4-BE49-F238E27FC236}">
                <a16:creationId xmlns:a16="http://schemas.microsoft.com/office/drawing/2014/main" id="{33A6DBE7-6508-214F-923D-F537B0FCEEAF}"/>
              </a:ext>
            </a:extLst>
          </p:cNvPr>
          <p:cNvSpPr/>
          <p:nvPr>
            <p:custDataLst>
              <p:tags r:id="rId239"/>
            </p:custDataLst>
          </p:nvPr>
        </p:nvSpPr>
        <p:spPr>
          <a:xfrm>
            <a:off x="104013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4" name="Rectangle 663">
            <a:extLst>
              <a:ext uri="{FF2B5EF4-FFF2-40B4-BE49-F238E27FC236}">
                <a16:creationId xmlns:a16="http://schemas.microsoft.com/office/drawing/2014/main" id="{E51628C9-DA90-0D46-B24F-A374E0B7A2C4}"/>
              </a:ext>
            </a:extLst>
          </p:cNvPr>
          <p:cNvSpPr/>
          <p:nvPr>
            <p:custDataLst>
              <p:tags r:id="rId240"/>
            </p:custDataLst>
          </p:nvPr>
        </p:nvSpPr>
        <p:spPr>
          <a:xfrm>
            <a:off x="10668000" y="3314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5" name="Rectangle 664">
            <a:extLst>
              <a:ext uri="{FF2B5EF4-FFF2-40B4-BE49-F238E27FC236}">
                <a16:creationId xmlns:a16="http://schemas.microsoft.com/office/drawing/2014/main" id="{2B2BB345-DF53-D34A-981C-3C8BA6B41DF0}"/>
              </a:ext>
            </a:extLst>
          </p:cNvPr>
          <p:cNvSpPr/>
          <p:nvPr>
            <p:custDataLst>
              <p:tags r:id="rId241"/>
            </p:custDataLst>
          </p:nvPr>
        </p:nvSpPr>
        <p:spPr>
          <a:xfrm>
            <a:off x="83566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6" name="Rectangle 665">
            <a:extLst>
              <a:ext uri="{FF2B5EF4-FFF2-40B4-BE49-F238E27FC236}">
                <a16:creationId xmlns:a16="http://schemas.microsoft.com/office/drawing/2014/main" id="{9DF3F734-BE3E-994C-AB1F-75B507D3B731}"/>
              </a:ext>
            </a:extLst>
          </p:cNvPr>
          <p:cNvSpPr/>
          <p:nvPr>
            <p:custDataLst>
              <p:tags r:id="rId242"/>
            </p:custDataLst>
          </p:nvPr>
        </p:nvSpPr>
        <p:spPr>
          <a:xfrm>
            <a:off x="84455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7" name="Rectangle 666">
            <a:extLst>
              <a:ext uri="{FF2B5EF4-FFF2-40B4-BE49-F238E27FC236}">
                <a16:creationId xmlns:a16="http://schemas.microsoft.com/office/drawing/2014/main" id="{DCA23C10-9A3D-754D-AD7F-844546590EF4}"/>
              </a:ext>
            </a:extLst>
          </p:cNvPr>
          <p:cNvSpPr/>
          <p:nvPr>
            <p:custDataLst>
              <p:tags r:id="rId243"/>
            </p:custDataLst>
          </p:nvPr>
        </p:nvSpPr>
        <p:spPr>
          <a:xfrm>
            <a:off x="85344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8" name="Rectangle 667">
            <a:extLst>
              <a:ext uri="{FF2B5EF4-FFF2-40B4-BE49-F238E27FC236}">
                <a16:creationId xmlns:a16="http://schemas.microsoft.com/office/drawing/2014/main" id="{DDB609B9-09FD-144C-819E-4835198B34B4}"/>
              </a:ext>
            </a:extLst>
          </p:cNvPr>
          <p:cNvSpPr/>
          <p:nvPr>
            <p:custDataLst>
              <p:tags r:id="rId244"/>
            </p:custDataLst>
          </p:nvPr>
        </p:nvSpPr>
        <p:spPr>
          <a:xfrm>
            <a:off x="86233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9" name="Rectangle 668">
            <a:extLst>
              <a:ext uri="{FF2B5EF4-FFF2-40B4-BE49-F238E27FC236}">
                <a16:creationId xmlns:a16="http://schemas.microsoft.com/office/drawing/2014/main" id="{575909A5-3E21-D746-9D9C-F6CDC784DC34}"/>
              </a:ext>
            </a:extLst>
          </p:cNvPr>
          <p:cNvSpPr/>
          <p:nvPr>
            <p:custDataLst>
              <p:tags r:id="rId245"/>
            </p:custDataLst>
          </p:nvPr>
        </p:nvSpPr>
        <p:spPr>
          <a:xfrm>
            <a:off x="88011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0" name="Rectangle 669">
            <a:extLst>
              <a:ext uri="{FF2B5EF4-FFF2-40B4-BE49-F238E27FC236}">
                <a16:creationId xmlns:a16="http://schemas.microsoft.com/office/drawing/2014/main" id="{27238626-30B0-AF4D-A4B5-C7608FC6342D}"/>
              </a:ext>
            </a:extLst>
          </p:cNvPr>
          <p:cNvSpPr/>
          <p:nvPr>
            <p:custDataLst>
              <p:tags r:id="rId246"/>
            </p:custDataLst>
          </p:nvPr>
        </p:nvSpPr>
        <p:spPr>
          <a:xfrm>
            <a:off x="89789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1" name="Rectangle 670">
            <a:extLst>
              <a:ext uri="{FF2B5EF4-FFF2-40B4-BE49-F238E27FC236}">
                <a16:creationId xmlns:a16="http://schemas.microsoft.com/office/drawing/2014/main" id="{188784ED-A3D7-6A46-9617-BE0C7742FDF8}"/>
              </a:ext>
            </a:extLst>
          </p:cNvPr>
          <p:cNvSpPr/>
          <p:nvPr>
            <p:custDataLst>
              <p:tags r:id="rId247"/>
            </p:custDataLst>
          </p:nvPr>
        </p:nvSpPr>
        <p:spPr>
          <a:xfrm>
            <a:off x="93345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2" name="Rectangle 671">
            <a:extLst>
              <a:ext uri="{FF2B5EF4-FFF2-40B4-BE49-F238E27FC236}">
                <a16:creationId xmlns:a16="http://schemas.microsoft.com/office/drawing/2014/main" id="{1A95C10D-49E3-814B-BFA5-3CBD87510F7C}"/>
              </a:ext>
            </a:extLst>
          </p:cNvPr>
          <p:cNvSpPr/>
          <p:nvPr>
            <p:custDataLst>
              <p:tags r:id="rId248"/>
            </p:custDataLst>
          </p:nvPr>
        </p:nvSpPr>
        <p:spPr>
          <a:xfrm>
            <a:off x="95123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3" name="Rectangle 672">
            <a:extLst>
              <a:ext uri="{FF2B5EF4-FFF2-40B4-BE49-F238E27FC236}">
                <a16:creationId xmlns:a16="http://schemas.microsoft.com/office/drawing/2014/main" id="{1C96FF62-904A-D147-8052-CC0AFB2AF7A2}"/>
              </a:ext>
            </a:extLst>
          </p:cNvPr>
          <p:cNvSpPr/>
          <p:nvPr>
            <p:custDataLst>
              <p:tags r:id="rId249"/>
            </p:custDataLst>
          </p:nvPr>
        </p:nvSpPr>
        <p:spPr>
          <a:xfrm>
            <a:off x="96012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4" name="Rectangle 673">
            <a:extLst>
              <a:ext uri="{FF2B5EF4-FFF2-40B4-BE49-F238E27FC236}">
                <a16:creationId xmlns:a16="http://schemas.microsoft.com/office/drawing/2014/main" id="{1E9E7EE2-D638-C141-B68F-605B9298F465}"/>
              </a:ext>
            </a:extLst>
          </p:cNvPr>
          <p:cNvSpPr/>
          <p:nvPr>
            <p:custDataLst>
              <p:tags r:id="rId250"/>
            </p:custDataLst>
          </p:nvPr>
        </p:nvSpPr>
        <p:spPr>
          <a:xfrm>
            <a:off x="96901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5" name="Rectangle 674">
            <a:extLst>
              <a:ext uri="{FF2B5EF4-FFF2-40B4-BE49-F238E27FC236}">
                <a16:creationId xmlns:a16="http://schemas.microsoft.com/office/drawing/2014/main" id="{15CF15A8-4C45-7F4C-811F-9E5B5CFF50DC}"/>
              </a:ext>
            </a:extLst>
          </p:cNvPr>
          <p:cNvSpPr/>
          <p:nvPr>
            <p:custDataLst>
              <p:tags r:id="rId251"/>
            </p:custDataLst>
          </p:nvPr>
        </p:nvSpPr>
        <p:spPr>
          <a:xfrm>
            <a:off x="97790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6" name="Rectangle 675">
            <a:extLst>
              <a:ext uri="{FF2B5EF4-FFF2-40B4-BE49-F238E27FC236}">
                <a16:creationId xmlns:a16="http://schemas.microsoft.com/office/drawing/2014/main" id="{74B84223-2ECF-1C48-8050-559D2EA91FE1}"/>
              </a:ext>
            </a:extLst>
          </p:cNvPr>
          <p:cNvSpPr/>
          <p:nvPr>
            <p:custDataLst>
              <p:tags r:id="rId252"/>
            </p:custDataLst>
          </p:nvPr>
        </p:nvSpPr>
        <p:spPr>
          <a:xfrm>
            <a:off x="100457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7" name="Rectangle 676">
            <a:extLst>
              <a:ext uri="{FF2B5EF4-FFF2-40B4-BE49-F238E27FC236}">
                <a16:creationId xmlns:a16="http://schemas.microsoft.com/office/drawing/2014/main" id="{BA769BF7-037E-6447-9F80-3A6F07CD56A9}"/>
              </a:ext>
            </a:extLst>
          </p:cNvPr>
          <p:cNvSpPr/>
          <p:nvPr>
            <p:custDataLst>
              <p:tags r:id="rId253"/>
            </p:custDataLst>
          </p:nvPr>
        </p:nvSpPr>
        <p:spPr>
          <a:xfrm>
            <a:off x="101346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8" name="Rectangle 677">
            <a:extLst>
              <a:ext uri="{FF2B5EF4-FFF2-40B4-BE49-F238E27FC236}">
                <a16:creationId xmlns:a16="http://schemas.microsoft.com/office/drawing/2014/main" id="{E5EC2C95-CB32-774A-B73C-6A00329F864A}"/>
              </a:ext>
            </a:extLst>
          </p:cNvPr>
          <p:cNvSpPr/>
          <p:nvPr>
            <p:custDataLst>
              <p:tags r:id="rId254"/>
            </p:custDataLst>
          </p:nvPr>
        </p:nvSpPr>
        <p:spPr>
          <a:xfrm>
            <a:off x="104013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9" name="Rectangle 678">
            <a:extLst>
              <a:ext uri="{FF2B5EF4-FFF2-40B4-BE49-F238E27FC236}">
                <a16:creationId xmlns:a16="http://schemas.microsoft.com/office/drawing/2014/main" id="{259A2E85-BDE0-5D40-ABF0-0123068784AC}"/>
              </a:ext>
            </a:extLst>
          </p:cNvPr>
          <p:cNvSpPr/>
          <p:nvPr>
            <p:custDataLst>
              <p:tags r:id="rId255"/>
            </p:custDataLst>
          </p:nvPr>
        </p:nvSpPr>
        <p:spPr>
          <a:xfrm>
            <a:off x="104902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0" name="Rectangle 679">
            <a:extLst>
              <a:ext uri="{FF2B5EF4-FFF2-40B4-BE49-F238E27FC236}">
                <a16:creationId xmlns:a16="http://schemas.microsoft.com/office/drawing/2014/main" id="{442DDD55-D73D-FB4D-96B5-E8C6E8409C4A}"/>
              </a:ext>
            </a:extLst>
          </p:cNvPr>
          <p:cNvSpPr/>
          <p:nvPr>
            <p:custDataLst>
              <p:tags r:id="rId256"/>
            </p:custDataLst>
          </p:nvPr>
        </p:nvSpPr>
        <p:spPr>
          <a:xfrm>
            <a:off x="10668000" y="3403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1" name="Rectangle 680">
            <a:extLst>
              <a:ext uri="{FF2B5EF4-FFF2-40B4-BE49-F238E27FC236}">
                <a16:creationId xmlns:a16="http://schemas.microsoft.com/office/drawing/2014/main" id="{5B4000A8-AAA4-A14C-91C1-CE409827E1A0}"/>
              </a:ext>
            </a:extLst>
          </p:cNvPr>
          <p:cNvSpPr/>
          <p:nvPr>
            <p:custDataLst>
              <p:tags r:id="rId257"/>
            </p:custDataLst>
          </p:nvPr>
        </p:nvSpPr>
        <p:spPr>
          <a:xfrm>
            <a:off x="83566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2" name="Rectangle 681">
            <a:extLst>
              <a:ext uri="{FF2B5EF4-FFF2-40B4-BE49-F238E27FC236}">
                <a16:creationId xmlns:a16="http://schemas.microsoft.com/office/drawing/2014/main" id="{2B3EE807-2832-7545-A770-C6A681C927CA}"/>
              </a:ext>
            </a:extLst>
          </p:cNvPr>
          <p:cNvSpPr/>
          <p:nvPr>
            <p:custDataLst>
              <p:tags r:id="rId258"/>
            </p:custDataLst>
          </p:nvPr>
        </p:nvSpPr>
        <p:spPr>
          <a:xfrm>
            <a:off x="85344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3" name="Rectangle 682">
            <a:extLst>
              <a:ext uri="{FF2B5EF4-FFF2-40B4-BE49-F238E27FC236}">
                <a16:creationId xmlns:a16="http://schemas.microsoft.com/office/drawing/2014/main" id="{CE480043-C161-1A47-B592-02D8D8DAF30B}"/>
              </a:ext>
            </a:extLst>
          </p:cNvPr>
          <p:cNvSpPr/>
          <p:nvPr>
            <p:custDataLst>
              <p:tags r:id="rId259"/>
            </p:custDataLst>
          </p:nvPr>
        </p:nvSpPr>
        <p:spPr>
          <a:xfrm>
            <a:off x="86233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4" name="Rectangle 683">
            <a:extLst>
              <a:ext uri="{FF2B5EF4-FFF2-40B4-BE49-F238E27FC236}">
                <a16:creationId xmlns:a16="http://schemas.microsoft.com/office/drawing/2014/main" id="{3CC84DE9-EF7E-2647-AFE2-708A8BEFF352}"/>
              </a:ext>
            </a:extLst>
          </p:cNvPr>
          <p:cNvSpPr/>
          <p:nvPr>
            <p:custDataLst>
              <p:tags r:id="rId260"/>
            </p:custDataLst>
          </p:nvPr>
        </p:nvSpPr>
        <p:spPr>
          <a:xfrm>
            <a:off x="87122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5" name="Rectangle 684">
            <a:extLst>
              <a:ext uri="{FF2B5EF4-FFF2-40B4-BE49-F238E27FC236}">
                <a16:creationId xmlns:a16="http://schemas.microsoft.com/office/drawing/2014/main" id="{59C95CAF-C900-CD4E-9B13-6C4B7C6E4F6C}"/>
              </a:ext>
            </a:extLst>
          </p:cNvPr>
          <p:cNvSpPr/>
          <p:nvPr>
            <p:custDataLst>
              <p:tags r:id="rId261"/>
            </p:custDataLst>
          </p:nvPr>
        </p:nvSpPr>
        <p:spPr>
          <a:xfrm>
            <a:off x="89789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6" name="Rectangle 685">
            <a:extLst>
              <a:ext uri="{FF2B5EF4-FFF2-40B4-BE49-F238E27FC236}">
                <a16:creationId xmlns:a16="http://schemas.microsoft.com/office/drawing/2014/main" id="{96E6967B-D49C-C949-B5B5-54E9F9AB67C0}"/>
              </a:ext>
            </a:extLst>
          </p:cNvPr>
          <p:cNvSpPr/>
          <p:nvPr>
            <p:custDataLst>
              <p:tags r:id="rId262"/>
            </p:custDataLst>
          </p:nvPr>
        </p:nvSpPr>
        <p:spPr>
          <a:xfrm>
            <a:off x="92456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7" name="Rectangle 686">
            <a:extLst>
              <a:ext uri="{FF2B5EF4-FFF2-40B4-BE49-F238E27FC236}">
                <a16:creationId xmlns:a16="http://schemas.microsoft.com/office/drawing/2014/main" id="{071B52AE-6BCE-DC4C-AC00-3F0682F6C4E3}"/>
              </a:ext>
            </a:extLst>
          </p:cNvPr>
          <p:cNvSpPr/>
          <p:nvPr>
            <p:custDataLst>
              <p:tags r:id="rId263"/>
            </p:custDataLst>
          </p:nvPr>
        </p:nvSpPr>
        <p:spPr>
          <a:xfrm>
            <a:off x="95123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8" name="Rectangle 687">
            <a:extLst>
              <a:ext uri="{FF2B5EF4-FFF2-40B4-BE49-F238E27FC236}">
                <a16:creationId xmlns:a16="http://schemas.microsoft.com/office/drawing/2014/main" id="{B8FF6D5D-0580-5A4E-BCB5-29E7C14E7B9C}"/>
              </a:ext>
            </a:extLst>
          </p:cNvPr>
          <p:cNvSpPr/>
          <p:nvPr>
            <p:custDataLst>
              <p:tags r:id="rId264"/>
            </p:custDataLst>
          </p:nvPr>
        </p:nvSpPr>
        <p:spPr>
          <a:xfrm>
            <a:off x="96901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9" name="Rectangle 688">
            <a:extLst>
              <a:ext uri="{FF2B5EF4-FFF2-40B4-BE49-F238E27FC236}">
                <a16:creationId xmlns:a16="http://schemas.microsoft.com/office/drawing/2014/main" id="{F40D33F0-DF15-644C-8CD5-C4091814956E}"/>
              </a:ext>
            </a:extLst>
          </p:cNvPr>
          <p:cNvSpPr/>
          <p:nvPr>
            <p:custDataLst>
              <p:tags r:id="rId265"/>
            </p:custDataLst>
          </p:nvPr>
        </p:nvSpPr>
        <p:spPr>
          <a:xfrm>
            <a:off x="97790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0" name="Rectangle 689">
            <a:extLst>
              <a:ext uri="{FF2B5EF4-FFF2-40B4-BE49-F238E27FC236}">
                <a16:creationId xmlns:a16="http://schemas.microsoft.com/office/drawing/2014/main" id="{3A79B9B5-0914-C146-93BF-A29B94CDBB1E}"/>
              </a:ext>
            </a:extLst>
          </p:cNvPr>
          <p:cNvSpPr/>
          <p:nvPr>
            <p:custDataLst>
              <p:tags r:id="rId266"/>
            </p:custDataLst>
          </p:nvPr>
        </p:nvSpPr>
        <p:spPr>
          <a:xfrm>
            <a:off x="103124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1" name="Rectangle 690">
            <a:extLst>
              <a:ext uri="{FF2B5EF4-FFF2-40B4-BE49-F238E27FC236}">
                <a16:creationId xmlns:a16="http://schemas.microsoft.com/office/drawing/2014/main" id="{C6DF9516-A88B-9D48-BCCB-7E2A245730DC}"/>
              </a:ext>
            </a:extLst>
          </p:cNvPr>
          <p:cNvSpPr/>
          <p:nvPr>
            <p:custDataLst>
              <p:tags r:id="rId267"/>
            </p:custDataLst>
          </p:nvPr>
        </p:nvSpPr>
        <p:spPr>
          <a:xfrm>
            <a:off x="104902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2" name="Rectangle 691">
            <a:extLst>
              <a:ext uri="{FF2B5EF4-FFF2-40B4-BE49-F238E27FC236}">
                <a16:creationId xmlns:a16="http://schemas.microsoft.com/office/drawing/2014/main" id="{0338E6B8-DCD4-0543-929C-38ED8DA738C4}"/>
              </a:ext>
            </a:extLst>
          </p:cNvPr>
          <p:cNvSpPr/>
          <p:nvPr>
            <p:custDataLst>
              <p:tags r:id="rId268"/>
            </p:custDataLst>
          </p:nvPr>
        </p:nvSpPr>
        <p:spPr>
          <a:xfrm>
            <a:off x="105791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3" name="Rectangle 692">
            <a:extLst>
              <a:ext uri="{FF2B5EF4-FFF2-40B4-BE49-F238E27FC236}">
                <a16:creationId xmlns:a16="http://schemas.microsoft.com/office/drawing/2014/main" id="{5333DCD9-A795-F043-B2C1-477D407CCF03}"/>
              </a:ext>
            </a:extLst>
          </p:cNvPr>
          <p:cNvSpPr/>
          <p:nvPr>
            <p:custDataLst>
              <p:tags r:id="rId269"/>
            </p:custDataLst>
          </p:nvPr>
        </p:nvSpPr>
        <p:spPr>
          <a:xfrm>
            <a:off x="10668000" y="3492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4" name="Rectangle 693">
            <a:extLst>
              <a:ext uri="{FF2B5EF4-FFF2-40B4-BE49-F238E27FC236}">
                <a16:creationId xmlns:a16="http://schemas.microsoft.com/office/drawing/2014/main" id="{071A1F1F-DB34-1A48-A0CD-E7FC9C4E869D}"/>
              </a:ext>
            </a:extLst>
          </p:cNvPr>
          <p:cNvSpPr/>
          <p:nvPr>
            <p:custDataLst>
              <p:tags r:id="rId270"/>
            </p:custDataLst>
          </p:nvPr>
        </p:nvSpPr>
        <p:spPr>
          <a:xfrm>
            <a:off x="82677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5" name="Rectangle 694">
            <a:extLst>
              <a:ext uri="{FF2B5EF4-FFF2-40B4-BE49-F238E27FC236}">
                <a16:creationId xmlns:a16="http://schemas.microsoft.com/office/drawing/2014/main" id="{C865654D-89E5-6740-88AB-742F0D3578F8}"/>
              </a:ext>
            </a:extLst>
          </p:cNvPr>
          <p:cNvSpPr/>
          <p:nvPr>
            <p:custDataLst>
              <p:tags r:id="rId271"/>
            </p:custDataLst>
          </p:nvPr>
        </p:nvSpPr>
        <p:spPr>
          <a:xfrm>
            <a:off x="85344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6" name="Rectangle 695">
            <a:extLst>
              <a:ext uri="{FF2B5EF4-FFF2-40B4-BE49-F238E27FC236}">
                <a16:creationId xmlns:a16="http://schemas.microsoft.com/office/drawing/2014/main" id="{1965245A-7619-C543-84F8-95932D46E088}"/>
              </a:ext>
            </a:extLst>
          </p:cNvPr>
          <p:cNvSpPr/>
          <p:nvPr>
            <p:custDataLst>
              <p:tags r:id="rId272"/>
            </p:custDataLst>
          </p:nvPr>
        </p:nvSpPr>
        <p:spPr>
          <a:xfrm>
            <a:off x="86233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7" name="Rectangle 696">
            <a:extLst>
              <a:ext uri="{FF2B5EF4-FFF2-40B4-BE49-F238E27FC236}">
                <a16:creationId xmlns:a16="http://schemas.microsoft.com/office/drawing/2014/main" id="{CAF9E292-4931-5246-BE52-35C6AE0D1387}"/>
              </a:ext>
            </a:extLst>
          </p:cNvPr>
          <p:cNvSpPr/>
          <p:nvPr>
            <p:custDataLst>
              <p:tags r:id="rId273"/>
            </p:custDataLst>
          </p:nvPr>
        </p:nvSpPr>
        <p:spPr>
          <a:xfrm>
            <a:off x="88011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8" name="Rectangle 697">
            <a:extLst>
              <a:ext uri="{FF2B5EF4-FFF2-40B4-BE49-F238E27FC236}">
                <a16:creationId xmlns:a16="http://schemas.microsoft.com/office/drawing/2014/main" id="{BCB6B8C3-9677-E942-A56A-9693B34A2D42}"/>
              </a:ext>
            </a:extLst>
          </p:cNvPr>
          <p:cNvSpPr/>
          <p:nvPr>
            <p:custDataLst>
              <p:tags r:id="rId274"/>
            </p:custDataLst>
          </p:nvPr>
        </p:nvSpPr>
        <p:spPr>
          <a:xfrm>
            <a:off x="90678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9" name="Rectangle 698">
            <a:extLst>
              <a:ext uri="{FF2B5EF4-FFF2-40B4-BE49-F238E27FC236}">
                <a16:creationId xmlns:a16="http://schemas.microsoft.com/office/drawing/2014/main" id="{A17B6E18-E2DE-9B46-985F-DC2AD6B5A7ED}"/>
              </a:ext>
            </a:extLst>
          </p:cNvPr>
          <p:cNvSpPr/>
          <p:nvPr>
            <p:custDataLst>
              <p:tags r:id="rId275"/>
            </p:custDataLst>
          </p:nvPr>
        </p:nvSpPr>
        <p:spPr>
          <a:xfrm>
            <a:off x="92456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0" name="Rectangle 699">
            <a:extLst>
              <a:ext uri="{FF2B5EF4-FFF2-40B4-BE49-F238E27FC236}">
                <a16:creationId xmlns:a16="http://schemas.microsoft.com/office/drawing/2014/main" id="{66F32818-D687-1248-8E4C-796DC4BAF605}"/>
              </a:ext>
            </a:extLst>
          </p:cNvPr>
          <p:cNvSpPr/>
          <p:nvPr>
            <p:custDataLst>
              <p:tags r:id="rId276"/>
            </p:custDataLst>
          </p:nvPr>
        </p:nvSpPr>
        <p:spPr>
          <a:xfrm>
            <a:off x="93345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1" name="Rectangle 700">
            <a:extLst>
              <a:ext uri="{FF2B5EF4-FFF2-40B4-BE49-F238E27FC236}">
                <a16:creationId xmlns:a16="http://schemas.microsoft.com/office/drawing/2014/main" id="{47A8CFE3-E251-A341-8EBB-9E63F34D56C8}"/>
              </a:ext>
            </a:extLst>
          </p:cNvPr>
          <p:cNvSpPr/>
          <p:nvPr>
            <p:custDataLst>
              <p:tags r:id="rId277"/>
            </p:custDataLst>
          </p:nvPr>
        </p:nvSpPr>
        <p:spPr>
          <a:xfrm>
            <a:off x="94234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2" name="Rectangle 701">
            <a:extLst>
              <a:ext uri="{FF2B5EF4-FFF2-40B4-BE49-F238E27FC236}">
                <a16:creationId xmlns:a16="http://schemas.microsoft.com/office/drawing/2014/main" id="{A5B9608F-74F5-304A-B5BF-C49BD1B37665}"/>
              </a:ext>
            </a:extLst>
          </p:cNvPr>
          <p:cNvSpPr/>
          <p:nvPr>
            <p:custDataLst>
              <p:tags r:id="rId278"/>
            </p:custDataLst>
          </p:nvPr>
        </p:nvSpPr>
        <p:spPr>
          <a:xfrm>
            <a:off x="95123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3" name="Rectangle 702">
            <a:extLst>
              <a:ext uri="{FF2B5EF4-FFF2-40B4-BE49-F238E27FC236}">
                <a16:creationId xmlns:a16="http://schemas.microsoft.com/office/drawing/2014/main" id="{8C4C2A91-74C1-B74B-8FED-55A941DB96B6}"/>
              </a:ext>
            </a:extLst>
          </p:cNvPr>
          <p:cNvSpPr/>
          <p:nvPr>
            <p:custDataLst>
              <p:tags r:id="rId279"/>
            </p:custDataLst>
          </p:nvPr>
        </p:nvSpPr>
        <p:spPr>
          <a:xfrm>
            <a:off x="96012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4" name="Rectangle 703">
            <a:extLst>
              <a:ext uri="{FF2B5EF4-FFF2-40B4-BE49-F238E27FC236}">
                <a16:creationId xmlns:a16="http://schemas.microsoft.com/office/drawing/2014/main" id="{A84E2FCD-BB5D-824C-B6E4-77AC96BE9AF3}"/>
              </a:ext>
            </a:extLst>
          </p:cNvPr>
          <p:cNvSpPr/>
          <p:nvPr>
            <p:custDataLst>
              <p:tags r:id="rId280"/>
            </p:custDataLst>
          </p:nvPr>
        </p:nvSpPr>
        <p:spPr>
          <a:xfrm>
            <a:off x="96901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5" name="Rectangle 704">
            <a:extLst>
              <a:ext uri="{FF2B5EF4-FFF2-40B4-BE49-F238E27FC236}">
                <a16:creationId xmlns:a16="http://schemas.microsoft.com/office/drawing/2014/main" id="{48C95922-ABB5-9E4A-9D4B-E52F7FDDA192}"/>
              </a:ext>
            </a:extLst>
          </p:cNvPr>
          <p:cNvSpPr/>
          <p:nvPr>
            <p:custDataLst>
              <p:tags r:id="rId281"/>
            </p:custDataLst>
          </p:nvPr>
        </p:nvSpPr>
        <p:spPr>
          <a:xfrm>
            <a:off x="100457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6" name="Rectangle 705">
            <a:extLst>
              <a:ext uri="{FF2B5EF4-FFF2-40B4-BE49-F238E27FC236}">
                <a16:creationId xmlns:a16="http://schemas.microsoft.com/office/drawing/2014/main" id="{408E1ABA-6E0D-B24F-991F-1A60C3D39BEE}"/>
              </a:ext>
            </a:extLst>
          </p:cNvPr>
          <p:cNvSpPr/>
          <p:nvPr>
            <p:custDataLst>
              <p:tags r:id="rId282"/>
            </p:custDataLst>
          </p:nvPr>
        </p:nvSpPr>
        <p:spPr>
          <a:xfrm>
            <a:off x="101346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7" name="Rectangle 706">
            <a:extLst>
              <a:ext uri="{FF2B5EF4-FFF2-40B4-BE49-F238E27FC236}">
                <a16:creationId xmlns:a16="http://schemas.microsoft.com/office/drawing/2014/main" id="{7D91922F-7482-B242-8F9D-31699269FEF9}"/>
              </a:ext>
            </a:extLst>
          </p:cNvPr>
          <p:cNvSpPr/>
          <p:nvPr>
            <p:custDataLst>
              <p:tags r:id="rId283"/>
            </p:custDataLst>
          </p:nvPr>
        </p:nvSpPr>
        <p:spPr>
          <a:xfrm>
            <a:off x="103124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8" name="Rectangle 707">
            <a:extLst>
              <a:ext uri="{FF2B5EF4-FFF2-40B4-BE49-F238E27FC236}">
                <a16:creationId xmlns:a16="http://schemas.microsoft.com/office/drawing/2014/main" id="{C38DE2DD-2332-E949-A70A-745DB41ED64C}"/>
              </a:ext>
            </a:extLst>
          </p:cNvPr>
          <p:cNvSpPr/>
          <p:nvPr>
            <p:custDataLst>
              <p:tags r:id="rId284"/>
            </p:custDataLst>
          </p:nvPr>
        </p:nvSpPr>
        <p:spPr>
          <a:xfrm>
            <a:off x="104013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9" name="Rectangle 708">
            <a:extLst>
              <a:ext uri="{FF2B5EF4-FFF2-40B4-BE49-F238E27FC236}">
                <a16:creationId xmlns:a16="http://schemas.microsoft.com/office/drawing/2014/main" id="{C85613C0-219A-214C-A247-EAC50D7EC2CE}"/>
              </a:ext>
            </a:extLst>
          </p:cNvPr>
          <p:cNvSpPr/>
          <p:nvPr>
            <p:custDataLst>
              <p:tags r:id="rId285"/>
            </p:custDataLst>
          </p:nvPr>
        </p:nvSpPr>
        <p:spPr>
          <a:xfrm>
            <a:off x="10579100" y="3581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0" name="Rectangle 709">
            <a:extLst>
              <a:ext uri="{FF2B5EF4-FFF2-40B4-BE49-F238E27FC236}">
                <a16:creationId xmlns:a16="http://schemas.microsoft.com/office/drawing/2014/main" id="{5D4D8CE4-AF3B-FE46-8348-8F12C91D121D}"/>
              </a:ext>
            </a:extLst>
          </p:cNvPr>
          <p:cNvSpPr/>
          <p:nvPr>
            <p:custDataLst>
              <p:tags r:id="rId286"/>
            </p:custDataLst>
          </p:nvPr>
        </p:nvSpPr>
        <p:spPr>
          <a:xfrm>
            <a:off x="84455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1" name="Rectangle 710">
            <a:extLst>
              <a:ext uri="{FF2B5EF4-FFF2-40B4-BE49-F238E27FC236}">
                <a16:creationId xmlns:a16="http://schemas.microsoft.com/office/drawing/2014/main" id="{99C41EC9-D0A7-C844-BAF0-AB65AF9C2633}"/>
              </a:ext>
            </a:extLst>
          </p:cNvPr>
          <p:cNvSpPr/>
          <p:nvPr>
            <p:custDataLst>
              <p:tags r:id="rId287"/>
            </p:custDataLst>
          </p:nvPr>
        </p:nvSpPr>
        <p:spPr>
          <a:xfrm>
            <a:off x="87122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2" name="Rectangle 711">
            <a:extLst>
              <a:ext uri="{FF2B5EF4-FFF2-40B4-BE49-F238E27FC236}">
                <a16:creationId xmlns:a16="http://schemas.microsoft.com/office/drawing/2014/main" id="{F32C0AF3-1EA7-074C-83BA-A944A3992F51}"/>
              </a:ext>
            </a:extLst>
          </p:cNvPr>
          <p:cNvSpPr/>
          <p:nvPr>
            <p:custDataLst>
              <p:tags r:id="rId288"/>
            </p:custDataLst>
          </p:nvPr>
        </p:nvSpPr>
        <p:spPr>
          <a:xfrm>
            <a:off x="88900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3" name="Rectangle 712">
            <a:extLst>
              <a:ext uri="{FF2B5EF4-FFF2-40B4-BE49-F238E27FC236}">
                <a16:creationId xmlns:a16="http://schemas.microsoft.com/office/drawing/2014/main" id="{5799E7E2-E843-2242-8B69-19C6F675D4F4}"/>
              </a:ext>
            </a:extLst>
          </p:cNvPr>
          <p:cNvSpPr/>
          <p:nvPr>
            <p:custDataLst>
              <p:tags r:id="rId289"/>
            </p:custDataLst>
          </p:nvPr>
        </p:nvSpPr>
        <p:spPr>
          <a:xfrm>
            <a:off x="90678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4" name="Rectangle 713">
            <a:extLst>
              <a:ext uri="{FF2B5EF4-FFF2-40B4-BE49-F238E27FC236}">
                <a16:creationId xmlns:a16="http://schemas.microsoft.com/office/drawing/2014/main" id="{D645BB86-74E2-9744-AA4F-120B7A887F4A}"/>
              </a:ext>
            </a:extLst>
          </p:cNvPr>
          <p:cNvSpPr/>
          <p:nvPr>
            <p:custDataLst>
              <p:tags r:id="rId290"/>
            </p:custDataLst>
          </p:nvPr>
        </p:nvSpPr>
        <p:spPr>
          <a:xfrm>
            <a:off x="91567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5" name="Rectangle 714">
            <a:extLst>
              <a:ext uri="{FF2B5EF4-FFF2-40B4-BE49-F238E27FC236}">
                <a16:creationId xmlns:a16="http://schemas.microsoft.com/office/drawing/2014/main" id="{C24645C3-FCC8-3A43-9166-E2F4B93FC198}"/>
              </a:ext>
            </a:extLst>
          </p:cNvPr>
          <p:cNvSpPr/>
          <p:nvPr>
            <p:custDataLst>
              <p:tags r:id="rId291"/>
            </p:custDataLst>
          </p:nvPr>
        </p:nvSpPr>
        <p:spPr>
          <a:xfrm>
            <a:off x="92456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6" name="Rectangle 715">
            <a:extLst>
              <a:ext uri="{FF2B5EF4-FFF2-40B4-BE49-F238E27FC236}">
                <a16:creationId xmlns:a16="http://schemas.microsoft.com/office/drawing/2014/main" id="{7CB76914-8FCD-374A-9B01-1C8053A9F35E}"/>
              </a:ext>
            </a:extLst>
          </p:cNvPr>
          <p:cNvSpPr/>
          <p:nvPr>
            <p:custDataLst>
              <p:tags r:id="rId292"/>
            </p:custDataLst>
          </p:nvPr>
        </p:nvSpPr>
        <p:spPr>
          <a:xfrm>
            <a:off x="94234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7" name="Rectangle 716">
            <a:extLst>
              <a:ext uri="{FF2B5EF4-FFF2-40B4-BE49-F238E27FC236}">
                <a16:creationId xmlns:a16="http://schemas.microsoft.com/office/drawing/2014/main" id="{96D29792-D2E0-DA40-A23C-F9531CBF225D}"/>
              </a:ext>
            </a:extLst>
          </p:cNvPr>
          <p:cNvSpPr/>
          <p:nvPr>
            <p:custDataLst>
              <p:tags r:id="rId293"/>
            </p:custDataLst>
          </p:nvPr>
        </p:nvSpPr>
        <p:spPr>
          <a:xfrm>
            <a:off x="95123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8" name="Rectangle 717">
            <a:extLst>
              <a:ext uri="{FF2B5EF4-FFF2-40B4-BE49-F238E27FC236}">
                <a16:creationId xmlns:a16="http://schemas.microsoft.com/office/drawing/2014/main" id="{F60FCEA6-4C31-8043-9313-EAF801836E63}"/>
              </a:ext>
            </a:extLst>
          </p:cNvPr>
          <p:cNvSpPr/>
          <p:nvPr>
            <p:custDataLst>
              <p:tags r:id="rId294"/>
            </p:custDataLst>
          </p:nvPr>
        </p:nvSpPr>
        <p:spPr>
          <a:xfrm>
            <a:off x="99568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9" name="Rectangle 718">
            <a:extLst>
              <a:ext uri="{FF2B5EF4-FFF2-40B4-BE49-F238E27FC236}">
                <a16:creationId xmlns:a16="http://schemas.microsoft.com/office/drawing/2014/main" id="{CB6D1089-A028-B14F-8C14-127B4CCA414B}"/>
              </a:ext>
            </a:extLst>
          </p:cNvPr>
          <p:cNvSpPr/>
          <p:nvPr>
            <p:custDataLst>
              <p:tags r:id="rId295"/>
            </p:custDataLst>
          </p:nvPr>
        </p:nvSpPr>
        <p:spPr>
          <a:xfrm>
            <a:off x="101346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0" name="Rectangle 719">
            <a:extLst>
              <a:ext uri="{FF2B5EF4-FFF2-40B4-BE49-F238E27FC236}">
                <a16:creationId xmlns:a16="http://schemas.microsoft.com/office/drawing/2014/main" id="{A340BA15-93B9-3E45-9B70-EE373BC0F41C}"/>
              </a:ext>
            </a:extLst>
          </p:cNvPr>
          <p:cNvSpPr/>
          <p:nvPr>
            <p:custDataLst>
              <p:tags r:id="rId296"/>
            </p:custDataLst>
          </p:nvPr>
        </p:nvSpPr>
        <p:spPr>
          <a:xfrm>
            <a:off x="10579100" y="36703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1" name="Rectangle 720">
            <a:extLst>
              <a:ext uri="{FF2B5EF4-FFF2-40B4-BE49-F238E27FC236}">
                <a16:creationId xmlns:a16="http://schemas.microsoft.com/office/drawing/2014/main" id="{78C3ADA0-12BD-1748-91D5-B510D0F0D878}"/>
              </a:ext>
            </a:extLst>
          </p:cNvPr>
          <p:cNvSpPr/>
          <p:nvPr>
            <p:custDataLst>
              <p:tags r:id="rId297"/>
            </p:custDataLst>
          </p:nvPr>
        </p:nvSpPr>
        <p:spPr>
          <a:xfrm>
            <a:off x="83566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2" name="Rectangle 721">
            <a:extLst>
              <a:ext uri="{FF2B5EF4-FFF2-40B4-BE49-F238E27FC236}">
                <a16:creationId xmlns:a16="http://schemas.microsoft.com/office/drawing/2014/main" id="{4A28482B-ECBB-4E40-9E69-19C8A6C754A9}"/>
              </a:ext>
            </a:extLst>
          </p:cNvPr>
          <p:cNvSpPr/>
          <p:nvPr>
            <p:custDataLst>
              <p:tags r:id="rId298"/>
            </p:custDataLst>
          </p:nvPr>
        </p:nvSpPr>
        <p:spPr>
          <a:xfrm>
            <a:off x="86233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3" name="Rectangle 722">
            <a:extLst>
              <a:ext uri="{FF2B5EF4-FFF2-40B4-BE49-F238E27FC236}">
                <a16:creationId xmlns:a16="http://schemas.microsoft.com/office/drawing/2014/main" id="{EC1C05DE-782C-3443-A016-77C7EA6BF56C}"/>
              </a:ext>
            </a:extLst>
          </p:cNvPr>
          <p:cNvSpPr/>
          <p:nvPr>
            <p:custDataLst>
              <p:tags r:id="rId299"/>
            </p:custDataLst>
          </p:nvPr>
        </p:nvSpPr>
        <p:spPr>
          <a:xfrm>
            <a:off x="87122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4" name="Rectangle 723">
            <a:extLst>
              <a:ext uri="{FF2B5EF4-FFF2-40B4-BE49-F238E27FC236}">
                <a16:creationId xmlns:a16="http://schemas.microsoft.com/office/drawing/2014/main" id="{CD77CD55-0B4E-A646-904B-4666DD4B114B}"/>
              </a:ext>
            </a:extLst>
          </p:cNvPr>
          <p:cNvSpPr/>
          <p:nvPr>
            <p:custDataLst>
              <p:tags r:id="rId300"/>
            </p:custDataLst>
          </p:nvPr>
        </p:nvSpPr>
        <p:spPr>
          <a:xfrm>
            <a:off x="88011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5" name="Rectangle 724">
            <a:extLst>
              <a:ext uri="{FF2B5EF4-FFF2-40B4-BE49-F238E27FC236}">
                <a16:creationId xmlns:a16="http://schemas.microsoft.com/office/drawing/2014/main" id="{B0F0A104-9427-7F46-B047-694F1EDCAAAA}"/>
              </a:ext>
            </a:extLst>
          </p:cNvPr>
          <p:cNvSpPr/>
          <p:nvPr>
            <p:custDataLst>
              <p:tags r:id="rId301"/>
            </p:custDataLst>
          </p:nvPr>
        </p:nvSpPr>
        <p:spPr>
          <a:xfrm>
            <a:off x="90678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6" name="Rectangle 725">
            <a:extLst>
              <a:ext uri="{FF2B5EF4-FFF2-40B4-BE49-F238E27FC236}">
                <a16:creationId xmlns:a16="http://schemas.microsoft.com/office/drawing/2014/main" id="{937E9644-3F4D-644C-A124-628AE02E333E}"/>
              </a:ext>
            </a:extLst>
          </p:cNvPr>
          <p:cNvSpPr/>
          <p:nvPr>
            <p:custDataLst>
              <p:tags r:id="rId302"/>
            </p:custDataLst>
          </p:nvPr>
        </p:nvSpPr>
        <p:spPr>
          <a:xfrm>
            <a:off x="94234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7" name="Rectangle 726">
            <a:extLst>
              <a:ext uri="{FF2B5EF4-FFF2-40B4-BE49-F238E27FC236}">
                <a16:creationId xmlns:a16="http://schemas.microsoft.com/office/drawing/2014/main" id="{FCDA14B7-0492-D54E-BF13-467D21AF801E}"/>
              </a:ext>
            </a:extLst>
          </p:cNvPr>
          <p:cNvSpPr/>
          <p:nvPr>
            <p:custDataLst>
              <p:tags r:id="rId303"/>
            </p:custDataLst>
          </p:nvPr>
        </p:nvSpPr>
        <p:spPr>
          <a:xfrm>
            <a:off x="95123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8" name="Rectangle 727">
            <a:extLst>
              <a:ext uri="{FF2B5EF4-FFF2-40B4-BE49-F238E27FC236}">
                <a16:creationId xmlns:a16="http://schemas.microsoft.com/office/drawing/2014/main" id="{82DADA61-74B2-9A4F-8CBC-C0C7713201CD}"/>
              </a:ext>
            </a:extLst>
          </p:cNvPr>
          <p:cNvSpPr/>
          <p:nvPr>
            <p:custDataLst>
              <p:tags r:id="rId304"/>
            </p:custDataLst>
          </p:nvPr>
        </p:nvSpPr>
        <p:spPr>
          <a:xfrm>
            <a:off x="96901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9" name="Rectangle 728">
            <a:extLst>
              <a:ext uri="{FF2B5EF4-FFF2-40B4-BE49-F238E27FC236}">
                <a16:creationId xmlns:a16="http://schemas.microsoft.com/office/drawing/2014/main" id="{78267C04-EEE9-E74C-8A55-0917A410128E}"/>
              </a:ext>
            </a:extLst>
          </p:cNvPr>
          <p:cNvSpPr/>
          <p:nvPr>
            <p:custDataLst>
              <p:tags r:id="rId305"/>
            </p:custDataLst>
          </p:nvPr>
        </p:nvSpPr>
        <p:spPr>
          <a:xfrm>
            <a:off x="97790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0" name="Rectangle 729">
            <a:extLst>
              <a:ext uri="{FF2B5EF4-FFF2-40B4-BE49-F238E27FC236}">
                <a16:creationId xmlns:a16="http://schemas.microsoft.com/office/drawing/2014/main" id="{BF333783-71BF-0F41-8823-2B75E33783D4}"/>
              </a:ext>
            </a:extLst>
          </p:cNvPr>
          <p:cNvSpPr/>
          <p:nvPr>
            <p:custDataLst>
              <p:tags r:id="rId306"/>
            </p:custDataLst>
          </p:nvPr>
        </p:nvSpPr>
        <p:spPr>
          <a:xfrm>
            <a:off x="100457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1" name="Rectangle 730">
            <a:extLst>
              <a:ext uri="{FF2B5EF4-FFF2-40B4-BE49-F238E27FC236}">
                <a16:creationId xmlns:a16="http://schemas.microsoft.com/office/drawing/2014/main" id="{D433E59B-D46F-CF48-84DE-1CCFF98A55E0}"/>
              </a:ext>
            </a:extLst>
          </p:cNvPr>
          <p:cNvSpPr/>
          <p:nvPr>
            <p:custDataLst>
              <p:tags r:id="rId307"/>
            </p:custDataLst>
          </p:nvPr>
        </p:nvSpPr>
        <p:spPr>
          <a:xfrm>
            <a:off x="101346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2" name="Rectangle 731">
            <a:extLst>
              <a:ext uri="{FF2B5EF4-FFF2-40B4-BE49-F238E27FC236}">
                <a16:creationId xmlns:a16="http://schemas.microsoft.com/office/drawing/2014/main" id="{F7549616-5A63-5E44-8502-2B17710512DF}"/>
              </a:ext>
            </a:extLst>
          </p:cNvPr>
          <p:cNvSpPr/>
          <p:nvPr>
            <p:custDataLst>
              <p:tags r:id="rId308"/>
            </p:custDataLst>
          </p:nvPr>
        </p:nvSpPr>
        <p:spPr>
          <a:xfrm>
            <a:off x="102235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3" name="Rectangle 732">
            <a:extLst>
              <a:ext uri="{FF2B5EF4-FFF2-40B4-BE49-F238E27FC236}">
                <a16:creationId xmlns:a16="http://schemas.microsoft.com/office/drawing/2014/main" id="{8B49462B-2068-B645-A4EE-46C9EF52D89F}"/>
              </a:ext>
            </a:extLst>
          </p:cNvPr>
          <p:cNvSpPr/>
          <p:nvPr>
            <p:custDataLst>
              <p:tags r:id="rId309"/>
            </p:custDataLst>
          </p:nvPr>
        </p:nvSpPr>
        <p:spPr>
          <a:xfrm>
            <a:off x="103124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4" name="Rectangle 733">
            <a:extLst>
              <a:ext uri="{FF2B5EF4-FFF2-40B4-BE49-F238E27FC236}">
                <a16:creationId xmlns:a16="http://schemas.microsoft.com/office/drawing/2014/main" id="{64CC273E-1613-9449-A809-2E7CC31D3BBE}"/>
              </a:ext>
            </a:extLst>
          </p:cNvPr>
          <p:cNvSpPr/>
          <p:nvPr>
            <p:custDataLst>
              <p:tags r:id="rId310"/>
            </p:custDataLst>
          </p:nvPr>
        </p:nvSpPr>
        <p:spPr>
          <a:xfrm>
            <a:off x="104013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5" name="Rectangle 734">
            <a:extLst>
              <a:ext uri="{FF2B5EF4-FFF2-40B4-BE49-F238E27FC236}">
                <a16:creationId xmlns:a16="http://schemas.microsoft.com/office/drawing/2014/main" id="{D0DE3568-8FC8-264C-8C98-21B052C1A42B}"/>
              </a:ext>
            </a:extLst>
          </p:cNvPr>
          <p:cNvSpPr/>
          <p:nvPr>
            <p:custDataLst>
              <p:tags r:id="rId311"/>
            </p:custDataLst>
          </p:nvPr>
        </p:nvSpPr>
        <p:spPr>
          <a:xfrm>
            <a:off x="104902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6" name="Rectangle 735">
            <a:extLst>
              <a:ext uri="{FF2B5EF4-FFF2-40B4-BE49-F238E27FC236}">
                <a16:creationId xmlns:a16="http://schemas.microsoft.com/office/drawing/2014/main" id="{903AE169-008D-F94A-AB0E-E0A08F0C8537}"/>
              </a:ext>
            </a:extLst>
          </p:cNvPr>
          <p:cNvSpPr/>
          <p:nvPr>
            <p:custDataLst>
              <p:tags r:id="rId312"/>
            </p:custDataLst>
          </p:nvPr>
        </p:nvSpPr>
        <p:spPr>
          <a:xfrm>
            <a:off x="10579100" y="37592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7" name="Rectangle 736">
            <a:extLst>
              <a:ext uri="{FF2B5EF4-FFF2-40B4-BE49-F238E27FC236}">
                <a16:creationId xmlns:a16="http://schemas.microsoft.com/office/drawing/2014/main" id="{00CB9505-6D8D-7A4F-93FF-59FE064C5FF9}"/>
              </a:ext>
            </a:extLst>
          </p:cNvPr>
          <p:cNvSpPr/>
          <p:nvPr>
            <p:custDataLst>
              <p:tags r:id="rId313"/>
            </p:custDataLst>
          </p:nvPr>
        </p:nvSpPr>
        <p:spPr>
          <a:xfrm>
            <a:off x="89789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8" name="Rectangle 737">
            <a:extLst>
              <a:ext uri="{FF2B5EF4-FFF2-40B4-BE49-F238E27FC236}">
                <a16:creationId xmlns:a16="http://schemas.microsoft.com/office/drawing/2014/main" id="{C1E5BB64-46F6-0041-849D-A77C19826E09}"/>
              </a:ext>
            </a:extLst>
          </p:cNvPr>
          <p:cNvSpPr/>
          <p:nvPr>
            <p:custDataLst>
              <p:tags r:id="rId314"/>
            </p:custDataLst>
          </p:nvPr>
        </p:nvSpPr>
        <p:spPr>
          <a:xfrm>
            <a:off x="92456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9" name="Rectangle 738">
            <a:extLst>
              <a:ext uri="{FF2B5EF4-FFF2-40B4-BE49-F238E27FC236}">
                <a16:creationId xmlns:a16="http://schemas.microsoft.com/office/drawing/2014/main" id="{7BF5C043-041D-4A44-B988-75490BFC921A}"/>
              </a:ext>
            </a:extLst>
          </p:cNvPr>
          <p:cNvSpPr/>
          <p:nvPr>
            <p:custDataLst>
              <p:tags r:id="rId315"/>
            </p:custDataLst>
          </p:nvPr>
        </p:nvSpPr>
        <p:spPr>
          <a:xfrm>
            <a:off x="93345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0" name="Rectangle 739">
            <a:extLst>
              <a:ext uri="{FF2B5EF4-FFF2-40B4-BE49-F238E27FC236}">
                <a16:creationId xmlns:a16="http://schemas.microsoft.com/office/drawing/2014/main" id="{1ABC9FFB-8D9E-954D-BDF4-5CC6BB6A5A0C}"/>
              </a:ext>
            </a:extLst>
          </p:cNvPr>
          <p:cNvSpPr/>
          <p:nvPr>
            <p:custDataLst>
              <p:tags r:id="rId316"/>
            </p:custDataLst>
          </p:nvPr>
        </p:nvSpPr>
        <p:spPr>
          <a:xfrm>
            <a:off x="96012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1" name="Rectangle 740">
            <a:extLst>
              <a:ext uri="{FF2B5EF4-FFF2-40B4-BE49-F238E27FC236}">
                <a16:creationId xmlns:a16="http://schemas.microsoft.com/office/drawing/2014/main" id="{5276AFC5-28E8-954E-AB49-987544265491}"/>
              </a:ext>
            </a:extLst>
          </p:cNvPr>
          <p:cNvSpPr/>
          <p:nvPr>
            <p:custDataLst>
              <p:tags r:id="rId317"/>
            </p:custDataLst>
          </p:nvPr>
        </p:nvSpPr>
        <p:spPr>
          <a:xfrm>
            <a:off x="96901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2" name="Rectangle 741">
            <a:extLst>
              <a:ext uri="{FF2B5EF4-FFF2-40B4-BE49-F238E27FC236}">
                <a16:creationId xmlns:a16="http://schemas.microsoft.com/office/drawing/2014/main" id="{447EB17F-7CF3-0248-8D09-F5C5EDAB9895}"/>
              </a:ext>
            </a:extLst>
          </p:cNvPr>
          <p:cNvSpPr/>
          <p:nvPr>
            <p:custDataLst>
              <p:tags r:id="rId318"/>
            </p:custDataLst>
          </p:nvPr>
        </p:nvSpPr>
        <p:spPr>
          <a:xfrm>
            <a:off x="100457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3" name="Rectangle 742">
            <a:extLst>
              <a:ext uri="{FF2B5EF4-FFF2-40B4-BE49-F238E27FC236}">
                <a16:creationId xmlns:a16="http://schemas.microsoft.com/office/drawing/2014/main" id="{94BB1A91-0B5C-8143-9630-2050B2FDE5C7}"/>
              </a:ext>
            </a:extLst>
          </p:cNvPr>
          <p:cNvSpPr/>
          <p:nvPr>
            <p:custDataLst>
              <p:tags r:id="rId319"/>
            </p:custDataLst>
          </p:nvPr>
        </p:nvSpPr>
        <p:spPr>
          <a:xfrm>
            <a:off x="104013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4" name="Rectangle 743">
            <a:extLst>
              <a:ext uri="{FF2B5EF4-FFF2-40B4-BE49-F238E27FC236}">
                <a16:creationId xmlns:a16="http://schemas.microsoft.com/office/drawing/2014/main" id="{CD265DEB-AE4D-8C4E-B919-639BDB1D725A}"/>
              </a:ext>
            </a:extLst>
          </p:cNvPr>
          <p:cNvSpPr/>
          <p:nvPr>
            <p:custDataLst>
              <p:tags r:id="rId320"/>
            </p:custDataLst>
          </p:nvPr>
        </p:nvSpPr>
        <p:spPr>
          <a:xfrm>
            <a:off x="104902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5" name="Rectangle 744">
            <a:extLst>
              <a:ext uri="{FF2B5EF4-FFF2-40B4-BE49-F238E27FC236}">
                <a16:creationId xmlns:a16="http://schemas.microsoft.com/office/drawing/2014/main" id="{97654445-BD75-1141-9919-AEA6E4D68064}"/>
              </a:ext>
            </a:extLst>
          </p:cNvPr>
          <p:cNvSpPr/>
          <p:nvPr>
            <p:custDataLst>
              <p:tags r:id="rId321"/>
            </p:custDataLst>
          </p:nvPr>
        </p:nvSpPr>
        <p:spPr>
          <a:xfrm>
            <a:off x="105791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6" name="Rectangle 745">
            <a:extLst>
              <a:ext uri="{FF2B5EF4-FFF2-40B4-BE49-F238E27FC236}">
                <a16:creationId xmlns:a16="http://schemas.microsoft.com/office/drawing/2014/main" id="{0DAB3F32-870A-E647-BBF5-F18285CADE4B}"/>
              </a:ext>
            </a:extLst>
          </p:cNvPr>
          <p:cNvSpPr/>
          <p:nvPr>
            <p:custDataLst>
              <p:tags r:id="rId322"/>
            </p:custDataLst>
          </p:nvPr>
        </p:nvSpPr>
        <p:spPr>
          <a:xfrm>
            <a:off x="106680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7" name="Rectangle 746">
            <a:extLst>
              <a:ext uri="{FF2B5EF4-FFF2-40B4-BE49-F238E27FC236}">
                <a16:creationId xmlns:a16="http://schemas.microsoft.com/office/drawing/2014/main" id="{C2054336-CA12-9B43-B8C7-6C38FAB0B63B}"/>
              </a:ext>
            </a:extLst>
          </p:cNvPr>
          <p:cNvSpPr/>
          <p:nvPr>
            <p:custDataLst>
              <p:tags r:id="rId323"/>
            </p:custDataLst>
          </p:nvPr>
        </p:nvSpPr>
        <p:spPr>
          <a:xfrm>
            <a:off x="10756900" y="38481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8" name="Rectangle 747">
            <a:extLst>
              <a:ext uri="{FF2B5EF4-FFF2-40B4-BE49-F238E27FC236}">
                <a16:creationId xmlns:a16="http://schemas.microsoft.com/office/drawing/2014/main" id="{BE0C9F5C-317B-8344-844C-E39D9244551C}"/>
              </a:ext>
            </a:extLst>
          </p:cNvPr>
          <p:cNvSpPr/>
          <p:nvPr>
            <p:custDataLst>
              <p:tags r:id="rId324"/>
            </p:custDataLst>
          </p:nvPr>
        </p:nvSpPr>
        <p:spPr>
          <a:xfrm>
            <a:off x="82677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9" name="Rectangle 748">
            <a:extLst>
              <a:ext uri="{FF2B5EF4-FFF2-40B4-BE49-F238E27FC236}">
                <a16:creationId xmlns:a16="http://schemas.microsoft.com/office/drawing/2014/main" id="{0C3CFE11-BA76-184E-B286-1C4D0949FAC6}"/>
              </a:ext>
            </a:extLst>
          </p:cNvPr>
          <p:cNvSpPr/>
          <p:nvPr>
            <p:custDataLst>
              <p:tags r:id="rId325"/>
            </p:custDataLst>
          </p:nvPr>
        </p:nvSpPr>
        <p:spPr>
          <a:xfrm>
            <a:off x="83566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0" name="Rectangle 749">
            <a:extLst>
              <a:ext uri="{FF2B5EF4-FFF2-40B4-BE49-F238E27FC236}">
                <a16:creationId xmlns:a16="http://schemas.microsoft.com/office/drawing/2014/main" id="{F7E93580-D37E-F043-801F-3278B64D5F3D}"/>
              </a:ext>
            </a:extLst>
          </p:cNvPr>
          <p:cNvSpPr/>
          <p:nvPr>
            <p:custDataLst>
              <p:tags r:id="rId326"/>
            </p:custDataLst>
          </p:nvPr>
        </p:nvSpPr>
        <p:spPr>
          <a:xfrm>
            <a:off x="84455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1" name="Rectangle 750">
            <a:extLst>
              <a:ext uri="{FF2B5EF4-FFF2-40B4-BE49-F238E27FC236}">
                <a16:creationId xmlns:a16="http://schemas.microsoft.com/office/drawing/2014/main" id="{CE71FB5D-3841-1B4C-95E3-85C0A0BEBE6A}"/>
              </a:ext>
            </a:extLst>
          </p:cNvPr>
          <p:cNvSpPr/>
          <p:nvPr>
            <p:custDataLst>
              <p:tags r:id="rId327"/>
            </p:custDataLst>
          </p:nvPr>
        </p:nvSpPr>
        <p:spPr>
          <a:xfrm>
            <a:off x="85344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2" name="Rectangle 751">
            <a:extLst>
              <a:ext uri="{FF2B5EF4-FFF2-40B4-BE49-F238E27FC236}">
                <a16:creationId xmlns:a16="http://schemas.microsoft.com/office/drawing/2014/main" id="{B1F931E3-A58A-E947-97D6-A40E0C233584}"/>
              </a:ext>
            </a:extLst>
          </p:cNvPr>
          <p:cNvSpPr/>
          <p:nvPr>
            <p:custDataLst>
              <p:tags r:id="rId328"/>
            </p:custDataLst>
          </p:nvPr>
        </p:nvSpPr>
        <p:spPr>
          <a:xfrm>
            <a:off x="86233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3" name="Rectangle 752">
            <a:extLst>
              <a:ext uri="{FF2B5EF4-FFF2-40B4-BE49-F238E27FC236}">
                <a16:creationId xmlns:a16="http://schemas.microsoft.com/office/drawing/2014/main" id="{50755101-256F-FA41-9782-B435749AC660}"/>
              </a:ext>
            </a:extLst>
          </p:cNvPr>
          <p:cNvSpPr/>
          <p:nvPr>
            <p:custDataLst>
              <p:tags r:id="rId329"/>
            </p:custDataLst>
          </p:nvPr>
        </p:nvSpPr>
        <p:spPr>
          <a:xfrm>
            <a:off x="87122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4" name="Rectangle 753">
            <a:extLst>
              <a:ext uri="{FF2B5EF4-FFF2-40B4-BE49-F238E27FC236}">
                <a16:creationId xmlns:a16="http://schemas.microsoft.com/office/drawing/2014/main" id="{2A39909F-4194-2D47-A3AF-F2F7E22C91E5}"/>
              </a:ext>
            </a:extLst>
          </p:cNvPr>
          <p:cNvSpPr/>
          <p:nvPr>
            <p:custDataLst>
              <p:tags r:id="rId330"/>
            </p:custDataLst>
          </p:nvPr>
        </p:nvSpPr>
        <p:spPr>
          <a:xfrm>
            <a:off x="88011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5" name="Rectangle 754">
            <a:extLst>
              <a:ext uri="{FF2B5EF4-FFF2-40B4-BE49-F238E27FC236}">
                <a16:creationId xmlns:a16="http://schemas.microsoft.com/office/drawing/2014/main" id="{19E307FE-F5C4-3244-B5CE-BB538ABBBC1F}"/>
              </a:ext>
            </a:extLst>
          </p:cNvPr>
          <p:cNvSpPr/>
          <p:nvPr>
            <p:custDataLst>
              <p:tags r:id="rId331"/>
            </p:custDataLst>
          </p:nvPr>
        </p:nvSpPr>
        <p:spPr>
          <a:xfrm>
            <a:off x="89789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6" name="Rectangle 755">
            <a:extLst>
              <a:ext uri="{FF2B5EF4-FFF2-40B4-BE49-F238E27FC236}">
                <a16:creationId xmlns:a16="http://schemas.microsoft.com/office/drawing/2014/main" id="{D22363F4-3B3E-E543-A0E3-B08CA898AA76}"/>
              </a:ext>
            </a:extLst>
          </p:cNvPr>
          <p:cNvSpPr/>
          <p:nvPr>
            <p:custDataLst>
              <p:tags r:id="rId332"/>
            </p:custDataLst>
          </p:nvPr>
        </p:nvSpPr>
        <p:spPr>
          <a:xfrm>
            <a:off x="91567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7" name="Rectangle 756">
            <a:extLst>
              <a:ext uri="{FF2B5EF4-FFF2-40B4-BE49-F238E27FC236}">
                <a16:creationId xmlns:a16="http://schemas.microsoft.com/office/drawing/2014/main" id="{46123488-E831-7F40-A3E7-2EE9B4D80BCF}"/>
              </a:ext>
            </a:extLst>
          </p:cNvPr>
          <p:cNvSpPr/>
          <p:nvPr>
            <p:custDataLst>
              <p:tags r:id="rId333"/>
            </p:custDataLst>
          </p:nvPr>
        </p:nvSpPr>
        <p:spPr>
          <a:xfrm>
            <a:off x="93345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8" name="Rectangle 757">
            <a:extLst>
              <a:ext uri="{FF2B5EF4-FFF2-40B4-BE49-F238E27FC236}">
                <a16:creationId xmlns:a16="http://schemas.microsoft.com/office/drawing/2014/main" id="{66DA460D-4AB3-4A4C-A7D5-33250AFC6C23}"/>
              </a:ext>
            </a:extLst>
          </p:cNvPr>
          <p:cNvSpPr/>
          <p:nvPr>
            <p:custDataLst>
              <p:tags r:id="rId334"/>
            </p:custDataLst>
          </p:nvPr>
        </p:nvSpPr>
        <p:spPr>
          <a:xfrm>
            <a:off x="95123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9" name="Rectangle 758">
            <a:extLst>
              <a:ext uri="{FF2B5EF4-FFF2-40B4-BE49-F238E27FC236}">
                <a16:creationId xmlns:a16="http://schemas.microsoft.com/office/drawing/2014/main" id="{A37F6748-DF88-8A4E-A994-6A224CDA67E8}"/>
              </a:ext>
            </a:extLst>
          </p:cNvPr>
          <p:cNvSpPr/>
          <p:nvPr>
            <p:custDataLst>
              <p:tags r:id="rId335"/>
            </p:custDataLst>
          </p:nvPr>
        </p:nvSpPr>
        <p:spPr>
          <a:xfrm>
            <a:off x="96012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0" name="Rectangle 759">
            <a:extLst>
              <a:ext uri="{FF2B5EF4-FFF2-40B4-BE49-F238E27FC236}">
                <a16:creationId xmlns:a16="http://schemas.microsoft.com/office/drawing/2014/main" id="{1635A57E-A73B-204C-8D66-15385BB754D0}"/>
              </a:ext>
            </a:extLst>
          </p:cNvPr>
          <p:cNvSpPr/>
          <p:nvPr>
            <p:custDataLst>
              <p:tags r:id="rId336"/>
            </p:custDataLst>
          </p:nvPr>
        </p:nvSpPr>
        <p:spPr>
          <a:xfrm>
            <a:off x="97790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1" name="Rectangle 760">
            <a:extLst>
              <a:ext uri="{FF2B5EF4-FFF2-40B4-BE49-F238E27FC236}">
                <a16:creationId xmlns:a16="http://schemas.microsoft.com/office/drawing/2014/main" id="{EFBF9874-EE0C-D64D-B4E3-41C9102EAC2D}"/>
              </a:ext>
            </a:extLst>
          </p:cNvPr>
          <p:cNvSpPr/>
          <p:nvPr>
            <p:custDataLst>
              <p:tags r:id="rId337"/>
            </p:custDataLst>
          </p:nvPr>
        </p:nvSpPr>
        <p:spPr>
          <a:xfrm>
            <a:off x="99568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2" name="Rectangle 761">
            <a:extLst>
              <a:ext uri="{FF2B5EF4-FFF2-40B4-BE49-F238E27FC236}">
                <a16:creationId xmlns:a16="http://schemas.microsoft.com/office/drawing/2014/main" id="{E14BBAA9-1AF0-1A44-B883-8A726698C848}"/>
              </a:ext>
            </a:extLst>
          </p:cNvPr>
          <p:cNvSpPr/>
          <p:nvPr>
            <p:custDataLst>
              <p:tags r:id="rId338"/>
            </p:custDataLst>
          </p:nvPr>
        </p:nvSpPr>
        <p:spPr>
          <a:xfrm>
            <a:off x="100457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3" name="Rectangle 762">
            <a:extLst>
              <a:ext uri="{FF2B5EF4-FFF2-40B4-BE49-F238E27FC236}">
                <a16:creationId xmlns:a16="http://schemas.microsoft.com/office/drawing/2014/main" id="{C5133374-DAAF-324F-90EB-B36982A326FD}"/>
              </a:ext>
            </a:extLst>
          </p:cNvPr>
          <p:cNvSpPr/>
          <p:nvPr>
            <p:custDataLst>
              <p:tags r:id="rId339"/>
            </p:custDataLst>
          </p:nvPr>
        </p:nvSpPr>
        <p:spPr>
          <a:xfrm>
            <a:off x="102235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4" name="Rectangle 763">
            <a:extLst>
              <a:ext uri="{FF2B5EF4-FFF2-40B4-BE49-F238E27FC236}">
                <a16:creationId xmlns:a16="http://schemas.microsoft.com/office/drawing/2014/main" id="{AD7394DC-7C3B-0647-9A04-FF72B5599C0A}"/>
              </a:ext>
            </a:extLst>
          </p:cNvPr>
          <p:cNvSpPr/>
          <p:nvPr>
            <p:custDataLst>
              <p:tags r:id="rId340"/>
            </p:custDataLst>
          </p:nvPr>
        </p:nvSpPr>
        <p:spPr>
          <a:xfrm>
            <a:off x="104013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5" name="Rectangle 764">
            <a:extLst>
              <a:ext uri="{FF2B5EF4-FFF2-40B4-BE49-F238E27FC236}">
                <a16:creationId xmlns:a16="http://schemas.microsoft.com/office/drawing/2014/main" id="{B7143871-F812-404C-B480-E325B7D1AA69}"/>
              </a:ext>
            </a:extLst>
          </p:cNvPr>
          <p:cNvSpPr/>
          <p:nvPr>
            <p:custDataLst>
              <p:tags r:id="rId341"/>
            </p:custDataLst>
          </p:nvPr>
        </p:nvSpPr>
        <p:spPr>
          <a:xfrm>
            <a:off x="104902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6" name="Rectangle 765">
            <a:extLst>
              <a:ext uri="{FF2B5EF4-FFF2-40B4-BE49-F238E27FC236}">
                <a16:creationId xmlns:a16="http://schemas.microsoft.com/office/drawing/2014/main" id="{ED2941FC-CBCF-D44C-859E-F00998840AEB}"/>
              </a:ext>
            </a:extLst>
          </p:cNvPr>
          <p:cNvSpPr/>
          <p:nvPr>
            <p:custDataLst>
              <p:tags r:id="rId342"/>
            </p:custDataLst>
          </p:nvPr>
        </p:nvSpPr>
        <p:spPr>
          <a:xfrm>
            <a:off x="10668000" y="39370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7" name="Rectangle 766">
            <a:extLst>
              <a:ext uri="{FF2B5EF4-FFF2-40B4-BE49-F238E27FC236}">
                <a16:creationId xmlns:a16="http://schemas.microsoft.com/office/drawing/2014/main" id="{B65BD13C-E194-1449-9AFC-FC309A7ADB79}"/>
              </a:ext>
            </a:extLst>
          </p:cNvPr>
          <p:cNvSpPr/>
          <p:nvPr>
            <p:custDataLst>
              <p:tags r:id="rId343"/>
            </p:custDataLst>
          </p:nvPr>
        </p:nvSpPr>
        <p:spPr>
          <a:xfrm>
            <a:off x="82677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8" name="Rectangle 767">
            <a:extLst>
              <a:ext uri="{FF2B5EF4-FFF2-40B4-BE49-F238E27FC236}">
                <a16:creationId xmlns:a16="http://schemas.microsoft.com/office/drawing/2014/main" id="{44BDCBC7-B36E-C541-A0A3-550D21156C8A}"/>
              </a:ext>
            </a:extLst>
          </p:cNvPr>
          <p:cNvSpPr/>
          <p:nvPr>
            <p:custDataLst>
              <p:tags r:id="rId344"/>
            </p:custDataLst>
          </p:nvPr>
        </p:nvSpPr>
        <p:spPr>
          <a:xfrm>
            <a:off x="88011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9" name="Rectangle 768">
            <a:extLst>
              <a:ext uri="{FF2B5EF4-FFF2-40B4-BE49-F238E27FC236}">
                <a16:creationId xmlns:a16="http://schemas.microsoft.com/office/drawing/2014/main" id="{BF9B3109-6C9A-9948-8FF1-174D2FF10870}"/>
              </a:ext>
            </a:extLst>
          </p:cNvPr>
          <p:cNvSpPr/>
          <p:nvPr>
            <p:custDataLst>
              <p:tags r:id="rId345"/>
            </p:custDataLst>
          </p:nvPr>
        </p:nvSpPr>
        <p:spPr>
          <a:xfrm>
            <a:off x="89789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0" name="Rectangle 769">
            <a:extLst>
              <a:ext uri="{FF2B5EF4-FFF2-40B4-BE49-F238E27FC236}">
                <a16:creationId xmlns:a16="http://schemas.microsoft.com/office/drawing/2014/main" id="{05FC81F9-2B0B-C143-BBFA-55747E21DF9B}"/>
              </a:ext>
            </a:extLst>
          </p:cNvPr>
          <p:cNvSpPr/>
          <p:nvPr>
            <p:custDataLst>
              <p:tags r:id="rId346"/>
            </p:custDataLst>
          </p:nvPr>
        </p:nvSpPr>
        <p:spPr>
          <a:xfrm>
            <a:off x="92456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1" name="Rectangle 770">
            <a:extLst>
              <a:ext uri="{FF2B5EF4-FFF2-40B4-BE49-F238E27FC236}">
                <a16:creationId xmlns:a16="http://schemas.microsoft.com/office/drawing/2014/main" id="{261972D1-B9F0-D84B-BA44-0DDF562F2EFC}"/>
              </a:ext>
            </a:extLst>
          </p:cNvPr>
          <p:cNvSpPr/>
          <p:nvPr>
            <p:custDataLst>
              <p:tags r:id="rId347"/>
            </p:custDataLst>
          </p:nvPr>
        </p:nvSpPr>
        <p:spPr>
          <a:xfrm>
            <a:off x="93345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2" name="Rectangle 771">
            <a:extLst>
              <a:ext uri="{FF2B5EF4-FFF2-40B4-BE49-F238E27FC236}">
                <a16:creationId xmlns:a16="http://schemas.microsoft.com/office/drawing/2014/main" id="{EFA46689-2410-0F43-911F-CACEC835A4EF}"/>
              </a:ext>
            </a:extLst>
          </p:cNvPr>
          <p:cNvSpPr/>
          <p:nvPr>
            <p:custDataLst>
              <p:tags r:id="rId348"/>
            </p:custDataLst>
          </p:nvPr>
        </p:nvSpPr>
        <p:spPr>
          <a:xfrm>
            <a:off x="94234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3" name="Rectangle 772">
            <a:extLst>
              <a:ext uri="{FF2B5EF4-FFF2-40B4-BE49-F238E27FC236}">
                <a16:creationId xmlns:a16="http://schemas.microsoft.com/office/drawing/2014/main" id="{61372DC5-06DA-C542-8A89-F19F433CC406}"/>
              </a:ext>
            </a:extLst>
          </p:cNvPr>
          <p:cNvSpPr/>
          <p:nvPr>
            <p:custDataLst>
              <p:tags r:id="rId349"/>
            </p:custDataLst>
          </p:nvPr>
        </p:nvSpPr>
        <p:spPr>
          <a:xfrm>
            <a:off x="95123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4" name="Rectangle 773">
            <a:extLst>
              <a:ext uri="{FF2B5EF4-FFF2-40B4-BE49-F238E27FC236}">
                <a16:creationId xmlns:a16="http://schemas.microsoft.com/office/drawing/2014/main" id="{438A62BF-4BC0-3C4E-B19C-43CC387EC921}"/>
              </a:ext>
            </a:extLst>
          </p:cNvPr>
          <p:cNvSpPr/>
          <p:nvPr>
            <p:custDataLst>
              <p:tags r:id="rId350"/>
            </p:custDataLst>
          </p:nvPr>
        </p:nvSpPr>
        <p:spPr>
          <a:xfrm>
            <a:off x="96012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5" name="Rectangle 774">
            <a:extLst>
              <a:ext uri="{FF2B5EF4-FFF2-40B4-BE49-F238E27FC236}">
                <a16:creationId xmlns:a16="http://schemas.microsoft.com/office/drawing/2014/main" id="{EDD23820-F76E-D840-B1A7-37C22B2BDA1F}"/>
              </a:ext>
            </a:extLst>
          </p:cNvPr>
          <p:cNvSpPr/>
          <p:nvPr>
            <p:custDataLst>
              <p:tags r:id="rId351"/>
            </p:custDataLst>
          </p:nvPr>
        </p:nvSpPr>
        <p:spPr>
          <a:xfrm>
            <a:off x="99568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6" name="Rectangle 775">
            <a:extLst>
              <a:ext uri="{FF2B5EF4-FFF2-40B4-BE49-F238E27FC236}">
                <a16:creationId xmlns:a16="http://schemas.microsoft.com/office/drawing/2014/main" id="{C6C31543-8E3F-FE4F-803A-13D85012BE98}"/>
              </a:ext>
            </a:extLst>
          </p:cNvPr>
          <p:cNvSpPr/>
          <p:nvPr>
            <p:custDataLst>
              <p:tags r:id="rId352"/>
            </p:custDataLst>
          </p:nvPr>
        </p:nvSpPr>
        <p:spPr>
          <a:xfrm>
            <a:off x="100457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7" name="Rectangle 776">
            <a:extLst>
              <a:ext uri="{FF2B5EF4-FFF2-40B4-BE49-F238E27FC236}">
                <a16:creationId xmlns:a16="http://schemas.microsoft.com/office/drawing/2014/main" id="{E4FF4F42-9C82-7049-BBC8-DCED68459520}"/>
              </a:ext>
            </a:extLst>
          </p:cNvPr>
          <p:cNvSpPr/>
          <p:nvPr>
            <p:custDataLst>
              <p:tags r:id="rId353"/>
            </p:custDataLst>
          </p:nvPr>
        </p:nvSpPr>
        <p:spPr>
          <a:xfrm>
            <a:off x="104013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8" name="Rectangle 777">
            <a:extLst>
              <a:ext uri="{FF2B5EF4-FFF2-40B4-BE49-F238E27FC236}">
                <a16:creationId xmlns:a16="http://schemas.microsoft.com/office/drawing/2014/main" id="{86AB9DDD-F63C-D54F-892A-BF260A722005}"/>
              </a:ext>
            </a:extLst>
          </p:cNvPr>
          <p:cNvSpPr/>
          <p:nvPr>
            <p:custDataLst>
              <p:tags r:id="rId354"/>
            </p:custDataLst>
          </p:nvPr>
        </p:nvSpPr>
        <p:spPr>
          <a:xfrm>
            <a:off x="10490200" y="40259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9" name="Rectangle 778">
            <a:extLst>
              <a:ext uri="{FF2B5EF4-FFF2-40B4-BE49-F238E27FC236}">
                <a16:creationId xmlns:a16="http://schemas.microsoft.com/office/drawing/2014/main" id="{784FB537-0A0A-9A46-A53C-825AE631C596}"/>
              </a:ext>
            </a:extLst>
          </p:cNvPr>
          <p:cNvSpPr/>
          <p:nvPr>
            <p:custDataLst>
              <p:tags r:id="rId355"/>
            </p:custDataLst>
          </p:nvPr>
        </p:nvSpPr>
        <p:spPr>
          <a:xfrm>
            <a:off x="82677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0" name="Rectangle 779">
            <a:extLst>
              <a:ext uri="{FF2B5EF4-FFF2-40B4-BE49-F238E27FC236}">
                <a16:creationId xmlns:a16="http://schemas.microsoft.com/office/drawing/2014/main" id="{FD8E63B7-F693-9349-8FA5-D872E3B4EBFA}"/>
              </a:ext>
            </a:extLst>
          </p:cNvPr>
          <p:cNvSpPr/>
          <p:nvPr>
            <p:custDataLst>
              <p:tags r:id="rId356"/>
            </p:custDataLst>
          </p:nvPr>
        </p:nvSpPr>
        <p:spPr>
          <a:xfrm>
            <a:off x="84455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1" name="Rectangle 780">
            <a:extLst>
              <a:ext uri="{FF2B5EF4-FFF2-40B4-BE49-F238E27FC236}">
                <a16:creationId xmlns:a16="http://schemas.microsoft.com/office/drawing/2014/main" id="{851F4072-2B61-4340-84A0-5F85E0D6EF3F}"/>
              </a:ext>
            </a:extLst>
          </p:cNvPr>
          <p:cNvSpPr/>
          <p:nvPr>
            <p:custDataLst>
              <p:tags r:id="rId357"/>
            </p:custDataLst>
          </p:nvPr>
        </p:nvSpPr>
        <p:spPr>
          <a:xfrm>
            <a:off x="85344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2" name="Rectangle 781">
            <a:extLst>
              <a:ext uri="{FF2B5EF4-FFF2-40B4-BE49-F238E27FC236}">
                <a16:creationId xmlns:a16="http://schemas.microsoft.com/office/drawing/2014/main" id="{F781C659-0A5F-7A40-B007-CE2C9C9F3E50}"/>
              </a:ext>
            </a:extLst>
          </p:cNvPr>
          <p:cNvSpPr/>
          <p:nvPr>
            <p:custDataLst>
              <p:tags r:id="rId358"/>
            </p:custDataLst>
          </p:nvPr>
        </p:nvSpPr>
        <p:spPr>
          <a:xfrm>
            <a:off x="86233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3" name="Rectangle 782">
            <a:extLst>
              <a:ext uri="{FF2B5EF4-FFF2-40B4-BE49-F238E27FC236}">
                <a16:creationId xmlns:a16="http://schemas.microsoft.com/office/drawing/2014/main" id="{478FC5CC-44CD-4746-B45D-EE5841D61A6F}"/>
              </a:ext>
            </a:extLst>
          </p:cNvPr>
          <p:cNvSpPr/>
          <p:nvPr>
            <p:custDataLst>
              <p:tags r:id="rId359"/>
            </p:custDataLst>
          </p:nvPr>
        </p:nvSpPr>
        <p:spPr>
          <a:xfrm>
            <a:off x="88011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4" name="Rectangle 783">
            <a:extLst>
              <a:ext uri="{FF2B5EF4-FFF2-40B4-BE49-F238E27FC236}">
                <a16:creationId xmlns:a16="http://schemas.microsoft.com/office/drawing/2014/main" id="{4A5FC6AD-B5F1-2840-A11B-506E46A63703}"/>
              </a:ext>
            </a:extLst>
          </p:cNvPr>
          <p:cNvSpPr/>
          <p:nvPr>
            <p:custDataLst>
              <p:tags r:id="rId360"/>
            </p:custDataLst>
          </p:nvPr>
        </p:nvSpPr>
        <p:spPr>
          <a:xfrm>
            <a:off x="91567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5" name="Rectangle 784">
            <a:extLst>
              <a:ext uri="{FF2B5EF4-FFF2-40B4-BE49-F238E27FC236}">
                <a16:creationId xmlns:a16="http://schemas.microsoft.com/office/drawing/2014/main" id="{B372CD8E-1F8F-0F41-92FF-5CB94F08E906}"/>
              </a:ext>
            </a:extLst>
          </p:cNvPr>
          <p:cNvSpPr/>
          <p:nvPr>
            <p:custDataLst>
              <p:tags r:id="rId361"/>
            </p:custDataLst>
          </p:nvPr>
        </p:nvSpPr>
        <p:spPr>
          <a:xfrm>
            <a:off x="92456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6" name="Rectangle 785">
            <a:extLst>
              <a:ext uri="{FF2B5EF4-FFF2-40B4-BE49-F238E27FC236}">
                <a16:creationId xmlns:a16="http://schemas.microsoft.com/office/drawing/2014/main" id="{863B7071-D4D7-CD4B-A30F-8830ED64B1F0}"/>
              </a:ext>
            </a:extLst>
          </p:cNvPr>
          <p:cNvSpPr/>
          <p:nvPr>
            <p:custDataLst>
              <p:tags r:id="rId362"/>
            </p:custDataLst>
          </p:nvPr>
        </p:nvSpPr>
        <p:spPr>
          <a:xfrm>
            <a:off x="93345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7" name="Rectangle 786">
            <a:extLst>
              <a:ext uri="{FF2B5EF4-FFF2-40B4-BE49-F238E27FC236}">
                <a16:creationId xmlns:a16="http://schemas.microsoft.com/office/drawing/2014/main" id="{70361710-A629-B545-8E82-458127543950}"/>
              </a:ext>
            </a:extLst>
          </p:cNvPr>
          <p:cNvSpPr/>
          <p:nvPr>
            <p:custDataLst>
              <p:tags r:id="rId363"/>
            </p:custDataLst>
          </p:nvPr>
        </p:nvSpPr>
        <p:spPr>
          <a:xfrm>
            <a:off x="96901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8" name="Rectangle 787">
            <a:extLst>
              <a:ext uri="{FF2B5EF4-FFF2-40B4-BE49-F238E27FC236}">
                <a16:creationId xmlns:a16="http://schemas.microsoft.com/office/drawing/2014/main" id="{FEF9D520-F841-7B41-937F-378F2CE42605}"/>
              </a:ext>
            </a:extLst>
          </p:cNvPr>
          <p:cNvSpPr/>
          <p:nvPr>
            <p:custDataLst>
              <p:tags r:id="rId364"/>
            </p:custDataLst>
          </p:nvPr>
        </p:nvSpPr>
        <p:spPr>
          <a:xfrm>
            <a:off x="98679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9" name="Rectangle 788">
            <a:extLst>
              <a:ext uri="{FF2B5EF4-FFF2-40B4-BE49-F238E27FC236}">
                <a16:creationId xmlns:a16="http://schemas.microsoft.com/office/drawing/2014/main" id="{00F6F61A-65CB-174B-B1DD-75EB52DF9377}"/>
              </a:ext>
            </a:extLst>
          </p:cNvPr>
          <p:cNvSpPr/>
          <p:nvPr>
            <p:custDataLst>
              <p:tags r:id="rId365"/>
            </p:custDataLst>
          </p:nvPr>
        </p:nvSpPr>
        <p:spPr>
          <a:xfrm>
            <a:off x="100457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0" name="Rectangle 789">
            <a:extLst>
              <a:ext uri="{FF2B5EF4-FFF2-40B4-BE49-F238E27FC236}">
                <a16:creationId xmlns:a16="http://schemas.microsoft.com/office/drawing/2014/main" id="{263F8C85-9398-3F48-81E2-B6C1B6B2BEDE}"/>
              </a:ext>
            </a:extLst>
          </p:cNvPr>
          <p:cNvSpPr/>
          <p:nvPr>
            <p:custDataLst>
              <p:tags r:id="rId366"/>
            </p:custDataLst>
          </p:nvPr>
        </p:nvSpPr>
        <p:spPr>
          <a:xfrm>
            <a:off x="101346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1" name="Rectangle 790">
            <a:extLst>
              <a:ext uri="{FF2B5EF4-FFF2-40B4-BE49-F238E27FC236}">
                <a16:creationId xmlns:a16="http://schemas.microsoft.com/office/drawing/2014/main" id="{B43BECB2-2660-D142-92A8-2C7774D1B3AB}"/>
              </a:ext>
            </a:extLst>
          </p:cNvPr>
          <p:cNvSpPr/>
          <p:nvPr>
            <p:custDataLst>
              <p:tags r:id="rId367"/>
            </p:custDataLst>
          </p:nvPr>
        </p:nvSpPr>
        <p:spPr>
          <a:xfrm>
            <a:off x="102235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2" name="Rectangle 791">
            <a:extLst>
              <a:ext uri="{FF2B5EF4-FFF2-40B4-BE49-F238E27FC236}">
                <a16:creationId xmlns:a16="http://schemas.microsoft.com/office/drawing/2014/main" id="{94562110-7078-E242-90D2-E87DDD3416A0}"/>
              </a:ext>
            </a:extLst>
          </p:cNvPr>
          <p:cNvSpPr/>
          <p:nvPr>
            <p:custDataLst>
              <p:tags r:id="rId368"/>
            </p:custDataLst>
          </p:nvPr>
        </p:nvSpPr>
        <p:spPr>
          <a:xfrm>
            <a:off x="103124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3" name="Rectangle 792">
            <a:extLst>
              <a:ext uri="{FF2B5EF4-FFF2-40B4-BE49-F238E27FC236}">
                <a16:creationId xmlns:a16="http://schemas.microsoft.com/office/drawing/2014/main" id="{C64110DD-88F0-7340-BA8C-D56DE81E3E05}"/>
              </a:ext>
            </a:extLst>
          </p:cNvPr>
          <p:cNvSpPr/>
          <p:nvPr>
            <p:custDataLst>
              <p:tags r:id="rId369"/>
            </p:custDataLst>
          </p:nvPr>
        </p:nvSpPr>
        <p:spPr>
          <a:xfrm>
            <a:off x="104013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4" name="Rectangle 793">
            <a:extLst>
              <a:ext uri="{FF2B5EF4-FFF2-40B4-BE49-F238E27FC236}">
                <a16:creationId xmlns:a16="http://schemas.microsoft.com/office/drawing/2014/main" id="{CC3A3D8F-1DAF-864E-B514-61E047F598CF}"/>
              </a:ext>
            </a:extLst>
          </p:cNvPr>
          <p:cNvSpPr/>
          <p:nvPr>
            <p:custDataLst>
              <p:tags r:id="rId370"/>
            </p:custDataLst>
          </p:nvPr>
        </p:nvSpPr>
        <p:spPr>
          <a:xfrm>
            <a:off x="10579100" y="41148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5" name="Rectangle 794">
            <a:extLst>
              <a:ext uri="{FF2B5EF4-FFF2-40B4-BE49-F238E27FC236}">
                <a16:creationId xmlns:a16="http://schemas.microsoft.com/office/drawing/2014/main" id="{A195CB69-A04D-3140-B243-C58C41494A88}"/>
              </a:ext>
            </a:extLst>
          </p:cNvPr>
          <p:cNvSpPr/>
          <p:nvPr>
            <p:custDataLst>
              <p:tags r:id="rId371"/>
            </p:custDataLst>
          </p:nvPr>
        </p:nvSpPr>
        <p:spPr>
          <a:xfrm>
            <a:off x="82677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6" name="Rectangle 795">
            <a:extLst>
              <a:ext uri="{FF2B5EF4-FFF2-40B4-BE49-F238E27FC236}">
                <a16:creationId xmlns:a16="http://schemas.microsoft.com/office/drawing/2014/main" id="{2FFEA700-AE98-FB4D-9D86-125AF701A109}"/>
              </a:ext>
            </a:extLst>
          </p:cNvPr>
          <p:cNvSpPr/>
          <p:nvPr>
            <p:custDataLst>
              <p:tags r:id="rId372"/>
            </p:custDataLst>
          </p:nvPr>
        </p:nvSpPr>
        <p:spPr>
          <a:xfrm>
            <a:off x="84455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7" name="Rectangle 796">
            <a:extLst>
              <a:ext uri="{FF2B5EF4-FFF2-40B4-BE49-F238E27FC236}">
                <a16:creationId xmlns:a16="http://schemas.microsoft.com/office/drawing/2014/main" id="{AFF63EFC-9D5D-7347-9CD4-06B734E7D650}"/>
              </a:ext>
            </a:extLst>
          </p:cNvPr>
          <p:cNvSpPr/>
          <p:nvPr>
            <p:custDataLst>
              <p:tags r:id="rId373"/>
            </p:custDataLst>
          </p:nvPr>
        </p:nvSpPr>
        <p:spPr>
          <a:xfrm>
            <a:off x="85344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8" name="Rectangle 797">
            <a:extLst>
              <a:ext uri="{FF2B5EF4-FFF2-40B4-BE49-F238E27FC236}">
                <a16:creationId xmlns:a16="http://schemas.microsoft.com/office/drawing/2014/main" id="{A8E7BB2B-FEBD-9E46-B3C6-E5F04A1FF8CB}"/>
              </a:ext>
            </a:extLst>
          </p:cNvPr>
          <p:cNvSpPr/>
          <p:nvPr>
            <p:custDataLst>
              <p:tags r:id="rId374"/>
            </p:custDataLst>
          </p:nvPr>
        </p:nvSpPr>
        <p:spPr>
          <a:xfrm>
            <a:off x="86233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9" name="Rectangle 798">
            <a:extLst>
              <a:ext uri="{FF2B5EF4-FFF2-40B4-BE49-F238E27FC236}">
                <a16:creationId xmlns:a16="http://schemas.microsoft.com/office/drawing/2014/main" id="{25C9D643-A785-934C-863B-8EF5CE9C33C0}"/>
              </a:ext>
            </a:extLst>
          </p:cNvPr>
          <p:cNvSpPr/>
          <p:nvPr>
            <p:custDataLst>
              <p:tags r:id="rId375"/>
            </p:custDataLst>
          </p:nvPr>
        </p:nvSpPr>
        <p:spPr>
          <a:xfrm>
            <a:off x="88011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0" name="Rectangle 799">
            <a:extLst>
              <a:ext uri="{FF2B5EF4-FFF2-40B4-BE49-F238E27FC236}">
                <a16:creationId xmlns:a16="http://schemas.microsoft.com/office/drawing/2014/main" id="{4B4070B5-F907-2C4C-9537-82FA04C32E52}"/>
              </a:ext>
            </a:extLst>
          </p:cNvPr>
          <p:cNvSpPr/>
          <p:nvPr>
            <p:custDataLst>
              <p:tags r:id="rId376"/>
            </p:custDataLst>
          </p:nvPr>
        </p:nvSpPr>
        <p:spPr>
          <a:xfrm>
            <a:off x="89789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1" name="Rectangle 800">
            <a:extLst>
              <a:ext uri="{FF2B5EF4-FFF2-40B4-BE49-F238E27FC236}">
                <a16:creationId xmlns:a16="http://schemas.microsoft.com/office/drawing/2014/main" id="{F10FE01E-F44F-1D4A-9C65-B6DD84C2D3CD}"/>
              </a:ext>
            </a:extLst>
          </p:cNvPr>
          <p:cNvSpPr/>
          <p:nvPr>
            <p:custDataLst>
              <p:tags r:id="rId377"/>
            </p:custDataLst>
          </p:nvPr>
        </p:nvSpPr>
        <p:spPr>
          <a:xfrm>
            <a:off x="94234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2" name="Rectangle 801">
            <a:extLst>
              <a:ext uri="{FF2B5EF4-FFF2-40B4-BE49-F238E27FC236}">
                <a16:creationId xmlns:a16="http://schemas.microsoft.com/office/drawing/2014/main" id="{D178A294-8A47-C64D-A220-E790B8AC1098}"/>
              </a:ext>
            </a:extLst>
          </p:cNvPr>
          <p:cNvSpPr/>
          <p:nvPr>
            <p:custDataLst>
              <p:tags r:id="rId378"/>
            </p:custDataLst>
          </p:nvPr>
        </p:nvSpPr>
        <p:spPr>
          <a:xfrm>
            <a:off x="100457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3" name="Rectangle 802">
            <a:extLst>
              <a:ext uri="{FF2B5EF4-FFF2-40B4-BE49-F238E27FC236}">
                <a16:creationId xmlns:a16="http://schemas.microsoft.com/office/drawing/2014/main" id="{CCD50551-9940-554E-9A71-4B03DE8595D1}"/>
              </a:ext>
            </a:extLst>
          </p:cNvPr>
          <p:cNvSpPr/>
          <p:nvPr>
            <p:custDataLst>
              <p:tags r:id="rId379"/>
            </p:custDataLst>
          </p:nvPr>
        </p:nvSpPr>
        <p:spPr>
          <a:xfrm>
            <a:off x="101346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4" name="Rectangle 803">
            <a:extLst>
              <a:ext uri="{FF2B5EF4-FFF2-40B4-BE49-F238E27FC236}">
                <a16:creationId xmlns:a16="http://schemas.microsoft.com/office/drawing/2014/main" id="{E3B98CAC-126B-B14C-B8EF-03FAEDD52513}"/>
              </a:ext>
            </a:extLst>
          </p:cNvPr>
          <p:cNvSpPr/>
          <p:nvPr>
            <p:custDataLst>
              <p:tags r:id="rId380"/>
            </p:custDataLst>
          </p:nvPr>
        </p:nvSpPr>
        <p:spPr>
          <a:xfrm>
            <a:off x="103124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5" name="Rectangle 804">
            <a:extLst>
              <a:ext uri="{FF2B5EF4-FFF2-40B4-BE49-F238E27FC236}">
                <a16:creationId xmlns:a16="http://schemas.microsoft.com/office/drawing/2014/main" id="{35949AED-2EE5-DC42-9E85-0632569030ED}"/>
              </a:ext>
            </a:extLst>
          </p:cNvPr>
          <p:cNvSpPr/>
          <p:nvPr>
            <p:custDataLst>
              <p:tags r:id="rId381"/>
            </p:custDataLst>
          </p:nvPr>
        </p:nvSpPr>
        <p:spPr>
          <a:xfrm>
            <a:off x="104013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6" name="Rectangle 805">
            <a:extLst>
              <a:ext uri="{FF2B5EF4-FFF2-40B4-BE49-F238E27FC236}">
                <a16:creationId xmlns:a16="http://schemas.microsoft.com/office/drawing/2014/main" id="{6A09995E-392A-6047-891B-0233FAEC2E6C}"/>
              </a:ext>
            </a:extLst>
          </p:cNvPr>
          <p:cNvSpPr/>
          <p:nvPr>
            <p:custDataLst>
              <p:tags r:id="rId382"/>
            </p:custDataLst>
          </p:nvPr>
        </p:nvSpPr>
        <p:spPr>
          <a:xfrm>
            <a:off x="104902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7" name="Rectangle 806">
            <a:extLst>
              <a:ext uri="{FF2B5EF4-FFF2-40B4-BE49-F238E27FC236}">
                <a16:creationId xmlns:a16="http://schemas.microsoft.com/office/drawing/2014/main" id="{BDAE5073-FBEB-944D-BF7E-293E1DB1330E}"/>
              </a:ext>
            </a:extLst>
          </p:cNvPr>
          <p:cNvSpPr/>
          <p:nvPr>
            <p:custDataLst>
              <p:tags r:id="rId383"/>
            </p:custDataLst>
          </p:nvPr>
        </p:nvSpPr>
        <p:spPr>
          <a:xfrm>
            <a:off x="10668000" y="42037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8" name="Rectangle 807">
            <a:extLst>
              <a:ext uri="{FF2B5EF4-FFF2-40B4-BE49-F238E27FC236}">
                <a16:creationId xmlns:a16="http://schemas.microsoft.com/office/drawing/2014/main" id="{913356B2-2B3B-E549-970F-E5FD997FE80F}"/>
              </a:ext>
            </a:extLst>
          </p:cNvPr>
          <p:cNvSpPr/>
          <p:nvPr>
            <p:custDataLst>
              <p:tags r:id="rId384"/>
            </p:custDataLst>
          </p:nvPr>
        </p:nvSpPr>
        <p:spPr>
          <a:xfrm>
            <a:off x="82677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9" name="Rectangle 808">
            <a:extLst>
              <a:ext uri="{FF2B5EF4-FFF2-40B4-BE49-F238E27FC236}">
                <a16:creationId xmlns:a16="http://schemas.microsoft.com/office/drawing/2014/main" id="{86262BE2-4AE8-3846-A976-A1C291992A29}"/>
              </a:ext>
            </a:extLst>
          </p:cNvPr>
          <p:cNvSpPr/>
          <p:nvPr>
            <p:custDataLst>
              <p:tags r:id="rId385"/>
            </p:custDataLst>
          </p:nvPr>
        </p:nvSpPr>
        <p:spPr>
          <a:xfrm>
            <a:off x="84455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0" name="Rectangle 809">
            <a:extLst>
              <a:ext uri="{FF2B5EF4-FFF2-40B4-BE49-F238E27FC236}">
                <a16:creationId xmlns:a16="http://schemas.microsoft.com/office/drawing/2014/main" id="{9AC96C32-B96E-0D49-997F-DBF8455ACDC2}"/>
              </a:ext>
            </a:extLst>
          </p:cNvPr>
          <p:cNvSpPr/>
          <p:nvPr>
            <p:custDataLst>
              <p:tags r:id="rId386"/>
            </p:custDataLst>
          </p:nvPr>
        </p:nvSpPr>
        <p:spPr>
          <a:xfrm>
            <a:off x="85344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1" name="Rectangle 810">
            <a:extLst>
              <a:ext uri="{FF2B5EF4-FFF2-40B4-BE49-F238E27FC236}">
                <a16:creationId xmlns:a16="http://schemas.microsoft.com/office/drawing/2014/main" id="{7BB5296A-B698-914C-A35D-EC28D97C1EB8}"/>
              </a:ext>
            </a:extLst>
          </p:cNvPr>
          <p:cNvSpPr/>
          <p:nvPr>
            <p:custDataLst>
              <p:tags r:id="rId387"/>
            </p:custDataLst>
          </p:nvPr>
        </p:nvSpPr>
        <p:spPr>
          <a:xfrm>
            <a:off x="86233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2" name="Rectangle 811">
            <a:extLst>
              <a:ext uri="{FF2B5EF4-FFF2-40B4-BE49-F238E27FC236}">
                <a16:creationId xmlns:a16="http://schemas.microsoft.com/office/drawing/2014/main" id="{EAE80134-F46F-BD4D-BA6D-D88520A6B69B}"/>
              </a:ext>
            </a:extLst>
          </p:cNvPr>
          <p:cNvSpPr/>
          <p:nvPr>
            <p:custDataLst>
              <p:tags r:id="rId388"/>
            </p:custDataLst>
          </p:nvPr>
        </p:nvSpPr>
        <p:spPr>
          <a:xfrm>
            <a:off x="88011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3" name="Rectangle 812">
            <a:extLst>
              <a:ext uri="{FF2B5EF4-FFF2-40B4-BE49-F238E27FC236}">
                <a16:creationId xmlns:a16="http://schemas.microsoft.com/office/drawing/2014/main" id="{8D09080C-D295-DB4C-8595-1BDC1E3E98FA}"/>
              </a:ext>
            </a:extLst>
          </p:cNvPr>
          <p:cNvSpPr/>
          <p:nvPr>
            <p:custDataLst>
              <p:tags r:id="rId389"/>
            </p:custDataLst>
          </p:nvPr>
        </p:nvSpPr>
        <p:spPr>
          <a:xfrm>
            <a:off x="89789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4" name="Rectangle 813">
            <a:extLst>
              <a:ext uri="{FF2B5EF4-FFF2-40B4-BE49-F238E27FC236}">
                <a16:creationId xmlns:a16="http://schemas.microsoft.com/office/drawing/2014/main" id="{BF7E2597-FDD1-6A45-AEB8-757B91256D4E}"/>
              </a:ext>
            </a:extLst>
          </p:cNvPr>
          <p:cNvSpPr/>
          <p:nvPr>
            <p:custDataLst>
              <p:tags r:id="rId390"/>
            </p:custDataLst>
          </p:nvPr>
        </p:nvSpPr>
        <p:spPr>
          <a:xfrm>
            <a:off x="91567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5" name="Rectangle 814">
            <a:extLst>
              <a:ext uri="{FF2B5EF4-FFF2-40B4-BE49-F238E27FC236}">
                <a16:creationId xmlns:a16="http://schemas.microsoft.com/office/drawing/2014/main" id="{812CDF85-D2C7-4D47-9132-711E29128176}"/>
              </a:ext>
            </a:extLst>
          </p:cNvPr>
          <p:cNvSpPr/>
          <p:nvPr>
            <p:custDataLst>
              <p:tags r:id="rId391"/>
            </p:custDataLst>
          </p:nvPr>
        </p:nvSpPr>
        <p:spPr>
          <a:xfrm>
            <a:off x="92456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6" name="Rectangle 815">
            <a:extLst>
              <a:ext uri="{FF2B5EF4-FFF2-40B4-BE49-F238E27FC236}">
                <a16:creationId xmlns:a16="http://schemas.microsoft.com/office/drawing/2014/main" id="{E4A30380-8B6B-204C-BCC1-371DA755BF5E}"/>
              </a:ext>
            </a:extLst>
          </p:cNvPr>
          <p:cNvSpPr/>
          <p:nvPr>
            <p:custDataLst>
              <p:tags r:id="rId392"/>
            </p:custDataLst>
          </p:nvPr>
        </p:nvSpPr>
        <p:spPr>
          <a:xfrm>
            <a:off x="93345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7" name="Rectangle 816">
            <a:extLst>
              <a:ext uri="{FF2B5EF4-FFF2-40B4-BE49-F238E27FC236}">
                <a16:creationId xmlns:a16="http://schemas.microsoft.com/office/drawing/2014/main" id="{545A25F2-CD1D-E94C-91AF-D8CF45FA2542}"/>
              </a:ext>
            </a:extLst>
          </p:cNvPr>
          <p:cNvSpPr/>
          <p:nvPr>
            <p:custDataLst>
              <p:tags r:id="rId393"/>
            </p:custDataLst>
          </p:nvPr>
        </p:nvSpPr>
        <p:spPr>
          <a:xfrm>
            <a:off x="95123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8" name="Rectangle 817">
            <a:extLst>
              <a:ext uri="{FF2B5EF4-FFF2-40B4-BE49-F238E27FC236}">
                <a16:creationId xmlns:a16="http://schemas.microsoft.com/office/drawing/2014/main" id="{1B6A8037-6769-FB43-BCFE-F6FBCFA8AFEB}"/>
              </a:ext>
            </a:extLst>
          </p:cNvPr>
          <p:cNvSpPr/>
          <p:nvPr>
            <p:custDataLst>
              <p:tags r:id="rId394"/>
            </p:custDataLst>
          </p:nvPr>
        </p:nvSpPr>
        <p:spPr>
          <a:xfrm>
            <a:off x="97790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9" name="Rectangle 818">
            <a:extLst>
              <a:ext uri="{FF2B5EF4-FFF2-40B4-BE49-F238E27FC236}">
                <a16:creationId xmlns:a16="http://schemas.microsoft.com/office/drawing/2014/main" id="{B4066464-CA19-014F-895F-014A98D86FDA}"/>
              </a:ext>
            </a:extLst>
          </p:cNvPr>
          <p:cNvSpPr/>
          <p:nvPr>
            <p:custDataLst>
              <p:tags r:id="rId395"/>
            </p:custDataLst>
          </p:nvPr>
        </p:nvSpPr>
        <p:spPr>
          <a:xfrm>
            <a:off x="98679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0" name="Rectangle 819">
            <a:extLst>
              <a:ext uri="{FF2B5EF4-FFF2-40B4-BE49-F238E27FC236}">
                <a16:creationId xmlns:a16="http://schemas.microsoft.com/office/drawing/2014/main" id="{D9A58363-C075-2D48-9317-C1D1E06B1BC2}"/>
              </a:ext>
            </a:extLst>
          </p:cNvPr>
          <p:cNvSpPr/>
          <p:nvPr>
            <p:custDataLst>
              <p:tags r:id="rId396"/>
            </p:custDataLst>
          </p:nvPr>
        </p:nvSpPr>
        <p:spPr>
          <a:xfrm>
            <a:off x="99568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1" name="Rectangle 820">
            <a:extLst>
              <a:ext uri="{FF2B5EF4-FFF2-40B4-BE49-F238E27FC236}">
                <a16:creationId xmlns:a16="http://schemas.microsoft.com/office/drawing/2014/main" id="{41145E3C-04F0-AB49-ABAA-605189BEA674}"/>
              </a:ext>
            </a:extLst>
          </p:cNvPr>
          <p:cNvSpPr/>
          <p:nvPr>
            <p:custDataLst>
              <p:tags r:id="rId397"/>
            </p:custDataLst>
          </p:nvPr>
        </p:nvSpPr>
        <p:spPr>
          <a:xfrm>
            <a:off x="101346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2" name="Rectangle 821">
            <a:extLst>
              <a:ext uri="{FF2B5EF4-FFF2-40B4-BE49-F238E27FC236}">
                <a16:creationId xmlns:a16="http://schemas.microsoft.com/office/drawing/2014/main" id="{371EBE16-6319-C04E-BA1F-130744C09805}"/>
              </a:ext>
            </a:extLst>
          </p:cNvPr>
          <p:cNvSpPr/>
          <p:nvPr>
            <p:custDataLst>
              <p:tags r:id="rId398"/>
            </p:custDataLst>
          </p:nvPr>
        </p:nvSpPr>
        <p:spPr>
          <a:xfrm>
            <a:off x="103124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3" name="Rectangle 822">
            <a:extLst>
              <a:ext uri="{FF2B5EF4-FFF2-40B4-BE49-F238E27FC236}">
                <a16:creationId xmlns:a16="http://schemas.microsoft.com/office/drawing/2014/main" id="{9DFA19E2-B473-6A4E-AC7B-75340BA26004}"/>
              </a:ext>
            </a:extLst>
          </p:cNvPr>
          <p:cNvSpPr/>
          <p:nvPr>
            <p:custDataLst>
              <p:tags r:id="rId399"/>
            </p:custDataLst>
          </p:nvPr>
        </p:nvSpPr>
        <p:spPr>
          <a:xfrm>
            <a:off x="105791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4" name="Rectangle 823">
            <a:extLst>
              <a:ext uri="{FF2B5EF4-FFF2-40B4-BE49-F238E27FC236}">
                <a16:creationId xmlns:a16="http://schemas.microsoft.com/office/drawing/2014/main" id="{B16FC777-4C1F-D047-BFA3-5C2D25AF5465}"/>
              </a:ext>
            </a:extLst>
          </p:cNvPr>
          <p:cNvSpPr/>
          <p:nvPr>
            <p:custDataLst>
              <p:tags r:id="rId400"/>
            </p:custDataLst>
          </p:nvPr>
        </p:nvSpPr>
        <p:spPr>
          <a:xfrm>
            <a:off x="10756900" y="42926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5" name="Rectangle 824">
            <a:extLst>
              <a:ext uri="{FF2B5EF4-FFF2-40B4-BE49-F238E27FC236}">
                <a16:creationId xmlns:a16="http://schemas.microsoft.com/office/drawing/2014/main" id="{89BD1451-3A0D-2B4F-B916-43590B69F471}"/>
              </a:ext>
            </a:extLst>
          </p:cNvPr>
          <p:cNvSpPr/>
          <p:nvPr>
            <p:custDataLst>
              <p:tags r:id="rId401"/>
            </p:custDataLst>
          </p:nvPr>
        </p:nvSpPr>
        <p:spPr>
          <a:xfrm>
            <a:off x="82677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6" name="Rectangle 825">
            <a:extLst>
              <a:ext uri="{FF2B5EF4-FFF2-40B4-BE49-F238E27FC236}">
                <a16:creationId xmlns:a16="http://schemas.microsoft.com/office/drawing/2014/main" id="{D5AEC2F9-9474-9D40-8EB4-1F9FDD742B26}"/>
              </a:ext>
            </a:extLst>
          </p:cNvPr>
          <p:cNvSpPr/>
          <p:nvPr>
            <p:custDataLst>
              <p:tags r:id="rId402"/>
            </p:custDataLst>
          </p:nvPr>
        </p:nvSpPr>
        <p:spPr>
          <a:xfrm>
            <a:off x="88011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7" name="Rectangle 826">
            <a:extLst>
              <a:ext uri="{FF2B5EF4-FFF2-40B4-BE49-F238E27FC236}">
                <a16:creationId xmlns:a16="http://schemas.microsoft.com/office/drawing/2014/main" id="{41AD4577-0852-5D44-BB8E-B1895D7BC15E}"/>
              </a:ext>
            </a:extLst>
          </p:cNvPr>
          <p:cNvSpPr/>
          <p:nvPr>
            <p:custDataLst>
              <p:tags r:id="rId403"/>
            </p:custDataLst>
          </p:nvPr>
        </p:nvSpPr>
        <p:spPr>
          <a:xfrm>
            <a:off x="91567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8" name="Rectangle 827">
            <a:extLst>
              <a:ext uri="{FF2B5EF4-FFF2-40B4-BE49-F238E27FC236}">
                <a16:creationId xmlns:a16="http://schemas.microsoft.com/office/drawing/2014/main" id="{93B4EDE5-3251-8243-8527-879691A8357A}"/>
              </a:ext>
            </a:extLst>
          </p:cNvPr>
          <p:cNvSpPr/>
          <p:nvPr>
            <p:custDataLst>
              <p:tags r:id="rId404"/>
            </p:custDataLst>
          </p:nvPr>
        </p:nvSpPr>
        <p:spPr>
          <a:xfrm>
            <a:off x="93345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9" name="Rectangle 828">
            <a:extLst>
              <a:ext uri="{FF2B5EF4-FFF2-40B4-BE49-F238E27FC236}">
                <a16:creationId xmlns:a16="http://schemas.microsoft.com/office/drawing/2014/main" id="{BA1D62D4-9731-634C-8AA4-049ECE7432F3}"/>
              </a:ext>
            </a:extLst>
          </p:cNvPr>
          <p:cNvSpPr/>
          <p:nvPr>
            <p:custDataLst>
              <p:tags r:id="rId405"/>
            </p:custDataLst>
          </p:nvPr>
        </p:nvSpPr>
        <p:spPr>
          <a:xfrm>
            <a:off x="96012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0" name="Rectangle 829">
            <a:extLst>
              <a:ext uri="{FF2B5EF4-FFF2-40B4-BE49-F238E27FC236}">
                <a16:creationId xmlns:a16="http://schemas.microsoft.com/office/drawing/2014/main" id="{B9B5B443-D0CA-4D4B-95F8-2A2A9B5487CE}"/>
              </a:ext>
            </a:extLst>
          </p:cNvPr>
          <p:cNvSpPr/>
          <p:nvPr>
            <p:custDataLst>
              <p:tags r:id="rId406"/>
            </p:custDataLst>
          </p:nvPr>
        </p:nvSpPr>
        <p:spPr>
          <a:xfrm>
            <a:off x="97790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1" name="Rectangle 830">
            <a:extLst>
              <a:ext uri="{FF2B5EF4-FFF2-40B4-BE49-F238E27FC236}">
                <a16:creationId xmlns:a16="http://schemas.microsoft.com/office/drawing/2014/main" id="{DFE0471B-0DAF-5944-97FC-71BE24766648}"/>
              </a:ext>
            </a:extLst>
          </p:cNvPr>
          <p:cNvSpPr/>
          <p:nvPr>
            <p:custDataLst>
              <p:tags r:id="rId407"/>
            </p:custDataLst>
          </p:nvPr>
        </p:nvSpPr>
        <p:spPr>
          <a:xfrm>
            <a:off x="98679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2" name="Rectangle 831">
            <a:extLst>
              <a:ext uri="{FF2B5EF4-FFF2-40B4-BE49-F238E27FC236}">
                <a16:creationId xmlns:a16="http://schemas.microsoft.com/office/drawing/2014/main" id="{48E32269-8275-A14A-BAD5-EDB75314FE44}"/>
              </a:ext>
            </a:extLst>
          </p:cNvPr>
          <p:cNvSpPr/>
          <p:nvPr>
            <p:custDataLst>
              <p:tags r:id="rId408"/>
            </p:custDataLst>
          </p:nvPr>
        </p:nvSpPr>
        <p:spPr>
          <a:xfrm>
            <a:off x="99568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3" name="Rectangle 832">
            <a:extLst>
              <a:ext uri="{FF2B5EF4-FFF2-40B4-BE49-F238E27FC236}">
                <a16:creationId xmlns:a16="http://schemas.microsoft.com/office/drawing/2014/main" id="{E9EB51D3-ABEA-064E-9E80-88CEB8614BBB}"/>
              </a:ext>
            </a:extLst>
          </p:cNvPr>
          <p:cNvSpPr/>
          <p:nvPr>
            <p:custDataLst>
              <p:tags r:id="rId409"/>
            </p:custDataLst>
          </p:nvPr>
        </p:nvSpPr>
        <p:spPr>
          <a:xfrm>
            <a:off x="100457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4" name="Rectangle 833">
            <a:extLst>
              <a:ext uri="{FF2B5EF4-FFF2-40B4-BE49-F238E27FC236}">
                <a16:creationId xmlns:a16="http://schemas.microsoft.com/office/drawing/2014/main" id="{22FA6DF3-269E-914D-B312-847D5D61CF92}"/>
              </a:ext>
            </a:extLst>
          </p:cNvPr>
          <p:cNvSpPr/>
          <p:nvPr>
            <p:custDataLst>
              <p:tags r:id="rId410"/>
            </p:custDataLst>
          </p:nvPr>
        </p:nvSpPr>
        <p:spPr>
          <a:xfrm>
            <a:off x="101346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5" name="Rectangle 834">
            <a:extLst>
              <a:ext uri="{FF2B5EF4-FFF2-40B4-BE49-F238E27FC236}">
                <a16:creationId xmlns:a16="http://schemas.microsoft.com/office/drawing/2014/main" id="{95906F45-CFB1-B348-A83B-38171B563E21}"/>
              </a:ext>
            </a:extLst>
          </p:cNvPr>
          <p:cNvSpPr/>
          <p:nvPr>
            <p:custDataLst>
              <p:tags r:id="rId411"/>
            </p:custDataLst>
          </p:nvPr>
        </p:nvSpPr>
        <p:spPr>
          <a:xfrm>
            <a:off x="104902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6" name="Rectangle 835">
            <a:extLst>
              <a:ext uri="{FF2B5EF4-FFF2-40B4-BE49-F238E27FC236}">
                <a16:creationId xmlns:a16="http://schemas.microsoft.com/office/drawing/2014/main" id="{71DC7377-FFE8-2D48-938C-1B11BA3591BB}"/>
              </a:ext>
            </a:extLst>
          </p:cNvPr>
          <p:cNvSpPr/>
          <p:nvPr>
            <p:custDataLst>
              <p:tags r:id="rId412"/>
            </p:custDataLst>
          </p:nvPr>
        </p:nvSpPr>
        <p:spPr>
          <a:xfrm>
            <a:off x="10668000" y="43815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7" name="Rectangle 836">
            <a:extLst>
              <a:ext uri="{FF2B5EF4-FFF2-40B4-BE49-F238E27FC236}">
                <a16:creationId xmlns:a16="http://schemas.microsoft.com/office/drawing/2014/main" id="{D6701D52-A6EC-0B4A-BE94-48995CA0F5E6}"/>
              </a:ext>
            </a:extLst>
          </p:cNvPr>
          <p:cNvSpPr/>
          <p:nvPr>
            <p:custDataLst>
              <p:tags r:id="rId413"/>
            </p:custDataLst>
          </p:nvPr>
        </p:nvSpPr>
        <p:spPr>
          <a:xfrm>
            <a:off x="82677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8" name="Rectangle 837">
            <a:extLst>
              <a:ext uri="{FF2B5EF4-FFF2-40B4-BE49-F238E27FC236}">
                <a16:creationId xmlns:a16="http://schemas.microsoft.com/office/drawing/2014/main" id="{BEBA4B9F-0C17-1A45-8D52-966657F49650}"/>
              </a:ext>
            </a:extLst>
          </p:cNvPr>
          <p:cNvSpPr/>
          <p:nvPr>
            <p:custDataLst>
              <p:tags r:id="rId414"/>
            </p:custDataLst>
          </p:nvPr>
        </p:nvSpPr>
        <p:spPr>
          <a:xfrm>
            <a:off x="83566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9" name="Rectangle 838">
            <a:extLst>
              <a:ext uri="{FF2B5EF4-FFF2-40B4-BE49-F238E27FC236}">
                <a16:creationId xmlns:a16="http://schemas.microsoft.com/office/drawing/2014/main" id="{C81CF4A0-4489-BF43-A5AE-651C4C047DB8}"/>
              </a:ext>
            </a:extLst>
          </p:cNvPr>
          <p:cNvSpPr/>
          <p:nvPr>
            <p:custDataLst>
              <p:tags r:id="rId415"/>
            </p:custDataLst>
          </p:nvPr>
        </p:nvSpPr>
        <p:spPr>
          <a:xfrm>
            <a:off x="84455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0" name="Rectangle 839">
            <a:extLst>
              <a:ext uri="{FF2B5EF4-FFF2-40B4-BE49-F238E27FC236}">
                <a16:creationId xmlns:a16="http://schemas.microsoft.com/office/drawing/2014/main" id="{AFF49FB4-BECE-074D-ADC9-0B29B64E2020}"/>
              </a:ext>
            </a:extLst>
          </p:cNvPr>
          <p:cNvSpPr/>
          <p:nvPr>
            <p:custDataLst>
              <p:tags r:id="rId416"/>
            </p:custDataLst>
          </p:nvPr>
        </p:nvSpPr>
        <p:spPr>
          <a:xfrm>
            <a:off x="85344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1" name="Rectangle 840">
            <a:extLst>
              <a:ext uri="{FF2B5EF4-FFF2-40B4-BE49-F238E27FC236}">
                <a16:creationId xmlns:a16="http://schemas.microsoft.com/office/drawing/2014/main" id="{739B2108-888B-1349-A726-91EA58E43480}"/>
              </a:ext>
            </a:extLst>
          </p:cNvPr>
          <p:cNvSpPr/>
          <p:nvPr>
            <p:custDataLst>
              <p:tags r:id="rId417"/>
            </p:custDataLst>
          </p:nvPr>
        </p:nvSpPr>
        <p:spPr>
          <a:xfrm>
            <a:off x="86233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2" name="Rectangle 841">
            <a:extLst>
              <a:ext uri="{FF2B5EF4-FFF2-40B4-BE49-F238E27FC236}">
                <a16:creationId xmlns:a16="http://schemas.microsoft.com/office/drawing/2014/main" id="{EC07B1BD-9EEA-D046-9B9B-A5974F4B52DA}"/>
              </a:ext>
            </a:extLst>
          </p:cNvPr>
          <p:cNvSpPr/>
          <p:nvPr>
            <p:custDataLst>
              <p:tags r:id="rId418"/>
            </p:custDataLst>
          </p:nvPr>
        </p:nvSpPr>
        <p:spPr>
          <a:xfrm>
            <a:off x="87122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3" name="Rectangle 842">
            <a:extLst>
              <a:ext uri="{FF2B5EF4-FFF2-40B4-BE49-F238E27FC236}">
                <a16:creationId xmlns:a16="http://schemas.microsoft.com/office/drawing/2014/main" id="{494EE140-62F5-5B43-BF33-2D42FC89FB95}"/>
              </a:ext>
            </a:extLst>
          </p:cNvPr>
          <p:cNvSpPr/>
          <p:nvPr>
            <p:custDataLst>
              <p:tags r:id="rId419"/>
            </p:custDataLst>
          </p:nvPr>
        </p:nvSpPr>
        <p:spPr>
          <a:xfrm>
            <a:off x="88011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4" name="Rectangle 843">
            <a:extLst>
              <a:ext uri="{FF2B5EF4-FFF2-40B4-BE49-F238E27FC236}">
                <a16:creationId xmlns:a16="http://schemas.microsoft.com/office/drawing/2014/main" id="{63512818-C913-7A4F-8F8D-EABCA3A7E2B2}"/>
              </a:ext>
            </a:extLst>
          </p:cNvPr>
          <p:cNvSpPr/>
          <p:nvPr>
            <p:custDataLst>
              <p:tags r:id="rId420"/>
            </p:custDataLst>
          </p:nvPr>
        </p:nvSpPr>
        <p:spPr>
          <a:xfrm>
            <a:off x="89789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5" name="Rectangle 844">
            <a:extLst>
              <a:ext uri="{FF2B5EF4-FFF2-40B4-BE49-F238E27FC236}">
                <a16:creationId xmlns:a16="http://schemas.microsoft.com/office/drawing/2014/main" id="{ABB45581-C199-A941-A65B-E63049340BFD}"/>
              </a:ext>
            </a:extLst>
          </p:cNvPr>
          <p:cNvSpPr/>
          <p:nvPr>
            <p:custDataLst>
              <p:tags r:id="rId421"/>
            </p:custDataLst>
          </p:nvPr>
        </p:nvSpPr>
        <p:spPr>
          <a:xfrm>
            <a:off x="93345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6" name="Rectangle 845">
            <a:extLst>
              <a:ext uri="{FF2B5EF4-FFF2-40B4-BE49-F238E27FC236}">
                <a16:creationId xmlns:a16="http://schemas.microsoft.com/office/drawing/2014/main" id="{A2E6FF7E-E45E-B346-83A9-A300CBEC4697}"/>
              </a:ext>
            </a:extLst>
          </p:cNvPr>
          <p:cNvSpPr/>
          <p:nvPr>
            <p:custDataLst>
              <p:tags r:id="rId422"/>
            </p:custDataLst>
          </p:nvPr>
        </p:nvSpPr>
        <p:spPr>
          <a:xfrm>
            <a:off x="94234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7" name="Rectangle 846">
            <a:extLst>
              <a:ext uri="{FF2B5EF4-FFF2-40B4-BE49-F238E27FC236}">
                <a16:creationId xmlns:a16="http://schemas.microsoft.com/office/drawing/2014/main" id="{13E190B1-C885-EF46-90FF-590E89BCDC1D}"/>
              </a:ext>
            </a:extLst>
          </p:cNvPr>
          <p:cNvSpPr/>
          <p:nvPr>
            <p:custDataLst>
              <p:tags r:id="rId423"/>
            </p:custDataLst>
          </p:nvPr>
        </p:nvSpPr>
        <p:spPr>
          <a:xfrm>
            <a:off x="97790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8" name="Rectangle 847">
            <a:extLst>
              <a:ext uri="{FF2B5EF4-FFF2-40B4-BE49-F238E27FC236}">
                <a16:creationId xmlns:a16="http://schemas.microsoft.com/office/drawing/2014/main" id="{4DA198F3-13BF-E242-A89A-DF150D4F131F}"/>
              </a:ext>
            </a:extLst>
          </p:cNvPr>
          <p:cNvSpPr/>
          <p:nvPr>
            <p:custDataLst>
              <p:tags r:id="rId424"/>
            </p:custDataLst>
          </p:nvPr>
        </p:nvSpPr>
        <p:spPr>
          <a:xfrm>
            <a:off x="98679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9" name="Rectangle 848">
            <a:extLst>
              <a:ext uri="{FF2B5EF4-FFF2-40B4-BE49-F238E27FC236}">
                <a16:creationId xmlns:a16="http://schemas.microsoft.com/office/drawing/2014/main" id="{018823BF-EC12-8844-B9B5-1F7F66BCCA90}"/>
              </a:ext>
            </a:extLst>
          </p:cNvPr>
          <p:cNvSpPr/>
          <p:nvPr>
            <p:custDataLst>
              <p:tags r:id="rId425"/>
            </p:custDataLst>
          </p:nvPr>
        </p:nvSpPr>
        <p:spPr>
          <a:xfrm>
            <a:off x="99568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0" name="Rectangle 849">
            <a:extLst>
              <a:ext uri="{FF2B5EF4-FFF2-40B4-BE49-F238E27FC236}">
                <a16:creationId xmlns:a16="http://schemas.microsoft.com/office/drawing/2014/main" id="{5732318C-9E6D-9B41-88A8-3F4110DBDFA6}"/>
              </a:ext>
            </a:extLst>
          </p:cNvPr>
          <p:cNvSpPr/>
          <p:nvPr>
            <p:custDataLst>
              <p:tags r:id="rId426"/>
            </p:custDataLst>
          </p:nvPr>
        </p:nvSpPr>
        <p:spPr>
          <a:xfrm>
            <a:off x="100457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1" name="Rectangle 850">
            <a:extLst>
              <a:ext uri="{FF2B5EF4-FFF2-40B4-BE49-F238E27FC236}">
                <a16:creationId xmlns:a16="http://schemas.microsoft.com/office/drawing/2014/main" id="{90DBFBC5-2CA3-2E42-8364-BEA611E97614}"/>
              </a:ext>
            </a:extLst>
          </p:cNvPr>
          <p:cNvSpPr/>
          <p:nvPr>
            <p:custDataLst>
              <p:tags r:id="rId427"/>
            </p:custDataLst>
          </p:nvPr>
        </p:nvSpPr>
        <p:spPr>
          <a:xfrm>
            <a:off x="104902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2" name="Rectangle 851">
            <a:extLst>
              <a:ext uri="{FF2B5EF4-FFF2-40B4-BE49-F238E27FC236}">
                <a16:creationId xmlns:a16="http://schemas.microsoft.com/office/drawing/2014/main" id="{05C479B8-E23D-944E-9BB9-130D052B6AB5}"/>
              </a:ext>
            </a:extLst>
          </p:cNvPr>
          <p:cNvSpPr/>
          <p:nvPr>
            <p:custDataLst>
              <p:tags r:id="rId428"/>
            </p:custDataLst>
          </p:nvPr>
        </p:nvSpPr>
        <p:spPr>
          <a:xfrm>
            <a:off x="10668000" y="4470400"/>
            <a:ext cx="88900" cy="88900"/>
          </a:xfrm>
          <a:prstGeom prst="rect">
            <a:avLst/>
          </a:prstGeom>
          <a:solidFill>
            <a:srgbClr val="000000"/>
          </a:solidFill>
          <a:ln w="0" cap="flat" cmpd="sng" algn="ctr">
            <a:solidFill>
              <a:srgbClr val="000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Tree>
    <p:custDataLst>
      <p:tags r:id="rId1"/>
    </p:custDataLst>
    <p:extLst>
      <p:ext uri="{BB962C8B-B14F-4D97-AF65-F5344CB8AC3E}">
        <p14:creationId xmlns:p14="http://schemas.microsoft.com/office/powerpoint/2010/main" val="154238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1B806-8A89-FE47-90A3-FD026D4105B0}"/>
              </a:ext>
            </a:extLst>
          </p:cNvPr>
          <p:cNvSpPr>
            <a:spLocks noGrp="1"/>
          </p:cNvSpPr>
          <p:nvPr>
            <p:ph type="title"/>
            <p:custDataLst>
              <p:tags r:id="rId2"/>
            </p:custDataLst>
          </p:nvPr>
        </p:nvSpPr>
        <p:spPr/>
        <p:txBody>
          <a:bodyPr/>
          <a:lstStyle/>
          <a:p>
            <a:r>
              <a:rPr lang="en-US"/>
              <a:t>What is the first step in basic life support?</a:t>
            </a:r>
          </a:p>
        </p:txBody>
      </p:sp>
      <p:sp>
        <p:nvSpPr>
          <p:cNvPr id="4" name="Rounded Rectangle 3">
            <a:extLst>
              <a:ext uri="{FF2B5EF4-FFF2-40B4-BE49-F238E27FC236}">
                <a16:creationId xmlns:a16="http://schemas.microsoft.com/office/drawing/2014/main" id="{C670FDB7-2F66-1C4B-AE07-F93C38ACE249}"/>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7D52FD6C-8311-FB4F-BC8A-E918A2EB8B5C}"/>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Results slide</a:t>
            </a:r>
          </a:p>
        </p:txBody>
      </p:sp>
      <p:sp>
        <p:nvSpPr>
          <p:cNvPr id="6" name="Snip Same-side Corner of Rectangle 5">
            <a:extLst>
              <a:ext uri="{FF2B5EF4-FFF2-40B4-BE49-F238E27FC236}">
                <a16:creationId xmlns:a16="http://schemas.microsoft.com/office/drawing/2014/main" id="{84DE3018-E615-8B4F-AFAF-08F4E0A1C4BD}"/>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30D20603-F990-E848-83B9-7C47C4C33273}"/>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TextBox 7">
            <a:extLst>
              <a:ext uri="{FF2B5EF4-FFF2-40B4-BE49-F238E27FC236}">
                <a16:creationId xmlns:a16="http://schemas.microsoft.com/office/drawing/2014/main" id="{76FA8313-2458-F646-A0B9-A36EDE6892BC}"/>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9" name="TextBox 8">
            <a:extLst>
              <a:ext uri="{FF2B5EF4-FFF2-40B4-BE49-F238E27FC236}">
                <a16:creationId xmlns:a16="http://schemas.microsoft.com/office/drawing/2014/main" id="{7D5CC4D8-FE58-304E-B9DF-394575687C7C}"/>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XXX-XXX-XXX</a:t>
            </a:r>
            <a:endParaRPr lang="en-US"/>
          </a:p>
        </p:txBody>
      </p:sp>
      <p:sp>
        <p:nvSpPr>
          <p:cNvPr id="10" name="TextBox 9">
            <a:extLst>
              <a:ext uri="{FF2B5EF4-FFF2-40B4-BE49-F238E27FC236}">
                <a16:creationId xmlns:a16="http://schemas.microsoft.com/office/drawing/2014/main" id="{8CCAF154-9323-EF48-B4DB-F676FFACE1FA}"/>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Check for responsiveness</a:t>
            </a:r>
          </a:p>
        </p:txBody>
      </p:sp>
      <p:sp>
        <p:nvSpPr>
          <p:cNvPr id="11" name="TextBox 10">
            <a:extLst>
              <a:ext uri="{FF2B5EF4-FFF2-40B4-BE49-F238E27FC236}">
                <a16:creationId xmlns:a16="http://schemas.microsoft.com/office/drawing/2014/main" id="{41FCF95D-1AF3-394B-81FD-0F9D2C591BB3}"/>
              </a:ext>
            </a:extLst>
          </p:cNvPr>
          <p:cNvSpPr txBox="1"/>
          <p:nvPr>
            <p:custDataLst>
              <p:tags r:id="rId9"/>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a:t>
            </a:r>
          </a:p>
        </p:txBody>
      </p:sp>
      <p:sp>
        <p:nvSpPr>
          <p:cNvPr id="12" name="Rounded Rectangle 11">
            <a:extLst>
              <a:ext uri="{FF2B5EF4-FFF2-40B4-BE49-F238E27FC236}">
                <a16:creationId xmlns:a16="http://schemas.microsoft.com/office/drawing/2014/main" id="{D751276C-AB47-214B-9807-D5AFA54BEA59}"/>
              </a:ext>
            </a:extLst>
          </p:cNvPr>
          <p:cNvSpPr/>
          <p:nvPr>
            <p:custDataLst>
              <p:tags r:id="rId10"/>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3" name="Rounded Rectangle 12">
            <a:extLst>
              <a:ext uri="{FF2B5EF4-FFF2-40B4-BE49-F238E27FC236}">
                <a16:creationId xmlns:a16="http://schemas.microsoft.com/office/drawing/2014/main" id="{70DF584D-A573-4A4F-8F8A-F84F5911D562}"/>
              </a:ext>
            </a:extLst>
          </p:cNvPr>
          <p:cNvSpPr/>
          <p:nvPr>
            <p:custDataLst>
              <p:tags r:id="rId11"/>
            </p:custDataLst>
          </p:nvPr>
        </p:nvSpPr>
        <p:spPr>
          <a:xfrm>
            <a:off x="838200" y="2133600"/>
            <a:ext cx="6350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4" name="TextBox 13">
            <a:extLst>
              <a:ext uri="{FF2B5EF4-FFF2-40B4-BE49-F238E27FC236}">
                <a16:creationId xmlns:a16="http://schemas.microsoft.com/office/drawing/2014/main" id="{CBB8B5A0-8D1F-3D4B-885D-9E374B4E064C}"/>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Perform chest compressions</a:t>
            </a:r>
          </a:p>
        </p:txBody>
      </p:sp>
      <p:sp>
        <p:nvSpPr>
          <p:cNvPr id="15" name="TextBox 14">
            <a:extLst>
              <a:ext uri="{FF2B5EF4-FFF2-40B4-BE49-F238E27FC236}">
                <a16:creationId xmlns:a16="http://schemas.microsoft.com/office/drawing/2014/main" id="{A827EF2A-165F-7B46-8B55-53FC13CC3466}"/>
              </a:ext>
            </a:extLst>
          </p:cNvPr>
          <p:cNvSpPr txBox="1"/>
          <p:nvPr>
            <p:custDataLst>
              <p:tags r:id="rId12"/>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a:t>
            </a:r>
          </a:p>
        </p:txBody>
      </p:sp>
      <p:sp>
        <p:nvSpPr>
          <p:cNvPr id="16" name="Rounded Rectangle 15">
            <a:extLst>
              <a:ext uri="{FF2B5EF4-FFF2-40B4-BE49-F238E27FC236}">
                <a16:creationId xmlns:a16="http://schemas.microsoft.com/office/drawing/2014/main" id="{215D0C71-A4C7-814F-BB24-007EC09A3D7A}"/>
              </a:ext>
            </a:extLst>
          </p:cNvPr>
          <p:cNvSpPr/>
          <p:nvPr>
            <p:custDataLst>
              <p:tags r:id="rId13"/>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7" name="Rounded Rectangle 16">
            <a:extLst>
              <a:ext uri="{FF2B5EF4-FFF2-40B4-BE49-F238E27FC236}">
                <a16:creationId xmlns:a16="http://schemas.microsoft.com/office/drawing/2014/main" id="{F2C6BE7F-02B7-A647-85B4-785407C6250A}"/>
              </a:ext>
            </a:extLst>
          </p:cNvPr>
          <p:cNvSpPr/>
          <p:nvPr>
            <p:custDataLst>
              <p:tags r:id="rId14"/>
            </p:custDataLst>
          </p:nvPr>
        </p:nvSpPr>
        <p:spPr>
          <a:xfrm>
            <a:off x="838200" y="2768600"/>
            <a:ext cx="6350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8" name="TextBox 17">
            <a:extLst>
              <a:ext uri="{FF2B5EF4-FFF2-40B4-BE49-F238E27FC236}">
                <a16:creationId xmlns:a16="http://schemas.microsoft.com/office/drawing/2014/main" id="{DEEB8206-CB6D-FB40-BF9B-9736288A8F3D}"/>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Open the airway</a:t>
            </a:r>
          </a:p>
        </p:txBody>
      </p:sp>
      <p:sp>
        <p:nvSpPr>
          <p:cNvPr id="19" name="TextBox 18">
            <a:extLst>
              <a:ext uri="{FF2B5EF4-FFF2-40B4-BE49-F238E27FC236}">
                <a16:creationId xmlns:a16="http://schemas.microsoft.com/office/drawing/2014/main" id="{46A71E3A-0A13-C24B-8732-91A2FC8BB953}"/>
              </a:ext>
            </a:extLst>
          </p:cNvPr>
          <p:cNvSpPr txBox="1"/>
          <p:nvPr>
            <p:custDataLst>
              <p:tags r:id="rId15"/>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a:t>
            </a:r>
          </a:p>
        </p:txBody>
      </p:sp>
      <p:sp>
        <p:nvSpPr>
          <p:cNvPr id="20" name="Rounded Rectangle 19">
            <a:extLst>
              <a:ext uri="{FF2B5EF4-FFF2-40B4-BE49-F238E27FC236}">
                <a16:creationId xmlns:a16="http://schemas.microsoft.com/office/drawing/2014/main" id="{C68AF1A3-B4FB-B548-9751-F23724242C2E}"/>
              </a:ext>
            </a:extLst>
          </p:cNvPr>
          <p:cNvSpPr/>
          <p:nvPr>
            <p:custDataLst>
              <p:tags r:id="rId16"/>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1" name="Rounded Rectangle 20">
            <a:extLst>
              <a:ext uri="{FF2B5EF4-FFF2-40B4-BE49-F238E27FC236}">
                <a16:creationId xmlns:a16="http://schemas.microsoft.com/office/drawing/2014/main" id="{B02B66C4-780B-D54C-85DF-C80C613AA981}"/>
              </a:ext>
            </a:extLst>
          </p:cNvPr>
          <p:cNvSpPr/>
          <p:nvPr>
            <p:custDataLst>
              <p:tags r:id="rId17"/>
            </p:custDataLst>
          </p:nvPr>
        </p:nvSpPr>
        <p:spPr>
          <a:xfrm>
            <a:off x="838200" y="3403600"/>
            <a:ext cx="6350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2" name="TextBox 21">
            <a:extLst>
              <a:ext uri="{FF2B5EF4-FFF2-40B4-BE49-F238E27FC236}">
                <a16:creationId xmlns:a16="http://schemas.microsoft.com/office/drawing/2014/main" id="{93A37E38-BBD2-9D4A-A133-66FF008D384D}"/>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Give rescue breaths</a:t>
            </a:r>
          </a:p>
        </p:txBody>
      </p:sp>
      <p:sp>
        <p:nvSpPr>
          <p:cNvPr id="23" name="TextBox 22">
            <a:extLst>
              <a:ext uri="{FF2B5EF4-FFF2-40B4-BE49-F238E27FC236}">
                <a16:creationId xmlns:a16="http://schemas.microsoft.com/office/drawing/2014/main" id="{B0A5EC07-BC21-B247-8FCE-EBD09385A591}"/>
              </a:ext>
            </a:extLst>
          </p:cNvPr>
          <p:cNvSpPr txBox="1"/>
          <p:nvPr>
            <p:custDataLst>
              <p:tags r:id="rId18"/>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a:t>
            </a:r>
          </a:p>
        </p:txBody>
      </p:sp>
      <p:sp>
        <p:nvSpPr>
          <p:cNvPr id="24" name="Rounded Rectangle 23">
            <a:extLst>
              <a:ext uri="{FF2B5EF4-FFF2-40B4-BE49-F238E27FC236}">
                <a16:creationId xmlns:a16="http://schemas.microsoft.com/office/drawing/2014/main" id="{3E9F5829-0BA9-B640-89D8-F473C9CAB339}"/>
              </a:ext>
            </a:extLst>
          </p:cNvPr>
          <p:cNvSpPr/>
          <p:nvPr>
            <p:custDataLst>
              <p:tags r:id="rId19"/>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5" name="Rounded Rectangle 24">
            <a:extLst>
              <a:ext uri="{FF2B5EF4-FFF2-40B4-BE49-F238E27FC236}">
                <a16:creationId xmlns:a16="http://schemas.microsoft.com/office/drawing/2014/main" id="{9A041A69-F594-824A-A119-A316691E3E63}"/>
              </a:ext>
            </a:extLst>
          </p:cNvPr>
          <p:cNvSpPr/>
          <p:nvPr>
            <p:custDataLst>
              <p:tags r:id="rId20"/>
            </p:custDataLst>
          </p:nvPr>
        </p:nvSpPr>
        <p:spPr>
          <a:xfrm>
            <a:off x="838200" y="4038600"/>
            <a:ext cx="6350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6" name="Rectangle 25">
            <a:extLst>
              <a:ext uri="{FF2B5EF4-FFF2-40B4-BE49-F238E27FC236}">
                <a16:creationId xmlns:a16="http://schemas.microsoft.com/office/drawing/2014/main" id="{960F09EB-A35D-8241-9A3B-20395E1CDAD2}"/>
              </a:ext>
            </a:extLst>
          </p:cNvPr>
          <p:cNvSpPr/>
          <p:nvPr>
            <p:custDataLst>
              <p:tags r:id="rId21"/>
            </p:custDataLst>
          </p:nvPr>
        </p:nvSpPr>
        <p:spPr>
          <a:xfrm>
            <a:off x="838200" y="5740400"/>
            <a:ext cx="10515600" cy="8636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US" sz="8000">
                <a:solidFill>
                  <a:srgbClr val="FFFFFF"/>
                </a:solidFill>
              </a:rPr>
              <a:t>RESULTS SLIDE</a:t>
            </a:r>
          </a:p>
        </p:txBody>
      </p:sp>
    </p:spTree>
    <p:custDataLst>
      <p:tags r:id="rId1"/>
    </p:custDataLst>
    <p:extLst>
      <p:ext uri="{BB962C8B-B14F-4D97-AF65-F5344CB8AC3E}">
        <p14:creationId xmlns:p14="http://schemas.microsoft.com/office/powerpoint/2010/main" val="1818628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FC6F3-B9B4-9045-A93F-F985CD6874F3}"/>
              </a:ext>
            </a:extLst>
          </p:cNvPr>
          <p:cNvSpPr>
            <a:spLocks noGrp="1"/>
          </p:cNvSpPr>
          <p:nvPr>
            <p:ph type="title"/>
            <p:custDataLst>
              <p:tags r:id="rId2"/>
            </p:custDataLst>
          </p:nvPr>
        </p:nvSpPr>
        <p:spPr/>
        <p:txBody>
          <a:bodyPr/>
          <a:lstStyle/>
          <a:p>
            <a:r>
              <a:rPr lang="en-US"/>
              <a:t>What is the first step in basic life support?</a:t>
            </a:r>
          </a:p>
        </p:txBody>
      </p:sp>
      <p:sp>
        <p:nvSpPr>
          <p:cNvPr id="4" name="Rounded Rectangle 3">
            <a:extLst>
              <a:ext uri="{FF2B5EF4-FFF2-40B4-BE49-F238E27FC236}">
                <a16:creationId xmlns:a16="http://schemas.microsoft.com/office/drawing/2014/main" id="{47CA2998-6442-B546-B9F0-5DD0D7C730F6}"/>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93FD685B-323F-8E4E-ABEE-60835DA39F8A}"/>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Question slide</a:t>
            </a:r>
          </a:p>
        </p:txBody>
      </p:sp>
      <p:sp>
        <p:nvSpPr>
          <p:cNvPr id="6" name="Snip Same-side Corner of Rectangle 5">
            <a:extLst>
              <a:ext uri="{FF2B5EF4-FFF2-40B4-BE49-F238E27FC236}">
                <a16:creationId xmlns:a16="http://schemas.microsoft.com/office/drawing/2014/main" id="{95547177-23A0-B44D-A926-C9A0DD348446}"/>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FF4FA10D-671A-8F43-9F6E-CF19AA2A80B9}"/>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Oval 7">
            <a:extLst>
              <a:ext uri="{FF2B5EF4-FFF2-40B4-BE49-F238E27FC236}">
                <a16:creationId xmlns:a16="http://schemas.microsoft.com/office/drawing/2014/main" id="{FD751683-49A3-2343-B02E-C3E5B9A67B75}"/>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5000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US"/>
          </a:p>
        </p:txBody>
      </p:sp>
      <p:sp>
        <p:nvSpPr>
          <p:cNvPr id="9" name="TextBox 8">
            <a:extLst>
              <a:ext uri="{FF2B5EF4-FFF2-40B4-BE49-F238E27FC236}">
                <a16:creationId xmlns:a16="http://schemas.microsoft.com/office/drawing/2014/main" id="{3E8F5065-1CB8-A64C-AACE-A0DB6E36B202}"/>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10" name="TextBox 9">
            <a:extLst>
              <a:ext uri="{FF2B5EF4-FFF2-40B4-BE49-F238E27FC236}">
                <a16:creationId xmlns:a16="http://schemas.microsoft.com/office/drawing/2014/main" id="{896FE462-42EF-CC4E-9DF1-12270671DD78}"/>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1" name="TextBox 10">
            <a:extLst>
              <a:ext uri="{FF2B5EF4-FFF2-40B4-BE49-F238E27FC236}">
                <a16:creationId xmlns:a16="http://schemas.microsoft.com/office/drawing/2014/main" id="{6278F177-5605-CA4F-868C-D085835A1308}"/>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Check for responsiveness</a:t>
            </a:r>
          </a:p>
        </p:txBody>
      </p:sp>
      <p:sp>
        <p:nvSpPr>
          <p:cNvPr id="12" name="TextBox 11">
            <a:extLst>
              <a:ext uri="{FF2B5EF4-FFF2-40B4-BE49-F238E27FC236}">
                <a16:creationId xmlns:a16="http://schemas.microsoft.com/office/drawing/2014/main" id="{1262E814-DF50-4F45-B7A6-A6B30329BFFC}"/>
              </a:ext>
            </a:extLst>
          </p:cNvPr>
          <p:cNvSpPr txBox="1"/>
          <p:nvPr>
            <p:custDataLst>
              <p:tags r:id="rId10"/>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3" name="Rounded Rectangle 12">
            <a:extLst>
              <a:ext uri="{FF2B5EF4-FFF2-40B4-BE49-F238E27FC236}">
                <a16:creationId xmlns:a16="http://schemas.microsoft.com/office/drawing/2014/main" id="{00FC868E-9A52-3C46-8566-A5F20A42F33A}"/>
              </a:ext>
            </a:extLst>
          </p:cNvPr>
          <p:cNvSpPr/>
          <p:nvPr>
            <p:custDataLst>
              <p:tags r:id="rId11"/>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4" name="Rounded Rectangle 13">
            <a:extLst>
              <a:ext uri="{FF2B5EF4-FFF2-40B4-BE49-F238E27FC236}">
                <a16:creationId xmlns:a16="http://schemas.microsoft.com/office/drawing/2014/main" id="{E17E61ED-1DA4-D648-823E-C04DC8D3F345}"/>
              </a:ext>
            </a:extLst>
          </p:cNvPr>
          <p:cNvSpPr/>
          <p:nvPr>
            <p:custDataLst>
              <p:tags r:id="rId12"/>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5" name="TextBox 14">
            <a:extLst>
              <a:ext uri="{FF2B5EF4-FFF2-40B4-BE49-F238E27FC236}">
                <a16:creationId xmlns:a16="http://schemas.microsoft.com/office/drawing/2014/main" id="{6AB5BD00-25DD-3B44-938B-1500532500EE}"/>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Perform chest compressions</a:t>
            </a:r>
          </a:p>
        </p:txBody>
      </p:sp>
      <p:sp>
        <p:nvSpPr>
          <p:cNvPr id="16" name="TextBox 15">
            <a:extLst>
              <a:ext uri="{FF2B5EF4-FFF2-40B4-BE49-F238E27FC236}">
                <a16:creationId xmlns:a16="http://schemas.microsoft.com/office/drawing/2014/main" id="{B5AC5205-9249-0141-B2D4-BBA93BCA2BA0}"/>
              </a:ext>
            </a:extLst>
          </p:cNvPr>
          <p:cNvSpPr txBox="1"/>
          <p:nvPr>
            <p:custDataLst>
              <p:tags r:id="rId13"/>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7" name="Rounded Rectangle 16">
            <a:extLst>
              <a:ext uri="{FF2B5EF4-FFF2-40B4-BE49-F238E27FC236}">
                <a16:creationId xmlns:a16="http://schemas.microsoft.com/office/drawing/2014/main" id="{8300419D-4FE0-2949-A3ED-3B83688D20E3}"/>
              </a:ext>
            </a:extLst>
          </p:cNvPr>
          <p:cNvSpPr/>
          <p:nvPr>
            <p:custDataLst>
              <p:tags r:id="rId14"/>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8" name="Rounded Rectangle 17">
            <a:extLst>
              <a:ext uri="{FF2B5EF4-FFF2-40B4-BE49-F238E27FC236}">
                <a16:creationId xmlns:a16="http://schemas.microsoft.com/office/drawing/2014/main" id="{1F828C39-C75E-734C-A9B1-E9582AB13392}"/>
              </a:ext>
            </a:extLst>
          </p:cNvPr>
          <p:cNvSpPr/>
          <p:nvPr>
            <p:custDataLst>
              <p:tags r:id="rId15"/>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9" name="TextBox 18">
            <a:extLst>
              <a:ext uri="{FF2B5EF4-FFF2-40B4-BE49-F238E27FC236}">
                <a16:creationId xmlns:a16="http://schemas.microsoft.com/office/drawing/2014/main" id="{9272B0A1-91EB-EA4A-8C61-B6D2C70E3FBF}"/>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Open the airway</a:t>
            </a:r>
          </a:p>
        </p:txBody>
      </p:sp>
      <p:sp>
        <p:nvSpPr>
          <p:cNvPr id="20" name="TextBox 19">
            <a:extLst>
              <a:ext uri="{FF2B5EF4-FFF2-40B4-BE49-F238E27FC236}">
                <a16:creationId xmlns:a16="http://schemas.microsoft.com/office/drawing/2014/main" id="{895DFBB6-1D6C-B543-A0B2-537E421572CE}"/>
              </a:ext>
            </a:extLst>
          </p:cNvPr>
          <p:cNvSpPr txBox="1"/>
          <p:nvPr>
            <p:custDataLst>
              <p:tags r:id="rId16"/>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1" name="Rounded Rectangle 20">
            <a:extLst>
              <a:ext uri="{FF2B5EF4-FFF2-40B4-BE49-F238E27FC236}">
                <a16:creationId xmlns:a16="http://schemas.microsoft.com/office/drawing/2014/main" id="{3D36A1DA-794F-4948-8214-2E2BCCF03FBE}"/>
              </a:ext>
            </a:extLst>
          </p:cNvPr>
          <p:cNvSpPr/>
          <p:nvPr>
            <p:custDataLst>
              <p:tags r:id="rId17"/>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2" name="Rounded Rectangle 21">
            <a:extLst>
              <a:ext uri="{FF2B5EF4-FFF2-40B4-BE49-F238E27FC236}">
                <a16:creationId xmlns:a16="http://schemas.microsoft.com/office/drawing/2014/main" id="{86027E81-6162-544B-9FF4-88F33BB11C3D}"/>
              </a:ext>
            </a:extLst>
          </p:cNvPr>
          <p:cNvSpPr/>
          <p:nvPr>
            <p:custDataLst>
              <p:tags r:id="rId18"/>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3" name="TextBox 22">
            <a:extLst>
              <a:ext uri="{FF2B5EF4-FFF2-40B4-BE49-F238E27FC236}">
                <a16:creationId xmlns:a16="http://schemas.microsoft.com/office/drawing/2014/main" id="{2FF3565A-837C-AA4A-A7A7-96F3EB730243}"/>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Give rescue breaths</a:t>
            </a:r>
          </a:p>
        </p:txBody>
      </p:sp>
      <p:sp>
        <p:nvSpPr>
          <p:cNvPr id="24" name="TextBox 23">
            <a:extLst>
              <a:ext uri="{FF2B5EF4-FFF2-40B4-BE49-F238E27FC236}">
                <a16:creationId xmlns:a16="http://schemas.microsoft.com/office/drawing/2014/main" id="{D7E3320F-E40A-BF42-9650-1195F7E81DA1}"/>
              </a:ext>
            </a:extLst>
          </p:cNvPr>
          <p:cNvSpPr txBox="1"/>
          <p:nvPr>
            <p:custDataLst>
              <p:tags r:id="rId19"/>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5" name="Rounded Rectangle 24">
            <a:extLst>
              <a:ext uri="{FF2B5EF4-FFF2-40B4-BE49-F238E27FC236}">
                <a16:creationId xmlns:a16="http://schemas.microsoft.com/office/drawing/2014/main" id="{4406104F-88B4-BF4F-BE31-19BFD0816F64}"/>
              </a:ext>
            </a:extLst>
          </p:cNvPr>
          <p:cNvSpPr/>
          <p:nvPr>
            <p:custDataLst>
              <p:tags r:id="rId20"/>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6" name="Rounded Rectangle 25">
            <a:extLst>
              <a:ext uri="{FF2B5EF4-FFF2-40B4-BE49-F238E27FC236}">
                <a16:creationId xmlns:a16="http://schemas.microsoft.com/office/drawing/2014/main" id="{EF30F076-7689-DF40-9693-3694341149D5}"/>
              </a:ext>
            </a:extLst>
          </p:cNvPr>
          <p:cNvSpPr/>
          <p:nvPr>
            <p:custDataLst>
              <p:tags r:id="rId21"/>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Tree>
    <p:custDataLst>
      <p:tags r:id="rId1"/>
    </p:custDataLst>
    <p:extLst>
      <p:ext uri="{BB962C8B-B14F-4D97-AF65-F5344CB8AC3E}">
        <p14:creationId xmlns:p14="http://schemas.microsoft.com/office/powerpoint/2010/main" val="2910988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95CA-D299-EF42-B02E-4CAEAC63EF0F}"/>
              </a:ext>
            </a:extLst>
          </p:cNvPr>
          <p:cNvSpPr>
            <a:spLocks noGrp="1"/>
          </p:cNvSpPr>
          <p:nvPr>
            <p:ph type="title"/>
            <p:custDataLst>
              <p:tags r:id="rId2"/>
            </p:custDataLst>
          </p:nvPr>
        </p:nvSpPr>
        <p:spPr/>
        <p:txBody>
          <a:bodyPr/>
          <a:lstStyle/>
          <a:p>
            <a:r>
              <a:rPr lang="en-US"/>
              <a:t>What does CPR stand for?</a:t>
            </a:r>
          </a:p>
        </p:txBody>
      </p:sp>
      <p:sp>
        <p:nvSpPr>
          <p:cNvPr id="4" name="Rounded Rectangle 3">
            <a:extLst>
              <a:ext uri="{FF2B5EF4-FFF2-40B4-BE49-F238E27FC236}">
                <a16:creationId xmlns:a16="http://schemas.microsoft.com/office/drawing/2014/main" id="{2D3E6A97-72C6-4B40-A85B-2A272D7E201A}"/>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4BCD04BC-C5C4-7041-8EA5-FAD59F394B1D}"/>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Question slide</a:t>
            </a:r>
          </a:p>
        </p:txBody>
      </p:sp>
      <p:sp>
        <p:nvSpPr>
          <p:cNvPr id="6" name="Snip Same-side Corner of Rectangle 5">
            <a:extLst>
              <a:ext uri="{FF2B5EF4-FFF2-40B4-BE49-F238E27FC236}">
                <a16:creationId xmlns:a16="http://schemas.microsoft.com/office/drawing/2014/main" id="{1E7D9C3F-6D1C-314D-ACFF-6EBFC13C69AA}"/>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D2FD6B1F-BE7E-2646-94D6-C8738B698CE1}"/>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Oval 7">
            <a:extLst>
              <a:ext uri="{FF2B5EF4-FFF2-40B4-BE49-F238E27FC236}">
                <a16:creationId xmlns:a16="http://schemas.microsoft.com/office/drawing/2014/main" id="{9DA04EFF-83D5-364A-8913-A31601E7B957}"/>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US"/>
          </a:p>
        </p:txBody>
      </p:sp>
      <p:sp>
        <p:nvSpPr>
          <p:cNvPr id="9" name="TextBox 8">
            <a:extLst>
              <a:ext uri="{FF2B5EF4-FFF2-40B4-BE49-F238E27FC236}">
                <a16:creationId xmlns:a16="http://schemas.microsoft.com/office/drawing/2014/main" id="{053B384D-59AB-6A49-BDE8-0F14B4905A5E}"/>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10" name="TextBox 9">
            <a:extLst>
              <a:ext uri="{FF2B5EF4-FFF2-40B4-BE49-F238E27FC236}">
                <a16:creationId xmlns:a16="http://schemas.microsoft.com/office/drawing/2014/main" id="{D4D96660-0931-3543-92B4-50CA677ACA14}"/>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1" name="TextBox 10">
            <a:extLst>
              <a:ext uri="{FF2B5EF4-FFF2-40B4-BE49-F238E27FC236}">
                <a16:creationId xmlns:a16="http://schemas.microsoft.com/office/drawing/2014/main" id="{C2BC8677-6A0A-3C4C-AE47-3B4E9AC61218}"/>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Cardiology and Pulmonary Recovery</a:t>
            </a:r>
          </a:p>
        </p:txBody>
      </p:sp>
      <p:sp>
        <p:nvSpPr>
          <p:cNvPr id="12" name="TextBox 11">
            <a:extLst>
              <a:ext uri="{FF2B5EF4-FFF2-40B4-BE49-F238E27FC236}">
                <a16:creationId xmlns:a16="http://schemas.microsoft.com/office/drawing/2014/main" id="{27266EF7-53E0-654A-BEF9-371DB9D2F2D7}"/>
              </a:ext>
            </a:extLst>
          </p:cNvPr>
          <p:cNvSpPr txBox="1"/>
          <p:nvPr>
            <p:custDataLst>
              <p:tags r:id="rId10"/>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3" name="Rounded Rectangle 12">
            <a:extLst>
              <a:ext uri="{FF2B5EF4-FFF2-40B4-BE49-F238E27FC236}">
                <a16:creationId xmlns:a16="http://schemas.microsoft.com/office/drawing/2014/main" id="{BF529361-375E-214C-9BDE-AD5D7C7EFC6C}"/>
              </a:ext>
            </a:extLst>
          </p:cNvPr>
          <p:cNvSpPr/>
          <p:nvPr>
            <p:custDataLst>
              <p:tags r:id="rId11"/>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4" name="Rounded Rectangle 13">
            <a:extLst>
              <a:ext uri="{FF2B5EF4-FFF2-40B4-BE49-F238E27FC236}">
                <a16:creationId xmlns:a16="http://schemas.microsoft.com/office/drawing/2014/main" id="{6F9F39B4-2F2A-A64A-A9BF-E0504ED48D01}"/>
              </a:ext>
            </a:extLst>
          </p:cNvPr>
          <p:cNvSpPr/>
          <p:nvPr>
            <p:custDataLst>
              <p:tags r:id="rId12"/>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5" name="TextBox 14">
            <a:extLst>
              <a:ext uri="{FF2B5EF4-FFF2-40B4-BE49-F238E27FC236}">
                <a16:creationId xmlns:a16="http://schemas.microsoft.com/office/drawing/2014/main" id="{789CFF3C-6CA6-044A-972D-0B571046E723}"/>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Cardiopulmonary Resuscitation</a:t>
            </a:r>
          </a:p>
        </p:txBody>
      </p:sp>
      <p:sp>
        <p:nvSpPr>
          <p:cNvPr id="16" name="TextBox 15">
            <a:extLst>
              <a:ext uri="{FF2B5EF4-FFF2-40B4-BE49-F238E27FC236}">
                <a16:creationId xmlns:a16="http://schemas.microsoft.com/office/drawing/2014/main" id="{4D139813-129E-C84A-BCB2-A5638B462D6A}"/>
              </a:ext>
            </a:extLst>
          </p:cNvPr>
          <p:cNvSpPr txBox="1"/>
          <p:nvPr>
            <p:custDataLst>
              <p:tags r:id="rId13"/>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7" name="Rounded Rectangle 16">
            <a:extLst>
              <a:ext uri="{FF2B5EF4-FFF2-40B4-BE49-F238E27FC236}">
                <a16:creationId xmlns:a16="http://schemas.microsoft.com/office/drawing/2014/main" id="{D6E5A1D2-C59A-144E-ADF3-661E5CED2FD3}"/>
              </a:ext>
            </a:extLst>
          </p:cNvPr>
          <p:cNvSpPr/>
          <p:nvPr>
            <p:custDataLst>
              <p:tags r:id="rId14"/>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8" name="Rounded Rectangle 17">
            <a:extLst>
              <a:ext uri="{FF2B5EF4-FFF2-40B4-BE49-F238E27FC236}">
                <a16:creationId xmlns:a16="http://schemas.microsoft.com/office/drawing/2014/main" id="{24BA4AA4-F1A8-1744-9FBF-F61713860D68}"/>
              </a:ext>
            </a:extLst>
          </p:cNvPr>
          <p:cNvSpPr/>
          <p:nvPr>
            <p:custDataLst>
              <p:tags r:id="rId15"/>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9" name="TextBox 18">
            <a:extLst>
              <a:ext uri="{FF2B5EF4-FFF2-40B4-BE49-F238E27FC236}">
                <a16:creationId xmlns:a16="http://schemas.microsoft.com/office/drawing/2014/main" id="{8965B4CF-F90F-4243-A708-B1F50706ABE1}"/>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Cardiovascular and Pulmonary Rehabilitation</a:t>
            </a:r>
          </a:p>
        </p:txBody>
      </p:sp>
      <p:sp>
        <p:nvSpPr>
          <p:cNvPr id="20" name="TextBox 19">
            <a:extLst>
              <a:ext uri="{FF2B5EF4-FFF2-40B4-BE49-F238E27FC236}">
                <a16:creationId xmlns:a16="http://schemas.microsoft.com/office/drawing/2014/main" id="{B16DF803-A4A6-0D41-A716-41992E540CA8}"/>
              </a:ext>
            </a:extLst>
          </p:cNvPr>
          <p:cNvSpPr txBox="1"/>
          <p:nvPr>
            <p:custDataLst>
              <p:tags r:id="rId16"/>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1" name="Rounded Rectangle 20">
            <a:extLst>
              <a:ext uri="{FF2B5EF4-FFF2-40B4-BE49-F238E27FC236}">
                <a16:creationId xmlns:a16="http://schemas.microsoft.com/office/drawing/2014/main" id="{5E860DBE-D3A7-F849-9208-D6F4B29B46C5}"/>
              </a:ext>
            </a:extLst>
          </p:cNvPr>
          <p:cNvSpPr/>
          <p:nvPr>
            <p:custDataLst>
              <p:tags r:id="rId17"/>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2" name="Rounded Rectangle 21">
            <a:extLst>
              <a:ext uri="{FF2B5EF4-FFF2-40B4-BE49-F238E27FC236}">
                <a16:creationId xmlns:a16="http://schemas.microsoft.com/office/drawing/2014/main" id="{6A00D9E7-0D54-D644-8C60-77A30C7F774D}"/>
              </a:ext>
            </a:extLst>
          </p:cNvPr>
          <p:cNvSpPr/>
          <p:nvPr>
            <p:custDataLst>
              <p:tags r:id="rId18"/>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3" name="TextBox 22">
            <a:extLst>
              <a:ext uri="{FF2B5EF4-FFF2-40B4-BE49-F238E27FC236}">
                <a16:creationId xmlns:a16="http://schemas.microsoft.com/office/drawing/2014/main" id="{32EC0715-51E0-DF46-ACDC-7560ED3B224D}"/>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Critical Post-treatment Recovery</a:t>
            </a:r>
          </a:p>
        </p:txBody>
      </p:sp>
      <p:sp>
        <p:nvSpPr>
          <p:cNvPr id="24" name="TextBox 23">
            <a:extLst>
              <a:ext uri="{FF2B5EF4-FFF2-40B4-BE49-F238E27FC236}">
                <a16:creationId xmlns:a16="http://schemas.microsoft.com/office/drawing/2014/main" id="{BDCAC44A-F2B9-9F4C-BBFE-2245239A0050}"/>
              </a:ext>
            </a:extLst>
          </p:cNvPr>
          <p:cNvSpPr txBox="1"/>
          <p:nvPr>
            <p:custDataLst>
              <p:tags r:id="rId19"/>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5" name="Rounded Rectangle 24">
            <a:extLst>
              <a:ext uri="{FF2B5EF4-FFF2-40B4-BE49-F238E27FC236}">
                <a16:creationId xmlns:a16="http://schemas.microsoft.com/office/drawing/2014/main" id="{8BB89CD4-A2E5-0D4E-8886-0599E9F98806}"/>
              </a:ext>
            </a:extLst>
          </p:cNvPr>
          <p:cNvSpPr/>
          <p:nvPr>
            <p:custDataLst>
              <p:tags r:id="rId20"/>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6" name="Rounded Rectangle 25">
            <a:extLst>
              <a:ext uri="{FF2B5EF4-FFF2-40B4-BE49-F238E27FC236}">
                <a16:creationId xmlns:a16="http://schemas.microsoft.com/office/drawing/2014/main" id="{1D3BD271-E9BC-7040-B728-7C5375C97A57}"/>
              </a:ext>
            </a:extLst>
          </p:cNvPr>
          <p:cNvSpPr/>
          <p:nvPr>
            <p:custDataLst>
              <p:tags r:id="rId21"/>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Tree>
    <p:custDataLst>
      <p:tags r:id="rId1"/>
    </p:custDataLst>
    <p:extLst>
      <p:ext uri="{BB962C8B-B14F-4D97-AF65-F5344CB8AC3E}">
        <p14:creationId xmlns:p14="http://schemas.microsoft.com/office/powerpoint/2010/main" val="847694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1ABC-54DA-2C4E-A5DB-973A7603B9C1}"/>
              </a:ext>
            </a:extLst>
          </p:cNvPr>
          <p:cNvSpPr>
            <a:spLocks noGrp="1"/>
          </p:cNvSpPr>
          <p:nvPr>
            <p:ph type="title"/>
            <p:custDataLst>
              <p:tags r:id="rId2"/>
            </p:custDataLst>
          </p:nvPr>
        </p:nvSpPr>
        <p:spPr/>
        <p:txBody>
          <a:bodyPr/>
          <a:lstStyle/>
          <a:p>
            <a:r>
              <a:rPr lang="en-US"/>
              <a:t>What does CPR stand for?</a:t>
            </a:r>
          </a:p>
        </p:txBody>
      </p:sp>
      <p:sp>
        <p:nvSpPr>
          <p:cNvPr id="4" name="Rounded Rectangle 3">
            <a:extLst>
              <a:ext uri="{FF2B5EF4-FFF2-40B4-BE49-F238E27FC236}">
                <a16:creationId xmlns:a16="http://schemas.microsoft.com/office/drawing/2014/main" id="{765E6E80-4698-5447-BF93-0571B89E457C}"/>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BE991B8E-FA8B-3D4F-BDCF-5AC11071A287}"/>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Results slide</a:t>
            </a:r>
          </a:p>
        </p:txBody>
      </p:sp>
      <p:sp>
        <p:nvSpPr>
          <p:cNvPr id="6" name="Snip Same-side Corner of Rectangle 5">
            <a:extLst>
              <a:ext uri="{FF2B5EF4-FFF2-40B4-BE49-F238E27FC236}">
                <a16:creationId xmlns:a16="http://schemas.microsoft.com/office/drawing/2014/main" id="{9A93CE76-AAD7-3445-8E93-D3147B665B15}"/>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79A2FF76-8509-4C4F-B414-548DDD24BE6C}"/>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TextBox 7">
            <a:extLst>
              <a:ext uri="{FF2B5EF4-FFF2-40B4-BE49-F238E27FC236}">
                <a16:creationId xmlns:a16="http://schemas.microsoft.com/office/drawing/2014/main" id="{D07147D5-FC83-F04F-BA8C-46FD0F96CBBE}"/>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9" name="TextBox 8">
            <a:extLst>
              <a:ext uri="{FF2B5EF4-FFF2-40B4-BE49-F238E27FC236}">
                <a16:creationId xmlns:a16="http://schemas.microsoft.com/office/drawing/2014/main" id="{7E0D6A7C-300C-9940-84FF-48475BBA184B}"/>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0" name="TextBox 9">
            <a:extLst>
              <a:ext uri="{FF2B5EF4-FFF2-40B4-BE49-F238E27FC236}">
                <a16:creationId xmlns:a16="http://schemas.microsoft.com/office/drawing/2014/main" id="{6F3857D7-E195-294F-92EF-EB686452FC4B}"/>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Cardiology and Pulmonary Recovery</a:t>
            </a:r>
          </a:p>
        </p:txBody>
      </p:sp>
      <p:sp>
        <p:nvSpPr>
          <p:cNvPr id="11" name="TextBox 10">
            <a:extLst>
              <a:ext uri="{FF2B5EF4-FFF2-40B4-BE49-F238E27FC236}">
                <a16:creationId xmlns:a16="http://schemas.microsoft.com/office/drawing/2014/main" id="{EB40ADAA-8A4C-6149-AC8B-698B38A3DCD9}"/>
              </a:ext>
            </a:extLst>
          </p:cNvPr>
          <p:cNvSpPr txBox="1"/>
          <p:nvPr>
            <p:custDataLst>
              <p:tags r:id="rId9"/>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2" name="Rounded Rectangle 11">
            <a:extLst>
              <a:ext uri="{FF2B5EF4-FFF2-40B4-BE49-F238E27FC236}">
                <a16:creationId xmlns:a16="http://schemas.microsoft.com/office/drawing/2014/main" id="{8A4DD871-2E5A-D64B-8FF8-E10488C5D9ED}"/>
              </a:ext>
            </a:extLst>
          </p:cNvPr>
          <p:cNvSpPr/>
          <p:nvPr>
            <p:custDataLst>
              <p:tags r:id="rId10"/>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3" name="Rounded Rectangle 12">
            <a:extLst>
              <a:ext uri="{FF2B5EF4-FFF2-40B4-BE49-F238E27FC236}">
                <a16:creationId xmlns:a16="http://schemas.microsoft.com/office/drawing/2014/main" id="{0A518BDA-B585-C446-9F7B-D08F28E3D5E8}"/>
              </a:ext>
            </a:extLst>
          </p:cNvPr>
          <p:cNvSpPr/>
          <p:nvPr>
            <p:custDataLst>
              <p:tags r:id="rId11"/>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4" name="TextBox 13">
            <a:extLst>
              <a:ext uri="{FF2B5EF4-FFF2-40B4-BE49-F238E27FC236}">
                <a16:creationId xmlns:a16="http://schemas.microsoft.com/office/drawing/2014/main" id="{9EA0A636-7FEE-1A4E-99FA-CE2C5785C15A}"/>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Cardiopulmonary Resuscitation</a:t>
            </a:r>
          </a:p>
        </p:txBody>
      </p:sp>
      <p:sp>
        <p:nvSpPr>
          <p:cNvPr id="15" name="TextBox 14">
            <a:extLst>
              <a:ext uri="{FF2B5EF4-FFF2-40B4-BE49-F238E27FC236}">
                <a16:creationId xmlns:a16="http://schemas.microsoft.com/office/drawing/2014/main" id="{016E2375-68DC-9E45-BB03-76EC6A6DDDB3}"/>
              </a:ext>
            </a:extLst>
          </p:cNvPr>
          <p:cNvSpPr txBox="1"/>
          <p:nvPr>
            <p:custDataLst>
              <p:tags r:id="rId12"/>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6" name="Rounded Rectangle 15">
            <a:extLst>
              <a:ext uri="{FF2B5EF4-FFF2-40B4-BE49-F238E27FC236}">
                <a16:creationId xmlns:a16="http://schemas.microsoft.com/office/drawing/2014/main" id="{6F6FCB37-5C8A-7D4D-9BDC-10F328A2F4CF}"/>
              </a:ext>
            </a:extLst>
          </p:cNvPr>
          <p:cNvSpPr/>
          <p:nvPr>
            <p:custDataLst>
              <p:tags r:id="rId13"/>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7" name="Rounded Rectangle 16">
            <a:extLst>
              <a:ext uri="{FF2B5EF4-FFF2-40B4-BE49-F238E27FC236}">
                <a16:creationId xmlns:a16="http://schemas.microsoft.com/office/drawing/2014/main" id="{A920C491-847C-9641-9E9C-479416E03F95}"/>
              </a:ext>
            </a:extLst>
          </p:cNvPr>
          <p:cNvSpPr/>
          <p:nvPr>
            <p:custDataLst>
              <p:tags r:id="rId14"/>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8" name="TextBox 17">
            <a:extLst>
              <a:ext uri="{FF2B5EF4-FFF2-40B4-BE49-F238E27FC236}">
                <a16:creationId xmlns:a16="http://schemas.microsoft.com/office/drawing/2014/main" id="{73983E89-6258-9448-B937-EA186D04FA14}"/>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Cardiovascular and Pulmonary Rehabilitation</a:t>
            </a:r>
          </a:p>
        </p:txBody>
      </p:sp>
      <p:sp>
        <p:nvSpPr>
          <p:cNvPr id="19" name="TextBox 18">
            <a:extLst>
              <a:ext uri="{FF2B5EF4-FFF2-40B4-BE49-F238E27FC236}">
                <a16:creationId xmlns:a16="http://schemas.microsoft.com/office/drawing/2014/main" id="{E58C4921-B130-0F4E-821E-6DF790204496}"/>
              </a:ext>
            </a:extLst>
          </p:cNvPr>
          <p:cNvSpPr txBox="1"/>
          <p:nvPr>
            <p:custDataLst>
              <p:tags r:id="rId15"/>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0" name="Rounded Rectangle 19">
            <a:extLst>
              <a:ext uri="{FF2B5EF4-FFF2-40B4-BE49-F238E27FC236}">
                <a16:creationId xmlns:a16="http://schemas.microsoft.com/office/drawing/2014/main" id="{D6298B72-7944-F943-A94D-6DF5B5C66B20}"/>
              </a:ext>
            </a:extLst>
          </p:cNvPr>
          <p:cNvSpPr/>
          <p:nvPr>
            <p:custDataLst>
              <p:tags r:id="rId16"/>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1" name="Rounded Rectangle 20">
            <a:extLst>
              <a:ext uri="{FF2B5EF4-FFF2-40B4-BE49-F238E27FC236}">
                <a16:creationId xmlns:a16="http://schemas.microsoft.com/office/drawing/2014/main" id="{5B39AEF6-0337-5E49-8609-15B52206B4C4}"/>
              </a:ext>
            </a:extLst>
          </p:cNvPr>
          <p:cNvSpPr/>
          <p:nvPr>
            <p:custDataLst>
              <p:tags r:id="rId17"/>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2" name="TextBox 21">
            <a:extLst>
              <a:ext uri="{FF2B5EF4-FFF2-40B4-BE49-F238E27FC236}">
                <a16:creationId xmlns:a16="http://schemas.microsoft.com/office/drawing/2014/main" id="{D91442D9-63F2-5843-A383-B4D86E542829}"/>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Critical Post-treatment Recovery</a:t>
            </a:r>
          </a:p>
        </p:txBody>
      </p:sp>
      <p:sp>
        <p:nvSpPr>
          <p:cNvPr id="23" name="TextBox 22">
            <a:extLst>
              <a:ext uri="{FF2B5EF4-FFF2-40B4-BE49-F238E27FC236}">
                <a16:creationId xmlns:a16="http://schemas.microsoft.com/office/drawing/2014/main" id="{47CE77DE-0ED9-D14B-B851-6CDB0DB32F98}"/>
              </a:ext>
            </a:extLst>
          </p:cNvPr>
          <p:cNvSpPr txBox="1"/>
          <p:nvPr>
            <p:custDataLst>
              <p:tags r:id="rId18"/>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4" name="Rounded Rectangle 23">
            <a:extLst>
              <a:ext uri="{FF2B5EF4-FFF2-40B4-BE49-F238E27FC236}">
                <a16:creationId xmlns:a16="http://schemas.microsoft.com/office/drawing/2014/main" id="{11E13F83-A1D6-1F4D-9932-DCA853D2D83A}"/>
              </a:ext>
            </a:extLst>
          </p:cNvPr>
          <p:cNvSpPr/>
          <p:nvPr>
            <p:custDataLst>
              <p:tags r:id="rId19"/>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5" name="Rounded Rectangle 24">
            <a:extLst>
              <a:ext uri="{FF2B5EF4-FFF2-40B4-BE49-F238E27FC236}">
                <a16:creationId xmlns:a16="http://schemas.microsoft.com/office/drawing/2014/main" id="{F3E06230-FE1C-5D4D-9CF2-CB3B2A1CFBD8}"/>
              </a:ext>
            </a:extLst>
          </p:cNvPr>
          <p:cNvSpPr/>
          <p:nvPr>
            <p:custDataLst>
              <p:tags r:id="rId20"/>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6" name="Rectangle 25">
            <a:extLst>
              <a:ext uri="{FF2B5EF4-FFF2-40B4-BE49-F238E27FC236}">
                <a16:creationId xmlns:a16="http://schemas.microsoft.com/office/drawing/2014/main" id="{123682FD-DD5B-B44B-B7CF-F2D7E917017E}"/>
              </a:ext>
            </a:extLst>
          </p:cNvPr>
          <p:cNvSpPr/>
          <p:nvPr>
            <p:custDataLst>
              <p:tags r:id="rId21"/>
            </p:custDataLst>
          </p:nvPr>
        </p:nvSpPr>
        <p:spPr>
          <a:xfrm>
            <a:off x="838200" y="5740400"/>
            <a:ext cx="10515600" cy="8636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US" sz="8000">
                <a:solidFill>
                  <a:srgbClr val="FFFFFF"/>
                </a:solidFill>
              </a:rPr>
              <a:t>RESULTS SLIDE</a:t>
            </a:r>
          </a:p>
        </p:txBody>
      </p:sp>
    </p:spTree>
    <p:custDataLst>
      <p:tags r:id="rId1"/>
    </p:custDataLst>
    <p:extLst>
      <p:ext uri="{BB962C8B-B14F-4D97-AF65-F5344CB8AC3E}">
        <p14:creationId xmlns:p14="http://schemas.microsoft.com/office/powerpoint/2010/main" val="3938575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27A0-1259-0047-8C88-5CFE5C507A28}"/>
              </a:ext>
            </a:extLst>
          </p:cNvPr>
          <p:cNvSpPr>
            <a:spLocks noGrp="1"/>
          </p:cNvSpPr>
          <p:nvPr>
            <p:ph type="title"/>
            <p:custDataLst>
              <p:tags r:id="rId2"/>
            </p:custDataLst>
          </p:nvPr>
        </p:nvSpPr>
        <p:spPr/>
        <p:txBody>
          <a:bodyPr/>
          <a:lstStyle/>
          <a:p>
            <a:r>
              <a:rPr lang="en-US"/>
              <a:t>What is the purpose of CPR?</a:t>
            </a:r>
          </a:p>
        </p:txBody>
      </p:sp>
      <p:sp>
        <p:nvSpPr>
          <p:cNvPr id="4" name="Rounded Rectangle 3">
            <a:extLst>
              <a:ext uri="{FF2B5EF4-FFF2-40B4-BE49-F238E27FC236}">
                <a16:creationId xmlns:a16="http://schemas.microsoft.com/office/drawing/2014/main" id="{7798D7A1-57A0-724E-A82B-FDE54D653552}"/>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242DD3B2-B2F7-4F44-AFCF-09D4E1FB8C76}"/>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Question slide</a:t>
            </a:r>
          </a:p>
        </p:txBody>
      </p:sp>
      <p:sp>
        <p:nvSpPr>
          <p:cNvPr id="6" name="Snip Same-side Corner of Rectangle 5">
            <a:extLst>
              <a:ext uri="{FF2B5EF4-FFF2-40B4-BE49-F238E27FC236}">
                <a16:creationId xmlns:a16="http://schemas.microsoft.com/office/drawing/2014/main" id="{F0863CCB-71BC-F74F-92D0-7E13C0EDAF68}"/>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8131904D-3F41-E141-8C2A-BB8B09321BFA}"/>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Oval 7">
            <a:extLst>
              <a:ext uri="{FF2B5EF4-FFF2-40B4-BE49-F238E27FC236}">
                <a16:creationId xmlns:a16="http://schemas.microsoft.com/office/drawing/2014/main" id="{3C5D6D37-2D23-1D4C-A854-7AD41E0FBD9F}"/>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US"/>
          </a:p>
        </p:txBody>
      </p:sp>
      <p:sp>
        <p:nvSpPr>
          <p:cNvPr id="9" name="TextBox 8">
            <a:extLst>
              <a:ext uri="{FF2B5EF4-FFF2-40B4-BE49-F238E27FC236}">
                <a16:creationId xmlns:a16="http://schemas.microsoft.com/office/drawing/2014/main" id="{18E90964-A280-4242-8063-70696295FE10}"/>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10" name="TextBox 9">
            <a:extLst>
              <a:ext uri="{FF2B5EF4-FFF2-40B4-BE49-F238E27FC236}">
                <a16:creationId xmlns:a16="http://schemas.microsoft.com/office/drawing/2014/main" id="{40B55E23-C2B3-094B-9AAA-75DC67E6DEBC}"/>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1" name="TextBox 10">
            <a:extLst>
              <a:ext uri="{FF2B5EF4-FFF2-40B4-BE49-F238E27FC236}">
                <a16:creationId xmlns:a16="http://schemas.microsoft.com/office/drawing/2014/main" id="{DF01B715-BE9E-2242-B914-08698982A6E8}"/>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To cure heart diseases</a:t>
            </a:r>
          </a:p>
        </p:txBody>
      </p:sp>
      <p:sp>
        <p:nvSpPr>
          <p:cNvPr id="12" name="TextBox 11">
            <a:extLst>
              <a:ext uri="{FF2B5EF4-FFF2-40B4-BE49-F238E27FC236}">
                <a16:creationId xmlns:a16="http://schemas.microsoft.com/office/drawing/2014/main" id="{13C1C223-EB78-7149-BD66-E7F0E1E9BB2D}"/>
              </a:ext>
            </a:extLst>
          </p:cNvPr>
          <p:cNvSpPr txBox="1"/>
          <p:nvPr>
            <p:custDataLst>
              <p:tags r:id="rId10"/>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3" name="Rounded Rectangle 12">
            <a:extLst>
              <a:ext uri="{FF2B5EF4-FFF2-40B4-BE49-F238E27FC236}">
                <a16:creationId xmlns:a16="http://schemas.microsoft.com/office/drawing/2014/main" id="{7F4B1317-8369-EE4D-B3A6-08912C0B0DBA}"/>
              </a:ext>
            </a:extLst>
          </p:cNvPr>
          <p:cNvSpPr/>
          <p:nvPr>
            <p:custDataLst>
              <p:tags r:id="rId11"/>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4" name="Rounded Rectangle 13">
            <a:extLst>
              <a:ext uri="{FF2B5EF4-FFF2-40B4-BE49-F238E27FC236}">
                <a16:creationId xmlns:a16="http://schemas.microsoft.com/office/drawing/2014/main" id="{D1902B35-68B3-FE42-8694-6B68956CB771}"/>
              </a:ext>
            </a:extLst>
          </p:cNvPr>
          <p:cNvSpPr/>
          <p:nvPr>
            <p:custDataLst>
              <p:tags r:id="rId12"/>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5" name="TextBox 14">
            <a:extLst>
              <a:ext uri="{FF2B5EF4-FFF2-40B4-BE49-F238E27FC236}">
                <a16:creationId xmlns:a16="http://schemas.microsoft.com/office/drawing/2014/main" id="{1CDA4FFD-2E0D-214A-B0C4-010EB2F583DE}"/>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To normalize heart rhythm</a:t>
            </a:r>
          </a:p>
        </p:txBody>
      </p:sp>
      <p:sp>
        <p:nvSpPr>
          <p:cNvPr id="16" name="TextBox 15">
            <a:extLst>
              <a:ext uri="{FF2B5EF4-FFF2-40B4-BE49-F238E27FC236}">
                <a16:creationId xmlns:a16="http://schemas.microsoft.com/office/drawing/2014/main" id="{AF6FDB69-C350-8946-9BCC-2BDB0799C001}"/>
              </a:ext>
            </a:extLst>
          </p:cNvPr>
          <p:cNvSpPr txBox="1"/>
          <p:nvPr>
            <p:custDataLst>
              <p:tags r:id="rId13"/>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7" name="Rounded Rectangle 16">
            <a:extLst>
              <a:ext uri="{FF2B5EF4-FFF2-40B4-BE49-F238E27FC236}">
                <a16:creationId xmlns:a16="http://schemas.microsoft.com/office/drawing/2014/main" id="{A1038CC5-3E37-984D-93D1-16B28AD375B1}"/>
              </a:ext>
            </a:extLst>
          </p:cNvPr>
          <p:cNvSpPr/>
          <p:nvPr>
            <p:custDataLst>
              <p:tags r:id="rId14"/>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8" name="Rounded Rectangle 17">
            <a:extLst>
              <a:ext uri="{FF2B5EF4-FFF2-40B4-BE49-F238E27FC236}">
                <a16:creationId xmlns:a16="http://schemas.microsoft.com/office/drawing/2014/main" id="{D2382E54-7966-7848-8243-1C3E6530B240}"/>
              </a:ext>
            </a:extLst>
          </p:cNvPr>
          <p:cNvSpPr/>
          <p:nvPr>
            <p:custDataLst>
              <p:tags r:id="rId15"/>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9" name="TextBox 18">
            <a:extLst>
              <a:ext uri="{FF2B5EF4-FFF2-40B4-BE49-F238E27FC236}">
                <a16:creationId xmlns:a16="http://schemas.microsoft.com/office/drawing/2014/main" id="{9A712722-A858-1541-A71B-A37A2EF78A69}"/>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To maintain blood flow and oxygenation to vital organs during cardiac arrest</a:t>
            </a:r>
          </a:p>
        </p:txBody>
      </p:sp>
      <p:sp>
        <p:nvSpPr>
          <p:cNvPr id="20" name="TextBox 19">
            <a:extLst>
              <a:ext uri="{FF2B5EF4-FFF2-40B4-BE49-F238E27FC236}">
                <a16:creationId xmlns:a16="http://schemas.microsoft.com/office/drawing/2014/main" id="{E8DD537E-9047-3A48-9836-FC97340B3EA3}"/>
              </a:ext>
            </a:extLst>
          </p:cNvPr>
          <p:cNvSpPr txBox="1"/>
          <p:nvPr>
            <p:custDataLst>
              <p:tags r:id="rId16"/>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1" name="Rounded Rectangle 20">
            <a:extLst>
              <a:ext uri="{FF2B5EF4-FFF2-40B4-BE49-F238E27FC236}">
                <a16:creationId xmlns:a16="http://schemas.microsoft.com/office/drawing/2014/main" id="{D593CAE9-92C4-C347-9B7B-E702E3067887}"/>
              </a:ext>
            </a:extLst>
          </p:cNvPr>
          <p:cNvSpPr/>
          <p:nvPr>
            <p:custDataLst>
              <p:tags r:id="rId17"/>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2" name="Rounded Rectangle 21">
            <a:extLst>
              <a:ext uri="{FF2B5EF4-FFF2-40B4-BE49-F238E27FC236}">
                <a16:creationId xmlns:a16="http://schemas.microsoft.com/office/drawing/2014/main" id="{4DD0899E-CB09-C847-80FB-3C73F2531C98}"/>
              </a:ext>
            </a:extLst>
          </p:cNvPr>
          <p:cNvSpPr/>
          <p:nvPr>
            <p:custDataLst>
              <p:tags r:id="rId18"/>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3" name="TextBox 22">
            <a:extLst>
              <a:ext uri="{FF2B5EF4-FFF2-40B4-BE49-F238E27FC236}">
                <a16:creationId xmlns:a16="http://schemas.microsoft.com/office/drawing/2014/main" id="{17A99458-6322-8345-80B3-D43376E81B96}"/>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To prevent future heart attacks</a:t>
            </a:r>
          </a:p>
        </p:txBody>
      </p:sp>
      <p:sp>
        <p:nvSpPr>
          <p:cNvPr id="24" name="TextBox 23">
            <a:extLst>
              <a:ext uri="{FF2B5EF4-FFF2-40B4-BE49-F238E27FC236}">
                <a16:creationId xmlns:a16="http://schemas.microsoft.com/office/drawing/2014/main" id="{625CFFCB-1883-024F-AEA1-03C30B499766}"/>
              </a:ext>
            </a:extLst>
          </p:cNvPr>
          <p:cNvSpPr txBox="1"/>
          <p:nvPr>
            <p:custDataLst>
              <p:tags r:id="rId19"/>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5" name="Rounded Rectangle 24">
            <a:extLst>
              <a:ext uri="{FF2B5EF4-FFF2-40B4-BE49-F238E27FC236}">
                <a16:creationId xmlns:a16="http://schemas.microsoft.com/office/drawing/2014/main" id="{4187ED51-FD3B-2142-A7CF-E24704E213D4}"/>
              </a:ext>
            </a:extLst>
          </p:cNvPr>
          <p:cNvSpPr/>
          <p:nvPr>
            <p:custDataLst>
              <p:tags r:id="rId20"/>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6" name="Rounded Rectangle 25">
            <a:extLst>
              <a:ext uri="{FF2B5EF4-FFF2-40B4-BE49-F238E27FC236}">
                <a16:creationId xmlns:a16="http://schemas.microsoft.com/office/drawing/2014/main" id="{AFC072B6-2566-E747-BF96-19275AD7BE1D}"/>
              </a:ext>
            </a:extLst>
          </p:cNvPr>
          <p:cNvSpPr/>
          <p:nvPr>
            <p:custDataLst>
              <p:tags r:id="rId21"/>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Tree>
    <p:custDataLst>
      <p:tags r:id="rId1"/>
    </p:custDataLst>
    <p:extLst>
      <p:ext uri="{BB962C8B-B14F-4D97-AF65-F5344CB8AC3E}">
        <p14:creationId xmlns:p14="http://schemas.microsoft.com/office/powerpoint/2010/main" val="1542960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0BE15-2011-BE4C-BFB3-7B3CCC42C272}"/>
              </a:ext>
            </a:extLst>
          </p:cNvPr>
          <p:cNvSpPr>
            <a:spLocks noGrp="1"/>
          </p:cNvSpPr>
          <p:nvPr>
            <p:ph type="title"/>
            <p:custDataLst>
              <p:tags r:id="rId2"/>
            </p:custDataLst>
          </p:nvPr>
        </p:nvSpPr>
        <p:spPr/>
        <p:txBody>
          <a:bodyPr/>
          <a:lstStyle/>
          <a:p>
            <a:r>
              <a:rPr lang="en-US"/>
              <a:t>What is the purpose of CPR?</a:t>
            </a:r>
          </a:p>
        </p:txBody>
      </p:sp>
      <p:sp>
        <p:nvSpPr>
          <p:cNvPr id="4" name="Rounded Rectangle 3">
            <a:extLst>
              <a:ext uri="{FF2B5EF4-FFF2-40B4-BE49-F238E27FC236}">
                <a16:creationId xmlns:a16="http://schemas.microsoft.com/office/drawing/2014/main" id="{B5BD2981-E97B-3E45-84F3-897B9FA938E9}"/>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9ACBFE81-4ADC-444E-8D68-0FC2DA87E307}"/>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Results slide</a:t>
            </a:r>
          </a:p>
        </p:txBody>
      </p:sp>
      <p:sp>
        <p:nvSpPr>
          <p:cNvPr id="6" name="Snip Same-side Corner of Rectangle 5">
            <a:extLst>
              <a:ext uri="{FF2B5EF4-FFF2-40B4-BE49-F238E27FC236}">
                <a16:creationId xmlns:a16="http://schemas.microsoft.com/office/drawing/2014/main" id="{EAB5EF60-8D2C-1F47-A73B-20FE8CA5EE9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8C3EF734-5E4B-B54A-B10B-5563E8877C9D}"/>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TextBox 7">
            <a:extLst>
              <a:ext uri="{FF2B5EF4-FFF2-40B4-BE49-F238E27FC236}">
                <a16:creationId xmlns:a16="http://schemas.microsoft.com/office/drawing/2014/main" id="{0ECF00A1-5E23-4B4A-94B9-32278FE72A2E}"/>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9" name="TextBox 8">
            <a:extLst>
              <a:ext uri="{FF2B5EF4-FFF2-40B4-BE49-F238E27FC236}">
                <a16:creationId xmlns:a16="http://schemas.microsoft.com/office/drawing/2014/main" id="{7CAFF6D9-015A-A347-96FC-777656CB2AD4}"/>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0" name="TextBox 9">
            <a:extLst>
              <a:ext uri="{FF2B5EF4-FFF2-40B4-BE49-F238E27FC236}">
                <a16:creationId xmlns:a16="http://schemas.microsoft.com/office/drawing/2014/main" id="{358D3F6D-2153-3D48-8038-FA3118E4A79E}"/>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To cure heart diseases</a:t>
            </a:r>
          </a:p>
        </p:txBody>
      </p:sp>
      <p:sp>
        <p:nvSpPr>
          <p:cNvPr id="11" name="TextBox 10">
            <a:extLst>
              <a:ext uri="{FF2B5EF4-FFF2-40B4-BE49-F238E27FC236}">
                <a16:creationId xmlns:a16="http://schemas.microsoft.com/office/drawing/2014/main" id="{6072E601-B257-F742-B381-31A6BD21FFAA}"/>
              </a:ext>
            </a:extLst>
          </p:cNvPr>
          <p:cNvSpPr txBox="1"/>
          <p:nvPr>
            <p:custDataLst>
              <p:tags r:id="rId9"/>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2" name="Rounded Rectangle 11">
            <a:extLst>
              <a:ext uri="{FF2B5EF4-FFF2-40B4-BE49-F238E27FC236}">
                <a16:creationId xmlns:a16="http://schemas.microsoft.com/office/drawing/2014/main" id="{F9C0C500-FDE9-1D45-8239-95C848B5756A}"/>
              </a:ext>
            </a:extLst>
          </p:cNvPr>
          <p:cNvSpPr/>
          <p:nvPr>
            <p:custDataLst>
              <p:tags r:id="rId10"/>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3" name="Rounded Rectangle 12">
            <a:extLst>
              <a:ext uri="{FF2B5EF4-FFF2-40B4-BE49-F238E27FC236}">
                <a16:creationId xmlns:a16="http://schemas.microsoft.com/office/drawing/2014/main" id="{1CF5E9CF-EA3E-7F40-BCE6-21AE06233303}"/>
              </a:ext>
            </a:extLst>
          </p:cNvPr>
          <p:cNvSpPr/>
          <p:nvPr>
            <p:custDataLst>
              <p:tags r:id="rId11"/>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4" name="TextBox 13">
            <a:extLst>
              <a:ext uri="{FF2B5EF4-FFF2-40B4-BE49-F238E27FC236}">
                <a16:creationId xmlns:a16="http://schemas.microsoft.com/office/drawing/2014/main" id="{1835360D-B921-E641-AFAB-7A5105A43E2D}"/>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To normalize heart rhythm</a:t>
            </a:r>
          </a:p>
        </p:txBody>
      </p:sp>
      <p:sp>
        <p:nvSpPr>
          <p:cNvPr id="15" name="TextBox 14">
            <a:extLst>
              <a:ext uri="{FF2B5EF4-FFF2-40B4-BE49-F238E27FC236}">
                <a16:creationId xmlns:a16="http://schemas.microsoft.com/office/drawing/2014/main" id="{38108CDA-F0B5-1E4E-B796-CDD2500685E7}"/>
              </a:ext>
            </a:extLst>
          </p:cNvPr>
          <p:cNvSpPr txBox="1"/>
          <p:nvPr>
            <p:custDataLst>
              <p:tags r:id="rId12"/>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6" name="Rounded Rectangle 15">
            <a:extLst>
              <a:ext uri="{FF2B5EF4-FFF2-40B4-BE49-F238E27FC236}">
                <a16:creationId xmlns:a16="http://schemas.microsoft.com/office/drawing/2014/main" id="{FEFD75AB-8167-E942-B729-F08B3E85BD90}"/>
              </a:ext>
            </a:extLst>
          </p:cNvPr>
          <p:cNvSpPr/>
          <p:nvPr>
            <p:custDataLst>
              <p:tags r:id="rId13"/>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7" name="Rounded Rectangle 16">
            <a:extLst>
              <a:ext uri="{FF2B5EF4-FFF2-40B4-BE49-F238E27FC236}">
                <a16:creationId xmlns:a16="http://schemas.microsoft.com/office/drawing/2014/main" id="{AAC84863-BC4C-3743-BAAA-67C6D86C3A47}"/>
              </a:ext>
            </a:extLst>
          </p:cNvPr>
          <p:cNvSpPr/>
          <p:nvPr>
            <p:custDataLst>
              <p:tags r:id="rId14"/>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8" name="TextBox 17">
            <a:extLst>
              <a:ext uri="{FF2B5EF4-FFF2-40B4-BE49-F238E27FC236}">
                <a16:creationId xmlns:a16="http://schemas.microsoft.com/office/drawing/2014/main" id="{BEB52342-A5C5-784D-8871-F500E1CB81C1}"/>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To maintain blood flow and oxygenation to vital organs during cardiac arrest</a:t>
            </a:r>
          </a:p>
        </p:txBody>
      </p:sp>
      <p:sp>
        <p:nvSpPr>
          <p:cNvPr id="19" name="TextBox 18">
            <a:extLst>
              <a:ext uri="{FF2B5EF4-FFF2-40B4-BE49-F238E27FC236}">
                <a16:creationId xmlns:a16="http://schemas.microsoft.com/office/drawing/2014/main" id="{D1109151-6366-EA4F-89E7-207C6C0783BF}"/>
              </a:ext>
            </a:extLst>
          </p:cNvPr>
          <p:cNvSpPr txBox="1"/>
          <p:nvPr>
            <p:custDataLst>
              <p:tags r:id="rId15"/>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0" name="Rounded Rectangle 19">
            <a:extLst>
              <a:ext uri="{FF2B5EF4-FFF2-40B4-BE49-F238E27FC236}">
                <a16:creationId xmlns:a16="http://schemas.microsoft.com/office/drawing/2014/main" id="{8EF868FF-FAC5-A444-BE4A-0991ADAA8E05}"/>
              </a:ext>
            </a:extLst>
          </p:cNvPr>
          <p:cNvSpPr/>
          <p:nvPr>
            <p:custDataLst>
              <p:tags r:id="rId16"/>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1" name="Rounded Rectangle 20">
            <a:extLst>
              <a:ext uri="{FF2B5EF4-FFF2-40B4-BE49-F238E27FC236}">
                <a16:creationId xmlns:a16="http://schemas.microsoft.com/office/drawing/2014/main" id="{F1FD22A2-EB4B-7D43-A4A2-71F69982C526}"/>
              </a:ext>
            </a:extLst>
          </p:cNvPr>
          <p:cNvSpPr/>
          <p:nvPr>
            <p:custDataLst>
              <p:tags r:id="rId17"/>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2" name="TextBox 21">
            <a:extLst>
              <a:ext uri="{FF2B5EF4-FFF2-40B4-BE49-F238E27FC236}">
                <a16:creationId xmlns:a16="http://schemas.microsoft.com/office/drawing/2014/main" id="{EFDE2AB2-CFC2-2043-BA77-313EF8D442D3}"/>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To prevent future heart attacks</a:t>
            </a:r>
          </a:p>
        </p:txBody>
      </p:sp>
      <p:sp>
        <p:nvSpPr>
          <p:cNvPr id="23" name="TextBox 22">
            <a:extLst>
              <a:ext uri="{FF2B5EF4-FFF2-40B4-BE49-F238E27FC236}">
                <a16:creationId xmlns:a16="http://schemas.microsoft.com/office/drawing/2014/main" id="{5675A219-3E02-EF49-AED9-53E2E358F424}"/>
              </a:ext>
            </a:extLst>
          </p:cNvPr>
          <p:cNvSpPr txBox="1"/>
          <p:nvPr>
            <p:custDataLst>
              <p:tags r:id="rId18"/>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4" name="Rounded Rectangle 23">
            <a:extLst>
              <a:ext uri="{FF2B5EF4-FFF2-40B4-BE49-F238E27FC236}">
                <a16:creationId xmlns:a16="http://schemas.microsoft.com/office/drawing/2014/main" id="{658782D6-3ABE-CE49-BEED-0A73F8D2201C}"/>
              </a:ext>
            </a:extLst>
          </p:cNvPr>
          <p:cNvSpPr/>
          <p:nvPr>
            <p:custDataLst>
              <p:tags r:id="rId19"/>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5" name="Rounded Rectangle 24">
            <a:extLst>
              <a:ext uri="{FF2B5EF4-FFF2-40B4-BE49-F238E27FC236}">
                <a16:creationId xmlns:a16="http://schemas.microsoft.com/office/drawing/2014/main" id="{984F8EFE-FD72-164B-B295-71A22CDFE3DA}"/>
              </a:ext>
            </a:extLst>
          </p:cNvPr>
          <p:cNvSpPr/>
          <p:nvPr>
            <p:custDataLst>
              <p:tags r:id="rId20"/>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6" name="Rectangle 25">
            <a:extLst>
              <a:ext uri="{FF2B5EF4-FFF2-40B4-BE49-F238E27FC236}">
                <a16:creationId xmlns:a16="http://schemas.microsoft.com/office/drawing/2014/main" id="{32C1DDD4-1BE7-9A4D-8E4C-4E987EE141D6}"/>
              </a:ext>
            </a:extLst>
          </p:cNvPr>
          <p:cNvSpPr/>
          <p:nvPr>
            <p:custDataLst>
              <p:tags r:id="rId21"/>
            </p:custDataLst>
          </p:nvPr>
        </p:nvSpPr>
        <p:spPr>
          <a:xfrm>
            <a:off x="838200" y="5740400"/>
            <a:ext cx="10515600" cy="8636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US" sz="8000">
                <a:solidFill>
                  <a:srgbClr val="FFFFFF"/>
                </a:solidFill>
              </a:rPr>
              <a:t>RESULTS SLIDE</a:t>
            </a:r>
          </a:p>
        </p:txBody>
      </p:sp>
    </p:spTree>
    <p:custDataLst>
      <p:tags r:id="rId1"/>
    </p:custDataLst>
    <p:extLst>
      <p:ext uri="{BB962C8B-B14F-4D97-AF65-F5344CB8AC3E}">
        <p14:creationId xmlns:p14="http://schemas.microsoft.com/office/powerpoint/2010/main" val="1594464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47C4-1B5F-8C45-8A07-FFE381438A95}"/>
              </a:ext>
            </a:extLst>
          </p:cNvPr>
          <p:cNvSpPr>
            <a:spLocks noGrp="1"/>
          </p:cNvSpPr>
          <p:nvPr>
            <p:ph type="title"/>
            <p:custDataLst>
              <p:tags r:id="rId2"/>
            </p:custDataLst>
          </p:nvPr>
        </p:nvSpPr>
        <p:spPr/>
        <p:txBody>
          <a:bodyPr/>
          <a:lstStyle/>
          <a:p>
            <a:r>
              <a:rPr lang="en-US"/>
              <a:t>What is the correct hand position for performing chest compressions on an adult?</a:t>
            </a:r>
          </a:p>
        </p:txBody>
      </p:sp>
      <p:sp>
        <p:nvSpPr>
          <p:cNvPr id="4" name="Rounded Rectangle 3">
            <a:extLst>
              <a:ext uri="{FF2B5EF4-FFF2-40B4-BE49-F238E27FC236}">
                <a16:creationId xmlns:a16="http://schemas.microsoft.com/office/drawing/2014/main" id="{28495F3B-238A-E44A-A17A-B3796C215213}"/>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62238D17-E119-1341-88E0-AC6081879D35}"/>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Question slide</a:t>
            </a:r>
          </a:p>
        </p:txBody>
      </p:sp>
      <p:sp>
        <p:nvSpPr>
          <p:cNvPr id="6" name="Snip Same-side Corner of Rectangle 5">
            <a:extLst>
              <a:ext uri="{FF2B5EF4-FFF2-40B4-BE49-F238E27FC236}">
                <a16:creationId xmlns:a16="http://schemas.microsoft.com/office/drawing/2014/main" id="{317012C1-B795-BA48-86E8-4B4A1EAA6DFA}"/>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DDE234F4-8EDF-4745-9D2F-12F9120D4D5A}"/>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Oval 7">
            <a:extLst>
              <a:ext uri="{FF2B5EF4-FFF2-40B4-BE49-F238E27FC236}">
                <a16:creationId xmlns:a16="http://schemas.microsoft.com/office/drawing/2014/main" id="{5938B2E8-07F7-EB49-B36C-0DE0626FE680}"/>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US"/>
          </a:p>
        </p:txBody>
      </p:sp>
      <p:sp>
        <p:nvSpPr>
          <p:cNvPr id="9" name="TextBox 8">
            <a:extLst>
              <a:ext uri="{FF2B5EF4-FFF2-40B4-BE49-F238E27FC236}">
                <a16:creationId xmlns:a16="http://schemas.microsoft.com/office/drawing/2014/main" id="{679FBF53-285F-564D-972C-6F6985E7F921}"/>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10" name="TextBox 9">
            <a:extLst>
              <a:ext uri="{FF2B5EF4-FFF2-40B4-BE49-F238E27FC236}">
                <a16:creationId xmlns:a16="http://schemas.microsoft.com/office/drawing/2014/main" id="{8DC0172A-5219-9044-9A63-A72D8FC044C1}"/>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1" name="TextBox 10">
            <a:extLst>
              <a:ext uri="{FF2B5EF4-FFF2-40B4-BE49-F238E27FC236}">
                <a16:creationId xmlns:a16="http://schemas.microsoft.com/office/drawing/2014/main" id="{2CE3EF82-A372-7F47-AC51-E232DD2C1626}"/>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Center of the chest, between the nipples</a:t>
            </a:r>
          </a:p>
        </p:txBody>
      </p:sp>
      <p:sp>
        <p:nvSpPr>
          <p:cNvPr id="12" name="TextBox 11">
            <a:extLst>
              <a:ext uri="{FF2B5EF4-FFF2-40B4-BE49-F238E27FC236}">
                <a16:creationId xmlns:a16="http://schemas.microsoft.com/office/drawing/2014/main" id="{EE58F315-A948-B747-9FE4-7459061BFB9F}"/>
              </a:ext>
            </a:extLst>
          </p:cNvPr>
          <p:cNvSpPr txBox="1"/>
          <p:nvPr>
            <p:custDataLst>
              <p:tags r:id="rId10"/>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3" name="Rounded Rectangle 12">
            <a:extLst>
              <a:ext uri="{FF2B5EF4-FFF2-40B4-BE49-F238E27FC236}">
                <a16:creationId xmlns:a16="http://schemas.microsoft.com/office/drawing/2014/main" id="{650B64ED-2EB2-544C-A6CC-0C2E7F19CE0F}"/>
              </a:ext>
            </a:extLst>
          </p:cNvPr>
          <p:cNvSpPr/>
          <p:nvPr>
            <p:custDataLst>
              <p:tags r:id="rId11"/>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4" name="Rounded Rectangle 13">
            <a:extLst>
              <a:ext uri="{FF2B5EF4-FFF2-40B4-BE49-F238E27FC236}">
                <a16:creationId xmlns:a16="http://schemas.microsoft.com/office/drawing/2014/main" id="{3FF8DED0-23D4-AF41-882D-4AA8FBDD8ECE}"/>
              </a:ext>
            </a:extLst>
          </p:cNvPr>
          <p:cNvSpPr/>
          <p:nvPr>
            <p:custDataLst>
              <p:tags r:id="rId12"/>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5" name="TextBox 14">
            <a:extLst>
              <a:ext uri="{FF2B5EF4-FFF2-40B4-BE49-F238E27FC236}">
                <a16:creationId xmlns:a16="http://schemas.microsoft.com/office/drawing/2014/main" id="{F5409441-4444-0043-8B4B-13EDB279E43A}"/>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Lower half of the sternum</a:t>
            </a:r>
          </a:p>
        </p:txBody>
      </p:sp>
      <p:sp>
        <p:nvSpPr>
          <p:cNvPr id="16" name="TextBox 15">
            <a:extLst>
              <a:ext uri="{FF2B5EF4-FFF2-40B4-BE49-F238E27FC236}">
                <a16:creationId xmlns:a16="http://schemas.microsoft.com/office/drawing/2014/main" id="{BF6FA4AA-2B96-6149-86B1-43A419D9C198}"/>
              </a:ext>
            </a:extLst>
          </p:cNvPr>
          <p:cNvSpPr txBox="1"/>
          <p:nvPr>
            <p:custDataLst>
              <p:tags r:id="rId13"/>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7" name="Rounded Rectangle 16">
            <a:extLst>
              <a:ext uri="{FF2B5EF4-FFF2-40B4-BE49-F238E27FC236}">
                <a16:creationId xmlns:a16="http://schemas.microsoft.com/office/drawing/2014/main" id="{44A7E06D-F181-9F4E-8D96-8992F63CF253}"/>
              </a:ext>
            </a:extLst>
          </p:cNvPr>
          <p:cNvSpPr/>
          <p:nvPr>
            <p:custDataLst>
              <p:tags r:id="rId14"/>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8" name="Rounded Rectangle 17">
            <a:extLst>
              <a:ext uri="{FF2B5EF4-FFF2-40B4-BE49-F238E27FC236}">
                <a16:creationId xmlns:a16="http://schemas.microsoft.com/office/drawing/2014/main" id="{95662012-159D-CF4F-8308-5C35194EEB85}"/>
              </a:ext>
            </a:extLst>
          </p:cNvPr>
          <p:cNvSpPr/>
          <p:nvPr>
            <p:custDataLst>
              <p:tags r:id="rId15"/>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9" name="TextBox 18">
            <a:extLst>
              <a:ext uri="{FF2B5EF4-FFF2-40B4-BE49-F238E27FC236}">
                <a16:creationId xmlns:a16="http://schemas.microsoft.com/office/drawing/2014/main" id="{F17A2525-B7F5-9B43-A9EA-92C3B77D3385}"/>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Upper half of the sternum</a:t>
            </a:r>
          </a:p>
        </p:txBody>
      </p:sp>
      <p:sp>
        <p:nvSpPr>
          <p:cNvPr id="20" name="TextBox 19">
            <a:extLst>
              <a:ext uri="{FF2B5EF4-FFF2-40B4-BE49-F238E27FC236}">
                <a16:creationId xmlns:a16="http://schemas.microsoft.com/office/drawing/2014/main" id="{1A687BE5-65D3-6B40-A721-EA182E1ED046}"/>
              </a:ext>
            </a:extLst>
          </p:cNvPr>
          <p:cNvSpPr txBox="1"/>
          <p:nvPr>
            <p:custDataLst>
              <p:tags r:id="rId16"/>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1" name="Rounded Rectangle 20">
            <a:extLst>
              <a:ext uri="{FF2B5EF4-FFF2-40B4-BE49-F238E27FC236}">
                <a16:creationId xmlns:a16="http://schemas.microsoft.com/office/drawing/2014/main" id="{65450F41-9025-7C49-BAAD-2484BCEC6EA1}"/>
              </a:ext>
            </a:extLst>
          </p:cNvPr>
          <p:cNvSpPr/>
          <p:nvPr>
            <p:custDataLst>
              <p:tags r:id="rId17"/>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2" name="Rounded Rectangle 21">
            <a:extLst>
              <a:ext uri="{FF2B5EF4-FFF2-40B4-BE49-F238E27FC236}">
                <a16:creationId xmlns:a16="http://schemas.microsoft.com/office/drawing/2014/main" id="{8EF0E7B0-69C3-5E43-A58E-6D17F9A9F411}"/>
              </a:ext>
            </a:extLst>
          </p:cNvPr>
          <p:cNvSpPr/>
          <p:nvPr>
            <p:custDataLst>
              <p:tags r:id="rId18"/>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3" name="TextBox 22">
            <a:extLst>
              <a:ext uri="{FF2B5EF4-FFF2-40B4-BE49-F238E27FC236}">
                <a16:creationId xmlns:a16="http://schemas.microsoft.com/office/drawing/2014/main" id="{5E9406FE-910A-A640-9BB6-7CE4E1AE477F}"/>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On the ribs</a:t>
            </a:r>
          </a:p>
        </p:txBody>
      </p:sp>
      <p:sp>
        <p:nvSpPr>
          <p:cNvPr id="24" name="TextBox 23">
            <a:extLst>
              <a:ext uri="{FF2B5EF4-FFF2-40B4-BE49-F238E27FC236}">
                <a16:creationId xmlns:a16="http://schemas.microsoft.com/office/drawing/2014/main" id="{1EFA640D-DAE2-C345-92CC-F840D24D1C5C}"/>
              </a:ext>
            </a:extLst>
          </p:cNvPr>
          <p:cNvSpPr txBox="1"/>
          <p:nvPr>
            <p:custDataLst>
              <p:tags r:id="rId19"/>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5" name="Rounded Rectangle 24">
            <a:extLst>
              <a:ext uri="{FF2B5EF4-FFF2-40B4-BE49-F238E27FC236}">
                <a16:creationId xmlns:a16="http://schemas.microsoft.com/office/drawing/2014/main" id="{A882CC71-4388-A249-A612-41DABB5926F4}"/>
              </a:ext>
            </a:extLst>
          </p:cNvPr>
          <p:cNvSpPr/>
          <p:nvPr>
            <p:custDataLst>
              <p:tags r:id="rId20"/>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6" name="Rounded Rectangle 25">
            <a:extLst>
              <a:ext uri="{FF2B5EF4-FFF2-40B4-BE49-F238E27FC236}">
                <a16:creationId xmlns:a16="http://schemas.microsoft.com/office/drawing/2014/main" id="{00720416-E844-964F-898F-48C1380F3788}"/>
              </a:ext>
            </a:extLst>
          </p:cNvPr>
          <p:cNvSpPr/>
          <p:nvPr>
            <p:custDataLst>
              <p:tags r:id="rId21"/>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Tree>
    <p:custDataLst>
      <p:tags r:id="rId1"/>
    </p:custDataLst>
    <p:extLst>
      <p:ext uri="{BB962C8B-B14F-4D97-AF65-F5344CB8AC3E}">
        <p14:creationId xmlns:p14="http://schemas.microsoft.com/office/powerpoint/2010/main" val="52605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C10D-A768-7642-8879-D93DF2C6996F}"/>
              </a:ext>
            </a:extLst>
          </p:cNvPr>
          <p:cNvSpPr>
            <a:spLocks noGrp="1"/>
          </p:cNvSpPr>
          <p:nvPr>
            <p:ph type="title"/>
            <p:custDataLst>
              <p:tags r:id="rId2"/>
            </p:custDataLst>
          </p:nvPr>
        </p:nvSpPr>
        <p:spPr/>
        <p:txBody>
          <a:bodyPr/>
          <a:lstStyle/>
          <a:p>
            <a:r>
              <a:rPr lang="en-US"/>
              <a:t>What is the correct hand position for performing chest compressions on an adult?</a:t>
            </a:r>
          </a:p>
        </p:txBody>
      </p:sp>
      <p:sp>
        <p:nvSpPr>
          <p:cNvPr id="4" name="Rounded Rectangle 3">
            <a:extLst>
              <a:ext uri="{FF2B5EF4-FFF2-40B4-BE49-F238E27FC236}">
                <a16:creationId xmlns:a16="http://schemas.microsoft.com/office/drawing/2014/main" id="{ED8A3059-4AF1-5B47-944A-C33A8969B374}"/>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BD840008-D414-9248-881C-2354CE36E73C}"/>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Results slide</a:t>
            </a:r>
          </a:p>
        </p:txBody>
      </p:sp>
      <p:sp>
        <p:nvSpPr>
          <p:cNvPr id="6" name="Snip Same-side Corner of Rectangle 5">
            <a:extLst>
              <a:ext uri="{FF2B5EF4-FFF2-40B4-BE49-F238E27FC236}">
                <a16:creationId xmlns:a16="http://schemas.microsoft.com/office/drawing/2014/main" id="{0C276885-C407-DC4A-AA6D-3AA2601839F4}"/>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1B53FA1D-9644-7946-94B2-6C839B5557D1}"/>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TextBox 7">
            <a:extLst>
              <a:ext uri="{FF2B5EF4-FFF2-40B4-BE49-F238E27FC236}">
                <a16:creationId xmlns:a16="http://schemas.microsoft.com/office/drawing/2014/main" id="{08F86758-B964-2041-BEFB-8B5ED809331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9" name="TextBox 8">
            <a:extLst>
              <a:ext uri="{FF2B5EF4-FFF2-40B4-BE49-F238E27FC236}">
                <a16:creationId xmlns:a16="http://schemas.microsoft.com/office/drawing/2014/main" id="{812D9DA0-7B13-1A44-960D-99C07B47875A}"/>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0" name="TextBox 9">
            <a:extLst>
              <a:ext uri="{FF2B5EF4-FFF2-40B4-BE49-F238E27FC236}">
                <a16:creationId xmlns:a16="http://schemas.microsoft.com/office/drawing/2014/main" id="{55B7EEF2-7A9C-644E-9EC1-A196B70E76BB}"/>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Center of the chest, between the nipples</a:t>
            </a:r>
          </a:p>
        </p:txBody>
      </p:sp>
      <p:sp>
        <p:nvSpPr>
          <p:cNvPr id="11" name="TextBox 10">
            <a:extLst>
              <a:ext uri="{FF2B5EF4-FFF2-40B4-BE49-F238E27FC236}">
                <a16:creationId xmlns:a16="http://schemas.microsoft.com/office/drawing/2014/main" id="{C30ED184-30C2-AA43-8082-671ABFEA820C}"/>
              </a:ext>
            </a:extLst>
          </p:cNvPr>
          <p:cNvSpPr txBox="1"/>
          <p:nvPr>
            <p:custDataLst>
              <p:tags r:id="rId9"/>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2" name="Rounded Rectangle 11">
            <a:extLst>
              <a:ext uri="{FF2B5EF4-FFF2-40B4-BE49-F238E27FC236}">
                <a16:creationId xmlns:a16="http://schemas.microsoft.com/office/drawing/2014/main" id="{854D5DE6-42CD-8F44-B7A6-22B332D805DB}"/>
              </a:ext>
            </a:extLst>
          </p:cNvPr>
          <p:cNvSpPr/>
          <p:nvPr>
            <p:custDataLst>
              <p:tags r:id="rId10"/>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3" name="Rounded Rectangle 12">
            <a:extLst>
              <a:ext uri="{FF2B5EF4-FFF2-40B4-BE49-F238E27FC236}">
                <a16:creationId xmlns:a16="http://schemas.microsoft.com/office/drawing/2014/main" id="{20C7DA04-F735-DF46-BAEE-804F66D4284E}"/>
              </a:ext>
            </a:extLst>
          </p:cNvPr>
          <p:cNvSpPr/>
          <p:nvPr>
            <p:custDataLst>
              <p:tags r:id="rId11"/>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4" name="TextBox 13">
            <a:extLst>
              <a:ext uri="{FF2B5EF4-FFF2-40B4-BE49-F238E27FC236}">
                <a16:creationId xmlns:a16="http://schemas.microsoft.com/office/drawing/2014/main" id="{FA77B9E9-B184-5B45-8486-954F6DC32FB1}"/>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Lower half of the sternum</a:t>
            </a:r>
          </a:p>
        </p:txBody>
      </p:sp>
      <p:sp>
        <p:nvSpPr>
          <p:cNvPr id="15" name="TextBox 14">
            <a:extLst>
              <a:ext uri="{FF2B5EF4-FFF2-40B4-BE49-F238E27FC236}">
                <a16:creationId xmlns:a16="http://schemas.microsoft.com/office/drawing/2014/main" id="{746715C4-3457-2C4B-AA3D-D57A062820F7}"/>
              </a:ext>
            </a:extLst>
          </p:cNvPr>
          <p:cNvSpPr txBox="1"/>
          <p:nvPr>
            <p:custDataLst>
              <p:tags r:id="rId12"/>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6" name="Rounded Rectangle 15">
            <a:extLst>
              <a:ext uri="{FF2B5EF4-FFF2-40B4-BE49-F238E27FC236}">
                <a16:creationId xmlns:a16="http://schemas.microsoft.com/office/drawing/2014/main" id="{8D1C7DFB-03B5-6C42-811A-4240E9CF880F}"/>
              </a:ext>
            </a:extLst>
          </p:cNvPr>
          <p:cNvSpPr/>
          <p:nvPr>
            <p:custDataLst>
              <p:tags r:id="rId13"/>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7" name="Rounded Rectangle 16">
            <a:extLst>
              <a:ext uri="{FF2B5EF4-FFF2-40B4-BE49-F238E27FC236}">
                <a16:creationId xmlns:a16="http://schemas.microsoft.com/office/drawing/2014/main" id="{319A67DB-E501-704D-83CA-84ECA97BEA5E}"/>
              </a:ext>
            </a:extLst>
          </p:cNvPr>
          <p:cNvSpPr/>
          <p:nvPr>
            <p:custDataLst>
              <p:tags r:id="rId14"/>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8" name="TextBox 17">
            <a:extLst>
              <a:ext uri="{FF2B5EF4-FFF2-40B4-BE49-F238E27FC236}">
                <a16:creationId xmlns:a16="http://schemas.microsoft.com/office/drawing/2014/main" id="{6C074E3C-8DDD-074B-9F2C-7987D38A7AE2}"/>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Upper half of the sternum</a:t>
            </a:r>
          </a:p>
        </p:txBody>
      </p:sp>
      <p:sp>
        <p:nvSpPr>
          <p:cNvPr id="19" name="TextBox 18">
            <a:extLst>
              <a:ext uri="{FF2B5EF4-FFF2-40B4-BE49-F238E27FC236}">
                <a16:creationId xmlns:a16="http://schemas.microsoft.com/office/drawing/2014/main" id="{62CBB3E2-2018-7645-8510-1A3C8331E0DA}"/>
              </a:ext>
            </a:extLst>
          </p:cNvPr>
          <p:cNvSpPr txBox="1"/>
          <p:nvPr>
            <p:custDataLst>
              <p:tags r:id="rId15"/>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0" name="Rounded Rectangle 19">
            <a:extLst>
              <a:ext uri="{FF2B5EF4-FFF2-40B4-BE49-F238E27FC236}">
                <a16:creationId xmlns:a16="http://schemas.microsoft.com/office/drawing/2014/main" id="{D763C305-F3E7-2149-BB81-04AA73A10CF6}"/>
              </a:ext>
            </a:extLst>
          </p:cNvPr>
          <p:cNvSpPr/>
          <p:nvPr>
            <p:custDataLst>
              <p:tags r:id="rId16"/>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1" name="Rounded Rectangle 20">
            <a:extLst>
              <a:ext uri="{FF2B5EF4-FFF2-40B4-BE49-F238E27FC236}">
                <a16:creationId xmlns:a16="http://schemas.microsoft.com/office/drawing/2014/main" id="{5169BFD9-0C09-7B4C-917A-CD62CC1A042D}"/>
              </a:ext>
            </a:extLst>
          </p:cNvPr>
          <p:cNvSpPr/>
          <p:nvPr>
            <p:custDataLst>
              <p:tags r:id="rId17"/>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2" name="TextBox 21">
            <a:extLst>
              <a:ext uri="{FF2B5EF4-FFF2-40B4-BE49-F238E27FC236}">
                <a16:creationId xmlns:a16="http://schemas.microsoft.com/office/drawing/2014/main" id="{60966FD2-1FA0-D04F-BE6D-095DB6804F77}"/>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On the ribs</a:t>
            </a:r>
          </a:p>
        </p:txBody>
      </p:sp>
      <p:sp>
        <p:nvSpPr>
          <p:cNvPr id="23" name="TextBox 22">
            <a:extLst>
              <a:ext uri="{FF2B5EF4-FFF2-40B4-BE49-F238E27FC236}">
                <a16:creationId xmlns:a16="http://schemas.microsoft.com/office/drawing/2014/main" id="{7934489C-6D5D-3C49-96C3-71315B1C8A77}"/>
              </a:ext>
            </a:extLst>
          </p:cNvPr>
          <p:cNvSpPr txBox="1"/>
          <p:nvPr>
            <p:custDataLst>
              <p:tags r:id="rId18"/>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4" name="Rounded Rectangle 23">
            <a:extLst>
              <a:ext uri="{FF2B5EF4-FFF2-40B4-BE49-F238E27FC236}">
                <a16:creationId xmlns:a16="http://schemas.microsoft.com/office/drawing/2014/main" id="{88C40F13-99D4-134F-9BDD-6B719A7162EC}"/>
              </a:ext>
            </a:extLst>
          </p:cNvPr>
          <p:cNvSpPr/>
          <p:nvPr>
            <p:custDataLst>
              <p:tags r:id="rId19"/>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5" name="Rounded Rectangle 24">
            <a:extLst>
              <a:ext uri="{FF2B5EF4-FFF2-40B4-BE49-F238E27FC236}">
                <a16:creationId xmlns:a16="http://schemas.microsoft.com/office/drawing/2014/main" id="{B1C48991-F97E-0C4F-BDB6-DBD03A2B32D8}"/>
              </a:ext>
            </a:extLst>
          </p:cNvPr>
          <p:cNvSpPr/>
          <p:nvPr>
            <p:custDataLst>
              <p:tags r:id="rId20"/>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6" name="Rectangle 25">
            <a:extLst>
              <a:ext uri="{FF2B5EF4-FFF2-40B4-BE49-F238E27FC236}">
                <a16:creationId xmlns:a16="http://schemas.microsoft.com/office/drawing/2014/main" id="{07AE9387-6F50-2B4F-9D77-ECA8489ED9FC}"/>
              </a:ext>
            </a:extLst>
          </p:cNvPr>
          <p:cNvSpPr/>
          <p:nvPr>
            <p:custDataLst>
              <p:tags r:id="rId21"/>
            </p:custDataLst>
          </p:nvPr>
        </p:nvSpPr>
        <p:spPr>
          <a:xfrm>
            <a:off x="838200" y="5740400"/>
            <a:ext cx="10515600" cy="8636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US" sz="8000">
                <a:solidFill>
                  <a:srgbClr val="FFFFFF"/>
                </a:solidFill>
              </a:rPr>
              <a:t>RESULTS SLIDE</a:t>
            </a:r>
          </a:p>
        </p:txBody>
      </p:sp>
    </p:spTree>
    <p:custDataLst>
      <p:tags r:id="rId1"/>
    </p:custDataLst>
    <p:extLst>
      <p:ext uri="{BB962C8B-B14F-4D97-AF65-F5344CB8AC3E}">
        <p14:creationId xmlns:p14="http://schemas.microsoft.com/office/powerpoint/2010/main" val="1093487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1EAB-EA02-5949-BA45-4C26F02FCD94}"/>
              </a:ext>
            </a:extLst>
          </p:cNvPr>
          <p:cNvSpPr>
            <a:spLocks noGrp="1"/>
          </p:cNvSpPr>
          <p:nvPr>
            <p:ph type="title"/>
            <p:custDataLst>
              <p:tags r:id="rId2"/>
            </p:custDataLst>
          </p:nvPr>
        </p:nvSpPr>
        <p:spPr/>
        <p:txBody>
          <a:bodyPr/>
          <a:lstStyle/>
          <a:p>
            <a:r>
              <a:rPr lang="en-US"/>
              <a:t>What is the purpose of an automated external defibrillator (AED)?</a:t>
            </a:r>
          </a:p>
        </p:txBody>
      </p:sp>
      <p:sp>
        <p:nvSpPr>
          <p:cNvPr id="4" name="Rounded Rectangle 3">
            <a:extLst>
              <a:ext uri="{FF2B5EF4-FFF2-40B4-BE49-F238E27FC236}">
                <a16:creationId xmlns:a16="http://schemas.microsoft.com/office/drawing/2014/main" id="{5F408A01-CF7D-504E-844D-2E4FB3B44603}"/>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AE08AEAC-2939-D64E-9BDE-731E95A7BE59}"/>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Question slide</a:t>
            </a:r>
          </a:p>
        </p:txBody>
      </p:sp>
      <p:sp>
        <p:nvSpPr>
          <p:cNvPr id="6" name="Snip Same-side Corner of Rectangle 5">
            <a:extLst>
              <a:ext uri="{FF2B5EF4-FFF2-40B4-BE49-F238E27FC236}">
                <a16:creationId xmlns:a16="http://schemas.microsoft.com/office/drawing/2014/main" id="{3961E569-7099-A840-9492-2606ADA64F4A}"/>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24B7A266-DA8D-794E-A3E4-C123EFE1459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Oval 7">
            <a:extLst>
              <a:ext uri="{FF2B5EF4-FFF2-40B4-BE49-F238E27FC236}">
                <a16:creationId xmlns:a16="http://schemas.microsoft.com/office/drawing/2014/main" id="{78CF673B-2126-514B-A0DE-2A148931B546}"/>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US"/>
          </a:p>
        </p:txBody>
      </p:sp>
      <p:sp>
        <p:nvSpPr>
          <p:cNvPr id="9" name="TextBox 8">
            <a:extLst>
              <a:ext uri="{FF2B5EF4-FFF2-40B4-BE49-F238E27FC236}">
                <a16:creationId xmlns:a16="http://schemas.microsoft.com/office/drawing/2014/main" id="{A5E904F9-86F6-3042-90E9-2D219C0D9437}"/>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10" name="TextBox 9">
            <a:extLst>
              <a:ext uri="{FF2B5EF4-FFF2-40B4-BE49-F238E27FC236}">
                <a16:creationId xmlns:a16="http://schemas.microsoft.com/office/drawing/2014/main" id="{3A2C132E-9B8A-BB47-BF36-B9F942BCA0E3}"/>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1" name="TextBox 10">
            <a:extLst>
              <a:ext uri="{FF2B5EF4-FFF2-40B4-BE49-F238E27FC236}">
                <a16:creationId xmlns:a16="http://schemas.microsoft.com/office/drawing/2014/main" id="{6F50B9AD-771E-EF47-8F43-681BCDB6ABF6}"/>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To provide rescue breaths</a:t>
            </a:r>
          </a:p>
        </p:txBody>
      </p:sp>
      <p:sp>
        <p:nvSpPr>
          <p:cNvPr id="12" name="TextBox 11">
            <a:extLst>
              <a:ext uri="{FF2B5EF4-FFF2-40B4-BE49-F238E27FC236}">
                <a16:creationId xmlns:a16="http://schemas.microsoft.com/office/drawing/2014/main" id="{43A736B9-6064-144F-86D4-2D8FDB16F5E9}"/>
              </a:ext>
            </a:extLst>
          </p:cNvPr>
          <p:cNvSpPr txBox="1"/>
          <p:nvPr>
            <p:custDataLst>
              <p:tags r:id="rId10"/>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3" name="Rounded Rectangle 12">
            <a:extLst>
              <a:ext uri="{FF2B5EF4-FFF2-40B4-BE49-F238E27FC236}">
                <a16:creationId xmlns:a16="http://schemas.microsoft.com/office/drawing/2014/main" id="{4D2D5EDF-11C0-DE43-85D1-D71AA40B2BDC}"/>
              </a:ext>
            </a:extLst>
          </p:cNvPr>
          <p:cNvSpPr/>
          <p:nvPr>
            <p:custDataLst>
              <p:tags r:id="rId11"/>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4" name="Rounded Rectangle 13">
            <a:extLst>
              <a:ext uri="{FF2B5EF4-FFF2-40B4-BE49-F238E27FC236}">
                <a16:creationId xmlns:a16="http://schemas.microsoft.com/office/drawing/2014/main" id="{66ABC8D8-1FD8-6D4C-8136-FAD0FD282F84}"/>
              </a:ext>
            </a:extLst>
          </p:cNvPr>
          <p:cNvSpPr/>
          <p:nvPr>
            <p:custDataLst>
              <p:tags r:id="rId12"/>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5" name="TextBox 14">
            <a:extLst>
              <a:ext uri="{FF2B5EF4-FFF2-40B4-BE49-F238E27FC236}">
                <a16:creationId xmlns:a16="http://schemas.microsoft.com/office/drawing/2014/main" id="{D97AC4F4-D13C-8642-A661-6C7B0783DBBC}"/>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To stop bleeding</a:t>
            </a:r>
          </a:p>
        </p:txBody>
      </p:sp>
      <p:sp>
        <p:nvSpPr>
          <p:cNvPr id="16" name="TextBox 15">
            <a:extLst>
              <a:ext uri="{FF2B5EF4-FFF2-40B4-BE49-F238E27FC236}">
                <a16:creationId xmlns:a16="http://schemas.microsoft.com/office/drawing/2014/main" id="{FB1FE3EC-C959-204D-B56A-094051EDCF5F}"/>
              </a:ext>
            </a:extLst>
          </p:cNvPr>
          <p:cNvSpPr txBox="1"/>
          <p:nvPr>
            <p:custDataLst>
              <p:tags r:id="rId13"/>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7" name="Rounded Rectangle 16">
            <a:extLst>
              <a:ext uri="{FF2B5EF4-FFF2-40B4-BE49-F238E27FC236}">
                <a16:creationId xmlns:a16="http://schemas.microsoft.com/office/drawing/2014/main" id="{90A31C3C-3DE2-214A-A366-C7BAD40EB4CB}"/>
              </a:ext>
            </a:extLst>
          </p:cNvPr>
          <p:cNvSpPr/>
          <p:nvPr>
            <p:custDataLst>
              <p:tags r:id="rId14"/>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8" name="Rounded Rectangle 17">
            <a:extLst>
              <a:ext uri="{FF2B5EF4-FFF2-40B4-BE49-F238E27FC236}">
                <a16:creationId xmlns:a16="http://schemas.microsoft.com/office/drawing/2014/main" id="{7CCEA1CA-9731-AB4A-9DFA-FACE3A022FAC}"/>
              </a:ext>
            </a:extLst>
          </p:cNvPr>
          <p:cNvSpPr/>
          <p:nvPr>
            <p:custDataLst>
              <p:tags r:id="rId15"/>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9" name="TextBox 18">
            <a:extLst>
              <a:ext uri="{FF2B5EF4-FFF2-40B4-BE49-F238E27FC236}">
                <a16:creationId xmlns:a16="http://schemas.microsoft.com/office/drawing/2014/main" id="{179384F1-C2A1-1745-AC35-76C1BA1FA6F9}"/>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To deliver an electric shock to the heart during cardiac arrest</a:t>
            </a:r>
          </a:p>
        </p:txBody>
      </p:sp>
      <p:sp>
        <p:nvSpPr>
          <p:cNvPr id="20" name="TextBox 19">
            <a:extLst>
              <a:ext uri="{FF2B5EF4-FFF2-40B4-BE49-F238E27FC236}">
                <a16:creationId xmlns:a16="http://schemas.microsoft.com/office/drawing/2014/main" id="{F75BBA91-EC6C-7346-B304-BF7755642FF1}"/>
              </a:ext>
            </a:extLst>
          </p:cNvPr>
          <p:cNvSpPr txBox="1"/>
          <p:nvPr>
            <p:custDataLst>
              <p:tags r:id="rId16"/>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1" name="Rounded Rectangle 20">
            <a:extLst>
              <a:ext uri="{FF2B5EF4-FFF2-40B4-BE49-F238E27FC236}">
                <a16:creationId xmlns:a16="http://schemas.microsoft.com/office/drawing/2014/main" id="{89B3248E-1CFF-0842-9C8F-282556DC6A86}"/>
              </a:ext>
            </a:extLst>
          </p:cNvPr>
          <p:cNvSpPr/>
          <p:nvPr>
            <p:custDataLst>
              <p:tags r:id="rId17"/>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2" name="Rounded Rectangle 21">
            <a:extLst>
              <a:ext uri="{FF2B5EF4-FFF2-40B4-BE49-F238E27FC236}">
                <a16:creationId xmlns:a16="http://schemas.microsoft.com/office/drawing/2014/main" id="{355FAEF4-A28D-3748-8CC3-9E5DA6354C06}"/>
              </a:ext>
            </a:extLst>
          </p:cNvPr>
          <p:cNvSpPr/>
          <p:nvPr>
            <p:custDataLst>
              <p:tags r:id="rId18"/>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3" name="TextBox 22">
            <a:extLst>
              <a:ext uri="{FF2B5EF4-FFF2-40B4-BE49-F238E27FC236}">
                <a16:creationId xmlns:a16="http://schemas.microsoft.com/office/drawing/2014/main" id="{EF4983AB-ED38-7341-8ACE-4BF9A8D90FEC}"/>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To measure blood pressure</a:t>
            </a:r>
          </a:p>
        </p:txBody>
      </p:sp>
      <p:sp>
        <p:nvSpPr>
          <p:cNvPr id="24" name="TextBox 23">
            <a:extLst>
              <a:ext uri="{FF2B5EF4-FFF2-40B4-BE49-F238E27FC236}">
                <a16:creationId xmlns:a16="http://schemas.microsoft.com/office/drawing/2014/main" id="{B6957A72-5BBF-5947-B2D0-DF7E7DAE4A06}"/>
              </a:ext>
            </a:extLst>
          </p:cNvPr>
          <p:cNvSpPr txBox="1"/>
          <p:nvPr>
            <p:custDataLst>
              <p:tags r:id="rId19"/>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5" name="Rounded Rectangle 24">
            <a:extLst>
              <a:ext uri="{FF2B5EF4-FFF2-40B4-BE49-F238E27FC236}">
                <a16:creationId xmlns:a16="http://schemas.microsoft.com/office/drawing/2014/main" id="{8D678ABB-8181-B04F-A020-9CC7D0A10185}"/>
              </a:ext>
            </a:extLst>
          </p:cNvPr>
          <p:cNvSpPr/>
          <p:nvPr>
            <p:custDataLst>
              <p:tags r:id="rId20"/>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6" name="Rounded Rectangle 25">
            <a:extLst>
              <a:ext uri="{FF2B5EF4-FFF2-40B4-BE49-F238E27FC236}">
                <a16:creationId xmlns:a16="http://schemas.microsoft.com/office/drawing/2014/main" id="{1D796457-6472-2D43-98DC-AF196ED9607D}"/>
              </a:ext>
            </a:extLst>
          </p:cNvPr>
          <p:cNvSpPr/>
          <p:nvPr>
            <p:custDataLst>
              <p:tags r:id="rId21"/>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Tree>
    <p:custDataLst>
      <p:tags r:id="rId1"/>
    </p:custDataLst>
    <p:extLst>
      <p:ext uri="{BB962C8B-B14F-4D97-AF65-F5344CB8AC3E}">
        <p14:creationId xmlns:p14="http://schemas.microsoft.com/office/powerpoint/2010/main" val="941566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EE76F-8844-D742-8F4C-E7B6AB099C2B}"/>
              </a:ext>
            </a:extLst>
          </p:cNvPr>
          <p:cNvSpPr>
            <a:spLocks noGrp="1"/>
          </p:cNvSpPr>
          <p:nvPr>
            <p:ph type="title"/>
            <p:custDataLst>
              <p:tags r:id="rId2"/>
            </p:custDataLst>
          </p:nvPr>
        </p:nvSpPr>
        <p:spPr/>
        <p:txBody>
          <a:bodyPr/>
          <a:lstStyle/>
          <a:p>
            <a:r>
              <a:rPr lang="en-US"/>
              <a:t>What is the purpose of an automated external defibrillator (AED)?</a:t>
            </a:r>
          </a:p>
        </p:txBody>
      </p:sp>
      <p:sp>
        <p:nvSpPr>
          <p:cNvPr id="4" name="Rounded Rectangle 3">
            <a:extLst>
              <a:ext uri="{FF2B5EF4-FFF2-40B4-BE49-F238E27FC236}">
                <a16:creationId xmlns:a16="http://schemas.microsoft.com/office/drawing/2014/main" id="{A15F946B-1DA3-3F44-AF5C-0301B2560F19}"/>
              </a:ext>
            </a:extLst>
          </p:cNvPr>
          <p:cNvSpPr/>
          <p:nvPr>
            <p:custDataLst>
              <p:tags r:id="rId3"/>
            </p:custDataLst>
          </p:nvPr>
        </p:nvSpPr>
        <p:spPr>
          <a:xfrm>
            <a:off x="6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a:t>
            </a:r>
          </a:p>
        </p:txBody>
      </p:sp>
      <p:sp>
        <p:nvSpPr>
          <p:cNvPr id="5" name="Rounded Rectangle 4">
            <a:extLst>
              <a:ext uri="{FF2B5EF4-FFF2-40B4-BE49-F238E27FC236}">
                <a16:creationId xmlns:a16="http://schemas.microsoft.com/office/drawing/2014/main" id="{1A9177EC-5692-E145-8C75-33D825FACD32}"/>
              </a:ext>
            </a:extLst>
          </p:cNvPr>
          <p:cNvSpPr/>
          <p:nvPr>
            <p:custDataLst>
              <p:tags r:id="rId4"/>
            </p:custDataLst>
          </p:nvPr>
        </p:nvSpPr>
        <p:spPr>
          <a:xfrm>
            <a:off x="10223500" y="63500"/>
            <a:ext cx="1905000" cy="381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ctr"/>
            <a:r>
              <a:rPr lang="en-US"/>
              <a:t>Results slide</a:t>
            </a:r>
          </a:p>
        </p:txBody>
      </p:sp>
      <p:sp>
        <p:nvSpPr>
          <p:cNvPr id="6" name="Snip Same-side Corner of Rectangle 5">
            <a:extLst>
              <a:ext uri="{FF2B5EF4-FFF2-40B4-BE49-F238E27FC236}">
                <a16:creationId xmlns:a16="http://schemas.microsoft.com/office/drawing/2014/main" id="{FBEF5C39-D2A7-EA40-B4AB-5CC590FE99F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Oval 6">
            <a:extLst>
              <a:ext uri="{FF2B5EF4-FFF2-40B4-BE49-F238E27FC236}">
                <a16:creationId xmlns:a16="http://schemas.microsoft.com/office/drawing/2014/main" id="{DC7D5B1F-FC2E-0B4F-871D-160B12D9A64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TextBox 7">
            <a:extLst>
              <a:ext uri="{FF2B5EF4-FFF2-40B4-BE49-F238E27FC236}">
                <a16:creationId xmlns:a16="http://schemas.microsoft.com/office/drawing/2014/main" id="{5268B0A0-4684-3041-8A93-0F0285AB62FD}"/>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US"/>
              <a:t>Join at: </a:t>
            </a:r>
            <a:r>
              <a:rPr lang="en-US" b="1"/>
              <a:t>vevox.app</a:t>
            </a:r>
            <a:endParaRPr lang="en-US"/>
          </a:p>
        </p:txBody>
      </p:sp>
      <p:sp>
        <p:nvSpPr>
          <p:cNvPr id="9" name="TextBox 8">
            <a:extLst>
              <a:ext uri="{FF2B5EF4-FFF2-40B4-BE49-F238E27FC236}">
                <a16:creationId xmlns:a16="http://schemas.microsoft.com/office/drawing/2014/main" id="{DDE2A37C-75B4-B74F-B510-2C98670034B4}"/>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US"/>
              <a:t>ID: </a:t>
            </a:r>
            <a:r>
              <a:rPr lang="en-US" b="1"/>
              <a:t>166-384-203</a:t>
            </a:r>
            <a:endParaRPr lang="en-US"/>
          </a:p>
        </p:txBody>
      </p:sp>
      <p:sp>
        <p:nvSpPr>
          <p:cNvPr id="10" name="TextBox 9">
            <a:extLst>
              <a:ext uri="{FF2B5EF4-FFF2-40B4-BE49-F238E27FC236}">
                <a16:creationId xmlns:a16="http://schemas.microsoft.com/office/drawing/2014/main" id="{CB5A4DB1-1489-A74F-9F52-5244C739EA91}"/>
              </a:ext>
            </a:extLst>
          </p:cNvPr>
          <p:cNvSpPr txBox="1"/>
          <p:nvPr/>
        </p:nvSpPr>
        <p:spPr>
          <a:xfrm>
            <a:off x="838200" y="1816100"/>
            <a:ext cx="10515600" cy="317500"/>
          </a:xfrm>
          <a:prstGeom prst="rect">
            <a:avLst/>
          </a:prstGeom>
          <a:noFill/>
        </p:spPr>
        <p:txBody>
          <a:bodyPr vertOverflow="overflow" vert="horz" wrap="square" rtlCol="0" anchor="t">
            <a:spAutoFit/>
          </a:bodyPr>
          <a:lstStyle/>
          <a:p>
            <a:pPr algn="l"/>
            <a:r>
              <a:rPr lang="en-US"/>
              <a:t>To provide rescue breaths</a:t>
            </a:r>
          </a:p>
        </p:txBody>
      </p:sp>
      <p:sp>
        <p:nvSpPr>
          <p:cNvPr id="11" name="TextBox 10">
            <a:extLst>
              <a:ext uri="{FF2B5EF4-FFF2-40B4-BE49-F238E27FC236}">
                <a16:creationId xmlns:a16="http://schemas.microsoft.com/office/drawing/2014/main" id="{1431DEF6-134A-7B4C-B3F2-7B739848C3D9}"/>
              </a:ext>
            </a:extLst>
          </p:cNvPr>
          <p:cNvSpPr txBox="1"/>
          <p:nvPr>
            <p:custDataLst>
              <p:tags r:id="rId9"/>
            </p:custDataLst>
          </p:nvPr>
        </p:nvSpPr>
        <p:spPr>
          <a:xfrm>
            <a:off x="10337800" y="1981200"/>
            <a:ext cx="1016000" cy="635000"/>
          </a:xfrm>
          <a:prstGeom prst="rect">
            <a:avLst/>
          </a:prstGeom>
          <a:noFill/>
        </p:spPr>
        <p:txBody>
          <a:bodyPr vertOverflow="overflow" vert="horz" wrap="square" rtlCol="0" anchor="ctr" anchorCtr="0">
            <a:spAutoFit/>
          </a:bodyPr>
          <a:lstStyle/>
          <a:p>
            <a:pPr algn="r"/>
            <a:r>
              <a:rPr lang="en-US"/>
              <a:t>0%</a:t>
            </a:r>
          </a:p>
        </p:txBody>
      </p:sp>
      <p:sp>
        <p:nvSpPr>
          <p:cNvPr id="12" name="Rounded Rectangle 11">
            <a:extLst>
              <a:ext uri="{FF2B5EF4-FFF2-40B4-BE49-F238E27FC236}">
                <a16:creationId xmlns:a16="http://schemas.microsoft.com/office/drawing/2014/main" id="{CD1E3562-CEEA-DA41-92BC-64F4F21715B8}"/>
              </a:ext>
            </a:extLst>
          </p:cNvPr>
          <p:cNvSpPr/>
          <p:nvPr>
            <p:custDataLst>
              <p:tags r:id="rId10"/>
            </p:custDataLst>
          </p:nvPr>
        </p:nvSpPr>
        <p:spPr>
          <a:xfrm>
            <a:off x="838200" y="213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3" name="Rounded Rectangle 12">
            <a:extLst>
              <a:ext uri="{FF2B5EF4-FFF2-40B4-BE49-F238E27FC236}">
                <a16:creationId xmlns:a16="http://schemas.microsoft.com/office/drawing/2014/main" id="{D18E1528-5B1D-7D40-A86C-698999FDA6CE}"/>
              </a:ext>
            </a:extLst>
          </p:cNvPr>
          <p:cNvSpPr/>
          <p:nvPr>
            <p:custDataLst>
              <p:tags r:id="rId11"/>
            </p:custDataLst>
          </p:nvPr>
        </p:nvSpPr>
        <p:spPr>
          <a:xfrm>
            <a:off x="838200" y="213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4" name="TextBox 13">
            <a:extLst>
              <a:ext uri="{FF2B5EF4-FFF2-40B4-BE49-F238E27FC236}">
                <a16:creationId xmlns:a16="http://schemas.microsoft.com/office/drawing/2014/main" id="{23456314-4171-A84F-8F3C-903867E5AB81}"/>
              </a:ext>
            </a:extLst>
          </p:cNvPr>
          <p:cNvSpPr txBox="1"/>
          <p:nvPr/>
        </p:nvSpPr>
        <p:spPr>
          <a:xfrm>
            <a:off x="838200" y="2451100"/>
            <a:ext cx="10515600" cy="317500"/>
          </a:xfrm>
          <a:prstGeom prst="rect">
            <a:avLst/>
          </a:prstGeom>
          <a:noFill/>
        </p:spPr>
        <p:txBody>
          <a:bodyPr vertOverflow="overflow" vert="horz" wrap="square" rtlCol="0" anchor="t">
            <a:spAutoFit/>
          </a:bodyPr>
          <a:lstStyle/>
          <a:p>
            <a:pPr algn="l"/>
            <a:r>
              <a:rPr lang="en-US"/>
              <a:t>To stop bleeding</a:t>
            </a:r>
          </a:p>
        </p:txBody>
      </p:sp>
      <p:sp>
        <p:nvSpPr>
          <p:cNvPr id="15" name="TextBox 14">
            <a:extLst>
              <a:ext uri="{FF2B5EF4-FFF2-40B4-BE49-F238E27FC236}">
                <a16:creationId xmlns:a16="http://schemas.microsoft.com/office/drawing/2014/main" id="{E224CE29-A3EF-3C42-ADAD-A63DC263F6E4}"/>
              </a:ext>
            </a:extLst>
          </p:cNvPr>
          <p:cNvSpPr txBox="1"/>
          <p:nvPr>
            <p:custDataLst>
              <p:tags r:id="rId12"/>
            </p:custDataLst>
          </p:nvPr>
        </p:nvSpPr>
        <p:spPr>
          <a:xfrm>
            <a:off x="10337800" y="2616200"/>
            <a:ext cx="1016000" cy="635000"/>
          </a:xfrm>
          <a:prstGeom prst="rect">
            <a:avLst/>
          </a:prstGeom>
          <a:noFill/>
        </p:spPr>
        <p:txBody>
          <a:bodyPr vertOverflow="overflow" vert="horz" wrap="square" rtlCol="0" anchor="ctr" anchorCtr="0">
            <a:spAutoFit/>
          </a:bodyPr>
          <a:lstStyle/>
          <a:p>
            <a:pPr algn="r"/>
            <a:r>
              <a:rPr lang="en-US"/>
              <a:t>0%</a:t>
            </a:r>
          </a:p>
        </p:txBody>
      </p:sp>
      <p:sp>
        <p:nvSpPr>
          <p:cNvPr id="16" name="Rounded Rectangle 15">
            <a:extLst>
              <a:ext uri="{FF2B5EF4-FFF2-40B4-BE49-F238E27FC236}">
                <a16:creationId xmlns:a16="http://schemas.microsoft.com/office/drawing/2014/main" id="{F681345E-AA8D-D743-A005-3635CC861040}"/>
              </a:ext>
            </a:extLst>
          </p:cNvPr>
          <p:cNvSpPr/>
          <p:nvPr>
            <p:custDataLst>
              <p:tags r:id="rId13"/>
            </p:custDataLst>
          </p:nvPr>
        </p:nvSpPr>
        <p:spPr>
          <a:xfrm>
            <a:off x="838200" y="276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17" name="Rounded Rectangle 16">
            <a:extLst>
              <a:ext uri="{FF2B5EF4-FFF2-40B4-BE49-F238E27FC236}">
                <a16:creationId xmlns:a16="http://schemas.microsoft.com/office/drawing/2014/main" id="{A9ABEA78-CDB0-5447-8406-23941DFC2801}"/>
              </a:ext>
            </a:extLst>
          </p:cNvPr>
          <p:cNvSpPr/>
          <p:nvPr>
            <p:custDataLst>
              <p:tags r:id="rId14"/>
            </p:custDataLst>
          </p:nvPr>
        </p:nvSpPr>
        <p:spPr>
          <a:xfrm>
            <a:off x="838200" y="276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18" name="TextBox 17">
            <a:extLst>
              <a:ext uri="{FF2B5EF4-FFF2-40B4-BE49-F238E27FC236}">
                <a16:creationId xmlns:a16="http://schemas.microsoft.com/office/drawing/2014/main" id="{220DFCC6-80B8-8A4E-B35D-6FEFAE376EE6}"/>
              </a:ext>
            </a:extLst>
          </p:cNvPr>
          <p:cNvSpPr txBox="1"/>
          <p:nvPr/>
        </p:nvSpPr>
        <p:spPr>
          <a:xfrm>
            <a:off x="838200" y="3086100"/>
            <a:ext cx="10515600" cy="317500"/>
          </a:xfrm>
          <a:prstGeom prst="rect">
            <a:avLst/>
          </a:prstGeom>
          <a:noFill/>
        </p:spPr>
        <p:txBody>
          <a:bodyPr vertOverflow="overflow" vert="horz" wrap="square" rtlCol="0" anchor="t">
            <a:spAutoFit/>
          </a:bodyPr>
          <a:lstStyle/>
          <a:p>
            <a:pPr algn="l"/>
            <a:r>
              <a:rPr lang="en-US"/>
              <a:t>To deliver an electric shock to the heart during cardiac arrest</a:t>
            </a:r>
          </a:p>
        </p:txBody>
      </p:sp>
      <p:sp>
        <p:nvSpPr>
          <p:cNvPr id="19" name="TextBox 18">
            <a:extLst>
              <a:ext uri="{FF2B5EF4-FFF2-40B4-BE49-F238E27FC236}">
                <a16:creationId xmlns:a16="http://schemas.microsoft.com/office/drawing/2014/main" id="{98509C44-E5F0-1C46-940E-08B99F3AF0B1}"/>
              </a:ext>
            </a:extLst>
          </p:cNvPr>
          <p:cNvSpPr txBox="1"/>
          <p:nvPr>
            <p:custDataLst>
              <p:tags r:id="rId15"/>
            </p:custDataLst>
          </p:nvPr>
        </p:nvSpPr>
        <p:spPr>
          <a:xfrm>
            <a:off x="10337800" y="3251200"/>
            <a:ext cx="1016000" cy="635000"/>
          </a:xfrm>
          <a:prstGeom prst="rect">
            <a:avLst/>
          </a:prstGeom>
          <a:noFill/>
        </p:spPr>
        <p:txBody>
          <a:bodyPr vertOverflow="overflow" vert="horz" wrap="square" rtlCol="0" anchor="ctr" anchorCtr="0">
            <a:spAutoFit/>
          </a:bodyPr>
          <a:lstStyle/>
          <a:p>
            <a:pPr algn="r"/>
            <a:r>
              <a:rPr lang="en-US"/>
              <a:t>0%</a:t>
            </a:r>
          </a:p>
        </p:txBody>
      </p:sp>
      <p:sp>
        <p:nvSpPr>
          <p:cNvPr id="20" name="Rounded Rectangle 19">
            <a:extLst>
              <a:ext uri="{FF2B5EF4-FFF2-40B4-BE49-F238E27FC236}">
                <a16:creationId xmlns:a16="http://schemas.microsoft.com/office/drawing/2014/main" id="{6247A9A3-914D-254B-BA55-075587420E2E}"/>
              </a:ext>
            </a:extLst>
          </p:cNvPr>
          <p:cNvSpPr/>
          <p:nvPr>
            <p:custDataLst>
              <p:tags r:id="rId16"/>
            </p:custDataLst>
          </p:nvPr>
        </p:nvSpPr>
        <p:spPr>
          <a:xfrm>
            <a:off x="838200" y="3403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1" name="Rounded Rectangle 20">
            <a:extLst>
              <a:ext uri="{FF2B5EF4-FFF2-40B4-BE49-F238E27FC236}">
                <a16:creationId xmlns:a16="http://schemas.microsoft.com/office/drawing/2014/main" id="{CD6E9C6D-313D-124F-B690-97048FB39E28}"/>
              </a:ext>
            </a:extLst>
          </p:cNvPr>
          <p:cNvSpPr/>
          <p:nvPr>
            <p:custDataLst>
              <p:tags r:id="rId17"/>
            </p:custDataLst>
          </p:nvPr>
        </p:nvSpPr>
        <p:spPr>
          <a:xfrm>
            <a:off x="838200" y="3403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2" name="TextBox 21">
            <a:extLst>
              <a:ext uri="{FF2B5EF4-FFF2-40B4-BE49-F238E27FC236}">
                <a16:creationId xmlns:a16="http://schemas.microsoft.com/office/drawing/2014/main" id="{1048E611-432D-1F47-90B3-A6613E0089C8}"/>
              </a:ext>
            </a:extLst>
          </p:cNvPr>
          <p:cNvSpPr txBox="1"/>
          <p:nvPr/>
        </p:nvSpPr>
        <p:spPr>
          <a:xfrm>
            <a:off x="838200" y="3721100"/>
            <a:ext cx="10515600" cy="317500"/>
          </a:xfrm>
          <a:prstGeom prst="rect">
            <a:avLst/>
          </a:prstGeom>
          <a:noFill/>
        </p:spPr>
        <p:txBody>
          <a:bodyPr vertOverflow="overflow" vert="horz" wrap="square" rtlCol="0" anchor="t">
            <a:spAutoFit/>
          </a:bodyPr>
          <a:lstStyle/>
          <a:p>
            <a:pPr algn="l"/>
            <a:r>
              <a:rPr lang="en-US"/>
              <a:t>To measure blood pressure</a:t>
            </a:r>
          </a:p>
        </p:txBody>
      </p:sp>
      <p:sp>
        <p:nvSpPr>
          <p:cNvPr id="23" name="TextBox 22">
            <a:extLst>
              <a:ext uri="{FF2B5EF4-FFF2-40B4-BE49-F238E27FC236}">
                <a16:creationId xmlns:a16="http://schemas.microsoft.com/office/drawing/2014/main" id="{288F0487-7D20-7F45-A8F6-97C45193DC90}"/>
              </a:ext>
            </a:extLst>
          </p:cNvPr>
          <p:cNvSpPr txBox="1"/>
          <p:nvPr>
            <p:custDataLst>
              <p:tags r:id="rId18"/>
            </p:custDataLst>
          </p:nvPr>
        </p:nvSpPr>
        <p:spPr>
          <a:xfrm>
            <a:off x="10337800" y="3886200"/>
            <a:ext cx="1016000" cy="635000"/>
          </a:xfrm>
          <a:prstGeom prst="rect">
            <a:avLst/>
          </a:prstGeom>
          <a:noFill/>
        </p:spPr>
        <p:txBody>
          <a:bodyPr vertOverflow="overflow" vert="horz" wrap="square" rtlCol="0" anchor="ctr" anchorCtr="0">
            <a:spAutoFit/>
          </a:bodyPr>
          <a:lstStyle/>
          <a:p>
            <a:pPr algn="r"/>
            <a:r>
              <a:rPr lang="en-US"/>
              <a:t>0%</a:t>
            </a:r>
          </a:p>
        </p:txBody>
      </p:sp>
      <p:sp>
        <p:nvSpPr>
          <p:cNvPr id="24" name="Rounded Rectangle 23">
            <a:extLst>
              <a:ext uri="{FF2B5EF4-FFF2-40B4-BE49-F238E27FC236}">
                <a16:creationId xmlns:a16="http://schemas.microsoft.com/office/drawing/2014/main" id="{0A76F52F-51F8-7740-A79C-D0C16724E7C0}"/>
              </a:ext>
            </a:extLst>
          </p:cNvPr>
          <p:cNvSpPr/>
          <p:nvPr>
            <p:custDataLst>
              <p:tags r:id="rId19"/>
            </p:custDataLst>
          </p:nvPr>
        </p:nvSpPr>
        <p:spPr>
          <a:xfrm>
            <a:off x="838200" y="40386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US">
              <a:solidFill>
                <a:srgbClr val="000000"/>
              </a:solidFill>
            </a:endParaRPr>
          </a:p>
        </p:txBody>
      </p:sp>
      <p:sp>
        <p:nvSpPr>
          <p:cNvPr id="25" name="Rounded Rectangle 24">
            <a:extLst>
              <a:ext uri="{FF2B5EF4-FFF2-40B4-BE49-F238E27FC236}">
                <a16:creationId xmlns:a16="http://schemas.microsoft.com/office/drawing/2014/main" id="{D1D4E34E-D223-2D40-925E-DBC8E7CAC1E4}"/>
              </a:ext>
            </a:extLst>
          </p:cNvPr>
          <p:cNvSpPr/>
          <p:nvPr>
            <p:custDataLst>
              <p:tags r:id="rId20"/>
            </p:custDataLst>
          </p:nvPr>
        </p:nvSpPr>
        <p:spPr>
          <a:xfrm>
            <a:off x="838200" y="4038600"/>
            <a:ext cx="0" cy="317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US">
              <a:solidFill>
                <a:srgbClr val="FFFFFF"/>
              </a:solidFill>
            </a:endParaRPr>
          </a:p>
        </p:txBody>
      </p:sp>
      <p:sp>
        <p:nvSpPr>
          <p:cNvPr id="26" name="Rectangle 25">
            <a:extLst>
              <a:ext uri="{FF2B5EF4-FFF2-40B4-BE49-F238E27FC236}">
                <a16:creationId xmlns:a16="http://schemas.microsoft.com/office/drawing/2014/main" id="{BBFCDE1D-8911-EA45-9F79-B100BBF5E1D9}"/>
              </a:ext>
            </a:extLst>
          </p:cNvPr>
          <p:cNvSpPr/>
          <p:nvPr>
            <p:custDataLst>
              <p:tags r:id="rId21"/>
            </p:custDataLst>
          </p:nvPr>
        </p:nvSpPr>
        <p:spPr>
          <a:xfrm>
            <a:off x="838200" y="5740400"/>
            <a:ext cx="10515600" cy="8636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40000"/>
                <a:alpha val="0"/>
                <a:alpha val="0"/>
                <a:alpha val="40000"/>
                <a:alpha val="0"/>
                <a:alpha val="40000"/>
                <a:alpha val="0"/>
                <a:alpha val="40000"/>
                <a:alpha val="0"/>
                <a:alpha val="40000"/>
              </a:srgbClr>
            </a:solid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US" sz="8000">
                <a:solidFill>
                  <a:srgbClr val="FFFFFF"/>
                </a:solidFill>
              </a:rPr>
              <a:t>RESULTS SLIDE</a:t>
            </a:r>
          </a:p>
        </p:txBody>
      </p:sp>
    </p:spTree>
    <p:custDataLst>
      <p:tags r:id="rId1"/>
    </p:custDataLst>
    <p:extLst>
      <p:ext uri="{BB962C8B-B14F-4D97-AF65-F5344CB8AC3E}">
        <p14:creationId xmlns:p14="http://schemas.microsoft.com/office/powerpoint/2010/main" val="1116578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6886-8AEC-8741-A85C-F8D23240FD2E}"/>
              </a:ext>
            </a:extLst>
          </p:cNvPr>
          <p:cNvSpPr>
            <a:spLocks noGrp="1"/>
          </p:cNvSpPr>
          <p:nvPr>
            <p:ph type="title"/>
          </p:nvPr>
        </p:nvSpPr>
        <p:spPr>
          <a:xfrm>
            <a:off x="630936" y="639520"/>
            <a:ext cx="3429000" cy="1719072"/>
          </a:xfrm>
        </p:spPr>
        <p:txBody>
          <a:bodyPr anchor="b">
            <a:normAutofit/>
          </a:bodyPr>
          <a:lstStyle/>
          <a:p>
            <a:r>
              <a:rPr lang="en-US" sz="5400" dirty="0">
                <a:latin typeface="+mn-lt"/>
              </a:rPr>
              <a:t>Susan’s Story</a:t>
            </a:r>
          </a:p>
        </p:txBody>
      </p:sp>
      <p:sp>
        <p:nvSpPr>
          <p:cNvPr id="3" name="Content Placeholder 2">
            <a:extLst>
              <a:ext uri="{FF2B5EF4-FFF2-40B4-BE49-F238E27FC236}">
                <a16:creationId xmlns:a16="http://schemas.microsoft.com/office/drawing/2014/main" id="{28D532B8-7C15-454D-8428-832ED1ECF045}"/>
              </a:ext>
            </a:extLst>
          </p:cNvPr>
          <p:cNvSpPr>
            <a:spLocks noGrp="1"/>
          </p:cNvSpPr>
          <p:nvPr>
            <p:ph idx="1"/>
          </p:nvPr>
        </p:nvSpPr>
        <p:spPr>
          <a:xfrm>
            <a:off x="630936" y="2807208"/>
            <a:ext cx="3429000" cy="3410712"/>
          </a:xfrm>
        </p:spPr>
        <p:txBody>
          <a:bodyPr anchor="t">
            <a:normAutofit/>
          </a:bodyPr>
          <a:lstStyle/>
          <a:p>
            <a:r>
              <a:rPr lang="en-US" sz="2200" dirty="0">
                <a:hlinkClick r:id="rId2"/>
              </a:rPr>
              <a:t>https://www.resus.org.uk/about-us/news-and-events/case-study-susan-cpr-training-helped-save-my-husbands-life</a:t>
            </a:r>
            <a:endParaRPr lang="en-US" sz="2200" dirty="0"/>
          </a:p>
          <a:p>
            <a:endParaRPr lang="en-US" sz="2200" dirty="0"/>
          </a:p>
        </p:txBody>
      </p:sp>
      <p:pic>
        <p:nvPicPr>
          <p:cNvPr id="5" name="Picture 4" descr="A person and person smiling for a picture&#10;&#10;Description automatically generated">
            <a:extLst>
              <a:ext uri="{FF2B5EF4-FFF2-40B4-BE49-F238E27FC236}">
                <a16:creationId xmlns:a16="http://schemas.microsoft.com/office/drawing/2014/main" id="{4F5FD319-8CE9-1949-A41B-6408488329E3}"/>
              </a:ext>
            </a:extLst>
          </p:cNvPr>
          <p:cNvPicPr>
            <a:picLocks noChangeAspect="1"/>
          </p:cNvPicPr>
          <p:nvPr/>
        </p:nvPicPr>
        <p:blipFill>
          <a:blip r:embed="rId3"/>
          <a:stretch>
            <a:fillRect/>
          </a:stretch>
        </p:blipFill>
        <p:spPr>
          <a:xfrm>
            <a:off x="4654296" y="1168032"/>
            <a:ext cx="6903720" cy="4521936"/>
          </a:xfrm>
          <a:prstGeom prst="rect">
            <a:avLst/>
          </a:prstGeom>
        </p:spPr>
      </p:pic>
    </p:spTree>
    <p:extLst>
      <p:ext uri="{BB962C8B-B14F-4D97-AF65-F5344CB8AC3E}">
        <p14:creationId xmlns:p14="http://schemas.microsoft.com/office/powerpoint/2010/main" val="1856801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DB6A4-8900-3047-9B69-950FEABCA4E0}"/>
              </a:ext>
            </a:extLst>
          </p:cNvPr>
          <p:cNvSpPr>
            <a:spLocks noGrp="1"/>
          </p:cNvSpPr>
          <p:nvPr>
            <p:ph type="title"/>
          </p:nvPr>
        </p:nvSpPr>
        <p:spPr/>
        <p:txBody>
          <a:bodyPr/>
          <a:lstStyle/>
          <a:p>
            <a:pPr algn="ctr"/>
            <a:r>
              <a:rPr lang="en-US" dirty="0">
                <a:latin typeface="+mn-lt"/>
              </a:rPr>
              <a:t>References</a:t>
            </a:r>
          </a:p>
        </p:txBody>
      </p:sp>
      <p:sp>
        <p:nvSpPr>
          <p:cNvPr id="3" name="Content Placeholder 2">
            <a:extLst>
              <a:ext uri="{FF2B5EF4-FFF2-40B4-BE49-F238E27FC236}">
                <a16:creationId xmlns:a16="http://schemas.microsoft.com/office/drawing/2014/main" id="{8D8025F6-EB48-1A4A-82A8-2B1E49B5F1FB}"/>
              </a:ext>
            </a:extLst>
          </p:cNvPr>
          <p:cNvSpPr>
            <a:spLocks noGrp="1"/>
          </p:cNvSpPr>
          <p:nvPr>
            <p:ph idx="1"/>
          </p:nvPr>
        </p:nvSpPr>
        <p:spPr>
          <a:xfrm>
            <a:off x="838200" y="1424066"/>
            <a:ext cx="10515600" cy="5433933"/>
          </a:xfrm>
        </p:spPr>
        <p:txBody>
          <a:bodyPr>
            <a:normAutofit lnSpcReduction="10000"/>
          </a:bodyPr>
          <a:lstStyle/>
          <a:p>
            <a:r>
              <a:rPr lang="en-US" sz="2400" dirty="0"/>
              <a:t>British Heart Foundation. (2023) </a:t>
            </a:r>
            <a:r>
              <a:rPr lang="en-US" sz="2400" i="1" dirty="0"/>
              <a:t>Out of Hospital Cardiac Arrests.   </a:t>
            </a:r>
            <a:r>
              <a:rPr lang="en-US" sz="2400" dirty="0">
                <a:hlinkClick r:id="rId2"/>
              </a:rPr>
              <a:t>https://www.bhf.org.uk/what-we-do/policy-and-public-affairs/transforming-healthcare/out-of-hospital-cardiac-arrests</a:t>
            </a:r>
            <a:r>
              <a:rPr lang="en-US" sz="2400" dirty="0"/>
              <a:t>. Accessed on: 15/11/2023.</a:t>
            </a:r>
          </a:p>
          <a:p>
            <a:r>
              <a:rPr lang="en-US" sz="2400" dirty="0"/>
              <a:t>British Red Cross. </a:t>
            </a:r>
            <a:r>
              <a:rPr lang="en-US" sz="2400" dirty="0">
                <a:hlinkClick r:id="rId3"/>
              </a:rPr>
              <a:t>https://www.redcross.org.uk/first-aid/first-aid-apps</a:t>
            </a:r>
            <a:r>
              <a:rPr lang="en-US" sz="2400" dirty="0"/>
              <a:t>. Accessed on: 15/11/2023</a:t>
            </a:r>
          </a:p>
          <a:p>
            <a:r>
              <a:rPr lang="en-US" sz="2400" dirty="0"/>
              <a:t>British </a:t>
            </a:r>
            <a:r>
              <a:rPr lang="en-US" sz="2600" dirty="0"/>
              <a:t>Red Cross. 2016. </a:t>
            </a:r>
            <a:r>
              <a:rPr lang="en-GB" sz="2600" i="1" u="none" strike="noStrike" dirty="0">
                <a:effectLst/>
              </a:rPr>
              <a:t>Helping someone who is unresponsive and not breathing. </a:t>
            </a:r>
            <a:r>
              <a:rPr lang="en-GB" sz="2600" dirty="0"/>
              <a:t>YouTube video</a:t>
            </a:r>
            <a:r>
              <a:rPr lang="en-GB" sz="2600" i="1" dirty="0"/>
              <a:t>. </a:t>
            </a:r>
            <a:r>
              <a:rPr lang="en-US" sz="2600" dirty="0">
                <a:solidFill>
                  <a:srgbClr val="0563C1"/>
                </a:solidFill>
                <a:hlinkClick r:id="rId4">
                  <a:extLst>
                    <a:ext uri="{A12FA001-AC4F-418D-AE19-62706E023703}">
                      <ahyp:hlinkClr xmlns:ahyp="http://schemas.microsoft.com/office/drawing/2018/hyperlinkcolor" val="tx"/>
                    </a:ext>
                  </a:extLst>
                </a:hlinkClick>
              </a:rPr>
              <a:t>https://youtu.be/hHyVQiWFXzg</a:t>
            </a:r>
            <a:r>
              <a:rPr lang="en-US" sz="2600" dirty="0">
                <a:solidFill>
                  <a:srgbClr val="0563C1"/>
                </a:solidFill>
              </a:rPr>
              <a:t>. </a:t>
            </a:r>
            <a:r>
              <a:rPr lang="en-US" sz="2600" dirty="0"/>
              <a:t>accessed on: 15/11/2023.</a:t>
            </a:r>
          </a:p>
          <a:p>
            <a:r>
              <a:rPr lang="en-US" sz="2600" dirty="0"/>
              <a:t>NHS. 2023. </a:t>
            </a:r>
            <a:r>
              <a:rPr lang="en-US" sz="2600" i="1" dirty="0"/>
              <a:t>CPR</a:t>
            </a:r>
            <a:r>
              <a:rPr lang="en-US" sz="2600" dirty="0"/>
              <a:t> </a:t>
            </a:r>
            <a:r>
              <a:rPr lang="en-US" sz="2600" dirty="0">
                <a:hlinkClick r:id="rId5"/>
              </a:rPr>
              <a:t>https://www.nhs.uk/conditions/first-aid/cpr/</a:t>
            </a:r>
            <a:r>
              <a:rPr lang="en-US" sz="2600" dirty="0"/>
              <a:t>. accessed on: 15/11/2023.</a:t>
            </a:r>
          </a:p>
          <a:p>
            <a:r>
              <a:rPr lang="en-GB" sz="2400" u="none" strike="noStrike" dirty="0">
                <a:solidFill>
                  <a:srgbClr val="08122C"/>
                </a:solidFill>
                <a:effectLst/>
                <a:cs typeface="Assistant" pitchFamily="2" charset="-79"/>
              </a:rPr>
              <a:t>Olusegun, O. (2023). </a:t>
            </a:r>
            <a:r>
              <a:rPr lang="en-GB" sz="2400" i="1" u="none" strike="noStrike" dirty="0">
                <a:solidFill>
                  <a:srgbClr val="08122C"/>
                </a:solidFill>
                <a:effectLst/>
              </a:rPr>
              <a:t>Liability of Good Samaritans in Medical Emergencies. </a:t>
            </a:r>
            <a:r>
              <a:rPr lang="en-GB" sz="2400" dirty="0">
                <a:solidFill>
                  <a:srgbClr val="08122C"/>
                </a:solidFill>
              </a:rPr>
              <a:t>Faculty of Law Blog/Oxford University. </a:t>
            </a:r>
            <a:r>
              <a:rPr lang="en-GB" sz="2400" dirty="0">
                <a:solidFill>
                  <a:srgbClr val="08122C"/>
                </a:solidFill>
                <a:hlinkClick r:id="rId6"/>
              </a:rPr>
              <a:t>https://blogs.law.ox.ac.uk/family-and-medical-law/blog-post/2023/08/liability-good-samaritans-medical-emergencies#:~:text=To%20encourage%20good%20Samaritans%20to,is%20harmed%20in%20the%20process</a:t>
            </a:r>
            <a:r>
              <a:rPr lang="en-GB" sz="2400" dirty="0">
                <a:solidFill>
                  <a:srgbClr val="08122C"/>
                </a:solidFill>
              </a:rPr>
              <a:t>. Accessed on 16/11/2023.</a:t>
            </a:r>
            <a:endParaRPr lang="en-US" sz="2400" dirty="0"/>
          </a:p>
          <a:p>
            <a:endParaRPr lang="en-GB" sz="1600" b="0" i="0" u="none" strike="noStrike" dirty="0">
              <a:solidFill>
                <a:srgbClr val="212121"/>
              </a:solidFill>
              <a:effectLst/>
              <a:latin typeface="Roboto" panose="02000000000000000000" pitchFamily="2" charset="0"/>
            </a:endParaRPr>
          </a:p>
          <a:p>
            <a:pPr marL="0" indent="0">
              <a:buNone/>
            </a:pPr>
            <a:endParaRPr lang="en-US" sz="2400" dirty="0"/>
          </a:p>
          <a:p>
            <a:endParaRPr lang="en-US" dirty="0"/>
          </a:p>
          <a:p>
            <a:endParaRPr lang="en-US" dirty="0"/>
          </a:p>
        </p:txBody>
      </p:sp>
    </p:spTree>
    <p:extLst>
      <p:ext uri="{BB962C8B-B14F-4D97-AF65-F5344CB8AC3E}">
        <p14:creationId xmlns:p14="http://schemas.microsoft.com/office/powerpoint/2010/main" val="2786115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E242F9-78A9-FC44-80D1-B69A0AA5C5CE}"/>
              </a:ext>
            </a:extLst>
          </p:cNvPr>
          <p:cNvSpPr>
            <a:spLocks noGrp="1"/>
          </p:cNvSpPr>
          <p:nvPr>
            <p:ph idx="1"/>
          </p:nvPr>
        </p:nvSpPr>
        <p:spPr>
          <a:xfrm>
            <a:off x="838200" y="1046136"/>
            <a:ext cx="10515600" cy="4351338"/>
          </a:xfrm>
        </p:spPr>
        <p:txBody>
          <a:bodyPr>
            <a:normAutofit fontScale="92500"/>
          </a:bodyPr>
          <a:lstStyle/>
          <a:p>
            <a:r>
              <a:rPr lang="en-US" sz="2800" dirty="0"/>
              <a:t>Resuscitation Council UK. </a:t>
            </a:r>
            <a:r>
              <a:rPr lang="en-US" sz="2800" dirty="0">
                <a:hlinkClick r:id="rId2"/>
              </a:rPr>
              <a:t>https://www.resus.org.uk</a:t>
            </a:r>
            <a:r>
              <a:rPr lang="en-US" sz="2800" dirty="0"/>
              <a:t>. accessed: on 15/11/2023 </a:t>
            </a:r>
          </a:p>
          <a:p>
            <a:r>
              <a:rPr lang="en-GB" sz="2800" b="0" i="0" u="none" strike="noStrike" dirty="0" err="1">
                <a:solidFill>
                  <a:srgbClr val="212121"/>
                </a:solidFill>
                <a:effectLst/>
              </a:rPr>
              <a:t>Shaheen</a:t>
            </a:r>
            <a:r>
              <a:rPr lang="en-GB" sz="2800" b="0" i="0" u="none" strike="noStrike" dirty="0">
                <a:solidFill>
                  <a:srgbClr val="212121"/>
                </a:solidFill>
                <a:effectLst/>
              </a:rPr>
              <a:t> N, </a:t>
            </a:r>
            <a:r>
              <a:rPr lang="en-GB" sz="2800" b="0" i="0" u="none" strike="noStrike" dirty="0" err="1">
                <a:solidFill>
                  <a:srgbClr val="212121"/>
                </a:solidFill>
                <a:effectLst/>
              </a:rPr>
              <a:t>Shaheen</a:t>
            </a:r>
            <a:r>
              <a:rPr lang="en-GB" sz="2800" b="0" i="0" u="none" strike="noStrike" dirty="0">
                <a:solidFill>
                  <a:srgbClr val="212121"/>
                </a:solidFill>
                <a:effectLst/>
              </a:rPr>
              <a:t> A, Diab RA, Mohmmed A, Ramadan A, </a:t>
            </a:r>
            <a:r>
              <a:rPr lang="en-GB" sz="2800" b="0" i="0" u="none" strike="noStrike" dirty="0" err="1">
                <a:solidFill>
                  <a:srgbClr val="212121"/>
                </a:solidFill>
                <a:effectLst/>
              </a:rPr>
              <a:t>Swed</a:t>
            </a:r>
            <a:r>
              <a:rPr lang="en-GB" sz="2800" b="0" i="0" u="none" strike="noStrike" dirty="0">
                <a:solidFill>
                  <a:srgbClr val="212121"/>
                </a:solidFill>
                <a:effectLst/>
              </a:rPr>
              <a:t> S, Wael M, Kundu M, Soliman S, </a:t>
            </a:r>
            <a:r>
              <a:rPr lang="en-GB" sz="2800" b="0" i="0" u="none" strike="noStrike" dirty="0" err="1">
                <a:solidFill>
                  <a:srgbClr val="212121"/>
                </a:solidFill>
                <a:effectLst/>
              </a:rPr>
              <a:t>Elmasry</a:t>
            </a:r>
            <a:r>
              <a:rPr lang="en-GB" sz="2800" b="0" i="0" u="none" strike="noStrike" dirty="0">
                <a:solidFill>
                  <a:srgbClr val="212121"/>
                </a:solidFill>
                <a:effectLst/>
              </a:rPr>
              <a:t> M, </a:t>
            </a:r>
            <a:r>
              <a:rPr lang="en-GB" sz="2800" b="0" i="0" u="none" strike="noStrike" dirty="0" err="1">
                <a:solidFill>
                  <a:srgbClr val="212121"/>
                </a:solidFill>
                <a:effectLst/>
              </a:rPr>
              <a:t>Shoib</a:t>
            </a:r>
            <a:r>
              <a:rPr lang="en-GB" sz="2800" b="0" i="0" u="none" strike="noStrike" dirty="0">
                <a:solidFill>
                  <a:srgbClr val="212121"/>
                </a:solidFill>
                <a:effectLst/>
              </a:rPr>
              <a:t> S. </a:t>
            </a:r>
            <a:r>
              <a:rPr lang="en-GB" sz="2800" b="0" i="1" u="none" strike="noStrike" dirty="0">
                <a:solidFill>
                  <a:srgbClr val="212121"/>
                </a:solidFill>
                <a:effectLst/>
              </a:rPr>
              <a:t>Basic Life Support (BLS) Knowledge Among General Population; a Multinational Study in Nine Arab Countries</a:t>
            </a:r>
            <a:r>
              <a:rPr lang="en-GB" sz="2800" b="0" i="0" u="none" strike="noStrike" dirty="0">
                <a:solidFill>
                  <a:srgbClr val="212121"/>
                </a:solidFill>
                <a:effectLst/>
              </a:rPr>
              <a:t>. Arch </a:t>
            </a:r>
            <a:r>
              <a:rPr lang="en-GB" sz="2800" b="0" i="0" u="none" strike="noStrike" dirty="0" err="1">
                <a:solidFill>
                  <a:srgbClr val="212121"/>
                </a:solidFill>
                <a:effectLst/>
              </a:rPr>
              <a:t>Acad</a:t>
            </a:r>
            <a:r>
              <a:rPr lang="en-GB" sz="2800" b="0" i="0" u="none" strike="noStrike" dirty="0">
                <a:solidFill>
                  <a:srgbClr val="212121"/>
                </a:solidFill>
                <a:effectLst/>
              </a:rPr>
              <a:t> </a:t>
            </a:r>
            <a:r>
              <a:rPr lang="en-GB" sz="2800" b="0" i="0" u="none" strike="noStrike" dirty="0" err="1">
                <a:solidFill>
                  <a:srgbClr val="212121"/>
                </a:solidFill>
                <a:effectLst/>
              </a:rPr>
              <a:t>Emerg</a:t>
            </a:r>
            <a:r>
              <a:rPr lang="en-GB" sz="2800" b="0" i="0" u="none" strike="noStrike" dirty="0">
                <a:solidFill>
                  <a:srgbClr val="212121"/>
                </a:solidFill>
                <a:effectLst/>
              </a:rPr>
              <a:t> Med. 2023 Jul 11;11(1):e47. </a:t>
            </a:r>
            <a:r>
              <a:rPr lang="en-GB" sz="2800" b="0" i="0" u="none" strike="noStrike" dirty="0" err="1">
                <a:solidFill>
                  <a:srgbClr val="212121"/>
                </a:solidFill>
                <a:effectLst/>
              </a:rPr>
              <a:t>doi</a:t>
            </a:r>
            <a:r>
              <a:rPr lang="en-GB" sz="2800" b="0" i="0" u="none" strike="noStrike" dirty="0">
                <a:solidFill>
                  <a:srgbClr val="212121"/>
                </a:solidFill>
                <a:effectLst/>
              </a:rPr>
              <a:t>: 10.22037/aaem.v11i1.1975. PMID: 37609539; PMCID: PMC10440750. </a:t>
            </a:r>
            <a:r>
              <a:rPr lang="en-GB" sz="2800" b="0" i="0" u="none" strike="noStrike" dirty="0">
                <a:solidFill>
                  <a:srgbClr val="212121"/>
                </a:solidFill>
                <a:effectLst/>
                <a:hlinkClick r:id="rId3"/>
              </a:rPr>
              <a:t>https://pubmed.ncbi.nlm.nih.gov/37609539/</a:t>
            </a:r>
            <a:r>
              <a:rPr lang="en-GB" sz="2800" b="0" i="0" u="none" strike="noStrike" dirty="0">
                <a:solidFill>
                  <a:srgbClr val="212121"/>
                </a:solidFill>
                <a:effectLst/>
              </a:rPr>
              <a:t>. Accessed on 15/11/2023.</a:t>
            </a:r>
          </a:p>
          <a:p>
            <a:r>
              <a:rPr lang="en-US" sz="2800" dirty="0"/>
              <a:t>St John’s Ambulance. (2023). </a:t>
            </a:r>
            <a:r>
              <a:rPr lang="en-US" sz="2800" i="1" dirty="0"/>
              <a:t>CPR for Adults</a:t>
            </a:r>
            <a:r>
              <a:rPr lang="en-US" sz="2800" dirty="0"/>
              <a:t>. </a:t>
            </a:r>
            <a:r>
              <a:rPr lang="en-US" sz="2800" dirty="0">
                <a:hlinkClick r:id="rId4"/>
              </a:rPr>
              <a:t>https://www.sjacymru.org.uk/en/page/advice</a:t>
            </a:r>
            <a:r>
              <a:rPr lang="en-US" sz="2800" dirty="0"/>
              <a:t>. accessed on: 15/11/2023.</a:t>
            </a:r>
            <a:r>
              <a:rPr lang="en-GB" sz="2800" b="0" i="0" u="none" strike="noStrike" dirty="0">
                <a:solidFill>
                  <a:srgbClr val="212121"/>
                </a:solidFill>
                <a:effectLst/>
              </a:rPr>
              <a:t> </a:t>
            </a:r>
          </a:p>
          <a:p>
            <a:endParaRPr lang="en-US" dirty="0"/>
          </a:p>
        </p:txBody>
      </p:sp>
    </p:spTree>
    <p:extLst>
      <p:ext uri="{BB962C8B-B14F-4D97-AF65-F5344CB8AC3E}">
        <p14:creationId xmlns:p14="http://schemas.microsoft.com/office/powerpoint/2010/main" val="7376219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66384203"/>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9,0)"/>
</p:tagLst>
</file>

<file path=ppt/tags/tag13.xml><?xml version="1.0" encoding="utf-8"?>
<p:tagLst xmlns:a="http://schemas.openxmlformats.org/drawingml/2006/main" xmlns:r="http://schemas.openxmlformats.org/officeDocument/2006/relationships" xmlns:p="http://schemas.openxmlformats.org/presentationml/2006/main">
  <p:tag name="VEVOX.QRDOT" val="(10,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5,0)"/>
</p:tagLst>
</file>

<file path=ppt/tags/tag16.xml><?xml version="1.0" encoding="utf-8"?>
<p:tagLst xmlns:a="http://schemas.openxmlformats.org/drawingml/2006/main" xmlns:r="http://schemas.openxmlformats.org/officeDocument/2006/relationships" xmlns:p="http://schemas.openxmlformats.org/presentationml/2006/main">
  <p:tag name="VEVOX.QRDOT" val="(16,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9,1)"/>
</p:tagLst>
</file>

<file path=ppt/tags/tag27.xml><?xml version="1.0" encoding="utf-8"?>
<p:tagLst xmlns:a="http://schemas.openxmlformats.org/drawingml/2006/main" xmlns:r="http://schemas.openxmlformats.org/officeDocument/2006/relationships" xmlns:p="http://schemas.openxmlformats.org/presentationml/2006/main">
  <p:tag name="VEVOX.QRDOT" val="(11,1)"/>
</p:tagLst>
</file>

<file path=ppt/tags/tag28.xml><?xml version="1.0" encoding="utf-8"?>
<p:tagLst xmlns:a="http://schemas.openxmlformats.org/drawingml/2006/main" xmlns:r="http://schemas.openxmlformats.org/officeDocument/2006/relationships" xmlns:p="http://schemas.openxmlformats.org/presentationml/2006/main">
  <p:tag name="VEVOX.QRDOT" val="(12,1)"/>
</p:tagLst>
</file>

<file path=ppt/tags/tag29.xml><?xml version="1.0" encoding="utf-8"?>
<p:tagLst xmlns:a="http://schemas.openxmlformats.org/drawingml/2006/main" xmlns:r="http://schemas.openxmlformats.org/officeDocument/2006/relationships" xmlns:p="http://schemas.openxmlformats.org/presentationml/2006/main">
  <p:tag name="VEVOX.QRDOT" val="(13,1)"/>
</p:tagLst>
</file>

<file path=ppt/tags/tag30.xml><?xml version="1.0" encoding="utf-8"?>
<p:tagLst xmlns:a="http://schemas.openxmlformats.org/drawingml/2006/main" xmlns:r="http://schemas.openxmlformats.org/officeDocument/2006/relationships" xmlns:p="http://schemas.openxmlformats.org/presentationml/2006/main">
  <p:tag name="VEVOX.QRDOT" val="(14,1)"/>
</p:tagLst>
</file>

<file path=ppt/tags/tag31.xml><?xml version="1.0" encoding="utf-8"?>
<p:tagLst xmlns:a="http://schemas.openxmlformats.org/drawingml/2006/main" xmlns:r="http://schemas.openxmlformats.org/officeDocument/2006/relationships" xmlns:p="http://schemas.openxmlformats.org/presentationml/2006/main">
  <p:tag name="VEVOX.QRDOT" val="(17,1)"/>
</p:tagLst>
</file>

<file path=ppt/tags/tag32.xml><?xml version="1.0" encoding="utf-8"?>
<p:tagLst xmlns:a="http://schemas.openxmlformats.org/drawingml/2006/main" xmlns:r="http://schemas.openxmlformats.org/officeDocument/2006/relationships" xmlns:p="http://schemas.openxmlformats.org/presentationml/2006/main">
  <p:tag name="VEVOX.QRDOT" val="(18,1)"/>
</p:tagLst>
</file>

<file path=ppt/tags/tag33.xml><?xml version="1.0" encoding="utf-8"?>
<p:tagLst xmlns:a="http://schemas.openxmlformats.org/drawingml/2006/main" xmlns:r="http://schemas.openxmlformats.org/officeDocument/2006/relationships" xmlns:p="http://schemas.openxmlformats.org/presentationml/2006/main">
  <p:tag name="VEVOX.QRDOT" val="(23,1)"/>
</p:tagLst>
</file>

<file path=ppt/tags/tag34.xml><?xml version="1.0" encoding="utf-8"?>
<p:tagLst xmlns:a="http://schemas.openxmlformats.org/drawingml/2006/main" xmlns:r="http://schemas.openxmlformats.org/officeDocument/2006/relationships" xmlns:p="http://schemas.openxmlformats.org/presentationml/2006/main">
  <p:tag name="VEVOX.QRDOT" val="(29,1)"/>
</p:tagLst>
</file>

<file path=ppt/tags/tag35.xml><?xml version="1.0" encoding="utf-8"?>
<p:tagLst xmlns:a="http://schemas.openxmlformats.org/drawingml/2006/main" xmlns:r="http://schemas.openxmlformats.org/officeDocument/2006/relationships" xmlns:p="http://schemas.openxmlformats.org/presentationml/2006/main">
  <p:tag name="VEVOX.QRDOT" val="(1,2)"/>
</p:tagLst>
</file>

<file path=ppt/tags/tag36.xml><?xml version="1.0" encoding="utf-8"?>
<p:tagLst xmlns:a="http://schemas.openxmlformats.org/drawingml/2006/main" xmlns:r="http://schemas.openxmlformats.org/officeDocument/2006/relationships" xmlns:p="http://schemas.openxmlformats.org/presentationml/2006/main">
  <p:tag name="VEVOX.QRDOT" val="(3,2)"/>
</p:tagLst>
</file>

<file path=ppt/tags/tag37.xml><?xml version="1.0" encoding="utf-8"?>
<p:tagLst xmlns:a="http://schemas.openxmlformats.org/drawingml/2006/main" xmlns:r="http://schemas.openxmlformats.org/officeDocument/2006/relationships" xmlns:p="http://schemas.openxmlformats.org/presentationml/2006/main">
  <p:tag name="VEVOX.QRDOT" val="(4,2)"/>
</p:tagLst>
</file>

<file path=ppt/tags/tag38.xml><?xml version="1.0" encoding="utf-8"?>
<p:tagLst xmlns:a="http://schemas.openxmlformats.org/drawingml/2006/main" xmlns:r="http://schemas.openxmlformats.org/officeDocument/2006/relationships" xmlns:p="http://schemas.openxmlformats.org/presentationml/2006/main">
  <p:tag name="VEVOX.QRDOT" val="(5,2)"/>
</p:tagLst>
</file>

<file path=ppt/tags/tag39.xml><?xml version="1.0" encoding="utf-8"?>
<p:tagLst xmlns:a="http://schemas.openxmlformats.org/drawingml/2006/main" xmlns:r="http://schemas.openxmlformats.org/officeDocument/2006/relationships" xmlns:p="http://schemas.openxmlformats.org/presentationml/2006/main">
  <p:tag name="VEVOX.QRDOT" val="(7,2)"/>
</p:tagLst>
</file>

<file path=ppt/tags/tag40.xml><?xml version="1.0" encoding="utf-8"?>
<p:tagLst xmlns:a="http://schemas.openxmlformats.org/drawingml/2006/main" xmlns:r="http://schemas.openxmlformats.org/officeDocument/2006/relationships" xmlns:p="http://schemas.openxmlformats.org/presentationml/2006/main">
  <p:tag name="VEVOX.QRDOT" val="(10,2)"/>
</p:tagLst>
</file>

<file path=ppt/tags/tag41.xml><?xml version="1.0" encoding="utf-8"?>
<p:tagLst xmlns:a="http://schemas.openxmlformats.org/drawingml/2006/main" xmlns:r="http://schemas.openxmlformats.org/officeDocument/2006/relationships" xmlns:p="http://schemas.openxmlformats.org/presentationml/2006/main">
  <p:tag name="VEVOX.QRDOT" val="(12,2)"/>
</p:tagLst>
</file>

<file path=ppt/tags/tag42.xml><?xml version="1.0" encoding="utf-8"?>
<p:tagLst xmlns:a="http://schemas.openxmlformats.org/drawingml/2006/main" xmlns:r="http://schemas.openxmlformats.org/officeDocument/2006/relationships" xmlns:p="http://schemas.openxmlformats.org/presentationml/2006/main">
  <p:tag name="VEVOX.QRDOT" val="(17,2)"/>
</p:tagLst>
</file>

<file path=ppt/tags/tag43.xml><?xml version="1.0" encoding="utf-8"?>
<p:tagLst xmlns:a="http://schemas.openxmlformats.org/drawingml/2006/main" xmlns:r="http://schemas.openxmlformats.org/officeDocument/2006/relationships" xmlns:p="http://schemas.openxmlformats.org/presentationml/2006/main">
  <p:tag name="VEVOX.QRDOT" val="(21,2)"/>
</p:tagLst>
</file>

<file path=ppt/tags/tag44.xml><?xml version="1.0" encoding="utf-8"?>
<p:tagLst xmlns:a="http://schemas.openxmlformats.org/drawingml/2006/main" xmlns:r="http://schemas.openxmlformats.org/officeDocument/2006/relationships" xmlns:p="http://schemas.openxmlformats.org/presentationml/2006/main">
  <p:tag name="VEVOX.QRDOT" val="(23,2)"/>
</p:tagLst>
</file>

<file path=ppt/tags/tag45.xml><?xml version="1.0" encoding="utf-8"?>
<p:tagLst xmlns:a="http://schemas.openxmlformats.org/drawingml/2006/main" xmlns:r="http://schemas.openxmlformats.org/officeDocument/2006/relationships" xmlns:p="http://schemas.openxmlformats.org/presentationml/2006/main">
  <p:tag name="VEVOX.QRDOT" val="(25,2)"/>
</p:tagLst>
</file>

<file path=ppt/tags/tag46.xml><?xml version="1.0" encoding="utf-8"?>
<p:tagLst xmlns:a="http://schemas.openxmlformats.org/drawingml/2006/main" xmlns:r="http://schemas.openxmlformats.org/officeDocument/2006/relationships" xmlns:p="http://schemas.openxmlformats.org/presentationml/2006/main">
  <p:tag name="VEVOX.QRDOT" val="(26,2)"/>
</p:tagLst>
</file>

<file path=ppt/tags/tag47.xml><?xml version="1.0" encoding="utf-8"?>
<p:tagLst xmlns:a="http://schemas.openxmlformats.org/drawingml/2006/main" xmlns:r="http://schemas.openxmlformats.org/officeDocument/2006/relationships" xmlns:p="http://schemas.openxmlformats.org/presentationml/2006/main">
  <p:tag name="VEVOX.QRDOT" val="(27,2)"/>
</p:tagLst>
</file>

<file path=ppt/tags/tag48.xml><?xml version="1.0" encoding="utf-8"?>
<p:tagLst xmlns:a="http://schemas.openxmlformats.org/drawingml/2006/main" xmlns:r="http://schemas.openxmlformats.org/officeDocument/2006/relationships" xmlns:p="http://schemas.openxmlformats.org/presentationml/2006/main">
  <p:tag name="VEVOX.QRDOT" val="(29,2)"/>
</p:tagLst>
</file>

<file path=ppt/tags/tag49.xml><?xml version="1.0" encoding="utf-8"?>
<p:tagLst xmlns:a="http://schemas.openxmlformats.org/drawingml/2006/main" xmlns:r="http://schemas.openxmlformats.org/officeDocument/2006/relationships" xmlns:p="http://schemas.openxmlformats.org/presentationml/2006/main">
  <p:tag name="VEVOX.QRDOT" val="(1,3)"/>
</p:tagLst>
</file>

<file path=ppt/tags/tag50.xml><?xml version="1.0" encoding="utf-8"?>
<p:tagLst xmlns:a="http://schemas.openxmlformats.org/drawingml/2006/main" xmlns:r="http://schemas.openxmlformats.org/officeDocument/2006/relationships" xmlns:p="http://schemas.openxmlformats.org/presentationml/2006/main">
  <p:tag name="VEVOX.QRDOT" val="(3,3)"/>
</p:tagLst>
</file>

<file path=ppt/tags/tag51.xml><?xml version="1.0" encoding="utf-8"?>
<p:tagLst xmlns:a="http://schemas.openxmlformats.org/drawingml/2006/main" xmlns:r="http://schemas.openxmlformats.org/officeDocument/2006/relationships" xmlns:p="http://schemas.openxmlformats.org/presentationml/2006/main">
  <p:tag name="VEVOX.QRDOT" val="(4,3)"/>
</p:tagLst>
</file>

<file path=ppt/tags/tag52.xml><?xml version="1.0" encoding="utf-8"?>
<p:tagLst xmlns:a="http://schemas.openxmlformats.org/drawingml/2006/main" xmlns:r="http://schemas.openxmlformats.org/officeDocument/2006/relationships" xmlns:p="http://schemas.openxmlformats.org/presentationml/2006/main">
  <p:tag name="VEVOX.QRDOT" val="(5,3)"/>
</p:tagLst>
</file>

<file path=ppt/tags/tag53.xml><?xml version="1.0" encoding="utf-8"?>
<p:tagLst xmlns:a="http://schemas.openxmlformats.org/drawingml/2006/main" xmlns:r="http://schemas.openxmlformats.org/officeDocument/2006/relationships" xmlns:p="http://schemas.openxmlformats.org/presentationml/2006/main">
  <p:tag name="VEVOX.QRDOT" val="(7,3)"/>
</p:tagLst>
</file>

<file path=ppt/tags/tag54.xml><?xml version="1.0" encoding="utf-8"?>
<p:tagLst xmlns:a="http://schemas.openxmlformats.org/drawingml/2006/main" xmlns:r="http://schemas.openxmlformats.org/officeDocument/2006/relationships" xmlns:p="http://schemas.openxmlformats.org/presentationml/2006/main">
  <p:tag name="VEVOX.QRDOT" val="(9,3)"/>
</p:tagLst>
</file>

<file path=ppt/tags/tag55.xml><?xml version="1.0" encoding="utf-8"?>
<p:tagLst xmlns:a="http://schemas.openxmlformats.org/drawingml/2006/main" xmlns:r="http://schemas.openxmlformats.org/officeDocument/2006/relationships" xmlns:p="http://schemas.openxmlformats.org/presentationml/2006/main">
  <p:tag name="VEVOX.QRDOT" val="(12,3)"/>
</p:tagLst>
</file>

<file path=ppt/tags/tag56.xml><?xml version="1.0" encoding="utf-8"?>
<p:tagLst xmlns:a="http://schemas.openxmlformats.org/drawingml/2006/main" xmlns:r="http://schemas.openxmlformats.org/officeDocument/2006/relationships" xmlns:p="http://schemas.openxmlformats.org/presentationml/2006/main">
  <p:tag name="VEVOX.QRDOT" val="(13,3)"/>
</p:tagLst>
</file>

<file path=ppt/tags/tag57.xml><?xml version="1.0" encoding="utf-8"?>
<p:tagLst xmlns:a="http://schemas.openxmlformats.org/drawingml/2006/main" xmlns:r="http://schemas.openxmlformats.org/officeDocument/2006/relationships" xmlns:p="http://schemas.openxmlformats.org/presentationml/2006/main">
  <p:tag name="VEVOX.QRDOT" val="(15,3)"/>
</p:tagLst>
</file>

<file path=ppt/tags/tag58.xml><?xml version="1.0" encoding="utf-8"?>
<p:tagLst xmlns:a="http://schemas.openxmlformats.org/drawingml/2006/main" xmlns:r="http://schemas.openxmlformats.org/officeDocument/2006/relationships" xmlns:p="http://schemas.openxmlformats.org/presentationml/2006/main">
  <p:tag name="VEVOX.QRDOT" val="(16,3)"/>
</p:tagLst>
</file>

<file path=ppt/tags/tag59.xml><?xml version="1.0" encoding="utf-8"?>
<p:tagLst xmlns:a="http://schemas.openxmlformats.org/drawingml/2006/main" xmlns:r="http://schemas.openxmlformats.org/officeDocument/2006/relationships" xmlns:p="http://schemas.openxmlformats.org/presentationml/2006/main">
  <p:tag name="VEVOX.QRDOT" val="(18,3)"/>
</p:tagLst>
</file>

<file path=ppt/tags/tag60.xml><?xml version="1.0" encoding="utf-8"?>
<p:tagLst xmlns:a="http://schemas.openxmlformats.org/drawingml/2006/main" xmlns:r="http://schemas.openxmlformats.org/officeDocument/2006/relationships" xmlns:p="http://schemas.openxmlformats.org/presentationml/2006/main">
  <p:tag name="VEVOX.QRDOT" val="(19,3)"/>
</p:tagLst>
</file>

<file path=ppt/tags/tag61.xml><?xml version="1.0" encoding="utf-8"?>
<p:tagLst xmlns:a="http://schemas.openxmlformats.org/drawingml/2006/main" xmlns:r="http://schemas.openxmlformats.org/officeDocument/2006/relationships" xmlns:p="http://schemas.openxmlformats.org/presentationml/2006/main">
  <p:tag name="VEVOX.QRDOT" val="(20,3)"/>
</p:tagLst>
</file>

<file path=ppt/tags/tag62.xml><?xml version="1.0" encoding="utf-8"?>
<p:tagLst xmlns:a="http://schemas.openxmlformats.org/drawingml/2006/main" xmlns:r="http://schemas.openxmlformats.org/officeDocument/2006/relationships" xmlns:p="http://schemas.openxmlformats.org/presentationml/2006/main">
  <p:tag name="VEVOX.QRDOT" val="(23,3)"/>
</p:tagLst>
</file>

<file path=ppt/tags/tag63.xml><?xml version="1.0" encoding="utf-8"?>
<p:tagLst xmlns:a="http://schemas.openxmlformats.org/drawingml/2006/main" xmlns:r="http://schemas.openxmlformats.org/officeDocument/2006/relationships" xmlns:p="http://schemas.openxmlformats.org/presentationml/2006/main">
  <p:tag name="VEVOX.QRDOT" val="(25,3)"/>
</p:tagLst>
</file>

<file path=ppt/tags/tag64.xml><?xml version="1.0" encoding="utf-8"?>
<p:tagLst xmlns:a="http://schemas.openxmlformats.org/drawingml/2006/main" xmlns:r="http://schemas.openxmlformats.org/officeDocument/2006/relationships" xmlns:p="http://schemas.openxmlformats.org/presentationml/2006/main">
  <p:tag name="VEVOX.QRDOT" val="(26,3)"/>
</p:tagLst>
</file>

<file path=ppt/tags/tag65.xml><?xml version="1.0" encoding="utf-8"?>
<p:tagLst xmlns:a="http://schemas.openxmlformats.org/drawingml/2006/main" xmlns:r="http://schemas.openxmlformats.org/officeDocument/2006/relationships" xmlns:p="http://schemas.openxmlformats.org/presentationml/2006/main">
  <p:tag name="VEVOX.QRDOT" val="(27,3)"/>
</p:tagLst>
</file>

<file path=ppt/tags/tag66.xml><?xml version="1.0" encoding="utf-8"?>
<p:tagLst xmlns:a="http://schemas.openxmlformats.org/drawingml/2006/main" xmlns:r="http://schemas.openxmlformats.org/officeDocument/2006/relationships" xmlns:p="http://schemas.openxmlformats.org/presentationml/2006/main">
  <p:tag name="VEVOX.QRDOT" val="(29,3)"/>
</p:tagLst>
</file>

<file path=ppt/tags/tag67.xml><?xml version="1.0" encoding="utf-8"?>
<p:tagLst xmlns:a="http://schemas.openxmlformats.org/drawingml/2006/main" xmlns:r="http://schemas.openxmlformats.org/officeDocument/2006/relationships" xmlns:p="http://schemas.openxmlformats.org/presentationml/2006/main">
  <p:tag name="VEVOX.QRDOT" val="(1,4)"/>
</p:tagLst>
</file>

<file path=ppt/tags/tag68.xml><?xml version="1.0" encoding="utf-8"?>
<p:tagLst xmlns:a="http://schemas.openxmlformats.org/drawingml/2006/main" xmlns:r="http://schemas.openxmlformats.org/officeDocument/2006/relationships" xmlns:p="http://schemas.openxmlformats.org/presentationml/2006/main">
  <p:tag name="VEVOX.QRDOT" val="(3,4)"/>
</p:tagLst>
</file>

<file path=ppt/tags/tag69.xml><?xml version="1.0" encoding="utf-8"?>
<p:tagLst xmlns:a="http://schemas.openxmlformats.org/drawingml/2006/main" xmlns:r="http://schemas.openxmlformats.org/officeDocument/2006/relationships" xmlns:p="http://schemas.openxmlformats.org/presentationml/2006/main">
  <p:tag name="VEVOX.QRDOT" val="(4,4)"/>
</p:tagLst>
</file>

<file path=ppt/tags/tag70.xml><?xml version="1.0" encoding="utf-8"?>
<p:tagLst xmlns:a="http://schemas.openxmlformats.org/drawingml/2006/main" xmlns:r="http://schemas.openxmlformats.org/officeDocument/2006/relationships" xmlns:p="http://schemas.openxmlformats.org/presentationml/2006/main">
  <p:tag name="VEVOX.QRDOT" val="(5,4)"/>
</p:tagLst>
</file>

<file path=ppt/tags/tag71.xml><?xml version="1.0" encoding="utf-8"?>
<p:tagLst xmlns:a="http://schemas.openxmlformats.org/drawingml/2006/main" xmlns:r="http://schemas.openxmlformats.org/officeDocument/2006/relationships" xmlns:p="http://schemas.openxmlformats.org/presentationml/2006/main">
  <p:tag name="VEVOX.QRDOT" val="(7,4)"/>
</p:tagLst>
</file>

<file path=ppt/tags/tag72.xml><?xml version="1.0" encoding="utf-8"?>
<p:tagLst xmlns:a="http://schemas.openxmlformats.org/drawingml/2006/main" xmlns:r="http://schemas.openxmlformats.org/officeDocument/2006/relationships" xmlns:p="http://schemas.openxmlformats.org/presentationml/2006/main">
  <p:tag name="VEVOX.QRDOT" val="(10,4)"/>
</p:tagLst>
</file>

<file path=ppt/tags/tag73.xml><?xml version="1.0" encoding="utf-8"?>
<p:tagLst xmlns:a="http://schemas.openxmlformats.org/drawingml/2006/main" xmlns:r="http://schemas.openxmlformats.org/officeDocument/2006/relationships" xmlns:p="http://schemas.openxmlformats.org/presentationml/2006/main">
  <p:tag name="VEVOX.QRDOT" val="(13,4)"/>
</p:tagLst>
</file>

<file path=ppt/tags/tag74.xml><?xml version="1.0" encoding="utf-8"?>
<p:tagLst xmlns:a="http://schemas.openxmlformats.org/drawingml/2006/main" xmlns:r="http://schemas.openxmlformats.org/officeDocument/2006/relationships" xmlns:p="http://schemas.openxmlformats.org/presentationml/2006/main">
  <p:tag name="VEVOX.QRDOT" val="(15,4)"/>
</p:tagLst>
</file>

<file path=ppt/tags/tag75.xml><?xml version="1.0" encoding="utf-8"?>
<p:tagLst xmlns:a="http://schemas.openxmlformats.org/drawingml/2006/main" xmlns:r="http://schemas.openxmlformats.org/officeDocument/2006/relationships" xmlns:p="http://schemas.openxmlformats.org/presentationml/2006/main">
  <p:tag name="VEVOX.QRDOT" val="(17,4)"/>
</p:tagLst>
</file>

<file path=ppt/tags/tag76.xml><?xml version="1.0" encoding="utf-8"?>
<p:tagLst xmlns:a="http://schemas.openxmlformats.org/drawingml/2006/main" xmlns:r="http://schemas.openxmlformats.org/officeDocument/2006/relationships" xmlns:p="http://schemas.openxmlformats.org/presentationml/2006/main">
  <p:tag name="VEVOX.QRDOT" val="(18,4)"/>
</p:tagLst>
</file>

<file path=ppt/tags/tag77.xml><?xml version="1.0" encoding="utf-8"?>
<p:tagLst xmlns:a="http://schemas.openxmlformats.org/drawingml/2006/main" xmlns:r="http://schemas.openxmlformats.org/officeDocument/2006/relationships" xmlns:p="http://schemas.openxmlformats.org/presentationml/2006/main">
  <p:tag name="VEVOX.QRDOT" val="(20,4)"/>
</p:tagLst>
</file>

<file path=ppt/tags/tag78.xml><?xml version="1.0" encoding="utf-8"?>
<p:tagLst xmlns:a="http://schemas.openxmlformats.org/drawingml/2006/main" xmlns:r="http://schemas.openxmlformats.org/officeDocument/2006/relationships" xmlns:p="http://schemas.openxmlformats.org/presentationml/2006/main">
  <p:tag name="VEVOX.QRDOT" val="(21,4)"/>
</p:tagLst>
</file>

<file path=ppt/tags/tag79.xml><?xml version="1.0" encoding="utf-8"?>
<p:tagLst xmlns:a="http://schemas.openxmlformats.org/drawingml/2006/main" xmlns:r="http://schemas.openxmlformats.org/officeDocument/2006/relationships" xmlns:p="http://schemas.openxmlformats.org/presentationml/2006/main">
  <p:tag name="VEVOX.QRDOT" val="(23,4)"/>
</p:tagLst>
</file>

<file path=ppt/tags/tag80.xml><?xml version="1.0" encoding="utf-8"?>
<p:tagLst xmlns:a="http://schemas.openxmlformats.org/drawingml/2006/main" xmlns:r="http://schemas.openxmlformats.org/officeDocument/2006/relationships" xmlns:p="http://schemas.openxmlformats.org/presentationml/2006/main">
  <p:tag name="VEVOX.QRDOT" val="(25,4)"/>
</p:tagLst>
</file>

<file path=ppt/tags/tag81.xml><?xml version="1.0" encoding="utf-8"?>
<p:tagLst xmlns:a="http://schemas.openxmlformats.org/drawingml/2006/main" xmlns:r="http://schemas.openxmlformats.org/officeDocument/2006/relationships" xmlns:p="http://schemas.openxmlformats.org/presentationml/2006/main">
  <p:tag name="VEVOX.QRDOT" val="(26,4)"/>
</p:tagLst>
</file>

<file path=ppt/tags/tag82.xml><?xml version="1.0" encoding="utf-8"?>
<p:tagLst xmlns:a="http://schemas.openxmlformats.org/drawingml/2006/main" xmlns:r="http://schemas.openxmlformats.org/officeDocument/2006/relationships" xmlns:p="http://schemas.openxmlformats.org/presentationml/2006/main">
  <p:tag name="VEVOX.QRDOT" val="(27,4)"/>
</p:tagLst>
</file>

<file path=ppt/tags/tag83.xml><?xml version="1.0" encoding="utf-8"?>
<p:tagLst xmlns:a="http://schemas.openxmlformats.org/drawingml/2006/main" xmlns:r="http://schemas.openxmlformats.org/officeDocument/2006/relationships" xmlns:p="http://schemas.openxmlformats.org/presentationml/2006/main">
  <p:tag name="VEVOX.QRDOT" val="(29,4)"/>
</p:tagLst>
</file>

<file path=ppt/tags/tag84.xml><?xml version="1.0" encoding="utf-8"?>
<p:tagLst xmlns:a="http://schemas.openxmlformats.org/drawingml/2006/main" xmlns:r="http://schemas.openxmlformats.org/officeDocument/2006/relationships" xmlns:p="http://schemas.openxmlformats.org/presentationml/2006/main">
  <p:tag name="VEVOX.QRDOT" val="(1,5)"/>
</p:tagLst>
</file>

<file path=ppt/tags/tag85.xml><?xml version="1.0" encoding="utf-8"?>
<p:tagLst xmlns:a="http://schemas.openxmlformats.org/drawingml/2006/main" xmlns:r="http://schemas.openxmlformats.org/officeDocument/2006/relationships" xmlns:p="http://schemas.openxmlformats.org/presentationml/2006/main">
  <p:tag name="VEVOX.QRDOT" val="(7,5)"/>
</p:tagLst>
</file>

<file path=ppt/tags/tag86.xml><?xml version="1.0" encoding="utf-8"?>
<p:tagLst xmlns:a="http://schemas.openxmlformats.org/drawingml/2006/main" xmlns:r="http://schemas.openxmlformats.org/officeDocument/2006/relationships" xmlns:p="http://schemas.openxmlformats.org/presentationml/2006/main">
  <p:tag name="VEVOX.QRDOT" val="(12,5)"/>
</p:tagLst>
</file>

<file path=ppt/tags/tag87.xml><?xml version="1.0" encoding="utf-8"?>
<p:tagLst xmlns:a="http://schemas.openxmlformats.org/drawingml/2006/main" xmlns:r="http://schemas.openxmlformats.org/officeDocument/2006/relationships" xmlns:p="http://schemas.openxmlformats.org/presentationml/2006/main">
  <p:tag name="VEVOX.QRDOT" val="(13,5)"/>
</p:tagLst>
</file>

<file path=ppt/tags/tag88.xml><?xml version="1.0" encoding="utf-8"?>
<p:tagLst xmlns:a="http://schemas.openxmlformats.org/drawingml/2006/main" xmlns:r="http://schemas.openxmlformats.org/officeDocument/2006/relationships" xmlns:p="http://schemas.openxmlformats.org/presentationml/2006/main">
  <p:tag name="VEVOX.QRDOT" val="(14,5)"/>
</p:tagLst>
</file>

<file path=ppt/tags/tag89.xml><?xml version="1.0" encoding="utf-8"?>
<p:tagLst xmlns:a="http://schemas.openxmlformats.org/drawingml/2006/main" xmlns:r="http://schemas.openxmlformats.org/officeDocument/2006/relationships" xmlns:p="http://schemas.openxmlformats.org/presentationml/2006/main">
  <p:tag name="VEVOX.QRDOT" val="(16,5)"/>
</p:tagLst>
</file>

<file path=ppt/tags/tag90.xml><?xml version="1.0" encoding="utf-8"?>
<p:tagLst xmlns:a="http://schemas.openxmlformats.org/drawingml/2006/main" xmlns:r="http://schemas.openxmlformats.org/officeDocument/2006/relationships" xmlns:p="http://schemas.openxmlformats.org/presentationml/2006/main">
  <p:tag name="VEVOX.QRDOT" val="(17,5)"/>
</p:tagLst>
</file>

<file path=ppt/tags/tag91.xml><?xml version="1.0" encoding="utf-8"?>
<p:tagLst xmlns:a="http://schemas.openxmlformats.org/drawingml/2006/main" xmlns:r="http://schemas.openxmlformats.org/officeDocument/2006/relationships" xmlns:p="http://schemas.openxmlformats.org/presentationml/2006/main">
  <p:tag name="VEVOX.QRDOT" val="(19,5)"/>
</p:tagLst>
</file>

<file path=ppt/tags/tag92.xml><?xml version="1.0" encoding="utf-8"?>
<p:tagLst xmlns:a="http://schemas.openxmlformats.org/drawingml/2006/main" xmlns:r="http://schemas.openxmlformats.org/officeDocument/2006/relationships" xmlns:p="http://schemas.openxmlformats.org/presentationml/2006/main">
  <p:tag name="VEVOX.QRDOT" val="(20,5)"/>
</p:tagLst>
</file>

<file path=ppt/tags/tag93.xml><?xml version="1.0" encoding="utf-8"?>
<p:tagLst xmlns:a="http://schemas.openxmlformats.org/drawingml/2006/main" xmlns:r="http://schemas.openxmlformats.org/officeDocument/2006/relationships" xmlns:p="http://schemas.openxmlformats.org/presentationml/2006/main">
  <p:tag name="VEVOX.QRDOT" val="(21,5)"/>
</p:tagLst>
</file>

<file path=ppt/tags/tag94.xml><?xml version="1.0" encoding="utf-8"?>
<p:tagLst xmlns:a="http://schemas.openxmlformats.org/drawingml/2006/main" xmlns:r="http://schemas.openxmlformats.org/officeDocument/2006/relationships" xmlns:p="http://schemas.openxmlformats.org/presentationml/2006/main">
  <p:tag name="VEVOX.QRDOT" val="(23,5)"/>
</p:tagLst>
</file>

<file path=ppt/tags/tag95.xml><?xml version="1.0" encoding="utf-8"?>
<p:tagLst xmlns:a="http://schemas.openxmlformats.org/drawingml/2006/main" xmlns:r="http://schemas.openxmlformats.org/officeDocument/2006/relationships" xmlns:p="http://schemas.openxmlformats.org/presentationml/2006/main">
  <p:tag name="VEVOX.QRDOT" val="(29,5)"/>
</p:tagLst>
</file>

<file path=ppt/tags/tag96.xml><?xml version="1.0" encoding="utf-8"?>
<p:tagLst xmlns:a="http://schemas.openxmlformats.org/drawingml/2006/main" xmlns:r="http://schemas.openxmlformats.org/officeDocument/2006/relationships" xmlns:p="http://schemas.openxmlformats.org/presentationml/2006/main">
  <p:tag name="VEVOX.QRDOT" val="(1,6)"/>
</p:tagLst>
</file>

<file path=ppt/tags/tag97.xml><?xml version="1.0" encoding="utf-8"?>
<p:tagLst xmlns:a="http://schemas.openxmlformats.org/drawingml/2006/main" xmlns:r="http://schemas.openxmlformats.org/officeDocument/2006/relationships" xmlns:p="http://schemas.openxmlformats.org/presentationml/2006/main">
  <p:tag name="VEVOX.QRDOT" val="(2,6)"/>
</p:tagLst>
</file>

<file path=ppt/tags/tag98.xml><?xml version="1.0" encoding="utf-8"?>
<p:tagLst xmlns:a="http://schemas.openxmlformats.org/drawingml/2006/main" xmlns:r="http://schemas.openxmlformats.org/officeDocument/2006/relationships" xmlns:p="http://schemas.openxmlformats.org/presentationml/2006/main">
  <p:tag name="VEVOX.QRDOT" val="(3,6)"/>
</p:tagLst>
</file>

<file path=ppt/tags/tag99.xml><?xml version="1.0" encoding="utf-8"?>
<p:tagLst xmlns:a="http://schemas.openxmlformats.org/drawingml/2006/main" xmlns:r="http://schemas.openxmlformats.org/officeDocument/2006/relationships" xmlns:p="http://schemas.openxmlformats.org/presentationml/2006/main">
  <p:tag name="VEVOX.QRDOT" val="(4,6)"/>
</p:tagLst>
</file>

<file path=ppt/tags/tag100.xml><?xml version="1.0" encoding="utf-8"?>
<p:tagLst xmlns:a="http://schemas.openxmlformats.org/drawingml/2006/main" xmlns:r="http://schemas.openxmlformats.org/officeDocument/2006/relationships" xmlns:p="http://schemas.openxmlformats.org/presentationml/2006/main">
  <p:tag name="VEVOX.QRDOT" val="(5,6)"/>
</p:tagLst>
</file>

<file path=ppt/tags/tag101.xml><?xml version="1.0" encoding="utf-8"?>
<p:tagLst xmlns:a="http://schemas.openxmlformats.org/drawingml/2006/main" xmlns:r="http://schemas.openxmlformats.org/officeDocument/2006/relationships" xmlns:p="http://schemas.openxmlformats.org/presentationml/2006/main">
  <p:tag name="VEVOX.QRDOT" val="(6,6)"/>
</p:tagLst>
</file>

<file path=ppt/tags/tag102.xml><?xml version="1.0" encoding="utf-8"?>
<p:tagLst xmlns:a="http://schemas.openxmlformats.org/drawingml/2006/main" xmlns:r="http://schemas.openxmlformats.org/officeDocument/2006/relationships" xmlns:p="http://schemas.openxmlformats.org/presentationml/2006/main">
  <p:tag name="VEVOX.QRDOT" val="(7,6)"/>
</p:tagLst>
</file>

<file path=ppt/tags/tag103.xml><?xml version="1.0" encoding="utf-8"?>
<p:tagLst xmlns:a="http://schemas.openxmlformats.org/drawingml/2006/main" xmlns:r="http://schemas.openxmlformats.org/officeDocument/2006/relationships" xmlns:p="http://schemas.openxmlformats.org/presentationml/2006/main">
  <p:tag name="VEVOX.QRDOT" val="(9,6)"/>
</p:tagLst>
</file>

<file path=ppt/tags/tag104.xml><?xml version="1.0" encoding="utf-8"?>
<p:tagLst xmlns:a="http://schemas.openxmlformats.org/drawingml/2006/main" xmlns:r="http://schemas.openxmlformats.org/officeDocument/2006/relationships" xmlns:p="http://schemas.openxmlformats.org/presentationml/2006/main">
  <p:tag name="VEVOX.QRDOT" val="(11,6)"/>
</p:tagLst>
</file>

<file path=ppt/tags/tag105.xml><?xml version="1.0" encoding="utf-8"?>
<p:tagLst xmlns:a="http://schemas.openxmlformats.org/drawingml/2006/main" xmlns:r="http://schemas.openxmlformats.org/officeDocument/2006/relationships" xmlns:p="http://schemas.openxmlformats.org/presentationml/2006/main">
  <p:tag name="VEVOX.QRDOT" val="(13,6)"/>
</p:tagLst>
</file>

<file path=ppt/tags/tag106.xml><?xml version="1.0" encoding="utf-8"?>
<p:tagLst xmlns:a="http://schemas.openxmlformats.org/drawingml/2006/main" xmlns:r="http://schemas.openxmlformats.org/officeDocument/2006/relationships" xmlns:p="http://schemas.openxmlformats.org/presentationml/2006/main">
  <p:tag name="VEVOX.QRDOT" val="(15,6)"/>
</p:tagLst>
</file>

<file path=ppt/tags/tag107.xml><?xml version="1.0" encoding="utf-8"?>
<p:tagLst xmlns:a="http://schemas.openxmlformats.org/drawingml/2006/main" xmlns:r="http://schemas.openxmlformats.org/officeDocument/2006/relationships" xmlns:p="http://schemas.openxmlformats.org/presentationml/2006/main">
  <p:tag name="VEVOX.QRDOT" val="(17,6)"/>
</p:tagLst>
</file>

<file path=ppt/tags/tag108.xml><?xml version="1.0" encoding="utf-8"?>
<p:tagLst xmlns:a="http://schemas.openxmlformats.org/drawingml/2006/main" xmlns:r="http://schemas.openxmlformats.org/officeDocument/2006/relationships" xmlns:p="http://schemas.openxmlformats.org/presentationml/2006/main">
  <p:tag name="VEVOX.QRDOT" val="(19,6)"/>
</p:tagLst>
</file>

<file path=ppt/tags/tag109.xml><?xml version="1.0" encoding="utf-8"?>
<p:tagLst xmlns:a="http://schemas.openxmlformats.org/drawingml/2006/main" xmlns:r="http://schemas.openxmlformats.org/officeDocument/2006/relationships" xmlns:p="http://schemas.openxmlformats.org/presentationml/2006/main">
  <p:tag name="VEVOX.QRDOT" val="(21,6)"/>
</p:tagLst>
</file>

<file path=ppt/tags/tag110.xml><?xml version="1.0" encoding="utf-8"?>
<p:tagLst xmlns:a="http://schemas.openxmlformats.org/drawingml/2006/main" xmlns:r="http://schemas.openxmlformats.org/officeDocument/2006/relationships" xmlns:p="http://schemas.openxmlformats.org/presentationml/2006/main">
  <p:tag name="VEVOX.QRDOT" val="(23,6)"/>
</p:tagLst>
</file>

<file path=ppt/tags/tag111.xml><?xml version="1.0" encoding="utf-8"?>
<p:tagLst xmlns:a="http://schemas.openxmlformats.org/drawingml/2006/main" xmlns:r="http://schemas.openxmlformats.org/officeDocument/2006/relationships" xmlns:p="http://schemas.openxmlformats.org/presentationml/2006/main">
  <p:tag name="VEVOX.QRDOT" val="(24,6)"/>
</p:tagLst>
</file>

<file path=ppt/tags/tag112.xml><?xml version="1.0" encoding="utf-8"?>
<p:tagLst xmlns:a="http://schemas.openxmlformats.org/drawingml/2006/main" xmlns:r="http://schemas.openxmlformats.org/officeDocument/2006/relationships" xmlns:p="http://schemas.openxmlformats.org/presentationml/2006/main">
  <p:tag name="VEVOX.QRDOT" val="(25,6)"/>
</p:tagLst>
</file>

<file path=ppt/tags/tag113.xml><?xml version="1.0" encoding="utf-8"?>
<p:tagLst xmlns:a="http://schemas.openxmlformats.org/drawingml/2006/main" xmlns:r="http://schemas.openxmlformats.org/officeDocument/2006/relationships" xmlns:p="http://schemas.openxmlformats.org/presentationml/2006/main">
  <p:tag name="VEVOX.QRDOT" val="(26,6)"/>
</p:tagLst>
</file>

<file path=ppt/tags/tag114.xml><?xml version="1.0" encoding="utf-8"?>
<p:tagLst xmlns:a="http://schemas.openxmlformats.org/drawingml/2006/main" xmlns:r="http://schemas.openxmlformats.org/officeDocument/2006/relationships" xmlns:p="http://schemas.openxmlformats.org/presentationml/2006/main">
  <p:tag name="VEVOX.QRDOT" val="(27,6)"/>
</p:tagLst>
</file>

<file path=ppt/tags/tag115.xml><?xml version="1.0" encoding="utf-8"?>
<p:tagLst xmlns:a="http://schemas.openxmlformats.org/drawingml/2006/main" xmlns:r="http://schemas.openxmlformats.org/officeDocument/2006/relationships" xmlns:p="http://schemas.openxmlformats.org/presentationml/2006/main">
  <p:tag name="VEVOX.QRDOT" val="(28,6)"/>
</p:tagLst>
</file>

<file path=ppt/tags/tag116.xml><?xml version="1.0" encoding="utf-8"?>
<p:tagLst xmlns:a="http://schemas.openxmlformats.org/drawingml/2006/main" xmlns:r="http://schemas.openxmlformats.org/officeDocument/2006/relationships" xmlns:p="http://schemas.openxmlformats.org/presentationml/2006/main">
  <p:tag name="VEVOX.QRDOT" val="(29,6)"/>
</p:tagLst>
</file>

<file path=ppt/tags/tag117.xml><?xml version="1.0" encoding="utf-8"?>
<p:tagLst xmlns:a="http://schemas.openxmlformats.org/drawingml/2006/main" xmlns:r="http://schemas.openxmlformats.org/officeDocument/2006/relationships" xmlns:p="http://schemas.openxmlformats.org/presentationml/2006/main">
  <p:tag name="VEVOX.QRDOT" val="(9,7)"/>
</p:tagLst>
</file>

<file path=ppt/tags/tag118.xml><?xml version="1.0" encoding="utf-8"?>
<p:tagLst xmlns:a="http://schemas.openxmlformats.org/drawingml/2006/main" xmlns:r="http://schemas.openxmlformats.org/officeDocument/2006/relationships" xmlns:p="http://schemas.openxmlformats.org/presentationml/2006/main">
  <p:tag name="VEVOX.QRDOT" val="(13,7)"/>
</p:tagLst>
</file>

<file path=ppt/tags/tag119.xml><?xml version="1.0" encoding="utf-8"?>
<p:tagLst xmlns:a="http://schemas.openxmlformats.org/drawingml/2006/main" xmlns:r="http://schemas.openxmlformats.org/officeDocument/2006/relationships" xmlns:p="http://schemas.openxmlformats.org/presentationml/2006/main">
  <p:tag name="VEVOX.QRDOT" val="(16,7)"/>
</p:tagLst>
</file>

<file path=ppt/tags/tag120.xml><?xml version="1.0" encoding="utf-8"?>
<p:tagLst xmlns:a="http://schemas.openxmlformats.org/drawingml/2006/main" xmlns:r="http://schemas.openxmlformats.org/officeDocument/2006/relationships" xmlns:p="http://schemas.openxmlformats.org/presentationml/2006/main">
  <p:tag name="VEVOX.QRDOT" val="(17,7)"/>
</p:tagLst>
</file>

<file path=ppt/tags/tag121.xml><?xml version="1.0" encoding="utf-8"?>
<p:tagLst xmlns:a="http://schemas.openxmlformats.org/drawingml/2006/main" xmlns:r="http://schemas.openxmlformats.org/officeDocument/2006/relationships" xmlns:p="http://schemas.openxmlformats.org/presentationml/2006/main">
  <p:tag name="VEVOX.QRDOT" val="(1,8)"/>
</p:tagLst>
</file>

<file path=ppt/tags/tag122.xml><?xml version="1.0" encoding="utf-8"?>
<p:tagLst xmlns:a="http://schemas.openxmlformats.org/drawingml/2006/main" xmlns:r="http://schemas.openxmlformats.org/officeDocument/2006/relationships" xmlns:p="http://schemas.openxmlformats.org/presentationml/2006/main">
  <p:tag name="VEVOX.QRDOT" val="(3,8)"/>
</p:tagLst>
</file>

<file path=ppt/tags/tag123.xml><?xml version="1.0" encoding="utf-8"?>
<p:tagLst xmlns:a="http://schemas.openxmlformats.org/drawingml/2006/main" xmlns:r="http://schemas.openxmlformats.org/officeDocument/2006/relationships" xmlns:p="http://schemas.openxmlformats.org/presentationml/2006/main">
  <p:tag name="VEVOX.QRDOT" val="(4,8)"/>
</p:tagLst>
</file>

<file path=ppt/tags/tag124.xml><?xml version="1.0" encoding="utf-8"?>
<p:tagLst xmlns:a="http://schemas.openxmlformats.org/drawingml/2006/main" xmlns:r="http://schemas.openxmlformats.org/officeDocument/2006/relationships" xmlns:p="http://schemas.openxmlformats.org/presentationml/2006/main">
  <p:tag name="VEVOX.QRDOT" val="(6,8)"/>
</p:tagLst>
</file>

<file path=ppt/tags/tag125.xml><?xml version="1.0" encoding="utf-8"?>
<p:tagLst xmlns:a="http://schemas.openxmlformats.org/drawingml/2006/main" xmlns:r="http://schemas.openxmlformats.org/officeDocument/2006/relationships" xmlns:p="http://schemas.openxmlformats.org/presentationml/2006/main">
  <p:tag name="VEVOX.QRDOT" val="(7,8)"/>
</p:tagLst>
</file>

<file path=ppt/tags/tag126.xml><?xml version="1.0" encoding="utf-8"?>
<p:tagLst xmlns:a="http://schemas.openxmlformats.org/drawingml/2006/main" xmlns:r="http://schemas.openxmlformats.org/officeDocument/2006/relationships" xmlns:p="http://schemas.openxmlformats.org/presentationml/2006/main">
  <p:tag name="VEVOX.QRDOT" val="(8,8)"/>
</p:tagLst>
</file>

<file path=ppt/tags/tag127.xml><?xml version="1.0" encoding="utf-8"?>
<p:tagLst xmlns:a="http://schemas.openxmlformats.org/drawingml/2006/main" xmlns:r="http://schemas.openxmlformats.org/officeDocument/2006/relationships" xmlns:p="http://schemas.openxmlformats.org/presentationml/2006/main">
  <p:tag name="VEVOX.QRDOT" val="(10,8)"/>
</p:tagLst>
</file>

<file path=ppt/tags/tag128.xml><?xml version="1.0" encoding="utf-8"?>
<p:tagLst xmlns:a="http://schemas.openxmlformats.org/drawingml/2006/main" xmlns:r="http://schemas.openxmlformats.org/officeDocument/2006/relationships" xmlns:p="http://schemas.openxmlformats.org/presentationml/2006/main">
  <p:tag name="VEVOX.QRDOT" val="(12,8)"/>
</p:tagLst>
</file>

<file path=ppt/tags/tag129.xml><?xml version="1.0" encoding="utf-8"?>
<p:tagLst xmlns:a="http://schemas.openxmlformats.org/drawingml/2006/main" xmlns:r="http://schemas.openxmlformats.org/officeDocument/2006/relationships" xmlns:p="http://schemas.openxmlformats.org/presentationml/2006/main">
  <p:tag name="VEVOX.QRDOT" val="(14,8)"/>
</p:tagLst>
</file>

<file path=ppt/tags/tag130.xml><?xml version="1.0" encoding="utf-8"?>
<p:tagLst xmlns:a="http://schemas.openxmlformats.org/drawingml/2006/main" xmlns:r="http://schemas.openxmlformats.org/officeDocument/2006/relationships" xmlns:p="http://schemas.openxmlformats.org/presentationml/2006/main">
  <p:tag name="VEVOX.QRDOT" val="(16,8)"/>
</p:tagLst>
</file>

<file path=ppt/tags/tag131.xml><?xml version="1.0" encoding="utf-8"?>
<p:tagLst xmlns:a="http://schemas.openxmlformats.org/drawingml/2006/main" xmlns:r="http://schemas.openxmlformats.org/officeDocument/2006/relationships" xmlns:p="http://schemas.openxmlformats.org/presentationml/2006/main">
  <p:tag name="VEVOX.QRDOT" val="(18,8)"/>
</p:tagLst>
</file>

<file path=ppt/tags/tag132.xml><?xml version="1.0" encoding="utf-8"?>
<p:tagLst xmlns:a="http://schemas.openxmlformats.org/drawingml/2006/main" xmlns:r="http://schemas.openxmlformats.org/officeDocument/2006/relationships" xmlns:p="http://schemas.openxmlformats.org/presentationml/2006/main">
  <p:tag name="VEVOX.QRDOT" val="(23,8)"/>
</p:tagLst>
</file>

<file path=ppt/tags/tag133.xml><?xml version="1.0" encoding="utf-8"?>
<p:tagLst xmlns:a="http://schemas.openxmlformats.org/drawingml/2006/main" xmlns:r="http://schemas.openxmlformats.org/officeDocument/2006/relationships" xmlns:p="http://schemas.openxmlformats.org/presentationml/2006/main">
  <p:tag name="VEVOX.QRDOT" val="(26,8)"/>
</p:tagLst>
</file>

<file path=ppt/tags/tag134.xml><?xml version="1.0" encoding="utf-8"?>
<p:tagLst xmlns:a="http://schemas.openxmlformats.org/drawingml/2006/main" xmlns:r="http://schemas.openxmlformats.org/officeDocument/2006/relationships" xmlns:p="http://schemas.openxmlformats.org/presentationml/2006/main">
  <p:tag name="VEVOX.QRDOT" val="(28,8)"/>
</p:tagLst>
</file>

<file path=ppt/tags/tag135.xml><?xml version="1.0" encoding="utf-8"?>
<p:tagLst xmlns:a="http://schemas.openxmlformats.org/drawingml/2006/main" xmlns:r="http://schemas.openxmlformats.org/officeDocument/2006/relationships" xmlns:p="http://schemas.openxmlformats.org/presentationml/2006/main">
  <p:tag name="VEVOX.QRDOT" val="(29,8)"/>
</p:tagLst>
</file>

<file path=ppt/tags/tag136.xml><?xml version="1.0" encoding="utf-8"?>
<p:tagLst xmlns:a="http://schemas.openxmlformats.org/drawingml/2006/main" xmlns:r="http://schemas.openxmlformats.org/officeDocument/2006/relationships" xmlns:p="http://schemas.openxmlformats.org/presentationml/2006/main">
  <p:tag name="VEVOX.QRDOT" val="(1,9)"/>
</p:tagLst>
</file>

<file path=ppt/tags/tag137.xml><?xml version="1.0" encoding="utf-8"?>
<p:tagLst xmlns:a="http://schemas.openxmlformats.org/drawingml/2006/main" xmlns:r="http://schemas.openxmlformats.org/officeDocument/2006/relationships" xmlns:p="http://schemas.openxmlformats.org/presentationml/2006/main">
  <p:tag name="VEVOX.QRDOT" val="(5,9)"/>
</p:tagLst>
</file>

<file path=ppt/tags/tag138.xml><?xml version="1.0" encoding="utf-8"?>
<p:tagLst xmlns:a="http://schemas.openxmlformats.org/drawingml/2006/main" xmlns:r="http://schemas.openxmlformats.org/officeDocument/2006/relationships" xmlns:p="http://schemas.openxmlformats.org/presentationml/2006/main">
  <p:tag name="VEVOX.QRDOT" val="(8,9)"/>
</p:tagLst>
</file>

<file path=ppt/tags/tag139.xml><?xml version="1.0" encoding="utf-8"?>
<p:tagLst xmlns:a="http://schemas.openxmlformats.org/drawingml/2006/main" xmlns:r="http://schemas.openxmlformats.org/officeDocument/2006/relationships" xmlns:p="http://schemas.openxmlformats.org/presentationml/2006/main">
  <p:tag name="VEVOX.QRDOT" val="(10,9)"/>
</p:tagLst>
</file>

<file path=ppt/tags/tag140.xml><?xml version="1.0" encoding="utf-8"?>
<p:tagLst xmlns:a="http://schemas.openxmlformats.org/drawingml/2006/main" xmlns:r="http://schemas.openxmlformats.org/officeDocument/2006/relationships" xmlns:p="http://schemas.openxmlformats.org/presentationml/2006/main">
  <p:tag name="VEVOX.QRDOT" val="(11,9)"/>
</p:tagLst>
</file>

<file path=ppt/tags/tag141.xml><?xml version="1.0" encoding="utf-8"?>
<p:tagLst xmlns:a="http://schemas.openxmlformats.org/drawingml/2006/main" xmlns:r="http://schemas.openxmlformats.org/officeDocument/2006/relationships" xmlns:p="http://schemas.openxmlformats.org/presentationml/2006/main">
  <p:tag name="VEVOX.QRDOT" val="(12,9)"/>
</p:tagLst>
</file>

<file path=ppt/tags/tag142.xml><?xml version="1.0" encoding="utf-8"?>
<p:tagLst xmlns:a="http://schemas.openxmlformats.org/drawingml/2006/main" xmlns:r="http://schemas.openxmlformats.org/officeDocument/2006/relationships" xmlns:p="http://schemas.openxmlformats.org/presentationml/2006/main">
  <p:tag name="VEVOX.QRDOT" val="(14,9)"/>
</p:tagLst>
</file>

<file path=ppt/tags/tag143.xml><?xml version="1.0" encoding="utf-8"?>
<p:tagLst xmlns:a="http://schemas.openxmlformats.org/drawingml/2006/main" xmlns:r="http://schemas.openxmlformats.org/officeDocument/2006/relationships" xmlns:p="http://schemas.openxmlformats.org/presentationml/2006/main">
  <p:tag name="VEVOX.QRDOT" val="(15,9)"/>
</p:tagLst>
</file>

<file path=ppt/tags/tag144.xml><?xml version="1.0" encoding="utf-8"?>
<p:tagLst xmlns:a="http://schemas.openxmlformats.org/drawingml/2006/main" xmlns:r="http://schemas.openxmlformats.org/officeDocument/2006/relationships" xmlns:p="http://schemas.openxmlformats.org/presentationml/2006/main">
  <p:tag name="VEVOX.QRDOT" val="(16,9)"/>
</p:tagLst>
</file>

<file path=ppt/tags/tag145.xml><?xml version="1.0" encoding="utf-8"?>
<p:tagLst xmlns:a="http://schemas.openxmlformats.org/drawingml/2006/main" xmlns:r="http://schemas.openxmlformats.org/officeDocument/2006/relationships" xmlns:p="http://schemas.openxmlformats.org/presentationml/2006/main">
  <p:tag name="VEVOX.QRDOT" val="(19,9)"/>
</p:tagLst>
</file>

<file path=ppt/tags/tag146.xml><?xml version="1.0" encoding="utf-8"?>
<p:tagLst xmlns:a="http://schemas.openxmlformats.org/drawingml/2006/main" xmlns:r="http://schemas.openxmlformats.org/officeDocument/2006/relationships" xmlns:p="http://schemas.openxmlformats.org/presentationml/2006/main">
  <p:tag name="VEVOX.QRDOT" val="(20,9)"/>
</p:tagLst>
</file>

<file path=ppt/tags/tag147.xml><?xml version="1.0" encoding="utf-8"?>
<p:tagLst xmlns:a="http://schemas.openxmlformats.org/drawingml/2006/main" xmlns:r="http://schemas.openxmlformats.org/officeDocument/2006/relationships" xmlns:p="http://schemas.openxmlformats.org/presentationml/2006/main">
  <p:tag name="VEVOX.QRDOT" val="(21,9)"/>
</p:tagLst>
</file>

<file path=ppt/tags/tag148.xml><?xml version="1.0" encoding="utf-8"?>
<p:tagLst xmlns:a="http://schemas.openxmlformats.org/drawingml/2006/main" xmlns:r="http://schemas.openxmlformats.org/officeDocument/2006/relationships" xmlns:p="http://schemas.openxmlformats.org/presentationml/2006/main">
  <p:tag name="VEVOX.QRDOT" val="(23,9)"/>
</p:tagLst>
</file>

<file path=ppt/tags/tag149.xml><?xml version="1.0" encoding="utf-8"?>
<p:tagLst xmlns:a="http://schemas.openxmlformats.org/drawingml/2006/main" xmlns:r="http://schemas.openxmlformats.org/officeDocument/2006/relationships" xmlns:p="http://schemas.openxmlformats.org/presentationml/2006/main">
  <p:tag name="VEVOX.QRDOT" val="(24,9)"/>
</p:tagLst>
</file>

<file path=ppt/tags/tag150.xml><?xml version="1.0" encoding="utf-8"?>
<p:tagLst xmlns:a="http://schemas.openxmlformats.org/drawingml/2006/main" xmlns:r="http://schemas.openxmlformats.org/officeDocument/2006/relationships" xmlns:p="http://schemas.openxmlformats.org/presentationml/2006/main">
  <p:tag name="VEVOX.QRDOT" val="(25,9)"/>
</p:tagLst>
</file>

<file path=ppt/tags/tag151.xml><?xml version="1.0" encoding="utf-8"?>
<p:tagLst xmlns:a="http://schemas.openxmlformats.org/drawingml/2006/main" xmlns:r="http://schemas.openxmlformats.org/officeDocument/2006/relationships" xmlns:p="http://schemas.openxmlformats.org/presentationml/2006/main">
  <p:tag name="VEVOX.QRDOT" val="(29,9)"/>
</p:tagLst>
</file>

<file path=ppt/tags/tag152.xml><?xml version="1.0" encoding="utf-8"?>
<p:tagLst xmlns:a="http://schemas.openxmlformats.org/drawingml/2006/main" xmlns:r="http://schemas.openxmlformats.org/officeDocument/2006/relationships" xmlns:p="http://schemas.openxmlformats.org/presentationml/2006/main">
  <p:tag name="VEVOX.QRDOT" val="(6,10)"/>
</p:tagLst>
</file>

<file path=ppt/tags/tag153.xml><?xml version="1.0" encoding="utf-8"?>
<p:tagLst xmlns:a="http://schemas.openxmlformats.org/drawingml/2006/main" xmlns:r="http://schemas.openxmlformats.org/officeDocument/2006/relationships" xmlns:p="http://schemas.openxmlformats.org/presentationml/2006/main">
  <p:tag name="VEVOX.QRDOT" val="(7,10)"/>
</p:tagLst>
</file>

<file path=ppt/tags/tag154.xml><?xml version="1.0" encoding="utf-8"?>
<p:tagLst xmlns:a="http://schemas.openxmlformats.org/drawingml/2006/main" xmlns:r="http://schemas.openxmlformats.org/officeDocument/2006/relationships" xmlns:p="http://schemas.openxmlformats.org/presentationml/2006/main">
  <p:tag name="VEVOX.QRDOT" val="(8,10)"/>
</p:tagLst>
</file>

<file path=ppt/tags/tag155.xml><?xml version="1.0" encoding="utf-8"?>
<p:tagLst xmlns:a="http://schemas.openxmlformats.org/drawingml/2006/main" xmlns:r="http://schemas.openxmlformats.org/officeDocument/2006/relationships" xmlns:p="http://schemas.openxmlformats.org/presentationml/2006/main">
  <p:tag name="VEVOX.QRDOT" val="(9,10)"/>
</p:tagLst>
</file>

<file path=ppt/tags/tag156.xml><?xml version="1.0" encoding="utf-8"?>
<p:tagLst xmlns:a="http://schemas.openxmlformats.org/drawingml/2006/main" xmlns:r="http://schemas.openxmlformats.org/officeDocument/2006/relationships" xmlns:p="http://schemas.openxmlformats.org/presentationml/2006/main">
  <p:tag name="VEVOX.QRDOT" val="(11,10)"/>
</p:tagLst>
</file>

<file path=ppt/tags/tag157.xml><?xml version="1.0" encoding="utf-8"?>
<p:tagLst xmlns:a="http://schemas.openxmlformats.org/drawingml/2006/main" xmlns:r="http://schemas.openxmlformats.org/officeDocument/2006/relationships" xmlns:p="http://schemas.openxmlformats.org/presentationml/2006/main">
  <p:tag name="VEVOX.QRDOT" val="(14,10)"/>
</p:tagLst>
</file>

<file path=ppt/tags/tag158.xml><?xml version="1.0" encoding="utf-8"?>
<p:tagLst xmlns:a="http://schemas.openxmlformats.org/drawingml/2006/main" xmlns:r="http://schemas.openxmlformats.org/officeDocument/2006/relationships" xmlns:p="http://schemas.openxmlformats.org/presentationml/2006/main">
  <p:tag name="VEVOX.QRDOT" val="(17,10)"/>
</p:tagLst>
</file>

<file path=ppt/tags/tag159.xml><?xml version="1.0" encoding="utf-8"?>
<p:tagLst xmlns:a="http://schemas.openxmlformats.org/drawingml/2006/main" xmlns:r="http://schemas.openxmlformats.org/officeDocument/2006/relationships" xmlns:p="http://schemas.openxmlformats.org/presentationml/2006/main">
  <p:tag name="VEVOX.QRDOT" val="(19,10)"/>
</p:tagLst>
</file>

<file path=ppt/tags/tag160.xml><?xml version="1.0" encoding="utf-8"?>
<p:tagLst xmlns:a="http://schemas.openxmlformats.org/drawingml/2006/main" xmlns:r="http://schemas.openxmlformats.org/officeDocument/2006/relationships" xmlns:p="http://schemas.openxmlformats.org/presentationml/2006/main">
  <p:tag name="VEVOX.QRDOT" val="(23,10)"/>
</p:tagLst>
</file>

<file path=ppt/tags/tag161.xml><?xml version="1.0" encoding="utf-8"?>
<p:tagLst xmlns:a="http://schemas.openxmlformats.org/drawingml/2006/main" xmlns:r="http://schemas.openxmlformats.org/officeDocument/2006/relationships" xmlns:p="http://schemas.openxmlformats.org/presentationml/2006/main">
  <p:tag name="VEVOX.QRDOT" val="(25,10)"/>
</p:tagLst>
</file>

<file path=ppt/tags/tag162.xml><?xml version="1.0" encoding="utf-8"?>
<p:tagLst xmlns:a="http://schemas.openxmlformats.org/drawingml/2006/main" xmlns:r="http://schemas.openxmlformats.org/officeDocument/2006/relationships" xmlns:p="http://schemas.openxmlformats.org/presentationml/2006/main">
  <p:tag name="VEVOX.QRDOT" val="(27,10)"/>
</p:tagLst>
</file>

<file path=ppt/tags/tag163.xml><?xml version="1.0" encoding="utf-8"?>
<p:tagLst xmlns:a="http://schemas.openxmlformats.org/drawingml/2006/main" xmlns:r="http://schemas.openxmlformats.org/officeDocument/2006/relationships" xmlns:p="http://schemas.openxmlformats.org/presentationml/2006/main">
  <p:tag name="VEVOX.QRDOT" val="(28,10)"/>
</p:tagLst>
</file>

<file path=ppt/tags/tag164.xml><?xml version="1.0" encoding="utf-8"?>
<p:tagLst xmlns:a="http://schemas.openxmlformats.org/drawingml/2006/main" xmlns:r="http://schemas.openxmlformats.org/officeDocument/2006/relationships" xmlns:p="http://schemas.openxmlformats.org/presentationml/2006/main">
  <p:tag name="VEVOX.QRDOT" val="(2,11)"/>
</p:tagLst>
</file>

<file path=ppt/tags/tag165.xml><?xml version="1.0" encoding="utf-8"?>
<p:tagLst xmlns:a="http://schemas.openxmlformats.org/drawingml/2006/main" xmlns:r="http://schemas.openxmlformats.org/officeDocument/2006/relationships" xmlns:p="http://schemas.openxmlformats.org/presentationml/2006/main">
  <p:tag name="VEVOX.QRDOT" val="(3,11)"/>
</p:tagLst>
</file>

<file path=ppt/tags/tag166.xml><?xml version="1.0" encoding="utf-8"?>
<p:tagLst xmlns:a="http://schemas.openxmlformats.org/drawingml/2006/main" xmlns:r="http://schemas.openxmlformats.org/officeDocument/2006/relationships" xmlns:p="http://schemas.openxmlformats.org/presentationml/2006/main">
  <p:tag name="VEVOX.QRDOT" val="(4,11)"/>
</p:tagLst>
</file>

<file path=ppt/tags/tag167.xml><?xml version="1.0" encoding="utf-8"?>
<p:tagLst xmlns:a="http://schemas.openxmlformats.org/drawingml/2006/main" xmlns:r="http://schemas.openxmlformats.org/officeDocument/2006/relationships" xmlns:p="http://schemas.openxmlformats.org/presentationml/2006/main">
  <p:tag name="VEVOX.QRDOT" val="(5,11)"/>
</p:tagLst>
</file>

<file path=ppt/tags/tag168.xml><?xml version="1.0" encoding="utf-8"?>
<p:tagLst xmlns:a="http://schemas.openxmlformats.org/drawingml/2006/main" xmlns:r="http://schemas.openxmlformats.org/officeDocument/2006/relationships" xmlns:p="http://schemas.openxmlformats.org/presentationml/2006/main">
  <p:tag name="VEVOX.QRDOT" val="(6,11)"/>
</p:tagLst>
</file>

<file path=ppt/tags/tag169.xml><?xml version="1.0" encoding="utf-8"?>
<p:tagLst xmlns:a="http://schemas.openxmlformats.org/drawingml/2006/main" xmlns:r="http://schemas.openxmlformats.org/officeDocument/2006/relationships" xmlns:p="http://schemas.openxmlformats.org/presentationml/2006/main">
  <p:tag name="VEVOX.QRDOT" val="(8,11)"/>
</p:tagLst>
</file>

<file path=ppt/tags/tag170.xml><?xml version="1.0" encoding="utf-8"?>
<p:tagLst xmlns:a="http://schemas.openxmlformats.org/drawingml/2006/main" xmlns:r="http://schemas.openxmlformats.org/officeDocument/2006/relationships" xmlns:p="http://schemas.openxmlformats.org/presentationml/2006/main">
  <p:tag name="VEVOX.QRDOT" val="(9,11)"/>
</p:tagLst>
</file>

<file path=ppt/tags/tag171.xml><?xml version="1.0" encoding="utf-8"?>
<p:tagLst xmlns:a="http://schemas.openxmlformats.org/drawingml/2006/main" xmlns:r="http://schemas.openxmlformats.org/officeDocument/2006/relationships" xmlns:p="http://schemas.openxmlformats.org/presentationml/2006/main">
  <p:tag name="VEVOX.QRDOT" val="(10,11)"/>
</p:tagLst>
</file>

<file path=ppt/tags/tag172.xml><?xml version="1.0" encoding="utf-8"?>
<p:tagLst xmlns:a="http://schemas.openxmlformats.org/drawingml/2006/main" xmlns:r="http://schemas.openxmlformats.org/officeDocument/2006/relationships" xmlns:p="http://schemas.openxmlformats.org/presentationml/2006/main">
  <p:tag name="VEVOX.QRDOT" val="(11,11)"/>
</p:tagLst>
</file>

<file path=ppt/tags/tag173.xml><?xml version="1.0" encoding="utf-8"?>
<p:tagLst xmlns:a="http://schemas.openxmlformats.org/drawingml/2006/main" xmlns:r="http://schemas.openxmlformats.org/officeDocument/2006/relationships" xmlns:p="http://schemas.openxmlformats.org/presentationml/2006/main">
  <p:tag name="VEVOX.QRDOT" val="(17,11)"/>
</p:tagLst>
</file>

<file path=ppt/tags/tag174.xml><?xml version="1.0" encoding="utf-8"?>
<p:tagLst xmlns:a="http://schemas.openxmlformats.org/drawingml/2006/main" xmlns:r="http://schemas.openxmlformats.org/officeDocument/2006/relationships" xmlns:p="http://schemas.openxmlformats.org/presentationml/2006/main">
  <p:tag name="VEVOX.QRDOT" val="(21,11)"/>
</p:tagLst>
</file>

<file path=ppt/tags/tag175.xml><?xml version="1.0" encoding="utf-8"?>
<p:tagLst xmlns:a="http://schemas.openxmlformats.org/drawingml/2006/main" xmlns:r="http://schemas.openxmlformats.org/officeDocument/2006/relationships" xmlns:p="http://schemas.openxmlformats.org/presentationml/2006/main">
  <p:tag name="VEVOX.QRDOT" val="(23,11)"/>
</p:tagLst>
</file>

<file path=ppt/tags/tag176.xml><?xml version="1.0" encoding="utf-8"?>
<p:tagLst xmlns:a="http://schemas.openxmlformats.org/drawingml/2006/main" xmlns:r="http://schemas.openxmlformats.org/officeDocument/2006/relationships" xmlns:p="http://schemas.openxmlformats.org/presentationml/2006/main">
  <p:tag name="VEVOX.QRDOT" val="(24,11)"/>
</p:tagLst>
</file>

<file path=ppt/tags/tag177.xml><?xml version="1.0" encoding="utf-8"?>
<p:tagLst xmlns:a="http://schemas.openxmlformats.org/drawingml/2006/main" xmlns:r="http://schemas.openxmlformats.org/officeDocument/2006/relationships" xmlns:p="http://schemas.openxmlformats.org/presentationml/2006/main">
  <p:tag name="VEVOX.QRDOT" val="(25,11)"/>
</p:tagLst>
</file>

<file path=ppt/tags/tag178.xml><?xml version="1.0" encoding="utf-8"?>
<p:tagLst xmlns:a="http://schemas.openxmlformats.org/drawingml/2006/main" xmlns:r="http://schemas.openxmlformats.org/officeDocument/2006/relationships" xmlns:p="http://schemas.openxmlformats.org/presentationml/2006/main">
  <p:tag name="VEVOX.QRDOT" val="(29,11)"/>
</p:tagLst>
</file>

<file path=ppt/tags/tag179.xml><?xml version="1.0" encoding="utf-8"?>
<p:tagLst xmlns:a="http://schemas.openxmlformats.org/drawingml/2006/main" xmlns:r="http://schemas.openxmlformats.org/officeDocument/2006/relationships" xmlns:p="http://schemas.openxmlformats.org/presentationml/2006/main">
  <p:tag name="VEVOX.QRDOT" val="(3,12)"/>
</p:tagLst>
</file>

<file path=ppt/tags/tag180.xml><?xml version="1.0" encoding="utf-8"?>
<p:tagLst xmlns:a="http://schemas.openxmlformats.org/drawingml/2006/main" xmlns:r="http://schemas.openxmlformats.org/officeDocument/2006/relationships" xmlns:p="http://schemas.openxmlformats.org/presentationml/2006/main">
  <p:tag name="VEVOX.QRDOT" val="(6,12)"/>
</p:tagLst>
</file>

<file path=ppt/tags/tag181.xml><?xml version="1.0" encoding="utf-8"?>
<p:tagLst xmlns:a="http://schemas.openxmlformats.org/drawingml/2006/main" xmlns:r="http://schemas.openxmlformats.org/officeDocument/2006/relationships" xmlns:p="http://schemas.openxmlformats.org/presentationml/2006/main">
  <p:tag name="VEVOX.QRDOT" val="(7,12)"/>
</p:tagLst>
</file>

<file path=ppt/tags/tag182.xml><?xml version="1.0" encoding="utf-8"?>
<p:tagLst xmlns:a="http://schemas.openxmlformats.org/drawingml/2006/main" xmlns:r="http://schemas.openxmlformats.org/officeDocument/2006/relationships" xmlns:p="http://schemas.openxmlformats.org/presentationml/2006/main">
  <p:tag name="VEVOX.QRDOT" val="(8,12)"/>
</p:tagLst>
</file>

<file path=ppt/tags/tag183.xml><?xml version="1.0" encoding="utf-8"?>
<p:tagLst xmlns:a="http://schemas.openxmlformats.org/drawingml/2006/main" xmlns:r="http://schemas.openxmlformats.org/officeDocument/2006/relationships" xmlns:p="http://schemas.openxmlformats.org/presentationml/2006/main">
  <p:tag name="VEVOX.QRDOT" val="(9,12)"/>
</p:tagLst>
</file>

<file path=ppt/tags/tag184.xml><?xml version="1.0" encoding="utf-8"?>
<p:tagLst xmlns:a="http://schemas.openxmlformats.org/drawingml/2006/main" xmlns:r="http://schemas.openxmlformats.org/officeDocument/2006/relationships" xmlns:p="http://schemas.openxmlformats.org/presentationml/2006/main">
  <p:tag name="VEVOX.QRDOT" val="(11,12)"/>
</p:tagLst>
</file>

<file path=ppt/tags/tag185.xml><?xml version="1.0" encoding="utf-8"?>
<p:tagLst xmlns:a="http://schemas.openxmlformats.org/drawingml/2006/main" xmlns:r="http://schemas.openxmlformats.org/officeDocument/2006/relationships" xmlns:p="http://schemas.openxmlformats.org/presentationml/2006/main">
  <p:tag name="VEVOX.QRDOT" val="(12,12)"/>
</p:tagLst>
</file>

<file path=ppt/tags/tag186.xml><?xml version="1.0" encoding="utf-8"?>
<p:tagLst xmlns:a="http://schemas.openxmlformats.org/drawingml/2006/main" xmlns:r="http://schemas.openxmlformats.org/officeDocument/2006/relationships" xmlns:p="http://schemas.openxmlformats.org/presentationml/2006/main">
  <p:tag name="VEVOX.QRDOT" val="(15,12)"/>
</p:tagLst>
</file>

<file path=ppt/tags/tag187.xml><?xml version="1.0" encoding="utf-8"?>
<p:tagLst xmlns:a="http://schemas.openxmlformats.org/drawingml/2006/main" xmlns:r="http://schemas.openxmlformats.org/officeDocument/2006/relationships" xmlns:p="http://schemas.openxmlformats.org/presentationml/2006/main">
  <p:tag name="VEVOX.QRDOT" val="(16,12)"/>
</p:tagLst>
</file>

<file path=ppt/tags/tag188.xml><?xml version="1.0" encoding="utf-8"?>
<p:tagLst xmlns:a="http://schemas.openxmlformats.org/drawingml/2006/main" xmlns:r="http://schemas.openxmlformats.org/officeDocument/2006/relationships" xmlns:p="http://schemas.openxmlformats.org/presentationml/2006/main">
  <p:tag name="VEVOX.QRDOT" val="(18,12)"/>
</p:tagLst>
</file>

<file path=ppt/tags/tag189.xml><?xml version="1.0" encoding="utf-8"?>
<p:tagLst xmlns:a="http://schemas.openxmlformats.org/drawingml/2006/main" xmlns:r="http://schemas.openxmlformats.org/officeDocument/2006/relationships" xmlns:p="http://schemas.openxmlformats.org/presentationml/2006/main">
  <p:tag name="VEVOX.QRDOT" val="(20,12)"/>
</p:tagLst>
</file>

<file path=ppt/tags/tag190.xml><?xml version="1.0" encoding="utf-8"?>
<p:tagLst xmlns:a="http://schemas.openxmlformats.org/drawingml/2006/main" xmlns:r="http://schemas.openxmlformats.org/officeDocument/2006/relationships" xmlns:p="http://schemas.openxmlformats.org/presentationml/2006/main">
  <p:tag name="VEVOX.QRDOT" val="(22,12)"/>
</p:tagLst>
</file>

<file path=ppt/tags/tag191.xml><?xml version="1.0" encoding="utf-8"?>
<p:tagLst xmlns:a="http://schemas.openxmlformats.org/drawingml/2006/main" xmlns:r="http://schemas.openxmlformats.org/officeDocument/2006/relationships" xmlns:p="http://schemas.openxmlformats.org/presentationml/2006/main">
  <p:tag name="VEVOX.QRDOT" val="(26,12)"/>
</p:tagLst>
</file>

<file path=ppt/tags/tag192.xml><?xml version="1.0" encoding="utf-8"?>
<p:tagLst xmlns:a="http://schemas.openxmlformats.org/drawingml/2006/main" xmlns:r="http://schemas.openxmlformats.org/officeDocument/2006/relationships" xmlns:p="http://schemas.openxmlformats.org/presentationml/2006/main">
  <p:tag name="VEVOX.QRDOT" val="(27,12)"/>
</p:tagLst>
</file>

<file path=ppt/tags/tag193.xml><?xml version="1.0" encoding="utf-8"?>
<p:tagLst xmlns:a="http://schemas.openxmlformats.org/drawingml/2006/main" xmlns:r="http://schemas.openxmlformats.org/officeDocument/2006/relationships" xmlns:p="http://schemas.openxmlformats.org/presentationml/2006/main">
  <p:tag name="VEVOX.QRDOT" val="(3,13)"/>
</p:tagLst>
</file>

<file path=ppt/tags/tag194.xml><?xml version="1.0" encoding="utf-8"?>
<p:tagLst xmlns:a="http://schemas.openxmlformats.org/drawingml/2006/main" xmlns:r="http://schemas.openxmlformats.org/officeDocument/2006/relationships" xmlns:p="http://schemas.openxmlformats.org/presentationml/2006/main">
  <p:tag name="VEVOX.QRDOT" val="(6,13)"/>
</p:tagLst>
</file>

<file path=ppt/tags/tag195.xml><?xml version="1.0" encoding="utf-8"?>
<p:tagLst xmlns:a="http://schemas.openxmlformats.org/drawingml/2006/main" xmlns:r="http://schemas.openxmlformats.org/officeDocument/2006/relationships" xmlns:p="http://schemas.openxmlformats.org/presentationml/2006/main">
  <p:tag name="VEVOX.QRDOT" val="(8,13)"/>
</p:tagLst>
</file>

<file path=ppt/tags/tag196.xml><?xml version="1.0" encoding="utf-8"?>
<p:tagLst xmlns:a="http://schemas.openxmlformats.org/drawingml/2006/main" xmlns:r="http://schemas.openxmlformats.org/officeDocument/2006/relationships" xmlns:p="http://schemas.openxmlformats.org/presentationml/2006/main">
  <p:tag name="VEVOX.QRDOT" val="(9,13)"/>
</p:tagLst>
</file>

<file path=ppt/tags/tag197.xml><?xml version="1.0" encoding="utf-8"?>
<p:tagLst xmlns:a="http://schemas.openxmlformats.org/drawingml/2006/main" xmlns:r="http://schemas.openxmlformats.org/officeDocument/2006/relationships" xmlns:p="http://schemas.openxmlformats.org/presentationml/2006/main">
  <p:tag name="VEVOX.QRDOT" val="(11,13)"/>
</p:tagLst>
</file>

<file path=ppt/tags/tag198.xml><?xml version="1.0" encoding="utf-8"?>
<p:tagLst xmlns:a="http://schemas.openxmlformats.org/drawingml/2006/main" xmlns:r="http://schemas.openxmlformats.org/officeDocument/2006/relationships" xmlns:p="http://schemas.openxmlformats.org/presentationml/2006/main">
  <p:tag name="VEVOX.QRDOT" val="(12,13)"/>
</p:tagLst>
</file>

<file path=ppt/tags/tag199.xml><?xml version="1.0" encoding="utf-8"?>
<p:tagLst xmlns:a="http://schemas.openxmlformats.org/drawingml/2006/main" xmlns:r="http://schemas.openxmlformats.org/officeDocument/2006/relationships" xmlns:p="http://schemas.openxmlformats.org/presentationml/2006/main">
  <p:tag name="VEVOX.QRDOT" val="(13,13)"/>
</p:tagLst>
</file>

<file path=ppt/tags/tag200.xml><?xml version="1.0" encoding="utf-8"?>
<p:tagLst xmlns:a="http://schemas.openxmlformats.org/drawingml/2006/main" xmlns:r="http://schemas.openxmlformats.org/officeDocument/2006/relationships" xmlns:p="http://schemas.openxmlformats.org/presentationml/2006/main">
  <p:tag name="VEVOX.QRDOT" val="(15,13)"/>
</p:tagLst>
</file>

<file path=ppt/tags/tag201.xml><?xml version="1.0" encoding="utf-8"?>
<p:tagLst xmlns:a="http://schemas.openxmlformats.org/drawingml/2006/main" xmlns:r="http://schemas.openxmlformats.org/officeDocument/2006/relationships" xmlns:p="http://schemas.openxmlformats.org/presentationml/2006/main">
  <p:tag name="VEVOX.QRDOT" val="(17,13)"/>
</p:tagLst>
</file>

<file path=ppt/tags/tag202.xml><?xml version="1.0" encoding="utf-8"?>
<p:tagLst xmlns:a="http://schemas.openxmlformats.org/drawingml/2006/main" xmlns:r="http://schemas.openxmlformats.org/officeDocument/2006/relationships" xmlns:p="http://schemas.openxmlformats.org/presentationml/2006/main">
  <p:tag name="VEVOX.QRDOT" val="(18,13)"/>
</p:tagLst>
</file>

<file path=ppt/tags/tag203.xml><?xml version="1.0" encoding="utf-8"?>
<p:tagLst xmlns:a="http://schemas.openxmlformats.org/drawingml/2006/main" xmlns:r="http://schemas.openxmlformats.org/officeDocument/2006/relationships" xmlns:p="http://schemas.openxmlformats.org/presentationml/2006/main">
  <p:tag name="VEVOX.QRDOT" val="(20,13)"/>
</p:tagLst>
</file>

<file path=ppt/tags/tag204.xml><?xml version="1.0" encoding="utf-8"?>
<p:tagLst xmlns:a="http://schemas.openxmlformats.org/drawingml/2006/main" xmlns:r="http://schemas.openxmlformats.org/officeDocument/2006/relationships" xmlns:p="http://schemas.openxmlformats.org/presentationml/2006/main">
  <p:tag name="VEVOX.QRDOT" val="(21,13)"/>
</p:tagLst>
</file>

<file path=ppt/tags/tag205.xml><?xml version="1.0" encoding="utf-8"?>
<p:tagLst xmlns:a="http://schemas.openxmlformats.org/drawingml/2006/main" xmlns:r="http://schemas.openxmlformats.org/officeDocument/2006/relationships" xmlns:p="http://schemas.openxmlformats.org/presentationml/2006/main">
  <p:tag name="VEVOX.QRDOT" val="(23,13)"/>
</p:tagLst>
</file>

<file path=ppt/tags/tag206.xml><?xml version="1.0" encoding="utf-8"?>
<p:tagLst xmlns:a="http://schemas.openxmlformats.org/drawingml/2006/main" xmlns:r="http://schemas.openxmlformats.org/officeDocument/2006/relationships" xmlns:p="http://schemas.openxmlformats.org/presentationml/2006/main">
  <p:tag name="VEVOX.QRDOT" val="(27,13)"/>
</p:tagLst>
</file>

<file path=ppt/tags/tag207.xml><?xml version="1.0" encoding="utf-8"?>
<p:tagLst xmlns:a="http://schemas.openxmlformats.org/drawingml/2006/main" xmlns:r="http://schemas.openxmlformats.org/officeDocument/2006/relationships" xmlns:p="http://schemas.openxmlformats.org/presentationml/2006/main">
  <p:tag name="VEVOX.QRDOT" val="(28,13)"/>
</p:tagLst>
</file>

<file path=ppt/tags/tag208.xml><?xml version="1.0" encoding="utf-8"?>
<p:tagLst xmlns:a="http://schemas.openxmlformats.org/drawingml/2006/main" xmlns:r="http://schemas.openxmlformats.org/officeDocument/2006/relationships" xmlns:p="http://schemas.openxmlformats.org/presentationml/2006/main">
  <p:tag name="VEVOX.QRDOT" val="(29,13)"/>
</p:tagLst>
</file>

<file path=ppt/tags/tag209.xml><?xml version="1.0" encoding="utf-8"?>
<p:tagLst xmlns:a="http://schemas.openxmlformats.org/drawingml/2006/main" xmlns:r="http://schemas.openxmlformats.org/officeDocument/2006/relationships" xmlns:p="http://schemas.openxmlformats.org/presentationml/2006/main">
  <p:tag name="VEVOX.QRDOT" val="(2,14)"/>
</p:tagLst>
</file>

<file path=ppt/tags/tag210.xml><?xml version="1.0" encoding="utf-8"?>
<p:tagLst xmlns:a="http://schemas.openxmlformats.org/drawingml/2006/main" xmlns:r="http://schemas.openxmlformats.org/officeDocument/2006/relationships" xmlns:p="http://schemas.openxmlformats.org/presentationml/2006/main">
  <p:tag name="VEVOX.QRDOT" val="(3,14)"/>
</p:tagLst>
</file>

<file path=ppt/tags/tag211.xml><?xml version="1.0" encoding="utf-8"?>
<p:tagLst xmlns:a="http://schemas.openxmlformats.org/drawingml/2006/main" xmlns:r="http://schemas.openxmlformats.org/officeDocument/2006/relationships" xmlns:p="http://schemas.openxmlformats.org/presentationml/2006/main">
  <p:tag name="VEVOX.QRDOT" val="(7,14)"/>
</p:tagLst>
</file>

<file path=ppt/tags/tag212.xml><?xml version="1.0" encoding="utf-8"?>
<p:tagLst xmlns:a="http://schemas.openxmlformats.org/drawingml/2006/main" xmlns:r="http://schemas.openxmlformats.org/officeDocument/2006/relationships" xmlns:p="http://schemas.openxmlformats.org/presentationml/2006/main">
  <p:tag name="VEVOX.QRDOT" val="(9,14)"/>
</p:tagLst>
</file>

<file path=ppt/tags/tag213.xml><?xml version="1.0" encoding="utf-8"?>
<p:tagLst xmlns:a="http://schemas.openxmlformats.org/drawingml/2006/main" xmlns:r="http://schemas.openxmlformats.org/officeDocument/2006/relationships" xmlns:p="http://schemas.openxmlformats.org/presentationml/2006/main">
  <p:tag name="VEVOX.QRDOT" val="(11,14)"/>
</p:tagLst>
</file>

<file path=ppt/tags/tag214.xml><?xml version="1.0" encoding="utf-8"?>
<p:tagLst xmlns:a="http://schemas.openxmlformats.org/drawingml/2006/main" xmlns:r="http://schemas.openxmlformats.org/officeDocument/2006/relationships" xmlns:p="http://schemas.openxmlformats.org/presentationml/2006/main">
  <p:tag name="VEVOX.QRDOT" val="(13,14)"/>
</p:tagLst>
</file>

<file path=ppt/tags/tag215.xml><?xml version="1.0" encoding="utf-8"?>
<p:tagLst xmlns:a="http://schemas.openxmlformats.org/drawingml/2006/main" xmlns:r="http://schemas.openxmlformats.org/officeDocument/2006/relationships" xmlns:p="http://schemas.openxmlformats.org/presentationml/2006/main">
  <p:tag name="VEVOX.QRDOT" val="(14,14)"/>
</p:tagLst>
</file>

<file path=ppt/tags/tag216.xml><?xml version="1.0" encoding="utf-8"?>
<p:tagLst xmlns:a="http://schemas.openxmlformats.org/drawingml/2006/main" xmlns:r="http://schemas.openxmlformats.org/officeDocument/2006/relationships" xmlns:p="http://schemas.openxmlformats.org/presentationml/2006/main">
  <p:tag name="VEVOX.QRDOT" val="(16,14)"/>
</p:tagLst>
</file>

<file path=ppt/tags/tag217.xml><?xml version="1.0" encoding="utf-8"?>
<p:tagLst xmlns:a="http://schemas.openxmlformats.org/drawingml/2006/main" xmlns:r="http://schemas.openxmlformats.org/officeDocument/2006/relationships" xmlns:p="http://schemas.openxmlformats.org/presentationml/2006/main">
  <p:tag name="VEVOX.QRDOT" val="(17,14)"/>
</p:tagLst>
</file>

<file path=ppt/tags/tag218.xml><?xml version="1.0" encoding="utf-8"?>
<p:tagLst xmlns:a="http://schemas.openxmlformats.org/drawingml/2006/main" xmlns:r="http://schemas.openxmlformats.org/officeDocument/2006/relationships" xmlns:p="http://schemas.openxmlformats.org/presentationml/2006/main">
  <p:tag name="VEVOX.QRDOT" val="(20,14)"/>
</p:tagLst>
</file>

<file path=ppt/tags/tag219.xml><?xml version="1.0" encoding="utf-8"?>
<p:tagLst xmlns:a="http://schemas.openxmlformats.org/drawingml/2006/main" xmlns:r="http://schemas.openxmlformats.org/officeDocument/2006/relationships" xmlns:p="http://schemas.openxmlformats.org/presentationml/2006/main">
  <p:tag name="VEVOX.QRDOT" val="(21,14)"/>
</p:tagLst>
</file>

<file path=ppt/tags/tag220.xml><?xml version="1.0" encoding="utf-8"?>
<p:tagLst xmlns:a="http://schemas.openxmlformats.org/drawingml/2006/main" xmlns:r="http://schemas.openxmlformats.org/officeDocument/2006/relationships" xmlns:p="http://schemas.openxmlformats.org/presentationml/2006/main">
  <p:tag name="VEVOX.QRDOT" val="(22,14)"/>
</p:tagLst>
</file>

<file path=ppt/tags/tag221.xml><?xml version="1.0" encoding="utf-8"?>
<p:tagLst xmlns:a="http://schemas.openxmlformats.org/drawingml/2006/main" xmlns:r="http://schemas.openxmlformats.org/officeDocument/2006/relationships" xmlns:p="http://schemas.openxmlformats.org/presentationml/2006/main">
  <p:tag name="VEVOX.QRDOT" val="(25,14)"/>
</p:tagLst>
</file>

<file path=ppt/tags/tag222.xml><?xml version="1.0" encoding="utf-8"?>
<p:tagLst xmlns:a="http://schemas.openxmlformats.org/drawingml/2006/main" xmlns:r="http://schemas.openxmlformats.org/officeDocument/2006/relationships" xmlns:p="http://schemas.openxmlformats.org/presentationml/2006/main">
  <p:tag name="VEVOX.QRDOT" val="(27,14)"/>
</p:tagLst>
</file>

<file path=ppt/tags/tag223.xml><?xml version="1.0" encoding="utf-8"?>
<p:tagLst xmlns:a="http://schemas.openxmlformats.org/drawingml/2006/main" xmlns:r="http://schemas.openxmlformats.org/officeDocument/2006/relationships" xmlns:p="http://schemas.openxmlformats.org/presentationml/2006/main">
  <p:tag name="VEVOX.QRDOT" val="(28,14)"/>
</p:tagLst>
</file>

<file path=ppt/tags/tag224.xml><?xml version="1.0" encoding="utf-8"?>
<p:tagLst xmlns:a="http://schemas.openxmlformats.org/drawingml/2006/main" xmlns:r="http://schemas.openxmlformats.org/officeDocument/2006/relationships" xmlns:p="http://schemas.openxmlformats.org/presentationml/2006/main">
  <p:tag name="VEVOX.QRDOT" val="(29,14)"/>
</p:tagLst>
</file>

<file path=ppt/tags/tag225.xml><?xml version="1.0" encoding="utf-8"?>
<p:tagLst xmlns:a="http://schemas.openxmlformats.org/drawingml/2006/main" xmlns:r="http://schemas.openxmlformats.org/officeDocument/2006/relationships" xmlns:p="http://schemas.openxmlformats.org/presentationml/2006/main">
  <p:tag name="VEVOX.QRDOT" val="(1,15)"/>
</p:tagLst>
</file>

<file path=ppt/tags/tag226.xml><?xml version="1.0" encoding="utf-8"?>
<p:tagLst xmlns:a="http://schemas.openxmlformats.org/drawingml/2006/main" xmlns:r="http://schemas.openxmlformats.org/officeDocument/2006/relationships" xmlns:p="http://schemas.openxmlformats.org/presentationml/2006/main">
  <p:tag name="VEVOX.QRDOT" val="(2,15)"/>
</p:tagLst>
</file>

<file path=ppt/tags/tag227.xml><?xml version="1.0" encoding="utf-8"?>
<p:tagLst xmlns:a="http://schemas.openxmlformats.org/drawingml/2006/main" xmlns:r="http://schemas.openxmlformats.org/officeDocument/2006/relationships" xmlns:p="http://schemas.openxmlformats.org/presentationml/2006/main">
  <p:tag name="VEVOX.QRDOT" val="(3,15)"/>
</p:tagLst>
</file>

<file path=ppt/tags/tag228.xml><?xml version="1.0" encoding="utf-8"?>
<p:tagLst xmlns:a="http://schemas.openxmlformats.org/drawingml/2006/main" xmlns:r="http://schemas.openxmlformats.org/officeDocument/2006/relationships" xmlns:p="http://schemas.openxmlformats.org/presentationml/2006/main">
  <p:tag name="VEVOX.QRDOT" val="(6,15)"/>
</p:tagLst>
</file>

<file path=ppt/tags/tag229.xml><?xml version="1.0" encoding="utf-8"?>
<p:tagLst xmlns:a="http://schemas.openxmlformats.org/drawingml/2006/main" xmlns:r="http://schemas.openxmlformats.org/officeDocument/2006/relationships" xmlns:p="http://schemas.openxmlformats.org/presentationml/2006/main">
  <p:tag name="VEVOX.QRDOT" val="(9,15)"/>
</p:tagLst>
</file>

<file path=ppt/tags/tag230.xml><?xml version="1.0" encoding="utf-8"?>
<p:tagLst xmlns:a="http://schemas.openxmlformats.org/drawingml/2006/main" xmlns:r="http://schemas.openxmlformats.org/officeDocument/2006/relationships" xmlns:p="http://schemas.openxmlformats.org/presentationml/2006/main">
  <p:tag name="VEVOX.QRDOT" val="(10,15)"/>
</p:tagLst>
</file>

<file path=ppt/tags/tag231.xml><?xml version="1.0" encoding="utf-8"?>
<p:tagLst xmlns:a="http://schemas.openxmlformats.org/drawingml/2006/main" xmlns:r="http://schemas.openxmlformats.org/officeDocument/2006/relationships" xmlns:p="http://schemas.openxmlformats.org/presentationml/2006/main">
  <p:tag name="VEVOX.QRDOT" val="(11,15)"/>
</p:tagLst>
</file>

<file path=ppt/tags/tag232.xml><?xml version="1.0" encoding="utf-8"?>
<p:tagLst xmlns:a="http://schemas.openxmlformats.org/drawingml/2006/main" xmlns:r="http://schemas.openxmlformats.org/officeDocument/2006/relationships" xmlns:p="http://schemas.openxmlformats.org/presentationml/2006/main">
  <p:tag name="VEVOX.QRDOT" val="(15,15)"/>
</p:tagLst>
</file>

<file path=ppt/tags/tag233.xml><?xml version="1.0" encoding="utf-8"?>
<p:tagLst xmlns:a="http://schemas.openxmlformats.org/drawingml/2006/main" xmlns:r="http://schemas.openxmlformats.org/officeDocument/2006/relationships" xmlns:p="http://schemas.openxmlformats.org/presentationml/2006/main">
  <p:tag name="VEVOX.QRDOT" val="(17,15)"/>
</p:tagLst>
</file>

<file path=ppt/tags/tag234.xml><?xml version="1.0" encoding="utf-8"?>
<p:tagLst xmlns:a="http://schemas.openxmlformats.org/drawingml/2006/main" xmlns:r="http://schemas.openxmlformats.org/officeDocument/2006/relationships" xmlns:p="http://schemas.openxmlformats.org/presentationml/2006/main">
  <p:tag name="VEVOX.QRDOT" val="(19,15)"/>
</p:tagLst>
</file>

<file path=ppt/tags/tag235.xml><?xml version="1.0" encoding="utf-8"?>
<p:tagLst xmlns:a="http://schemas.openxmlformats.org/drawingml/2006/main" xmlns:r="http://schemas.openxmlformats.org/officeDocument/2006/relationships" xmlns:p="http://schemas.openxmlformats.org/presentationml/2006/main">
  <p:tag name="VEVOX.QRDOT" val="(20,15)"/>
</p:tagLst>
</file>

<file path=ppt/tags/tag236.xml><?xml version="1.0" encoding="utf-8"?>
<p:tagLst xmlns:a="http://schemas.openxmlformats.org/drawingml/2006/main" xmlns:r="http://schemas.openxmlformats.org/officeDocument/2006/relationships" xmlns:p="http://schemas.openxmlformats.org/presentationml/2006/main">
  <p:tag name="VEVOX.QRDOT" val="(22,15)"/>
</p:tagLst>
</file>

<file path=ppt/tags/tag237.xml><?xml version="1.0" encoding="utf-8"?>
<p:tagLst xmlns:a="http://schemas.openxmlformats.org/drawingml/2006/main" xmlns:r="http://schemas.openxmlformats.org/officeDocument/2006/relationships" xmlns:p="http://schemas.openxmlformats.org/presentationml/2006/main">
  <p:tag name="VEVOX.QRDOT" val="(23,15)"/>
</p:tagLst>
</file>

<file path=ppt/tags/tag238.xml><?xml version="1.0" encoding="utf-8"?>
<p:tagLst xmlns:a="http://schemas.openxmlformats.org/drawingml/2006/main" xmlns:r="http://schemas.openxmlformats.org/officeDocument/2006/relationships" xmlns:p="http://schemas.openxmlformats.org/presentationml/2006/main">
  <p:tag name="VEVOX.QRDOT" val="(24,15)"/>
</p:tagLst>
</file>

<file path=ppt/tags/tag239.xml><?xml version="1.0" encoding="utf-8"?>
<p:tagLst xmlns:a="http://schemas.openxmlformats.org/drawingml/2006/main" xmlns:r="http://schemas.openxmlformats.org/officeDocument/2006/relationships" xmlns:p="http://schemas.openxmlformats.org/presentationml/2006/main">
  <p:tag name="VEVOX.QRDOT" val="(25,15)"/>
</p:tagLst>
</file>

<file path=ppt/tags/tag240.xml><?xml version="1.0" encoding="utf-8"?>
<p:tagLst xmlns:a="http://schemas.openxmlformats.org/drawingml/2006/main" xmlns:r="http://schemas.openxmlformats.org/officeDocument/2006/relationships" xmlns:p="http://schemas.openxmlformats.org/presentationml/2006/main">
  <p:tag name="VEVOX.QRDOT" val="(28,15)"/>
</p:tagLst>
</file>

<file path=ppt/tags/tag241.xml><?xml version="1.0" encoding="utf-8"?>
<p:tagLst xmlns:a="http://schemas.openxmlformats.org/drawingml/2006/main" xmlns:r="http://schemas.openxmlformats.org/officeDocument/2006/relationships" xmlns:p="http://schemas.openxmlformats.org/presentationml/2006/main">
  <p:tag name="VEVOX.QRDOT" val="(2,16)"/>
</p:tagLst>
</file>

<file path=ppt/tags/tag242.xml><?xml version="1.0" encoding="utf-8"?>
<p:tagLst xmlns:a="http://schemas.openxmlformats.org/drawingml/2006/main" xmlns:r="http://schemas.openxmlformats.org/officeDocument/2006/relationships" xmlns:p="http://schemas.openxmlformats.org/presentationml/2006/main">
  <p:tag name="VEVOX.QRDOT" val="(3,16)"/>
</p:tagLst>
</file>

<file path=ppt/tags/tag243.xml><?xml version="1.0" encoding="utf-8"?>
<p:tagLst xmlns:a="http://schemas.openxmlformats.org/drawingml/2006/main" xmlns:r="http://schemas.openxmlformats.org/officeDocument/2006/relationships" xmlns:p="http://schemas.openxmlformats.org/presentationml/2006/main">
  <p:tag name="VEVOX.QRDOT" val="(4,16)"/>
</p:tagLst>
</file>

<file path=ppt/tags/tag244.xml><?xml version="1.0" encoding="utf-8"?>
<p:tagLst xmlns:a="http://schemas.openxmlformats.org/drawingml/2006/main" xmlns:r="http://schemas.openxmlformats.org/officeDocument/2006/relationships" xmlns:p="http://schemas.openxmlformats.org/presentationml/2006/main">
  <p:tag name="VEVOX.QRDOT" val="(5,16)"/>
</p:tagLst>
</file>

<file path=ppt/tags/tag245.xml><?xml version="1.0" encoding="utf-8"?>
<p:tagLst xmlns:a="http://schemas.openxmlformats.org/drawingml/2006/main" xmlns:r="http://schemas.openxmlformats.org/officeDocument/2006/relationships" xmlns:p="http://schemas.openxmlformats.org/presentationml/2006/main">
  <p:tag name="VEVOX.QRDOT" val="(7,16)"/>
</p:tagLst>
</file>

<file path=ppt/tags/tag246.xml><?xml version="1.0" encoding="utf-8"?>
<p:tagLst xmlns:a="http://schemas.openxmlformats.org/drawingml/2006/main" xmlns:r="http://schemas.openxmlformats.org/officeDocument/2006/relationships" xmlns:p="http://schemas.openxmlformats.org/presentationml/2006/main">
  <p:tag name="VEVOX.QRDOT" val="(9,16)"/>
</p:tagLst>
</file>

<file path=ppt/tags/tag247.xml><?xml version="1.0" encoding="utf-8"?>
<p:tagLst xmlns:a="http://schemas.openxmlformats.org/drawingml/2006/main" xmlns:r="http://schemas.openxmlformats.org/officeDocument/2006/relationships" xmlns:p="http://schemas.openxmlformats.org/presentationml/2006/main">
  <p:tag name="VEVOX.QRDOT" val="(13,16)"/>
</p:tagLst>
</file>

<file path=ppt/tags/tag248.xml><?xml version="1.0" encoding="utf-8"?>
<p:tagLst xmlns:a="http://schemas.openxmlformats.org/drawingml/2006/main" xmlns:r="http://schemas.openxmlformats.org/officeDocument/2006/relationships" xmlns:p="http://schemas.openxmlformats.org/presentationml/2006/main">
  <p:tag name="VEVOX.QRDOT" val="(15,16)"/>
</p:tagLst>
</file>

<file path=ppt/tags/tag249.xml><?xml version="1.0" encoding="utf-8"?>
<p:tagLst xmlns:a="http://schemas.openxmlformats.org/drawingml/2006/main" xmlns:r="http://schemas.openxmlformats.org/officeDocument/2006/relationships" xmlns:p="http://schemas.openxmlformats.org/presentationml/2006/main">
  <p:tag name="VEVOX.QRDOT" val="(16,16)"/>
</p:tagLst>
</file>

<file path=ppt/tags/tag250.xml><?xml version="1.0" encoding="utf-8"?>
<p:tagLst xmlns:a="http://schemas.openxmlformats.org/drawingml/2006/main" xmlns:r="http://schemas.openxmlformats.org/officeDocument/2006/relationships" xmlns:p="http://schemas.openxmlformats.org/presentationml/2006/main">
  <p:tag name="VEVOX.QRDOT" val="(17,16)"/>
</p:tagLst>
</file>

<file path=ppt/tags/tag251.xml><?xml version="1.0" encoding="utf-8"?>
<p:tagLst xmlns:a="http://schemas.openxmlformats.org/drawingml/2006/main" xmlns:r="http://schemas.openxmlformats.org/officeDocument/2006/relationships" xmlns:p="http://schemas.openxmlformats.org/presentationml/2006/main">
  <p:tag name="VEVOX.QRDOT" val="(18,16)"/>
</p:tagLst>
</file>

<file path=ppt/tags/tag252.xml><?xml version="1.0" encoding="utf-8"?>
<p:tagLst xmlns:a="http://schemas.openxmlformats.org/drawingml/2006/main" xmlns:r="http://schemas.openxmlformats.org/officeDocument/2006/relationships" xmlns:p="http://schemas.openxmlformats.org/presentationml/2006/main">
  <p:tag name="VEVOX.QRDOT" val="(21,16)"/>
</p:tagLst>
</file>

<file path=ppt/tags/tag253.xml><?xml version="1.0" encoding="utf-8"?>
<p:tagLst xmlns:a="http://schemas.openxmlformats.org/drawingml/2006/main" xmlns:r="http://schemas.openxmlformats.org/officeDocument/2006/relationships" xmlns:p="http://schemas.openxmlformats.org/presentationml/2006/main">
  <p:tag name="VEVOX.QRDOT" val="(22,16)"/>
</p:tagLst>
</file>

<file path=ppt/tags/tag254.xml><?xml version="1.0" encoding="utf-8"?>
<p:tagLst xmlns:a="http://schemas.openxmlformats.org/drawingml/2006/main" xmlns:r="http://schemas.openxmlformats.org/officeDocument/2006/relationships" xmlns:p="http://schemas.openxmlformats.org/presentationml/2006/main">
  <p:tag name="VEVOX.QRDOT" val="(25,16)"/>
</p:tagLst>
</file>

<file path=ppt/tags/tag255.xml><?xml version="1.0" encoding="utf-8"?>
<p:tagLst xmlns:a="http://schemas.openxmlformats.org/drawingml/2006/main" xmlns:r="http://schemas.openxmlformats.org/officeDocument/2006/relationships" xmlns:p="http://schemas.openxmlformats.org/presentationml/2006/main">
  <p:tag name="VEVOX.QRDOT" val="(26,16)"/>
</p:tagLst>
</file>

<file path=ppt/tags/tag256.xml><?xml version="1.0" encoding="utf-8"?>
<p:tagLst xmlns:a="http://schemas.openxmlformats.org/drawingml/2006/main" xmlns:r="http://schemas.openxmlformats.org/officeDocument/2006/relationships" xmlns:p="http://schemas.openxmlformats.org/presentationml/2006/main">
  <p:tag name="VEVOX.QRDOT" val="(28,16)"/>
</p:tagLst>
</file>

<file path=ppt/tags/tag257.xml><?xml version="1.0" encoding="utf-8"?>
<p:tagLst xmlns:a="http://schemas.openxmlformats.org/drawingml/2006/main" xmlns:r="http://schemas.openxmlformats.org/officeDocument/2006/relationships" xmlns:p="http://schemas.openxmlformats.org/presentationml/2006/main">
  <p:tag name="VEVOX.QRDOT" val="(2,17)"/>
</p:tagLst>
</file>

<file path=ppt/tags/tag258.xml><?xml version="1.0" encoding="utf-8"?>
<p:tagLst xmlns:a="http://schemas.openxmlformats.org/drawingml/2006/main" xmlns:r="http://schemas.openxmlformats.org/officeDocument/2006/relationships" xmlns:p="http://schemas.openxmlformats.org/presentationml/2006/main">
  <p:tag name="VEVOX.QRDOT" val="(4,17)"/>
</p:tagLst>
</file>

<file path=ppt/tags/tag259.xml><?xml version="1.0" encoding="utf-8"?>
<p:tagLst xmlns:a="http://schemas.openxmlformats.org/drawingml/2006/main" xmlns:r="http://schemas.openxmlformats.org/officeDocument/2006/relationships" xmlns:p="http://schemas.openxmlformats.org/presentationml/2006/main">
  <p:tag name="VEVOX.QRDOT" val="(5,17)"/>
</p:tagLst>
</file>

<file path=ppt/tags/tag260.xml><?xml version="1.0" encoding="utf-8"?>
<p:tagLst xmlns:a="http://schemas.openxmlformats.org/drawingml/2006/main" xmlns:r="http://schemas.openxmlformats.org/officeDocument/2006/relationships" xmlns:p="http://schemas.openxmlformats.org/presentationml/2006/main">
  <p:tag name="VEVOX.QRDOT" val="(6,17)"/>
</p:tagLst>
</file>

<file path=ppt/tags/tag261.xml><?xml version="1.0" encoding="utf-8"?>
<p:tagLst xmlns:a="http://schemas.openxmlformats.org/drawingml/2006/main" xmlns:r="http://schemas.openxmlformats.org/officeDocument/2006/relationships" xmlns:p="http://schemas.openxmlformats.org/presentationml/2006/main">
  <p:tag name="VEVOX.QRDOT" val="(9,17)"/>
</p:tagLst>
</file>

<file path=ppt/tags/tag262.xml><?xml version="1.0" encoding="utf-8"?>
<p:tagLst xmlns:a="http://schemas.openxmlformats.org/drawingml/2006/main" xmlns:r="http://schemas.openxmlformats.org/officeDocument/2006/relationships" xmlns:p="http://schemas.openxmlformats.org/presentationml/2006/main">
  <p:tag name="VEVOX.QRDOT" val="(12,17)"/>
</p:tagLst>
</file>

<file path=ppt/tags/tag263.xml><?xml version="1.0" encoding="utf-8"?>
<p:tagLst xmlns:a="http://schemas.openxmlformats.org/drawingml/2006/main" xmlns:r="http://schemas.openxmlformats.org/officeDocument/2006/relationships" xmlns:p="http://schemas.openxmlformats.org/presentationml/2006/main">
  <p:tag name="VEVOX.QRDOT" val="(15,17)"/>
</p:tagLst>
</file>

<file path=ppt/tags/tag264.xml><?xml version="1.0" encoding="utf-8"?>
<p:tagLst xmlns:a="http://schemas.openxmlformats.org/drawingml/2006/main" xmlns:r="http://schemas.openxmlformats.org/officeDocument/2006/relationships" xmlns:p="http://schemas.openxmlformats.org/presentationml/2006/main">
  <p:tag name="VEVOX.QRDOT" val="(17,17)"/>
</p:tagLst>
</file>

<file path=ppt/tags/tag265.xml><?xml version="1.0" encoding="utf-8"?>
<p:tagLst xmlns:a="http://schemas.openxmlformats.org/drawingml/2006/main" xmlns:r="http://schemas.openxmlformats.org/officeDocument/2006/relationships" xmlns:p="http://schemas.openxmlformats.org/presentationml/2006/main">
  <p:tag name="VEVOX.QRDOT" val="(18,17)"/>
</p:tagLst>
</file>

<file path=ppt/tags/tag266.xml><?xml version="1.0" encoding="utf-8"?>
<p:tagLst xmlns:a="http://schemas.openxmlformats.org/drawingml/2006/main" xmlns:r="http://schemas.openxmlformats.org/officeDocument/2006/relationships" xmlns:p="http://schemas.openxmlformats.org/presentationml/2006/main">
  <p:tag name="VEVOX.QRDOT" val="(24,17)"/>
</p:tagLst>
</file>

<file path=ppt/tags/tag267.xml><?xml version="1.0" encoding="utf-8"?>
<p:tagLst xmlns:a="http://schemas.openxmlformats.org/drawingml/2006/main" xmlns:r="http://schemas.openxmlformats.org/officeDocument/2006/relationships" xmlns:p="http://schemas.openxmlformats.org/presentationml/2006/main">
  <p:tag name="VEVOX.QRDOT" val="(26,17)"/>
</p:tagLst>
</file>

<file path=ppt/tags/tag268.xml><?xml version="1.0" encoding="utf-8"?>
<p:tagLst xmlns:a="http://schemas.openxmlformats.org/drawingml/2006/main" xmlns:r="http://schemas.openxmlformats.org/officeDocument/2006/relationships" xmlns:p="http://schemas.openxmlformats.org/presentationml/2006/main">
  <p:tag name="VEVOX.QRDOT" val="(27,17)"/>
</p:tagLst>
</file>

<file path=ppt/tags/tag269.xml><?xml version="1.0" encoding="utf-8"?>
<p:tagLst xmlns:a="http://schemas.openxmlformats.org/drawingml/2006/main" xmlns:r="http://schemas.openxmlformats.org/officeDocument/2006/relationships" xmlns:p="http://schemas.openxmlformats.org/presentationml/2006/main">
  <p:tag name="VEVOX.QRDOT" val="(28,17)"/>
</p:tagLst>
</file>

<file path=ppt/tags/tag270.xml><?xml version="1.0" encoding="utf-8"?>
<p:tagLst xmlns:a="http://schemas.openxmlformats.org/drawingml/2006/main" xmlns:r="http://schemas.openxmlformats.org/officeDocument/2006/relationships" xmlns:p="http://schemas.openxmlformats.org/presentationml/2006/main">
  <p:tag name="VEVOX.QRDOT" val="(1,18)"/>
</p:tagLst>
</file>

<file path=ppt/tags/tag271.xml><?xml version="1.0" encoding="utf-8"?>
<p:tagLst xmlns:a="http://schemas.openxmlformats.org/drawingml/2006/main" xmlns:r="http://schemas.openxmlformats.org/officeDocument/2006/relationships" xmlns:p="http://schemas.openxmlformats.org/presentationml/2006/main">
  <p:tag name="VEVOX.QRDOT" val="(4,18)"/>
</p:tagLst>
</file>

<file path=ppt/tags/tag272.xml><?xml version="1.0" encoding="utf-8"?>
<p:tagLst xmlns:a="http://schemas.openxmlformats.org/drawingml/2006/main" xmlns:r="http://schemas.openxmlformats.org/officeDocument/2006/relationships" xmlns:p="http://schemas.openxmlformats.org/presentationml/2006/main">
  <p:tag name="VEVOX.QRDOT" val="(5,18)"/>
</p:tagLst>
</file>

<file path=ppt/tags/tag273.xml><?xml version="1.0" encoding="utf-8"?>
<p:tagLst xmlns:a="http://schemas.openxmlformats.org/drawingml/2006/main" xmlns:r="http://schemas.openxmlformats.org/officeDocument/2006/relationships" xmlns:p="http://schemas.openxmlformats.org/presentationml/2006/main">
  <p:tag name="VEVOX.QRDOT" val="(7,18)"/>
</p:tagLst>
</file>

<file path=ppt/tags/tag274.xml><?xml version="1.0" encoding="utf-8"?>
<p:tagLst xmlns:a="http://schemas.openxmlformats.org/drawingml/2006/main" xmlns:r="http://schemas.openxmlformats.org/officeDocument/2006/relationships" xmlns:p="http://schemas.openxmlformats.org/presentationml/2006/main">
  <p:tag name="VEVOX.QRDOT" val="(10,18)"/>
</p:tagLst>
</file>

<file path=ppt/tags/tag275.xml><?xml version="1.0" encoding="utf-8"?>
<p:tagLst xmlns:a="http://schemas.openxmlformats.org/drawingml/2006/main" xmlns:r="http://schemas.openxmlformats.org/officeDocument/2006/relationships" xmlns:p="http://schemas.openxmlformats.org/presentationml/2006/main">
  <p:tag name="VEVOX.QRDOT" val="(12,18)"/>
</p:tagLst>
</file>

<file path=ppt/tags/tag276.xml><?xml version="1.0" encoding="utf-8"?>
<p:tagLst xmlns:a="http://schemas.openxmlformats.org/drawingml/2006/main" xmlns:r="http://schemas.openxmlformats.org/officeDocument/2006/relationships" xmlns:p="http://schemas.openxmlformats.org/presentationml/2006/main">
  <p:tag name="VEVOX.QRDOT" val="(13,18)"/>
</p:tagLst>
</file>

<file path=ppt/tags/tag277.xml><?xml version="1.0" encoding="utf-8"?>
<p:tagLst xmlns:a="http://schemas.openxmlformats.org/drawingml/2006/main" xmlns:r="http://schemas.openxmlformats.org/officeDocument/2006/relationships" xmlns:p="http://schemas.openxmlformats.org/presentationml/2006/main">
  <p:tag name="VEVOX.QRDOT" val="(14,18)"/>
</p:tagLst>
</file>

<file path=ppt/tags/tag278.xml><?xml version="1.0" encoding="utf-8"?>
<p:tagLst xmlns:a="http://schemas.openxmlformats.org/drawingml/2006/main" xmlns:r="http://schemas.openxmlformats.org/officeDocument/2006/relationships" xmlns:p="http://schemas.openxmlformats.org/presentationml/2006/main">
  <p:tag name="VEVOX.QRDOT" val="(15,18)"/>
</p:tagLst>
</file>

<file path=ppt/tags/tag279.xml><?xml version="1.0" encoding="utf-8"?>
<p:tagLst xmlns:a="http://schemas.openxmlformats.org/drawingml/2006/main" xmlns:r="http://schemas.openxmlformats.org/officeDocument/2006/relationships" xmlns:p="http://schemas.openxmlformats.org/presentationml/2006/main">
  <p:tag name="VEVOX.QRDOT" val="(16,18)"/>
</p:tagLst>
</file>

<file path=ppt/tags/tag280.xml><?xml version="1.0" encoding="utf-8"?>
<p:tagLst xmlns:a="http://schemas.openxmlformats.org/drawingml/2006/main" xmlns:r="http://schemas.openxmlformats.org/officeDocument/2006/relationships" xmlns:p="http://schemas.openxmlformats.org/presentationml/2006/main">
  <p:tag name="VEVOX.QRDOT" val="(17,18)"/>
</p:tagLst>
</file>

<file path=ppt/tags/tag281.xml><?xml version="1.0" encoding="utf-8"?>
<p:tagLst xmlns:a="http://schemas.openxmlformats.org/drawingml/2006/main" xmlns:r="http://schemas.openxmlformats.org/officeDocument/2006/relationships" xmlns:p="http://schemas.openxmlformats.org/presentationml/2006/main">
  <p:tag name="VEVOX.QRDOT" val="(21,18)"/>
</p:tagLst>
</file>

<file path=ppt/tags/tag282.xml><?xml version="1.0" encoding="utf-8"?>
<p:tagLst xmlns:a="http://schemas.openxmlformats.org/drawingml/2006/main" xmlns:r="http://schemas.openxmlformats.org/officeDocument/2006/relationships" xmlns:p="http://schemas.openxmlformats.org/presentationml/2006/main">
  <p:tag name="VEVOX.QRDOT" val="(22,18)"/>
</p:tagLst>
</file>

<file path=ppt/tags/tag283.xml><?xml version="1.0" encoding="utf-8"?>
<p:tagLst xmlns:a="http://schemas.openxmlformats.org/drawingml/2006/main" xmlns:r="http://schemas.openxmlformats.org/officeDocument/2006/relationships" xmlns:p="http://schemas.openxmlformats.org/presentationml/2006/main">
  <p:tag name="VEVOX.QRDOT" val="(24,18)"/>
</p:tagLst>
</file>

<file path=ppt/tags/tag284.xml><?xml version="1.0" encoding="utf-8"?>
<p:tagLst xmlns:a="http://schemas.openxmlformats.org/drawingml/2006/main" xmlns:r="http://schemas.openxmlformats.org/officeDocument/2006/relationships" xmlns:p="http://schemas.openxmlformats.org/presentationml/2006/main">
  <p:tag name="VEVOX.QRDOT" val="(25,18)"/>
</p:tagLst>
</file>

<file path=ppt/tags/tag285.xml><?xml version="1.0" encoding="utf-8"?>
<p:tagLst xmlns:a="http://schemas.openxmlformats.org/drawingml/2006/main" xmlns:r="http://schemas.openxmlformats.org/officeDocument/2006/relationships" xmlns:p="http://schemas.openxmlformats.org/presentationml/2006/main">
  <p:tag name="VEVOX.QRDOT" val="(27,18)"/>
</p:tagLst>
</file>

<file path=ppt/tags/tag286.xml><?xml version="1.0" encoding="utf-8"?>
<p:tagLst xmlns:a="http://schemas.openxmlformats.org/drawingml/2006/main" xmlns:r="http://schemas.openxmlformats.org/officeDocument/2006/relationships" xmlns:p="http://schemas.openxmlformats.org/presentationml/2006/main">
  <p:tag name="VEVOX.QRDOT" val="(3,19)"/>
</p:tagLst>
</file>

<file path=ppt/tags/tag287.xml><?xml version="1.0" encoding="utf-8"?>
<p:tagLst xmlns:a="http://schemas.openxmlformats.org/drawingml/2006/main" xmlns:r="http://schemas.openxmlformats.org/officeDocument/2006/relationships" xmlns:p="http://schemas.openxmlformats.org/presentationml/2006/main">
  <p:tag name="VEVOX.QRDOT" val="(6,19)"/>
</p:tagLst>
</file>

<file path=ppt/tags/tag288.xml><?xml version="1.0" encoding="utf-8"?>
<p:tagLst xmlns:a="http://schemas.openxmlformats.org/drawingml/2006/main" xmlns:r="http://schemas.openxmlformats.org/officeDocument/2006/relationships" xmlns:p="http://schemas.openxmlformats.org/presentationml/2006/main">
  <p:tag name="VEVOX.QRDOT" val="(8,19)"/>
</p:tagLst>
</file>

<file path=ppt/tags/tag289.xml><?xml version="1.0" encoding="utf-8"?>
<p:tagLst xmlns:a="http://schemas.openxmlformats.org/drawingml/2006/main" xmlns:r="http://schemas.openxmlformats.org/officeDocument/2006/relationships" xmlns:p="http://schemas.openxmlformats.org/presentationml/2006/main">
  <p:tag name="VEVOX.QRDOT" val="(10,19)"/>
</p:tagLst>
</file>

<file path=ppt/tags/tag290.xml><?xml version="1.0" encoding="utf-8"?>
<p:tagLst xmlns:a="http://schemas.openxmlformats.org/drawingml/2006/main" xmlns:r="http://schemas.openxmlformats.org/officeDocument/2006/relationships" xmlns:p="http://schemas.openxmlformats.org/presentationml/2006/main">
  <p:tag name="VEVOX.QRDOT" val="(11,19)"/>
</p:tagLst>
</file>

<file path=ppt/tags/tag291.xml><?xml version="1.0" encoding="utf-8"?>
<p:tagLst xmlns:a="http://schemas.openxmlformats.org/drawingml/2006/main" xmlns:r="http://schemas.openxmlformats.org/officeDocument/2006/relationships" xmlns:p="http://schemas.openxmlformats.org/presentationml/2006/main">
  <p:tag name="VEVOX.QRDOT" val="(12,19)"/>
</p:tagLst>
</file>

<file path=ppt/tags/tag292.xml><?xml version="1.0" encoding="utf-8"?>
<p:tagLst xmlns:a="http://schemas.openxmlformats.org/drawingml/2006/main" xmlns:r="http://schemas.openxmlformats.org/officeDocument/2006/relationships" xmlns:p="http://schemas.openxmlformats.org/presentationml/2006/main">
  <p:tag name="VEVOX.QRDOT" val="(14,19)"/>
</p:tagLst>
</file>

<file path=ppt/tags/tag293.xml><?xml version="1.0" encoding="utf-8"?>
<p:tagLst xmlns:a="http://schemas.openxmlformats.org/drawingml/2006/main" xmlns:r="http://schemas.openxmlformats.org/officeDocument/2006/relationships" xmlns:p="http://schemas.openxmlformats.org/presentationml/2006/main">
  <p:tag name="VEVOX.QRDOT" val="(15,19)"/>
</p:tagLst>
</file>

<file path=ppt/tags/tag294.xml><?xml version="1.0" encoding="utf-8"?>
<p:tagLst xmlns:a="http://schemas.openxmlformats.org/drawingml/2006/main" xmlns:r="http://schemas.openxmlformats.org/officeDocument/2006/relationships" xmlns:p="http://schemas.openxmlformats.org/presentationml/2006/main">
  <p:tag name="VEVOX.QRDOT" val="(20,19)"/>
</p:tagLst>
</file>

<file path=ppt/tags/tag295.xml><?xml version="1.0" encoding="utf-8"?>
<p:tagLst xmlns:a="http://schemas.openxmlformats.org/drawingml/2006/main" xmlns:r="http://schemas.openxmlformats.org/officeDocument/2006/relationships" xmlns:p="http://schemas.openxmlformats.org/presentationml/2006/main">
  <p:tag name="VEVOX.QRDOT" val="(22,19)"/>
</p:tagLst>
</file>

<file path=ppt/tags/tag296.xml><?xml version="1.0" encoding="utf-8"?>
<p:tagLst xmlns:a="http://schemas.openxmlformats.org/drawingml/2006/main" xmlns:r="http://schemas.openxmlformats.org/officeDocument/2006/relationships" xmlns:p="http://schemas.openxmlformats.org/presentationml/2006/main">
  <p:tag name="VEVOX.QRDOT" val="(27,19)"/>
</p:tagLst>
</file>

<file path=ppt/tags/tag297.xml><?xml version="1.0" encoding="utf-8"?>
<p:tagLst xmlns:a="http://schemas.openxmlformats.org/drawingml/2006/main" xmlns:r="http://schemas.openxmlformats.org/officeDocument/2006/relationships" xmlns:p="http://schemas.openxmlformats.org/presentationml/2006/main">
  <p:tag name="VEVOX.QRDOT" val="(2,20)"/>
</p:tagLst>
</file>

<file path=ppt/tags/tag298.xml><?xml version="1.0" encoding="utf-8"?>
<p:tagLst xmlns:a="http://schemas.openxmlformats.org/drawingml/2006/main" xmlns:r="http://schemas.openxmlformats.org/officeDocument/2006/relationships" xmlns:p="http://schemas.openxmlformats.org/presentationml/2006/main">
  <p:tag name="VEVOX.QRDOT" val="(5,20)"/>
</p:tagLst>
</file>

<file path=ppt/tags/tag299.xml><?xml version="1.0" encoding="utf-8"?>
<p:tagLst xmlns:a="http://schemas.openxmlformats.org/drawingml/2006/main" xmlns:r="http://schemas.openxmlformats.org/officeDocument/2006/relationships" xmlns:p="http://schemas.openxmlformats.org/presentationml/2006/main">
  <p:tag name="VEVOX.QRDOT" val="(6,20)"/>
</p:tagLst>
</file>

<file path=ppt/tags/tag300.xml><?xml version="1.0" encoding="utf-8"?>
<p:tagLst xmlns:a="http://schemas.openxmlformats.org/drawingml/2006/main" xmlns:r="http://schemas.openxmlformats.org/officeDocument/2006/relationships" xmlns:p="http://schemas.openxmlformats.org/presentationml/2006/main">
  <p:tag name="VEVOX.QRDOT" val="(7,20)"/>
</p:tagLst>
</file>

<file path=ppt/tags/tag301.xml><?xml version="1.0" encoding="utf-8"?>
<p:tagLst xmlns:a="http://schemas.openxmlformats.org/drawingml/2006/main" xmlns:r="http://schemas.openxmlformats.org/officeDocument/2006/relationships" xmlns:p="http://schemas.openxmlformats.org/presentationml/2006/main">
  <p:tag name="VEVOX.QRDOT" val="(10,20)"/>
</p:tagLst>
</file>

<file path=ppt/tags/tag302.xml><?xml version="1.0" encoding="utf-8"?>
<p:tagLst xmlns:a="http://schemas.openxmlformats.org/drawingml/2006/main" xmlns:r="http://schemas.openxmlformats.org/officeDocument/2006/relationships" xmlns:p="http://schemas.openxmlformats.org/presentationml/2006/main">
  <p:tag name="VEVOX.QRDOT" val="(14,20)"/>
</p:tagLst>
</file>

<file path=ppt/tags/tag303.xml><?xml version="1.0" encoding="utf-8"?>
<p:tagLst xmlns:a="http://schemas.openxmlformats.org/drawingml/2006/main" xmlns:r="http://schemas.openxmlformats.org/officeDocument/2006/relationships" xmlns:p="http://schemas.openxmlformats.org/presentationml/2006/main">
  <p:tag name="VEVOX.QRDOT" val="(15,20)"/>
</p:tagLst>
</file>

<file path=ppt/tags/tag304.xml><?xml version="1.0" encoding="utf-8"?>
<p:tagLst xmlns:a="http://schemas.openxmlformats.org/drawingml/2006/main" xmlns:r="http://schemas.openxmlformats.org/officeDocument/2006/relationships" xmlns:p="http://schemas.openxmlformats.org/presentationml/2006/main">
  <p:tag name="VEVOX.QRDOT" val="(17,20)"/>
</p:tagLst>
</file>

<file path=ppt/tags/tag305.xml><?xml version="1.0" encoding="utf-8"?>
<p:tagLst xmlns:a="http://schemas.openxmlformats.org/drawingml/2006/main" xmlns:r="http://schemas.openxmlformats.org/officeDocument/2006/relationships" xmlns:p="http://schemas.openxmlformats.org/presentationml/2006/main">
  <p:tag name="VEVOX.QRDOT" val="(18,20)"/>
</p:tagLst>
</file>

<file path=ppt/tags/tag306.xml><?xml version="1.0" encoding="utf-8"?>
<p:tagLst xmlns:a="http://schemas.openxmlformats.org/drawingml/2006/main" xmlns:r="http://schemas.openxmlformats.org/officeDocument/2006/relationships" xmlns:p="http://schemas.openxmlformats.org/presentationml/2006/main">
  <p:tag name="VEVOX.QRDOT" val="(21,20)"/>
</p:tagLst>
</file>

<file path=ppt/tags/tag307.xml><?xml version="1.0" encoding="utf-8"?>
<p:tagLst xmlns:a="http://schemas.openxmlformats.org/drawingml/2006/main" xmlns:r="http://schemas.openxmlformats.org/officeDocument/2006/relationships" xmlns:p="http://schemas.openxmlformats.org/presentationml/2006/main">
  <p:tag name="VEVOX.QRDOT" val="(22,20)"/>
</p:tagLst>
</file>

<file path=ppt/tags/tag308.xml><?xml version="1.0" encoding="utf-8"?>
<p:tagLst xmlns:a="http://schemas.openxmlformats.org/drawingml/2006/main" xmlns:r="http://schemas.openxmlformats.org/officeDocument/2006/relationships" xmlns:p="http://schemas.openxmlformats.org/presentationml/2006/main">
  <p:tag name="VEVOX.QRDOT" val="(23,20)"/>
</p:tagLst>
</file>

<file path=ppt/tags/tag309.xml><?xml version="1.0" encoding="utf-8"?>
<p:tagLst xmlns:a="http://schemas.openxmlformats.org/drawingml/2006/main" xmlns:r="http://schemas.openxmlformats.org/officeDocument/2006/relationships" xmlns:p="http://schemas.openxmlformats.org/presentationml/2006/main">
  <p:tag name="VEVOX.QRDOT" val="(24,20)"/>
</p:tagLst>
</file>

<file path=ppt/tags/tag310.xml><?xml version="1.0" encoding="utf-8"?>
<p:tagLst xmlns:a="http://schemas.openxmlformats.org/drawingml/2006/main" xmlns:r="http://schemas.openxmlformats.org/officeDocument/2006/relationships" xmlns:p="http://schemas.openxmlformats.org/presentationml/2006/main">
  <p:tag name="VEVOX.QRDOT" val="(25,20)"/>
</p:tagLst>
</file>

<file path=ppt/tags/tag311.xml><?xml version="1.0" encoding="utf-8"?>
<p:tagLst xmlns:a="http://schemas.openxmlformats.org/drawingml/2006/main" xmlns:r="http://schemas.openxmlformats.org/officeDocument/2006/relationships" xmlns:p="http://schemas.openxmlformats.org/presentationml/2006/main">
  <p:tag name="VEVOX.QRDOT" val="(26,20)"/>
</p:tagLst>
</file>

<file path=ppt/tags/tag312.xml><?xml version="1.0" encoding="utf-8"?>
<p:tagLst xmlns:a="http://schemas.openxmlformats.org/drawingml/2006/main" xmlns:r="http://schemas.openxmlformats.org/officeDocument/2006/relationships" xmlns:p="http://schemas.openxmlformats.org/presentationml/2006/main">
  <p:tag name="VEVOX.QRDOT" val="(27,20)"/>
</p:tagLst>
</file>

<file path=ppt/tags/tag313.xml><?xml version="1.0" encoding="utf-8"?>
<p:tagLst xmlns:a="http://schemas.openxmlformats.org/drawingml/2006/main" xmlns:r="http://schemas.openxmlformats.org/officeDocument/2006/relationships" xmlns:p="http://schemas.openxmlformats.org/presentationml/2006/main">
  <p:tag name="VEVOX.QRDOT" val="(9,21)"/>
</p:tagLst>
</file>

<file path=ppt/tags/tag314.xml><?xml version="1.0" encoding="utf-8"?>
<p:tagLst xmlns:a="http://schemas.openxmlformats.org/drawingml/2006/main" xmlns:r="http://schemas.openxmlformats.org/officeDocument/2006/relationships" xmlns:p="http://schemas.openxmlformats.org/presentationml/2006/main">
  <p:tag name="VEVOX.QRDOT" val="(12,21)"/>
</p:tagLst>
</file>

<file path=ppt/tags/tag315.xml><?xml version="1.0" encoding="utf-8"?>
<p:tagLst xmlns:a="http://schemas.openxmlformats.org/drawingml/2006/main" xmlns:r="http://schemas.openxmlformats.org/officeDocument/2006/relationships" xmlns:p="http://schemas.openxmlformats.org/presentationml/2006/main">
  <p:tag name="VEVOX.QRDOT" val="(13,21)"/>
</p:tagLst>
</file>

<file path=ppt/tags/tag316.xml><?xml version="1.0" encoding="utf-8"?>
<p:tagLst xmlns:a="http://schemas.openxmlformats.org/drawingml/2006/main" xmlns:r="http://schemas.openxmlformats.org/officeDocument/2006/relationships" xmlns:p="http://schemas.openxmlformats.org/presentationml/2006/main">
  <p:tag name="VEVOX.QRDOT" val="(16,21)"/>
</p:tagLst>
</file>

<file path=ppt/tags/tag317.xml><?xml version="1.0" encoding="utf-8"?>
<p:tagLst xmlns:a="http://schemas.openxmlformats.org/drawingml/2006/main" xmlns:r="http://schemas.openxmlformats.org/officeDocument/2006/relationships" xmlns:p="http://schemas.openxmlformats.org/presentationml/2006/main">
  <p:tag name="VEVOX.QRDOT" val="(17,21)"/>
</p:tagLst>
</file>

<file path=ppt/tags/tag318.xml><?xml version="1.0" encoding="utf-8"?>
<p:tagLst xmlns:a="http://schemas.openxmlformats.org/drawingml/2006/main" xmlns:r="http://schemas.openxmlformats.org/officeDocument/2006/relationships" xmlns:p="http://schemas.openxmlformats.org/presentationml/2006/main">
  <p:tag name="VEVOX.QRDOT" val="(21,21)"/>
</p:tagLst>
</file>

<file path=ppt/tags/tag319.xml><?xml version="1.0" encoding="utf-8"?>
<p:tagLst xmlns:a="http://schemas.openxmlformats.org/drawingml/2006/main" xmlns:r="http://schemas.openxmlformats.org/officeDocument/2006/relationships" xmlns:p="http://schemas.openxmlformats.org/presentationml/2006/main">
  <p:tag name="VEVOX.QRDOT" val="(25,21)"/>
</p:tagLst>
</file>

<file path=ppt/tags/tag320.xml><?xml version="1.0" encoding="utf-8"?>
<p:tagLst xmlns:a="http://schemas.openxmlformats.org/drawingml/2006/main" xmlns:r="http://schemas.openxmlformats.org/officeDocument/2006/relationships" xmlns:p="http://schemas.openxmlformats.org/presentationml/2006/main">
  <p:tag name="VEVOX.QRDOT" val="(26,21)"/>
</p:tagLst>
</file>

<file path=ppt/tags/tag321.xml><?xml version="1.0" encoding="utf-8"?>
<p:tagLst xmlns:a="http://schemas.openxmlformats.org/drawingml/2006/main" xmlns:r="http://schemas.openxmlformats.org/officeDocument/2006/relationships" xmlns:p="http://schemas.openxmlformats.org/presentationml/2006/main">
  <p:tag name="VEVOX.QRDOT" val="(27,21)"/>
</p:tagLst>
</file>

<file path=ppt/tags/tag322.xml><?xml version="1.0" encoding="utf-8"?>
<p:tagLst xmlns:a="http://schemas.openxmlformats.org/drawingml/2006/main" xmlns:r="http://schemas.openxmlformats.org/officeDocument/2006/relationships" xmlns:p="http://schemas.openxmlformats.org/presentationml/2006/main">
  <p:tag name="VEVOX.QRDOT" val="(28,21)"/>
</p:tagLst>
</file>

<file path=ppt/tags/tag323.xml><?xml version="1.0" encoding="utf-8"?>
<p:tagLst xmlns:a="http://schemas.openxmlformats.org/drawingml/2006/main" xmlns:r="http://schemas.openxmlformats.org/officeDocument/2006/relationships" xmlns:p="http://schemas.openxmlformats.org/presentationml/2006/main">
  <p:tag name="VEVOX.QRDOT" val="(29,21)"/>
</p:tagLst>
</file>

<file path=ppt/tags/tag324.xml><?xml version="1.0" encoding="utf-8"?>
<p:tagLst xmlns:a="http://schemas.openxmlformats.org/drawingml/2006/main" xmlns:r="http://schemas.openxmlformats.org/officeDocument/2006/relationships" xmlns:p="http://schemas.openxmlformats.org/presentationml/2006/main">
  <p:tag name="VEVOX.QRDOT" val="(1,22)"/>
</p:tagLst>
</file>

<file path=ppt/tags/tag325.xml><?xml version="1.0" encoding="utf-8"?>
<p:tagLst xmlns:a="http://schemas.openxmlformats.org/drawingml/2006/main" xmlns:r="http://schemas.openxmlformats.org/officeDocument/2006/relationships" xmlns:p="http://schemas.openxmlformats.org/presentationml/2006/main">
  <p:tag name="VEVOX.QRDOT" val="(2,22)"/>
</p:tagLst>
</file>

<file path=ppt/tags/tag326.xml><?xml version="1.0" encoding="utf-8"?>
<p:tagLst xmlns:a="http://schemas.openxmlformats.org/drawingml/2006/main" xmlns:r="http://schemas.openxmlformats.org/officeDocument/2006/relationships" xmlns:p="http://schemas.openxmlformats.org/presentationml/2006/main">
  <p:tag name="VEVOX.QRDOT" val="(3,22)"/>
</p:tagLst>
</file>

<file path=ppt/tags/tag327.xml><?xml version="1.0" encoding="utf-8"?>
<p:tagLst xmlns:a="http://schemas.openxmlformats.org/drawingml/2006/main" xmlns:r="http://schemas.openxmlformats.org/officeDocument/2006/relationships" xmlns:p="http://schemas.openxmlformats.org/presentationml/2006/main">
  <p:tag name="VEVOX.QRDOT" val="(4,22)"/>
</p:tagLst>
</file>

<file path=ppt/tags/tag328.xml><?xml version="1.0" encoding="utf-8"?>
<p:tagLst xmlns:a="http://schemas.openxmlformats.org/drawingml/2006/main" xmlns:r="http://schemas.openxmlformats.org/officeDocument/2006/relationships" xmlns:p="http://schemas.openxmlformats.org/presentationml/2006/main">
  <p:tag name="VEVOX.QRDOT" val="(5,22)"/>
</p:tagLst>
</file>

<file path=ppt/tags/tag329.xml><?xml version="1.0" encoding="utf-8"?>
<p:tagLst xmlns:a="http://schemas.openxmlformats.org/drawingml/2006/main" xmlns:r="http://schemas.openxmlformats.org/officeDocument/2006/relationships" xmlns:p="http://schemas.openxmlformats.org/presentationml/2006/main">
  <p:tag name="VEVOX.QRDOT" val="(6,22)"/>
</p:tagLst>
</file>

<file path=ppt/tags/tag330.xml><?xml version="1.0" encoding="utf-8"?>
<p:tagLst xmlns:a="http://schemas.openxmlformats.org/drawingml/2006/main" xmlns:r="http://schemas.openxmlformats.org/officeDocument/2006/relationships" xmlns:p="http://schemas.openxmlformats.org/presentationml/2006/main">
  <p:tag name="VEVOX.QRDOT" val="(7,22)"/>
</p:tagLst>
</file>

<file path=ppt/tags/tag331.xml><?xml version="1.0" encoding="utf-8"?>
<p:tagLst xmlns:a="http://schemas.openxmlformats.org/drawingml/2006/main" xmlns:r="http://schemas.openxmlformats.org/officeDocument/2006/relationships" xmlns:p="http://schemas.openxmlformats.org/presentationml/2006/main">
  <p:tag name="VEVOX.QRDOT" val="(9,22)"/>
</p:tagLst>
</file>

<file path=ppt/tags/tag332.xml><?xml version="1.0" encoding="utf-8"?>
<p:tagLst xmlns:a="http://schemas.openxmlformats.org/drawingml/2006/main" xmlns:r="http://schemas.openxmlformats.org/officeDocument/2006/relationships" xmlns:p="http://schemas.openxmlformats.org/presentationml/2006/main">
  <p:tag name="VEVOX.QRDOT" val="(11,22)"/>
</p:tagLst>
</file>

<file path=ppt/tags/tag333.xml><?xml version="1.0" encoding="utf-8"?>
<p:tagLst xmlns:a="http://schemas.openxmlformats.org/drawingml/2006/main" xmlns:r="http://schemas.openxmlformats.org/officeDocument/2006/relationships" xmlns:p="http://schemas.openxmlformats.org/presentationml/2006/main">
  <p:tag name="VEVOX.QRDOT" val="(13,22)"/>
</p:tagLst>
</file>

<file path=ppt/tags/tag334.xml><?xml version="1.0" encoding="utf-8"?>
<p:tagLst xmlns:a="http://schemas.openxmlformats.org/drawingml/2006/main" xmlns:r="http://schemas.openxmlformats.org/officeDocument/2006/relationships" xmlns:p="http://schemas.openxmlformats.org/presentationml/2006/main">
  <p:tag name="VEVOX.QRDOT" val="(15,22)"/>
</p:tagLst>
</file>

<file path=ppt/tags/tag335.xml><?xml version="1.0" encoding="utf-8"?>
<p:tagLst xmlns:a="http://schemas.openxmlformats.org/drawingml/2006/main" xmlns:r="http://schemas.openxmlformats.org/officeDocument/2006/relationships" xmlns:p="http://schemas.openxmlformats.org/presentationml/2006/main">
  <p:tag name="VEVOX.QRDOT" val="(16,22)"/>
</p:tagLst>
</file>

<file path=ppt/tags/tag336.xml><?xml version="1.0" encoding="utf-8"?>
<p:tagLst xmlns:a="http://schemas.openxmlformats.org/drawingml/2006/main" xmlns:r="http://schemas.openxmlformats.org/officeDocument/2006/relationships" xmlns:p="http://schemas.openxmlformats.org/presentationml/2006/main">
  <p:tag name="VEVOX.QRDOT" val="(18,22)"/>
</p:tagLst>
</file>

<file path=ppt/tags/tag337.xml><?xml version="1.0" encoding="utf-8"?>
<p:tagLst xmlns:a="http://schemas.openxmlformats.org/drawingml/2006/main" xmlns:r="http://schemas.openxmlformats.org/officeDocument/2006/relationships" xmlns:p="http://schemas.openxmlformats.org/presentationml/2006/main">
  <p:tag name="VEVOX.QRDOT" val="(20,22)"/>
</p:tagLst>
</file>

<file path=ppt/tags/tag338.xml><?xml version="1.0" encoding="utf-8"?>
<p:tagLst xmlns:a="http://schemas.openxmlformats.org/drawingml/2006/main" xmlns:r="http://schemas.openxmlformats.org/officeDocument/2006/relationships" xmlns:p="http://schemas.openxmlformats.org/presentationml/2006/main">
  <p:tag name="VEVOX.QRDOT" val="(21,22)"/>
</p:tagLst>
</file>

<file path=ppt/tags/tag339.xml><?xml version="1.0" encoding="utf-8"?>
<p:tagLst xmlns:a="http://schemas.openxmlformats.org/drawingml/2006/main" xmlns:r="http://schemas.openxmlformats.org/officeDocument/2006/relationships" xmlns:p="http://schemas.openxmlformats.org/presentationml/2006/main">
  <p:tag name="VEVOX.QRDOT" val="(23,22)"/>
</p:tagLst>
</file>

<file path=ppt/tags/tag340.xml><?xml version="1.0" encoding="utf-8"?>
<p:tagLst xmlns:a="http://schemas.openxmlformats.org/drawingml/2006/main" xmlns:r="http://schemas.openxmlformats.org/officeDocument/2006/relationships" xmlns:p="http://schemas.openxmlformats.org/presentationml/2006/main">
  <p:tag name="VEVOX.QRDOT" val="(25,22)"/>
</p:tagLst>
</file>

<file path=ppt/tags/tag341.xml><?xml version="1.0" encoding="utf-8"?>
<p:tagLst xmlns:a="http://schemas.openxmlformats.org/drawingml/2006/main" xmlns:r="http://schemas.openxmlformats.org/officeDocument/2006/relationships" xmlns:p="http://schemas.openxmlformats.org/presentationml/2006/main">
  <p:tag name="VEVOX.QRDOT" val="(26,22)"/>
</p:tagLst>
</file>

<file path=ppt/tags/tag342.xml><?xml version="1.0" encoding="utf-8"?>
<p:tagLst xmlns:a="http://schemas.openxmlformats.org/drawingml/2006/main" xmlns:r="http://schemas.openxmlformats.org/officeDocument/2006/relationships" xmlns:p="http://schemas.openxmlformats.org/presentationml/2006/main">
  <p:tag name="VEVOX.QRDOT" val="(28,22)"/>
</p:tagLst>
</file>

<file path=ppt/tags/tag343.xml><?xml version="1.0" encoding="utf-8"?>
<p:tagLst xmlns:a="http://schemas.openxmlformats.org/drawingml/2006/main" xmlns:r="http://schemas.openxmlformats.org/officeDocument/2006/relationships" xmlns:p="http://schemas.openxmlformats.org/presentationml/2006/main">
  <p:tag name="VEVOX.QRDOT" val="(1,23)"/>
</p:tagLst>
</file>

<file path=ppt/tags/tag344.xml><?xml version="1.0" encoding="utf-8"?>
<p:tagLst xmlns:a="http://schemas.openxmlformats.org/drawingml/2006/main" xmlns:r="http://schemas.openxmlformats.org/officeDocument/2006/relationships" xmlns:p="http://schemas.openxmlformats.org/presentationml/2006/main">
  <p:tag name="VEVOX.QRDOT" val="(7,23)"/>
</p:tagLst>
</file>

<file path=ppt/tags/tag345.xml><?xml version="1.0" encoding="utf-8"?>
<p:tagLst xmlns:a="http://schemas.openxmlformats.org/drawingml/2006/main" xmlns:r="http://schemas.openxmlformats.org/officeDocument/2006/relationships" xmlns:p="http://schemas.openxmlformats.org/presentationml/2006/main">
  <p:tag name="VEVOX.QRDOT" val="(9,23)"/>
</p:tagLst>
</file>

<file path=ppt/tags/tag346.xml><?xml version="1.0" encoding="utf-8"?>
<p:tagLst xmlns:a="http://schemas.openxmlformats.org/drawingml/2006/main" xmlns:r="http://schemas.openxmlformats.org/officeDocument/2006/relationships" xmlns:p="http://schemas.openxmlformats.org/presentationml/2006/main">
  <p:tag name="VEVOX.QRDOT" val="(12,23)"/>
</p:tagLst>
</file>

<file path=ppt/tags/tag347.xml><?xml version="1.0" encoding="utf-8"?>
<p:tagLst xmlns:a="http://schemas.openxmlformats.org/drawingml/2006/main" xmlns:r="http://schemas.openxmlformats.org/officeDocument/2006/relationships" xmlns:p="http://schemas.openxmlformats.org/presentationml/2006/main">
  <p:tag name="VEVOX.QRDOT" val="(13,23)"/>
</p:tagLst>
</file>

<file path=ppt/tags/tag348.xml><?xml version="1.0" encoding="utf-8"?>
<p:tagLst xmlns:a="http://schemas.openxmlformats.org/drawingml/2006/main" xmlns:r="http://schemas.openxmlformats.org/officeDocument/2006/relationships" xmlns:p="http://schemas.openxmlformats.org/presentationml/2006/main">
  <p:tag name="VEVOX.QRDOT" val="(14,23)"/>
</p:tagLst>
</file>

<file path=ppt/tags/tag349.xml><?xml version="1.0" encoding="utf-8"?>
<p:tagLst xmlns:a="http://schemas.openxmlformats.org/drawingml/2006/main" xmlns:r="http://schemas.openxmlformats.org/officeDocument/2006/relationships" xmlns:p="http://schemas.openxmlformats.org/presentationml/2006/main">
  <p:tag name="VEVOX.QRDOT" val="(15,23)"/>
</p:tagLst>
</file>

<file path=ppt/tags/tag350.xml><?xml version="1.0" encoding="utf-8"?>
<p:tagLst xmlns:a="http://schemas.openxmlformats.org/drawingml/2006/main" xmlns:r="http://schemas.openxmlformats.org/officeDocument/2006/relationships" xmlns:p="http://schemas.openxmlformats.org/presentationml/2006/main">
  <p:tag name="VEVOX.QRDOT" val="(16,23)"/>
</p:tagLst>
</file>

<file path=ppt/tags/tag351.xml><?xml version="1.0" encoding="utf-8"?>
<p:tagLst xmlns:a="http://schemas.openxmlformats.org/drawingml/2006/main" xmlns:r="http://schemas.openxmlformats.org/officeDocument/2006/relationships" xmlns:p="http://schemas.openxmlformats.org/presentationml/2006/main">
  <p:tag name="VEVOX.QRDOT" val="(20,23)"/>
</p:tagLst>
</file>

<file path=ppt/tags/tag352.xml><?xml version="1.0" encoding="utf-8"?>
<p:tagLst xmlns:a="http://schemas.openxmlformats.org/drawingml/2006/main" xmlns:r="http://schemas.openxmlformats.org/officeDocument/2006/relationships" xmlns:p="http://schemas.openxmlformats.org/presentationml/2006/main">
  <p:tag name="VEVOX.QRDOT" val="(21,23)"/>
</p:tagLst>
</file>

<file path=ppt/tags/tag353.xml><?xml version="1.0" encoding="utf-8"?>
<p:tagLst xmlns:a="http://schemas.openxmlformats.org/drawingml/2006/main" xmlns:r="http://schemas.openxmlformats.org/officeDocument/2006/relationships" xmlns:p="http://schemas.openxmlformats.org/presentationml/2006/main">
  <p:tag name="VEVOX.QRDOT" val="(25,23)"/>
</p:tagLst>
</file>

<file path=ppt/tags/tag354.xml><?xml version="1.0" encoding="utf-8"?>
<p:tagLst xmlns:a="http://schemas.openxmlformats.org/drawingml/2006/main" xmlns:r="http://schemas.openxmlformats.org/officeDocument/2006/relationships" xmlns:p="http://schemas.openxmlformats.org/presentationml/2006/main">
  <p:tag name="VEVOX.QRDOT" val="(26,23)"/>
</p:tagLst>
</file>

<file path=ppt/tags/tag355.xml><?xml version="1.0" encoding="utf-8"?>
<p:tagLst xmlns:a="http://schemas.openxmlformats.org/drawingml/2006/main" xmlns:r="http://schemas.openxmlformats.org/officeDocument/2006/relationships" xmlns:p="http://schemas.openxmlformats.org/presentationml/2006/main">
  <p:tag name="VEVOX.QRDOT" val="(1,24)"/>
</p:tagLst>
</file>

<file path=ppt/tags/tag356.xml><?xml version="1.0" encoding="utf-8"?>
<p:tagLst xmlns:a="http://schemas.openxmlformats.org/drawingml/2006/main" xmlns:r="http://schemas.openxmlformats.org/officeDocument/2006/relationships" xmlns:p="http://schemas.openxmlformats.org/presentationml/2006/main">
  <p:tag name="VEVOX.QRDOT" val="(3,24)"/>
</p:tagLst>
</file>

<file path=ppt/tags/tag357.xml><?xml version="1.0" encoding="utf-8"?>
<p:tagLst xmlns:a="http://schemas.openxmlformats.org/drawingml/2006/main" xmlns:r="http://schemas.openxmlformats.org/officeDocument/2006/relationships" xmlns:p="http://schemas.openxmlformats.org/presentationml/2006/main">
  <p:tag name="VEVOX.QRDOT" val="(4,24)"/>
</p:tagLst>
</file>

<file path=ppt/tags/tag358.xml><?xml version="1.0" encoding="utf-8"?>
<p:tagLst xmlns:a="http://schemas.openxmlformats.org/drawingml/2006/main" xmlns:r="http://schemas.openxmlformats.org/officeDocument/2006/relationships" xmlns:p="http://schemas.openxmlformats.org/presentationml/2006/main">
  <p:tag name="VEVOX.QRDOT" val="(5,24)"/>
</p:tagLst>
</file>

<file path=ppt/tags/tag359.xml><?xml version="1.0" encoding="utf-8"?>
<p:tagLst xmlns:a="http://schemas.openxmlformats.org/drawingml/2006/main" xmlns:r="http://schemas.openxmlformats.org/officeDocument/2006/relationships" xmlns:p="http://schemas.openxmlformats.org/presentationml/2006/main">
  <p:tag name="VEVOX.QRDOT" val="(7,24)"/>
</p:tagLst>
</file>

<file path=ppt/tags/tag360.xml><?xml version="1.0" encoding="utf-8"?>
<p:tagLst xmlns:a="http://schemas.openxmlformats.org/drawingml/2006/main" xmlns:r="http://schemas.openxmlformats.org/officeDocument/2006/relationships" xmlns:p="http://schemas.openxmlformats.org/presentationml/2006/main">
  <p:tag name="VEVOX.QRDOT" val="(11,24)"/>
</p:tagLst>
</file>

<file path=ppt/tags/tag361.xml><?xml version="1.0" encoding="utf-8"?>
<p:tagLst xmlns:a="http://schemas.openxmlformats.org/drawingml/2006/main" xmlns:r="http://schemas.openxmlformats.org/officeDocument/2006/relationships" xmlns:p="http://schemas.openxmlformats.org/presentationml/2006/main">
  <p:tag name="VEVOX.QRDOT" val="(12,24)"/>
</p:tagLst>
</file>

<file path=ppt/tags/tag362.xml><?xml version="1.0" encoding="utf-8"?>
<p:tagLst xmlns:a="http://schemas.openxmlformats.org/drawingml/2006/main" xmlns:r="http://schemas.openxmlformats.org/officeDocument/2006/relationships" xmlns:p="http://schemas.openxmlformats.org/presentationml/2006/main">
  <p:tag name="VEVOX.QRDOT" val="(13,24)"/>
</p:tagLst>
</file>

<file path=ppt/tags/tag363.xml><?xml version="1.0" encoding="utf-8"?>
<p:tagLst xmlns:a="http://schemas.openxmlformats.org/drawingml/2006/main" xmlns:r="http://schemas.openxmlformats.org/officeDocument/2006/relationships" xmlns:p="http://schemas.openxmlformats.org/presentationml/2006/main">
  <p:tag name="VEVOX.QRDOT" val="(17,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7,24)"/>
</p:tagLst>
</file>

<file path=ppt/tags/tag371.xml><?xml version="1.0" encoding="utf-8"?>
<p:tagLst xmlns:a="http://schemas.openxmlformats.org/drawingml/2006/main" xmlns:r="http://schemas.openxmlformats.org/officeDocument/2006/relationships" xmlns:p="http://schemas.openxmlformats.org/presentationml/2006/main">
  <p:tag name="VEVOX.QRDOT" val="(1,25)"/>
</p:tagLst>
</file>

<file path=ppt/tags/tag372.xml><?xml version="1.0" encoding="utf-8"?>
<p:tagLst xmlns:a="http://schemas.openxmlformats.org/drawingml/2006/main" xmlns:r="http://schemas.openxmlformats.org/officeDocument/2006/relationships" xmlns:p="http://schemas.openxmlformats.org/presentationml/2006/main">
  <p:tag name="VEVOX.QRDOT" val="(3,25)"/>
</p:tagLst>
</file>

<file path=ppt/tags/tag373.xml><?xml version="1.0" encoding="utf-8"?>
<p:tagLst xmlns:a="http://schemas.openxmlformats.org/drawingml/2006/main" xmlns:r="http://schemas.openxmlformats.org/officeDocument/2006/relationships" xmlns:p="http://schemas.openxmlformats.org/presentationml/2006/main">
  <p:tag name="VEVOX.QRDOT" val="(4,25)"/>
</p:tagLst>
</file>

<file path=ppt/tags/tag374.xml><?xml version="1.0" encoding="utf-8"?>
<p:tagLst xmlns:a="http://schemas.openxmlformats.org/drawingml/2006/main" xmlns:r="http://schemas.openxmlformats.org/officeDocument/2006/relationships" xmlns:p="http://schemas.openxmlformats.org/presentationml/2006/main">
  <p:tag name="VEVOX.QRDOT" val="(5,25)"/>
</p:tagLst>
</file>

<file path=ppt/tags/tag375.xml><?xml version="1.0" encoding="utf-8"?>
<p:tagLst xmlns:a="http://schemas.openxmlformats.org/drawingml/2006/main" xmlns:r="http://schemas.openxmlformats.org/officeDocument/2006/relationships" xmlns:p="http://schemas.openxmlformats.org/presentationml/2006/main">
  <p:tag name="VEVOX.QRDOT" val="(7,25)"/>
</p:tagLst>
</file>

<file path=ppt/tags/tag376.xml><?xml version="1.0" encoding="utf-8"?>
<p:tagLst xmlns:a="http://schemas.openxmlformats.org/drawingml/2006/main" xmlns:r="http://schemas.openxmlformats.org/officeDocument/2006/relationships" xmlns:p="http://schemas.openxmlformats.org/presentationml/2006/main">
  <p:tag name="VEVOX.QRDOT" val="(9,25)"/>
</p:tagLst>
</file>

<file path=ppt/tags/tag377.xml><?xml version="1.0" encoding="utf-8"?>
<p:tagLst xmlns:a="http://schemas.openxmlformats.org/drawingml/2006/main" xmlns:r="http://schemas.openxmlformats.org/officeDocument/2006/relationships" xmlns:p="http://schemas.openxmlformats.org/presentationml/2006/main">
  <p:tag name="VEVOX.QRDOT" val="(14,25)"/>
</p:tagLst>
</file>

<file path=ppt/tags/tag378.xml><?xml version="1.0" encoding="utf-8"?>
<p:tagLst xmlns:a="http://schemas.openxmlformats.org/drawingml/2006/main" xmlns:r="http://schemas.openxmlformats.org/officeDocument/2006/relationships" xmlns:p="http://schemas.openxmlformats.org/presentationml/2006/main">
  <p:tag name="VEVOX.QRDOT" val="(21,25)"/>
</p:tagLst>
</file>

<file path=ppt/tags/tag379.xml><?xml version="1.0" encoding="utf-8"?>
<p:tagLst xmlns:a="http://schemas.openxmlformats.org/drawingml/2006/main" xmlns:r="http://schemas.openxmlformats.org/officeDocument/2006/relationships" xmlns:p="http://schemas.openxmlformats.org/presentationml/2006/main">
  <p:tag name="VEVOX.QRDOT" val="(22,25)"/>
</p:tagLst>
</file>

<file path=ppt/tags/tag380.xml><?xml version="1.0" encoding="utf-8"?>
<p:tagLst xmlns:a="http://schemas.openxmlformats.org/drawingml/2006/main" xmlns:r="http://schemas.openxmlformats.org/officeDocument/2006/relationships" xmlns:p="http://schemas.openxmlformats.org/presentationml/2006/main">
  <p:tag name="VEVOX.QRDOT" val="(24,25)"/>
</p:tagLst>
</file>

<file path=ppt/tags/tag381.xml><?xml version="1.0" encoding="utf-8"?>
<p:tagLst xmlns:a="http://schemas.openxmlformats.org/drawingml/2006/main" xmlns:r="http://schemas.openxmlformats.org/officeDocument/2006/relationships" xmlns:p="http://schemas.openxmlformats.org/presentationml/2006/main">
  <p:tag name="VEVOX.QRDOT" val="(25,25)"/>
</p:tagLst>
</file>

<file path=ppt/tags/tag382.xml><?xml version="1.0" encoding="utf-8"?>
<p:tagLst xmlns:a="http://schemas.openxmlformats.org/drawingml/2006/main" xmlns:r="http://schemas.openxmlformats.org/officeDocument/2006/relationships" xmlns:p="http://schemas.openxmlformats.org/presentationml/2006/main">
  <p:tag name="VEVOX.QRDOT" val="(26,25)"/>
</p:tagLst>
</file>

<file path=ppt/tags/tag383.xml><?xml version="1.0" encoding="utf-8"?>
<p:tagLst xmlns:a="http://schemas.openxmlformats.org/drawingml/2006/main" xmlns:r="http://schemas.openxmlformats.org/officeDocument/2006/relationships" xmlns:p="http://schemas.openxmlformats.org/presentationml/2006/main">
  <p:tag name="VEVOX.QRDOT" val="(28,25)"/>
</p:tagLst>
</file>

<file path=ppt/tags/tag384.xml><?xml version="1.0" encoding="utf-8"?>
<p:tagLst xmlns:a="http://schemas.openxmlformats.org/drawingml/2006/main" xmlns:r="http://schemas.openxmlformats.org/officeDocument/2006/relationships" xmlns:p="http://schemas.openxmlformats.org/presentationml/2006/main">
  <p:tag name="VEVOX.QRDOT" val="(1,26)"/>
</p:tagLst>
</file>

<file path=ppt/tags/tag385.xml><?xml version="1.0" encoding="utf-8"?>
<p:tagLst xmlns:a="http://schemas.openxmlformats.org/drawingml/2006/main" xmlns:r="http://schemas.openxmlformats.org/officeDocument/2006/relationships" xmlns:p="http://schemas.openxmlformats.org/presentationml/2006/main">
  <p:tag name="VEVOX.QRDOT" val="(3,26)"/>
</p:tagLst>
</file>

<file path=ppt/tags/tag386.xml><?xml version="1.0" encoding="utf-8"?>
<p:tagLst xmlns:a="http://schemas.openxmlformats.org/drawingml/2006/main" xmlns:r="http://schemas.openxmlformats.org/officeDocument/2006/relationships" xmlns:p="http://schemas.openxmlformats.org/presentationml/2006/main">
  <p:tag name="VEVOX.QRDOT" val="(4,26)"/>
</p:tagLst>
</file>

<file path=ppt/tags/tag387.xml><?xml version="1.0" encoding="utf-8"?>
<p:tagLst xmlns:a="http://schemas.openxmlformats.org/drawingml/2006/main" xmlns:r="http://schemas.openxmlformats.org/officeDocument/2006/relationships" xmlns:p="http://schemas.openxmlformats.org/presentationml/2006/main">
  <p:tag name="VEVOX.QRDOT" val="(5,26)"/>
</p:tagLst>
</file>

<file path=ppt/tags/tag388.xml><?xml version="1.0" encoding="utf-8"?>
<p:tagLst xmlns:a="http://schemas.openxmlformats.org/drawingml/2006/main" xmlns:r="http://schemas.openxmlformats.org/officeDocument/2006/relationships" xmlns:p="http://schemas.openxmlformats.org/presentationml/2006/main">
  <p:tag name="VEVOX.QRDOT" val="(7,26)"/>
</p:tagLst>
</file>

<file path=ppt/tags/tag389.xml><?xml version="1.0" encoding="utf-8"?>
<p:tagLst xmlns:a="http://schemas.openxmlformats.org/drawingml/2006/main" xmlns:r="http://schemas.openxmlformats.org/officeDocument/2006/relationships" xmlns:p="http://schemas.openxmlformats.org/presentationml/2006/main">
  <p:tag name="VEVOX.QRDOT" val="(9,26)"/>
</p:tagLst>
</file>

<file path=ppt/tags/tag390.xml><?xml version="1.0" encoding="utf-8"?>
<p:tagLst xmlns:a="http://schemas.openxmlformats.org/drawingml/2006/main" xmlns:r="http://schemas.openxmlformats.org/officeDocument/2006/relationships" xmlns:p="http://schemas.openxmlformats.org/presentationml/2006/main">
  <p:tag name="VEVOX.QRDOT" val="(11,26)"/>
</p:tagLst>
</file>

<file path=ppt/tags/tag391.xml><?xml version="1.0" encoding="utf-8"?>
<p:tagLst xmlns:a="http://schemas.openxmlformats.org/drawingml/2006/main" xmlns:r="http://schemas.openxmlformats.org/officeDocument/2006/relationships" xmlns:p="http://schemas.openxmlformats.org/presentationml/2006/main">
  <p:tag name="VEVOX.QRDOT" val="(12,26)"/>
</p:tagLst>
</file>

<file path=ppt/tags/tag392.xml><?xml version="1.0" encoding="utf-8"?>
<p:tagLst xmlns:a="http://schemas.openxmlformats.org/drawingml/2006/main" xmlns:r="http://schemas.openxmlformats.org/officeDocument/2006/relationships" xmlns:p="http://schemas.openxmlformats.org/presentationml/2006/main">
  <p:tag name="VEVOX.QRDOT" val="(13,26)"/>
</p:tagLst>
</file>

<file path=ppt/tags/tag393.xml><?xml version="1.0" encoding="utf-8"?>
<p:tagLst xmlns:a="http://schemas.openxmlformats.org/drawingml/2006/main" xmlns:r="http://schemas.openxmlformats.org/officeDocument/2006/relationships" xmlns:p="http://schemas.openxmlformats.org/presentationml/2006/main">
  <p:tag name="VEVOX.QRDOT" val="(15,26)"/>
</p:tagLst>
</file>

<file path=ppt/tags/tag394.xml><?xml version="1.0" encoding="utf-8"?>
<p:tagLst xmlns:a="http://schemas.openxmlformats.org/drawingml/2006/main" xmlns:r="http://schemas.openxmlformats.org/officeDocument/2006/relationships" xmlns:p="http://schemas.openxmlformats.org/presentationml/2006/main">
  <p:tag name="VEVOX.QRDOT" val="(18,26)"/>
</p:tagLst>
</file>

<file path=ppt/tags/tag395.xml><?xml version="1.0" encoding="utf-8"?>
<p:tagLst xmlns:a="http://schemas.openxmlformats.org/drawingml/2006/main" xmlns:r="http://schemas.openxmlformats.org/officeDocument/2006/relationships" xmlns:p="http://schemas.openxmlformats.org/presentationml/2006/main">
  <p:tag name="VEVOX.QRDOT" val="(19,26)"/>
</p:tagLst>
</file>

<file path=ppt/tags/tag396.xml><?xml version="1.0" encoding="utf-8"?>
<p:tagLst xmlns:a="http://schemas.openxmlformats.org/drawingml/2006/main" xmlns:r="http://schemas.openxmlformats.org/officeDocument/2006/relationships" xmlns:p="http://schemas.openxmlformats.org/presentationml/2006/main">
  <p:tag name="VEVOX.QRDOT" val="(20,26)"/>
</p:tagLst>
</file>

<file path=ppt/tags/tag397.xml><?xml version="1.0" encoding="utf-8"?>
<p:tagLst xmlns:a="http://schemas.openxmlformats.org/drawingml/2006/main" xmlns:r="http://schemas.openxmlformats.org/officeDocument/2006/relationships" xmlns:p="http://schemas.openxmlformats.org/presentationml/2006/main">
  <p:tag name="VEVOX.QRDOT" val="(22,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7,26)"/>
</p:tagLst>
</file>

<file path=ppt/tags/tag400.xml><?xml version="1.0" encoding="utf-8"?>
<p:tagLst xmlns:a="http://schemas.openxmlformats.org/drawingml/2006/main" xmlns:r="http://schemas.openxmlformats.org/officeDocument/2006/relationships" xmlns:p="http://schemas.openxmlformats.org/presentationml/2006/main">
  <p:tag name="VEVOX.QRDOT" val="(29,26)"/>
</p:tagLst>
</file>

<file path=ppt/tags/tag401.xml><?xml version="1.0" encoding="utf-8"?>
<p:tagLst xmlns:a="http://schemas.openxmlformats.org/drawingml/2006/main" xmlns:r="http://schemas.openxmlformats.org/officeDocument/2006/relationships" xmlns:p="http://schemas.openxmlformats.org/presentationml/2006/main">
  <p:tag name="VEVOX.QRDOT" val="(1,27)"/>
</p:tagLst>
</file>

<file path=ppt/tags/tag402.xml><?xml version="1.0" encoding="utf-8"?>
<p:tagLst xmlns:a="http://schemas.openxmlformats.org/drawingml/2006/main" xmlns:r="http://schemas.openxmlformats.org/officeDocument/2006/relationships" xmlns:p="http://schemas.openxmlformats.org/presentationml/2006/main">
  <p:tag name="VEVOX.QRDOT" val="(7,27)"/>
</p:tagLst>
</file>

<file path=ppt/tags/tag403.xml><?xml version="1.0" encoding="utf-8"?>
<p:tagLst xmlns:a="http://schemas.openxmlformats.org/drawingml/2006/main" xmlns:r="http://schemas.openxmlformats.org/officeDocument/2006/relationships" xmlns:p="http://schemas.openxmlformats.org/presentationml/2006/main">
  <p:tag name="VEVOX.QRDOT" val="(11,27)"/>
</p:tagLst>
</file>

<file path=ppt/tags/tag404.xml><?xml version="1.0" encoding="utf-8"?>
<p:tagLst xmlns:a="http://schemas.openxmlformats.org/drawingml/2006/main" xmlns:r="http://schemas.openxmlformats.org/officeDocument/2006/relationships" xmlns:p="http://schemas.openxmlformats.org/presentationml/2006/main">
  <p:tag name="VEVOX.QRDOT" val="(13,27)"/>
</p:tagLst>
</file>

<file path=ppt/tags/tag405.xml><?xml version="1.0" encoding="utf-8"?>
<p:tagLst xmlns:a="http://schemas.openxmlformats.org/drawingml/2006/main" xmlns:r="http://schemas.openxmlformats.org/officeDocument/2006/relationships" xmlns:p="http://schemas.openxmlformats.org/presentationml/2006/main">
  <p:tag name="VEVOX.QRDOT" val="(16,27)"/>
</p:tagLst>
</file>

<file path=ppt/tags/tag406.xml><?xml version="1.0" encoding="utf-8"?>
<p:tagLst xmlns:a="http://schemas.openxmlformats.org/drawingml/2006/main" xmlns:r="http://schemas.openxmlformats.org/officeDocument/2006/relationships" xmlns:p="http://schemas.openxmlformats.org/presentationml/2006/main">
  <p:tag name="VEVOX.QRDOT" val="(18,27)"/>
</p:tagLst>
</file>

<file path=ppt/tags/tag407.xml><?xml version="1.0" encoding="utf-8"?>
<p:tagLst xmlns:a="http://schemas.openxmlformats.org/drawingml/2006/main" xmlns:r="http://schemas.openxmlformats.org/officeDocument/2006/relationships" xmlns:p="http://schemas.openxmlformats.org/presentationml/2006/main">
  <p:tag name="VEVOX.QRDOT" val="(19,27)"/>
</p:tagLst>
</file>

<file path=ppt/tags/tag408.xml><?xml version="1.0" encoding="utf-8"?>
<p:tagLst xmlns:a="http://schemas.openxmlformats.org/drawingml/2006/main" xmlns:r="http://schemas.openxmlformats.org/officeDocument/2006/relationships" xmlns:p="http://schemas.openxmlformats.org/presentationml/2006/main">
  <p:tag name="VEVOX.QRDOT" val="(20,27)"/>
</p:tagLst>
</file>

<file path=ppt/tags/tag409.xml><?xml version="1.0" encoding="utf-8"?>
<p:tagLst xmlns:a="http://schemas.openxmlformats.org/drawingml/2006/main" xmlns:r="http://schemas.openxmlformats.org/officeDocument/2006/relationships" xmlns:p="http://schemas.openxmlformats.org/presentationml/2006/main">
  <p:tag name="VEVOX.QRDOT" val="(21,27)"/>
</p:tagLst>
</file>

<file path=ppt/tags/tag410.xml><?xml version="1.0" encoding="utf-8"?>
<p:tagLst xmlns:a="http://schemas.openxmlformats.org/drawingml/2006/main" xmlns:r="http://schemas.openxmlformats.org/officeDocument/2006/relationships" xmlns:p="http://schemas.openxmlformats.org/presentationml/2006/main">
  <p:tag name="VEVOX.QRDOT" val="(22,27)"/>
</p:tagLst>
</file>

<file path=ppt/tags/tag411.xml><?xml version="1.0" encoding="utf-8"?>
<p:tagLst xmlns:a="http://schemas.openxmlformats.org/drawingml/2006/main" xmlns:r="http://schemas.openxmlformats.org/officeDocument/2006/relationships" xmlns:p="http://schemas.openxmlformats.org/presentationml/2006/main">
  <p:tag name="VEVOX.QRDOT" val="(26,27)"/>
</p:tagLst>
</file>

<file path=ppt/tags/tag412.xml><?xml version="1.0" encoding="utf-8"?>
<p:tagLst xmlns:a="http://schemas.openxmlformats.org/drawingml/2006/main" xmlns:r="http://schemas.openxmlformats.org/officeDocument/2006/relationships" xmlns:p="http://schemas.openxmlformats.org/presentationml/2006/main">
  <p:tag name="VEVOX.QRDOT" val="(28,27)"/>
</p:tagLst>
</file>

<file path=ppt/tags/tag413.xml><?xml version="1.0" encoding="utf-8"?>
<p:tagLst xmlns:a="http://schemas.openxmlformats.org/drawingml/2006/main" xmlns:r="http://schemas.openxmlformats.org/officeDocument/2006/relationships" xmlns:p="http://schemas.openxmlformats.org/presentationml/2006/main">
  <p:tag name="VEVOX.QRDOT" val="(1,28)"/>
</p:tagLst>
</file>

<file path=ppt/tags/tag414.xml><?xml version="1.0" encoding="utf-8"?>
<p:tagLst xmlns:a="http://schemas.openxmlformats.org/drawingml/2006/main" xmlns:r="http://schemas.openxmlformats.org/officeDocument/2006/relationships" xmlns:p="http://schemas.openxmlformats.org/presentationml/2006/main">
  <p:tag name="VEVOX.QRDOT" val="(2,28)"/>
</p:tagLst>
</file>

<file path=ppt/tags/tag415.xml><?xml version="1.0" encoding="utf-8"?>
<p:tagLst xmlns:a="http://schemas.openxmlformats.org/drawingml/2006/main" xmlns:r="http://schemas.openxmlformats.org/officeDocument/2006/relationships" xmlns:p="http://schemas.openxmlformats.org/presentationml/2006/main">
  <p:tag name="VEVOX.QRDOT" val="(3,28)"/>
</p:tagLst>
</file>

<file path=ppt/tags/tag416.xml><?xml version="1.0" encoding="utf-8"?>
<p:tagLst xmlns:a="http://schemas.openxmlformats.org/drawingml/2006/main" xmlns:r="http://schemas.openxmlformats.org/officeDocument/2006/relationships" xmlns:p="http://schemas.openxmlformats.org/presentationml/2006/main">
  <p:tag name="VEVOX.QRDOT" val="(4,28)"/>
</p:tagLst>
</file>

<file path=ppt/tags/tag417.xml><?xml version="1.0" encoding="utf-8"?>
<p:tagLst xmlns:a="http://schemas.openxmlformats.org/drawingml/2006/main" xmlns:r="http://schemas.openxmlformats.org/officeDocument/2006/relationships" xmlns:p="http://schemas.openxmlformats.org/presentationml/2006/main">
  <p:tag name="VEVOX.QRDOT" val="(5,28)"/>
</p:tagLst>
</file>

<file path=ppt/tags/tag418.xml><?xml version="1.0" encoding="utf-8"?>
<p:tagLst xmlns:a="http://schemas.openxmlformats.org/drawingml/2006/main" xmlns:r="http://schemas.openxmlformats.org/officeDocument/2006/relationships" xmlns:p="http://schemas.openxmlformats.org/presentationml/2006/main">
  <p:tag name="VEVOX.QRDOT" val="(6,28)"/>
</p:tagLst>
</file>

<file path=ppt/tags/tag419.xml><?xml version="1.0" encoding="utf-8"?>
<p:tagLst xmlns:a="http://schemas.openxmlformats.org/drawingml/2006/main" xmlns:r="http://schemas.openxmlformats.org/officeDocument/2006/relationships" xmlns:p="http://schemas.openxmlformats.org/presentationml/2006/main">
  <p:tag name="VEVOX.QRDOT" val="(7,28)"/>
</p:tagLst>
</file>

<file path=ppt/tags/tag420.xml><?xml version="1.0" encoding="utf-8"?>
<p:tagLst xmlns:a="http://schemas.openxmlformats.org/drawingml/2006/main" xmlns:r="http://schemas.openxmlformats.org/officeDocument/2006/relationships" xmlns:p="http://schemas.openxmlformats.org/presentationml/2006/main">
  <p:tag name="VEVOX.QRDOT" val="(9,28)"/>
</p:tagLst>
</file>

<file path=ppt/tags/tag421.xml><?xml version="1.0" encoding="utf-8"?>
<p:tagLst xmlns:a="http://schemas.openxmlformats.org/drawingml/2006/main" xmlns:r="http://schemas.openxmlformats.org/officeDocument/2006/relationships" xmlns:p="http://schemas.openxmlformats.org/presentationml/2006/main">
  <p:tag name="VEVOX.QRDOT" val="(13,28)"/>
</p:tagLst>
</file>

<file path=ppt/tags/tag422.xml><?xml version="1.0" encoding="utf-8"?>
<p:tagLst xmlns:a="http://schemas.openxmlformats.org/drawingml/2006/main" xmlns:r="http://schemas.openxmlformats.org/officeDocument/2006/relationships" xmlns:p="http://schemas.openxmlformats.org/presentationml/2006/main">
  <p:tag name="VEVOX.QRDOT" val="(14,28)"/>
</p:tagLst>
</file>

<file path=ppt/tags/tag423.xml><?xml version="1.0" encoding="utf-8"?>
<p:tagLst xmlns:a="http://schemas.openxmlformats.org/drawingml/2006/main" xmlns:r="http://schemas.openxmlformats.org/officeDocument/2006/relationships" xmlns:p="http://schemas.openxmlformats.org/presentationml/2006/main">
  <p:tag name="VEVOX.QRDOT" val="(18,28)"/>
</p:tagLst>
</file>

<file path=ppt/tags/tag424.xml><?xml version="1.0" encoding="utf-8"?>
<p:tagLst xmlns:a="http://schemas.openxmlformats.org/drawingml/2006/main" xmlns:r="http://schemas.openxmlformats.org/officeDocument/2006/relationships" xmlns:p="http://schemas.openxmlformats.org/presentationml/2006/main">
  <p:tag name="VEVOX.QRDOT" val="(19,28)"/>
</p:tagLst>
</file>

<file path=ppt/tags/tag425.xml><?xml version="1.0" encoding="utf-8"?>
<p:tagLst xmlns:a="http://schemas.openxmlformats.org/drawingml/2006/main" xmlns:r="http://schemas.openxmlformats.org/officeDocument/2006/relationships" xmlns:p="http://schemas.openxmlformats.org/presentationml/2006/main">
  <p:tag name="VEVOX.QRDOT" val="(20,28)"/>
</p:tagLst>
</file>

<file path=ppt/tags/tag426.xml><?xml version="1.0" encoding="utf-8"?>
<p:tagLst xmlns:a="http://schemas.openxmlformats.org/drawingml/2006/main" xmlns:r="http://schemas.openxmlformats.org/officeDocument/2006/relationships" xmlns:p="http://schemas.openxmlformats.org/presentationml/2006/main">
  <p:tag name="VEVOX.QRDOT" val="(21,28)"/>
</p:tagLst>
</file>

<file path=ppt/tags/tag427.xml><?xml version="1.0" encoding="utf-8"?>
<p:tagLst xmlns:a="http://schemas.openxmlformats.org/drawingml/2006/main" xmlns:r="http://schemas.openxmlformats.org/officeDocument/2006/relationships" xmlns:p="http://schemas.openxmlformats.org/presentationml/2006/main">
  <p:tag name="VEVOX.QRDOT" val="(26,28)"/>
</p:tagLst>
</file>

<file path=ppt/tags/tag428.xml><?xml version="1.0" encoding="utf-8"?>
<p:tagLst xmlns:a="http://schemas.openxmlformats.org/drawingml/2006/main" xmlns:r="http://schemas.openxmlformats.org/officeDocument/2006/relationships" xmlns:p="http://schemas.openxmlformats.org/presentationml/2006/main">
  <p:tag name="VEVOX.QRDOT" val="(28,28)"/>
</p:tagLst>
</file>

<file path=ppt/tags/tag429.xml><?xml version="1.0" encoding="utf-8"?>
<p:tagLst xmlns:a="http://schemas.openxmlformats.org/drawingml/2006/main" xmlns:r="http://schemas.openxmlformats.org/officeDocument/2006/relationships" xmlns:p="http://schemas.openxmlformats.org/presentationml/2006/main">
  <p:tag name="VEVOX.RESULT" val="{&quot;id&quot;:&quot;3384495&quot;,&quot;alias&quot;:null,&quot;text&quot;:&quot;What is the first step in basic life support?&quot;,&quot;@type&quot;:&quot;MultipleChoiceQuestion&quot;,&quot;choices&quot;:[{&quot;id&quot;:&quot;12826821&quot;,&quot;alias&quot;:&quot;&quot;,&quot;text&quot;:&quot;Check for responsiveness&quot;,&quot;excludeFromResults&quot;:false,&quot;image&quot;:null,&quot;isCorrectAnswer&quot;:true},{&quot;id&quot;:&quot;12826822&quot;,&quot;alias&quot;:&quot;&quot;,&quot;text&quot;:&quot;Perform chest compressions&quot;,&quot;excludeFromResults&quot;:false,&quot;image&quot;:null,&quot;isCorrectAnswer&quot;:false},{&quot;id&quot;:&quot;12826823&quot;,&quot;alias&quot;:&quot;&quot;,&quot;text&quot;:&quot;Open the airway&quot;,&quot;excludeFromResults&quot;:false,&quot;image&quot;:null,&quot;isCorrectAnswer&quot;:false},{&quot;id&quot;:&quot;12826824&quot;,&quot;alias&quot;:&quot;&quot;,&quot;text&quot;:&quot;Give rescue breaths&quot;,&quot;excludeFromResults&quot;:false,&quot;image&quot;:null,&quot;isCorrectAnswer&quot;:false}],&quot;resultFormat&quot;:&quot;%&quot;,&quot;minNumberSelections&quot;:1,&quot;maxNumberSelections&quot;:1,&quot;image&quot;:null}"/>
  <p:tag name="VEVOX.QUESTIONSLIDEID" val="284#2910988969"/>
  <p:tag name="VEVOX.SLIDEFORMAT.VERSION" val="1.002"/>
</p:tagLst>
</file>

<file path=ppt/tags/tag430.xml><?xml version="1.0" encoding="utf-8"?>
<p:tagLst xmlns:a="http://schemas.openxmlformats.org/drawingml/2006/main" xmlns:r="http://schemas.openxmlformats.org/officeDocument/2006/relationships" xmlns:p="http://schemas.openxmlformats.org/presentationml/2006/main">
  <p:tag name="VEVOX.QUESTION" val="What is the first step in basic life support?"/>
</p:tagLst>
</file>

<file path=ppt/tags/tag431.xml><?xml version="1.0" encoding="utf-8"?>
<p:tagLst xmlns:a="http://schemas.openxmlformats.org/drawingml/2006/main" xmlns:r="http://schemas.openxmlformats.org/officeDocument/2006/relationships" xmlns:p="http://schemas.openxmlformats.org/presentationml/2006/main">
  <p:tag name="VEVOX.PARTICIPANTS" val="x"/>
</p:tagLst>
</file>

<file path=ppt/tags/tag43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3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3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35.xml><?xml version="1.0" encoding="utf-8"?>
<p:tagLst xmlns:a="http://schemas.openxmlformats.org/drawingml/2006/main" xmlns:r="http://schemas.openxmlformats.org/officeDocument/2006/relationships" xmlns:p="http://schemas.openxmlformats.org/presentationml/2006/main">
  <p:tag name="VEVOX.JOIN.URL" val="x"/>
</p:tagLst>
</file>

<file path=ppt/tags/tag436.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3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38.xml><?xml version="1.0" encoding="utf-8"?>
<p:tagLst xmlns:a="http://schemas.openxmlformats.org/drawingml/2006/main" xmlns:r="http://schemas.openxmlformats.org/officeDocument/2006/relationships" xmlns:p="http://schemas.openxmlformats.org/presentationml/2006/main">
  <p:tag name="VEVOX" val="BORDER1"/>
</p:tagLst>
</file>

<file path=ppt/tags/tag439.xml><?xml version="1.0" encoding="utf-8"?>
<p:tagLst xmlns:a="http://schemas.openxmlformats.org/drawingml/2006/main" xmlns:r="http://schemas.openxmlformats.org/officeDocument/2006/relationships" xmlns:p="http://schemas.openxmlformats.org/presentationml/2006/main">
  <p:tag name="VEVOX" val="BAR1"/>
</p:tagLst>
</file>

<file path=ppt/tags/tag44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41.xml><?xml version="1.0" encoding="utf-8"?>
<p:tagLst xmlns:a="http://schemas.openxmlformats.org/drawingml/2006/main" xmlns:r="http://schemas.openxmlformats.org/officeDocument/2006/relationships" xmlns:p="http://schemas.openxmlformats.org/presentationml/2006/main">
  <p:tag name="VEVOX" val="BORDER2"/>
</p:tagLst>
</file>

<file path=ppt/tags/tag442.xml><?xml version="1.0" encoding="utf-8"?>
<p:tagLst xmlns:a="http://schemas.openxmlformats.org/drawingml/2006/main" xmlns:r="http://schemas.openxmlformats.org/officeDocument/2006/relationships" xmlns:p="http://schemas.openxmlformats.org/presentationml/2006/main">
  <p:tag name="VEVOX" val="BAR2"/>
</p:tagLst>
</file>

<file path=ppt/tags/tag44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44.xml><?xml version="1.0" encoding="utf-8"?>
<p:tagLst xmlns:a="http://schemas.openxmlformats.org/drawingml/2006/main" xmlns:r="http://schemas.openxmlformats.org/officeDocument/2006/relationships" xmlns:p="http://schemas.openxmlformats.org/presentationml/2006/main">
  <p:tag name="VEVOX" val="BORDER3"/>
</p:tagLst>
</file>

<file path=ppt/tags/tag445.xml><?xml version="1.0" encoding="utf-8"?>
<p:tagLst xmlns:a="http://schemas.openxmlformats.org/drawingml/2006/main" xmlns:r="http://schemas.openxmlformats.org/officeDocument/2006/relationships" xmlns:p="http://schemas.openxmlformats.org/presentationml/2006/main">
  <p:tag name="VEVOX" val="BAR3"/>
</p:tagLst>
</file>

<file path=ppt/tags/tag446.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47.xml><?xml version="1.0" encoding="utf-8"?>
<p:tagLst xmlns:a="http://schemas.openxmlformats.org/drawingml/2006/main" xmlns:r="http://schemas.openxmlformats.org/officeDocument/2006/relationships" xmlns:p="http://schemas.openxmlformats.org/presentationml/2006/main">
  <p:tag name="VEVOX" val="BORDER4"/>
</p:tagLst>
</file>

<file path=ppt/tags/tag448.xml><?xml version="1.0" encoding="utf-8"?>
<p:tagLst xmlns:a="http://schemas.openxmlformats.org/drawingml/2006/main" xmlns:r="http://schemas.openxmlformats.org/officeDocument/2006/relationships" xmlns:p="http://schemas.openxmlformats.org/presentationml/2006/main">
  <p:tag name="VEVOX" val="BAR4"/>
</p:tagLst>
</file>

<file path=ppt/tags/tag449.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50.xml><?xml version="1.0" encoding="utf-8"?>
<p:tagLst xmlns:a="http://schemas.openxmlformats.org/drawingml/2006/main" xmlns:r="http://schemas.openxmlformats.org/officeDocument/2006/relationships" xmlns:p="http://schemas.openxmlformats.org/presentationml/2006/main">
  <p:tag name="VEVOX.POLL" val="{&quot;id&quot;:&quot;3384495&quot;,&quot;alias&quot;:null,&quot;text&quot;:&quot;What is the first step in basic life support?&quot;,&quot;@type&quot;:&quot;MultipleChoiceQuestion&quot;,&quot;choices&quot;:[{&quot;id&quot;:&quot;12826821&quot;,&quot;alias&quot;:&quot;&quot;,&quot;text&quot;:&quot;Check for responsiveness&quot;,&quot;excludeFromResults&quot;:false,&quot;image&quot;:null,&quot;isCorrectAnswer&quot;:true},{&quot;id&quot;:&quot;12826822&quot;,&quot;alias&quot;:&quot;&quot;,&quot;text&quot;:&quot;Perform chest compressions&quot;,&quot;excludeFromResults&quot;:false,&quot;image&quot;:null,&quot;isCorrectAnswer&quot;:false},{&quot;id&quot;:&quot;12826823&quot;,&quot;alias&quot;:&quot;&quot;,&quot;text&quot;:&quot;Open the airway&quot;,&quot;excludeFromResults&quot;:false,&quot;image&quot;:null,&quot;isCorrectAnswer&quot;:false},{&quot;id&quot;:&quot;12826824&quot;,&quot;alias&quot;:&quot;&quot;,&quot;text&quot;:&quot;Give rescue breaths&quot;,&quot;excludeFromResults&quot;:false,&quot;image&quot;:null,&quot;isCorrectAnswer&quot;:false}],&quot;resultFormat&quot;:&quot;%&quot;,&quot;minNumberSelections&quot;:1,&quot;maxNumberSelections&quot;:1,&quot;image&quot;:null}"/>
  <p:tag name="VEVOX.ORIGIN.SESSION.ID" val="517268"/>
  <p:tag name="VEVOX.ORIGIN.QUESTION.ID" val="3384495"/>
  <p:tag name="VEVOX.QUESTIONSLIDEID" val="284#2910988969"/>
  <p:tag name="VEVOX.SLIDEFORMAT.VERSION" val="1.002"/>
</p:tagLst>
</file>

<file path=ppt/tags/tag451.xml><?xml version="1.0" encoding="utf-8"?>
<p:tagLst xmlns:a="http://schemas.openxmlformats.org/drawingml/2006/main" xmlns:r="http://schemas.openxmlformats.org/officeDocument/2006/relationships" xmlns:p="http://schemas.openxmlformats.org/presentationml/2006/main">
  <p:tag name="VEVOX.QUESTION" val="What is the first step in basic life support?"/>
</p:tagLst>
</file>

<file path=ppt/tags/tag452.xml><?xml version="1.0" encoding="utf-8"?>
<p:tagLst xmlns:a="http://schemas.openxmlformats.org/drawingml/2006/main" xmlns:r="http://schemas.openxmlformats.org/officeDocument/2006/relationships" xmlns:p="http://schemas.openxmlformats.org/presentationml/2006/main">
  <p:tag name="VEVOX.PARTICIPANTS" val="x"/>
</p:tagLst>
</file>

<file path=ppt/tags/tag453.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54.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55.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56.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57.xml><?xml version="1.0" encoding="utf-8"?>
<p:tagLst xmlns:a="http://schemas.openxmlformats.org/drawingml/2006/main" xmlns:r="http://schemas.openxmlformats.org/officeDocument/2006/relationships" xmlns:p="http://schemas.openxmlformats.org/presentationml/2006/main">
  <p:tag name="VEVOX.JOIN.URL" val="x"/>
</p:tagLst>
</file>

<file path=ppt/tags/tag458.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59.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0.xml><?xml version="1.0" encoding="utf-8"?>
<p:tagLst xmlns:a="http://schemas.openxmlformats.org/drawingml/2006/main" xmlns:r="http://schemas.openxmlformats.org/officeDocument/2006/relationships" xmlns:p="http://schemas.openxmlformats.org/presentationml/2006/main">
  <p:tag name="VEVOX" val="BORDER1"/>
</p:tagLst>
</file>

<file path=ppt/tags/tag461.xml><?xml version="1.0" encoding="utf-8"?>
<p:tagLst xmlns:a="http://schemas.openxmlformats.org/drawingml/2006/main" xmlns:r="http://schemas.openxmlformats.org/officeDocument/2006/relationships" xmlns:p="http://schemas.openxmlformats.org/presentationml/2006/main">
  <p:tag name="VEVOX" val="BAR1"/>
</p:tagLst>
</file>

<file path=ppt/tags/tag46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63.xml><?xml version="1.0" encoding="utf-8"?>
<p:tagLst xmlns:a="http://schemas.openxmlformats.org/drawingml/2006/main" xmlns:r="http://schemas.openxmlformats.org/officeDocument/2006/relationships" xmlns:p="http://schemas.openxmlformats.org/presentationml/2006/main">
  <p:tag name="VEVOX" val="BORDER2"/>
</p:tagLst>
</file>

<file path=ppt/tags/tag464.xml><?xml version="1.0" encoding="utf-8"?>
<p:tagLst xmlns:a="http://schemas.openxmlformats.org/drawingml/2006/main" xmlns:r="http://schemas.openxmlformats.org/officeDocument/2006/relationships" xmlns:p="http://schemas.openxmlformats.org/presentationml/2006/main">
  <p:tag name="VEVOX" val="BAR2"/>
</p:tagLst>
</file>

<file path=ppt/tags/tag46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66.xml><?xml version="1.0" encoding="utf-8"?>
<p:tagLst xmlns:a="http://schemas.openxmlformats.org/drawingml/2006/main" xmlns:r="http://schemas.openxmlformats.org/officeDocument/2006/relationships" xmlns:p="http://schemas.openxmlformats.org/presentationml/2006/main">
  <p:tag name="VEVOX" val="BORDER3"/>
</p:tagLst>
</file>

<file path=ppt/tags/tag467.xml><?xml version="1.0" encoding="utf-8"?>
<p:tagLst xmlns:a="http://schemas.openxmlformats.org/drawingml/2006/main" xmlns:r="http://schemas.openxmlformats.org/officeDocument/2006/relationships" xmlns:p="http://schemas.openxmlformats.org/presentationml/2006/main">
  <p:tag name="VEVOX" val="BAR3"/>
</p:tagLst>
</file>

<file path=ppt/tags/tag468.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69.xml><?xml version="1.0" encoding="utf-8"?>
<p:tagLst xmlns:a="http://schemas.openxmlformats.org/drawingml/2006/main" xmlns:r="http://schemas.openxmlformats.org/officeDocument/2006/relationships" xmlns:p="http://schemas.openxmlformats.org/presentationml/2006/main">
  <p:tag name="VEVOX" val="BORDER4"/>
</p:tagLst>
</file>

<file path=ppt/tags/tag470.xml><?xml version="1.0" encoding="utf-8"?>
<p:tagLst xmlns:a="http://schemas.openxmlformats.org/drawingml/2006/main" xmlns:r="http://schemas.openxmlformats.org/officeDocument/2006/relationships" xmlns:p="http://schemas.openxmlformats.org/presentationml/2006/main">
  <p:tag name="VEVOX" val="BAR4"/>
</p:tagLst>
</file>

<file path=ppt/tags/tag471.xml><?xml version="1.0" encoding="utf-8"?>
<p:tagLst xmlns:a="http://schemas.openxmlformats.org/drawingml/2006/main" xmlns:r="http://schemas.openxmlformats.org/officeDocument/2006/relationships" xmlns:p="http://schemas.openxmlformats.org/presentationml/2006/main">
  <p:tag name="VEVOX.POLL" val="{&quot;id&quot;:&quot;3384511&quot;,&quot;alias&quot;:null,&quot;text&quot;:&quot;What does CPR stand for?&quot;,&quot;@type&quot;:&quot;MultipleChoiceQuestion&quot;,&quot;choices&quot;:[{&quot;id&quot;:&quot;12826863&quot;,&quot;alias&quot;:&quot;&quot;,&quot;text&quot;:&quot;Cardiology and Pulmonary Recovery&quot;,&quot;excludeFromResults&quot;:false,&quot;image&quot;:null,&quot;isCorrectAnswer&quot;:false},{&quot;id&quot;:&quot;12826864&quot;,&quot;alias&quot;:&quot;&quot;,&quot;text&quot;:&quot;Cardiopulmonary Resuscitation&quot;,&quot;excludeFromResults&quot;:false,&quot;image&quot;:null,&quot;isCorrectAnswer&quot;:true},{&quot;id&quot;:&quot;12826865&quot;,&quot;alias&quot;:&quot;&quot;,&quot;text&quot;:&quot;Cardiovascular and Pulmonary Rehabilitation&quot;,&quot;excludeFromResults&quot;:false,&quot;image&quot;:null,&quot;isCorrectAnswer&quot;:false},{&quot;id&quot;:&quot;12826866&quot;,&quot;alias&quot;:&quot;&quot;,&quot;text&quot;:&quot;Critical Post-treatment Recovery&quot;,&quot;excludeFromResults&quot;:false,&quot;image&quot;:null,&quot;isCorrectAnswer&quot;:false}],&quot;resultFormat&quot;:&quot;%&quot;,&quot;minNumberSelections&quot;:1,&quot;maxNumberSelections&quot;:1,&quot;image&quot;:null}"/>
  <p:tag name="VEVOX.ORIGIN.SESSION.ID" val="517268"/>
  <p:tag name="VEVOX.ORIGIN.QUESTION.ID" val="3384511"/>
  <p:tag name="VEVOX.QUESTIONSLIDEID" val="282#847694218"/>
  <p:tag name="VEVOX.SLIDEFORMAT.VERSION" val="1.002"/>
</p:tagLst>
</file>

<file path=ppt/tags/tag472.xml><?xml version="1.0" encoding="utf-8"?>
<p:tagLst xmlns:a="http://schemas.openxmlformats.org/drawingml/2006/main" xmlns:r="http://schemas.openxmlformats.org/officeDocument/2006/relationships" xmlns:p="http://schemas.openxmlformats.org/presentationml/2006/main">
  <p:tag name="VEVOX.QUESTION" val="What does CPR stand for?"/>
</p:tagLst>
</file>

<file path=ppt/tags/tag473.xml><?xml version="1.0" encoding="utf-8"?>
<p:tagLst xmlns:a="http://schemas.openxmlformats.org/drawingml/2006/main" xmlns:r="http://schemas.openxmlformats.org/officeDocument/2006/relationships" xmlns:p="http://schemas.openxmlformats.org/presentationml/2006/main">
  <p:tag name="VEVOX.PARTICIPANTS" val="x"/>
</p:tagLst>
</file>

<file path=ppt/tags/tag474.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75.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76.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77.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78.xml><?xml version="1.0" encoding="utf-8"?>
<p:tagLst xmlns:a="http://schemas.openxmlformats.org/drawingml/2006/main" xmlns:r="http://schemas.openxmlformats.org/officeDocument/2006/relationships" xmlns:p="http://schemas.openxmlformats.org/presentationml/2006/main">
  <p:tag name="VEVOX.JOIN.URL" val="x"/>
</p:tagLst>
</file>

<file path=ppt/tags/tag47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8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81.xml><?xml version="1.0" encoding="utf-8"?>
<p:tagLst xmlns:a="http://schemas.openxmlformats.org/drawingml/2006/main" xmlns:r="http://schemas.openxmlformats.org/officeDocument/2006/relationships" xmlns:p="http://schemas.openxmlformats.org/presentationml/2006/main">
  <p:tag name="VEVOX" val="BORDER1"/>
</p:tagLst>
</file>

<file path=ppt/tags/tag482.xml><?xml version="1.0" encoding="utf-8"?>
<p:tagLst xmlns:a="http://schemas.openxmlformats.org/drawingml/2006/main" xmlns:r="http://schemas.openxmlformats.org/officeDocument/2006/relationships" xmlns:p="http://schemas.openxmlformats.org/presentationml/2006/main">
  <p:tag name="VEVOX" val="BAR1"/>
</p:tagLst>
</file>

<file path=ppt/tags/tag48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84.xml><?xml version="1.0" encoding="utf-8"?>
<p:tagLst xmlns:a="http://schemas.openxmlformats.org/drawingml/2006/main" xmlns:r="http://schemas.openxmlformats.org/officeDocument/2006/relationships" xmlns:p="http://schemas.openxmlformats.org/presentationml/2006/main">
  <p:tag name="VEVOX" val="BORDER2"/>
</p:tagLst>
</file>

<file path=ppt/tags/tag485.xml><?xml version="1.0" encoding="utf-8"?>
<p:tagLst xmlns:a="http://schemas.openxmlformats.org/drawingml/2006/main" xmlns:r="http://schemas.openxmlformats.org/officeDocument/2006/relationships" xmlns:p="http://schemas.openxmlformats.org/presentationml/2006/main">
  <p:tag name="VEVOX" val="BAR2"/>
</p:tagLst>
</file>

<file path=ppt/tags/tag48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87.xml><?xml version="1.0" encoding="utf-8"?>
<p:tagLst xmlns:a="http://schemas.openxmlformats.org/drawingml/2006/main" xmlns:r="http://schemas.openxmlformats.org/officeDocument/2006/relationships" xmlns:p="http://schemas.openxmlformats.org/presentationml/2006/main">
  <p:tag name="VEVOX" val="BORDER3"/>
</p:tagLst>
</file>

<file path=ppt/tags/tag488.xml><?xml version="1.0" encoding="utf-8"?>
<p:tagLst xmlns:a="http://schemas.openxmlformats.org/drawingml/2006/main" xmlns:r="http://schemas.openxmlformats.org/officeDocument/2006/relationships" xmlns:p="http://schemas.openxmlformats.org/presentationml/2006/main">
  <p:tag name="VEVOX" val="BAR3"/>
</p:tagLst>
</file>

<file path=ppt/tags/tag489.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90.xml><?xml version="1.0" encoding="utf-8"?>
<p:tagLst xmlns:a="http://schemas.openxmlformats.org/drawingml/2006/main" xmlns:r="http://schemas.openxmlformats.org/officeDocument/2006/relationships" xmlns:p="http://schemas.openxmlformats.org/presentationml/2006/main">
  <p:tag name="VEVOX" val="BORDER4"/>
</p:tagLst>
</file>

<file path=ppt/tags/tag491.xml><?xml version="1.0" encoding="utf-8"?>
<p:tagLst xmlns:a="http://schemas.openxmlformats.org/drawingml/2006/main" xmlns:r="http://schemas.openxmlformats.org/officeDocument/2006/relationships" xmlns:p="http://schemas.openxmlformats.org/presentationml/2006/main">
  <p:tag name="VEVOX" val="BAR4"/>
</p:tagLst>
</file>

<file path=ppt/tags/tag492.xml><?xml version="1.0" encoding="utf-8"?>
<p:tagLst xmlns:a="http://schemas.openxmlformats.org/drawingml/2006/main" xmlns:r="http://schemas.openxmlformats.org/officeDocument/2006/relationships" xmlns:p="http://schemas.openxmlformats.org/presentationml/2006/main">
  <p:tag name="VEVOX.RESULT" val="{&quot;id&quot;:&quot;3384511&quot;,&quot;alias&quot;:null,&quot;text&quot;:&quot;What does CPR stand for?&quot;,&quot;@type&quot;:&quot;MultipleChoiceQuestion&quot;,&quot;choices&quot;:[{&quot;id&quot;:&quot;12826863&quot;,&quot;alias&quot;:&quot;&quot;,&quot;text&quot;:&quot;Cardiology and Pulmonary Recovery&quot;,&quot;excludeFromResults&quot;:false,&quot;image&quot;:null,&quot;isCorrectAnswer&quot;:false},{&quot;id&quot;:&quot;12826864&quot;,&quot;alias&quot;:&quot;&quot;,&quot;text&quot;:&quot;Cardiopulmonary Resuscitation&quot;,&quot;excludeFromResults&quot;:false,&quot;image&quot;:null,&quot;isCorrectAnswer&quot;:true},{&quot;id&quot;:&quot;12826865&quot;,&quot;alias&quot;:&quot;&quot;,&quot;text&quot;:&quot;Cardiovascular and Pulmonary Rehabilitation&quot;,&quot;excludeFromResults&quot;:false,&quot;image&quot;:null,&quot;isCorrectAnswer&quot;:false},{&quot;id&quot;:&quot;12826866&quot;,&quot;alias&quot;:&quot;&quot;,&quot;text&quot;:&quot;Critical Post-treatment Recovery&quot;,&quot;excludeFromResults&quot;:false,&quot;image&quot;:null,&quot;isCorrectAnswer&quot;:false}],&quot;resultFormat&quot;:&quot;%&quot;,&quot;minNumberSelections&quot;:1,&quot;maxNumberSelections&quot;:1,&quot;image&quot;:null}"/>
  <p:tag name="VEVOX.QUESTIONSLIDEID" val="282#847694218"/>
  <p:tag name="VEVOX.SLIDEFORMAT.VERSION" val="1.002"/>
  <p:tag name="VEVOX.HASRESULTS" val="true"/>
</p:tagLst>
</file>

<file path=ppt/tags/tag493.xml><?xml version="1.0" encoding="utf-8"?>
<p:tagLst xmlns:a="http://schemas.openxmlformats.org/drawingml/2006/main" xmlns:r="http://schemas.openxmlformats.org/officeDocument/2006/relationships" xmlns:p="http://schemas.openxmlformats.org/presentationml/2006/main">
  <p:tag name="VEVOX.QUESTION" val="What does CPR stand for?"/>
</p:tagLst>
</file>

<file path=ppt/tags/tag494.xml><?xml version="1.0" encoding="utf-8"?>
<p:tagLst xmlns:a="http://schemas.openxmlformats.org/drawingml/2006/main" xmlns:r="http://schemas.openxmlformats.org/officeDocument/2006/relationships" xmlns:p="http://schemas.openxmlformats.org/presentationml/2006/main">
  <p:tag name="VEVOX.PARTICIPANTS" val="x"/>
</p:tagLst>
</file>

<file path=ppt/tags/tag49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9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9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98.xml><?xml version="1.0" encoding="utf-8"?>
<p:tagLst xmlns:a="http://schemas.openxmlformats.org/drawingml/2006/main" xmlns:r="http://schemas.openxmlformats.org/officeDocument/2006/relationships" xmlns:p="http://schemas.openxmlformats.org/presentationml/2006/main">
  <p:tag name="VEVOX.JOIN.URL" val="x"/>
</p:tagLst>
</file>

<file path=ppt/tags/tag49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0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01.xml><?xml version="1.0" encoding="utf-8"?>
<p:tagLst xmlns:a="http://schemas.openxmlformats.org/drawingml/2006/main" xmlns:r="http://schemas.openxmlformats.org/officeDocument/2006/relationships" xmlns:p="http://schemas.openxmlformats.org/presentationml/2006/main">
  <p:tag name="VEVOX" val="BORDER1"/>
</p:tagLst>
</file>

<file path=ppt/tags/tag502.xml><?xml version="1.0" encoding="utf-8"?>
<p:tagLst xmlns:a="http://schemas.openxmlformats.org/drawingml/2006/main" xmlns:r="http://schemas.openxmlformats.org/officeDocument/2006/relationships" xmlns:p="http://schemas.openxmlformats.org/presentationml/2006/main">
  <p:tag name="VEVOX" val="BAR1"/>
</p:tagLst>
</file>

<file path=ppt/tags/tag50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04.xml><?xml version="1.0" encoding="utf-8"?>
<p:tagLst xmlns:a="http://schemas.openxmlformats.org/drawingml/2006/main" xmlns:r="http://schemas.openxmlformats.org/officeDocument/2006/relationships" xmlns:p="http://schemas.openxmlformats.org/presentationml/2006/main">
  <p:tag name="VEVOX" val="BORDER2"/>
</p:tagLst>
</file>

<file path=ppt/tags/tag505.xml><?xml version="1.0" encoding="utf-8"?>
<p:tagLst xmlns:a="http://schemas.openxmlformats.org/drawingml/2006/main" xmlns:r="http://schemas.openxmlformats.org/officeDocument/2006/relationships" xmlns:p="http://schemas.openxmlformats.org/presentationml/2006/main">
  <p:tag name="VEVOX" val="BAR2"/>
</p:tagLst>
</file>

<file path=ppt/tags/tag50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07.xml><?xml version="1.0" encoding="utf-8"?>
<p:tagLst xmlns:a="http://schemas.openxmlformats.org/drawingml/2006/main" xmlns:r="http://schemas.openxmlformats.org/officeDocument/2006/relationships" xmlns:p="http://schemas.openxmlformats.org/presentationml/2006/main">
  <p:tag name="VEVOX" val="BORDER3"/>
</p:tagLst>
</file>

<file path=ppt/tags/tag508.xml><?xml version="1.0" encoding="utf-8"?>
<p:tagLst xmlns:a="http://schemas.openxmlformats.org/drawingml/2006/main" xmlns:r="http://schemas.openxmlformats.org/officeDocument/2006/relationships" xmlns:p="http://schemas.openxmlformats.org/presentationml/2006/main">
  <p:tag name="VEVOX" val="BAR3"/>
</p:tagLst>
</file>

<file path=ppt/tags/tag509.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10.xml><?xml version="1.0" encoding="utf-8"?>
<p:tagLst xmlns:a="http://schemas.openxmlformats.org/drawingml/2006/main" xmlns:r="http://schemas.openxmlformats.org/officeDocument/2006/relationships" xmlns:p="http://schemas.openxmlformats.org/presentationml/2006/main">
  <p:tag name="VEVOX" val="BORDER4"/>
</p:tagLst>
</file>

<file path=ppt/tags/tag511.xml><?xml version="1.0" encoding="utf-8"?>
<p:tagLst xmlns:a="http://schemas.openxmlformats.org/drawingml/2006/main" xmlns:r="http://schemas.openxmlformats.org/officeDocument/2006/relationships" xmlns:p="http://schemas.openxmlformats.org/presentationml/2006/main">
  <p:tag name="VEVOX" val="BAR4"/>
</p:tagLst>
</file>

<file path=ppt/tags/tag51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13.xml><?xml version="1.0" encoding="utf-8"?>
<p:tagLst xmlns:a="http://schemas.openxmlformats.org/drawingml/2006/main" xmlns:r="http://schemas.openxmlformats.org/officeDocument/2006/relationships" xmlns:p="http://schemas.openxmlformats.org/presentationml/2006/main">
  <p:tag name="VEVOX.POLL" val="{&quot;id&quot;:&quot;3384512&quot;,&quot;alias&quot;:null,&quot;text&quot;:&quot;What is the purpose of CPR?&quot;,&quot;@type&quot;:&quot;MultipleChoiceQuestion&quot;,&quot;choices&quot;:[{&quot;id&quot;:&quot;12826867&quot;,&quot;alias&quot;:&quot;&quot;,&quot;text&quot;:&quot;To cure heart diseases&quot;,&quot;excludeFromResults&quot;:false,&quot;image&quot;:null,&quot;isCorrectAnswer&quot;:false},{&quot;id&quot;:&quot;12826868&quot;,&quot;alias&quot;:&quot;&quot;,&quot;text&quot;:&quot;To normalize heart rhythm&quot;,&quot;excludeFromResults&quot;:false,&quot;image&quot;:null,&quot;isCorrectAnswer&quot;:false},{&quot;id&quot;:&quot;12826869&quot;,&quot;alias&quot;:&quot;&quot;,&quot;text&quot;:&quot;To maintain blood flow and oxygenation to vital organs during cardiac arrest&quot;,&quot;excludeFromResults&quot;:false,&quot;image&quot;:null,&quot;isCorrectAnswer&quot;:true},{&quot;id&quot;:&quot;12826870&quot;,&quot;alias&quot;:&quot;&quot;,&quot;text&quot;:&quot;To prevent future heart attacks&quot;,&quot;excludeFromResults&quot;:false,&quot;image&quot;:null,&quot;isCorrectAnswer&quot;:false}],&quot;resultFormat&quot;:&quot;%&quot;,&quot;minNumberSelections&quot;:1,&quot;maxNumberSelections&quot;:1,&quot;image&quot;:null}"/>
  <p:tag name="VEVOX.ORIGIN.SESSION.ID" val="517268"/>
  <p:tag name="VEVOX.ORIGIN.QUESTION.ID" val="3384512"/>
  <p:tag name="VEVOX.QUESTIONSLIDEID" val="286#1542960130"/>
  <p:tag name="VEVOX.SLIDEFORMAT.VERSION" val="1.002"/>
</p:tagLst>
</file>

<file path=ppt/tags/tag514.xml><?xml version="1.0" encoding="utf-8"?>
<p:tagLst xmlns:a="http://schemas.openxmlformats.org/drawingml/2006/main" xmlns:r="http://schemas.openxmlformats.org/officeDocument/2006/relationships" xmlns:p="http://schemas.openxmlformats.org/presentationml/2006/main">
  <p:tag name="VEVOX.QUESTION" val="What is the purpose of CPR?"/>
</p:tagLst>
</file>

<file path=ppt/tags/tag515.xml><?xml version="1.0" encoding="utf-8"?>
<p:tagLst xmlns:a="http://schemas.openxmlformats.org/drawingml/2006/main" xmlns:r="http://schemas.openxmlformats.org/officeDocument/2006/relationships" xmlns:p="http://schemas.openxmlformats.org/presentationml/2006/main">
  <p:tag name="VEVOX.PARTICIPANTS" val="x"/>
</p:tagLst>
</file>

<file path=ppt/tags/tag51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1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1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1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20.xml><?xml version="1.0" encoding="utf-8"?>
<p:tagLst xmlns:a="http://schemas.openxmlformats.org/drawingml/2006/main" xmlns:r="http://schemas.openxmlformats.org/officeDocument/2006/relationships" xmlns:p="http://schemas.openxmlformats.org/presentationml/2006/main">
  <p:tag name="VEVOX.JOIN.URL" val="x"/>
</p:tagLst>
</file>

<file path=ppt/tags/tag52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2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23.xml><?xml version="1.0" encoding="utf-8"?>
<p:tagLst xmlns:a="http://schemas.openxmlformats.org/drawingml/2006/main" xmlns:r="http://schemas.openxmlformats.org/officeDocument/2006/relationships" xmlns:p="http://schemas.openxmlformats.org/presentationml/2006/main">
  <p:tag name="VEVOX" val="BORDER1"/>
</p:tagLst>
</file>

<file path=ppt/tags/tag524.xml><?xml version="1.0" encoding="utf-8"?>
<p:tagLst xmlns:a="http://schemas.openxmlformats.org/drawingml/2006/main" xmlns:r="http://schemas.openxmlformats.org/officeDocument/2006/relationships" xmlns:p="http://schemas.openxmlformats.org/presentationml/2006/main">
  <p:tag name="VEVOX" val="BAR1"/>
</p:tagLst>
</file>

<file path=ppt/tags/tag52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26.xml><?xml version="1.0" encoding="utf-8"?>
<p:tagLst xmlns:a="http://schemas.openxmlformats.org/drawingml/2006/main" xmlns:r="http://schemas.openxmlformats.org/officeDocument/2006/relationships" xmlns:p="http://schemas.openxmlformats.org/presentationml/2006/main">
  <p:tag name="VEVOX" val="BORDER2"/>
</p:tagLst>
</file>

<file path=ppt/tags/tag527.xml><?xml version="1.0" encoding="utf-8"?>
<p:tagLst xmlns:a="http://schemas.openxmlformats.org/drawingml/2006/main" xmlns:r="http://schemas.openxmlformats.org/officeDocument/2006/relationships" xmlns:p="http://schemas.openxmlformats.org/presentationml/2006/main">
  <p:tag name="VEVOX" val="BAR2"/>
</p:tagLst>
</file>

<file path=ppt/tags/tag52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29.xml><?xml version="1.0" encoding="utf-8"?>
<p:tagLst xmlns:a="http://schemas.openxmlformats.org/drawingml/2006/main" xmlns:r="http://schemas.openxmlformats.org/officeDocument/2006/relationships" xmlns:p="http://schemas.openxmlformats.org/presentationml/2006/main">
  <p:tag name="VEVOX" val="BORDER3"/>
</p:tagLst>
</file>

<file path=ppt/tags/tag530.xml><?xml version="1.0" encoding="utf-8"?>
<p:tagLst xmlns:a="http://schemas.openxmlformats.org/drawingml/2006/main" xmlns:r="http://schemas.openxmlformats.org/officeDocument/2006/relationships" xmlns:p="http://schemas.openxmlformats.org/presentationml/2006/main">
  <p:tag name="VEVOX" val="BAR3"/>
</p:tagLst>
</file>

<file path=ppt/tags/tag53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32.xml><?xml version="1.0" encoding="utf-8"?>
<p:tagLst xmlns:a="http://schemas.openxmlformats.org/drawingml/2006/main" xmlns:r="http://schemas.openxmlformats.org/officeDocument/2006/relationships" xmlns:p="http://schemas.openxmlformats.org/presentationml/2006/main">
  <p:tag name="VEVOX" val="BORDER4"/>
</p:tagLst>
</file>

<file path=ppt/tags/tag533.xml><?xml version="1.0" encoding="utf-8"?>
<p:tagLst xmlns:a="http://schemas.openxmlformats.org/drawingml/2006/main" xmlns:r="http://schemas.openxmlformats.org/officeDocument/2006/relationships" xmlns:p="http://schemas.openxmlformats.org/presentationml/2006/main">
  <p:tag name="VEVOX" val="BAR4"/>
</p:tagLst>
</file>

<file path=ppt/tags/tag534.xml><?xml version="1.0" encoding="utf-8"?>
<p:tagLst xmlns:a="http://schemas.openxmlformats.org/drawingml/2006/main" xmlns:r="http://schemas.openxmlformats.org/officeDocument/2006/relationships" xmlns:p="http://schemas.openxmlformats.org/presentationml/2006/main">
  <p:tag name="VEVOX.RESULT" val="{&quot;id&quot;:&quot;3384512&quot;,&quot;alias&quot;:null,&quot;text&quot;:&quot;What is the purpose of CPR?&quot;,&quot;@type&quot;:&quot;MultipleChoiceQuestion&quot;,&quot;choices&quot;:[{&quot;id&quot;:&quot;12826867&quot;,&quot;alias&quot;:&quot;&quot;,&quot;text&quot;:&quot;To cure heart diseases&quot;,&quot;excludeFromResults&quot;:false,&quot;image&quot;:null,&quot;isCorrectAnswer&quot;:false},{&quot;id&quot;:&quot;12826868&quot;,&quot;alias&quot;:&quot;&quot;,&quot;text&quot;:&quot;To normalize heart rhythm&quot;,&quot;excludeFromResults&quot;:false,&quot;image&quot;:null,&quot;isCorrectAnswer&quot;:false},{&quot;id&quot;:&quot;12826869&quot;,&quot;alias&quot;:&quot;&quot;,&quot;text&quot;:&quot;To maintain blood flow and oxygenation to vital organs during cardiac arrest&quot;,&quot;excludeFromResults&quot;:false,&quot;image&quot;:null,&quot;isCorrectAnswer&quot;:true},{&quot;id&quot;:&quot;12826870&quot;,&quot;alias&quot;:&quot;&quot;,&quot;text&quot;:&quot;To prevent future heart attacks&quot;,&quot;excludeFromResults&quot;:false,&quot;image&quot;:null,&quot;isCorrectAnswer&quot;:false}],&quot;resultFormat&quot;:&quot;%&quot;,&quot;minNumberSelections&quot;:1,&quot;maxNumberSelections&quot;:1,&quot;image&quot;:null}"/>
  <p:tag name="VEVOX.QUESTIONSLIDEID" val="286#1542960130"/>
  <p:tag name="VEVOX.SLIDEFORMAT.VERSION" val="1.002"/>
  <p:tag name="VEVOX.HASRESULTS" val="true"/>
</p:tagLst>
</file>

<file path=ppt/tags/tag535.xml><?xml version="1.0" encoding="utf-8"?>
<p:tagLst xmlns:a="http://schemas.openxmlformats.org/drawingml/2006/main" xmlns:r="http://schemas.openxmlformats.org/officeDocument/2006/relationships" xmlns:p="http://schemas.openxmlformats.org/presentationml/2006/main">
  <p:tag name="VEVOX.QUESTION" val="What is the purpose of CPR?"/>
</p:tagLst>
</file>

<file path=ppt/tags/tag536.xml><?xml version="1.0" encoding="utf-8"?>
<p:tagLst xmlns:a="http://schemas.openxmlformats.org/drawingml/2006/main" xmlns:r="http://schemas.openxmlformats.org/officeDocument/2006/relationships" xmlns:p="http://schemas.openxmlformats.org/presentationml/2006/main">
  <p:tag name="VEVOX.PARTICIPANTS" val="x"/>
</p:tagLst>
</file>

<file path=ppt/tags/tag53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3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3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40.xml><?xml version="1.0" encoding="utf-8"?>
<p:tagLst xmlns:a="http://schemas.openxmlformats.org/drawingml/2006/main" xmlns:r="http://schemas.openxmlformats.org/officeDocument/2006/relationships" xmlns:p="http://schemas.openxmlformats.org/presentationml/2006/main">
  <p:tag name="VEVOX.JOIN.URL" val="x"/>
</p:tagLst>
</file>

<file path=ppt/tags/tag54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43.xml><?xml version="1.0" encoding="utf-8"?>
<p:tagLst xmlns:a="http://schemas.openxmlformats.org/drawingml/2006/main" xmlns:r="http://schemas.openxmlformats.org/officeDocument/2006/relationships" xmlns:p="http://schemas.openxmlformats.org/presentationml/2006/main">
  <p:tag name="VEVOX" val="BORDER1"/>
</p:tagLst>
</file>

<file path=ppt/tags/tag544.xml><?xml version="1.0" encoding="utf-8"?>
<p:tagLst xmlns:a="http://schemas.openxmlformats.org/drawingml/2006/main" xmlns:r="http://schemas.openxmlformats.org/officeDocument/2006/relationships" xmlns:p="http://schemas.openxmlformats.org/presentationml/2006/main">
  <p:tag name="VEVOX" val="BAR1"/>
</p:tagLst>
</file>

<file path=ppt/tags/tag54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46.xml><?xml version="1.0" encoding="utf-8"?>
<p:tagLst xmlns:a="http://schemas.openxmlformats.org/drawingml/2006/main" xmlns:r="http://schemas.openxmlformats.org/officeDocument/2006/relationships" xmlns:p="http://schemas.openxmlformats.org/presentationml/2006/main">
  <p:tag name="VEVOX" val="BORDER2"/>
</p:tagLst>
</file>

<file path=ppt/tags/tag547.xml><?xml version="1.0" encoding="utf-8"?>
<p:tagLst xmlns:a="http://schemas.openxmlformats.org/drawingml/2006/main" xmlns:r="http://schemas.openxmlformats.org/officeDocument/2006/relationships" xmlns:p="http://schemas.openxmlformats.org/presentationml/2006/main">
  <p:tag name="VEVOX" val="BAR2"/>
</p:tagLst>
</file>

<file path=ppt/tags/tag54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49.xml><?xml version="1.0" encoding="utf-8"?>
<p:tagLst xmlns:a="http://schemas.openxmlformats.org/drawingml/2006/main" xmlns:r="http://schemas.openxmlformats.org/officeDocument/2006/relationships" xmlns:p="http://schemas.openxmlformats.org/presentationml/2006/main">
  <p:tag name="VEVOX" val="BORDER3"/>
</p:tagLst>
</file>

<file path=ppt/tags/tag550.xml><?xml version="1.0" encoding="utf-8"?>
<p:tagLst xmlns:a="http://schemas.openxmlformats.org/drawingml/2006/main" xmlns:r="http://schemas.openxmlformats.org/officeDocument/2006/relationships" xmlns:p="http://schemas.openxmlformats.org/presentationml/2006/main">
  <p:tag name="VEVOX" val="BAR3"/>
</p:tagLst>
</file>

<file path=ppt/tags/tag55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52.xml><?xml version="1.0" encoding="utf-8"?>
<p:tagLst xmlns:a="http://schemas.openxmlformats.org/drawingml/2006/main" xmlns:r="http://schemas.openxmlformats.org/officeDocument/2006/relationships" xmlns:p="http://schemas.openxmlformats.org/presentationml/2006/main">
  <p:tag name="VEVOX" val="BORDER4"/>
</p:tagLst>
</file>

<file path=ppt/tags/tag553.xml><?xml version="1.0" encoding="utf-8"?>
<p:tagLst xmlns:a="http://schemas.openxmlformats.org/drawingml/2006/main" xmlns:r="http://schemas.openxmlformats.org/officeDocument/2006/relationships" xmlns:p="http://schemas.openxmlformats.org/presentationml/2006/main">
  <p:tag name="VEVOX" val="BAR4"/>
</p:tagLst>
</file>

<file path=ppt/tags/tag55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55.xml><?xml version="1.0" encoding="utf-8"?>
<p:tagLst xmlns:a="http://schemas.openxmlformats.org/drawingml/2006/main" xmlns:r="http://schemas.openxmlformats.org/officeDocument/2006/relationships" xmlns:p="http://schemas.openxmlformats.org/presentationml/2006/main">
  <p:tag name="VEVOX.POLL" val="{&quot;id&quot;:&quot;3384497&quot;,&quot;alias&quot;:null,&quot;text&quot;:&quot;What is the correct hand position for performing chest compressions on an adult?&quot;,&quot;@type&quot;:&quot;MultipleChoiceQuestion&quot;,&quot;choices&quot;:[{&quot;id&quot;:&quot;12826829&quot;,&quot;alias&quot;:&quot;&quot;,&quot;text&quot;:&quot;Center of the chest, between the nipples&quot;,&quot;excludeFromResults&quot;:false,&quot;image&quot;:null,&quot;isCorrectAnswer&quot;:true},{&quot;id&quot;:&quot;12826830&quot;,&quot;alias&quot;:&quot;&quot;,&quot;text&quot;:&quot;Lower half of the sternum&quot;,&quot;excludeFromResults&quot;:false,&quot;image&quot;:null,&quot;isCorrectAnswer&quot;:false},{&quot;id&quot;:&quot;12826831&quot;,&quot;alias&quot;:&quot;&quot;,&quot;text&quot;:&quot;Upper half of the sternum&quot;,&quot;excludeFromResults&quot;:false,&quot;image&quot;:null,&quot;isCorrectAnswer&quot;:false},{&quot;id&quot;:&quot;12826832&quot;,&quot;alias&quot;:&quot;&quot;,&quot;text&quot;:&quot;On the ribs&quot;,&quot;excludeFromResults&quot;:false,&quot;image&quot;:null,&quot;isCorrectAnswer&quot;:false}],&quot;resultFormat&quot;:&quot;%&quot;,&quot;minNumberSelections&quot;:1,&quot;maxNumberSelections&quot;:1,&quot;image&quot;:null}"/>
  <p:tag name="VEVOX.ORIGIN.SESSION.ID" val="517268"/>
  <p:tag name="VEVOX.ORIGIN.QUESTION.ID" val="3384497"/>
  <p:tag name="VEVOX.QUESTIONSLIDEID" val="288#52605326"/>
  <p:tag name="VEVOX.SLIDEFORMAT.VERSION" val="1.002"/>
</p:tagLst>
</file>

<file path=ppt/tags/tag556.xml><?xml version="1.0" encoding="utf-8"?>
<p:tagLst xmlns:a="http://schemas.openxmlformats.org/drawingml/2006/main" xmlns:r="http://schemas.openxmlformats.org/officeDocument/2006/relationships" xmlns:p="http://schemas.openxmlformats.org/presentationml/2006/main">
  <p:tag name="VEVOX.QUESTION" val="What is the correct hand position for performing chest compressions on an adult?"/>
</p:tagLst>
</file>

<file path=ppt/tags/tag557.xml><?xml version="1.0" encoding="utf-8"?>
<p:tagLst xmlns:a="http://schemas.openxmlformats.org/drawingml/2006/main" xmlns:r="http://schemas.openxmlformats.org/officeDocument/2006/relationships" xmlns:p="http://schemas.openxmlformats.org/presentationml/2006/main">
  <p:tag name="VEVOX.PARTICIPANTS" val="x"/>
</p:tagLst>
</file>

<file path=ppt/tags/tag55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59.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6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61.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62.xml><?xml version="1.0" encoding="utf-8"?>
<p:tagLst xmlns:a="http://schemas.openxmlformats.org/drawingml/2006/main" xmlns:r="http://schemas.openxmlformats.org/officeDocument/2006/relationships" xmlns:p="http://schemas.openxmlformats.org/presentationml/2006/main">
  <p:tag name="VEVOX.JOIN.URL" val="x"/>
</p:tagLst>
</file>

<file path=ppt/tags/tag56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6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65.xml><?xml version="1.0" encoding="utf-8"?>
<p:tagLst xmlns:a="http://schemas.openxmlformats.org/drawingml/2006/main" xmlns:r="http://schemas.openxmlformats.org/officeDocument/2006/relationships" xmlns:p="http://schemas.openxmlformats.org/presentationml/2006/main">
  <p:tag name="VEVOX" val="BORDER1"/>
</p:tagLst>
</file>

<file path=ppt/tags/tag566.xml><?xml version="1.0" encoding="utf-8"?>
<p:tagLst xmlns:a="http://schemas.openxmlformats.org/drawingml/2006/main" xmlns:r="http://schemas.openxmlformats.org/officeDocument/2006/relationships" xmlns:p="http://schemas.openxmlformats.org/presentationml/2006/main">
  <p:tag name="VEVOX" val="BAR1"/>
</p:tagLst>
</file>

<file path=ppt/tags/tag56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68.xml><?xml version="1.0" encoding="utf-8"?>
<p:tagLst xmlns:a="http://schemas.openxmlformats.org/drawingml/2006/main" xmlns:r="http://schemas.openxmlformats.org/officeDocument/2006/relationships" xmlns:p="http://schemas.openxmlformats.org/presentationml/2006/main">
  <p:tag name="VEVOX" val="BORDER2"/>
</p:tagLst>
</file>

<file path=ppt/tags/tag569.xml><?xml version="1.0" encoding="utf-8"?>
<p:tagLst xmlns:a="http://schemas.openxmlformats.org/drawingml/2006/main" xmlns:r="http://schemas.openxmlformats.org/officeDocument/2006/relationships" xmlns:p="http://schemas.openxmlformats.org/presentationml/2006/main">
  <p:tag name="VEVOX" val="BAR2"/>
</p:tagLst>
</file>

<file path=ppt/tags/tag57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71.xml><?xml version="1.0" encoding="utf-8"?>
<p:tagLst xmlns:a="http://schemas.openxmlformats.org/drawingml/2006/main" xmlns:r="http://schemas.openxmlformats.org/officeDocument/2006/relationships" xmlns:p="http://schemas.openxmlformats.org/presentationml/2006/main">
  <p:tag name="VEVOX" val="BORDER3"/>
</p:tagLst>
</file>

<file path=ppt/tags/tag572.xml><?xml version="1.0" encoding="utf-8"?>
<p:tagLst xmlns:a="http://schemas.openxmlformats.org/drawingml/2006/main" xmlns:r="http://schemas.openxmlformats.org/officeDocument/2006/relationships" xmlns:p="http://schemas.openxmlformats.org/presentationml/2006/main">
  <p:tag name="VEVOX" val="BAR3"/>
</p:tagLst>
</file>

<file path=ppt/tags/tag57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74.xml><?xml version="1.0" encoding="utf-8"?>
<p:tagLst xmlns:a="http://schemas.openxmlformats.org/drawingml/2006/main" xmlns:r="http://schemas.openxmlformats.org/officeDocument/2006/relationships" xmlns:p="http://schemas.openxmlformats.org/presentationml/2006/main">
  <p:tag name="VEVOX" val="BORDER4"/>
</p:tagLst>
</file>

<file path=ppt/tags/tag575.xml><?xml version="1.0" encoding="utf-8"?>
<p:tagLst xmlns:a="http://schemas.openxmlformats.org/drawingml/2006/main" xmlns:r="http://schemas.openxmlformats.org/officeDocument/2006/relationships" xmlns:p="http://schemas.openxmlformats.org/presentationml/2006/main">
  <p:tag name="VEVOX" val="BAR4"/>
</p:tagLst>
</file>

<file path=ppt/tags/tag576.xml><?xml version="1.0" encoding="utf-8"?>
<p:tagLst xmlns:a="http://schemas.openxmlformats.org/drawingml/2006/main" xmlns:r="http://schemas.openxmlformats.org/officeDocument/2006/relationships" xmlns:p="http://schemas.openxmlformats.org/presentationml/2006/main">
  <p:tag name="VEVOX.RESULT" val="{&quot;id&quot;:&quot;3384497&quot;,&quot;alias&quot;:null,&quot;text&quot;:&quot;What is the correct hand position for performing chest compressions on an adult?&quot;,&quot;@type&quot;:&quot;MultipleChoiceQuestion&quot;,&quot;choices&quot;:[{&quot;id&quot;:&quot;12826829&quot;,&quot;alias&quot;:&quot;&quot;,&quot;text&quot;:&quot;Center of the chest, between the nipples&quot;,&quot;excludeFromResults&quot;:false,&quot;image&quot;:null,&quot;isCorrectAnswer&quot;:true},{&quot;id&quot;:&quot;12826830&quot;,&quot;alias&quot;:&quot;&quot;,&quot;text&quot;:&quot;Lower half of the sternum&quot;,&quot;excludeFromResults&quot;:false,&quot;image&quot;:null,&quot;isCorrectAnswer&quot;:false},{&quot;id&quot;:&quot;12826831&quot;,&quot;alias&quot;:&quot;&quot;,&quot;text&quot;:&quot;Upper half of the sternum&quot;,&quot;excludeFromResults&quot;:false,&quot;image&quot;:null,&quot;isCorrectAnswer&quot;:false},{&quot;id&quot;:&quot;12826832&quot;,&quot;alias&quot;:&quot;&quot;,&quot;text&quot;:&quot;On the ribs&quot;,&quot;excludeFromResults&quot;:false,&quot;image&quot;:null,&quot;isCorrectAnswer&quot;:false}],&quot;resultFormat&quot;:&quot;%&quot;,&quot;minNumberSelections&quot;:1,&quot;maxNumberSelections&quot;:1,&quot;image&quot;:null}"/>
  <p:tag name="VEVOX.QUESTIONSLIDEID" val="288#52605326"/>
  <p:tag name="VEVOX.SLIDEFORMAT.VERSION" val="1.002"/>
  <p:tag name="VEVOX.HASRESULTS" val="true"/>
</p:tagLst>
</file>

<file path=ppt/tags/tag577.xml><?xml version="1.0" encoding="utf-8"?>
<p:tagLst xmlns:a="http://schemas.openxmlformats.org/drawingml/2006/main" xmlns:r="http://schemas.openxmlformats.org/officeDocument/2006/relationships" xmlns:p="http://schemas.openxmlformats.org/presentationml/2006/main">
  <p:tag name="VEVOX.QUESTION" val="What is the correct hand position for performing chest compressions on an adult?"/>
</p:tagLst>
</file>

<file path=ppt/tags/tag578.xml><?xml version="1.0" encoding="utf-8"?>
<p:tagLst xmlns:a="http://schemas.openxmlformats.org/drawingml/2006/main" xmlns:r="http://schemas.openxmlformats.org/officeDocument/2006/relationships" xmlns:p="http://schemas.openxmlformats.org/presentationml/2006/main">
  <p:tag name="VEVOX.PARTICIPANTS" val="x"/>
</p:tagLst>
</file>

<file path=ppt/tags/tag57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8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81.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82.xml><?xml version="1.0" encoding="utf-8"?>
<p:tagLst xmlns:a="http://schemas.openxmlformats.org/drawingml/2006/main" xmlns:r="http://schemas.openxmlformats.org/officeDocument/2006/relationships" xmlns:p="http://schemas.openxmlformats.org/presentationml/2006/main">
  <p:tag name="VEVOX.JOIN.URL" val="x"/>
</p:tagLst>
</file>

<file path=ppt/tags/tag58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8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85.xml><?xml version="1.0" encoding="utf-8"?>
<p:tagLst xmlns:a="http://schemas.openxmlformats.org/drawingml/2006/main" xmlns:r="http://schemas.openxmlformats.org/officeDocument/2006/relationships" xmlns:p="http://schemas.openxmlformats.org/presentationml/2006/main">
  <p:tag name="VEVOX" val="BORDER1"/>
</p:tagLst>
</file>

<file path=ppt/tags/tag586.xml><?xml version="1.0" encoding="utf-8"?>
<p:tagLst xmlns:a="http://schemas.openxmlformats.org/drawingml/2006/main" xmlns:r="http://schemas.openxmlformats.org/officeDocument/2006/relationships" xmlns:p="http://schemas.openxmlformats.org/presentationml/2006/main">
  <p:tag name="VEVOX" val="BAR1"/>
</p:tagLst>
</file>

<file path=ppt/tags/tag58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88.xml><?xml version="1.0" encoding="utf-8"?>
<p:tagLst xmlns:a="http://schemas.openxmlformats.org/drawingml/2006/main" xmlns:r="http://schemas.openxmlformats.org/officeDocument/2006/relationships" xmlns:p="http://schemas.openxmlformats.org/presentationml/2006/main">
  <p:tag name="VEVOX" val="BORDER2"/>
</p:tagLst>
</file>

<file path=ppt/tags/tag589.xml><?xml version="1.0" encoding="utf-8"?>
<p:tagLst xmlns:a="http://schemas.openxmlformats.org/drawingml/2006/main" xmlns:r="http://schemas.openxmlformats.org/officeDocument/2006/relationships" xmlns:p="http://schemas.openxmlformats.org/presentationml/2006/main">
  <p:tag name="VEVOX" val="BAR2"/>
</p:tagLst>
</file>

<file path=ppt/tags/tag59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91.xml><?xml version="1.0" encoding="utf-8"?>
<p:tagLst xmlns:a="http://schemas.openxmlformats.org/drawingml/2006/main" xmlns:r="http://schemas.openxmlformats.org/officeDocument/2006/relationships" xmlns:p="http://schemas.openxmlformats.org/presentationml/2006/main">
  <p:tag name="VEVOX" val="BORDER3"/>
</p:tagLst>
</file>

<file path=ppt/tags/tag592.xml><?xml version="1.0" encoding="utf-8"?>
<p:tagLst xmlns:a="http://schemas.openxmlformats.org/drawingml/2006/main" xmlns:r="http://schemas.openxmlformats.org/officeDocument/2006/relationships" xmlns:p="http://schemas.openxmlformats.org/presentationml/2006/main">
  <p:tag name="VEVOX" val="BAR3"/>
</p:tagLst>
</file>

<file path=ppt/tags/tag59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94.xml><?xml version="1.0" encoding="utf-8"?>
<p:tagLst xmlns:a="http://schemas.openxmlformats.org/drawingml/2006/main" xmlns:r="http://schemas.openxmlformats.org/officeDocument/2006/relationships" xmlns:p="http://schemas.openxmlformats.org/presentationml/2006/main">
  <p:tag name="VEVOX" val="BORDER4"/>
</p:tagLst>
</file>

<file path=ppt/tags/tag595.xml><?xml version="1.0" encoding="utf-8"?>
<p:tagLst xmlns:a="http://schemas.openxmlformats.org/drawingml/2006/main" xmlns:r="http://schemas.openxmlformats.org/officeDocument/2006/relationships" xmlns:p="http://schemas.openxmlformats.org/presentationml/2006/main">
  <p:tag name="VEVOX" val="BAR4"/>
</p:tagLst>
</file>

<file path=ppt/tags/tag59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97.xml><?xml version="1.0" encoding="utf-8"?>
<p:tagLst xmlns:a="http://schemas.openxmlformats.org/drawingml/2006/main" xmlns:r="http://schemas.openxmlformats.org/officeDocument/2006/relationships" xmlns:p="http://schemas.openxmlformats.org/presentationml/2006/main">
  <p:tag name="VEVOX.POLL" val="{&quot;id&quot;:&quot;3384492&quot;,&quot;alias&quot;:null,&quot;text&quot;:&quot;What is the purpose of an automated external defibrillator (AED)?&quot;,&quot;@type&quot;:&quot;MultipleChoiceQuestion&quot;,&quot;choices&quot;:[{&quot;id&quot;:&quot;12826811&quot;,&quot;alias&quot;:&quot;&quot;,&quot;text&quot;:&quot;To provide rescue breaths&quot;,&quot;excludeFromResults&quot;:false,&quot;image&quot;:null,&quot;isCorrectAnswer&quot;:false},{&quot;id&quot;:&quot;12826812&quot;,&quot;alias&quot;:&quot;&quot;,&quot;text&quot;:&quot;To stop bleeding&quot;,&quot;excludeFromResults&quot;:false,&quot;image&quot;:null,&quot;isCorrectAnswer&quot;:false},{&quot;id&quot;:&quot;12826813&quot;,&quot;alias&quot;:&quot;&quot;,&quot;text&quot;:&quot;To deliver an electric shock to the heart during cardiac arrest&quot;,&quot;excludeFromResults&quot;:false,&quot;image&quot;:null,&quot;isCorrectAnswer&quot;:true},{&quot;id&quot;:&quot;12826814&quot;,&quot;alias&quot;:&quot;&quot;,&quot;text&quot;:&quot;To measure blood pressure&quot;,&quot;excludeFromResults&quot;:false,&quot;image&quot;:null,&quot;isCorrectAnswer&quot;:false}],&quot;resultFormat&quot;:&quot;%&quot;,&quot;minNumberSelections&quot;:1,&quot;maxNumberSelections&quot;:1,&quot;image&quot;:null}"/>
  <p:tag name="VEVOX.ORIGIN.SESSION.ID" val="517268"/>
  <p:tag name="VEVOX.ORIGIN.QUESTION.ID" val="3384492"/>
  <p:tag name="VEVOX.QUESTIONSLIDEID" val="290#941566945"/>
  <p:tag name="VEVOX.SLIDEFORMAT.VERSION" val="1.002"/>
</p:tagLst>
</file>

<file path=ppt/tags/tag598.xml><?xml version="1.0" encoding="utf-8"?>
<p:tagLst xmlns:a="http://schemas.openxmlformats.org/drawingml/2006/main" xmlns:r="http://schemas.openxmlformats.org/officeDocument/2006/relationships" xmlns:p="http://schemas.openxmlformats.org/presentationml/2006/main">
  <p:tag name="VEVOX.QUESTION" val="What is the purpose of an automated external defibrillator (AED)?"/>
</p:tagLst>
</file>

<file path=ppt/tags/tag599.xml><?xml version="1.0" encoding="utf-8"?>
<p:tagLst xmlns:a="http://schemas.openxmlformats.org/drawingml/2006/main" xmlns:r="http://schemas.openxmlformats.org/officeDocument/2006/relationships" xmlns:p="http://schemas.openxmlformats.org/presentationml/2006/main">
  <p:tag name="VEVOX.PARTICIPANTS" val="x"/>
</p:tagLst>
</file>

<file path=ppt/tags/tag60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0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0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0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604.xml><?xml version="1.0" encoding="utf-8"?>
<p:tagLst xmlns:a="http://schemas.openxmlformats.org/drawingml/2006/main" xmlns:r="http://schemas.openxmlformats.org/officeDocument/2006/relationships" xmlns:p="http://schemas.openxmlformats.org/presentationml/2006/main">
  <p:tag name="VEVOX.JOIN.URL" val="x"/>
</p:tagLst>
</file>

<file path=ppt/tags/tag60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0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07.xml><?xml version="1.0" encoding="utf-8"?>
<p:tagLst xmlns:a="http://schemas.openxmlformats.org/drawingml/2006/main" xmlns:r="http://schemas.openxmlformats.org/officeDocument/2006/relationships" xmlns:p="http://schemas.openxmlformats.org/presentationml/2006/main">
  <p:tag name="VEVOX" val="BORDER1"/>
</p:tagLst>
</file>

<file path=ppt/tags/tag608.xml><?xml version="1.0" encoding="utf-8"?>
<p:tagLst xmlns:a="http://schemas.openxmlformats.org/drawingml/2006/main" xmlns:r="http://schemas.openxmlformats.org/officeDocument/2006/relationships" xmlns:p="http://schemas.openxmlformats.org/presentationml/2006/main">
  <p:tag name="VEVOX" val="BAR1"/>
</p:tagLst>
</file>

<file path=ppt/tags/tag60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10.xml><?xml version="1.0" encoding="utf-8"?>
<p:tagLst xmlns:a="http://schemas.openxmlformats.org/drawingml/2006/main" xmlns:r="http://schemas.openxmlformats.org/officeDocument/2006/relationships" xmlns:p="http://schemas.openxmlformats.org/presentationml/2006/main">
  <p:tag name="VEVOX" val="BORDER2"/>
</p:tagLst>
</file>

<file path=ppt/tags/tag611.xml><?xml version="1.0" encoding="utf-8"?>
<p:tagLst xmlns:a="http://schemas.openxmlformats.org/drawingml/2006/main" xmlns:r="http://schemas.openxmlformats.org/officeDocument/2006/relationships" xmlns:p="http://schemas.openxmlformats.org/presentationml/2006/main">
  <p:tag name="VEVOX" val="BAR2"/>
</p:tagLst>
</file>

<file path=ppt/tags/tag61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13.xml><?xml version="1.0" encoding="utf-8"?>
<p:tagLst xmlns:a="http://schemas.openxmlformats.org/drawingml/2006/main" xmlns:r="http://schemas.openxmlformats.org/officeDocument/2006/relationships" xmlns:p="http://schemas.openxmlformats.org/presentationml/2006/main">
  <p:tag name="VEVOX" val="BORDER3"/>
</p:tagLst>
</file>

<file path=ppt/tags/tag614.xml><?xml version="1.0" encoding="utf-8"?>
<p:tagLst xmlns:a="http://schemas.openxmlformats.org/drawingml/2006/main" xmlns:r="http://schemas.openxmlformats.org/officeDocument/2006/relationships" xmlns:p="http://schemas.openxmlformats.org/presentationml/2006/main">
  <p:tag name="VEVOX" val="BAR3"/>
</p:tagLst>
</file>

<file path=ppt/tags/tag61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16.xml><?xml version="1.0" encoding="utf-8"?>
<p:tagLst xmlns:a="http://schemas.openxmlformats.org/drawingml/2006/main" xmlns:r="http://schemas.openxmlformats.org/officeDocument/2006/relationships" xmlns:p="http://schemas.openxmlformats.org/presentationml/2006/main">
  <p:tag name="VEVOX" val="BORDER4"/>
</p:tagLst>
</file>

<file path=ppt/tags/tag617.xml><?xml version="1.0" encoding="utf-8"?>
<p:tagLst xmlns:a="http://schemas.openxmlformats.org/drawingml/2006/main" xmlns:r="http://schemas.openxmlformats.org/officeDocument/2006/relationships" xmlns:p="http://schemas.openxmlformats.org/presentationml/2006/main">
  <p:tag name="VEVOX" val="BAR4"/>
</p:tagLst>
</file>

<file path=ppt/tags/tag618.xml><?xml version="1.0" encoding="utf-8"?>
<p:tagLst xmlns:a="http://schemas.openxmlformats.org/drawingml/2006/main" xmlns:r="http://schemas.openxmlformats.org/officeDocument/2006/relationships" xmlns:p="http://schemas.openxmlformats.org/presentationml/2006/main">
  <p:tag name="VEVOX.RESULT" val="{&quot;id&quot;:&quot;3384492&quot;,&quot;alias&quot;:null,&quot;text&quot;:&quot;What is the purpose of an automated external defibrillator (AED)?&quot;,&quot;@type&quot;:&quot;MultipleChoiceQuestion&quot;,&quot;choices&quot;:[{&quot;id&quot;:&quot;12826811&quot;,&quot;alias&quot;:&quot;&quot;,&quot;text&quot;:&quot;To provide rescue breaths&quot;,&quot;excludeFromResults&quot;:false,&quot;image&quot;:null,&quot;isCorrectAnswer&quot;:false},{&quot;id&quot;:&quot;12826812&quot;,&quot;alias&quot;:&quot;&quot;,&quot;text&quot;:&quot;To stop bleeding&quot;,&quot;excludeFromResults&quot;:false,&quot;image&quot;:null,&quot;isCorrectAnswer&quot;:false},{&quot;id&quot;:&quot;12826813&quot;,&quot;alias&quot;:&quot;&quot;,&quot;text&quot;:&quot;To deliver an electric shock to the heart during cardiac arrest&quot;,&quot;excludeFromResults&quot;:false,&quot;image&quot;:null,&quot;isCorrectAnswer&quot;:true},{&quot;id&quot;:&quot;12826814&quot;,&quot;alias&quot;:&quot;&quot;,&quot;text&quot;:&quot;To measure blood pressure&quot;,&quot;excludeFromResults&quot;:false,&quot;image&quot;:null,&quot;isCorrectAnswer&quot;:false}],&quot;resultFormat&quot;:&quot;%&quot;,&quot;minNumberSelections&quot;:1,&quot;maxNumberSelections&quot;:1,&quot;image&quot;:null}"/>
  <p:tag name="VEVOX.QUESTIONSLIDEID" val="290#941566945"/>
  <p:tag name="VEVOX.SLIDEFORMAT.VERSION" val="1.002"/>
  <p:tag name="VEVOX.HASRESULTS" val="true"/>
</p:tagLst>
</file>

<file path=ppt/tags/tag619.xml><?xml version="1.0" encoding="utf-8"?>
<p:tagLst xmlns:a="http://schemas.openxmlformats.org/drawingml/2006/main" xmlns:r="http://schemas.openxmlformats.org/officeDocument/2006/relationships" xmlns:p="http://schemas.openxmlformats.org/presentationml/2006/main">
  <p:tag name="VEVOX.QUESTION" val="What is the purpose of an automated external defibrillator (AED)?"/>
</p:tagLst>
</file>

<file path=ppt/tags/tag620.xml><?xml version="1.0" encoding="utf-8"?>
<p:tagLst xmlns:a="http://schemas.openxmlformats.org/drawingml/2006/main" xmlns:r="http://schemas.openxmlformats.org/officeDocument/2006/relationships" xmlns:p="http://schemas.openxmlformats.org/presentationml/2006/main">
  <p:tag name="VEVOX.PARTICIPANTS" val="x"/>
</p:tagLst>
</file>

<file path=ppt/tags/tag621.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22.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23.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24.xml><?xml version="1.0" encoding="utf-8"?>
<p:tagLst xmlns:a="http://schemas.openxmlformats.org/drawingml/2006/main" xmlns:r="http://schemas.openxmlformats.org/officeDocument/2006/relationships" xmlns:p="http://schemas.openxmlformats.org/presentationml/2006/main">
  <p:tag name="VEVOX.JOIN.URL" val="x"/>
</p:tagLst>
</file>

<file path=ppt/tags/tag62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2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27.xml><?xml version="1.0" encoding="utf-8"?>
<p:tagLst xmlns:a="http://schemas.openxmlformats.org/drawingml/2006/main" xmlns:r="http://schemas.openxmlformats.org/officeDocument/2006/relationships" xmlns:p="http://schemas.openxmlformats.org/presentationml/2006/main">
  <p:tag name="VEVOX" val="BORDER1"/>
</p:tagLst>
</file>

<file path=ppt/tags/tag628.xml><?xml version="1.0" encoding="utf-8"?>
<p:tagLst xmlns:a="http://schemas.openxmlformats.org/drawingml/2006/main" xmlns:r="http://schemas.openxmlformats.org/officeDocument/2006/relationships" xmlns:p="http://schemas.openxmlformats.org/presentationml/2006/main">
  <p:tag name="VEVOX" val="BAR1"/>
</p:tagLst>
</file>

<file path=ppt/tags/tag62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30.xml><?xml version="1.0" encoding="utf-8"?>
<p:tagLst xmlns:a="http://schemas.openxmlformats.org/drawingml/2006/main" xmlns:r="http://schemas.openxmlformats.org/officeDocument/2006/relationships" xmlns:p="http://schemas.openxmlformats.org/presentationml/2006/main">
  <p:tag name="VEVOX" val="BORDER2"/>
</p:tagLst>
</file>

<file path=ppt/tags/tag631.xml><?xml version="1.0" encoding="utf-8"?>
<p:tagLst xmlns:a="http://schemas.openxmlformats.org/drawingml/2006/main" xmlns:r="http://schemas.openxmlformats.org/officeDocument/2006/relationships" xmlns:p="http://schemas.openxmlformats.org/presentationml/2006/main">
  <p:tag name="VEVOX" val="BAR2"/>
</p:tagLst>
</file>

<file path=ppt/tags/tag63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33.xml><?xml version="1.0" encoding="utf-8"?>
<p:tagLst xmlns:a="http://schemas.openxmlformats.org/drawingml/2006/main" xmlns:r="http://schemas.openxmlformats.org/officeDocument/2006/relationships" xmlns:p="http://schemas.openxmlformats.org/presentationml/2006/main">
  <p:tag name="VEVOX" val="BORDER3"/>
</p:tagLst>
</file>

<file path=ppt/tags/tag634.xml><?xml version="1.0" encoding="utf-8"?>
<p:tagLst xmlns:a="http://schemas.openxmlformats.org/drawingml/2006/main" xmlns:r="http://schemas.openxmlformats.org/officeDocument/2006/relationships" xmlns:p="http://schemas.openxmlformats.org/presentationml/2006/main">
  <p:tag name="VEVOX" val="BAR3"/>
</p:tagLst>
</file>

<file path=ppt/tags/tag63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36.xml><?xml version="1.0" encoding="utf-8"?>
<p:tagLst xmlns:a="http://schemas.openxmlformats.org/drawingml/2006/main" xmlns:r="http://schemas.openxmlformats.org/officeDocument/2006/relationships" xmlns:p="http://schemas.openxmlformats.org/presentationml/2006/main">
  <p:tag name="VEVOX" val="BORDER4"/>
</p:tagLst>
</file>

<file path=ppt/tags/tag637.xml><?xml version="1.0" encoding="utf-8"?>
<p:tagLst xmlns:a="http://schemas.openxmlformats.org/drawingml/2006/main" xmlns:r="http://schemas.openxmlformats.org/officeDocument/2006/relationships" xmlns:p="http://schemas.openxmlformats.org/presentationml/2006/main">
  <p:tag name="VEVOX" val="BAR4"/>
</p:tagLst>
</file>

<file path=ppt/tags/tag638.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B3FB7C9-0AFA-D64A-B869-FBC85A6A3ABA}">
  <we:reference id="wa200004709" version="1.1.0.2" store="en-GB" storeType="OMEX"/>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29438</TotalTime>
  <Words>1863</Words>
  <Application>Microsoft Macintosh PowerPoint</Application>
  <PresentationFormat>Widescreen</PresentationFormat>
  <Paragraphs>252</Paragraphs>
  <Slides>30</Slides>
  <Notes>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Frutiger W01</vt:lpstr>
      <vt:lpstr>Resus</vt:lpstr>
      <vt:lpstr>Roboto</vt:lpstr>
      <vt:lpstr>Times New Roman</vt:lpstr>
      <vt:lpstr>Office Theme</vt:lpstr>
      <vt:lpstr>BASIC LIFE SUPPORT (BLS)</vt:lpstr>
      <vt:lpstr>Aims </vt:lpstr>
      <vt:lpstr>Learning Objectives</vt:lpstr>
      <vt:lpstr>Introduction-Basic Life Support (BLS)</vt:lpstr>
      <vt:lpstr>Why Learn Basic Life Support?</vt:lpstr>
      <vt:lpstr>When would you Administer BLS?</vt:lpstr>
      <vt:lpstr>What if I forget or do something wrong?</vt:lpstr>
      <vt:lpstr>How To Administer CPR (Resuscitation Council, 2023)</vt:lpstr>
      <vt:lpstr>PowerPoint Presentation</vt:lpstr>
      <vt:lpstr>PowerPoint Presentation</vt:lpstr>
      <vt:lpstr>PowerPoint Presentation</vt:lpstr>
      <vt:lpstr>PowerPoint Presentation</vt:lpstr>
      <vt:lpstr>PowerPoint Presentation</vt:lpstr>
      <vt:lpstr>Demonstration Time</vt:lpstr>
      <vt:lpstr>Defib Dani (Resuscitation Council UK, 2023)</vt:lpstr>
      <vt:lpstr>British Red Cross</vt:lpstr>
      <vt:lpstr>Join the Vevox session</vt:lpstr>
      <vt:lpstr>What is the first step in basic life support?</vt:lpstr>
      <vt:lpstr>What is the first step in basic life support?</vt:lpstr>
      <vt:lpstr>What does CPR stand for?</vt:lpstr>
      <vt:lpstr>What does CPR stand for?</vt:lpstr>
      <vt:lpstr>What is the purpose of CPR?</vt:lpstr>
      <vt:lpstr>What is the purpose of CPR?</vt:lpstr>
      <vt:lpstr>What is the correct hand position for performing chest compressions on an adult?</vt:lpstr>
      <vt:lpstr>What is the correct hand position for performing chest compressions on an adult?</vt:lpstr>
      <vt:lpstr>What is the purpose of an automated external defibrillator (AED)?</vt:lpstr>
      <vt:lpstr>What is the purpose of an automated external defibrillator (AED)?</vt:lpstr>
      <vt:lpstr>Susan’s Story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LIFE SUPPORT (BLS)</dc:title>
  <dc:creator>natalie Davies</dc:creator>
  <cp:lastModifiedBy>natalie Davies</cp:lastModifiedBy>
  <cp:revision>27</cp:revision>
  <dcterms:created xsi:type="dcterms:W3CDTF">2023-11-15T11:04:12Z</dcterms:created>
  <dcterms:modified xsi:type="dcterms:W3CDTF">2023-12-05T21:54:13Z</dcterms:modified>
</cp:coreProperties>
</file>