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7"/>
  </p:notesMasterIdLst>
  <p:sldIdLst>
    <p:sldId id="346" r:id="rId5"/>
    <p:sldId id="283" r:id="rId6"/>
    <p:sldId id="465" r:id="rId7"/>
    <p:sldId id="469" r:id="rId8"/>
    <p:sldId id="725" r:id="rId9"/>
    <p:sldId id="470" r:id="rId10"/>
    <p:sldId id="471" r:id="rId11"/>
    <p:sldId id="472" r:id="rId12"/>
    <p:sldId id="742" r:id="rId13"/>
    <p:sldId id="474" r:id="rId14"/>
    <p:sldId id="473" r:id="rId15"/>
    <p:sldId id="462" r:id="rId16"/>
    <p:sldId id="728" r:id="rId17"/>
    <p:sldId id="476" r:id="rId18"/>
    <p:sldId id="729" r:id="rId19"/>
    <p:sldId id="457" r:id="rId20"/>
    <p:sldId id="352" r:id="rId21"/>
    <p:sldId id="731" r:id="rId22"/>
    <p:sldId id="732" r:id="rId23"/>
    <p:sldId id="733" r:id="rId24"/>
    <p:sldId id="734" r:id="rId25"/>
    <p:sldId id="73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542D5"/>
    <a:srgbClr val="4472C4"/>
    <a:srgbClr val="023B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6327" autoAdjust="0"/>
  </p:normalViewPr>
  <p:slideViewPr>
    <p:cSldViewPr snapToGrid="0" snapToObjects="1">
      <p:cViewPr varScale="1">
        <p:scale>
          <a:sx n="123" d="100"/>
          <a:sy n="123" d="100"/>
        </p:scale>
        <p:origin x="672" y="19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137" d="100"/>
          <a:sy n="137" d="100"/>
        </p:scale>
        <p:origin x="6752"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D3348D-F13C-4230-8CA6-D1E925F399D4}"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BD984F50-8496-4A44-84BB-5CA5ACB7D6EE}">
      <dgm:prSet/>
      <dgm:spPr/>
      <dgm:t>
        <a:bodyPr/>
        <a:lstStyle/>
        <a:p>
          <a:r>
            <a:rPr lang="en-US"/>
            <a:t>Cyflwyniad</a:t>
          </a:r>
        </a:p>
      </dgm:t>
    </dgm:pt>
    <dgm:pt modelId="{E57F9F31-B7AC-4367-9A0E-67EB2A3DC463}" type="parTrans" cxnId="{7B624727-B4D9-48DF-A568-9C6F3A1CE9D4}">
      <dgm:prSet/>
      <dgm:spPr/>
      <dgm:t>
        <a:bodyPr/>
        <a:lstStyle/>
        <a:p>
          <a:endParaRPr lang="en-US"/>
        </a:p>
      </dgm:t>
    </dgm:pt>
    <dgm:pt modelId="{8E073E8A-EC6F-4DE1-8E2A-28024CCB7BF4}" type="sibTrans" cxnId="{7B624727-B4D9-48DF-A568-9C6F3A1CE9D4}">
      <dgm:prSet/>
      <dgm:spPr/>
      <dgm:t>
        <a:bodyPr/>
        <a:lstStyle/>
        <a:p>
          <a:endParaRPr lang="en-US"/>
        </a:p>
      </dgm:t>
    </dgm:pt>
    <dgm:pt modelId="{4A32E2FD-9D97-44A5-AC16-258E428E8203}">
      <dgm:prSet/>
      <dgm:spPr/>
      <dgm:t>
        <a:bodyPr/>
        <a:lstStyle/>
        <a:p>
          <a:r>
            <a:rPr lang="en-US"/>
            <a:t>Adolygiad Llenyddiaeth</a:t>
          </a:r>
        </a:p>
      </dgm:t>
    </dgm:pt>
    <dgm:pt modelId="{ACF9A2E0-F23B-4FA3-BB00-6D4632BD59F1}" type="parTrans" cxnId="{D3200852-2C19-402B-B2DB-02CDCFE03C87}">
      <dgm:prSet/>
      <dgm:spPr/>
      <dgm:t>
        <a:bodyPr/>
        <a:lstStyle/>
        <a:p>
          <a:endParaRPr lang="en-US"/>
        </a:p>
      </dgm:t>
    </dgm:pt>
    <dgm:pt modelId="{64885831-7838-4775-BCB0-083D1BA96AE1}" type="sibTrans" cxnId="{D3200852-2C19-402B-B2DB-02CDCFE03C87}">
      <dgm:prSet/>
      <dgm:spPr/>
      <dgm:t>
        <a:bodyPr/>
        <a:lstStyle/>
        <a:p>
          <a:endParaRPr lang="en-US"/>
        </a:p>
      </dgm:t>
    </dgm:pt>
    <dgm:pt modelId="{3649134C-AE2D-40FA-B617-0439B30D51ED}">
      <dgm:prSet/>
      <dgm:spPr/>
      <dgm:t>
        <a:bodyPr/>
        <a:lstStyle/>
        <a:p>
          <a:r>
            <a:rPr lang="en-US"/>
            <a:t>Methodoleg</a:t>
          </a:r>
        </a:p>
      </dgm:t>
    </dgm:pt>
    <dgm:pt modelId="{DA4853F7-8159-49CB-BBFB-BDA6E68A0BF4}" type="parTrans" cxnId="{17FCEE42-998D-49A9-B2F1-BC01C2492D7B}">
      <dgm:prSet/>
      <dgm:spPr/>
      <dgm:t>
        <a:bodyPr/>
        <a:lstStyle/>
        <a:p>
          <a:endParaRPr lang="en-US"/>
        </a:p>
      </dgm:t>
    </dgm:pt>
    <dgm:pt modelId="{38A897DB-2916-4A31-8D12-9EC03B0A9D1F}" type="sibTrans" cxnId="{17FCEE42-998D-49A9-B2F1-BC01C2492D7B}">
      <dgm:prSet/>
      <dgm:spPr/>
      <dgm:t>
        <a:bodyPr/>
        <a:lstStyle/>
        <a:p>
          <a:endParaRPr lang="en-US"/>
        </a:p>
      </dgm:t>
    </dgm:pt>
    <dgm:pt modelId="{3057C113-7C6C-48CA-AB58-6272C68A2C46}">
      <dgm:prSet/>
      <dgm:spPr/>
      <dgm:t>
        <a:bodyPr/>
        <a:lstStyle/>
        <a:p>
          <a:r>
            <a:rPr lang="en-US"/>
            <a:t>Canlyniadau a Thrafodaeth</a:t>
          </a:r>
        </a:p>
      </dgm:t>
    </dgm:pt>
    <dgm:pt modelId="{B5409C2F-F5DE-4DC4-AB0F-726085DB5160}" type="parTrans" cxnId="{5C893C2C-78C2-465B-8EC5-D886AC6D91EC}">
      <dgm:prSet/>
      <dgm:spPr/>
      <dgm:t>
        <a:bodyPr/>
        <a:lstStyle/>
        <a:p>
          <a:endParaRPr lang="en-US"/>
        </a:p>
      </dgm:t>
    </dgm:pt>
    <dgm:pt modelId="{473953D3-E682-4B76-A4E9-AA7382C91A0E}" type="sibTrans" cxnId="{5C893C2C-78C2-465B-8EC5-D886AC6D91EC}">
      <dgm:prSet/>
      <dgm:spPr/>
      <dgm:t>
        <a:bodyPr/>
        <a:lstStyle/>
        <a:p>
          <a:endParaRPr lang="en-US"/>
        </a:p>
      </dgm:t>
    </dgm:pt>
    <dgm:pt modelId="{3635692C-BE26-4A19-8FEA-1812E28244A9}">
      <dgm:prSet/>
      <dgm:spPr/>
      <dgm:t>
        <a:bodyPr/>
        <a:lstStyle/>
        <a:p>
          <a:r>
            <a:rPr lang="en-US"/>
            <a:t>Casgliad</a:t>
          </a:r>
        </a:p>
      </dgm:t>
    </dgm:pt>
    <dgm:pt modelId="{9DB3861A-3534-4C59-B49F-B5332D7B7BB0}" type="parTrans" cxnId="{883CA2C5-4A17-4BDD-843D-3C757314130F}">
      <dgm:prSet/>
      <dgm:spPr/>
      <dgm:t>
        <a:bodyPr/>
        <a:lstStyle/>
        <a:p>
          <a:endParaRPr lang="en-US"/>
        </a:p>
      </dgm:t>
    </dgm:pt>
    <dgm:pt modelId="{21460759-060B-41E7-B239-67BD0DD94FE7}" type="sibTrans" cxnId="{883CA2C5-4A17-4BDD-843D-3C757314130F}">
      <dgm:prSet/>
      <dgm:spPr/>
      <dgm:t>
        <a:bodyPr/>
        <a:lstStyle/>
        <a:p>
          <a:endParaRPr lang="en-US"/>
        </a:p>
      </dgm:t>
    </dgm:pt>
    <dgm:pt modelId="{6E357086-7CD6-FF42-B284-BCD495F3941B}" type="pres">
      <dgm:prSet presAssocID="{7DD3348D-F13C-4230-8CA6-D1E925F399D4}" presName="linear" presStyleCnt="0">
        <dgm:presLayoutVars>
          <dgm:dir/>
          <dgm:animLvl val="lvl"/>
          <dgm:resizeHandles val="exact"/>
        </dgm:presLayoutVars>
      </dgm:prSet>
      <dgm:spPr/>
    </dgm:pt>
    <dgm:pt modelId="{A6633404-703C-F14B-A8F5-227C37454565}" type="pres">
      <dgm:prSet presAssocID="{BD984F50-8496-4A44-84BB-5CA5ACB7D6EE}" presName="parentLin" presStyleCnt="0"/>
      <dgm:spPr/>
    </dgm:pt>
    <dgm:pt modelId="{4C416FC6-DB02-BE4F-A868-83D49540EEED}" type="pres">
      <dgm:prSet presAssocID="{BD984F50-8496-4A44-84BB-5CA5ACB7D6EE}" presName="parentLeftMargin" presStyleLbl="node1" presStyleIdx="0" presStyleCnt="5"/>
      <dgm:spPr/>
    </dgm:pt>
    <dgm:pt modelId="{09DDF0A6-CF90-534E-B95B-F650D37AFF14}" type="pres">
      <dgm:prSet presAssocID="{BD984F50-8496-4A44-84BB-5CA5ACB7D6EE}" presName="parentText" presStyleLbl="node1" presStyleIdx="0" presStyleCnt="5">
        <dgm:presLayoutVars>
          <dgm:chMax val="0"/>
          <dgm:bulletEnabled val="1"/>
        </dgm:presLayoutVars>
      </dgm:prSet>
      <dgm:spPr/>
    </dgm:pt>
    <dgm:pt modelId="{6119F961-306E-EA4C-AA71-A0139453B6A2}" type="pres">
      <dgm:prSet presAssocID="{BD984F50-8496-4A44-84BB-5CA5ACB7D6EE}" presName="negativeSpace" presStyleCnt="0"/>
      <dgm:spPr/>
    </dgm:pt>
    <dgm:pt modelId="{7DA8BC4B-2712-DB46-BA90-57E0DCA90580}" type="pres">
      <dgm:prSet presAssocID="{BD984F50-8496-4A44-84BB-5CA5ACB7D6EE}" presName="childText" presStyleLbl="conFgAcc1" presStyleIdx="0" presStyleCnt="5">
        <dgm:presLayoutVars>
          <dgm:bulletEnabled val="1"/>
        </dgm:presLayoutVars>
      </dgm:prSet>
      <dgm:spPr/>
    </dgm:pt>
    <dgm:pt modelId="{D4656EE4-79F4-D340-9846-EDFAA8E5867F}" type="pres">
      <dgm:prSet presAssocID="{8E073E8A-EC6F-4DE1-8E2A-28024CCB7BF4}" presName="spaceBetweenRectangles" presStyleCnt="0"/>
      <dgm:spPr/>
    </dgm:pt>
    <dgm:pt modelId="{C26C6F85-6278-784C-BB5A-3049E6686935}" type="pres">
      <dgm:prSet presAssocID="{4A32E2FD-9D97-44A5-AC16-258E428E8203}" presName="parentLin" presStyleCnt="0"/>
      <dgm:spPr/>
    </dgm:pt>
    <dgm:pt modelId="{DB18D747-3B33-9F4B-8655-08C1070CEB69}" type="pres">
      <dgm:prSet presAssocID="{4A32E2FD-9D97-44A5-AC16-258E428E8203}" presName="parentLeftMargin" presStyleLbl="node1" presStyleIdx="0" presStyleCnt="5"/>
      <dgm:spPr/>
    </dgm:pt>
    <dgm:pt modelId="{0414D303-7783-7A47-8791-FBBAB18CD4FE}" type="pres">
      <dgm:prSet presAssocID="{4A32E2FD-9D97-44A5-AC16-258E428E8203}" presName="parentText" presStyleLbl="node1" presStyleIdx="1" presStyleCnt="5">
        <dgm:presLayoutVars>
          <dgm:chMax val="0"/>
          <dgm:bulletEnabled val="1"/>
        </dgm:presLayoutVars>
      </dgm:prSet>
      <dgm:spPr/>
    </dgm:pt>
    <dgm:pt modelId="{8D57DB46-F760-7149-96D4-7E1FB64F9395}" type="pres">
      <dgm:prSet presAssocID="{4A32E2FD-9D97-44A5-AC16-258E428E8203}" presName="negativeSpace" presStyleCnt="0"/>
      <dgm:spPr/>
    </dgm:pt>
    <dgm:pt modelId="{ADD2C18C-E3E4-FF41-AB40-B223365A4F5D}" type="pres">
      <dgm:prSet presAssocID="{4A32E2FD-9D97-44A5-AC16-258E428E8203}" presName="childText" presStyleLbl="conFgAcc1" presStyleIdx="1" presStyleCnt="5">
        <dgm:presLayoutVars>
          <dgm:bulletEnabled val="1"/>
        </dgm:presLayoutVars>
      </dgm:prSet>
      <dgm:spPr/>
    </dgm:pt>
    <dgm:pt modelId="{630F43A2-D29B-A54E-9DDE-535A1170397F}" type="pres">
      <dgm:prSet presAssocID="{64885831-7838-4775-BCB0-083D1BA96AE1}" presName="spaceBetweenRectangles" presStyleCnt="0"/>
      <dgm:spPr/>
    </dgm:pt>
    <dgm:pt modelId="{E79D067F-36A9-6545-993C-81044B6332A5}" type="pres">
      <dgm:prSet presAssocID="{3649134C-AE2D-40FA-B617-0439B30D51ED}" presName="parentLin" presStyleCnt="0"/>
      <dgm:spPr/>
    </dgm:pt>
    <dgm:pt modelId="{4D277683-74DC-4448-90E4-F0286DC67BCF}" type="pres">
      <dgm:prSet presAssocID="{3649134C-AE2D-40FA-B617-0439B30D51ED}" presName="parentLeftMargin" presStyleLbl="node1" presStyleIdx="1" presStyleCnt="5"/>
      <dgm:spPr/>
    </dgm:pt>
    <dgm:pt modelId="{32020C1E-71E9-A749-81C8-CF731C7AB97D}" type="pres">
      <dgm:prSet presAssocID="{3649134C-AE2D-40FA-B617-0439B30D51ED}" presName="parentText" presStyleLbl="node1" presStyleIdx="2" presStyleCnt="5">
        <dgm:presLayoutVars>
          <dgm:chMax val="0"/>
          <dgm:bulletEnabled val="1"/>
        </dgm:presLayoutVars>
      </dgm:prSet>
      <dgm:spPr/>
    </dgm:pt>
    <dgm:pt modelId="{4263EC76-9F68-674C-A352-91A070CB1741}" type="pres">
      <dgm:prSet presAssocID="{3649134C-AE2D-40FA-B617-0439B30D51ED}" presName="negativeSpace" presStyleCnt="0"/>
      <dgm:spPr/>
    </dgm:pt>
    <dgm:pt modelId="{32E07146-C2CA-7948-AC0E-900CCCC3E72A}" type="pres">
      <dgm:prSet presAssocID="{3649134C-AE2D-40FA-B617-0439B30D51ED}" presName="childText" presStyleLbl="conFgAcc1" presStyleIdx="2" presStyleCnt="5">
        <dgm:presLayoutVars>
          <dgm:bulletEnabled val="1"/>
        </dgm:presLayoutVars>
      </dgm:prSet>
      <dgm:spPr/>
    </dgm:pt>
    <dgm:pt modelId="{B72D1B33-9EFF-EC44-806E-B693984328A1}" type="pres">
      <dgm:prSet presAssocID="{38A897DB-2916-4A31-8D12-9EC03B0A9D1F}" presName="spaceBetweenRectangles" presStyleCnt="0"/>
      <dgm:spPr/>
    </dgm:pt>
    <dgm:pt modelId="{4C8D9949-6648-5744-8932-7BBB4F88021F}" type="pres">
      <dgm:prSet presAssocID="{3057C113-7C6C-48CA-AB58-6272C68A2C46}" presName="parentLin" presStyleCnt="0"/>
      <dgm:spPr/>
    </dgm:pt>
    <dgm:pt modelId="{B430D2C5-C2BA-854D-A0AE-39E30CB2EE58}" type="pres">
      <dgm:prSet presAssocID="{3057C113-7C6C-48CA-AB58-6272C68A2C46}" presName="parentLeftMargin" presStyleLbl="node1" presStyleIdx="2" presStyleCnt="5"/>
      <dgm:spPr/>
    </dgm:pt>
    <dgm:pt modelId="{84EA657B-B3FC-2A44-A990-75A5E7A9282B}" type="pres">
      <dgm:prSet presAssocID="{3057C113-7C6C-48CA-AB58-6272C68A2C46}" presName="parentText" presStyleLbl="node1" presStyleIdx="3" presStyleCnt="5">
        <dgm:presLayoutVars>
          <dgm:chMax val="0"/>
          <dgm:bulletEnabled val="1"/>
        </dgm:presLayoutVars>
      </dgm:prSet>
      <dgm:spPr/>
    </dgm:pt>
    <dgm:pt modelId="{183D37E3-FC47-8B4C-8B69-E5C2844F99C6}" type="pres">
      <dgm:prSet presAssocID="{3057C113-7C6C-48CA-AB58-6272C68A2C46}" presName="negativeSpace" presStyleCnt="0"/>
      <dgm:spPr/>
    </dgm:pt>
    <dgm:pt modelId="{1C15DB4F-B3E1-2245-AAE4-773C96B93032}" type="pres">
      <dgm:prSet presAssocID="{3057C113-7C6C-48CA-AB58-6272C68A2C46}" presName="childText" presStyleLbl="conFgAcc1" presStyleIdx="3" presStyleCnt="5">
        <dgm:presLayoutVars>
          <dgm:bulletEnabled val="1"/>
        </dgm:presLayoutVars>
      </dgm:prSet>
      <dgm:spPr/>
    </dgm:pt>
    <dgm:pt modelId="{71895F9E-140E-694C-A078-20FE49D6464E}" type="pres">
      <dgm:prSet presAssocID="{473953D3-E682-4B76-A4E9-AA7382C91A0E}" presName="spaceBetweenRectangles" presStyleCnt="0"/>
      <dgm:spPr/>
    </dgm:pt>
    <dgm:pt modelId="{1D5F699B-8DF0-7541-BBDD-0EF0396167C3}" type="pres">
      <dgm:prSet presAssocID="{3635692C-BE26-4A19-8FEA-1812E28244A9}" presName="parentLin" presStyleCnt="0"/>
      <dgm:spPr/>
    </dgm:pt>
    <dgm:pt modelId="{D3C7DD26-6EB6-2845-AE2F-66276A9AE390}" type="pres">
      <dgm:prSet presAssocID="{3635692C-BE26-4A19-8FEA-1812E28244A9}" presName="parentLeftMargin" presStyleLbl="node1" presStyleIdx="3" presStyleCnt="5"/>
      <dgm:spPr/>
    </dgm:pt>
    <dgm:pt modelId="{1347BCA9-6B1A-9C45-828E-6DC1648C7BD7}" type="pres">
      <dgm:prSet presAssocID="{3635692C-BE26-4A19-8FEA-1812E28244A9}" presName="parentText" presStyleLbl="node1" presStyleIdx="4" presStyleCnt="5">
        <dgm:presLayoutVars>
          <dgm:chMax val="0"/>
          <dgm:bulletEnabled val="1"/>
        </dgm:presLayoutVars>
      </dgm:prSet>
      <dgm:spPr/>
    </dgm:pt>
    <dgm:pt modelId="{E633ED9C-A955-4C47-A6C9-1EFE0F4A77E7}" type="pres">
      <dgm:prSet presAssocID="{3635692C-BE26-4A19-8FEA-1812E28244A9}" presName="negativeSpace" presStyleCnt="0"/>
      <dgm:spPr/>
    </dgm:pt>
    <dgm:pt modelId="{6298960A-F85C-C746-A459-BD23FE99EFB2}" type="pres">
      <dgm:prSet presAssocID="{3635692C-BE26-4A19-8FEA-1812E28244A9}" presName="childText" presStyleLbl="conFgAcc1" presStyleIdx="4" presStyleCnt="5" custLinFactNeighborY="-17625">
        <dgm:presLayoutVars>
          <dgm:bulletEnabled val="1"/>
        </dgm:presLayoutVars>
      </dgm:prSet>
      <dgm:spPr/>
    </dgm:pt>
  </dgm:ptLst>
  <dgm:cxnLst>
    <dgm:cxn modelId="{03382F00-C293-BB49-B8CB-3CE56391A0F5}" type="presOf" srcId="{BD984F50-8496-4A44-84BB-5CA5ACB7D6EE}" destId="{4C416FC6-DB02-BE4F-A868-83D49540EEED}" srcOrd="0" destOrd="0" presId="urn:microsoft.com/office/officeart/2005/8/layout/list1"/>
    <dgm:cxn modelId="{53BBCC0A-A510-8745-B006-9FFDBDBA9C0B}" type="presOf" srcId="{3635692C-BE26-4A19-8FEA-1812E28244A9}" destId="{1347BCA9-6B1A-9C45-828E-6DC1648C7BD7}" srcOrd="1" destOrd="0" presId="urn:microsoft.com/office/officeart/2005/8/layout/list1"/>
    <dgm:cxn modelId="{7B624727-B4D9-48DF-A568-9C6F3A1CE9D4}" srcId="{7DD3348D-F13C-4230-8CA6-D1E925F399D4}" destId="{BD984F50-8496-4A44-84BB-5CA5ACB7D6EE}" srcOrd="0" destOrd="0" parTransId="{E57F9F31-B7AC-4367-9A0E-67EB2A3DC463}" sibTransId="{8E073E8A-EC6F-4DE1-8E2A-28024CCB7BF4}"/>
    <dgm:cxn modelId="{5C893C2C-78C2-465B-8EC5-D886AC6D91EC}" srcId="{7DD3348D-F13C-4230-8CA6-D1E925F399D4}" destId="{3057C113-7C6C-48CA-AB58-6272C68A2C46}" srcOrd="3" destOrd="0" parTransId="{B5409C2F-F5DE-4DC4-AB0F-726085DB5160}" sibTransId="{473953D3-E682-4B76-A4E9-AA7382C91A0E}"/>
    <dgm:cxn modelId="{17FCEE42-998D-49A9-B2F1-BC01C2492D7B}" srcId="{7DD3348D-F13C-4230-8CA6-D1E925F399D4}" destId="{3649134C-AE2D-40FA-B617-0439B30D51ED}" srcOrd="2" destOrd="0" parTransId="{DA4853F7-8159-49CB-BBFB-BDA6E68A0BF4}" sibTransId="{38A897DB-2916-4A31-8D12-9EC03B0A9D1F}"/>
    <dgm:cxn modelId="{D3200852-2C19-402B-B2DB-02CDCFE03C87}" srcId="{7DD3348D-F13C-4230-8CA6-D1E925F399D4}" destId="{4A32E2FD-9D97-44A5-AC16-258E428E8203}" srcOrd="1" destOrd="0" parTransId="{ACF9A2E0-F23B-4FA3-BB00-6D4632BD59F1}" sibTransId="{64885831-7838-4775-BCB0-083D1BA96AE1}"/>
    <dgm:cxn modelId="{4F429C56-6416-024E-A1DD-94DAA53E5ACD}" type="presOf" srcId="{3057C113-7C6C-48CA-AB58-6272C68A2C46}" destId="{B430D2C5-C2BA-854D-A0AE-39E30CB2EE58}" srcOrd="0" destOrd="0" presId="urn:microsoft.com/office/officeart/2005/8/layout/list1"/>
    <dgm:cxn modelId="{AE69DA6F-77C1-424D-8099-3061FF1F5A45}" type="presOf" srcId="{3649134C-AE2D-40FA-B617-0439B30D51ED}" destId="{4D277683-74DC-4448-90E4-F0286DC67BCF}" srcOrd="0" destOrd="0" presId="urn:microsoft.com/office/officeart/2005/8/layout/list1"/>
    <dgm:cxn modelId="{7C688BA6-957F-674E-991C-A989A124FB15}" type="presOf" srcId="{7DD3348D-F13C-4230-8CA6-D1E925F399D4}" destId="{6E357086-7CD6-FF42-B284-BCD495F3941B}" srcOrd="0" destOrd="0" presId="urn:microsoft.com/office/officeart/2005/8/layout/list1"/>
    <dgm:cxn modelId="{883CA2C5-4A17-4BDD-843D-3C757314130F}" srcId="{7DD3348D-F13C-4230-8CA6-D1E925F399D4}" destId="{3635692C-BE26-4A19-8FEA-1812E28244A9}" srcOrd="4" destOrd="0" parTransId="{9DB3861A-3534-4C59-B49F-B5332D7B7BB0}" sibTransId="{21460759-060B-41E7-B239-67BD0DD94FE7}"/>
    <dgm:cxn modelId="{67D794D1-0B93-3041-BA24-4CCB0000D751}" type="presOf" srcId="{4A32E2FD-9D97-44A5-AC16-258E428E8203}" destId="{0414D303-7783-7A47-8791-FBBAB18CD4FE}" srcOrd="1" destOrd="0" presId="urn:microsoft.com/office/officeart/2005/8/layout/list1"/>
    <dgm:cxn modelId="{1E7C69D4-DC24-3940-8A85-792CA5443006}" type="presOf" srcId="{3649134C-AE2D-40FA-B617-0439B30D51ED}" destId="{32020C1E-71E9-A749-81C8-CF731C7AB97D}" srcOrd="1" destOrd="0" presId="urn:microsoft.com/office/officeart/2005/8/layout/list1"/>
    <dgm:cxn modelId="{FB2B35D6-2DCA-994E-9D4C-60EB6D95C91C}" type="presOf" srcId="{3635692C-BE26-4A19-8FEA-1812E28244A9}" destId="{D3C7DD26-6EB6-2845-AE2F-66276A9AE390}" srcOrd="0" destOrd="0" presId="urn:microsoft.com/office/officeart/2005/8/layout/list1"/>
    <dgm:cxn modelId="{6D11A6D7-82A5-8B42-A830-17C5ED5193D2}" type="presOf" srcId="{4A32E2FD-9D97-44A5-AC16-258E428E8203}" destId="{DB18D747-3B33-9F4B-8655-08C1070CEB69}" srcOrd="0" destOrd="0" presId="urn:microsoft.com/office/officeart/2005/8/layout/list1"/>
    <dgm:cxn modelId="{FB71ECD7-BCE2-FE47-BDDE-43AF2802BCCB}" type="presOf" srcId="{3057C113-7C6C-48CA-AB58-6272C68A2C46}" destId="{84EA657B-B3FC-2A44-A990-75A5E7A9282B}" srcOrd="1" destOrd="0" presId="urn:microsoft.com/office/officeart/2005/8/layout/list1"/>
    <dgm:cxn modelId="{D6EB08F6-A292-4144-8BCA-76667DBBBA36}" type="presOf" srcId="{BD984F50-8496-4A44-84BB-5CA5ACB7D6EE}" destId="{09DDF0A6-CF90-534E-B95B-F650D37AFF14}" srcOrd="1" destOrd="0" presId="urn:microsoft.com/office/officeart/2005/8/layout/list1"/>
    <dgm:cxn modelId="{1A51E4EE-ACAC-4145-8F91-062793DE26B7}" type="presParOf" srcId="{6E357086-7CD6-FF42-B284-BCD495F3941B}" destId="{A6633404-703C-F14B-A8F5-227C37454565}" srcOrd="0" destOrd="0" presId="urn:microsoft.com/office/officeart/2005/8/layout/list1"/>
    <dgm:cxn modelId="{8688AEC9-A6D5-0B4B-A108-108E35625101}" type="presParOf" srcId="{A6633404-703C-F14B-A8F5-227C37454565}" destId="{4C416FC6-DB02-BE4F-A868-83D49540EEED}" srcOrd="0" destOrd="0" presId="urn:microsoft.com/office/officeart/2005/8/layout/list1"/>
    <dgm:cxn modelId="{0A932B19-022E-5042-BCEE-66DFADD8EFB4}" type="presParOf" srcId="{A6633404-703C-F14B-A8F5-227C37454565}" destId="{09DDF0A6-CF90-534E-B95B-F650D37AFF14}" srcOrd="1" destOrd="0" presId="urn:microsoft.com/office/officeart/2005/8/layout/list1"/>
    <dgm:cxn modelId="{FB4F78D7-B0B3-6542-85B0-81AAAFB53D74}" type="presParOf" srcId="{6E357086-7CD6-FF42-B284-BCD495F3941B}" destId="{6119F961-306E-EA4C-AA71-A0139453B6A2}" srcOrd="1" destOrd="0" presId="urn:microsoft.com/office/officeart/2005/8/layout/list1"/>
    <dgm:cxn modelId="{9698717A-95E2-C443-8817-ADCABEE3EAE5}" type="presParOf" srcId="{6E357086-7CD6-FF42-B284-BCD495F3941B}" destId="{7DA8BC4B-2712-DB46-BA90-57E0DCA90580}" srcOrd="2" destOrd="0" presId="urn:microsoft.com/office/officeart/2005/8/layout/list1"/>
    <dgm:cxn modelId="{AA71C06D-54B3-7743-A588-69ABC9C06AA7}" type="presParOf" srcId="{6E357086-7CD6-FF42-B284-BCD495F3941B}" destId="{D4656EE4-79F4-D340-9846-EDFAA8E5867F}" srcOrd="3" destOrd="0" presId="urn:microsoft.com/office/officeart/2005/8/layout/list1"/>
    <dgm:cxn modelId="{ED019934-2A02-D544-B2AF-50176B4EA0E6}" type="presParOf" srcId="{6E357086-7CD6-FF42-B284-BCD495F3941B}" destId="{C26C6F85-6278-784C-BB5A-3049E6686935}" srcOrd="4" destOrd="0" presId="urn:microsoft.com/office/officeart/2005/8/layout/list1"/>
    <dgm:cxn modelId="{166F2672-CA0F-CC4C-96F1-DF75AB6AC52C}" type="presParOf" srcId="{C26C6F85-6278-784C-BB5A-3049E6686935}" destId="{DB18D747-3B33-9F4B-8655-08C1070CEB69}" srcOrd="0" destOrd="0" presId="urn:microsoft.com/office/officeart/2005/8/layout/list1"/>
    <dgm:cxn modelId="{D5D870BE-9B69-7542-9D5D-44370EA907A8}" type="presParOf" srcId="{C26C6F85-6278-784C-BB5A-3049E6686935}" destId="{0414D303-7783-7A47-8791-FBBAB18CD4FE}" srcOrd="1" destOrd="0" presId="urn:microsoft.com/office/officeart/2005/8/layout/list1"/>
    <dgm:cxn modelId="{5C2E6722-5219-4848-8DCA-A844232E9DF6}" type="presParOf" srcId="{6E357086-7CD6-FF42-B284-BCD495F3941B}" destId="{8D57DB46-F760-7149-96D4-7E1FB64F9395}" srcOrd="5" destOrd="0" presId="urn:microsoft.com/office/officeart/2005/8/layout/list1"/>
    <dgm:cxn modelId="{79CBDA7E-8BAA-DB4F-BCB9-6C1A949095A8}" type="presParOf" srcId="{6E357086-7CD6-FF42-B284-BCD495F3941B}" destId="{ADD2C18C-E3E4-FF41-AB40-B223365A4F5D}" srcOrd="6" destOrd="0" presId="urn:microsoft.com/office/officeart/2005/8/layout/list1"/>
    <dgm:cxn modelId="{D3D09ED8-DAAB-8D43-8837-3112F36450D5}" type="presParOf" srcId="{6E357086-7CD6-FF42-B284-BCD495F3941B}" destId="{630F43A2-D29B-A54E-9DDE-535A1170397F}" srcOrd="7" destOrd="0" presId="urn:microsoft.com/office/officeart/2005/8/layout/list1"/>
    <dgm:cxn modelId="{949AC382-BA08-7047-A79D-71F7487E1FD4}" type="presParOf" srcId="{6E357086-7CD6-FF42-B284-BCD495F3941B}" destId="{E79D067F-36A9-6545-993C-81044B6332A5}" srcOrd="8" destOrd="0" presId="urn:microsoft.com/office/officeart/2005/8/layout/list1"/>
    <dgm:cxn modelId="{BF1E5008-4379-DF49-8C79-4CD237900FFC}" type="presParOf" srcId="{E79D067F-36A9-6545-993C-81044B6332A5}" destId="{4D277683-74DC-4448-90E4-F0286DC67BCF}" srcOrd="0" destOrd="0" presId="urn:microsoft.com/office/officeart/2005/8/layout/list1"/>
    <dgm:cxn modelId="{EE03AEC8-BBB1-2247-A870-9A4A398CEF42}" type="presParOf" srcId="{E79D067F-36A9-6545-993C-81044B6332A5}" destId="{32020C1E-71E9-A749-81C8-CF731C7AB97D}" srcOrd="1" destOrd="0" presId="urn:microsoft.com/office/officeart/2005/8/layout/list1"/>
    <dgm:cxn modelId="{CA5BB9A1-6F67-1E41-B478-8D7006F4A6B9}" type="presParOf" srcId="{6E357086-7CD6-FF42-B284-BCD495F3941B}" destId="{4263EC76-9F68-674C-A352-91A070CB1741}" srcOrd="9" destOrd="0" presId="urn:microsoft.com/office/officeart/2005/8/layout/list1"/>
    <dgm:cxn modelId="{1FEA7F33-F967-B440-BDC2-84712B0C4401}" type="presParOf" srcId="{6E357086-7CD6-FF42-B284-BCD495F3941B}" destId="{32E07146-C2CA-7948-AC0E-900CCCC3E72A}" srcOrd="10" destOrd="0" presId="urn:microsoft.com/office/officeart/2005/8/layout/list1"/>
    <dgm:cxn modelId="{F778FE40-9648-5A44-86C6-11FB8BCB46F0}" type="presParOf" srcId="{6E357086-7CD6-FF42-B284-BCD495F3941B}" destId="{B72D1B33-9EFF-EC44-806E-B693984328A1}" srcOrd="11" destOrd="0" presId="urn:microsoft.com/office/officeart/2005/8/layout/list1"/>
    <dgm:cxn modelId="{CB5225F2-726B-7B45-B50F-339A1680844B}" type="presParOf" srcId="{6E357086-7CD6-FF42-B284-BCD495F3941B}" destId="{4C8D9949-6648-5744-8932-7BBB4F88021F}" srcOrd="12" destOrd="0" presId="urn:microsoft.com/office/officeart/2005/8/layout/list1"/>
    <dgm:cxn modelId="{3F2143A9-EB12-6845-8681-5A6772048B4A}" type="presParOf" srcId="{4C8D9949-6648-5744-8932-7BBB4F88021F}" destId="{B430D2C5-C2BA-854D-A0AE-39E30CB2EE58}" srcOrd="0" destOrd="0" presId="urn:microsoft.com/office/officeart/2005/8/layout/list1"/>
    <dgm:cxn modelId="{459CFA96-9AF0-4145-BA6A-27A20F424E70}" type="presParOf" srcId="{4C8D9949-6648-5744-8932-7BBB4F88021F}" destId="{84EA657B-B3FC-2A44-A990-75A5E7A9282B}" srcOrd="1" destOrd="0" presId="urn:microsoft.com/office/officeart/2005/8/layout/list1"/>
    <dgm:cxn modelId="{06E6E911-0606-CC47-86ED-D8A85A1AFBA9}" type="presParOf" srcId="{6E357086-7CD6-FF42-B284-BCD495F3941B}" destId="{183D37E3-FC47-8B4C-8B69-E5C2844F99C6}" srcOrd="13" destOrd="0" presId="urn:microsoft.com/office/officeart/2005/8/layout/list1"/>
    <dgm:cxn modelId="{E334390D-8D08-9140-8FFF-083D4EA17701}" type="presParOf" srcId="{6E357086-7CD6-FF42-B284-BCD495F3941B}" destId="{1C15DB4F-B3E1-2245-AAE4-773C96B93032}" srcOrd="14" destOrd="0" presId="urn:microsoft.com/office/officeart/2005/8/layout/list1"/>
    <dgm:cxn modelId="{5B3960FF-0238-2248-9CBD-7418E197031C}" type="presParOf" srcId="{6E357086-7CD6-FF42-B284-BCD495F3941B}" destId="{71895F9E-140E-694C-A078-20FE49D6464E}" srcOrd="15" destOrd="0" presId="urn:microsoft.com/office/officeart/2005/8/layout/list1"/>
    <dgm:cxn modelId="{D491072A-9218-F24A-8BD8-388B88A0DFEE}" type="presParOf" srcId="{6E357086-7CD6-FF42-B284-BCD495F3941B}" destId="{1D5F699B-8DF0-7541-BBDD-0EF0396167C3}" srcOrd="16" destOrd="0" presId="urn:microsoft.com/office/officeart/2005/8/layout/list1"/>
    <dgm:cxn modelId="{1C30CE58-6171-794D-9C74-A175953565C1}" type="presParOf" srcId="{1D5F699B-8DF0-7541-BBDD-0EF0396167C3}" destId="{D3C7DD26-6EB6-2845-AE2F-66276A9AE390}" srcOrd="0" destOrd="0" presId="urn:microsoft.com/office/officeart/2005/8/layout/list1"/>
    <dgm:cxn modelId="{1D65179D-E235-1648-899C-2738AC6C820D}" type="presParOf" srcId="{1D5F699B-8DF0-7541-BBDD-0EF0396167C3}" destId="{1347BCA9-6B1A-9C45-828E-6DC1648C7BD7}" srcOrd="1" destOrd="0" presId="urn:microsoft.com/office/officeart/2005/8/layout/list1"/>
    <dgm:cxn modelId="{21F81BF0-F1AF-3442-8C5A-5DD3D6019270}" type="presParOf" srcId="{6E357086-7CD6-FF42-B284-BCD495F3941B}" destId="{E633ED9C-A955-4C47-A6C9-1EFE0F4A77E7}" srcOrd="17" destOrd="0" presId="urn:microsoft.com/office/officeart/2005/8/layout/list1"/>
    <dgm:cxn modelId="{5A1CF4E1-695A-484D-82A3-4CB1CD42F547}" type="presParOf" srcId="{6E357086-7CD6-FF42-B284-BCD495F3941B}" destId="{6298960A-F85C-C746-A459-BD23FE99EFB2}" srcOrd="18"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6AF42A-4755-4A4D-91A1-27B74D1F9C6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A8B9792-5542-4F0E-98A6-EB234E0D6ECD}">
      <dgm:prSet/>
      <dgm:spPr/>
      <dgm:t>
        <a:bodyPr/>
        <a:lstStyle/>
        <a:p>
          <a:pPr>
            <a:lnSpc>
              <a:spcPct val="100000"/>
            </a:lnSpc>
          </a:pPr>
          <a:r>
            <a:rPr lang="en-US" dirty="0"/>
            <a:t>Introduction</a:t>
          </a:r>
        </a:p>
      </dgm:t>
    </dgm:pt>
    <dgm:pt modelId="{E34D6E47-5C0A-4FBC-B1A9-C979C0DEA3E8}" type="parTrans" cxnId="{0F4B05BA-E80B-4EB6-BD3E-645E27065BD7}">
      <dgm:prSet/>
      <dgm:spPr/>
      <dgm:t>
        <a:bodyPr/>
        <a:lstStyle/>
        <a:p>
          <a:endParaRPr lang="en-US"/>
        </a:p>
      </dgm:t>
    </dgm:pt>
    <dgm:pt modelId="{F5AD4BCF-2A72-4F53-9F73-A298478806F6}" type="sibTrans" cxnId="{0F4B05BA-E80B-4EB6-BD3E-645E27065BD7}">
      <dgm:prSet/>
      <dgm:spPr/>
      <dgm:t>
        <a:bodyPr/>
        <a:lstStyle/>
        <a:p>
          <a:endParaRPr lang="en-US"/>
        </a:p>
      </dgm:t>
    </dgm:pt>
    <dgm:pt modelId="{8C5C9A51-18BF-4C5C-8B0C-8807D445DC2E}">
      <dgm:prSet/>
      <dgm:spPr/>
      <dgm:t>
        <a:bodyPr/>
        <a:lstStyle/>
        <a:p>
          <a:pPr>
            <a:lnSpc>
              <a:spcPct val="100000"/>
            </a:lnSpc>
          </a:pPr>
          <a:r>
            <a:rPr lang="en-US"/>
            <a:t>Literature Review</a:t>
          </a:r>
        </a:p>
      </dgm:t>
    </dgm:pt>
    <dgm:pt modelId="{B75CE715-3CAB-4C30-8707-335B54DB2A5F}" type="parTrans" cxnId="{D4D7F300-CD45-4BF4-9BE6-8C6547BCFE85}">
      <dgm:prSet/>
      <dgm:spPr/>
      <dgm:t>
        <a:bodyPr/>
        <a:lstStyle/>
        <a:p>
          <a:endParaRPr lang="en-US"/>
        </a:p>
      </dgm:t>
    </dgm:pt>
    <dgm:pt modelId="{5211A60C-E091-4076-8CF3-4D825E05BE0B}" type="sibTrans" cxnId="{D4D7F300-CD45-4BF4-9BE6-8C6547BCFE85}">
      <dgm:prSet/>
      <dgm:spPr/>
      <dgm:t>
        <a:bodyPr/>
        <a:lstStyle/>
        <a:p>
          <a:endParaRPr lang="en-US"/>
        </a:p>
      </dgm:t>
    </dgm:pt>
    <dgm:pt modelId="{2BDF6C69-A894-4CCC-8DB5-8A36EDAA26A3}">
      <dgm:prSet/>
      <dgm:spPr/>
      <dgm:t>
        <a:bodyPr/>
        <a:lstStyle/>
        <a:p>
          <a:pPr>
            <a:lnSpc>
              <a:spcPct val="100000"/>
            </a:lnSpc>
          </a:pPr>
          <a:r>
            <a:rPr lang="en-US"/>
            <a:t>Methodology</a:t>
          </a:r>
        </a:p>
      </dgm:t>
    </dgm:pt>
    <dgm:pt modelId="{24BB3639-10DF-4A48-961D-65137EFBD1DC}" type="parTrans" cxnId="{8630CFD0-1A68-408B-BE23-E43530B66A69}">
      <dgm:prSet/>
      <dgm:spPr/>
      <dgm:t>
        <a:bodyPr/>
        <a:lstStyle/>
        <a:p>
          <a:endParaRPr lang="en-US"/>
        </a:p>
      </dgm:t>
    </dgm:pt>
    <dgm:pt modelId="{66150024-9969-4407-9755-C2B8F2062672}" type="sibTrans" cxnId="{8630CFD0-1A68-408B-BE23-E43530B66A69}">
      <dgm:prSet/>
      <dgm:spPr/>
      <dgm:t>
        <a:bodyPr/>
        <a:lstStyle/>
        <a:p>
          <a:endParaRPr lang="en-US"/>
        </a:p>
      </dgm:t>
    </dgm:pt>
    <dgm:pt modelId="{5C5E08FF-68C0-4603-9232-9C1DDCCF7D7D}">
      <dgm:prSet/>
      <dgm:spPr/>
      <dgm:t>
        <a:bodyPr/>
        <a:lstStyle/>
        <a:p>
          <a:pPr>
            <a:lnSpc>
              <a:spcPct val="100000"/>
            </a:lnSpc>
          </a:pPr>
          <a:r>
            <a:rPr lang="en-US" dirty="0"/>
            <a:t>Results and Discussion</a:t>
          </a:r>
        </a:p>
      </dgm:t>
    </dgm:pt>
    <dgm:pt modelId="{A84F38A7-B7C2-4F84-91BC-032A9A88485E}" type="parTrans" cxnId="{FC1106FE-7D85-46C7-9B78-614788F3C6DE}">
      <dgm:prSet/>
      <dgm:spPr/>
      <dgm:t>
        <a:bodyPr/>
        <a:lstStyle/>
        <a:p>
          <a:endParaRPr lang="en-US"/>
        </a:p>
      </dgm:t>
    </dgm:pt>
    <dgm:pt modelId="{9EFF0C7A-5D93-4F8F-B340-B9EA44832AB4}" type="sibTrans" cxnId="{FC1106FE-7D85-46C7-9B78-614788F3C6DE}">
      <dgm:prSet/>
      <dgm:spPr/>
      <dgm:t>
        <a:bodyPr/>
        <a:lstStyle/>
        <a:p>
          <a:endParaRPr lang="en-US"/>
        </a:p>
      </dgm:t>
    </dgm:pt>
    <dgm:pt modelId="{C2FF1037-86C8-41CD-AFD4-65E2418B544D}">
      <dgm:prSet/>
      <dgm:spPr/>
      <dgm:t>
        <a:bodyPr/>
        <a:lstStyle/>
        <a:p>
          <a:pPr>
            <a:lnSpc>
              <a:spcPct val="100000"/>
            </a:lnSpc>
          </a:pPr>
          <a:r>
            <a:rPr lang="en-US"/>
            <a:t>Conclusion</a:t>
          </a:r>
        </a:p>
      </dgm:t>
    </dgm:pt>
    <dgm:pt modelId="{39AE6C77-6062-466A-8E5F-7607B0D439CD}" type="parTrans" cxnId="{74A3BFB0-246C-43FF-8A3B-B5E75EB9D969}">
      <dgm:prSet/>
      <dgm:spPr/>
      <dgm:t>
        <a:bodyPr/>
        <a:lstStyle/>
        <a:p>
          <a:endParaRPr lang="en-US"/>
        </a:p>
      </dgm:t>
    </dgm:pt>
    <dgm:pt modelId="{92FF8CD6-901A-440D-8C9D-8BFC110DD233}" type="sibTrans" cxnId="{74A3BFB0-246C-43FF-8A3B-B5E75EB9D969}">
      <dgm:prSet/>
      <dgm:spPr/>
      <dgm:t>
        <a:bodyPr/>
        <a:lstStyle/>
        <a:p>
          <a:endParaRPr lang="en-US"/>
        </a:p>
      </dgm:t>
    </dgm:pt>
    <dgm:pt modelId="{C36CF9BF-F039-4324-A5C1-0BE2B66D00D1}" type="pres">
      <dgm:prSet presAssocID="{176AF42A-4755-4A4D-91A1-27B74D1F9C61}" presName="root" presStyleCnt="0">
        <dgm:presLayoutVars>
          <dgm:dir/>
          <dgm:resizeHandles val="exact"/>
        </dgm:presLayoutVars>
      </dgm:prSet>
      <dgm:spPr/>
    </dgm:pt>
    <dgm:pt modelId="{09FB70D1-FBFC-41C2-BBD5-F550DF266D77}" type="pres">
      <dgm:prSet presAssocID="{CA8B9792-5542-4F0E-98A6-EB234E0D6ECD}" presName="compNode" presStyleCnt="0"/>
      <dgm:spPr/>
    </dgm:pt>
    <dgm:pt modelId="{AB6D1472-37DF-4F68-9942-E3752BA38BE7}" type="pres">
      <dgm:prSet presAssocID="{CA8B9792-5542-4F0E-98A6-EB234E0D6ECD}" presName="bgRect" presStyleLbl="bgShp" presStyleIdx="0" presStyleCnt="5"/>
      <dgm:spPr/>
    </dgm:pt>
    <dgm:pt modelId="{BF6688AF-22CA-4E5E-BE7F-8F531A892079}" type="pres">
      <dgm:prSet presAssocID="{CA8B9792-5542-4F0E-98A6-EB234E0D6EC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ke"/>
        </a:ext>
      </dgm:extLst>
    </dgm:pt>
    <dgm:pt modelId="{FA0344CC-D698-4B9C-95A2-5BF6E18E89BF}" type="pres">
      <dgm:prSet presAssocID="{CA8B9792-5542-4F0E-98A6-EB234E0D6ECD}" presName="spaceRect" presStyleCnt="0"/>
      <dgm:spPr/>
    </dgm:pt>
    <dgm:pt modelId="{26C81396-7252-47D9-ACB9-E14CC80BDBF3}" type="pres">
      <dgm:prSet presAssocID="{CA8B9792-5542-4F0E-98A6-EB234E0D6ECD}" presName="parTx" presStyleLbl="revTx" presStyleIdx="0" presStyleCnt="5">
        <dgm:presLayoutVars>
          <dgm:chMax val="0"/>
          <dgm:chPref val="0"/>
        </dgm:presLayoutVars>
      </dgm:prSet>
      <dgm:spPr/>
    </dgm:pt>
    <dgm:pt modelId="{B9730199-5EC3-4D9A-99FA-338BABBCE0ED}" type="pres">
      <dgm:prSet presAssocID="{F5AD4BCF-2A72-4F53-9F73-A298478806F6}" presName="sibTrans" presStyleCnt="0"/>
      <dgm:spPr/>
    </dgm:pt>
    <dgm:pt modelId="{860DCE25-5DA8-4E14-BA56-73FE478EA59E}" type="pres">
      <dgm:prSet presAssocID="{8C5C9A51-18BF-4C5C-8B0C-8807D445DC2E}" presName="compNode" presStyleCnt="0"/>
      <dgm:spPr/>
    </dgm:pt>
    <dgm:pt modelId="{C3547869-B449-489F-9016-A51617A6F3E8}" type="pres">
      <dgm:prSet presAssocID="{8C5C9A51-18BF-4C5C-8B0C-8807D445DC2E}" presName="bgRect" presStyleLbl="bgShp" presStyleIdx="1" presStyleCnt="5"/>
      <dgm:spPr/>
    </dgm:pt>
    <dgm:pt modelId="{64977B66-63FB-47EC-8EE5-EC34F7DE213C}" type="pres">
      <dgm:prSet presAssocID="{8C5C9A51-18BF-4C5C-8B0C-8807D445DC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abric Report Library"/>
        </a:ext>
      </dgm:extLst>
    </dgm:pt>
    <dgm:pt modelId="{94E121B4-A159-43E4-B7F2-2F3757ECA26B}" type="pres">
      <dgm:prSet presAssocID="{8C5C9A51-18BF-4C5C-8B0C-8807D445DC2E}" presName="spaceRect" presStyleCnt="0"/>
      <dgm:spPr/>
    </dgm:pt>
    <dgm:pt modelId="{BF95AD1D-FF4F-4ED1-B9E6-8921AC7CC1AD}" type="pres">
      <dgm:prSet presAssocID="{8C5C9A51-18BF-4C5C-8B0C-8807D445DC2E}" presName="parTx" presStyleLbl="revTx" presStyleIdx="1" presStyleCnt="5">
        <dgm:presLayoutVars>
          <dgm:chMax val="0"/>
          <dgm:chPref val="0"/>
        </dgm:presLayoutVars>
      </dgm:prSet>
      <dgm:spPr/>
    </dgm:pt>
    <dgm:pt modelId="{FCF6C784-A03B-4352-BF7D-4E992B2E0D69}" type="pres">
      <dgm:prSet presAssocID="{5211A60C-E091-4076-8CF3-4D825E05BE0B}" presName="sibTrans" presStyleCnt="0"/>
      <dgm:spPr/>
    </dgm:pt>
    <dgm:pt modelId="{CB486FFB-B158-441E-BD79-03CC1AB125F9}" type="pres">
      <dgm:prSet presAssocID="{2BDF6C69-A894-4CCC-8DB5-8A36EDAA26A3}" presName="compNode" presStyleCnt="0"/>
      <dgm:spPr/>
    </dgm:pt>
    <dgm:pt modelId="{43FBEC4C-6A47-4A76-B1A8-80C90F051DDE}" type="pres">
      <dgm:prSet presAssocID="{2BDF6C69-A894-4CCC-8DB5-8A36EDAA26A3}" presName="bgRect" presStyleLbl="bgShp" presStyleIdx="2" presStyleCnt="5"/>
      <dgm:spPr/>
    </dgm:pt>
    <dgm:pt modelId="{8E07B330-A83D-48AC-9532-09DC74EAC624}" type="pres">
      <dgm:prSet presAssocID="{2BDF6C69-A894-4CCC-8DB5-8A36EDAA26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pen Enrolment"/>
        </a:ext>
      </dgm:extLst>
    </dgm:pt>
    <dgm:pt modelId="{2460678C-F9AC-4CDA-B382-8E1D4241E17B}" type="pres">
      <dgm:prSet presAssocID="{2BDF6C69-A894-4CCC-8DB5-8A36EDAA26A3}" presName="spaceRect" presStyleCnt="0"/>
      <dgm:spPr/>
    </dgm:pt>
    <dgm:pt modelId="{32E001B7-074B-40ED-87BB-7E2CFAD49119}" type="pres">
      <dgm:prSet presAssocID="{2BDF6C69-A894-4CCC-8DB5-8A36EDAA26A3}" presName="parTx" presStyleLbl="revTx" presStyleIdx="2" presStyleCnt="5">
        <dgm:presLayoutVars>
          <dgm:chMax val="0"/>
          <dgm:chPref val="0"/>
        </dgm:presLayoutVars>
      </dgm:prSet>
      <dgm:spPr/>
    </dgm:pt>
    <dgm:pt modelId="{DE9C46E9-27E2-4B78-8D10-4D74732002CB}" type="pres">
      <dgm:prSet presAssocID="{66150024-9969-4407-9755-C2B8F2062672}" presName="sibTrans" presStyleCnt="0"/>
      <dgm:spPr/>
    </dgm:pt>
    <dgm:pt modelId="{D5E1768D-FB2B-44E3-9910-CD85AA587F4A}" type="pres">
      <dgm:prSet presAssocID="{5C5E08FF-68C0-4603-9232-9C1DDCCF7D7D}" presName="compNode" presStyleCnt="0"/>
      <dgm:spPr/>
    </dgm:pt>
    <dgm:pt modelId="{D8040864-0FD6-4BE5-9752-69C9DE578268}" type="pres">
      <dgm:prSet presAssocID="{5C5E08FF-68C0-4603-9232-9C1DDCCF7D7D}" presName="bgRect" presStyleLbl="bgShp" presStyleIdx="3" presStyleCnt="5"/>
      <dgm:spPr/>
    </dgm:pt>
    <dgm:pt modelId="{DCA799E7-C46B-44B5-B8F0-BCF1E335E7D5}" type="pres">
      <dgm:prSet presAssocID="{5C5E08FF-68C0-4603-9232-9C1DDCCF7D7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st Case"/>
        </a:ext>
      </dgm:extLst>
    </dgm:pt>
    <dgm:pt modelId="{5FF86668-87BB-41B3-8507-CACF31443F20}" type="pres">
      <dgm:prSet presAssocID="{5C5E08FF-68C0-4603-9232-9C1DDCCF7D7D}" presName="spaceRect" presStyleCnt="0"/>
      <dgm:spPr/>
    </dgm:pt>
    <dgm:pt modelId="{40F8FC0C-A6BE-48FE-BD7C-D6DC6AD0BAB4}" type="pres">
      <dgm:prSet presAssocID="{5C5E08FF-68C0-4603-9232-9C1DDCCF7D7D}" presName="parTx" presStyleLbl="revTx" presStyleIdx="3" presStyleCnt="5">
        <dgm:presLayoutVars>
          <dgm:chMax val="0"/>
          <dgm:chPref val="0"/>
        </dgm:presLayoutVars>
      </dgm:prSet>
      <dgm:spPr/>
    </dgm:pt>
    <dgm:pt modelId="{133DF52C-A4F9-41DE-9A72-BA0193F72C19}" type="pres">
      <dgm:prSet presAssocID="{9EFF0C7A-5D93-4F8F-B340-B9EA44832AB4}" presName="sibTrans" presStyleCnt="0"/>
      <dgm:spPr/>
    </dgm:pt>
    <dgm:pt modelId="{022270C1-9DA3-44B8-B4FD-AADAAC9DE364}" type="pres">
      <dgm:prSet presAssocID="{C2FF1037-86C8-41CD-AFD4-65E2418B544D}" presName="compNode" presStyleCnt="0"/>
      <dgm:spPr/>
    </dgm:pt>
    <dgm:pt modelId="{049C0FF1-A28F-4147-9603-174DE875E7B4}" type="pres">
      <dgm:prSet presAssocID="{C2FF1037-86C8-41CD-AFD4-65E2418B544D}" presName="bgRect" presStyleLbl="bgShp" presStyleIdx="4" presStyleCnt="5"/>
      <dgm:spPr/>
    </dgm:pt>
    <dgm:pt modelId="{8FA2AB5E-F18A-4F02-BBE5-7E81AEE113FC}" type="pres">
      <dgm:prSet presAssocID="{C2FF1037-86C8-41CD-AFD4-65E2418B544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Flow"/>
        </a:ext>
      </dgm:extLst>
    </dgm:pt>
    <dgm:pt modelId="{1F2BBEFA-8746-40D9-B941-B59F595FDB20}" type="pres">
      <dgm:prSet presAssocID="{C2FF1037-86C8-41CD-AFD4-65E2418B544D}" presName="spaceRect" presStyleCnt="0"/>
      <dgm:spPr/>
    </dgm:pt>
    <dgm:pt modelId="{AD8440A2-FC01-412B-953F-1F077C533C66}" type="pres">
      <dgm:prSet presAssocID="{C2FF1037-86C8-41CD-AFD4-65E2418B544D}" presName="parTx" presStyleLbl="revTx" presStyleIdx="4" presStyleCnt="5">
        <dgm:presLayoutVars>
          <dgm:chMax val="0"/>
          <dgm:chPref val="0"/>
        </dgm:presLayoutVars>
      </dgm:prSet>
      <dgm:spPr/>
    </dgm:pt>
  </dgm:ptLst>
  <dgm:cxnLst>
    <dgm:cxn modelId="{D4D7F300-CD45-4BF4-9BE6-8C6547BCFE85}" srcId="{176AF42A-4755-4A4D-91A1-27B74D1F9C61}" destId="{8C5C9A51-18BF-4C5C-8B0C-8807D445DC2E}" srcOrd="1" destOrd="0" parTransId="{B75CE715-3CAB-4C30-8707-335B54DB2A5F}" sibTransId="{5211A60C-E091-4076-8CF3-4D825E05BE0B}"/>
    <dgm:cxn modelId="{C60CEC04-3123-4757-B4A2-83D0F80C662F}" type="presOf" srcId="{2BDF6C69-A894-4CCC-8DB5-8A36EDAA26A3}" destId="{32E001B7-074B-40ED-87BB-7E2CFAD49119}" srcOrd="0" destOrd="0" presId="urn:microsoft.com/office/officeart/2018/2/layout/IconVerticalSolidList"/>
    <dgm:cxn modelId="{02C7991C-253C-451A-ACB9-44207D95E394}" type="presOf" srcId="{C2FF1037-86C8-41CD-AFD4-65E2418B544D}" destId="{AD8440A2-FC01-412B-953F-1F077C533C66}" srcOrd="0" destOrd="0" presId="urn:microsoft.com/office/officeart/2018/2/layout/IconVerticalSolidList"/>
    <dgm:cxn modelId="{C61CB33F-777E-4547-9D99-05AEAB33DD29}" type="presOf" srcId="{176AF42A-4755-4A4D-91A1-27B74D1F9C61}" destId="{C36CF9BF-F039-4324-A5C1-0BE2B66D00D1}" srcOrd="0" destOrd="0" presId="urn:microsoft.com/office/officeart/2018/2/layout/IconVerticalSolidList"/>
    <dgm:cxn modelId="{D30A2B84-C72D-43FD-BA5C-F9D69F13822C}" type="presOf" srcId="{5C5E08FF-68C0-4603-9232-9C1DDCCF7D7D}" destId="{40F8FC0C-A6BE-48FE-BD7C-D6DC6AD0BAB4}" srcOrd="0" destOrd="0" presId="urn:microsoft.com/office/officeart/2018/2/layout/IconVerticalSolidList"/>
    <dgm:cxn modelId="{25B367AF-07D2-4941-B3D5-C05A441A2FEA}" type="presOf" srcId="{CA8B9792-5542-4F0E-98A6-EB234E0D6ECD}" destId="{26C81396-7252-47D9-ACB9-E14CC80BDBF3}" srcOrd="0" destOrd="0" presId="urn:microsoft.com/office/officeart/2018/2/layout/IconVerticalSolidList"/>
    <dgm:cxn modelId="{74A3BFB0-246C-43FF-8A3B-B5E75EB9D969}" srcId="{176AF42A-4755-4A4D-91A1-27B74D1F9C61}" destId="{C2FF1037-86C8-41CD-AFD4-65E2418B544D}" srcOrd="4" destOrd="0" parTransId="{39AE6C77-6062-466A-8E5F-7607B0D439CD}" sibTransId="{92FF8CD6-901A-440D-8C9D-8BFC110DD233}"/>
    <dgm:cxn modelId="{0F4B05BA-E80B-4EB6-BD3E-645E27065BD7}" srcId="{176AF42A-4755-4A4D-91A1-27B74D1F9C61}" destId="{CA8B9792-5542-4F0E-98A6-EB234E0D6ECD}" srcOrd="0" destOrd="0" parTransId="{E34D6E47-5C0A-4FBC-B1A9-C979C0DEA3E8}" sibTransId="{F5AD4BCF-2A72-4F53-9F73-A298478806F6}"/>
    <dgm:cxn modelId="{8630CFD0-1A68-408B-BE23-E43530B66A69}" srcId="{176AF42A-4755-4A4D-91A1-27B74D1F9C61}" destId="{2BDF6C69-A894-4CCC-8DB5-8A36EDAA26A3}" srcOrd="2" destOrd="0" parTransId="{24BB3639-10DF-4A48-961D-65137EFBD1DC}" sibTransId="{66150024-9969-4407-9755-C2B8F2062672}"/>
    <dgm:cxn modelId="{792D03EA-2BB3-427F-8A42-A66A0EF6816C}" type="presOf" srcId="{8C5C9A51-18BF-4C5C-8B0C-8807D445DC2E}" destId="{BF95AD1D-FF4F-4ED1-B9E6-8921AC7CC1AD}" srcOrd="0" destOrd="0" presId="urn:microsoft.com/office/officeart/2018/2/layout/IconVerticalSolidList"/>
    <dgm:cxn modelId="{FC1106FE-7D85-46C7-9B78-614788F3C6DE}" srcId="{176AF42A-4755-4A4D-91A1-27B74D1F9C61}" destId="{5C5E08FF-68C0-4603-9232-9C1DDCCF7D7D}" srcOrd="3" destOrd="0" parTransId="{A84F38A7-B7C2-4F84-91BC-032A9A88485E}" sibTransId="{9EFF0C7A-5D93-4F8F-B340-B9EA44832AB4}"/>
    <dgm:cxn modelId="{BFA5B754-E927-419D-AB21-D7CCCCDD9664}" type="presParOf" srcId="{C36CF9BF-F039-4324-A5C1-0BE2B66D00D1}" destId="{09FB70D1-FBFC-41C2-BBD5-F550DF266D77}" srcOrd="0" destOrd="0" presId="urn:microsoft.com/office/officeart/2018/2/layout/IconVerticalSolidList"/>
    <dgm:cxn modelId="{EADB1510-4EAA-4BCF-A2FF-8829E6D7BD47}" type="presParOf" srcId="{09FB70D1-FBFC-41C2-BBD5-F550DF266D77}" destId="{AB6D1472-37DF-4F68-9942-E3752BA38BE7}" srcOrd="0" destOrd="0" presId="urn:microsoft.com/office/officeart/2018/2/layout/IconVerticalSolidList"/>
    <dgm:cxn modelId="{59A084FD-2AA6-4774-A01F-2AA5BBCAFBE6}" type="presParOf" srcId="{09FB70D1-FBFC-41C2-BBD5-F550DF266D77}" destId="{BF6688AF-22CA-4E5E-BE7F-8F531A892079}" srcOrd="1" destOrd="0" presId="urn:microsoft.com/office/officeart/2018/2/layout/IconVerticalSolidList"/>
    <dgm:cxn modelId="{D7F35951-D509-4001-8DB5-E88ABF44883B}" type="presParOf" srcId="{09FB70D1-FBFC-41C2-BBD5-F550DF266D77}" destId="{FA0344CC-D698-4B9C-95A2-5BF6E18E89BF}" srcOrd="2" destOrd="0" presId="urn:microsoft.com/office/officeart/2018/2/layout/IconVerticalSolidList"/>
    <dgm:cxn modelId="{908EB132-01B5-4616-A78C-EB7F30282B7E}" type="presParOf" srcId="{09FB70D1-FBFC-41C2-BBD5-F550DF266D77}" destId="{26C81396-7252-47D9-ACB9-E14CC80BDBF3}" srcOrd="3" destOrd="0" presId="urn:microsoft.com/office/officeart/2018/2/layout/IconVerticalSolidList"/>
    <dgm:cxn modelId="{9555101B-5F40-4966-B478-D82484818EF3}" type="presParOf" srcId="{C36CF9BF-F039-4324-A5C1-0BE2B66D00D1}" destId="{B9730199-5EC3-4D9A-99FA-338BABBCE0ED}" srcOrd="1" destOrd="0" presId="urn:microsoft.com/office/officeart/2018/2/layout/IconVerticalSolidList"/>
    <dgm:cxn modelId="{43A06A88-85E1-49D9-A027-94DEAEDE4AB4}" type="presParOf" srcId="{C36CF9BF-F039-4324-A5C1-0BE2B66D00D1}" destId="{860DCE25-5DA8-4E14-BA56-73FE478EA59E}" srcOrd="2" destOrd="0" presId="urn:microsoft.com/office/officeart/2018/2/layout/IconVerticalSolidList"/>
    <dgm:cxn modelId="{FEFD7182-AF35-443F-8B52-28F3FCA7F56D}" type="presParOf" srcId="{860DCE25-5DA8-4E14-BA56-73FE478EA59E}" destId="{C3547869-B449-489F-9016-A51617A6F3E8}" srcOrd="0" destOrd="0" presId="urn:microsoft.com/office/officeart/2018/2/layout/IconVerticalSolidList"/>
    <dgm:cxn modelId="{C4219EFC-B4D9-4809-A111-DBABFFC99C0E}" type="presParOf" srcId="{860DCE25-5DA8-4E14-BA56-73FE478EA59E}" destId="{64977B66-63FB-47EC-8EE5-EC34F7DE213C}" srcOrd="1" destOrd="0" presId="urn:microsoft.com/office/officeart/2018/2/layout/IconVerticalSolidList"/>
    <dgm:cxn modelId="{FA155B23-E2F2-4F56-A6E5-DBBFEBD43B61}" type="presParOf" srcId="{860DCE25-5DA8-4E14-BA56-73FE478EA59E}" destId="{94E121B4-A159-43E4-B7F2-2F3757ECA26B}" srcOrd="2" destOrd="0" presId="urn:microsoft.com/office/officeart/2018/2/layout/IconVerticalSolidList"/>
    <dgm:cxn modelId="{86D87A69-C86E-4DFB-848B-8C854ACFA9BF}" type="presParOf" srcId="{860DCE25-5DA8-4E14-BA56-73FE478EA59E}" destId="{BF95AD1D-FF4F-4ED1-B9E6-8921AC7CC1AD}" srcOrd="3" destOrd="0" presId="urn:microsoft.com/office/officeart/2018/2/layout/IconVerticalSolidList"/>
    <dgm:cxn modelId="{D5DADA61-BEF4-4DC2-B838-DB95319FC4EE}" type="presParOf" srcId="{C36CF9BF-F039-4324-A5C1-0BE2B66D00D1}" destId="{FCF6C784-A03B-4352-BF7D-4E992B2E0D69}" srcOrd="3" destOrd="0" presId="urn:microsoft.com/office/officeart/2018/2/layout/IconVerticalSolidList"/>
    <dgm:cxn modelId="{38BC2277-3200-4E5E-8234-D829B9C0D6A9}" type="presParOf" srcId="{C36CF9BF-F039-4324-A5C1-0BE2B66D00D1}" destId="{CB486FFB-B158-441E-BD79-03CC1AB125F9}" srcOrd="4" destOrd="0" presId="urn:microsoft.com/office/officeart/2018/2/layout/IconVerticalSolidList"/>
    <dgm:cxn modelId="{687FFD35-0F83-41E3-B62D-B14BBF1040E3}" type="presParOf" srcId="{CB486FFB-B158-441E-BD79-03CC1AB125F9}" destId="{43FBEC4C-6A47-4A76-B1A8-80C90F051DDE}" srcOrd="0" destOrd="0" presId="urn:microsoft.com/office/officeart/2018/2/layout/IconVerticalSolidList"/>
    <dgm:cxn modelId="{243C7A98-2DC5-408A-A32D-AB8FEEBE3525}" type="presParOf" srcId="{CB486FFB-B158-441E-BD79-03CC1AB125F9}" destId="{8E07B330-A83D-48AC-9532-09DC74EAC624}" srcOrd="1" destOrd="0" presId="urn:microsoft.com/office/officeart/2018/2/layout/IconVerticalSolidList"/>
    <dgm:cxn modelId="{DF0C26E8-8533-4BC0-B779-1A64DFDE7A1A}" type="presParOf" srcId="{CB486FFB-B158-441E-BD79-03CC1AB125F9}" destId="{2460678C-F9AC-4CDA-B382-8E1D4241E17B}" srcOrd="2" destOrd="0" presId="urn:microsoft.com/office/officeart/2018/2/layout/IconVerticalSolidList"/>
    <dgm:cxn modelId="{BCA00AA7-DDA4-4F3F-9FE7-E4F754D79AF3}" type="presParOf" srcId="{CB486FFB-B158-441E-BD79-03CC1AB125F9}" destId="{32E001B7-074B-40ED-87BB-7E2CFAD49119}" srcOrd="3" destOrd="0" presId="urn:microsoft.com/office/officeart/2018/2/layout/IconVerticalSolidList"/>
    <dgm:cxn modelId="{6F2BA331-9D94-4541-9A4E-0E95DF02516E}" type="presParOf" srcId="{C36CF9BF-F039-4324-A5C1-0BE2B66D00D1}" destId="{DE9C46E9-27E2-4B78-8D10-4D74732002CB}" srcOrd="5" destOrd="0" presId="urn:microsoft.com/office/officeart/2018/2/layout/IconVerticalSolidList"/>
    <dgm:cxn modelId="{E481C36D-7942-4960-A8A6-5055E6FC8F64}" type="presParOf" srcId="{C36CF9BF-F039-4324-A5C1-0BE2B66D00D1}" destId="{D5E1768D-FB2B-44E3-9910-CD85AA587F4A}" srcOrd="6" destOrd="0" presId="urn:microsoft.com/office/officeart/2018/2/layout/IconVerticalSolidList"/>
    <dgm:cxn modelId="{8E6F8B74-4948-482C-874A-3BD9B329D6BD}" type="presParOf" srcId="{D5E1768D-FB2B-44E3-9910-CD85AA587F4A}" destId="{D8040864-0FD6-4BE5-9752-69C9DE578268}" srcOrd="0" destOrd="0" presId="urn:microsoft.com/office/officeart/2018/2/layout/IconVerticalSolidList"/>
    <dgm:cxn modelId="{D364B6AB-02E0-481B-94C6-78EEEB03CE18}" type="presParOf" srcId="{D5E1768D-FB2B-44E3-9910-CD85AA587F4A}" destId="{DCA799E7-C46B-44B5-B8F0-BCF1E335E7D5}" srcOrd="1" destOrd="0" presId="urn:microsoft.com/office/officeart/2018/2/layout/IconVerticalSolidList"/>
    <dgm:cxn modelId="{D4853D58-1F41-432A-A043-4DF14F252897}" type="presParOf" srcId="{D5E1768D-FB2B-44E3-9910-CD85AA587F4A}" destId="{5FF86668-87BB-41B3-8507-CACF31443F20}" srcOrd="2" destOrd="0" presId="urn:microsoft.com/office/officeart/2018/2/layout/IconVerticalSolidList"/>
    <dgm:cxn modelId="{2C7B96E1-9833-480F-A765-CD4C1E382861}" type="presParOf" srcId="{D5E1768D-FB2B-44E3-9910-CD85AA587F4A}" destId="{40F8FC0C-A6BE-48FE-BD7C-D6DC6AD0BAB4}" srcOrd="3" destOrd="0" presId="urn:microsoft.com/office/officeart/2018/2/layout/IconVerticalSolidList"/>
    <dgm:cxn modelId="{B01BE4D7-4C84-48E7-BF99-7DA779B28002}" type="presParOf" srcId="{C36CF9BF-F039-4324-A5C1-0BE2B66D00D1}" destId="{133DF52C-A4F9-41DE-9A72-BA0193F72C19}" srcOrd="7" destOrd="0" presId="urn:microsoft.com/office/officeart/2018/2/layout/IconVerticalSolidList"/>
    <dgm:cxn modelId="{BB66D388-6DDA-48F9-AB42-6A83D75B3D51}" type="presParOf" srcId="{C36CF9BF-F039-4324-A5C1-0BE2B66D00D1}" destId="{022270C1-9DA3-44B8-B4FD-AADAAC9DE364}" srcOrd="8" destOrd="0" presId="urn:microsoft.com/office/officeart/2018/2/layout/IconVerticalSolidList"/>
    <dgm:cxn modelId="{07ED88F5-C3EB-4CB6-80B6-7AC8FDFE8745}" type="presParOf" srcId="{022270C1-9DA3-44B8-B4FD-AADAAC9DE364}" destId="{049C0FF1-A28F-4147-9603-174DE875E7B4}" srcOrd="0" destOrd="0" presId="urn:microsoft.com/office/officeart/2018/2/layout/IconVerticalSolidList"/>
    <dgm:cxn modelId="{B24E1F02-97D3-48EB-92FF-E6D4EE8A15C1}" type="presParOf" srcId="{022270C1-9DA3-44B8-B4FD-AADAAC9DE364}" destId="{8FA2AB5E-F18A-4F02-BBE5-7E81AEE113FC}" srcOrd="1" destOrd="0" presId="urn:microsoft.com/office/officeart/2018/2/layout/IconVerticalSolidList"/>
    <dgm:cxn modelId="{F5ED1E82-8759-4694-B42D-BB9C9EC4BE13}" type="presParOf" srcId="{022270C1-9DA3-44B8-B4FD-AADAAC9DE364}" destId="{1F2BBEFA-8746-40D9-B941-B59F595FDB20}" srcOrd="2" destOrd="0" presId="urn:microsoft.com/office/officeart/2018/2/layout/IconVerticalSolidList"/>
    <dgm:cxn modelId="{2418A424-8DAE-4912-A535-00AE3AFE9CE6}" type="presParOf" srcId="{022270C1-9DA3-44B8-B4FD-AADAAC9DE364}" destId="{AD8440A2-FC01-412B-953F-1F077C533C66}" srcOrd="3" destOrd="0" presId="urn:microsoft.com/office/officeart/2018/2/layout/IconVerticalSoli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A8BC4B-2712-DB46-BA90-57E0DCA90580}">
      <dsp:nvSpPr>
        <dsp:cNvPr id="0" name=""/>
        <dsp:cNvSpPr/>
      </dsp:nvSpPr>
      <dsp:spPr>
        <a:xfrm>
          <a:off x="0" y="352809"/>
          <a:ext cx="5271479"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DDF0A6-CF90-534E-B95B-F650D37AFF14}">
      <dsp:nvSpPr>
        <dsp:cNvPr id="0" name=""/>
        <dsp:cNvSpPr/>
      </dsp:nvSpPr>
      <dsp:spPr>
        <a:xfrm>
          <a:off x="263573" y="72369"/>
          <a:ext cx="3690035"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475" tIns="0" rIns="139475" bIns="0" numCol="1" spcCol="1270" anchor="ctr" anchorCtr="0">
          <a:noAutofit/>
        </a:bodyPr>
        <a:lstStyle/>
        <a:p>
          <a:pPr marL="0" lvl="0" indent="0" algn="l" defTabSz="844550">
            <a:lnSpc>
              <a:spcPct val="90000"/>
            </a:lnSpc>
            <a:spcBef>
              <a:spcPct val="0"/>
            </a:spcBef>
            <a:spcAft>
              <a:spcPct val="35000"/>
            </a:spcAft>
            <a:buNone/>
          </a:pPr>
          <a:r>
            <a:rPr lang="en-US" sz="1900" kern="1200"/>
            <a:t>Cyflwyniad</a:t>
          </a:r>
        </a:p>
      </dsp:txBody>
      <dsp:txXfrm>
        <a:off x="290953" y="99749"/>
        <a:ext cx="3635275" cy="506120"/>
      </dsp:txXfrm>
    </dsp:sp>
    <dsp:sp modelId="{ADD2C18C-E3E4-FF41-AB40-B223365A4F5D}">
      <dsp:nvSpPr>
        <dsp:cNvPr id="0" name=""/>
        <dsp:cNvSpPr/>
      </dsp:nvSpPr>
      <dsp:spPr>
        <a:xfrm>
          <a:off x="0" y="1214649"/>
          <a:ext cx="5271479"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14D303-7783-7A47-8791-FBBAB18CD4FE}">
      <dsp:nvSpPr>
        <dsp:cNvPr id="0" name=""/>
        <dsp:cNvSpPr/>
      </dsp:nvSpPr>
      <dsp:spPr>
        <a:xfrm>
          <a:off x="263573" y="934209"/>
          <a:ext cx="3690035"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475" tIns="0" rIns="139475" bIns="0" numCol="1" spcCol="1270" anchor="ctr" anchorCtr="0">
          <a:noAutofit/>
        </a:bodyPr>
        <a:lstStyle/>
        <a:p>
          <a:pPr marL="0" lvl="0" indent="0" algn="l" defTabSz="844550">
            <a:lnSpc>
              <a:spcPct val="90000"/>
            </a:lnSpc>
            <a:spcBef>
              <a:spcPct val="0"/>
            </a:spcBef>
            <a:spcAft>
              <a:spcPct val="35000"/>
            </a:spcAft>
            <a:buNone/>
          </a:pPr>
          <a:r>
            <a:rPr lang="en-US" sz="1900" kern="1200"/>
            <a:t>Adolygiad Llenyddiaeth</a:t>
          </a:r>
        </a:p>
      </dsp:txBody>
      <dsp:txXfrm>
        <a:off x="290953" y="961589"/>
        <a:ext cx="3635275" cy="506120"/>
      </dsp:txXfrm>
    </dsp:sp>
    <dsp:sp modelId="{32E07146-C2CA-7948-AC0E-900CCCC3E72A}">
      <dsp:nvSpPr>
        <dsp:cNvPr id="0" name=""/>
        <dsp:cNvSpPr/>
      </dsp:nvSpPr>
      <dsp:spPr>
        <a:xfrm>
          <a:off x="0" y="2076489"/>
          <a:ext cx="5271479"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2020C1E-71E9-A749-81C8-CF731C7AB97D}">
      <dsp:nvSpPr>
        <dsp:cNvPr id="0" name=""/>
        <dsp:cNvSpPr/>
      </dsp:nvSpPr>
      <dsp:spPr>
        <a:xfrm>
          <a:off x="263573" y="1796049"/>
          <a:ext cx="3690035"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475" tIns="0" rIns="139475" bIns="0" numCol="1" spcCol="1270" anchor="ctr" anchorCtr="0">
          <a:noAutofit/>
        </a:bodyPr>
        <a:lstStyle/>
        <a:p>
          <a:pPr marL="0" lvl="0" indent="0" algn="l" defTabSz="844550">
            <a:lnSpc>
              <a:spcPct val="90000"/>
            </a:lnSpc>
            <a:spcBef>
              <a:spcPct val="0"/>
            </a:spcBef>
            <a:spcAft>
              <a:spcPct val="35000"/>
            </a:spcAft>
            <a:buNone/>
          </a:pPr>
          <a:r>
            <a:rPr lang="en-US" sz="1900" kern="1200"/>
            <a:t>Methodoleg</a:t>
          </a:r>
        </a:p>
      </dsp:txBody>
      <dsp:txXfrm>
        <a:off x="290953" y="1823429"/>
        <a:ext cx="3635275" cy="506120"/>
      </dsp:txXfrm>
    </dsp:sp>
    <dsp:sp modelId="{1C15DB4F-B3E1-2245-AAE4-773C96B93032}">
      <dsp:nvSpPr>
        <dsp:cNvPr id="0" name=""/>
        <dsp:cNvSpPr/>
      </dsp:nvSpPr>
      <dsp:spPr>
        <a:xfrm>
          <a:off x="0" y="2938329"/>
          <a:ext cx="5271479"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EA657B-B3FC-2A44-A990-75A5E7A9282B}">
      <dsp:nvSpPr>
        <dsp:cNvPr id="0" name=""/>
        <dsp:cNvSpPr/>
      </dsp:nvSpPr>
      <dsp:spPr>
        <a:xfrm>
          <a:off x="263573" y="2657889"/>
          <a:ext cx="3690035"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475" tIns="0" rIns="139475" bIns="0" numCol="1" spcCol="1270" anchor="ctr" anchorCtr="0">
          <a:noAutofit/>
        </a:bodyPr>
        <a:lstStyle/>
        <a:p>
          <a:pPr marL="0" lvl="0" indent="0" algn="l" defTabSz="844550">
            <a:lnSpc>
              <a:spcPct val="90000"/>
            </a:lnSpc>
            <a:spcBef>
              <a:spcPct val="0"/>
            </a:spcBef>
            <a:spcAft>
              <a:spcPct val="35000"/>
            </a:spcAft>
            <a:buNone/>
          </a:pPr>
          <a:r>
            <a:rPr lang="en-US" sz="1900" kern="1200"/>
            <a:t>Canlyniadau a Thrafodaeth</a:t>
          </a:r>
        </a:p>
      </dsp:txBody>
      <dsp:txXfrm>
        <a:off x="290953" y="2685269"/>
        <a:ext cx="3635275" cy="506120"/>
      </dsp:txXfrm>
    </dsp:sp>
    <dsp:sp modelId="{6298960A-F85C-C746-A459-BD23FE99EFB2}">
      <dsp:nvSpPr>
        <dsp:cNvPr id="0" name=""/>
        <dsp:cNvSpPr/>
      </dsp:nvSpPr>
      <dsp:spPr>
        <a:xfrm>
          <a:off x="0" y="3750741"/>
          <a:ext cx="5271479"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47BCA9-6B1A-9C45-828E-6DC1648C7BD7}">
      <dsp:nvSpPr>
        <dsp:cNvPr id="0" name=""/>
        <dsp:cNvSpPr/>
      </dsp:nvSpPr>
      <dsp:spPr>
        <a:xfrm>
          <a:off x="263573" y="3519729"/>
          <a:ext cx="3690035"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475" tIns="0" rIns="139475" bIns="0" numCol="1" spcCol="1270" anchor="ctr" anchorCtr="0">
          <a:noAutofit/>
        </a:bodyPr>
        <a:lstStyle/>
        <a:p>
          <a:pPr marL="0" lvl="0" indent="0" algn="l" defTabSz="844550">
            <a:lnSpc>
              <a:spcPct val="90000"/>
            </a:lnSpc>
            <a:spcBef>
              <a:spcPct val="0"/>
            </a:spcBef>
            <a:spcAft>
              <a:spcPct val="35000"/>
            </a:spcAft>
            <a:buNone/>
          </a:pPr>
          <a:r>
            <a:rPr lang="en-US" sz="1900" kern="1200"/>
            <a:t>Casgliad</a:t>
          </a:r>
        </a:p>
      </dsp:txBody>
      <dsp:txXfrm>
        <a:off x="290953" y="3547109"/>
        <a:ext cx="3635275"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D1472-37DF-4F68-9942-E3752BA38BE7}">
      <dsp:nvSpPr>
        <dsp:cNvPr id="0" name=""/>
        <dsp:cNvSpPr/>
      </dsp:nvSpPr>
      <dsp:spPr>
        <a:xfrm>
          <a:off x="0" y="3399"/>
          <a:ext cx="5271479"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6688AF-22CA-4E5E-BE7F-8F531A892079}">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81396-7252-47D9-ACB9-E14CC80BDBF3}">
      <dsp:nvSpPr>
        <dsp:cNvPr id="0" name=""/>
        <dsp:cNvSpPr/>
      </dsp:nvSpPr>
      <dsp:spPr>
        <a:xfrm>
          <a:off x="836323" y="3399"/>
          <a:ext cx="443515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US" sz="1900" kern="1200" dirty="0"/>
            <a:t>Introduction</a:t>
          </a:r>
        </a:p>
      </dsp:txBody>
      <dsp:txXfrm>
        <a:off x="836323" y="3399"/>
        <a:ext cx="4435155" cy="724089"/>
      </dsp:txXfrm>
    </dsp:sp>
    <dsp:sp modelId="{C3547869-B449-489F-9016-A51617A6F3E8}">
      <dsp:nvSpPr>
        <dsp:cNvPr id="0" name=""/>
        <dsp:cNvSpPr/>
      </dsp:nvSpPr>
      <dsp:spPr>
        <a:xfrm>
          <a:off x="0" y="908511"/>
          <a:ext cx="5271479"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977B66-63FB-47EC-8EE5-EC34F7DE213C}">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95AD1D-FF4F-4ED1-B9E6-8921AC7CC1AD}">
      <dsp:nvSpPr>
        <dsp:cNvPr id="0" name=""/>
        <dsp:cNvSpPr/>
      </dsp:nvSpPr>
      <dsp:spPr>
        <a:xfrm>
          <a:off x="836323" y="908511"/>
          <a:ext cx="443515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US" sz="1900" kern="1200"/>
            <a:t>Literature Review</a:t>
          </a:r>
        </a:p>
      </dsp:txBody>
      <dsp:txXfrm>
        <a:off x="836323" y="908511"/>
        <a:ext cx="4435155" cy="724089"/>
      </dsp:txXfrm>
    </dsp:sp>
    <dsp:sp modelId="{43FBEC4C-6A47-4A76-B1A8-80C90F051DDE}">
      <dsp:nvSpPr>
        <dsp:cNvPr id="0" name=""/>
        <dsp:cNvSpPr/>
      </dsp:nvSpPr>
      <dsp:spPr>
        <a:xfrm>
          <a:off x="0" y="1813624"/>
          <a:ext cx="5271479"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7B330-A83D-48AC-9532-09DC74EAC624}">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001B7-074B-40ED-87BB-7E2CFAD49119}">
      <dsp:nvSpPr>
        <dsp:cNvPr id="0" name=""/>
        <dsp:cNvSpPr/>
      </dsp:nvSpPr>
      <dsp:spPr>
        <a:xfrm>
          <a:off x="836323" y="1813624"/>
          <a:ext cx="443515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US" sz="1900" kern="1200"/>
            <a:t>Methodology</a:t>
          </a:r>
        </a:p>
      </dsp:txBody>
      <dsp:txXfrm>
        <a:off x="836323" y="1813624"/>
        <a:ext cx="4435155" cy="724089"/>
      </dsp:txXfrm>
    </dsp:sp>
    <dsp:sp modelId="{D8040864-0FD6-4BE5-9752-69C9DE578268}">
      <dsp:nvSpPr>
        <dsp:cNvPr id="0" name=""/>
        <dsp:cNvSpPr/>
      </dsp:nvSpPr>
      <dsp:spPr>
        <a:xfrm>
          <a:off x="0" y="2718736"/>
          <a:ext cx="5271479"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799E7-C46B-44B5-B8F0-BCF1E335E7D5}">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F8FC0C-A6BE-48FE-BD7C-D6DC6AD0BAB4}">
      <dsp:nvSpPr>
        <dsp:cNvPr id="0" name=""/>
        <dsp:cNvSpPr/>
      </dsp:nvSpPr>
      <dsp:spPr>
        <a:xfrm>
          <a:off x="836323" y="2718736"/>
          <a:ext cx="443515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US" sz="1900" kern="1200" dirty="0"/>
            <a:t>Results and Discussion</a:t>
          </a:r>
        </a:p>
      </dsp:txBody>
      <dsp:txXfrm>
        <a:off x="836323" y="2718736"/>
        <a:ext cx="4435155" cy="724089"/>
      </dsp:txXfrm>
    </dsp:sp>
    <dsp:sp modelId="{049C0FF1-A28F-4147-9603-174DE875E7B4}">
      <dsp:nvSpPr>
        <dsp:cNvPr id="0" name=""/>
        <dsp:cNvSpPr/>
      </dsp:nvSpPr>
      <dsp:spPr>
        <a:xfrm>
          <a:off x="0" y="3623848"/>
          <a:ext cx="5271479"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AB5E-F18A-4F02-BBE5-7E81AEE113FC}">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8440A2-FC01-412B-953F-1F077C533C66}">
      <dsp:nvSpPr>
        <dsp:cNvPr id="0" name=""/>
        <dsp:cNvSpPr/>
      </dsp:nvSpPr>
      <dsp:spPr>
        <a:xfrm>
          <a:off x="836323" y="3623848"/>
          <a:ext cx="443515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US" sz="1900" kern="1200"/>
            <a:t>Conclusion</a:t>
          </a:r>
        </a:p>
      </dsp:txBody>
      <dsp:txXfrm>
        <a:off x="836323" y="3623848"/>
        <a:ext cx="4435155" cy="72408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3/21/23</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4211674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4205345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652807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1011227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278926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4030502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843583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3205117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542711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645326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2176768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999836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a:t>It is important to try to remember that a good individual research project tells a good story too. The story should be sufficiently transparent and easy to follow that the reader doesn’t have to ask any difficult and penetrating questions. You can improve the quality of your story in the following ways:</a:t>
            </a: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514664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a:t>Remind them to adhere to these guidelines</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7015313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a:t>Remind them to submit appendix to PART 2 – Turnitin as one word document. You may use the ethics form as the word document – add content page – copy/paste other appendices such as consent form to this document.</a:t>
            </a:r>
          </a:p>
          <a:p>
            <a:r>
              <a:rPr lang="en-US" dirty="0"/>
              <a:t>Remind them to include a content list</a:t>
            </a:r>
          </a:p>
          <a:p>
            <a:r>
              <a:rPr lang="en-US" dirty="0"/>
              <a:t>Remind them to include ethics form, etc.</a:t>
            </a:r>
          </a:p>
          <a:p>
            <a:r>
              <a:rPr lang="en-US" dirty="0"/>
              <a:t>Only include relevant information ** </a:t>
            </a:r>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8344855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a:t>Possible examples to include</a:t>
            </a:r>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32990498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Remind them of the submission date = 15.05.23</a:t>
            </a:r>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59569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endParaRPr lang="en-US" dirty="0"/>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3/21/23</a:t>
            </a:fld>
            <a:endParaRPr lang="en-US" dirty="0"/>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50264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510400-9C12-2D4C-B404-F9D9AD216E87}"/>
              </a:ext>
            </a:extLst>
          </p:cNvPr>
          <p:cNvPicPr>
            <a:picLocks noChangeAspect="1"/>
          </p:cNvPicPr>
          <p:nvPr userDrawn="1"/>
        </p:nvPicPr>
        <p:blipFill>
          <a:blip r:embed="rId2"/>
          <a:stretch>
            <a:fillRect/>
          </a:stretch>
        </p:blipFill>
        <p:spPr>
          <a:xfrm>
            <a:off x="0" y="45538"/>
            <a:ext cx="12192000" cy="6812462"/>
          </a:xfrm>
          <a:prstGeom prst="rect">
            <a:avLst/>
          </a:prstGeom>
        </p:spPr>
      </p:pic>
    </p:spTree>
    <p:extLst>
      <p:ext uri="{BB962C8B-B14F-4D97-AF65-F5344CB8AC3E}">
        <p14:creationId xmlns:p14="http://schemas.microsoft.com/office/powerpoint/2010/main" val="818952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14"/>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80" r:id="rId7"/>
    <p:sldLayoutId id="2147483681" r:id="rId8"/>
    <p:sldLayoutId id="2147483683" r:id="rId9"/>
    <p:sldLayoutId id="2147483663" r:id="rId10"/>
    <p:sldLayoutId id="2147483684"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www.students4bestevidence.net/blog/2015/07/24/nominal-ordinal-numerical-variables/" TargetMode="External"/><Relationship Id="rId5" Type="http://schemas.openxmlformats.org/officeDocument/2006/relationships/image" Target="../media/image3.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the1709blog.blogspot.com/2010/04/limited-term-assignments-reader-writes.html" TargetMode="External"/><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tiff"/><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3" Type="http://schemas.openxmlformats.org/officeDocument/2006/relationships/slideLayout" Target="../slideLayouts/slideLayout11.xml"/><Relationship Id="rId7" Type="http://schemas.openxmlformats.org/officeDocument/2006/relationships/diagramQuickStyle" Target="../diagrams/quickStyle1.xml"/><Relationship Id="rId12"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5" Type="http://schemas.openxmlformats.org/officeDocument/2006/relationships/image" Target="../media/image4.png"/><Relationship Id="rId10" Type="http://schemas.openxmlformats.org/officeDocument/2006/relationships/diagramData" Target="../diagrams/data2.xml"/><Relationship Id="rId4" Type="http://schemas.openxmlformats.org/officeDocument/2006/relationships/notesSlide" Target="../notesSlides/notesSlide5.xml"/><Relationship Id="rId9" Type="http://schemas.microsoft.com/office/2007/relationships/diagramDrawing" Target="../diagrams/drawing1.xml"/><Relationship Id="rId14"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1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9.m4a"/><Relationship Id="rId7" Type="http://schemas.openxmlformats.org/officeDocument/2006/relationships/image" Target="../media/image20.tiff"/><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notesSlide" Target="../notesSlides/notesSlide8.xml"/><Relationship Id="rId5" Type="http://schemas.openxmlformats.org/officeDocument/2006/relationships/slideLayout" Target="../slideLayouts/slideLayout12.xml"/><Relationship Id="rId4" Type="http://schemas.openxmlformats.org/officeDocument/2006/relationships/audio" Target="../media/media9.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2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image" Target="../media/image22.tiff"/></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13.m4a"/><Relationship Id="rId7" Type="http://schemas.openxmlformats.org/officeDocument/2006/relationships/image" Target="../media/image2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notesSlide" Target="../notesSlides/notesSlide10.xml"/><Relationship Id="rId5" Type="http://schemas.openxmlformats.org/officeDocument/2006/relationships/slideLayout" Target="../slideLayouts/slideLayout12.xml"/><Relationship Id="rId4" Type="http://schemas.openxmlformats.org/officeDocument/2006/relationships/audio" Target="../media/media13.m4a"/></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png"/><Relationship Id="rId5" Type="http://schemas.openxmlformats.org/officeDocument/2006/relationships/image" Target="../media/image24.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4.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png"/><Relationship Id="rId5" Type="http://schemas.openxmlformats.org/officeDocument/2006/relationships/image" Target="../media/image26.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4.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4.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missbsresources.com/maths-resources" TargetMode="External"/><Relationship Id="rId5" Type="http://schemas.openxmlformats.org/officeDocument/2006/relationships/image" Target="../media/image28.jp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4.png"/><Relationship Id="rId5" Type="http://schemas.openxmlformats.org/officeDocument/2006/relationships/hyperlink" Target="https://pixabay.com/en/dialog-tip-advice-hint-speaking-148815/" TargetMode="External"/><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4.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1.tiff"/><Relationship Id="rId5" Type="http://schemas.openxmlformats.org/officeDocument/2006/relationships/image" Target="../media/image30.tiff"/><Relationship Id="rId4"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slideLayout" Target="../slideLayouts/slideLayout12.xml"/><Relationship Id="rId7" Type="http://schemas.openxmlformats.org/officeDocument/2006/relationships/image" Target="../media/image34.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33.tiff"/><Relationship Id="rId5" Type="http://schemas.openxmlformats.org/officeDocument/2006/relationships/image" Target="../media/image32.tiff"/><Relationship Id="rId4" Type="http://schemas.openxmlformats.org/officeDocument/2006/relationships/notesSlide" Target="../notesSlides/notesSlide15.xml"/><Relationship Id="rId9"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notesSlide" Target="../notesSlides/notesSlide16.xml"/><Relationship Id="rId1" Type="http://schemas.openxmlformats.org/officeDocument/2006/relationships/slideLayout" Target="../slideLayouts/slideLayout11.xml"/><Relationship Id="rId4" Type="http://schemas.openxmlformats.org/officeDocument/2006/relationships/image" Target="../media/image37.tiff"/></Relationships>
</file>

<file path=ppt/slides/_rels/slide21.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image" Target="../media/image38.tiff"/><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4.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hyperlink" Target="http://the1709blog.blogspot.com/2010/04/limited-term-assignments-reader-writes.html" TargetMode="External"/><Relationship Id="rId5" Type="http://schemas.openxmlformats.org/officeDocument/2006/relationships/image" Target="../media/image5.png"/><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601B-428B-234E-AF27-A38FF4F42AC5}"/>
              </a:ext>
            </a:extLst>
          </p:cNvPr>
          <p:cNvSpPr>
            <a:spLocks noGrp="1"/>
          </p:cNvSpPr>
          <p:nvPr>
            <p:ph type="title"/>
          </p:nvPr>
        </p:nvSpPr>
        <p:spPr>
          <a:xfrm>
            <a:off x="838200" y="365126"/>
            <a:ext cx="10515600" cy="1325563"/>
          </a:xfrm>
        </p:spPr>
        <p:txBody>
          <a:bodyPr vert="horz" lIns="91440" tIns="45720" rIns="91440" bIns="45720" rtlCol="0" anchor="ctr">
            <a:normAutofit/>
          </a:bodyPr>
          <a:lstStyle/>
          <a:p>
            <a:r>
              <a:rPr lang="en-US" sz="2800" b="1"/>
              <a:t>ECAD5010C Ymchwilio i’r Dysgu: beth, sut a pham ydw i’n addysgu?</a:t>
            </a:r>
            <a:br>
              <a:rPr lang="en-US" sz="2800" b="1"/>
            </a:br>
            <a:br>
              <a:rPr lang="en-US" sz="2800" b="1"/>
            </a:br>
            <a:r>
              <a:rPr lang="en-US" sz="2800" b="1"/>
              <a:t>ECAD5010 Researching the learning: what, how and why am I teaching?</a:t>
            </a:r>
          </a:p>
        </p:txBody>
      </p:sp>
      <p:pic>
        <p:nvPicPr>
          <p:cNvPr id="5" name="Picture 4" descr="Shape&#10;&#10;Description automatically generated with medium confidence">
            <a:extLst>
              <a:ext uri="{FF2B5EF4-FFF2-40B4-BE49-F238E27FC236}">
                <a16:creationId xmlns:a16="http://schemas.microsoft.com/office/drawing/2014/main" id="{BE7537E4-61BE-9253-2491-F5D8A4106270}"/>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2064" r="5893" b="1"/>
          <a:stretch/>
        </p:blipFill>
        <p:spPr>
          <a:xfrm>
            <a:off x="1011195" y="1838937"/>
            <a:ext cx="6242222" cy="4064589"/>
          </a:xfrm>
          <a:prstGeom prst="rect">
            <a:avLst/>
          </a:prstGeom>
          <a:noFill/>
        </p:spPr>
      </p:pic>
      <p:sp>
        <p:nvSpPr>
          <p:cNvPr id="3" name="TextBox 2">
            <a:extLst>
              <a:ext uri="{FF2B5EF4-FFF2-40B4-BE49-F238E27FC236}">
                <a16:creationId xmlns:a16="http://schemas.microsoft.com/office/drawing/2014/main" id="{555EA232-F4C5-A34C-BD2D-451AAE1C3954}"/>
              </a:ext>
            </a:extLst>
          </p:cNvPr>
          <p:cNvSpPr txBox="1"/>
          <p:nvPr/>
        </p:nvSpPr>
        <p:spPr>
          <a:xfrm>
            <a:off x="8105378" y="4811737"/>
            <a:ext cx="4086622" cy="571586"/>
          </a:xfrm>
          <a:prstGeom prst="rect">
            <a:avLst/>
          </a:prstGeom>
        </p:spPr>
        <p:txBody>
          <a:bodyPr vert="horz" lIns="91440" tIns="45720" rIns="91440" bIns="45720" rtlCol="0">
            <a:noAutofit/>
          </a:bodyPr>
          <a:lstStyle/>
          <a:p>
            <a:pPr>
              <a:lnSpc>
                <a:spcPct val="90000"/>
              </a:lnSpc>
              <a:spcBef>
                <a:spcPts val="1000"/>
              </a:spcBef>
            </a:pPr>
            <a:r>
              <a:rPr lang="en-US" sz="2800" dirty="0"/>
              <a:t>Assignment Specification</a:t>
            </a:r>
          </a:p>
        </p:txBody>
      </p:sp>
      <p:pic>
        <p:nvPicPr>
          <p:cNvPr id="7" name="Audio Recording 20 Mar 2023 at 16:49:30">
            <a:hlinkClick r:id="" action="ppaction://media"/>
            <a:extLst>
              <a:ext uri="{FF2B5EF4-FFF2-40B4-BE49-F238E27FC236}">
                <a16:creationId xmlns:a16="http://schemas.microsoft.com/office/drawing/2014/main" id="{53285772-1164-1BDD-5D80-D7C9689020E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148689" y="2438413"/>
            <a:ext cx="812800" cy="812800"/>
          </a:xfrm>
          <a:prstGeom prst="rect">
            <a:avLst/>
          </a:prstGeom>
        </p:spPr>
      </p:pic>
    </p:spTree>
    <p:extLst>
      <p:ext uri="{BB962C8B-B14F-4D97-AF65-F5344CB8AC3E}">
        <p14:creationId xmlns:p14="http://schemas.microsoft.com/office/powerpoint/2010/main" val="2064241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39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96192" y="2538008"/>
            <a:ext cx="11099176" cy="2584710"/>
          </a:xfrm>
        </p:spPr>
        <p:txBody>
          <a:bodyPr>
            <a:normAutofit/>
          </a:bodyPr>
          <a:lstStyle/>
          <a:p>
            <a:pPr>
              <a:buClr>
                <a:schemeClr val="accent5">
                  <a:lumMod val="75000"/>
                </a:schemeClr>
              </a:buClr>
            </a:pPr>
            <a:r>
              <a:rPr lang="en-GB" sz="2400" dirty="0"/>
              <a:t>A written assignment (equivalent to 4000 words)</a:t>
            </a:r>
          </a:p>
          <a:p>
            <a:pPr>
              <a:buClr>
                <a:schemeClr val="accent5">
                  <a:lumMod val="75000"/>
                </a:schemeClr>
              </a:buClr>
            </a:pPr>
            <a:r>
              <a:rPr lang="en-GB" sz="2400" b="1" dirty="0"/>
              <a:t>Design and conduct a small-scale research study, and critically evaluate the impact of chosen research tools and data/findings on the learner and on your professional practice</a:t>
            </a:r>
            <a:r>
              <a:rPr lang="en-GB" sz="2400" dirty="0"/>
              <a:t>.</a:t>
            </a:r>
          </a:p>
          <a:p>
            <a:pPr>
              <a:buClr>
                <a:schemeClr val="accent5">
                  <a:lumMod val="75000"/>
                </a:schemeClr>
              </a:buClr>
              <a:buFont typeface="Wingdings" panose="05000000000000000000" pitchFamily="2" charset="2"/>
              <a:buChar char="Ø"/>
            </a:pPr>
            <a:r>
              <a:rPr lang="en-GB" sz="2400" dirty="0"/>
              <a:t>Submission date: </a:t>
            </a:r>
            <a:r>
              <a:rPr lang="en-GB" sz="2400" dirty="0">
                <a:solidFill>
                  <a:srgbClr val="FF0000"/>
                </a:solidFill>
              </a:rPr>
              <a:t>15.05.23</a:t>
            </a:r>
          </a:p>
          <a:p>
            <a:pPr>
              <a:buClr>
                <a:schemeClr val="accent5">
                  <a:lumMod val="75000"/>
                </a:schemeClr>
              </a:buClr>
              <a:buFont typeface="Wingdings" panose="05000000000000000000" pitchFamily="2" charset="2"/>
              <a:buChar char="Ø"/>
            </a:pPr>
            <a:r>
              <a:rPr lang="en-GB" sz="2400" dirty="0"/>
              <a:t>Turnitin </a:t>
            </a:r>
            <a:r>
              <a:rPr lang="en-GB" sz="2400" dirty="0">
                <a:solidFill>
                  <a:srgbClr val="FF0000"/>
                </a:solidFill>
              </a:rPr>
              <a:t>before 23:59</a:t>
            </a:r>
          </a:p>
        </p:txBody>
      </p:sp>
      <p:pic>
        <p:nvPicPr>
          <p:cNvPr id="6" name="Picture 5" descr="A picture containing text, businesscard&#10;&#10;Description automatically generated">
            <a:extLst>
              <a:ext uri="{FF2B5EF4-FFF2-40B4-BE49-F238E27FC236}">
                <a16:creationId xmlns:a16="http://schemas.microsoft.com/office/drawing/2014/main" id="{CA2D0C04-46F7-4044-865D-01D8BE170F4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371681" y="397890"/>
            <a:ext cx="2724319" cy="1714500"/>
          </a:xfrm>
          <a:prstGeom prst="rect">
            <a:avLst/>
          </a:prstGeom>
        </p:spPr>
      </p:pic>
      <p:pic>
        <p:nvPicPr>
          <p:cNvPr id="7" name="Audio Recording 20 Mar 2023 at 16:52:53">
            <a:hlinkClick r:id="" action="ppaction://media"/>
            <a:extLst>
              <a:ext uri="{FF2B5EF4-FFF2-40B4-BE49-F238E27FC236}">
                <a16:creationId xmlns:a16="http://schemas.microsoft.com/office/drawing/2014/main" id="{A4DEA9D1-EA28-81D8-1F7E-463EB2B5F21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360454" y="648762"/>
            <a:ext cx="812800" cy="812800"/>
          </a:xfrm>
          <a:prstGeom prst="rect">
            <a:avLst/>
          </a:prstGeom>
        </p:spPr>
      </p:pic>
    </p:spTree>
    <p:extLst>
      <p:ext uri="{BB962C8B-B14F-4D97-AF65-F5344CB8AC3E}">
        <p14:creationId xmlns:p14="http://schemas.microsoft.com/office/powerpoint/2010/main" val="2671370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42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C205E9B-06EC-1740-9881-2D6F81CB3671}"/>
              </a:ext>
            </a:extLst>
          </p:cNvPr>
          <p:cNvPicPr>
            <a:picLocks noChangeAspect="1"/>
          </p:cNvPicPr>
          <p:nvPr/>
        </p:nvPicPr>
        <p:blipFill>
          <a:blip r:embed="rId5"/>
          <a:stretch>
            <a:fillRect/>
          </a:stretch>
        </p:blipFill>
        <p:spPr>
          <a:xfrm>
            <a:off x="0" y="204845"/>
            <a:ext cx="12192000" cy="6653155"/>
          </a:xfrm>
          <a:prstGeom prst="rect">
            <a:avLst/>
          </a:prstGeom>
        </p:spPr>
      </p:pic>
      <p:pic>
        <p:nvPicPr>
          <p:cNvPr id="2" name="Audio Recording 20 Mar 2023 at 17:10:45">
            <a:hlinkClick r:id="" action="ppaction://media"/>
            <a:extLst>
              <a:ext uri="{FF2B5EF4-FFF2-40B4-BE49-F238E27FC236}">
                <a16:creationId xmlns:a16="http://schemas.microsoft.com/office/drawing/2014/main" id="{0CAC666C-965A-F5E4-F044-882D1921427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48309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2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Arrow Connector 7">
            <a:extLst>
              <a:ext uri="{FF2B5EF4-FFF2-40B4-BE49-F238E27FC236}">
                <a16:creationId xmlns:a16="http://schemas.microsoft.com/office/drawing/2014/main" id="{3956064F-B269-4D4C-9624-C1A71F575FD7}"/>
              </a:ext>
            </a:extLst>
          </p:cNvPr>
          <p:cNvCxnSpPr>
            <a:cxnSpLocks/>
          </p:cNvCxnSpPr>
          <p:nvPr/>
        </p:nvCxnSpPr>
        <p:spPr>
          <a:xfrm>
            <a:off x="133724" y="1630930"/>
            <a:ext cx="851104" cy="1462230"/>
          </a:xfrm>
          <a:prstGeom prst="straightConnector1">
            <a:avLst/>
          </a:prstGeom>
          <a:ln w="69850">
            <a:tailEnd type="triangle"/>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1BB8B3AE-DE65-9C9C-CC9D-49E9FD7B3656}"/>
              </a:ext>
            </a:extLst>
          </p:cNvPr>
          <p:cNvPicPr>
            <a:picLocks noChangeAspect="1"/>
          </p:cNvPicPr>
          <p:nvPr/>
        </p:nvPicPr>
        <p:blipFill>
          <a:blip r:embed="rId5"/>
          <a:stretch>
            <a:fillRect/>
          </a:stretch>
        </p:blipFill>
        <p:spPr>
          <a:xfrm>
            <a:off x="1055620" y="443019"/>
            <a:ext cx="9577802" cy="4628602"/>
          </a:xfrm>
          <a:prstGeom prst="rect">
            <a:avLst/>
          </a:prstGeom>
          <a:ln>
            <a:solidFill>
              <a:srgbClr val="D542D5"/>
            </a:solidFill>
          </a:ln>
        </p:spPr>
      </p:pic>
      <p:sp>
        <p:nvSpPr>
          <p:cNvPr id="7" name="Rectangle 6">
            <a:extLst>
              <a:ext uri="{FF2B5EF4-FFF2-40B4-BE49-F238E27FC236}">
                <a16:creationId xmlns:a16="http://schemas.microsoft.com/office/drawing/2014/main" id="{4AAA5734-5166-04AF-8784-8B076EFC5A4B}"/>
              </a:ext>
            </a:extLst>
          </p:cNvPr>
          <p:cNvSpPr/>
          <p:nvPr/>
        </p:nvSpPr>
        <p:spPr>
          <a:xfrm>
            <a:off x="1197204" y="2757320"/>
            <a:ext cx="2290714" cy="67168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Recording 20 Mar 2023 at 17:18:50">
            <a:hlinkClick r:id="" action="ppaction://media"/>
            <a:extLst>
              <a:ext uri="{FF2B5EF4-FFF2-40B4-BE49-F238E27FC236}">
                <a16:creationId xmlns:a16="http://schemas.microsoft.com/office/drawing/2014/main" id="{1BDBF18E-79CA-8875-4CD6-B00444E464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15362" y="443019"/>
            <a:ext cx="812800" cy="812800"/>
          </a:xfrm>
          <a:prstGeom prst="rect">
            <a:avLst/>
          </a:prstGeom>
        </p:spPr>
      </p:pic>
    </p:spTree>
    <p:extLst>
      <p:ext uri="{BB962C8B-B14F-4D97-AF65-F5344CB8AC3E}">
        <p14:creationId xmlns:p14="http://schemas.microsoft.com/office/powerpoint/2010/main" val="1716845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8D894-A892-8044-A7D3-215FF5EC3339}"/>
              </a:ext>
            </a:extLst>
          </p:cNvPr>
          <p:cNvSpPr>
            <a:spLocks noGrp="1"/>
          </p:cNvSpPr>
          <p:nvPr>
            <p:ph type="title"/>
          </p:nvPr>
        </p:nvSpPr>
        <p:spPr>
          <a:xfrm>
            <a:off x="2152650" y="37075"/>
            <a:ext cx="7886700" cy="1325563"/>
          </a:xfrm>
        </p:spPr>
        <p:txBody>
          <a:bodyPr>
            <a:normAutofit fontScale="90000"/>
          </a:bodyPr>
          <a:lstStyle/>
          <a:p>
            <a:r>
              <a:rPr lang="en-US" dirty="0" err="1">
                <a:solidFill>
                  <a:srgbClr val="0070C0"/>
                </a:solidFill>
              </a:rPr>
              <a:t>Strwythur</a:t>
            </a:r>
            <a:r>
              <a:rPr lang="en-US" dirty="0">
                <a:solidFill>
                  <a:srgbClr val="0070C0"/>
                </a:solidFill>
              </a:rPr>
              <a:t> </a:t>
            </a:r>
            <a:r>
              <a:rPr lang="en-US" dirty="0" err="1">
                <a:solidFill>
                  <a:srgbClr val="0070C0"/>
                </a:solidFill>
              </a:rPr>
              <a:t>yr</a:t>
            </a:r>
            <a:r>
              <a:rPr lang="en-US" dirty="0">
                <a:solidFill>
                  <a:srgbClr val="0070C0"/>
                </a:solidFill>
              </a:rPr>
              <a:t> </a:t>
            </a:r>
            <a:r>
              <a:rPr lang="en-US" dirty="0" err="1">
                <a:solidFill>
                  <a:srgbClr val="0070C0"/>
                </a:solidFill>
              </a:rPr>
              <a:t>Aseiniad</a:t>
            </a:r>
            <a:r>
              <a:rPr lang="en-US" dirty="0">
                <a:solidFill>
                  <a:srgbClr val="0070C0"/>
                </a:solidFill>
              </a:rPr>
              <a:t> </a:t>
            </a:r>
            <a:br>
              <a:rPr lang="en-US" dirty="0"/>
            </a:br>
            <a:r>
              <a:rPr lang="en-US" dirty="0"/>
              <a:t>                 Structure of the Assignment</a:t>
            </a:r>
          </a:p>
        </p:txBody>
      </p:sp>
      <p:graphicFrame>
        <p:nvGraphicFramePr>
          <p:cNvPr id="6" name="Content Placeholder 2">
            <a:extLst>
              <a:ext uri="{FF2B5EF4-FFF2-40B4-BE49-F238E27FC236}">
                <a16:creationId xmlns:a16="http://schemas.microsoft.com/office/drawing/2014/main" id="{FD038F11-7ED9-41D8-9712-9DFA4D74F7D9}"/>
              </a:ext>
            </a:extLst>
          </p:cNvPr>
          <p:cNvGraphicFramePr>
            <a:graphicFrameLocks noGrp="1"/>
          </p:cNvGraphicFramePr>
          <p:nvPr>
            <p:ph sz="half" idx="1"/>
            <p:extLst>
              <p:ext uri="{D42A27DB-BD31-4B8C-83A1-F6EECF244321}">
                <p14:modId xmlns:p14="http://schemas.microsoft.com/office/powerpoint/2010/main" val="3218249206"/>
              </p:ext>
            </p:extLst>
          </p:nvPr>
        </p:nvGraphicFramePr>
        <p:xfrm>
          <a:off x="420131" y="1599320"/>
          <a:ext cx="5271479"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8" name="Content Placeholder 3">
            <a:extLst>
              <a:ext uri="{FF2B5EF4-FFF2-40B4-BE49-F238E27FC236}">
                <a16:creationId xmlns:a16="http://schemas.microsoft.com/office/drawing/2014/main" id="{A8C4CBF3-9F9C-4422-A9DD-53B9AC99408E}"/>
              </a:ext>
            </a:extLst>
          </p:cNvPr>
          <p:cNvGraphicFramePr>
            <a:graphicFrameLocks noGrp="1"/>
          </p:cNvGraphicFramePr>
          <p:nvPr>
            <p:ph sz="half" idx="2"/>
            <p:extLst>
              <p:ext uri="{D42A27DB-BD31-4B8C-83A1-F6EECF244321}">
                <p14:modId xmlns:p14="http://schemas.microsoft.com/office/powerpoint/2010/main" val="36398028"/>
              </p:ext>
            </p:extLst>
          </p:nvPr>
        </p:nvGraphicFramePr>
        <p:xfrm>
          <a:off x="6500391" y="1599320"/>
          <a:ext cx="5271479" cy="435133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3" name="Audio Recording 20 Mar 2023 at 17:20:49">
            <a:hlinkClick r:id="" action="ppaction://media"/>
            <a:extLst>
              <a:ext uri="{FF2B5EF4-FFF2-40B4-BE49-F238E27FC236}">
                <a16:creationId xmlns:a16="http://schemas.microsoft.com/office/drawing/2014/main" id="{6AE224F4-9308-8FA2-F4E6-535B4014C3C6}"/>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486257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0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B18374-2DC8-FD40-A425-DFFC74C2C817}"/>
              </a:ext>
            </a:extLst>
          </p:cNvPr>
          <p:cNvSpPr txBox="1"/>
          <p:nvPr/>
        </p:nvSpPr>
        <p:spPr>
          <a:xfrm>
            <a:off x="4024132" y="520861"/>
            <a:ext cx="4583574" cy="707886"/>
          </a:xfrm>
          <a:prstGeom prst="rect">
            <a:avLst/>
          </a:prstGeom>
          <a:noFill/>
        </p:spPr>
        <p:txBody>
          <a:bodyPr wrap="square" rtlCol="0">
            <a:spAutoFit/>
          </a:bodyPr>
          <a:lstStyle/>
          <a:p>
            <a:r>
              <a:rPr lang="en-US" sz="4000" dirty="0"/>
              <a:t>   INTRODUCTION</a:t>
            </a:r>
          </a:p>
        </p:txBody>
      </p:sp>
      <p:pic>
        <p:nvPicPr>
          <p:cNvPr id="5" name="Picture 4">
            <a:extLst>
              <a:ext uri="{FF2B5EF4-FFF2-40B4-BE49-F238E27FC236}">
                <a16:creationId xmlns:a16="http://schemas.microsoft.com/office/drawing/2014/main" id="{3A084391-6BF9-D14B-BFA0-C29CA2F4ADC8}"/>
              </a:ext>
            </a:extLst>
          </p:cNvPr>
          <p:cNvPicPr>
            <a:picLocks noChangeAspect="1"/>
          </p:cNvPicPr>
          <p:nvPr/>
        </p:nvPicPr>
        <p:blipFill>
          <a:blip r:embed="rId5"/>
          <a:stretch>
            <a:fillRect/>
          </a:stretch>
        </p:blipFill>
        <p:spPr>
          <a:xfrm>
            <a:off x="481913" y="1228746"/>
            <a:ext cx="10836875" cy="5629254"/>
          </a:xfrm>
          <a:prstGeom prst="rect">
            <a:avLst/>
          </a:prstGeom>
        </p:spPr>
      </p:pic>
      <p:pic>
        <p:nvPicPr>
          <p:cNvPr id="2" name="Audio Recording 20 Mar 2023 at 17:31:56">
            <a:hlinkClick r:id="" action="ppaction://media"/>
            <a:extLst>
              <a:ext uri="{FF2B5EF4-FFF2-40B4-BE49-F238E27FC236}">
                <a16:creationId xmlns:a16="http://schemas.microsoft.com/office/drawing/2014/main" id="{4B350DF3-1BA7-7FCD-25B7-56316B7B8D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91688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1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CFD70D-E829-8142-AA1A-5BAE0FD3F165}"/>
              </a:ext>
            </a:extLst>
          </p:cNvPr>
          <p:cNvSpPr txBox="1"/>
          <p:nvPr/>
        </p:nvSpPr>
        <p:spPr>
          <a:xfrm>
            <a:off x="3873661" y="23556"/>
            <a:ext cx="4768770" cy="646331"/>
          </a:xfrm>
          <a:prstGeom prst="rect">
            <a:avLst/>
          </a:prstGeom>
          <a:noFill/>
        </p:spPr>
        <p:txBody>
          <a:bodyPr wrap="square" rtlCol="0">
            <a:spAutoFit/>
          </a:bodyPr>
          <a:lstStyle/>
          <a:p>
            <a:r>
              <a:rPr lang="en-US" sz="3600" dirty="0"/>
              <a:t>LITERATURE REVIEW</a:t>
            </a:r>
          </a:p>
        </p:txBody>
      </p:sp>
      <p:pic>
        <p:nvPicPr>
          <p:cNvPr id="4" name="Picture 3">
            <a:extLst>
              <a:ext uri="{FF2B5EF4-FFF2-40B4-BE49-F238E27FC236}">
                <a16:creationId xmlns:a16="http://schemas.microsoft.com/office/drawing/2014/main" id="{DF6A9278-B802-1E4D-8A30-6D99E1F3F86D}"/>
              </a:ext>
            </a:extLst>
          </p:cNvPr>
          <p:cNvPicPr>
            <a:picLocks noChangeAspect="1"/>
          </p:cNvPicPr>
          <p:nvPr/>
        </p:nvPicPr>
        <p:blipFill>
          <a:blip r:embed="rId5"/>
          <a:stretch>
            <a:fillRect/>
          </a:stretch>
        </p:blipFill>
        <p:spPr>
          <a:xfrm>
            <a:off x="789709" y="1169044"/>
            <a:ext cx="10983191" cy="4190035"/>
          </a:xfrm>
          <a:prstGeom prst="rect">
            <a:avLst/>
          </a:prstGeom>
          <a:ln>
            <a:solidFill>
              <a:srgbClr val="FF0000"/>
            </a:solidFill>
          </a:ln>
        </p:spPr>
      </p:pic>
      <p:sp>
        <p:nvSpPr>
          <p:cNvPr id="5" name="TextBox 4">
            <a:extLst>
              <a:ext uri="{FF2B5EF4-FFF2-40B4-BE49-F238E27FC236}">
                <a16:creationId xmlns:a16="http://schemas.microsoft.com/office/drawing/2014/main" id="{DD6A6A6A-AD2D-0846-8892-E3545E86AF8D}"/>
              </a:ext>
            </a:extLst>
          </p:cNvPr>
          <p:cNvSpPr txBox="1"/>
          <p:nvPr/>
        </p:nvSpPr>
        <p:spPr>
          <a:xfrm>
            <a:off x="872836" y="3946967"/>
            <a:ext cx="9279082" cy="369332"/>
          </a:xfrm>
          <a:prstGeom prst="rect">
            <a:avLst/>
          </a:prstGeom>
          <a:noFill/>
          <a:ln w="57150">
            <a:solidFill>
              <a:srgbClr val="FF0000"/>
            </a:solidFill>
          </a:ln>
        </p:spPr>
        <p:txBody>
          <a:bodyPr wrap="square" rtlCol="0">
            <a:spAutoFit/>
          </a:bodyPr>
          <a:lstStyle/>
          <a:p>
            <a:endParaRPr lang="en-US" dirty="0"/>
          </a:p>
        </p:txBody>
      </p:sp>
      <p:pic>
        <p:nvPicPr>
          <p:cNvPr id="2" name="Audio Recording 20 Mar 2023 at 17:38:18">
            <a:hlinkClick r:id="" action="ppaction://media"/>
            <a:extLst>
              <a:ext uri="{FF2B5EF4-FFF2-40B4-BE49-F238E27FC236}">
                <a16:creationId xmlns:a16="http://schemas.microsoft.com/office/drawing/2014/main" id="{D9DF6C57-B259-C214-FE18-20D4D4C040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08334" y="1169044"/>
            <a:ext cx="812800" cy="812800"/>
          </a:xfrm>
          <a:prstGeom prst="rect">
            <a:avLst/>
          </a:prstGeom>
        </p:spPr>
      </p:pic>
    </p:spTree>
    <p:extLst>
      <p:ext uri="{BB962C8B-B14F-4D97-AF65-F5344CB8AC3E}">
        <p14:creationId xmlns:p14="http://schemas.microsoft.com/office/powerpoint/2010/main" val="1233693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6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1CF4A8-CA52-5D4B-9C73-1DED1E54CC0C}"/>
              </a:ext>
            </a:extLst>
          </p:cNvPr>
          <p:cNvPicPr>
            <a:picLocks noChangeAspect="1"/>
          </p:cNvPicPr>
          <p:nvPr/>
        </p:nvPicPr>
        <p:blipFill>
          <a:blip r:embed="rId7"/>
          <a:stretch>
            <a:fillRect/>
          </a:stretch>
        </p:blipFill>
        <p:spPr>
          <a:xfrm>
            <a:off x="370609" y="0"/>
            <a:ext cx="11450781" cy="5521124"/>
          </a:xfrm>
          <a:prstGeom prst="rect">
            <a:avLst/>
          </a:prstGeom>
          <a:ln w="38100">
            <a:solidFill>
              <a:schemeClr val="tx1"/>
            </a:solidFill>
          </a:ln>
        </p:spPr>
      </p:pic>
      <p:sp>
        <p:nvSpPr>
          <p:cNvPr id="4" name="TextBox 3">
            <a:extLst>
              <a:ext uri="{FF2B5EF4-FFF2-40B4-BE49-F238E27FC236}">
                <a16:creationId xmlns:a16="http://schemas.microsoft.com/office/drawing/2014/main" id="{3649E72B-D235-9A5C-DD83-E76D7852B11B}"/>
              </a:ext>
            </a:extLst>
          </p:cNvPr>
          <p:cNvSpPr txBox="1"/>
          <p:nvPr/>
        </p:nvSpPr>
        <p:spPr>
          <a:xfrm>
            <a:off x="370608" y="3823855"/>
            <a:ext cx="11450781" cy="1780397"/>
          </a:xfrm>
          <a:prstGeom prst="rect">
            <a:avLst/>
          </a:prstGeom>
          <a:noFill/>
          <a:ln w="57150">
            <a:solidFill>
              <a:srgbClr val="FF0000"/>
            </a:solidFill>
          </a:ln>
        </p:spPr>
        <p:txBody>
          <a:bodyPr wrap="square" rtlCol="0">
            <a:spAutoFit/>
          </a:bodyPr>
          <a:lstStyle/>
          <a:p>
            <a:endParaRPr lang="en-US" dirty="0"/>
          </a:p>
        </p:txBody>
      </p:sp>
      <p:pic>
        <p:nvPicPr>
          <p:cNvPr id="5" name="Audio Recording 20 Mar 2023 at 17:42:35">
            <a:hlinkClick r:id="" action="ppaction://media"/>
            <a:extLst>
              <a:ext uri="{FF2B5EF4-FFF2-40B4-BE49-F238E27FC236}">
                <a16:creationId xmlns:a16="http://schemas.microsoft.com/office/drawing/2014/main" id="{656BDD2E-368F-D385-B89F-36009E268AF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780584" y="930476"/>
            <a:ext cx="812800" cy="812800"/>
          </a:xfrm>
          <a:prstGeom prst="rect">
            <a:avLst/>
          </a:prstGeom>
        </p:spPr>
      </p:pic>
      <p:pic>
        <p:nvPicPr>
          <p:cNvPr id="3" name="Audio Recording 20 Mar 2023 at 17:47:03">
            <a:hlinkClick r:id="" action="ppaction://media"/>
            <a:extLst>
              <a:ext uri="{FF2B5EF4-FFF2-40B4-BE49-F238E27FC236}">
                <a16:creationId xmlns:a16="http://schemas.microsoft.com/office/drawing/2014/main" id="{4E7AAD08-5141-67C1-F227-304EE2771167}"/>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008589" y="4791452"/>
            <a:ext cx="812800" cy="812800"/>
          </a:xfrm>
          <a:prstGeom prst="rect">
            <a:avLst/>
          </a:prstGeom>
        </p:spPr>
      </p:pic>
    </p:spTree>
    <p:extLst>
      <p:ext uri="{BB962C8B-B14F-4D97-AF65-F5344CB8AC3E}">
        <p14:creationId xmlns:p14="http://schemas.microsoft.com/office/powerpoint/2010/main" val="879591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032"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19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80000">
                <p:cTn id="12"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7E487B-D2D4-D992-486A-FD85541802F0}"/>
              </a:ext>
            </a:extLst>
          </p:cNvPr>
          <p:cNvPicPr>
            <a:picLocks noChangeAspect="1"/>
          </p:cNvPicPr>
          <p:nvPr/>
        </p:nvPicPr>
        <p:blipFill>
          <a:blip r:embed="rId5"/>
          <a:stretch>
            <a:fillRect/>
          </a:stretch>
        </p:blipFill>
        <p:spPr>
          <a:xfrm>
            <a:off x="446809" y="654627"/>
            <a:ext cx="6909955" cy="4686300"/>
          </a:xfrm>
          <a:prstGeom prst="rect">
            <a:avLst/>
          </a:prstGeom>
        </p:spPr>
      </p:pic>
      <p:sp>
        <p:nvSpPr>
          <p:cNvPr id="3" name="TextBox 2">
            <a:extLst>
              <a:ext uri="{FF2B5EF4-FFF2-40B4-BE49-F238E27FC236}">
                <a16:creationId xmlns:a16="http://schemas.microsoft.com/office/drawing/2014/main" id="{A08EDA4E-F6EA-FB1E-65A4-7AFCE1DC5991}"/>
              </a:ext>
            </a:extLst>
          </p:cNvPr>
          <p:cNvSpPr txBox="1"/>
          <p:nvPr/>
        </p:nvSpPr>
        <p:spPr>
          <a:xfrm>
            <a:off x="7626927" y="1911927"/>
            <a:ext cx="4177146" cy="2585323"/>
          </a:xfrm>
          <a:prstGeom prst="rect">
            <a:avLst/>
          </a:prstGeom>
          <a:noFill/>
        </p:spPr>
        <p:txBody>
          <a:bodyPr wrap="square" rtlCol="0">
            <a:spAutoFit/>
          </a:bodyPr>
          <a:lstStyle/>
          <a:p>
            <a:r>
              <a:rPr lang="en-US" b="1" dirty="0"/>
              <a:t>MOODLE</a:t>
            </a:r>
          </a:p>
          <a:p>
            <a:endParaRPr lang="en-US" dirty="0"/>
          </a:p>
          <a:p>
            <a:endParaRPr lang="en-US" dirty="0"/>
          </a:p>
          <a:p>
            <a:r>
              <a:rPr lang="en-US" dirty="0"/>
              <a:t>LLENYDDIAETH – METHODOLEG</a:t>
            </a:r>
          </a:p>
          <a:p>
            <a:r>
              <a:rPr lang="en-US" dirty="0"/>
              <a:t>LITERATURE - METHODOLOGY</a:t>
            </a:r>
          </a:p>
          <a:p>
            <a:endParaRPr lang="en-US" dirty="0"/>
          </a:p>
          <a:p>
            <a:endParaRPr lang="en-US" dirty="0"/>
          </a:p>
          <a:p>
            <a:r>
              <a:rPr lang="en-US" dirty="0"/>
              <a:t>LLENYDDIAETH - ASESU AR GYFER DYSGU</a:t>
            </a:r>
          </a:p>
          <a:p>
            <a:r>
              <a:rPr lang="en-US" dirty="0"/>
              <a:t>LITERATURE – ASSESSMENT FOR LEARNING</a:t>
            </a:r>
          </a:p>
        </p:txBody>
      </p:sp>
      <p:sp>
        <p:nvSpPr>
          <p:cNvPr id="4" name="Rectangle 3">
            <a:extLst>
              <a:ext uri="{FF2B5EF4-FFF2-40B4-BE49-F238E27FC236}">
                <a16:creationId xmlns:a16="http://schemas.microsoft.com/office/drawing/2014/main" id="{E71C3C7A-7767-F9EA-06BC-374706A1F4B5}"/>
              </a:ext>
            </a:extLst>
          </p:cNvPr>
          <p:cNvSpPr/>
          <p:nvPr/>
        </p:nvSpPr>
        <p:spPr>
          <a:xfrm>
            <a:off x="7626927" y="2680855"/>
            <a:ext cx="3262746" cy="82088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a:extLst>
              <a:ext uri="{FF2B5EF4-FFF2-40B4-BE49-F238E27FC236}">
                <a16:creationId xmlns:a16="http://schemas.microsoft.com/office/drawing/2014/main" id="{38DF2883-412A-C5D7-FB5B-F098EBB080D2}"/>
              </a:ext>
            </a:extLst>
          </p:cNvPr>
          <p:cNvSpPr/>
          <p:nvPr/>
        </p:nvSpPr>
        <p:spPr>
          <a:xfrm>
            <a:off x="7626927" y="3834245"/>
            <a:ext cx="4177146" cy="831273"/>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7AA7E8A4-D53C-584C-423E-09E88EEDC9FF}"/>
              </a:ext>
            </a:extLst>
          </p:cNvPr>
          <p:cNvCxnSpPr>
            <a:stCxn id="4" idx="1"/>
          </p:cNvCxnSpPr>
          <p:nvPr/>
        </p:nvCxnSpPr>
        <p:spPr>
          <a:xfrm flipH="1">
            <a:off x="1745673" y="3091296"/>
            <a:ext cx="5881254" cy="1405954"/>
          </a:xfrm>
          <a:prstGeom prst="straightConnector1">
            <a:avLst/>
          </a:prstGeom>
          <a:ln w="6985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97135CDE-6E0F-24F8-FA62-5E978681038B}"/>
              </a:ext>
            </a:extLst>
          </p:cNvPr>
          <p:cNvCxnSpPr>
            <a:stCxn id="5" idx="1"/>
          </p:cNvCxnSpPr>
          <p:nvPr/>
        </p:nvCxnSpPr>
        <p:spPr>
          <a:xfrm flipH="1">
            <a:off x="4260273" y="4249882"/>
            <a:ext cx="3366654" cy="768927"/>
          </a:xfrm>
          <a:prstGeom prst="straightConnector1">
            <a:avLst/>
          </a:prstGeom>
          <a:ln w="69850">
            <a:tailEnd type="triangle"/>
          </a:ln>
        </p:spPr>
        <p:style>
          <a:lnRef idx="1">
            <a:schemeClr val="accent1"/>
          </a:lnRef>
          <a:fillRef idx="0">
            <a:schemeClr val="accent1"/>
          </a:fillRef>
          <a:effectRef idx="0">
            <a:schemeClr val="accent1"/>
          </a:effectRef>
          <a:fontRef idx="minor">
            <a:schemeClr val="tx1"/>
          </a:fontRef>
        </p:style>
      </p:cxnSp>
      <p:pic>
        <p:nvPicPr>
          <p:cNvPr id="6" name="Audio Recording 20 Mar 2023 at 17:49:08">
            <a:hlinkClick r:id="" action="ppaction://media"/>
            <a:extLst>
              <a:ext uri="{FF2B5EF4-FFF2-40B4-BE49-F238E27FC236}">
                <a16:creationId xmlns:a16="http://schemas.microsoft.com/office/drawing/2014/main" id="{FF59E7E7-54AB-3D34-B06F-CFEB656121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298670" y="714663"/>
            <a:ext cx="812800" cy="812800"/>
          </a:xfrm>
          <a:prstGeom prst="rect">
            <a:avLst/>
          </a:prstGeom>
        </p:spPr>
      </p:pic>
    </p:spTree>
    <p:extLst>
      <p:ext uri="{BB962C8B-B14F-4D97-AF65-F5344CB8AC3E}">
        <p14:creationId xmlns:p14="http://schemas.microsoft.com/office/powerpoint/2010/main" val="56246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7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F812646-1530-ED45-AF1A-01E0AA28DF7C}"/>
              </a:ext>
            </a:extLst>
          </p:cNvPr>
          <p:cNvPicPr>
            <a:picLocks noChangeAspect="1"/>
          </p:cNvPicPr>
          <p:nvPr/>
        </p:nvPicPr>
        <p:blipFill>
          <a:blip r:embed="rId4"/>
          <a:stretch>
            <a:fillRect/>
          </a:stretch>
        </p:blipFill>
        <p:spPr>
          <a:xfrm>
            <a:off x="280554" y="366854"/>
            <a:ext cx="11700163" cy="5202673"/>
          </a:xfrm>
          <a:prstGeom prst="rect">
            <a:avLst/>
          </a:prstGeom>
          <a:ln>
            <a:solidFill>
              <a:srgbClr val="FF0000"/>
            </a:solidFill>
          </a:ln>
        </p:spPr>
      </p:pic>
      <p:sp>
        <p:nvSpPr>
          <p:cNvPr id="4" name="TextBox 3">
            <a:extLst>
              <a:ext uri="{FF2B5EF4-FFF2-40B4-BE49-F238E27FC236}">
                <a16:creationId xmlns:a16="http://schemas.microsoft.com/office/drawing/2014/main" id="{BDB2FCE8-F7CB-4442-A3A6-FDA4F9B9A94A}"/>
              </a:ext>
            </a:extLst>
          </p:cNvPr>
          <p:cNvSpPr txBox="1"/>
          <p:nvPr/>
        </p:nvSpPr>
        <p:spPr>
          <a:xfrm>
            <a:off x="427825" y="3244334"/>
            <a:ext cx="4507857" cy="369332"/>
          </a:xfrm>
          <a:prstGeom prst="rect">
            <a:avLst/>
          </a:prstGeom>
          <a:noFill/>
          <a:ln w="38100">
            <a:solidFill>
              <a:srgbClr val="FF0000"/>
            </a:solidFill>
          </a:ln>
        </p:spPr>
        <p:txBody>
          <a:bodyPr wrap="square" rtlCol="0">
            <a:spAutoFit/>
          </a:bodyPr>
          <a:lstStyle/>
          <a:p>
            <a:endParaRPr lang="en-US" dirty="0"/>
          </a:p>
        </p:txBody>
      </p:sp>
      <p:pic>
        <p:nvPicPr>
          <p:cNvPr id="3" name="Audio Recording 20 Mar 2023 at 17:51:06">
            <a:hlinkClick r:id="" action="ppaction://media"/>
            <a:extLst>
              <a:ext uri="{FF2B5EF4-FFF2-40B4-BE49-F238E27FC236}">
                <a16:creationId xmlns:a16="http://schemas.microsoft.com/office/drawing/2014/main" id="{248529EA-FE3C-24E3-3D5F-C8F05B0F58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98646" y="0"/>
            <a:ext cx="812800" cy="812800"/>
          </a:xfrm>
          <a:prstGeom prst="rect">
            <a:avLst/>
          </a:prstGeom>
        </p:spPr>
      </p:pic>
    </p:spTree>
    <p:extLst>
      <p:ext uri="{BB962C8B-B14F-4D97-AF65-F5344CB8AC3E}">
        <p14:creationId xmlns:p14="http://schemas.microsoft.com/office/powerpoint/2010/main" val="1615258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9DFD42-C572-414A-91CB-BC2DA825B017}"/>
              </a:ext>
            </a:extLst>
          </p:cNvPr>
          <p:cNvSpPr txBox="1"/>
          <p:nvPr/>
        </p:nvSpPr>
        <p:spPr>
          <a:xfrm>
            <a:off x="4406096" y="360913"/>
            <a:ext cx="5312780" cy="646331"/>
          </a:xfrm>
          <a:prstGeom prst="rect">
            <a:avLst/>
          </a:prstGeom>
          <a:noFill/>
        </p:spPr>
        <p:txBody>
          <a:bodyPr wrap="square" rtlCol="0">
            <a:spAutoFit/>
          </a:bodyPr>
          <a:lstStyle/>
          <a:p>
            <a:r>
              <a:rPr lang="en-US" sz="3600" dirty="0"/>
              <a:t>METHODOLOGY</a:t>
            </a:r>
          </a:p>
        </p:txBody>
      </p:sp>
      <p:pic>
        <p:nvPicPr>
          <p:cNvPr id="5" name="Picture 4">
            <a:extLst>
              <a:ext uri="{FF2B5EF4-FFF2-40B4-BE49-F238E27FC236}">
                <a16:creationId xmlns:a16="http://schemas.microsoft.com/office/drawing/2014/main" id="{B6603BCC-05F8-8F43-A34F-0ACD13227134}"/>
              </a:ext>
            </a:extLst>
          </p:cNvPr>
          <p:cNvPicPr>
            <a:picLocks noChangeAspect="1"/>
          </p:cNvPicPr>
          <p:nvPr/>
        </p:nvPicPr>
        <p:blipFill>
          <a:blip r:embed="rId7"/>
          <a:stretch>
            <a:fillRect/>
          </a:stretch>
        </p:blipFill>
        <p:spPr>
          <a:xfrm>
            <a:off x="270164" y="1007245"/>
            <a:ext cx="11752118" cy="4618166"/>
          </a:xfrm>
          <a:prstGeom prst="rect">
            <a:avLst/>
          </a:prstGeom>
          <a:ln>
            <a:solidFill>
              <a:srgbClr val="FF0000"/>
            </a:solidFill>
          </a:ln>
        </p:spPr>
      </p:pic>
      <p:pic>
        <p:nvPicPr>
          <p:cNvPr id="2" name="Audio Recording 20 Mar 2023 at 17:58:43">
            <a:hlinkClick r:id="" action="ppaction://media"/>
            <a:extLst>
              <a:ext uri="{FF2B5EF4-FFF2-40B4-BE49-F238E27FC236}">
                <a16:creationId xmlns:a16="http://schemas.microsoft.com/office/drawing/2014/main" id="{8002206C-5454-9988-2994-F376C82FAC7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792940" y="1453292"/>
            <a:ext cx="812800" cy="812800"/>
          </a:xfrm>
          <a:prstGeom prst="rect">
            <a:avLst/>
          </a:prstGeom>
        </p:spPr>
      </p:pic>
      <p:pic>
        <p:nvPicPr>
          <p:cNvPr id="4" name="Audio Recording 20 Mar 2023 at 18:07:55">
            <a:hlinkClick r:id="" action="ppaction://media"/>
            <a:extLst>
              <a:ext uri="{FF2B5EF4-FFF2-40B4-BE49-F238E27FC236}">
                <a16:creationId xmlns:a16="http://schemas.microsoft.com/office/drawing/2014/main" id="{4FF7573A-4F09-B261-F1AD-18602F637C1F}"/>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0898816" y="2616200"/>
            <a:ext cx="812800" cy="812800"/>
          </a:xfrm>
          <a:prstGeom prst="rect">
            <a:avLst/>
          </a:prstGeom>
        </p:spPr>
      </p:pic>
    </p:spTree>
    <p:extLst>
      <p:ext uri="{BB962C8B-B14F-4D97-AF65-F5344CB8AC3E}">
        <p14:creationId xmlns:p14="http://schemas.microsoft.com/office/powerpoint/2010/main" val="173659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3584"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5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EF6028-EC42-2D4E-9CEE-1F6841613624}"/>
              </a:ext>
            </a:extLst>
          </p:cNvPr>
          <p:cNvPicPr>
            <a:picLocks noChangeAspect="1"/>
          </p:cNvPicPr>
          <p:nvPr/>
        </p:nvPicPr>
        <p:blipFill>
          <a:blip r:embed="rId5"/>
          <a:stretch>
            <a:fillRect/>
          </a:stretch>
        </p:blipFill>
        <p:spPr>
          <a:xfrm>
            <a:off x="384464" y="1349173"/>
            <a:ext cx="11585864" cy="4159653"/>
          </a:xfrm>
          <a:prstGeom prst="rect">
            <a:avLst/>
          </a:prstGeom>
          <a:ln>
            <a:solidFill>
              <a:srgbClr val="FF0000"/>
            </a:solidFill>
          </a:ln>
        </p:spPr>
      </p:pic>
      <p:sp>
        <p:nvSpPr>
          <p:cNvPr id="3" name="TextBox 2">
            <a:extLst>
              <a:ext uri="{FF2B5EF4-FFF2-40B4-BE49-F238E27FC236}">
                <a16:creationId xmlns:a16="http://schemas.microsoft.com/office/drawing/2014/main" id="{8FAB8CE1-DB3E-2C43-9547-79C5F6E0091C}"/>
              </a:ext>
            </a:extLst>
          </p:cNvPr>
          <p:cNvSpPr txBox="1"/>
          <p:nvPr/>
        </p:nvSpPr>
        <p:spPr>
          <a:xfrm>
            <a:off x="2033286" y="335667"/>
            <a:ext cx="7998106" cy="769441"/>
          </a:xfrm>
          <a:prstGeom prst="rect">
            <a:avLst/>
          </a:prstGeom>
          <a:noFill/>
        </p:spPr>
        <p:txBody>
          <a:bodyPr wrap="square" rtlCol="0">
            <a:spAutoFit/>
          </a:bodyPr>
          <a:lstStyle/>
          <a:p>
            <a:r>
              <a:rPr lang="en-US" sz="4400" dirty="0"/>
              <a:t>         Findings &amp; Discussion</a:t>
            </a:r>
          </a:p>
        </p:txBody>
      </p:sp>
      <p:pic>
        <p:nvPicPr>
          <p:cNvPr id="4" name="Audio Recording 20 Mar 2023 at 18:16:14">
            <a:hlinkClick r:id="" action="ppaction://media"/>
            <a:extLst>
              <a:ext uri="{FF2B5EF4-FFF2-40B4-BE49-F238E27FC236}">
                <a16:creationId xmlns:a16="http://schemas.microsoft.com/office/drawing/2014/main" id="{9D8EA6D3-3776-EEE1-E3E8-19A031E2EF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94087" y="2355335"/>
            <a:ext cx="812800" cy="812800"/>
          </a:xfrm>
          <a:prstGeom prst="rect">
            <a:avLst/>
          </a:prstGeom>
        </p:spPr>
      </p:pic>
    </p:spTree>
    <p:extLst>
      <p:ext uri="{BB962C8B-B14F-4D97-AF65-F5344CB8AC3E}">
        <p14:creationId xmlns:p14="http://schemas.microsoft.com/office/powerpoint/2010/main" val="2327606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0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AB570CD-B195-2C4C-B6F1-C091C0F0D79F}"/>
              </a:ext>
            </a:extLst>
          </p:cNvPr>
          <p:cNvPicPr>
            <a:picLocks noChangeAspect="1"/>
          </p:cNvPicPr>
          <p:nvPr/>
        </p:nvPicPr>
        <p:blipFill>
          <a:blip r:embed="rId4"/>
          <a:stretch>
            <a:fillRect/>
          </a:stretch>
        </p:blipFill>
        <p:spPr>
          <a:xfrm>
            <a:off x="174229" y="179108"/>
            <a:ext cx="11784770" cy="5401560"/>
          </a:xfrm>
          <a:prstGeom prst="rect">
            <a:avLst/>
          </a:prstGeom>
        </p:spPr>
      </p:pic>
      <p:sp>
        <p:nvSpPr>
          <p:cNvPr id="3" name="Rectangle 2">
            <a:extLst>
              <a:ext uri="{FF2B5EF4-FFF2-40B4-BE49-F238E27FC236}">
                <a16:creationId xmlns:a16="http://schemas.microsoft.com/office/drawing/2014/main" id="{83C17DEA-5127-2829-8730-DBD4B80036AE}"/>
              </a:ext>
            </a:extLst>
          </p:cNvPr>
          <p:cNvSpPr/>
          <p:nvPr/>
        </p:nvSpPr>
        <p:spPr>
          <a:xfrm>
            <a:off x="348792" y="3864990"/>
            <a:ext cx="11481847" cy="171567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Recording 20 Mar 2023 at 18:17:10">
            <a:hlinkClick r:id="" action="ppaction://media"/>
            <a:extLst>
              <a:ext uri="{FF2B5EF4-FFF2-40B4-BE49-F238E27FC236}">
                <a16:creationId xmlns:a16="http://schemas.microsoft.com/office/drawing/2014/main" id="{2232F4C1-B664-17B7-167C-FFDF3F522A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96098" y="55605"/>
            <a:ext cx="812800" cy="812800"/>
          </a:xfrm>
          <a:prstGeom prst="rect">
            <a:avLst/>
          </a:prstGeom>
        </p:spPr>
      </p:pic>
    </p:spTree>
    <p:extLst>
      <p:ext uri="{BB962C8B-B14F-4D97-AF65-F5344CB8AC3E}">
        <p14:creationId xmlns:p14="http://schemas.microsoft.com/office/powerpoint/2010/main" val="653518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1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9CE4EB-F5EC-904D-9822-B2015BF5374F}"/>
              </a:ext>
            </a:extLst>
          </p:cNvPr>
          <p:cNvPicPr>
            <a:picLocks noChangeAspect="1"/>
          </p:cNvPicPr>
          <p:nvPr/>
        </p:nvPicPr>
        <p:blipFill>
          <a:blip r:embed="rId5"/>
          <a:stretch>
            <a:fillRect/>
          </a:stretch>
        </p:blipFill>
        <p:spPr>
          <a:xfrm>
            <a:off x="342899" y="1049482"/>
            <a:ext cx="11440391" cy="4082473"/>
          </a:xfrm>
          <a:prstGeom prst="rect">
            <a:avLst/>
          </a:prstGeom>
        </p:spPr>
      </p:pic>
      <p:sp>
        <p:nvSpPr>
          <p:cNvPr id="3" name="TextBox 2">
            <a:extLst>
              <a:ext uri="{FF2B5EF4-FFF2-40B4-BE49-F238E27FC236}">
                <a16:creationId xmlns:a16="http://schemas.microsoft.com/office/drawing/2014/main" id="{8A95A983-1A0F-7542-B209-D13E86458A78}"/>
              </a:ext>
            </a:extLst>
          </p:cNvPr>
          <p:cNvSpPr txBox="1"/>
          <p:nvPr/>
        </p:nvSpPr>
        <p:spPr>
          <a:xfrm>
            <a:off x="4313500" y="416689"/>
            <a:ext cx="6354501" cy="769441"/>
          </a:xfrm>
          <a:prstGeom prst="rect">
            <a:avLst/>
          </a:prstGeom>
          <a:noFill/>
        </p:spPr>
        <p:txBody>
          <a:bodyPr wrap="square" rtlCol="0">
            <a:spAutoFit/>
          </a:bodyPr>
          <a:lstStyle/>
          <a:p>
            <a:r>
              <a:rPr lang="en-US" sz="4400" dirty="0"/>
              <a:t>Conclusion</a:t>
            </a:r>
          </a:p>
        </p:txBody>
      </p:sp>
      <p:sp>
        <p:nvSpPr>
          <p:cNvPr id="4" name="TextBox 3">
            <a:extLst>
              <a:ext uri="{FF2B5EF4-FFF2-40B4-BE49-F238E27FC236}">
                <a16:creationId xmlns:a16="http://schemas.microsoft.com/office/drawing/2014/main" id="{0AF2F240-0592-CD4E-A102-A3DDF3C6A597}"/>
              </a:ext>
            </a:extLst>
          </p:cNvPr>
          <p:cNvSpPr txBox="1"/>
          <p:nvPr/>
        </p:nvSpPr>
        <p:spPr>
          <a:xfrm>
            <a:off x="2397890" y="5131954"/>
            <a:ext cx="7182091" cy="369332"/>
          </a:xfrm>
          <a:prstGeom prst="rect">
            <a:avLst/>
          </a:prstGeom>
          <a:noFill/>
        </p:spPr>
        <p:txBody>
          <a:bodyPr wrap="square" rtlCol="0">
            <a:spAutoFit/>
          </a:bodyPr>
          <a:lstStyle/>
          <a:p>
            <a:r>
              <a:rPr lang="en-US" b="1" dirty="0">
                <a:solidFill>
                  <a:schemeClr val="accent5"/>
                </a:solidFill>
              </a:rPr>
              <a:t>Transform your future personal practice ***    Recommendations **</a:t>
            </a:r>
          </a:p>
        </p:txBody>
      </p:sp>
      <p:pic>
        <p:nvPicPr>
          <p:cNvPr id="5" name="Audio Recording 20 Mar 2023 at 18:19:45">
            <a:hlinkClick r:id="" action="ppaction://media"/>
            <a:extLst>
              <a:ext uri="{FF2B5EF4-FFF2-40B4-BE49-F238E27FC236}">
                <a16:creationId xmlns:a16="http://schemas.microsoft.com/office/drawing/2014/main" id="{A0FD6572-379D-AAB1-70D8-6698C9A5F3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68001" y="1700427"/>
            <a:ext cx="812800" cy="812800"/>
          </a:xfrm>
          <a:prstGeom prst="rect">
            <a:avLst/>
          </a:prstGeom>
        </p:spPr>
      </p:pic>
    </p:spTree>
    <p:extLst>
      <p:ext uri="{BB962C8B-B14F-4D97-AF65-F5344CB8AC3E}">
        <p14:creationId xmlns:p14="http://schemas.microsoft.com/office/powerpoint/2010/main" val="3701868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65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D68170-335F-4F49-9901-E2F3A7461123}"/>
              </a:ext>
            </a:extLst>
          </p:cNvPr>
          <p:cNvPicPr>
            <a:picLocks noChangeAspect="1"/>
          </p:cNvPicPr>
          <p:nvPr/>
        </p:nvPicPr>
        <p:blipFill>
          <a:blip r:embed="rId4"/>
          <a:stretch>
            <a:fillRect/>
          </a:stretch>
        </p:blipFill>
        <p:spPr>
          <a:xfrm>
            <a:off x="79510" y="122549"/>
            <a:ext cx="11713422" cy="5361578"/>
          </a:xfrm>
          <a:prstGeom prst="rect">
            <a:avLst/>
          </a:prstGeom>
        </p:spPr>
      </p:pic>
      <p:sp>
        <p:nvSpPr>
          <p:cNvPr id="3" name="Rectangle 2">
            <a:extLst>
              <a:ext uri="{FF2B5EF4-FFF2-40B4-BE49-F238E27FC236}">
                <a16:creationId xmlns:a16="http://schemas.microsoft.com/office/drawing/2014/main" id="{C6304339-5279-166D-03D8-39657D3C79C3}"/>
              </a:ext>
            </a:extLst>
          </p:cNvPr>
          <p:cNvSpPr/>
          <p:nvPr/>
        </p:nvSpPr>
        <p:spPr>
          <a:xfrm>
            <a:off x="197963" y="3148553"/>
            <a:ext cx="11830639" cy="233557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Recording 20 Mar 2023 at 18:24:13">
            <a:hlinkClick r:id="" action="ppaction://media"/>
            <a:extLst>
              <a:ext uri="{FF2B5EF4-FFF2-40B4-BE49-F238E27FC236}">
                <a16:creationId xmlns:a16="http://schemas.microsoft.com/office/drawing/2014/main" id="{5C8CA50B-77FF-BBFB-5A33-9DF76698A9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33448" y="2742153"/>
            <a:ext cx="812800" cy="812800"/>
          </a:xfrm>
          <a:prstGeom prst="rect">
            <a:avLst/>
          </a:prstGeom>
        </p:spPr>
      </p:pic>
    </p:spTree>
    <p:extLst>
      <p:ext uri="{BB962C8B-B14F-4D97-AF65-F5344CB8AC3E}">
        <p14:creationId xmlns:p14="http://schemas.microsoft.com/office/powerpoint/2010/main" val="4036407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5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4DD8B-1506-6B47-B7F5-89557156BDDF}"/>
              </a:ext>
            </a:extLst>
          </p:cNvPr>
          <p:cNvSpPr>
            <a:spLocks noGrp="1"/>
          </p:cNvSpPr>
          <p:nvPr>
            <p:ph type="title"/>
          </p:nvPr>
        </p:nvSpPr>
        <p:spPr>
          <a:xfrm>
            <a:off x="838200" y="365126"/>
            <a:ext cx="10515600" cy="1325563"/>
          </a:xfrm>
        </p:spPr>
        <p:txBody>
          <a:bodyPr anchor="ctr">
            <a:normAutofit/>
          </a:bodyPr>
          <a:lstStyle/>
          <a:p>
            <a:r>
              <a:rPr lang="en-US" dirty="0"/>
              <a:t>Overall presentation… Top Tips!</a:t>
            </a:r>
          </a:p>
        </p:txBody>
      </p:sp>
      <p:sp>
        <p:nvSpPr>
          <p:cNvPr id="3" name="Content Placeholder 2">
            <a:extLst>
              <a:ext uri="{FF2B5EF4-FFF2-40B4-BE49-F238E27FC236}">
                <a16:creationId xmlns:a16="http://schemas.microsoft.com/office/drawing/2014/main" id="{AFA58B8D-30CE-8946-9E8F-C43A8F622ECB}"/>
              </a:ext>
            </a:extLst>
          </p:cNvPr>
          <p:cNvSpPr>
            <a:spLocks noGrp="1"/>
          </p:cNvSpPr>
          <p:nvPr>
            <p:ph sz="half" idx="1"/>
          </p:nvPr>
        </p:nvSpPr>
        <p:spPr>
          <a:xfrm>
            <a:off x="432486" y="1825625"/>
            <a:ext cx="6746790" cy="4351338"/>
          </a:xfrm>
        </p:spPr>
        <p:txBody>
          <a:bodyPr>
            <a:normAutofit/>
          </a:bodyPr>
          <a:lstStyle/>
          <a:p>
            <a:r>
              <a:rPr lang="en-US" sz="2400" dirty="0"/>
              <a:t>By ensuring that you link each section of the project together [e.g. The purpose of this section  is… as we shall see in the next session…]</a:t>
            </a:r>
          </a:p>
          <a:p>
            <a:pPr marL="0" indent="0">
              <a:buNone/>
            </a:pPr>
            <a:endParaRPr lang="en-US" sz="2400" dirty="0"/>
          </a:p>
          <a:p>
            <a:r>
              <a:rPr lang="en-US" sz="2400" dirty="0"/>
              <a:t>By signaling that you are aware of the uncertainty sometimes attached to adopting a position [e.g. Here, it could be argued…, Within the limitations of the methodology…, By interpreting the findings in this way… It might be concluded from this…]</a:t>
            </a:r>
          </a:p>
        </p:txBody>
      </p:sp>
      <p:pic>
        <p:nvPicPr>
          <p:cNvPr id="5" name="Picture 4" descr="A picture containing text&#10;&#10;Description automatically generated">
            <a:extLst>
              <a:ext uri="{FF2B5EF4-FFF2-40B4-BE49-F238E27FC236}">
                <a16:creationId xmlns:a16="http://schemas.microsoft.com/office/drawing/2014/main" id="{0A826BA3-772B-296B-F7F7-B2A87A236C5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891627" y="1841864"/>
            <a:ext cx="3174271" cy="3174271"/>
          </a:xfrm>
          <a:prstGeom prst="rect">
            <a:avLst/>
          </a:prstGeom>
          <a:noFill/>
        </p:spPr>
      </p:pic>
      <p:pic>
        <p:nvPicPr>
          <p:cNvPr id="4" name="Audio Recording 20 Mar 2023 at 18:26:43">
            <a:hlinkClick r:id="" action="ppaction://media"/>
            <a:extLst>
              <a:ext uri="{FF2B5EF4-FFF2-40B4-BE49-F238E27FC236}">
                <a16:creationId xmlns:a16="http://schemas.microsoft.com/office/drawing/2014/main" id="{15F05917-EB51-A74E-C890-04103D86F5B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223632" y="230190"/>
            <a:ext cx="812800" cy="812800"/>
          </a:xfrm>
          <a:prstGeom prst="rect">
            <a:avLst/>
          </a:prstGeom>
        </p:spPr>
      </p:pic>
    </p:spTree>
    <p:extLst>
      <p:ext uri="{BB962C8B-B14F-4D97-AF65-F5344CB8AC3E}">
        <p14:creationId xmlns:p14="http://schemas.microsoft.com/office/powerpoint/2010/main" val="258801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9F6C7-18DC-6E45-8A50-3E63CA61FDC9}"/>
              </a:ext>
            </a:extLst>
          </p:cNvPr>
          <p:cNvSpPr>
            <a:spLocks noGrp="1"/>
          </p:cNvSpPr>
          <p:nvPr>
            <p:ph type="title"/>
          </p:nvPr>
        </p:nvSpPr>
        <p:spPr>
          <a:xfrm>
            <a:off x="3190617" y="206991"/>
            <a:ext cx="7886700" cy="1325563"/>
          </a:xfrm>
        </p:spPr>
        <p:txBody>
          <a:bodyPr/>
          <a:lstStyle/>
          <a:p>
            <a:r>
              <a:rPr lang="en-US" dirty="0"/>
              <a:t>Further Top Tips!</a:t>
            </a:r>
          </a:p>
        </p:txBody>
      </p:sp>
      <p:sp>
        <p:nvSpPr>
          <p:cNvPr id="3" name="Content Placeholder 2">
            <a:extLst>
              <a:ext uri="{FF2B5EF4-FFF2-40B4-BE49-F238E27FC236}">
                <a16:creationId xmlns:a16="http://schemas.microsoft.com/office/drawing/2014/main" id="{734823E3-220C-0641-A9AF-7021981FF39A}"/>
              </a:ext>
            </a:extLst>
          </p:cNvPr>
          <p:cNvSpPr>
            <a:spLocks noGrp="1"/>
          </p:cNvSpPr>
          <p:nvPr>
            <p:ph sz="half" idx="1"/>
          </p:nvPr>
        </p:nvSpPr>
        <p:spPr>
          <a:xfrm>
            <a:off x="801129" y="2014467"/>
            <a:ext cx="10589740" cy="4351338"/>
          </a:xfrm>
        </p:spPr>
        <p:txBody>
          <a:bodyPr/>
          <a:lstStyle/>
          <a:p>
            <a:r>
              <a:rPr lang="en-US" dirty="0"/>
              <a:t>By using less direct language [e.g. perhaps…, it would appear that…, possibly…, this would suggest…, it might be…]</a:t>
            </a:r>
          </a:p>
          <a:p>
            <a:r>
              <a:rPr lang="en-US" dirty="0">
                <a:solidFill>
                  <a:srgbClr val="0070C0"/>
                </a:solidFill>
              </a:rPr>
              <a:t>By using language which indicates support for an extension of ideas, views and opinions [similarly…, equally…, likewise…, furthermore…, in addition…]</a:t>
            </a:r>
          </a:p>
          <a:p>
            <a:r>
              <a:rPr lang="en-US" dirty="0"/>
              <a:t>By using language which indicates an opposition of ideas, views and opinions [alternatively…, on the other hand…, conversely…., that said…]</a:t>
            </a:r>
          </a:p>
        </p:txBody>
      </p:sp>
      <p:pic>
        <p:nvPicPr>
          <p:cNvPr id="5" name="Picture 4" descr="Icon&#10;&#10;Description automatically generated">
            <a:extLst>
              <a:ext uri="{FF2B5EF4-FFF2-40B4-BE49-F238E27FC236}">
                <a16:creationId xmlns:a16="http://schemas.microsoft.com/office/drawing/2014/main" id="{2ACE746B-0CBF-D00B-6ED7-1364D737F76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756821" y="290966"/>
            <a:ext cx="2426043" cy="1723501"/>
          </a:xfrm>
          <a:prstGeom prst="rect">
            <a:avLst/>
          </a:prstGeom>
        </p:spPr>
      </p:pic>
      <p:pic>
        <p:nvPicPr>
          <p:cNvPr id="4" name="Audio Recording 20 Mar 2023 at 18:27:25">
            <a:hlinkClick r:id="" action="ppaction://media"/>
            <a:extLst>
              <a:ext uri="{FF2B5EF4-FFF2-40B4-BE49-F238E27FC236}">
                <a16:creationId xmlns:a16="http://schemas.microsoft.com/office/drawing/2014/main" id="{41E9F1F5-1C5E-2B95-7E3D-A4F7ED6C75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09136" y="463372"/>
            <a:ext cx="812800" cy="812800"/>
          </a:xfrm>
          <a:prstGeom prst="rect">
            <a:avLst/>
          </a:prstGeom>
        </p:spPr>
      </p:pic>
    </p:spTree>
    <p:extLst>
      <p:ext uri="{BB962C8B-B14F-4D97-AF65-F5344CB8AC3E}">
        <p14:creationId xmlns:p14="http://schemas.microsoft.com/office/powerpoint/2010/main" val="328418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F71A63-9DAE-4640-9974-233A304DB0C6}"/>
              </a:ext>
            </a:extLst>
          </p:cNvPr>
          <p:cNvSpPr txBox="1"/>
          <p:nvPr/>
        </p:nvSpPr>
        <p:spPr>
          <a:xfrm>
            <a:off x="2127504" y="3993681"/>
            <a:ext cx="3043380" cy="224942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700">
                <a:latin typeface="+mj-lt"/>
                <a:ea typeface="+mj-ea"/>
                <a:cs typeface="+mj-cs"/>
              </a:rPr>
              <a:t>REFERENCE LIST</a:t>
            </a:r>
          </a:p>
        </p:txBody>
      </p:sp>
      <p:pic>
        <p:nvPicPr>
          <p:cNvPr id="2" name="Picture 1">
            <a:extLst>
              <a:ext uri="{FF2B5EF4-FFF2-40B4-BE49-F238E27FC236}">
                <a16:creationId xmlns:a16="http://schemas.microsoft.com/office/drawing/2014/main" id="{C187CE19-E75C-2F40-B293-337F64FCC31B}"/>
              </a:ext>
            </a:extLst>
          </p:cNvPr>
          <p:cNvPicPr>
            <a:picLocks noChangeAspect="1"/>
          </p:cNvPicPr>
          <p:nvPr/>
        </p:nvPicPr>
        <p:blipFill>
          <a:blip r:embed="rId5"/>
          <a:stretch>
            <a:fillRect/>
          </a:stretch>
        </p:blipFill>
        <p:spPr>
          <a:xfrm>
            <a:off x="1524001" y="-478"/>
            <a:ext cx="9133509" cy="1178741"/>
          </a:xfrm>
          <a:prstGeom prst="rect">
            <a:avLst/>
          </a:prstGeom>
        </p:spPr>
      </p:pic>
      <p:pic>
        <p:nvPicPr>
          <p:cNvPr id="4" name="Picture 3">
            <a:extLst>
              <a:ext uri="{FF2B5EF4-FFF2-40B4-BE49-F238E27FC236}">
                <a16:creationId xmlns:a16="http://schemas.microsoft.com/office/drawing/2014/main" id="{E421824B-FD68-E443-8A84-08A114B01A0C}"/>
              </a:ext>
            </a:extLst>
          </p:cNvPr>
          <p:cNvPicPr>
            <a:picLocks noChangeAspect="1"/>
          </p:cNvPicPr>
          <p:nvPr/>
        </p:nvPicPr>
        <p:blipFill>
          <a:blip r:embed="rId6"/>
          <a:stretch>
            <a:fillRect/>
          </a:stretch>
        </p:blipFill>
        <p:spPr>
          <a:xfrm>
            <a:off x="2234008" y="1062418"/>
            <a:ext cx="3043380" cy="4154787"/>
          </a:xfrm>
          <a:prstGeom prst="rect">
            <a:avLst/>
          </a:prstGeom>
        </p:spPr>
      </p:pic>
      <p:pic>
        <p:nvPicPr>
          <p:cNvPr id="5" name="Audio Recording 20 Mar 2023 at 18:28:17">
            <a:hlinkClick r:id="" action="ppaction://media"/>
            <a:extLst>
              <a:ext uri="{FF2B5EF4-FFF2-40B4-BE49-F238E27FC236}">
                <a16:creationId xmlns:a16="http://schemas.microsoft.com/office/drawing/2014/main" id="{030E304C-51B7-82D6-E3BF-E96231B13BA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240551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9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371434-0EC9-0A47-AAAF-D705FC2AA35F}"/>
              </a:ext>
            </a:extLst>
          </p:cNvPr>
          <p:cNvSpPr txBox="1"/>
          <p:nvPr/>
        </p:nvSpPr>
        <p:spPr>
          <a:xfrm>
            <a:off x="2241630" y="92599"/>
            <a:ext cx="8142790" cy="830997"/>
          </a:xfrm>
          <a:prstGeom prst="rect">
            <a:avLst/>
          </a:prstGeom>
          <a:noFill/>
        </p:spPr>
        <p:txBody>
          <a:bodyPr wrap="square" rtlCol="0">
            <a:spAutoFit/>
          </a:bodyPr>
          <a:lstStyle/>
          <a:p>
            <a:r>
              <a:rPr lang="en-US" sz="4800" dirty="0">
                <a:solidFill>
                  <a:schemeClr val="accent1"/>
                </a:solidFill>
              </a:rPr>
              <a:t>ATODIADAU</a:t>
            </a:r>
            <a:r>
              <a:rPr lang="en-US" sz="4800" dirty="0"/>
              <a:t> -APPENDICES</a:t>
            </a:r>
          </a:p>
        </p:txBody>
      </p:sp>
      <p:pic>
        <p:nvPicPr>
          <p:cNvPr id="4" name="Picture 3">
            <a:extLst>
              <a:ext uri="{FF2B5EF4-FFF2-40B4-BE49-F238E27FC236}">
                <a16:creationId xmlns:a16="http://schemas.microsoft.com/office/drawing/2014/main" id="{3F5F58A8-49B0-DD44-931E-B63152803DFE}"/>
              </a:ext>
            </a:extLst>
          </p:cNvPr>
          <p:cNvPicPr>
            <a:picLocks noChangeAspect="1"/>
          </p:cNvPicPr>
          <p:nvPr/>
        </p:nvPicPr>
        <p:blipFill>
          <a:blip r:embed="rId5"/>
          <a:stretch>
            <a:fillRect/>
          </a:stretch>
        </p:blipFill>
        <p:spPr>
          <a:xfrm>
            <a:off x="647029" y="2577921"/>
            <a:ext cx="2321100" cy="2969889"/>
          </a:xfrm>
          <a:prstGeom prst="rect">
            <a:avLst/>
          </a:prstGeom>
          <a:ln>
            <a:solidFill>
              <a:schemeClr val="accent1"/>
            </a:solidFill>
          </a:ln>
        </p:spPr>
      </p:pic>
      <p:sp>
        <p:nvSpPr>
          <p:cNvPr id="5" name="TextBox 4">
            <a:extLst>
              <a:ext uri="{FF2B5EF4-FFF2-40B4-BE49-F238E27FC236}">
                <a16:creationId xmlns:a16="http://schemas.microsoft.com/office/drawing/2014/main" id="{B6790AD8-6608-7544-912E-2A264453B207}"/>
              </a:ext>
            </a:extLst>
          </p:cNvPr>
          <p:cNvSpPr txBox="1"/>
          <p:nvPr/>
        </p:nvSpPr>
        <p:spPr>
          <a:xfrm>
            <a:off x="4254084" y="2503069"/>
            <a:ext cx="4682334" cy="369332"/>
          </a:xfrm>
          <a:prstGeom prst="rect">
            <a:avLst/>
          </a:prstGeom>
          <a:noFill/>
        </p:spPr>
        <p:txBody>
          <a:bodyPr wrap="square" rtlCol="0">
            <a:spAutoFit/>
          </a:bodyPr>
          <a:lstStyle/>
          <a:p>
            <a:r>
              <a:rPr lang="en-US" dirty="0"/>
              <a:t>Please include a content list for the appendices</a:t>
            </a:r>
          </a:p>
        </p:txBody>
      </p:sp>
      <p:cxnSp>
        <p:nvCxnSpPr>
          <p:cNvPr id="7" name="Straight Arrow Connector 6">
            <a:extLst>
              <a:ext uri="{FF2B5EF4-FFF2-40B4-BE49-F238E27FC236}">
                <a16:creationId xmlns:a16="http://schemas.microsoft.com/office/drawing/2014/main" id="{E0AB04EC-7485-1F49-8AEA-E895C1976583}"/>
              </a:ext>
            </a:extLst>
          </p:cNvPr>
          <p:cNvCxnSpPr/>
          <p:nvPr/>
        </p:nvCxnSpPr>
        <p:spPr>
          <a:xfrm flipH="1">
            <a:off x="3559603" y="2842541"/>
            <a:ext cx="694481" cy="694481"/>
          </a:xfrm>
          <a:prstGeom prst="straightConnector1">
            <a:avLst/>
          </a:prstGeom>
          <a:ln w="79375">
            <a:tailEnd type="triangle"/>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8DD50A40-C85F-4E46-9C87-81E6751ADAAD}"/>
              </a:ext>
            </a:extLst>
          </p:cNvPr>
          <p:cNvPicPr>
            <a:picLocks noChangeAspect="1"/>
          </p:cNvPicPr>
          <p:nvPr/>
        </p:nvPicPr>
        <p:blipFill>
          <a:blip r:embed="rId6"/>
          <a:stretch>
            <a:fillRect/>
          </a:stretch>
        </p:blipFill>
        <p:spPr>
          <a:xfrm>
            <a:off x="3375224" y="4587209"/>
            <a:ext cx="2267272" cy="806719"/>
          </a:xfrm>
          <a:prstGeom prst="rect">
            <a:avLst/>
          </a:prstGeom>
          <a:ln>
            <a:solidFill>
              <a:schemeClr val="accent1"/>
            </a:solidFill>
          </a:ln>
        </p:spPr>
      </p:pic>
      <p:pic>
        <p:nvPicPr>
          <p:cNvPr id="10" name="Picture 9">
            <a:extLst>
              <a:ext uri="{FF2B5EF4-FFF2-40B4-BE49-F238E27FC236}">
                <a16:creationId xmlns:a16="http://schemas.microsoft.com/office/drawing/2014/main" id="{3DC77154-16BB-DE43-B5F4-3EB26EF00BEF}"/>
              </a:ext>
            </a:extLst>
          </p:cNvPr>
          <p:cNvPicPr>
            <a:picLocks noChangeAspect="1"/>
          </p:cNvPicPr>
          <p:nvPr/>
        </p:nvPicPr>
        <p:blipFill>
          <a:blip r:embed="rId7"/>
          <a:stretch>
            <a:fillRect/>
          </a:stretch>
        </p:blipFill>
        <p:spPr>
          <a:xfrm>
            <a:off x="1807579" y="928143"/>
            <a:ext cx="7941901" cy="1574926"/>
          </a:xfrm>
          <a:prstGeom prst="rect">
            <a:avLst/>
          </a:prstGeom>
          <a:ln>
            <a:solidFill>
              <a:srgbClr val="FF0000"/>
            </a:solidFill>
          </a:ln>
        </p:spPr>
      </p:pic>
      <p:pic>
        <p:nvPicPr>
          <p:cNvPr id="11" name="Picture 10">
            <a:extLst>
              <a:ext uri="{FF2B5EF4-FFF2-40B4-BE49-F238E27FC236}">
                <a16:creationId xmlns:a16="http://schemas.microsoft.com/office/drawing/2014/main" id="{9ECF2B61-A391-6245-8AA6-689C0FF4F9C0}"/>
              </a:ext>
            </a:extLst>
          </p:cNvPr>
          <p:cNvPicPr>
            <a:picLocks noChangeAspect="1"/>
          </p:cNvPicPr>
          <p:nvPr/>
        </p:nvPicPr>
        <p:blipFill>
          <a:blip r:embed="rId8"/>
          <a:stretch>
            <a:fillRect/>
          </a:stretch>
        </p:blipFill>
        <p:spPr>
          <a:xfrm>
            <a:off x="6595251" y="3444209"/>
            <a:ext cx="4375230" cy="1401332"/>
          </a:xfrm>
          <a:prstGeom prst="rect">
            <a:avLst/>
          </a:prstGeom>
          <a:ln>
            <a:solidFill>
              <a:srgbClr val="FF0000"/>
            </a:solidFill>
          </a:ln>
        </p:spPr>
      </p:pic>
      <p:pic>
        <p:nvPicPr>
          <p:cNvPr id="2" name="Audio Recording 20 Mar 2023 at 18:29:21">
            <a:hlinkClick r:id="" action="ppaction://media"/>
            <a:extLst>
              <a:ext uri="{FF2B5EF4-FFF2-40B4-BE49-F238E27FC236}">
                <a16:creationId xmlns:a16="http://schemas.microsoft.com/office/drawing/2014/main" id="{232D148C-3516-C8CF-0334-240B4F6F5C5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155353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3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C891C-8155-0D4F-A01B-0B4A96F6EF5E}"/>
              </a:ext>
            </a:extLst>
          </p:cNvPr>
          <p:cNvSpPr>
            <a:spLocks noGrp="1"/>
          </p:cNvSpPr>
          <p:nvPr>
            <p:ph type="title"/>
          </p:nvPr>
        </p:nvSpPr>
        <p:spPr/>
        <p:txBody>
          <a:bodyPr/>
          <a:lstStyle/>
          <a:p>
            <a:r>
              <a:rPr lang="en-US" dirty="0"/>
              <a:t>       </a:t>
            </a:r>
            <a:r>
              <a:rPr lang="en-US" dirty="0" err="1">
                <a:solidFill>
                  <a:schemeClr val="accent1"/>
                </a:solidFill>
              </a:rPr>
              <a:t>Enghreifftiau</a:t>
            </a:r>
            <a:r>
              <a:rPr lang="en-US" dirty="0"/>
              <a:t> - Examples</a:t>
            </a:r>
          </a:p>
        </p:txBody>
      </p:sp>
      <p:pic>
        <p:nvPicPr>
          <p:cNvPr id="5" name="Picture 4">
            <a:extLst>
              <a:ext uri="{FF2B5EF4-FFF2-40B4-BE49-F238E27FC236}">
                <a16:creationId xmlns:a16="http://schemas.microsoft.com/office/drawing/2014/main" id="{652D47D4-FA97-9243-890B-BF7D61E495D2}"/>
              </a:ext>
            </a:extLst>
          </p:cNvPr>
          <p:cNvPicPr>
            <a:picLocks noChangeAspect="1"/>
          </p:cNvPicPr>
          <p:nvPr/>
        </p:nvPicPr>
        <p:blipFill>
          <a:blip r:embed="rId3"/>
          <a:stretch>
            <a:fillRect/>
          </a:stretch>
        </p:blipFill>
        <p:spPr>
          <a:xfrm>
            <a:off x="1136823" y="1690690"/>
            <a:ext cx="4067928" cy="4370055"/>
          </a:xfrm>
          <a:prstGeom prst="rect">
            <a:avLst/>
          </a:prstGeom>
          <a:ln>
            <a:solidFill>
              <a:schemeClr val="accent1"/>
            </a:solidFill>
          </a:ln>
        </p:spPr>
      </p:pic>
      <p:pic>
        <p:nvPicPr>
          <p:cNvPr id="6" name="Picture 5">
            <a:extLst>
              <a:ext uri="{FF2B5EF4-FFF2-40B4-BE49-F238E27FC236}">
                <a16:creationId xmlns:a16="http://schemas.microsoft.com/office/drawing/2014/main" id="{661FE136-BA26-2E46-9CA5-462A32311058}"/>
              </a:ext>
            </a:extLst>
          </p:cNvPr>
          <p:cNvPicPr>
            <a:picLocks noChangeAspect="1"/>
          </p:cNvPicPr>
          <p:nvPr/>
        </p:nvPicPr>
        <p:blipFill>
          <a:blip r:embed="rId4"/>
          <a:stretch>
            <a:fillRect/>
          </a:stretch>
        </p:blipFill>
        <p:spPr>
          <a:xfrm>
            <a:off x="5980918" y="1966915"/>
            <a:ext cx="5372882" cy="3920751"/>
          </a:xfrm>
          <a:prstGeom prst="rect">
            <a:avLst/>
          </a:prstGeom>
          <a:ln>
            <a:solidFill>
              <a:schemeClr val="accent1"/>
            </a:solidFill>
          </a:ln>
        </p:spPr>
      </p:pic>
    </p:spTree>
    <p:extLst>
      <p:ext uri="{BB962C8B-B14F-4D97-AF65-F5344CB8AC3E}">
        <p14:creationId xmlns:p14="http://schemas.microsoft.com/office/powerpoint/2010/main" val="2260162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5630D59-0AA9-E547-B288-A04474324AF6}"/>
              </a:ext>
            </a:extLst>
          </p:cNvPr>
          <p:cNvPicPr>
            <a:picLocks noChangeAspect="1"/>
          </p:cNvPicPr>
          <p:nvPr/>
        </p:nvPicPr>
        <p:blipFill>
          <a:blip r:embed="rId2"/>
          <a:stretch>
            <a:fillRect/>
          </a:stretch>
        </p:blipFill>
        <p:spPr>
          <a:xfrm>
            <a:off x="358398" y="303835"/>
            <a:ext cx="5323451" cy="3524491"/>
          </a:xfrm>
          <a:prstGeom prst="rect">
            <a:avLst/>
          </a:prstGeom>
          <a:ln>
            <a:solidFill>
              <a:schemeClr val="accent1"/>
            </a:solidFill>
          </a:ln>
        </p:spPr>
      </p:pic>
      <p:pic>
        <p:nvPicPr>
          <p:cNvPr id="7" name="Picture 6">
            <a:extLst>
              <a:ext uri="{FF2B5EF4-FFF2-40B4-BE49-F238E27FC236}">
                <a16:creationId xmlns:a16="http://schemas.microsoft.com/office/drawing/2014/main" id="{24F453E9-85E2-7B48-97E1-90CCC5A5F742}"/>
              </a:ext>
            </a:extLst>
          </p:cNvPr>
          <p:cNvPicPr>
            <a:picLocks noChangeAspect="1"/>
          </p:cNvPicPr>
          <p:nvPr/>
        </p:nvPicPr>
        <p:blipFill>
          <a:blip r:embed="rId3"/>
          <a:stretch>
            <a:fillRect/>
          </a:stretch>
        </p:blipFill>
        <p:spPr>
          <a:xfrm>
            <a:off x="6550457" y="407773"/>
            <a:ext cx="5259123" cy="5177481"/>
          </a:xfrm>
          <a:prstGeom prst="rect">
            <a:avLst/>
          </a:prstGeom>
          <a:ln>
            <a:solidFill>
              <a:schemeClr val="accent1"/>
            </a:solidFill>
          </a:ln>
        </p:spPr>
      </p:pic>
    </p:spTree>
    <p:extLst>
      <p:ext uri="{BB962C8B-B14F-4D97-AF65-F5344CB8AC3E}">
        <p14:creationId xmlns:p14="http://schemas.microsoft.com/office/powerpoint/2010/main" val="444021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77982" y="2299017"/>
            <a:ext cx="11223867" cy="3795748"/>
          </a:xfrm>
        </p:spPr>
        <p:txBody>
          <a:bodyPr>
            <a:normAutofit/>
          </a:bodyPr>
          <a:lstStyle/>
          <a:p>
            <a:pPr>
              <a:buClr>
                <a:schemeClr val="accent5">
                  <a:lumMod val="75000"/>
                </a:schemeClr>
              </a:buClr>
            </a:pPr>
            <a:r>
              <a:rPr lang="en-GB" sz="2400" dirty="0"/>
              <a:t>A written assignment (equivalent to 4000 words)</a:t>
            </a:r>
          </a:p>
          <a:p>
            <a:pPr>
              <a:buClr>
                <a:schemeClr val="accent5">
                  <a:lumMod val="75000"/>
                </a:schemeClr>
              </a:buClr>
            </a:pPr>
            <a:r>
              <a:rPr lang="en-GB" sz="2400" b="1" dirty="0"/>
              <a:t>Design and conduct a small-scale research study, and critically evaluate the impact of chosen research tools and data/findings on the learner and on your professional practice</a:t>
            </a:r>
            <a:r>
              <a:rPr lang="en-GB" sz="2400" dirty="0"/>
              <a:t>.</a:t>
            </a:r>
          </a:p>
          <a:p>
            <a:pPr>
              <a:buClr>
                <a:schemeClr val="accent5">
                  <a:lumMod val="75000"/>
                </a:schemeClr>
              </a:buClr>
              <a:buFont typeface="Wingdings" panose="05000000000000000000" pitchFamily="2" charset="2"/>
              <a:buChar char="Ø"/>
            </a:pPr>
            <a:r>
              <a:rPr lang="en-GB" sz="2400" dirty="0"/>
              <a:t>Submission date: </a:t>
            </a:r>
            <a:r>
              <a:rPr lang="en-GB" sz="2400" dirty="0">
                <a:solidFill>
                  <a:srgbClr val="FF0000"/>
                </a:solidFill>
              </a:rPr>
              <a:t>15.05.23</a:t>
            </a:r>
          </a:p>
          <a:p>
            <a:pPr>
              <a:buClr>
                <a:schemeClr val="accent5">
                  <a:lumMod val="75000"/>
                </a:schemeClr>
              </a:buClr>
              <a:buFont typeface="Wingdings" panose="05000000000000000000" pitchFamily="2" charset="2"/>
              <a:buChar char="Ø"/>
            </a:pPr>
            <a:r>
              <a:rPr lang="en-GB" sz="2400" dirty="0"/>
              <a:t>Turnitin </a:t>
            </a:r>
            <a:r>
              <a:rPr lang="en-GB" sz="2400" dirty="0">
                <a:solidFill>
                  <a:srgbClr val="FF0000"/>
                </a:solidFill>
              </a:rPr>
              <a:t>before 23:59</a:t>
            </a:r>
          </a:p>
        </p:txBody>
      </p:sp>
      <p:pic>
        <p:nvPicPr>
          <p:cNvPr id="6" name="Picture 5" descr="A picture containing text, businesscard&#10;&#10;Description automatically generated">
            <a:extLst>
              <a:ext uri="{FF2B5EF4-FFF2-40B4-BE49-F238E27FC236}">
                <a16:creationId xmlns:a16="http://schemas.microsoft.com/office/drawing/2014/main" id="{CA2D0C04-46F7-4044-865D-01D8BE170F4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644981" y="252417"/>
            <a:ext cx="2724319" cy="1714500"/>
          </a:xfrm>
          <a:prstGeom prst="rect">
            <a:avLst/>
          </a:prstGeom>
        </p:spPr>
      </p:pic>
      <p:pic>
        <p:nvPicPr>
          <p:cNvPr id="5" name="Audio Recording 20 Mar 2023 at 18:32:21">
            <a:hlinkClick r:id="" action="ppaction://media"/>
            <a:extLst>
              <a:ext uri="{FF2B5EF4-FFF2-40B4-BE49-F238E27FC236}">
                <a16:creationId xmlns:a16="http://schemas.microsoft.com/office/drawing/2014/main" id="{481CD104-082A-506F-2724-E751398BEC5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133937" y="763235"/>
            <a:ext cx="812800" cy="812800"/>
          </a:xfrm>
          <a:prstGeom prst="rect">
            <a:avLst/>
          </a:prstGeom>
        </p:spPr>
      </p:pic>
    </p:spTree>
    <p:extLst>
      <p:ext uri="{BB962C8B-B14F-4D97-AF65-F5344CB8AC3E}">
        <p14:creationId xmlns:p14="http://schemas.microsoft.com/office/powerpoint/2010/main" val="2505563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7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34" ma:contentTypeDescription="Create a new document." ma:contentTypeScope="" ma:versionID="ef3249a347acb61eee735dd16886ceb9">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f5fdffe07b232ad54cf66c0f14aedc73"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element ref="ns3:MediaServiceDateTaken" minOccurs="0"/>
                <xsd:element ref="ns3:MediaServiceLocation" minOccurs="0"/>
                <xsd:element ref="ns3:MediaServiceAutoKeyPoints" minOccurs="0"/>
                <xsd:element ref="ns3:MediaServiceKeyPoints" minOccurs="0"/>
                <xsd:element ref="ns3: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NotebookType" ma:index="17" nillable="true" ma:displayName="Notebook Type" ma:internalName="NotebookType">
      <xsd:simpleType>
        <xsd:restriction base="dms:Text"/>
      </xsd:simpleType>
    </xsd:element>
    <xsd:element name="FolderType" ma:index="18" nillable="true" ma:displayName="Folder Type" ma:internalName="FolderType">
      <xsd:simpleType>
        <xsd:restriction base="dms:Text"/>
      </xsd:simpleType>
    </xsd:element>
    <xsd:element name="CultureName" ma:index="19" nillable="true" ma:displayName="Culture Name" ma:internalName="CultureName">
      <xsd:simpleType>
        <xsd:restriction base="dms:Text"/>
      </xsd:simpleType>
    </xsd:element>
    <xsd:element name="AppVersion" ma:index="20" nillable="true" ma:displayName="App Version" ma:internalName="AppVersion">
      <xsd:simpleType>
        <xsd:restriction base="dms:Text"/>
      </xsd:simpleType>
    </xsd:element>
    <xsd:element name="TeamsChannelId" ma:index="21" nillable="true" ma:displayName="Teams Channel Id" ma:internalName="TeamsChannelId">
      <xsd:simpleType>
        <xsd:restriction base="dms:Text"/>
      </xsd:simpleType>
    </xsd:element>
    <xsd:element name="Owner" ma:index="22"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3" nillable="true" ma:displayName="Math Settings" ma:internalName="Math_Settings">
      <xsd:simpleType>
        <xsd:restriction base="dms:Text"/>
      </xsd:simpleType>
    </xsd:element>
    <xsd:element name="DefaultSectionNames" ma:index="24" nillable="true" ma:displayName="Default Section Names" ma:internalName="DefaultSectionNames">
      <xsd:simpleType>
        <xsd:restriction base="dms:Note">
          <xsd:maxLength value="255"/>
        </xsd:restriction>
      </xsd:simpleType>
    </xsd:element>
    <xsd:element name="Templates" ma:index="25" nillable="true" ma:displayName="Templates" ma:internalName="Templates">
      <xsd:simpleType>
        <xsd:restriction base="dms:Note">
          <xsd:maxLength value="255"/>
        </xsd:restriction>
      </xsd:simpleType>
    </xsd:element>
    <xsd:element name="Teachers" ma:index="26"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7"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8"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9" nillable="true" ma:displayName="Distribution Groups" ma:internalName="Distribution_Groups">
      <xsd:simpleType>
        <xsd:restriction base="dms:Note">
          <xsd:maxLength value="255"/>
        </xsd:restriction>
      </xsd:simpleType>
    </xsd:element>
    <xsd:element name="LMS_Mappings" ma:index="30" nillable="true" ma:displayName="LMS Mappings" ma:internalName="LMS_Mappings">
      <xsd:simpleType>
        <xsd:restriction base="dms:Note">
          <xsd:maxLength value="255"/>
        </xsd:restriction>
      </xsd:simpleType>
    </xsd:element>
    <xsd:element name="Invited_Teachers" ma:index="31" nillable="true" ma:displayName="Invited Teachers" ma:internalName="Invited_Teachers">
      <xsd:simpleType>
        <xsd:restriction base="dms:Note">
          <xsd:maxLength value="255"/>
        </xsd:restriction>
      </xsd:simpleType>
    </xsd:element>
    <xsd:element name="Invited_Students" ma:index="32" nillable="true" ma:displayName="Invited Students" ma:internalName="Invited_Students">
      <xsd:simpleType>
        <xsd:restriction base="dms:Note">
          <xsd:maxLength value="255"/>
        </xsd:restriction>
      </xsd:simpleType>
    </xsd:element>
    <xsd:element name="Self_Registration_Enabled" ma:index="33" nillable="true" ma:displayName="Self Registration Enabled" ma:internalName="Self_Registration_Enabled">
      <xsd:simpleType>
        <xsd:restriction base="dms:Boolean"/>
      </xsd:simpleType>
    </xsd:element>
    <xsd:element name="Has_Teacher_Only_SectionGroup" ma:index="34" nillable="true" ma:displayName="Has Teacher Only SectionGroup" ma:internalName="Has_Teacher_Only_SectionGroup">
      <xsd:simpleType>
        <xsd:restriction base="dms:Boolean"/>
      </xsd:simpleType>
    </xsd:element>
    <xsd:element name="Is_Collaboration_Space_Locked" ma:index="35" nillable="true" ma:displayName="Is Collaboration Space Locked" ma:internalName="Is_Collaboration_Space_Locked">
      <xsd:simpleType>
        <xsd:restriction base="dms:Boolean"/>
      </xsd:simpleType>
    </xsd:element>
    <xsd:element name="IsNotebookLocked" ma:index="36" nillable="true" ma:displayName="Is Notebook Locked" ma:internalName="IsNotebookLocked">
      <xsd:simpleType>
        <xsd:restriction base="dms:Boolean"/>
      </xsd:simpleType>
    </xsd:element>
    <xsd:element name="MediaServiceDateTaken" ma:index="37" nillable="true" ma:displayName="MediaServiceDateTaken" ma:hidden="true" ma:internalName="MediaServiceDateTaken" ma:readOnly="true">
      <xsd:simpleType>
        <xsd:restriction base="dms:Text"/>
      </xsd:simpleType>
    </xsd:element>
    <xsd:element name="MediaServiceLocation" ma:index="38" nillable="true" ma:displayName="Location" ma:internalName="MediaServiceLocation" ma:readOnly="true">
      <xsd:simpleType>
        <xsd:restriction base="dms:Text"/>
      </xsd:simpleType>
    </xsd:element>
    <xsd:element name="MediaServiceAutoKeyPoints" ma:index="39" nillable="true" ma:displayName="MediaServiceAutoKeyPoints" ma:hidden="true" ma:internalName="MediaServiceAutoKeyPoints" ma:readOnly="true">
      <xsd:simpleType>
        <xsd:restriction base="dms:Note"/>
      </xsd:simpleType>
    </xsd:element>
    <xsd:element name="MediaServiceKeyPoints" ma:index="40" nillable="true" ma:displayName="KeyPoints" ma:internalName="MediaServiceKeyPoints" ma:readOnly="true">
      <xsd:simpleType>
        <xsd:restriction base="dms:Note">
          <xsd:maxLength value="255"/>
        </xsd:restriction>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46b8f10f-f56e-4e87-af4a-2384ac144562" xsi:nil="true"/>
    <NotebookType xmlns="46b8f10f-f56e-4e87-af4a-2384ac144562" xsi:nil="true"/>
    <FolderType xmlns="46b8f10f-f56e-4e87-af4a-2384ac144562" xsi:nil="true"/>
    <Students xmlns="46b8f10f-f56e-4e87-af4a-2384ac144562">
      <UserInfo>
        <DisplayName/>
        <AccountId xsi:nil="true"/>
        <AccountType/>
      </UserInfo>
    </Students>
    <Student_Groups xmlns="46b8f10f-f56e-4e87-af4a-2384ac144562">
      <UserInfo>
        <DisplayName/>
        <AccountId xsi:nil="true"/>
        <AccountType/>
      </UserInfo>
    </Student_Groups>
    <TeamsChannelId xmlns="46b8f10f-f56e-4e87-af4a-2384ac144562" xsi:nil="true"/>
    <IsNotebookLocked xmlns="46b8f10f-f56e-4e87-af4a-2384ac144562" xsi:nil="true"/>
    <Distribution_Groups xmlns="46b8f10f-f56e-4e87-af4a-2384ac144562" xsi:nil="true"/>
    <Is_Collaboration_Space_Locked xmlns="46b8f10f-f56e-4e87-af4a-2384ac144562" xsi:nil="true"/>
    <Invited_Teachers xmlns="46b8f10f-f56e-4e87-af4a-2384ac144562" xsi:nil="true"/>
    <Invited_Students xmlns="46b8f10f-f56e-4e87-af4a-2384ac144562" xsi:nil="true"/>
    <Math_Settings xmlns="46b8f10f-f56e-4e87-af4a-2384ac144562" xsi:nil="true"/>
    <Templates xmlns="46b8f10f-f56e-4e87-af4a-2384ac144562" xsi:nil="true"/>
    <Self_Registration_Enabled xmlns="46b8f10f-f56e-4e87-af4a-2384ac144562" xsi:nil="true"/>
    <Has_Teacher_Only_SectionGroup xmlns="46b8f10f-f56e-4e87-af4a-2384ac144562" xsi:nil="true"/>
    <DefaultSectionNames xmlns="46b8f10f-f56e-4e87-af4a-2384ac144562" xsi:nil="true"/>
    <Teams_Channel_Section_Location xmlns="46b8f10f-f56e-4e87-af4a-2384ac144562" xsi:nil="true"/>
    <AppVersion xmlns="46b8f10f-f56e-4e87-af4a-2384ac144562" xsi:nil="true"/>
    <Teachers xmlns="46b8f10f-f56e-4e87-af4a-2384ac144562">
      <UserInfo>
        <DisplayName/>
        <AccountId xsi:nil="true"/>
        <AccountType/>
      </UserInfo>
    </Teachers>
    <CultureName xmlns="46b8f10f-f56e-4e87-af4a-2384ac144562" xsi:nil="true"/>
    <Owner xmlns="46b8f10f-f56e-4e87-af4a-2384ac144562">
      <UserInfo>
        <DisplayName/>
        <AccountId xsi:nil="true"/>
        <AccountType/>
      </UserInfo>
    </Owner>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8E12CB-F892-49F1-8054-3AAD6D0610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921765a0-fcf6-47d1-8ac4-5d670786d7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F02F3F-708B-43AB-8FBC-3272CB355ECE}">
  <ds:schemaRefs>
    <ds:schemaRef ds:uri="http://schemas.microsoft.com/office/2006/metadata/properties"/>
    <ds:schemaRef ds:uri="http://schemas.microsoft.com/office/infopath/2007/PartnerControls"/>
    <ds:schemaRef ds:uri="46b8f10f-f56e-4e87-af4a-2384ac144562"/>
  </ds:schemaRefs>
</ds:datastoreItem>
</file>

<file path=customXml/itemProps3.xml><?xml version="1.0" encoding="utf-8"?>
<ds:datastoreItem xmlns:ds="http://schemas.openxmlformats.org/officeDocument/2006/customXml" ds:itemID="{932883E3-6856-4B85-9458-6D23640F8B9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Athrofa_Powerpoint_2021 WS</Template>
  <TotalTime>7814</TotalTime>
  <Words>528</Words>
  <Application>Microsoft Macintosh PowerPoint</Application>
  <PresentationFormat>Widescreen</PresentationFormat>
  <Paragraphs>73</Paragraphs>
  <Slides>22</Slides>
  <Notes>17</Notes>
  <HiddenSlides>0</HiddenSlides>
  <MMClips>22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Wingdings</vt:lpstr>
      <vt:lpstr>Custom Design</vt:lpstr>
      <vt:lpstr>ECAD5010C Ymchwilio i’r Dysgu: beth, sut a pham ydw i’n addysgu?  ECAD5010 Researching the learning: what, how and why am I teaching?</vt:lpstr>
      <vt:lpstr>PowerPoint Presentation</vt:lpstr>
      <vt:lpstr>PowerPoint Presentation</vt:lpstr>
      <vt:lpstr>PowerPoint Presentation</vt:lpstr>
      <vt:lpstr>Strwythur yr Aseiniad                   Structure of the Assignment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Overall presentation… Top Tips!</vt:lpstr>
      <vt:lpstr>Further Top Tips!</vt:lpstr>
      <vt:lpstr>PowerPoint Presentation</vt:lpstr>
      <vt:lpstr>PowerPoint Presentation</vt:lpstr>
      <vt:lpstr>       Enghreifftiau - Examples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lastModifiedBy>Sioned Hughes</cp:lastModifiedBy>
  <cp:revision>13</cp:revision>
  <dcterms:created xsi:type="dcterms:W3CDTF">2021-06-30T07:26:16Z</dcterms:created>
  <dcterms:modified xsi:type="dcterms:W3CDTF">2023-03-21T15:31:36Z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