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7559675" cy="1069149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C6FA"/>
    <a:srgbClr val="EE8AF6"/>
    <a:srgbClr val="5B9B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6" Type="http://schemas.openxmlformats.org/officeDocument/2006/relationships/tableStyles" Target="tableStyles.xml"/><Relationship Id="rId5" Type="http://schemas.openxmlformats.org/officeDocument/2006/relationships/viewProps" Target="viewProps.xml"/><Relationship Id="rId4" Type="http://schemas.openxmlformats.org/officeDocument/2006/relationships/presProps" Target="presProps.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749795"/>
            <a:ext cx="6425724" cy="3722335"/>
          </a:xfrm>
        </p:spPr>
        <p:txBody>
          <a:bodyPr anchor="b"/>
          <a:lstStyle>
            <a:lvl1pPr algn="ctr">
              <a:defRPr sz="4960"/>
            </a:lvl1pPr>
          </a:lstStyle>
          <a:p>
            <a:r>
              <a:rPr lang="en-US"/>
              <a:t>Click to edit Master title style</a:t>
            </a:r>
            <a:endParaRPr lang="en-US" dirty="0"/>
          </a:p>
        </p:txBody>
      </p:sp>
      <p:sp>
        <p:nvSpPr>
          <p:cNvPr id="3" name="Subtitle 2"/>
          <p:cNvSpPr>
            <a:spLocks noGrp="1"/>
          </p:cNvSpPr>
          <p:nvPr>
            <p:ph type="subTitle" idx="1"/>
          </p:nvPr>
        </p:nvSpPr>
        <p:spPr>
          <a:xfrm>
            <a:off x="944960" y="5615678"/>
            <a:ext cx="5669756" cy="2581379"/>
          </a:xfrm>
        </p:spPr>
        <p:txBody>
          <a:bodyPr/>
          <a:lstStyle>
            <a:lvl1pPr marL="0" indent="0" algn="ctr">
              <a:buNone/>
              <a:defRPr sz="1985"/>
            </a:lvl1pPr>
            <a:lvl2pPr marL="377825" indent="0" algn="ctr">
              <a:buNone/>
              <a:defRPr sz="1655"/>
            </a:lvl2pPr>
            <a:lvl3pPr marL="755650" indent="0" algn="ctr">
              <a:buNone/>
              <a:defRPr sz="1490"/>
            </a:lvl3pPr>
            <a:lvl4pPr marL="1134110" indent="0" algn="ctr">
              <a:buNone/>
              <a:defRPr sz="1325"/>
            </a:lvl4pPr>
            <a:lvl5pPr marL="1511935" indent="0" algn="ctr">
              <a:buNone/>
              <a:defRPr sz="1325"/>
            </a:lvl5pPr>
            <a:lvl6pPr marL="1889760" indent="0" algn="ctr">
              <a:buNone/>
              <a:defRPr sz="1325"/>
            </a:lvl6pPr>
            <a:lvl7pPr marL="2267585" indent="0" algn="ctr">
              <a:buNone/>
              <a:defRPr sz="1325"/>
            </a:lvl7pPr>
            <a:lvl8pPr marL="2646045" indent="0" algn="ctr">
              <a:buNone/>
              <a:defRPr sz="1325"/>
            </a:lvl8pPr>
            <a:lvl9pPr marL="3023870" indent="0" algn="ctr">
              <a:buNone/>
              <a:defRPr sz="132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665532"/>
            <a:ext cx="6520220" cy="4447496"/>
          </a:xfrm>
        </p:spPr>
        <p:txBody>
          <a:bodyPr anchor="b"/>
          <a:lstStyle>
            <a:lvl1pPr>
              <a:defRPr sz="4960"/>
            </a:lvl1pPr>
          </a:lstStyle>
          <a:p>
            <a:r>
              <a:rPr lang="en-US"/>
              <a:t>Click to edit Master title style</a:t>
            </a:r>
            <a:endParaRPr lang="en-US" dirty="0"/>
          </a:p>
        </p:txBody>
      </p:sp>
      <p:sp>
        <p:nvSpPr>
          <p:cNvPr id="3" name="Text Placeholder 2"/>
          <p:cNvSpPr>
            <a:spLocks noGrp="1"/>
          </p:cNvSpPr>
          <p:nvPr>
            <p:ph type="body" idx="1"/>
          </p:nvPr>
        </p:nvSpPr>
        <p:spPr>
          <a:xfrm>
            <a:off x="515791" y="7155103"/>
            <a:ext cx="6520220" cy="2338833"/>
          </a:xfrm>
        </p:spPr>
        <p:txBody>
          <a:bodyPr/>
          <a:lstStyle>
            <a:lvl1pPr marL="0" indent="0">
              <a:buNone/>
              <a:defRPr sz="1985">
                <a:solidFill>
                  <a:schemeClr val="tx1"/>
                </a:solidFill>
              </a:defRPr>
            </a:lvl1pPr>
            <a:lvl2pPr marL="377825" indent="0">
              <a:buNone/>
              <a:defRPr sz="1655">
                <a:solidFill>
                  <a:schemeClr val="tx1">
                    <a:tint val="75000"/>
                  </a:schemeClr>
                </a:solidFill>
              </a:defRPr>
            </a:lvl2pPr>
            <a:lvl3pPr marL="755650" indent="0">
              <a:buNone/>
              <a:defRPr sz="1490">
                <a:solidFill>
                  <a:schemeClr val="tx1">
                    <a:tint val="75000"/>
                  </a:schemeClr>
                </a:solidFill>
              </a:defRPr>
            </a:lvl3pPr>
            <a:lvl4pPr marL="1134110" indent="0">
              <a:buNone/>
              <a:defRPr sz="1325">
                <a:solidFill>
                  <a:schemeClr val="tx1">
                    <a:tint val="75000"/>
                  </a:schemeClr>
                </a:solidFill>
              </a:defRPr>
            </a:lvl4pPr>
            <a:lvl5pPr marL="1511935" indent="0">
              <a:buNone/>
              <a:defRPr sz="1325">
                <a:solidFill>
                  <a:schemeClr val="tx1">
                    <a:tint val="75000"/>
                  </a:schemeClr>
                </a:solidFill>
              </a:defRPr>
            </a:lvl5pPr>
            <a:lvl6pPr marL="1889760" indent="0">
              <a:buNone/>
              <a:defRPr sz="1325">
                <a:solidFill>
                  <a:schemeClr val="tx1">
                    <a:tint val="75000"/>
                  </a:schemeClr>
                </a:solidFill>
              </a:defRPr>
            </a:lvl6pPr>
            <a:lvl7pPr marL="2267585" indent="0">
              <a:buNone/>
              <a:defRPr sz="1325">
                <a:solidFill>
                  <a:schemeClr val="tx1">
                    <a:tint val="75000"/>
                  </a:schemeClr>
                </a:solidFill>
              </a:defRPr>
            </a:lvl7pPr>
            <a:lvl8pPr marL="2646045" indent="0">
              <a:buNone/>
              <a:defRPr sz="1325">
                <a:solidFill>
                  <a:schemeClr val="tx1">
                    <a:tint val="75000"/>
                  </a:schemeClr>
                </a:solidFill>
              </a:defRPr>
            </a:lvl8pPr>
            <a:lvl9pPr marL="3023870" indent="0">
              <a:buNone/>
              <a:defRPr sz="1325">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409ED8F4-0876-48FC-8103-A4E7D3C4501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9728" y="2846200"/>
            <a:ext cx="3212862" cy="6783857"/>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3827085" y="2846200"/>
            <a:ext cx="3212862" cy="6783857"/>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409ED8F4-0876-48FC-8103-A4E7D3C4501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69242"/>
            <a:ext cx="6520220"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520713" y="2620980"/>
            <a:ext cx="3198096" cy="1284502"/>
          </a:xfrm>
        </p:spPr>
        <p:txBody>
          <a:bodyPr anchor="b"/>
          <a:lstStyle>
            <a:lvl1pPr marL="0" indent="0">
              <a:buNone/>
              <a:defRPr sz="1985" b="1"/>
            </a:lvl1pPr>
            <a:lvl2pPr marL="377825" indent="0">
              <a:buNone/>
              <a:defRPr sz="1655" b="1"/>
            </a:lvl2pPr>
            <a:lvl3pPr marL="755650" indent="0">
              <a:buNone/>
              <a:defRPr sz="1490" b="1"/>
            </a:lvl3pPr>
            <a:lvl4pPr marL="1134110" indent="0">
              <a:buNone/>
              <a:defRPr sz="1325" b="1"/>
            </a:lvl4pPr>
            <a:lvl5pPr marL="1511935" indent="0">
              <a:buNone/>
              <a:defRPr sz="1325" b="1"/>
            </a:lvl5pPr>
            <a:lvl6pPr marL="1889760" indent="0">
              <a:buNone/>
              <a:defRPr sz="1325" b="1"/>
            </a:lvl6pPr>
            <a:lvl7pPr marL="2267585" indent="0">
              <a:buNone/>
              <a:defRPr sz="1325" b="1"/>
            </a:lvl7pPr>
            <a:lvl8pPr marL="2646045" indent="0">
              <a:buNone/>
              <a:defRPr sz="1325" b="1"/>
            </a:lvl8pPr>
            <a:lvl9pPr marL="3023870" indent="0">
              <a:buNone/>
              <a:defRPr sz="1325" b="1"/>
            </a:lvl9pPr>
          </a:lstStyle>
          <a:p>
            <a:pPr lvl="0"/>
            <a:r>
              <a:rPr lang="en-US"/>
              <a:t>Edit Master text styles</a:t>
            </a:r>
            <a:endParaRPr lang="en-US"/>
          </a:p>
        </p:txBody>
      </p:sp>
      <p:sp>
        <p:nvSpPr>
          <p:cNvPr id="4" name="Content Placeholder 3"/>
          <p:cNvSpPr>
            <a:spLocks noGrp="1"/>
          </p:cNvSpPr>
          <p:nvPr>
            <p:ph sz="half" idx="2"/>
          </p:nvPr>
        </p:nvSpPr>
        <p:spPr>
          <a:xfrm>
            <a:off x="520713" y="3905482"/>
            <a:ext cx="3198096" cy="5744375"/>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3827086" y="2620980"/>
            <a:ext cx="3213847" cy="1284502"/>
          </a:xfrm>
        </p:spPr>
        <p:txBody>
          <a:bodyPr anchor="b"/>
          <a:lstStyle>
            <a:lvl1pPr marL="0" indent="0">
              <a:buNone/>
              <a:defRPr sz="1985" b="1"/>
            </a:lvl1pPr>
            <a:lvl2pPr marL="377825" indent="0">
              <a:buNone/>
              <a:defRPr sz="1655" b="1"/>
            </a:lvl2pPr>
            <a:lvl3pPr marL="755650" indent="0">
              <a:buNone/>
              <a:defRPr sz="1490" b="1"/>
            </a:lvl3pPr>
            <a:lvl4pPr marL="1134110" indent="0">
              <a:buNone/>
              <a:defRPr sz="1325" b="1"/>
            </a:lvl4pPr>
            <a:lvl5pPr marL="1511935" indent="0">
              <a:buNone/>
              <a:defRPr sz="1325" b="1"/>
            </a:lvl5pPr>
            <a:lvl6pPr marL="1889760" indent="0">
              <a:buNone/>
              <a:defRPr sz="1325" b="1"/>
            </a:lvl6pPr>
            <a:lvl7pPr marL="2267585" indent="0">
              <a:buNone/>
              <a:defRPr sz="1325" b="1"/>
            </a:lvl7pPr>
            <a:lvl8pPr marL="2646045" indent="0">
              <a:buNone/>
              <a:defRPr sz="1325" b="1"/>
            </a:lvl8pPr>
            <a:lvl9pPr marL="3023870" indent="0">
              <a:buNone/>
              <a:defRPr sz="1325" b="1"/>
            </a:lvl9pPr>
          </a:lstStyle>
          <a:p>
            <a:pPr lvl="0"/>
            <a:r>
              <a:rPr lang="en-US"/>
              <a:t>Edit Master text styles</a:t>
            </a:r>
            <a:endParaRPr lang="en-US"/>
          </a:p>
        </p:txBody>
      </p:sp>
      <p:sp>
        <p:nvSpPr>
          <p:cNvPr id="6" name="Content Placeholder 5"/>
          <p:cNvSpPr>
            <a:spLocks noGrp="1"/>
          </p:cNvSpPr>
          <p:nvPr>
            <p:ph sz="quarter" idx="4"/>
          </p:nvPr>
        </p:nvSpPr>
        <p:spPr>
          <a:xfrm>
            <a:off x="3827086" y="3905482"/>
            <a:ext cx="3213847" cy="5744375"/>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409ED8F4-0876-48FC-8103-A4E7D3C45014}"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9ED8F4-0876-48FC-8103-A4E7D3C45014}" type="datetimeFigureOut">
              <a:rPr lang="en-IN" smtClean="0"/>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9ED8F4-0876-48FC-8103-A4E7D3C45014}" type="datetimeFigureOut">
              <a:rPr lang="en-IN" smtClean="0"/>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endParaRPr lang="en-US" dirty="0"/>
          </a:p>
        </p:txBody>
      </p:sp>
      <p:sp>
        <p:nvSpPr>
          <p:cNvPr id="3" name="Content Placeholder 2"/>
          <p:cNvSpPr>
            <a:spLocks noGrp="1"/>
          </p:cNvSpPr>
          <p:nvPr>
            <p:ph idx="1"/>
          </p:nvPr>
        </p:nvSpPr>
        <p:spPr>
          <a:xfrm>
            <a:off x="3213847" y="1539425"/>
            <a:ext cx="3827085" cy="7598117"/>
          </a:xfrm>
        </p:spPr>
        <p:txBody>
          <a:bodyPr/>
          <a:lstStyle>
            <a:lvl1pPr>
              <a:defRPr sz="2645"/>
            </a:lvl1pPr>
            <a:lvl2pPr>
              <a:defRPr sz="2315"/>
            </a:lvl2pPr>
            <a:lvl3pPr>
              <a:defRPr sz="1985"/>
            </a:lvl3pPr>
            <a:lvl4pPr>
              <a:defRPr sz="1655"/>
            </a:lvl4pPr>
            <a:lvl5pPr>
              <a:defRPr sz="1655"/>
            </a:lvl5pPr>
            <a:lvl6pPr>
              <a:defRPr sz="1655"/>
            </a:lvl6pPr>
            <a:lvl7pPr>
              <a:defRPr sz="1655"/>
            </a:lvl7pPr>
            <a:lvl8pPr>
              <a:defRPr sz="1655"/>
            </a:lvl8pPr>
            <a:lvl9pPr>
              <a:defRPr sz="1655"/>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5"/>
            </a:lvl1pPr>
            <a:lvl2pPr marL="377825" indent="0">
              <a:buNone/>
              <a:defRPr sz="1155"/>
            </a:lvl2pPr>
            <a:lvl3pPr marL="755650" indent="0">
              <a:buNone/>
              <a:defRPr sz="990"/>
            </a:lvl3pPr>
            <a:lvl4pPr marL="1134110" indent="0">
              <a:buNone/>
              <a:defRPr sz="825"/>
            </a:lvl4pPr>
            <a:lvl5pPr marL="1511935" indent="0">
              <a:buNone/>
              <a:defRPr sz="825"/>
            </a:lvl5pPr>
            <a:lvl6pPr marL="1889760" indent="0">
              <a:buNone/>
              <a:defRPr sz="825"/>
            </a:lvl6pPr>
            <a:lvl7pPr marL="2267585" indent="0">
              <a:buNone/>
              <a:defRPr sz="825"/>
            </a:lvl7pPr>
            <a:lvl8pPr marL="2646045" indent="0">
              <a:buNone/>
              <a:defRPr sz="825"/>
            </a:lvl8pPr>
            <a:lvl9pPr marL="3023870" indent="0">
              <a:buNone/>
              <a:defRPr sz="825"/>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409ED8F4-0876-48FC-8103-A4E7D3C4501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endParaRPr lang="en-US" dirty="0"/>
          </a:p>
        </p:txBody>
      </p:sp>
      <p:sp>
        <p:nvSpPr>
          <p:cNvPr id="3" name="Picture Placeholder 2"/>
          <p:cNvSpPr>
            <a:spLocks noGrp="1" noChangeAspect="1"/>
          </p:cNvSpPr>
          <p:nvPr>
            <p:ph type="pic" idx="1"/>
          </p:nvPr>
        </p:nvSpPr>
        <p:spPr>
          <a:xfrm>
            <a:off x="3213847" y="1539425"/>
            <a:ext cx="3827085" cy="7598117"/>
          </a:xfrm>
        </p:spPr>
        <p:txBody>
          <a:bodyPr anchor="t"/>
          <a:lstStyle>
            <a:lvl1pPr marL="0" indent="0">
              <a:buNone/>
              <a:defRPr sz="2645"/>
            </a:lvl1pPr>
            <a:lvl2pPr marL="377825" indent="0">
              <a:buNone/>
              <a:defRPr sz="2315"/>
            </a:lvl2pPr>
            <a:lvl3pPr marL="755650" indent="0">
              <a:buNone/>
              <a:defRPr sz="1985"/>
            </a:lvl3pPr>
            <a:lvl4pPr marL="1134110" indent="0">
              <a:buNone/>
              <a:defRPr sz="1655"/>
            </a:lvl4pPr>
            <a:lvl5pPr marL="1511935" indent="0">
              <a:buNone/>
              <a:defRPr sz="1655"/>
            </a:lvl5pPr>
            <a:lvl6pPr marL="1889760" indent="0">
              <a:buNone/>
              <a:defRPr sz="1655"/>
            </a:lvl6pPr>
            <a:lvl7pPr marL="2267585" indent="0">
              <a:buNone/>
              <a:defRPr sz="1655"/>
            </a:lvl7pPr>
            <a:lvl8pPr marL="2646045" indent="0">
              <a:buNone/>
              <a:defRPr sz="1655"/>
            </a:lvl8pPr>
            <a:lvl9pPr marL="3023870" indent="0">
              <a:buNone/>
              <a:defRPr sz="1655"/>
            </a:lvl9pPr>
          </a:lstStyle>
          <a:p>
            <a:r>
              <a:rPr lang="en-US"/>
              <a:t>Click icon to add picture</a:t>
            </a:r>
            <a:endParaRPr lang="en-US" dirty="0"/>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5"/>
            </a:lvl1pPr>
            <a:lvl2pPr marL="377825" indent="0">
              <a:buNone/>
              <a:defRPr sz="1155"/>
            </a:lvl2pPr>
            <a:lvl3pPr marL="755650" indent="0">
              <a:buNone/>
              <a:defRPr sz="990"/>
            </a:lvl3pPr>
            <a:lvl4pPr marL="1134110" indent="0">
              <a:buNone/>
              <a:defRPr sz="825"/>
            </a:lvl4pPr>
            <a:lvl5pPr marL="1511935" indent="0">
              <a:buNone/>
              <a:defRPr sz="825"/>
            </a:lvl5pPr>
            <a:lvl6pPr marL="1889760" indent="0">
              <a:buNone/>
              <a:defRPr sz="825"/>
            </a:lvl6pPr>
            <a:lvl7pPr marL="2267585" indent="0">
              <a:buNone/>
              <a:defRPr sz="825"/>
            </a:lvl7pPr>
            <a:lvl8pPr marL="2646045" indent="0">
              <a:buNone/>
              <a:defRPr sz="825"/>
            </a:lvl8pPr>
            <a:lvl9pPr marL="3023870" indent="0">
              <a:buNone/>
              <a:defRPr sz="825"/>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409ED8F4-0876-48FC-8103-A4E7D3C4501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69240"/>
            <a:ext cx="1630055"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9728" y="569240"/>
            <a:ext cx="4795669" cy="9060817"/>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69242"/>
            <a:ext cx="6520220"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9728" y="2846200"/>
            <a:ext cx="6520220" cy="6783857"/>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519728" y="9909729"/>
            <a:ext cx="1700927" cy="569240"/>
          </a:xfrm>
          <a:prstGeom prst="rect">
            <a:avLst/>
          </a:prstGeom>
        </p:spPr>
        <p:txBody>
          <a:bodyPr vert="horz" lIns="91440" tIns="45720" rIns="91440" bIns="45720" rtlCol="0" anchor="ctr"/>
          <a:lstStyle>
            <a:lvl1pPr algn="l">
              <a:defRPr sz="990">
                <a:solidFill>
                  <a:schemeClr val="tx1">
                    <a:tint val="75000"/>
                  </a:schemeClr>
                </a:solidFill>
              </a:defRPr>
            </a:lvl1pPr>
          </a:lstStyle>
          <a:p>
            <a:fld id="{409ED8F4-0876-48FC-8103-A4E7D3C45014}" type="datetimeFigureOut">
              <a:rPr lang="en-IN" smtClean="0"/>
            </a:fld>
            <a:endParaRPr lang="en-IN"/>
          </a:p>
        </p:txBody>
      </p:sp>
      <p:sp>
        <p:nvSpPr>
          <p:cNvPr id="5" name="Footer Placeholder 4"/>
          <p:cNvSpPr>
            <a:spLocks noGrp="1"/>
          </p:cNvSpPr>
          <p:nvPr>
            <p:ph type="ftr" sz="quarter" idx="3"/>
          </p:nvPr>
        </p:nvSpPr>
        <p:spPr>
          <a:xfrm>
            <a:off x="2504143" y="9909729"/>
            <a:ext cx="2551390" cy="569240"/>
          </a:xfrm>
          <a:prstGeom prst="rect">
            <a:avLst/>
          </a:prstGeom>
        </p:spPr>
        <p:txBody>
          <a:bodyPr vert="horz" lIns="91440" tIns="45720" rIns="91440" bIns="45720" rtlCol="0" anchor="ctr"/>
          <a:lstStyle>
            <a:lvl1pPr algn="ctr">
              <a:defRPr sz="99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39020" y="9909729"/>
            <a:ext cx="1700927" cy="569240"/>
          </a:xfrm>
          <a:prstGeom prst="rect">
            <a:avLst/>
          </a:prstGeom>
        </p:spPr>
        <p:txBody>
          <a:bodyPr vert="horz" lIns="91440" tIns="45720" rIns="91440" bIns="45720" rtlCol="0" anchor="ctr"/>
          <a:lstStyle>
            <a:lvl1pPr algn="r">
              <a:defRPr sz="990">
                <a:solidFill>
                  <a:schemeClr val="tx1">
                    <a:tint val="75000"/>
                  </a:schemeClr>
                </a:solidFill>
              </a:defRPr>
            </a:lvl1pPr>
          </a:lstStyle>
          <a:p>
            <a:fld id="{431C0468-78A9-4773-A9B4-C575654D8F41}" type="slidenum">
              <a:rPr lang="en-IN" smtClean="0"/>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755650" rtl="0" eaLnBrk="1" latinLnBrk="0" hangingPunct="1">
        <a:lnSpc>
          <a:spcPct val="90000"/>
        </a:lnSpc>
        <a:spcBef>
          <a:spcPct val="0"/>
        </a:spcBef>
        <a:buNone/>
        <a:defRPr sz="3635" kern="1200">
          <a:solidFill>
            <a:schemeClr val="tx1"/>
          </a:solidFill>
          <a:latin typeface="+mj-lt"/>
          <a:ea typeface="+mj-ea"/>
          <a:cs typeface="+mj-cs"/>
        </a:defRPr>
      </a:lvl1pPr>
    </p:titleStyle>
    <p:bodyStyle>
      <a:lvl1pPr marL="189230" indent="-189230" algn="l" defTabSz="755650" rtl="0" eaLnBrk="1" latinLnBrk="0" hangingPunct="1">
        <a:lnSpc>
          <a:spcPct val="90000"/>
        </a:lnSpc>
        <a:spcBef>
          <a:spcPts val="825"/>
        </a:spcBef>
        <a:buFont typeface="Arial" panose="020B0604020202020204" pitchFamily="34" charset="0"/>
        <a:buChar char="•"/>
        <a:defRPr sz="2315" kern="1200">
          <a:solidFill>
            <a:schemeClr val="tx1"/>
          </a:solidFill>
          <a:latin typeface="+mn-lt"/>
          <a:ea typeface="+mn-ea"/>
          <a:cs typeface="+mn-cs"/>
        </a:defRPr>
      </a:lvl1pPr>
      <a:lvl2pPr marL="567055" indent="-189230" algn="l" defTabSz="755650" rtl="0" eaLnBrk="1" latinLnBrk="0" hangingPunct="1">
        <a:lnSpc>
          <a:spcPct val="90000"/>
        </a:lnSpc>
        <a:spcBef>
          <a:spcPts val="415"/>
        </a:spcBef>
        <a:buFont typeface="Arial" panose="020B0604020202020204" pitchFamily="34" charset="0"/>
        <a:buChar char="•"/>
        <a:defRPr sz="1985" kern="1200">
          <a:solidFill>
            <a:schemeClr val="tx1"/>
          </a:solidFill>
          <a:latin typeface="+mn-lt"/>
          <a:ea typeface="+mn-ea"/>
          <a:cs typeface="+mn-cs"/>
        </a:defRPr>
      </a:lvl2pPr>
      <a:lvl3pPr marL="944880" indent="-189230" algn="l" defTabSz="755650" rtl="0" eaLnBrk="1" latinLnBrk="0" hangingPunct="1">
        <a:lnSpc>
          <a:spcPct val="90000"/>
        </a:lnSpc>
        <a:spcBef>
          <a:spcPts val="415"/>
        </a:spcBef>
        <a:buFont typeface="Arial" panose="020B0604020202020204" pitchFamily="34" charset="0"/>
        <a:buChar char="•"/>
        <a:defRPr sz="1655" kern="1200">
          <a:solidFill>
            <a:schemeClr val="tx1"/>
          </a:solidFill>
          <a:latin typeface="+mn-lt"/>
          <a:ea typeface="+mn-ea"/>
          <a:cs typeface="+mn-cs"/>
        </a:defRPr>
      </a:lvl3pPr>
      <a:lvl4pPr marL="1322705"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4pPr>
      <a:lvl5pPr marL="1701165"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5pPr>
      <a:lvl6pPr marL="2078990"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6pPr>
      <a:lvl7pPr marL="2456815"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7pPr>
      <a:lvl8pPr marL="2834640"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8pPr>
      <a:lvl9pPr marL="3212465" indent="-189230" algn="l" defTabSz="755650" rtl="0" eaLnBrk="1" latinLnBrk="0" hangingPunct="1">
        <a:lnSpc>
          <a:spcPct val="90000"/>
        </a:lnSpc>
        <a:spcBef>
          <a:spcPts val="415"/>
        </a:spcBef>
        <a:buFont typeface="Arial" panose="020B0604020202020204" pitchFamily="34" charset="0"/>
        <a:buChar char="•"/>
        <a:defRPr sz="1490" kern="1200">
          <a:solidFill>
            <a:schemeClr val="tx1"/>
          </a:solidFill>
          <a:latin typeface="+mn-lt"/>
          <a:ea typeface="+mn-ea"/>
          <a:cs typeface="+mn-cs"/>
        </a:defRPr>
      </a:lvl9pPr>
    </p:bodyStyle>
    <p:otherStyle>
      <a:defPPr>
        <a:defRPr lang="en-US"/>
      </a:defPPr>
      <a:lvl1pPr marL="0" algn="l" defTabSz="755650" rtl="0" eaLnBrk="1" latinLnBrk="0" hangingPunct="1">
        <a:defRPr sz="1490" kern="1200">
          <a:solidFill>
            <a:schemeClr val="tx1"/>
          </a:solidFill>
          <a:latin typeface="+mn-lt"/>
          <a:ea typeface="+mn-ea"/>
          <a:cs typeface="+mn-cs"/>
        </a:defRPr>
      </a:lvl1pPr>
      <a:lvl2pPr marL="377825" algn="l" defTabSz="755650" rtl="0" eaLnBrk="1" latinLnBrk="0" hangingPunct="1">
        <a:defRPr sz="1490" kern="1200">
          <a:solidFill>
            <a:schemeClr val="tx1"/>
          </a:solidFill>
          <a:latin typeface="+mn-lt"/>
          <a:ea typeface="+mn-ea"/>
          <a:cs typeface="+mn-cs"/>
        </a:defRPr>
      </a:lvl2pPr>
      <a:lvl3pPr marL="755650" algn="l" defTabSz="755650" rtl="0" eaLnBrk="1" latinLnBrk="0" hangingPunct="1">
        <a:defRPr sz="1490" kern="1200">
          <a:solidFill>
            <a:schemeClr val="tx1"/>
          </a:solidFill>
          <a:latin typeface="+mn-lt"/>
          <a:ea typeface="+mn-ea"/>
          <a:cs typeface="+mn-cs"/>
        </a:defRPr>
      </a:lvl3pPr>
      <a:lvl4pPr marL="1134110" algn="l" defTabSz="755650" rtl="0" eaLnBrk="1" latinLnBrk="0" hangingPunct="1">
        <a:defRPr sz="1490" kern="1200">
          <a:solidFill>
            <a:schemeClr val="tx1"/>
          </a:solidFill>
          <a:latin typeface="+mn-lt"/>
          <a:ea typeface="+mn-ea"/>
          <a:cs typeface="+mn-cs"/>
        </a:defRPr>
      </a:lvl4pPr>
      <a:lvl5pPr marL="1511935" algn="l" defTabSz="755650" rtl="0" eaLnBrk="1" latinLnBrk="0" hangingPunct="1">
        <a:defRPr sz="1490" kern="1200">
          <a:solidFill>
            <a:schemeClr val="tx1"/>
          </a:solidFill>
          <a:latin typeface="+mn-lt"/>
          <a:ea typeface="+mn-ea"/>
          <a:cs typeface="+mn-cs"/>
        </a:defRPr>
      </a:lvl5pPr>
      <a:lvl6pPr marL="1889760" algn="l" defTabSz="755650" rtl="0" eaLnBrk="1" latinLnBrk="0" hangingPunct="1">
        <a:defRPr sz="1490" kern="1200">
          <a:solidFill>
            <a:schemeClr val="tx1"/>
          </a:solidFill>
          <a:latin typeface="+mn-lt"/>
          <a:ea typeface="+mn-ea"/>
          <a:cs typeface="+mn-cs"/>
        </a:defRPr>
      </a:lvl6pPr>
      <a:lvl7pPr marL="2267585" algn="l" defTabSz="755650" rtl="0" eaLnBrk="1" latinLnBrk="0" hangingPunct="1">
        <a:defRPr sz="1490" kern="1200">
          <a:solidFill>
            <a:schemeClr val="tx1"/>
          </a:solidFill>
          <a:latin typeface="+mn-lt"/>
          <a:ea typeface="+mn-ea"/>
          <a:cs typeface="+mn-cs"/>
        </a:defRPr>
      </a:lvl7pPr>
      <a:lvl8pPr marL="2646045" algn="l" defTabSz="755650" rtl="0" eaLnBrk="1" latinLnBrk="0" hangingPunct="1">
        <a:defRPr sz="1490" kern="1200">
          <a:solidFill>
            <a:schemeClr val="tx1"/>
          </a:solidFill>
          <a:latin typeface="+mn-lt"/>
          <a:ea typeface="+mn-ea"/>
          <a:cs typeface="+mn-cs"/>
        </a:defRPr>
      </a:lvl8pPr>
      <a:lvl9pPr marL="3023870" algn="l" defTabSz="755650" rtl="0" eaLnBrk="1" latinLnBrk="0" hangingPunct="1">
        <a:defRPr sz="14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hyperlink" Target="https://doi.org/10.1002/ltl.20782" TargetMode="External"/><Relationship Id="rId3" Type="http://schemas.openxmlformats.org/officeDocument/2006/relationships/hyperlink" Target="https://eric.ed.gov/?id=EJ1362064" TargetMode="External"/><Relationship Id="rId2" Type="http://schemas.openxmlformats.org/officeDocument/2006/relationships/hyperlink" Target="https://doi.org/10.3390/healthcare11010026" TargetMode="External"/><Relationship Id="rId1" Type="http://schemas.openxmlformats.org/officeDocument/2006/relationships/hyperlink" Target="https://pdfs.semanticscholar.org/01fd/901d7b6a987dc06497bea64f3b506eb0d4e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5407" y="90578"/>
            <a:ext cx="7352386" cy="476519"/>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Times New Roman" panose="02020603050405020304" pitchFamily="18" charset="0"/>
                <a:cs typeface="Times New Roman" panose="02020603050405020304" pitchFamily="18" charset="0"/>
              </a:rPr>
              <a:t>Leading Group Projects with Emotional Intelligence</a:t>
            </a:r>
            <a:br>
              <a:rPr lang="en-US" sz="1000" b="1" dirty="0">
                <a:solidFill>
                  <a:schemeClr val="tx1"/>
                </a:solidFill>
                <a:latin typeface="Times New Roman" panose="02020603050405020304" pitchFamily="18" charset="0"/>
                <a:cs typeface="Times New Roman" panose="02020603050405020304" pitchFamily="18" charset="0"/>
              </a:rPr>
            </a:br>
            <a:r>
              <a:rPr lang="en-US" altLang="en-US" sz="1000" b="1" dirty="0">
                <a:solidFill>
                  <a:schemeClr val="tx1"/>
                </a:solidFill>
                <a:latin typeface="Times New Roman" panose="02020603050405020304" pitchFamily="18" charset="0"/>
                <a:cs typeface="Times New Roman" panose="02020603050405020304" pitchFamily="18" charset="0"/>
              </a:rPr>
              <a:t>Student Name: Dumitru Eman</a:t>
            </a:r>
            <a:r>
              <a:rPr lang="en-US" altLang="en-US" sz="1200" b="1" dirty="0">
                <a:solidFill>
                  <a:schemeClr val="tx1"/>
                </a:solidFill>
                <a:latin typeface="Times New Roman" panose="02020603050405020304" pitchFamily="18" charset="0"/>
                <a:cs typeface="Times New Roman" panose="02020603050405020304" pitchFamily="18" charset="0"/>
              </a:rPr>
              <a:t>uel Pascu Student ID: 2413349</a:t>
            </a:r>
            <a:endParaRPr lang="en-US" altLang="en-US" sz="1200" b="1" dirty="0">
              <a:solidFill>
                <a:schemeClr val="tx1"/>
              </a:solidFill>
              <a:latin typeface="Times New Roman" panose="02020603050405020304" pitchFamily="18" charset="0"/>
              <a:cs typeface="Times New Roman" panose="02020603050405020304" pitchFamily="18" charset="0"/>
            </a:endParaRPr>
          </a:p>
        </p:txBody>
      </p:sp>
      <p:sp>
        <p:nvSpPr>
          <p:cNvPr id="6" name="Rectangle 5"/>
          <p:cNvSpPr/>
          <p:nvPr/>
        </p:nvSpPr>
        <p:spPr>
          <a:xfrm>
            <a:off x="75408" y="619682"/>
            <a:ext cx="3376123" cy="244698"/>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200" b="1" dirty="0">
                <a:solidFill>
                  <a:schemeClr val="tx1"/>
                </a:solidFill>
                <a:latin typeface="Times New Roman" panose="02020603050405020304" pitchFamily="18" charset="0"/>
                <a:cs typeface="Times New Roman" panose="02020603050405020304" pitchFamily="18" charset="0"/>
              </a:rPr>
              <a:t>Introduction</a:t>
            </a:r>
            <a:r>
              <a:rPr lang="en-IN" sz="1000" b="1" dirty="0">
                <a:solidFill>
                  <a:schemeClr val="tx1"/>
                </a:solidFill>
                <a:latin typeface="Times New Roman" panose="02020603050405020304" pitchFamily="18" charset="0"/>
                <a:cs typeface="Times New Roman" panose="02020603050405020304" pitchFamily="18" charset="0"/>
              </a:rPr>
              <a:t> </a:t>
            </a:r>
            <a:endParaRPr lang="en-IN" sz="1000" b="1" dirty="0">
              <a:solidFill>
                <a:schemeClr val="tx1"/>
              </a:solidFill>
              <a:latin typeface="Times New Roman" panose="02020603050405020304" pitchFamily="18" charset="0"/>
              <a:cs typeface="Times New Roman" panose="02020603050405020304" pitchFamily="18" charset="0"/>
            </a:endParaRPr>
          </a:p>
        </p:txBody>
      </p:sp>
      <p:sp>
        <p:nvSpPr>
          <p:cNvPr id="7" name="Rectangle 6"/>
          <p:cNvSpPr/>
          <p:nvPr/>
        </p:nvSpPr>
        <p:spPr>
          <a:xfrm>
            <a:off x="3490913" y="619682"/>
            <a:ext cx="3927317" cy="24469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200" b="1" dirty="0">
                <a:solidFill>
                  <a:schemeClr val="tx1"/>
                </a:solidFill>
                <a:latin typeface="Times New Roman" panose="02020603050405020304" pitchFamily="18" charset="0"/>
                <a:cs typeface="Times New Roman" panose="02020603050405020304" pitchFamily="18" charset="0"/>
              </a:rPr>
              <a:t>Emotional Intelligence in Teamwork</a:t>
            </a:r>
            <a:endParaRPr lang="en-IN" sz="1200" b="1" dirty="0">
              <a:solidFill>
                <a:schemeClr val="tx1"/>
              </a:solidFill>
              <a:latin typeface="Times New Roman" panose="02020603050405020304" pitchFamily="18" charset="0"/>
              <a:cs typeface="Times New Roman" panose="02020603050405020304" pitchFamily="18" charset="0"/>
            </a:endParaRPr>
          </a:p>
        </p:txBody>
      </p:sp>
      <p:sp>
        <p:nvSpPr>
          <p:cNvPr id="8" name="Rectangle 7"/>
          <p:cNvSpPr/>
          <p:nvPr/>
        </p:nvSpPr>
        <p:spPr>
          <a:xfrm>
            <a:off x="75406" y="904804"/>
            <a:ext cx="3376131" cy="1811892"/>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050" dirty="0">
                <a:solidFill>
                  <a:schemeClr val="tx1"/>
                </a:solidFill>
                <a:latin typeface="Times New Roman" panose="02020603050405020304" pitchFamily="18" charset="0"/>
                <a:cs typeface="Times New Roman" panose="02020603050405020304" pitchFamily="18" charset="0"/>
              </a:rPr>
              <a:t>The capacity to be aware of, comprehend, and regulate our feelings as well as grasp the feelings of others is known as Emotional Intelligence (EI) (Antonopoulou, 2024). Disagreements, lack of time delivery, unequal contribution of all learners and stress emerge as some of the significant problems that students encounter during group projects in universities. EI assists pupils to interact in a pleasant manner, develop healthy relationships and collaborate efficiently. Through the development of EI, students will have an opportunity to work with the team and make projects more successful.</a:t>
            </a:r>
            <a:endParaRPr lang="en-US" sz="1050" dirty="0">
              <a:solidFill>
                <a:schemeClr val="tx1"/>
              </a:solidFill>
              <a:latin typeface="Times New Roman" panose="02020603050405020304" pitchFamily="18" charset="0"/>
              <a:cs typeface="Times New Roman" panose="02020603050405020304" pitchFamily="18" charset="0"/>
            </a:endParaRPr>
          </a:p>
        </p:txBody>
      </p:sp>
      <p:sp>
        <p:nvSpPr>
          <p:cNvPr id="9" name="Rectangle 8"/>
          <p:cNvSpPr/>
          <p:nvPr/>
        </p:nvSpPr>
        <p:spPr>
          <a:xfrm>
            <a:off x="3490913" y="904803"/>
            <a:ext cx="3927318" cy="3229875"/>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050" dirty="0">
                <a:solidFill>
                  <a:schemeClr val="tx1"/>
                </a:solidFill>
                <a:latin typeface="Times New Roman" panose="02020603050405020304" pitchFamily="18" charset="0"/>
                <a:cs typeface="Times New Roman" panose="02020603050405020304" pitchFamily="18" charset="0"/>
              </a:rPr>
              <a:t>Emotional intelligence is crucial towards assisting students to work in groups and cope with typical aspects of teamwork.</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Self-awareness assists the students in identifying their emotions and learning the influence of emotions on their </a:t>
            </a:r>
            <a:r>
              <a:rPr lang="en-US" sz="1050" dirty="0" err="1">
                <a:solidFill>
                  <a:schemeClr val="tx1"/>
                </a:solidFill>
                <a:latin typeface="Times New Roman" panose="02020603050405020304" pitchFamily="18" charset="0"/>
                <a:cs typeface="Times New Roman" panose="02020603050405020304" pitchFamily="18" charset="0"/>
              </a:rPr>
              <a:t>behaviour</a:t>
            </a:r>
            <a:r>
              <a:rPr lang="en-US" sz="1050" dirty="0">
                <a:solidFill>
                  <a:schemeClr val="tx1"/>
                </a:solidFill>
                <a:latin typeface="Times New Roman" panose="02020603050405020304" pitchFamily="18" charset="0"/>
                <a:cs typeface="Times New Roman" panose="02020603050405020304" pitchFamily="18" charset="0"/>
              </a:rPr>
              <a:t> (</a:t>
            </a:r>
            <a:r>
              <a:rPr lang="en-US" sz="1050" dirty="0" err="1">
                <a:solidFill>
                  <a:schemeClr val="tx1"/>
                </a:solidFill>
                <a:latin typeface="Times New Roman" panose="02020603050405020304" pitchFamily="18" charset="0"/>
                <a:cs typeface="Times New Roman" panose="02020603050405020304" pitchFamily="18" charset="0"/>
              </a:rPr>
              <a:t>Thaintheerasombat</a:t>
            </a:r>
            <a:r>
              <a:rPr lang="en-US" sz="1050" dirty="0">
                <a:solidFill>
                  <a:schemeClr val="tx1"/>
                </a:solidFill>
                <a:latin typeface="Times New Roman" panose="02020603050405020304" pitchFamily="18" charset="0"/>
                <a:cs typeface="Times New Roman" panose="02020603050405020304" pitchFamily="18" charset="0"/>
              </a:rPr>
              <a:t>, and </a:t>
            </a:r>
            <a:r>
              <a:rPr lang="en-US" sz="1050" dirty="0" err="1">
                <a:solidFill>
                  <a:schemeClr val="tx1"/>
                </a:solidFill>
                <a:latin typeface="Times New Roman" panose="02020603050405020304" pitchFamily="18" charset="0"/>
                <a:cs typeface="Times New Roman" panose="02020603050405020304" pitchFamily="18" charset="0"/>
              </a:rPr>
              <a:t>Chookhampaeng</a:t>
            </a:r>
            <a:r>
              <a:rPr lang="en-US" sz="1050" dirty="0">
                <a:solidFill>
                  <a:schemeClr val="tx1"/>
                </a:solidFill>
                <a:latin typeface="Times New Roman" panose="02020603050405020304" pitchFamily="18" charset="0"/>
                <a:cs typeface="Times New Roman" panose="02020603050405020304" pitchFamily="18" charset="0"/>
              </a:rPr>
              <a:t>, 2022).</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Students can control themselves and behave professionally in conflicts through self-regulation.</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Motivation helps the students to stay concentrated and dedicated towards project objectives.</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Empathy helps members of a team to </a:t>
            </a:r>
            <a:r>
              <a:rPr lang="en-US" sz="1050" dirty="0" err="1">
                <a:solidFill>
                  <a:schemeClr val="tx1"/>
                </a:solidFill>
                <a:latin typeface="Times New Roman" panose="02020603050405020304" pitchFamily="18" charset="0"/>
                <a:cs typeface="Times New Roman" panose="02020603050405020304" pitchFamily="18" charset="0"/>
              </a:rPr>
              <a:t>recognise</a:t>
            </a:r>
            <a:r>
              <a:rPr lang="en-US" sz="1050" dirty="0">
                <a:solidFill>
                  <a:schemeClr val="tx1"/>
                </a:solidFill>
                <a:latin typeface="Times New Roman" panose="02020603050405020304" pitchFamily="18" charset="0"/>
                <a:cs typeface="Times New Roman" panose="02020603050405020304" pitchFamily="18" charset="0"/>
              </a:rPr>
              <a:t> the emotions/ issues of other team members.</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Social skills help in effective communication, collaboration and conflict management.</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 </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As an example of this, compared to emotionally unintelligent students, emotionally intelligent students readily invest all their focus in their critical feedback and when a member of the team suggests something, will consider it and act upon it, rather than becoming defensive. Under pressure when deadlines are tight, EI assists students in working together and accomplishing assignments.</a:t>
            </a:r>
            <a:endParaRPr lang="en-US" sz="1050" dirty="0">
              <a:solidFill>
                <a:schemeClr val="tx1"/>
              </a:solidFill>
              <a:latin typeface="Times New Roman" panose="02020603050405020304" pitchFamily="18" charset="0"/>
              <a:cs typeface="Times New Roman" panose="02020603050405020304" pitchFamily="18" charset="0"/>
            </a:endParaRPr>
          </a:p>
        </p:txBody>
      </p:sp>
      <p:sp>
        <p:nvSpPr>
          <p:cNvPr id="10" name="Rectangle 9"/>
          <p:cNvSpPr/>
          <p:nvPr/>
        </p:nvSpPr>
        <p:spPr>
          <a:xfrm>
            <a:off x="75407" y="5155095"/>
            <a:ext cx="3376116" cy="322612"/>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200" b="1" dirty="0">
                <a:solidFill>
                  <a:schemeClr val="tx1"/>
                </a:solidFill>
                <a:latin typeface="Times New Roman" panose="02020603050405020304" pitchFamily="18" charset="0"/>
                <a:cs typeface="Times New Roman" panose="02020603050405020304" pitchFamily="18" charset="0"/>
              </a:rPr>
              <a:t>Managing Own Emotions</a:t>
            </a:r>
            <a:endParaRPr lang="en-IN" sz="1200" b="1" dirty="0">
              <a:solidFill>
                <a:schemeClr val="tx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75406" y="5521594"/>
            <a:ext cx="3376117" cy="3079066"/>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050" dirty="0">
                <a:solidFill>
                  <a:schemeClr val="tx1"/>
                </a:solidFill>
                <a:latin typeface="Times New Roman" panose="02020603050405020304" pitchFamily="18" charset="0"/>
                <a:cs typeface="Times New Roman" panose="02020603050405020304" pitchFamily="18" charset="0"/>
              </a:rPr>
              <a:t>Having the skill to recognize and manage their emotions will help students not only become more productive, but also minimize the level of stresses when collaborating in a group activities</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Useful strategies include:</a:t>
            </a:r>
            <a:endParaRPr lang="en-US" sz="105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Meditating to keep concentrated and relaxed (</a:t>
            </a:r>
            <a:r>
              <a:rPr lang="en-US" sz="1050" dirty="0" err="1">
                <a:solidFill>
                  <a:schemeClr val="tx1"/>
                </a:solidFill>
                <a:latin typeface="Times New Roman" panose="02020603050405020304" pitchFamily="18" charset="0"/>
                <a:cs typeface="Times New Roman" panose="02020603050405020304" pitchFamily="18" charset="0"/>
              </a:rPr>
              <a:t>Komariah</a:t>
            </a:r>
            <a:r>
              <a:rPr lang="en-US" sz="1050" dirty="0">
                <a:solidFill>
                  <a:schemeClr val="tx1"/>
                </a:solidFill>
                <a:latin typeface="Times New Roman" panose="02020603050405020304" pitchFamily="18" charset="0"/>
                <a:cs typeface="Times New Roman" panose="02020603050405020304" pitchFamily="18" charset="0"/>
              </a:rPr>
              <a:t> </a:t>
            </a:r>
            <a:r>
              <a:rPr lang="en-US" sz="1050" i="1" dirty="0">
                <a:solidFill>
                  <a:schemeClr val="tx1"/>
                </a:solidFill>
                <a:latin typeface="Times New Roman" panose="02020603050405020304" pitchFamily="18" charset="0"/>
                <a:cs typeface="Times New Roman" panose="02020603050405020304" pitchFamily="18" charset="0"/>
              </a:rPr>
              <a:t>et al.,</a:t>
            </a:r>
            <a:r>
              <a:rPr lang="en-US" sz="1050" dirty="0">
                <a:solidFill>
                  <a:schemeClr val="tx1"/>
                </a:solidFill>
                <a:latin typeface="Times New Roman" panose="02020603050405020304" pitchFamily="18" charset="0"/>
                <a:cs typeface="Times New Roman" panose="02020603050405020304" pitchFamily="18" charset="0"/>
              </a:rPr>
              <a:t> 2022).</a:t>
            </a:r>
            <a:endParaRPr lang="en-US" sz="105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Consideration of one's own feelings and responses.</a:t>
            </a:r>
            <a:endParaRPr lang="en-US" sz="105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Employing time management and stress-management techniques (planning).</a:t>
            </a:r>
            <a:endParaRPr lang="en-US" sz="105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Taking a moment to respond upon feeling frustrated or angry.</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Stress about deadline → Plan tasks and stay calm → Better performance</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Conflict with teammate → Pause and communicate respectfully → Improved relationship</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With proper management, students are able to make improved decisions, be motivated and positively contribute to the team.</a:t>
            </a:r>
            <a:endParaRPr lang="en-US" sz="1050" dirty="0">
              <a:solidFill>
                <a:schemeClr val="tx1"/>
              </a:solidFill>
              <a:latin typeface="Times New Roman" panose="02020603050405020304" pitchFamily="18" charset="0"/>
              <a:cs typeface="Times New Roman" panose="02020603050405020304" pitchFamily="18" charset="0"/>
            </a:endParaRPr>
          </a:p>
        </p:txBody>
      </p:sp>
      <p:sp>
        <p:nvSpPr>
          <p:cNvPr id="12" name="Rectangle 11"/>
          <p:cNvSpPr/>
          <p:nvPr/>
        </p:nvSpPr>
        <p:spPr>
          <a:xfrm>
            <a:off x="3490912" y="5849482"/>
            <a:ext cx="3927318" cy="319463"/>
          </a:xfrm>
          <a:prstGeom prst="rect">
            <a:avLst/>
          </a:prstGeom>
          <a:solidFill>
            <a:srgbClr val="EE8A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200" b="1" dirty="0">
                <a:solidFill>
                  <a:schemeClr val="tx1"/>
                </a:solidFill>
                <a:latin typeface="Times New Roman" panose="02020603050405020304" pitchFamily="18" charset="0"/>
                <a:cs typeface="Times New Roman" panose="02020603050405020304" pitchFamily="18" charset="0"/>
              </a:rPr>
              <a:t>Understanding Others’ Emotions</a:t>
            </a:r>
            <a:endParaRPr lang="en-IN" sz="1200" b="1" dirty="0">
              <a:solidFill>
                <a:schemeClr val="tx1"/>
              </a:solidFill>
              <a:latin typeface="Times New Roman" panose="02020603050405020304" pitchFamily="18" charset="0"/>
              <a:cs typeface="Times New Roman" panose="02020603050405020304" pitchFamily="18" charset="0"/>
            </a:endParaRPr>
          </a:p>
        </p:txBody>
      </p:sp>
      <p:sp>
        <p:nvSpPr>
          <p:cNvPr id="13" name="Rectangle 12"/>
          <p:cNvSpPr/>
          <p:nvPr/>
        </p:nvSpPr>
        <p:spPr>
          <a:xfrm>
            <a:off x="3500476" y="6260112"/>
            <a:ext cx="3917753" cy="2099335"/>
          </a:xfrm>
          <a:prstGeom prst="rect">
            <a:avLst/>
          </a:prstGeom>
          <a:solidFill>
            <a:srgbClr val="FAC6F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050" dirty="0">
                <a:solidFill>
                  <a:schemeClr val="tx1"/>
                </a:solidFill>
                <a:latin typeface="Times New Roman" panose="02020603050405020304" pitchFamily="18" charset="0"/>
                <a:cs typeface="Times New Roman" panose="02020603050405020304" pitchFamily="18" charset="0"/>
              </a:rPr>
              <a:t>Understanding and compassion enhance teamwork, cooperation and team success.</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Students can demonstrate empathy by:</a:t>
            </a:r>
            <a:endParaRPr lang="en-US" sz="105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Actively listening to team members (Younger, 2024). </a:t>
            </a:r>
            <a:endParaRPr lang="en-US" sz="105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Respecting diverse opinions and views.</a:t>
            </a:r>
            <a:endParaRPr lang="en-US" sz="105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Providing positive and helpful feedback.</a:t>
            </a:r>
            <a:endParaRPr lang="en-US" sz="105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Providing assistance when a colleague is in difficulties.</a:t>
            </a:r>
            <a:endParaRPr lang="en-US" sz="1050" dirty="0">
              <a:solidFill>
                <a:schemeClr val="tx1"/>
              </a:solidFill>
              <a:latin typeface="Times New Roman" panose="02020603050405020304" pitchFamily="18" charset="0"/>
              <a:cs typeface="Times New Roman" panose="02020603050405020304" pitchFamily="18" charset="0"/>
            </a:endParaRPr>
          </a:p>
          <a:p>
            <a:pPr algn="just"/>
            <a:r>
              <a:rPr lang="en-US" sz="1050" dirty="0">
                <a:solidFill>
                  <a:schemeClr val="tx1"/>
                </a:solidFill>
                <a:latin typeface="Times New Roman" panose="02020603050405020304" pitchFamily="18" charset="0"/>
                <a:cs typeface="Times New Roman" panose="02020603050405020304" pitchFamily="18" charset="0"/>
              </a:rPr>
              <a:t>To illustrate, when one member of the group is stressed because of some personal or academic obligations, being able to </a:t>
            </a:r>
            <a:r>
              <a:rPr lang="en-US" sz="1050" dirty="0" err="1">
                <a:solidFill>
                  <a:schemeClr val="tx1"/>
                </a:solidFill>
                <a:latin typeface="Times New Roman" panose="02020603050405020304" pitchFamily="18" charset="0"/>
                <a:cs typeface="Times New Roman" panose="02020603050405020304" pitchFamily="18" charset="0"/>
              </a:rPr>
              <a:t>empathise</a:t>
            </a:r>
            <a:r>
              <a:rPr lang="en-US" sz="1050" dirty="0">
                <a:solidFill>
                  <a:schemeClr val="tx1"/>
                </a:solidFill>
                <a:latin typeface="Times New Roman" panose="02020603050405020304" pitchFamily="18" charset="0"/>
                <a:cs typeface="Times New Roman" panose="02020603050405020304" pitchFamily="18" charset="0"/>
              </a:rPr>
              <a:t> with them and provide a helping hand will increase trust and collaboration. Empathic teams provide a good atmosphere where all members of the team are made to feel important and to offer.</a:t>
            </a:r>
            <a:endParaRPr lang="en-US" sz="1050" dirty="0">
              <a:solidFill>
                <a:schemeClr val="tx1"/>
              </a:solidFill>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p:txBody>
      </p:sp>
      <p:sp>
        <p:nvSpPr>
          <p:cNvPr id="16" name="Rectangle 15"/>
          <p:cNvSpPr/>
          <p:nvPr/>
        </p:nvSpPr>
        <p:spPr>
          <a:xfrm>
            <a:off x="75401" y="8680176"/>
            <a:ext cx="3376131" cy="322612"/>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200" b="1" dirty="0">
                <a:solidFill>
                  <a:schemeClr val="tx1"/>
                </a:solidFill>
                <a:latin typeface="Times New Roman" panose="02020603050405020304" pitchFamily="18" charset="0"/>
                <a:cs typeface="Times New Roman" panose="02020603050405020304" pitchFamily="18" charset="0"/>
              </a:rPr>
              <a:t>Conclusion/ Recommendations</a:t>
            </a:r>
            <a:endParaRPr lang="en-IN" sz="1200" b="1" dirty="0">
              <a:solidFill>
                <a:schemeClr val="tx1"/>
              </a:solidFill>
              <a:latin typeface="Times New Roman" panose="02020603050405020304" pitchFamily="18" charset="0"/>
              <a:cs typeface="Times New Roman" panose="02020603050405020304" pitchFamily="18" charset="0"/>
            </a:endParaRPr>
          </a:p>
        </p:txBody>
      </p:sp>
      <p:sp>
        <p:nvSpPr>
          <p:cNvPr id="17" name="Rectangle 16"/>
          <p:cNvSpPr/>
          <p:nvPr/>
        </p:nvSpPr>
        <p:spPr>
          <a:xfrm>
            <a:off x="75405" y="9052318"/>
            <a:ext cx="3376131" cy="1463285"/>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050" dirty="0">
                <a:solidFill>
                  <a:schemeClr val="tx1"/>
                </a:solidFill>
                <a:latin typeface="Times New Roman" panose="02020603050405020304" pitchFamily="18" charset="0"/>
                <a:cs typeface="Times New Roman" panose="02020603050405020304" pitchFamily="18" charset="0"/>
              </a:rPr>
              <a:t>EI is essential in successful group projects. It can assist students to control their emotions, communicate, resolve conflicts, and create a more solid teamwork. Some of the steps that the students should practice to enhance EI include active listening skills, self-reflection and stress management, and empathy. The development of these skills can result in improved collaboration, less conflict, and improved academic outcomes.</a:t>
            </a:r>
            <a:endParaRPr lang="en-US" sz="1050" dirty="0">
              <a:solidFill>
                <a:schemeClr val="tx1"/>
              </a:solidFill>
              <a:latin typeface="Times New Roman" panose="02020603050405020304" pitchFamily="18" charset="0"/>
              <a:cs typeface="Times New Roman" panose="02020603050405020304" pitchFamily="18" charset="0"/>
            </a:endParaRPr>
          </a:p>
        </p:txBody>
      </p:sp>
      <p:sp>
        <p:nvSpPr>
          <p:cNvPr id="18" name="Rectangle 17"/>
          <p:cNvSpPr/>
          <p:nvPr/>
        </p:nvSpPr>
        <p:spPr>
          <a:xfrm>
            <a:off x="3500476" y="8437309"/>
            <a:ext cx="3927317" cy="244697"/>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200" b="1" dirty="0">
                <a:solidFill>
                  <a:schemeClr val="tx1"/>
                </a:solidFill>
                <a:latin typeface="Times New Roman" panose="02020603050405020304" pitchFamily="18" charset="0"/>
                <a:cs typeface="Times New Roman" panose="02020603050405020304" pitchFamily="18" charset="0"/>
              </a:rPr>
              <a:t>References </a:t>
            </a:r>
            <a:endParaRPr lang="en-IN" sz="1200" b="1" dirty="0">
              <a:solidFill>
                <a:schemeClr val="tx1"/>
              </a:solidFill>
              <a:latin typeface="Times New Roman" panose="02020603050405020304" pitchFamily="18" charset="0"/>
              <a:cs typeface="Times New Roman" panose="02020603050405020304" pitchFamily="18" charset="0"/>
            </a:endParaRPr>
          </a:p>
        </p:txBody>
      </p:sp>
      <p:sp>
        <p:nvSpPr>
          <p:cNvPr id="19" name="Rectangle 18"/>
          <p:cNvSpPr/>
          <p:nvPr/>
        </p:nvSpPr>
        <p:spPr>
          <a:xfrm>
            <a:off x="3510042" y="8733183"/>
            <a:ext cx="3908187" cy="178242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tx1"/>
                </a:solidFill>
                <a:latin typeface="Times New Roman" panose="02020603050405020304" pitchFamily="18" charset="0"/>
                <a:cs typeface="Times New Roman" panose="02020603050405020304" pitchFamily="18" charset="0"/>
              </a:rPr>
              <a:t>Antonopoulou, H. (2024) The value of emotional intelligence: Self-awareness, self-regulation, motivation, and empathy as key components. </a:t>
            </a:r>
            <a:r>
              <a:rPr lang="en-US" sz="800" i="1" dirty="0" err="1">
                <a:solidFill>
                  <a:schemeClr val="tx1"/>
                </a:solidFill>
                <a:latin typeface="Times New Roman" panose="02020603050405020304" pitchFamily="18" charset="0"/>
                <a:cs typeface="Times New Roman" panose="02020603050405020304" pitchFamily="18" charset="0"/>
              </a:rPr>
              <a:t>Technium</a:t>
            </a:r>
            <a:r>
              <a:rPr lang="en-US" sz="800" i="1" dirty="0">
                <a:solidFill>
                  <a:schemeClr val="tx1"/>
                </a:solidFill>
                <a:latin typeface="Times New Roman" panose="02020603050405020304" pitchFamily="18" charset="0"/>
                <a:cs typeface="Times New Roman" panose="02020603050405020304" pitchFamily="18" charset="0"/>
              </a:rPr>
              <a:t> Education and Humanities</a:t>
            </a:r>
            <a:r>
              <a:rPr lang="en-US" sz="800" dirty="0">
                <a:solidFill>
                  <a:schemeClr val="tx1"/>
                </a:solidFill>
                <a:latin typeface="Times New Roman" panose="02020603050405020304" pitchFamily="18" charset="0"/>
                <a:cs typeface="Times New Roman" panose="02020603050405020304" pitchFamily="18" charset="0"/>
              </a:rPr>
              <a:t>, </a:t>
            </a:r>
            <a:r>
              <a:rPr lang="en-US" sz="800" i="1" dirty="0">
                <a:solidFill>
                  <a:schemeClr val="tx1"/>
                </a:solidFill>
                <a:latin typeface="Times New Roman" panose="02020603050405020304" pitchFamily="18" charset="0"/>
                <a:cs typeface="Times New Roman" panose="02020603050405020304" pitchFamily="18" charset="0"/>
              </a:rPr>
              <a:t>8</a:t>
            </a:r>
            <a:r>
              <a:rPr lang="en-US" sz="800" dirty="0">
                <a:solidFill>
                  <a:schemeClr val="tx1"/>
                </a:solidFill>
                <a:latin typeface="Times New Roman" panose="02020603050405020304" pitchFamily="18" charset="0"/>
                <a:cs typeface="Times New Roman" panose="02020603050405020304" pitchFamily="18" charset="0"/>
              </a:rPr>
              <a:t>, pp.78-92. </a:t>
            </a:r>
            <a:r>
              <a:rPr lang="en-US" sz="800" u="sng" dirty="0">
                <a:solidFill>
                  <a:schemeClr val="tx1"/>
                </a:solidFill>
                <a:latin typeface="Times New Roman" panose="02020603050405020304" pitchFamily="18" charset="0"/>
                <a:cs typeface="Times New Roman" panose="02020603050405020304" pitchFamily="18" charset="0"/>
                <a:hlinkClick r:id="rId1"/>
              </a:rPr>
              <a:t>https://pdfs.semanticscholar.org/01fd/901d7b6a987dc06497bea64f3b506eb0d4ea.pdf</a:t>
            </a:r>
            <a:r>
              <a:rPr lang="en-US" sz="800" dirty="0">
                <a:solidFill>
                  <a:schemeClr val="tx1"/>
                </a:solidFill>
                <a:latin typeface="Times New Roman" panose="02020603050405020304" pitchFamily="18" charset="0"/>
                <a:cs typeface="Times New Roman" panose="02020603050405020304" pitchFamily="18" charset="0"/>
              </a:rPr>
              <a:t> </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US" sz="800" dirty="0" err="1">
                <a:solidFill>
                  <a:schemeClr val="tx1"/>
                </a:solidFill>
                <a:latin typeface="Times New Roman" panose="02020603050405020304" pitchFamily="18" charset="0"/>
                <a:cs typeface="Times New Roman" panose="02020603050405020304" pitchFamily="18" charset="0"/>
              </a:rPr>
              <a:t>Komariah</a:t>
            </a:r>
            <a:r>
              <a:rPr lang="en-US" sz="800" dirty="0">
                <a:solidFill>
                  <a:schemeClr val="tx1"/>
                </a:solidFill>
                <a:latin typeface="Times New Roman" panose="02020603050405020304" pitchFamily="18" charset="0"/>
                <a:cs typeface="Times New Roman" panose="02020603050405020304" pitchFamily="18" charset="0"/>
              </a:rPr>
              <a:t>, M., Ibrahim, K., </a:t>
            </a:r>
            <a:r>
              <a:rPr lang="en-US" sz="800" dirty="0" err="1">
                <a:solidFill>
                  <a:schemeClr val="tx1"/>
                </a:solidFill>
                <a:latin typeface="Times New Roman" panose="02020603050405020304" pitchFamily="18" charset="0"/>
                <a:cs typeface="Times New Roman" panose="02020603050405020304" pitchFamily="18" charset="0"/>
              </a:rPr>
              <a:t>Pahria</a:t>
            </a:r>
            <a:r>
              <a:rPr lang="en-US" sz="800" dirty="0">
                <a:solidFill>
                  <a:schemeClr val="tx1"/>
                </a:solidFill>
                <a:latin typeface="Times New Roman" panose="02020603050405020304" pitchFamily="18" charset="0"/>
                <a:cs typeface="Times New Roman" panose="02020603050405020304" pitchFamily="18" charset="0"/>
              </a:rPr>
              <a:t>, T., </a:t>
            </a:r>
            <a:r>
              <a:rPr lang="en-US" sz="800" dirty="0" err="1">
                <a:solidFill>
                  <a:schemeClr val="tx1"/>
                </a:solidFill>
                <a:latin typeface="Times New Roman" panose="02020603050405020304" pitchFamily="18" charset="0"/>
                <a:cs typeface="Times New Roman" panose="02020603050405020304" pitchFamily="18" charset="0"/>
              </a:rPr>
              <a:t>Rahayuwati</a:t>
            </a:r>
            <a:r>
              <a:rPr lang="en-US" sz="800" dirty="0">
                <a:solidFill>
                  <a:schemeClr val="tx1"/>
                </a:solidFill>
                <a:latin typeface="Times New Roman" panose="02020603050405020304" pitchFamily="18" charset="0"/>
                <a:cs typeface="Times New Roman" panose="02020603050405020304" pitchFamily="18" charset="0"/>
              </a:rPr>
              <a:t>, L. and </a:t>
            </a:r>
            <a:r>
              <a:rPr lang="en-US" sz="800" dirty="0" err="1">
                <a:solidFill>
                  <a:schemeClr val="tx1"/>
                </a:solidFill>
                <a:latin typeface="Times New Roman" panose="02020603050405020304" pitchFamily="18" charset="0"/>
                <a:cs typeface="Times New Roman" panose="02020603050405020304" pitchFamily="18" charset="0"/>
              </a:rPr>
              <a:t>Somantri</a:t>
            </a:r>
            <a:r>
              <a:rPr lang="en-US" sz="800" dirty="0">
                <a:solidFill>
                  <a:schemeClr val="tx1"/>
                </a:solidFill>
                <a:latin typeface="Times New Roman" panose="02020603050405020304" pitchFamily="18" charset="0"/>
                <a:cs typeface="Times New Roman" panose="02020603050405020304" pitchFamily="18" charset="0"/>
              </a:rPr>
              <a:t>, I. (2022) December. Effect of mindfulness breathing meditation on depression, anxiety, and stress: A randomized controlled trial among university students. In </a:t>
            </a:r>
            <a:r>
              <a:rPr lang="en-US" sz="800" i="1" dirty="0">
                <a:solidFill>
                  <a:schemeClr val="tx1"/>
                </a:solidFill>
                <a:latin typeface="Times New Roman" panose="02020603050405020304" pitchFamily="18" charset="0"/>
                <a:cs typeface="Times New Roman" panose="02020603050405020304" pitchFamily="18" charset="0"/>
              </a:rPr>
              <a:t>Healthcare</a:t>
            </a:r>
            <a:r>
              <a:rPr lang="en-US" sz="800" dirty="0">
                <a:solidFill>
                  <a:schemeClr val="tx1"/>
                </a:solidFill>
                <a:latin typeface="Times New Roman" panose="02020603050405020304" pitchFamily="18" charset="0"/>
                <a:cs typeface="Times New Roman" panose="02020603050405020304" pitchFamily="18" charset="0"/>
              </a:rPr>
              <a:t> (Vol. 11, No. 1, p. 26). MDPI. </a:t>
            </a:r>
            <a:r>
              <a:rPr lang="en-US" sz="800" b="1" u="sng" dirty="0">
                <a:solidFill>
                  <a:schemeClr val="tx1"/>
                </a:solidFill>
                <a:latin typeface="Times New Roman" panose="02020603050405020304" pitchFamily="18" charset="0"/>
                <a:cs typeface="Times New Roman" panose="02020603050405020304" pitchFamily="18" charset="0"/>
                <a:hlinkClick r:id="rId2"/>
              </a:rPr>
              <a:t>https://doi.org/10.3390/healthcare11010026</a:t>
            </a:r>
            <a:r>
              <a:rPr lang="en-US" sz="800" dirty="0">
                <a:solidFill>
                  <a:schemeClr val="tx1"/>
                </a:solidFill>
                <a:latin typeface="Times New Roman" panose="02020603050405020304" pitchFamily="18" charset="0"/>
                <a:cs typeface="Times New Roman" panose="02020603050405020304" pitchFamily="18" charset="0"/>
              </a:rPr>
              <a:t> </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US" sz="800" dirty="0" err="1">
                <a:solidFill>
                  <a:schemeClr val="tx1"/>
                </a:solidFill>
                <a:latin typeface="Times New Roman" panose="02020603050405020304" pitchFamily="18" charset="0"/>
                <a:cs typeface="Times New Roman" panose="02020603050405020304" pitchFamily="18" charset="0"/>
              </a:rPr>
              <a:t>Thaintheerasombat</a:t>
            </a:r>
            <a:r>
              <a:rPr lang="en-US" sz="800" dirty="0">
                <a:solidFill>
                  <a:schemeClr val="tx1"/>
                </a:solidFill>
                <a:latin typeface="Times New Roman" panose="02020603050405020304" pitchFamily="18" charset="0"/>
                <a:cs typeface="Times New Roman" panose="02020603050405020304" pitchFamily="18" charset="0"/>
              </a:rPr>
              <a:t>, S. and </a:t>
            </a:r>
            <a:r>
              <a:rPr lang="en-US" sz="800" dirty="0" err="1">
                <a:solidFill>
                  <a:schemeClr val="tx1"/>
                </a:solidFill>
                <a:latin typeface="Times New Roman" panose="02020603050405020304" pitchFamily="18" charset="0"/>
                <a:cs typeface="Times New Roman" panose="02020603050405020304" pitchFamily="18" charset="0"/>
              </a:rPr>
              <a:t>Chookhampaeng</a:t>
            </a:r>
            <a:r>
              <a:rPr lang="en-US" sz="800" dirty="0">
                <a:solidFill>
                  <a:schemeClr val="tx1"/>
                </a:solidFill>
                <a:latin typeface="Times New Roman" panose="02020603050405020304" pitchFamily="18" charset="0"/>
                <a:cs typeface="Times New Roman" panose="02020603050405020304" pitchFamily="18" charset="0"/>
              </a:rPr>
              <a:t>, C. (2022) The Development of a Self-Awareness Skill for High School Students with the Process of Social and Emotional Learning. </a:t>
            </a:r>
            <a:r>
              <a:rPr lang="en-US" sz="800" i="1" dirty="0">
                <a:solidFill>
                  <a:schemeClr val="tx1"/>
                </a:solidFill>
                <a:latin typeface="Times New Roman" panose="02020603050405020304" pitchFamily="18" charset="0"/>
                <a:cs typeface="Times New Roman" panose="02020603050405020304" pitchFamily="18" charset="0"/>
              </a:rPr>
              <a:t>Journal of Educational Issues</a:t>
            </a:r>
            <a:r>
              <a:rPr lang="en-US" sz="800" dirty="0">
                <a:solidFill>
                  <a:schemeClr val="tx1"/>
                </a:solidFill>
                <a:latin typeface="Times New Roman" panose="02020603050405020304" pitchFamily="18" charset="0"/>
                <a:cs typeface="Times New Roman" panose="02020603050405020304" pitchFamily="18" charset="0"/>
              </a:rPr>
              <a:t>, </a:t>
            </a:r>
            <a:r>
              <a:rPr lang="en-US" sz="800" i="1" dirty="0">
                <a:solidFill>
                  <a:schemeClr val="tx1"/>
                </a:solidFill>
                <a:latin typeface="Times New Roman" panose="02020603050405020304" pitchFamily="18" charset="0"/>
                <a:cs typeface="Times New Roman" panose="02020603050405020304" pitchFamily="18" charset="0"/>
              </a:rPr>
              <a:t>8</a:t>
            </a:r>
            <a:r>
              <a:rPr lang="en-US" sz="800" dirty="0">
                <a:solidFill>
                  <a:schemeClr val="tx1"/>
                </a:solidFill>
                <a:latin typeface="Times New Roman" panose="02020603050405020304" pitchFamily="18" charset="0"/>
                <a:cs typeface="Times New Roman" panose="02020603050405020304" pitchFamily="18" charset="0"/>
              </a:rPr>
              <a:t>(2), pp.741-754. </a:t>
            </a:r>
            <a:r>
              <a:rPr lang="en-US" sz="800" u="sng" dirty="0">
                <a:solidFill>
                  <a:schemeClr val="tx1"/>
                </a:solidFill>
                <a:latin typeface="Times New Roman" panose="02020603050405020304" pitchFamily="18" charset="0"/>
                <a:cs typeface="Times New Roman" panose="02020603050405020304" pitchFamily="18" charset="0"/>
                <a:hlinkClick r:id="rId3"/>
              </a:rPr>
              <a:t>https://eric.ed.gov/?id=EJ1362064</a:t>
            </a:r>
            <a:r>
              <a:rPr lang="en-US" sz="800" dirty="0">
                <a:solidFill>
                  <a:schemeClr val="tx1"/>
                </a:solidFill>
                <a:latin typeface="Times New Roman" panose="02020603050405020304" pitchFamily="18" charset="0"/>
                <a:cs typeface="Times New Roman" panose="02020603050405020304" pitchFamily="18" charset="0"/>
              </a:rPr>
              <a:t> </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US" sz="800" dirty="0">
                <a:solidFill>
                  <a:schemeClr val="tx1"/>
                </a:solidFill>
                <a:latin typeface="Times New Roman" panose="02020603050405020304" pitchFamily="18" charset="0"/>
                <a:cs typeface="Times New Roman" panose="02020603050405020304" pitchFamily="18" charset="0"/>
              </a:rPr>
              <a:t>Younger, H.R. (2024) Leadership and the art of active listening. </a:t>
            </a:r>
            <a:r>
              <a:rPr lang="en-US" sz="800" i="1" dirty="0">
                <a:solidFill>
                  <a:schemeClr val="tx1"/>
                </a:solidFill>
                <a:latin typeface="Times New Roman" panose="02020603050405020304" pitchFamily="18" charset="0"/>
                <a:cs typeface="Times New Roman" panose="02020603050405020304" pitchFamily="18" charset="0"/>
              </a:rPr>
              <a:t>Leader to leader</a:t>
            </a:r>
            <a:r>
              <a:rPr lang="en-US" sz="800" dirty="0">
                <a:solidFill>
                  <a:schemeClr val="tx1"/>
                </a:solidFill>
                <a:latin typeface="Times New Roman" panose="02020603050405020304" pitchFamily="18" charset="0"/>
                <a:cs typeface="Times New Roman" panose="02020603050405020304" pitchFamily="18" charset="0"/>
              </a:rPr>
              <a:t>, </a:t>
            </a:r>
            <a:r>
              <a:rPr lang="en-US" sz="800" i="1" dirty="0">
                <a:solidFill>
                  <a:schemeClr val="tx1"/>
                </a:solidFill>
                <a:latin typeface="Times New Roman" panose="02020603050405020304" pitchFamily="18" charset="0"/>
                <a:cs typeface="Times New Roman" panose="02020603050405020304" pitchFamily="18" charset="0"/>
              </a:rPr>
              <a:t>2024</a:t>
            </a:r>
            <a:r>
              <a:rPr lang="en-US" sz="800" dirty="0">
                <a:solidFill>
                  <a:schemeClr val="tx1"/>
                </a:solidFill>
                <a:latin typeface="Times New Roman" panose="02020603050405020304" pitchFamily="18" charset="0"/>
                <a:cs typeface="Times New Roman" panose="02020603050405020304" pitchFamily="18" charset="0"/>
              </a:rPr>
              <a:t>(111), pp.13-19. </a:t>
            </a:r>
            <a:r>
              <a:rPr lang="en-US" sz="800" b="1" u="sng" dirty="0">
                <a:solidFill>
                  <a:schemeClr val="tx1"/>
                </a:solidFill>
                <a:latin typeface="Times New Roman" panose="02020603050405020304" pitchFamily="18" charset="0"/>
                <a:cs typeface="Times New Roman" panose="02020603050405020304" pitchFamily="18" charset="0"/>
                <a:hlinkClick r:id="rId4"/>
              </a:rPr>
              <a:t>https://doi.org/10.1002/ltl.20782</a:t>
            </a:r>
            <a:r>
              <a:rPr lang="en-US" sz="800" dirty="0">
                <a:solidFill>
                  <a:schemeClr val="tx1"/>
                </a:solidFill>
                <a:latin typeface="Times New Roman" panose="02020603050405020304" pitchFamily="18" charset="0"/>
                <a:cs typeface="Times New Roman" panose="02020603050405020304" pitchFamily="18" charset="0"/>
              </a:rPr>
              <a:t> </a:t>
            </a:r>
            <a:endParaRPr lang="en-US" sz="800" dirty="0">
              <a:solidFill>
                <a:schemeClr val="tx1"/>
              </a:solidFill>
              <a:latin typeface="Times New Roman" panose="02020603050405020304" pitchFamily="18" charset="0"/>
              <a:cs typeface="Times New Roman" panose="02020603050405020304" pitchFamily="18" charset="0"/>
            </a:endParaRPr>
          </a:p>
        </p:txBody>
      </p:sp>
      <p:pic>
        <p:nvPicPr>
          <p:cNvPr id="1026" name="Picture 2" descr="Unleash Your Leadership Potential: How Emotional Intelligence Elevates  Success | HFT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90911" y="4201606"/>
            <a:ext cx="3927318" cy="158321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enefits Of Meditation Images – Browse 15,662 Stock Photos, Vectors, and  Video | Adobe Stock"/>
          <p:cNvPicPr>
            <a:picLocks noChangeAspect="1" noChangeArrowheads="1"/>
          </p:cNvPicPr>
          <p:nvPr/>
        </p:nvPicPr>
        <p:blipFill rotWithShape="1">
          <a:blip r:embed="rId6">
            <a:extLst>
              <a:ext uri="{28A0092B-C50C-407E-A947-70E740481C1C}">
                <a14:useLocalDpi xmlns:a14="http://schemas.microsoft.com/office/drawing/2010/main" val="0"/>
              </a:ext>
            </a:extLst>
          </a:blip>
          <a:srcRect l="10171" r="11319"/>
          <a:stretch>
            <a:fillRect/>
          </a:stretch>
        </p:blipFill>
        <p:spPr bwMode="auto">
          <a:xfrm>
            <a:off x="75391" y="2826198"/>
            <a:ext cx="3376131" cy="22793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4622</Words>
  <PresentationFormat>Custom</PresentationFormat>
  <Paragraphs>51</Paragraphs>
  <Slides>1</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vt:i4>
      </vt:variant>
    </vt:vector>
  </HeadingPairs>
  <TitlesOfParts>
    <vt:vector size="10" baseType="lpstr">
      <vt:lpstr>Arial</vt:lpstr>
      <vt:lpstr>SimSun</vt:lpstr>
      <vt:lpstr>Wingdings</vt:lpstr>
      <vt:lpstr>Times New Roman</vt:lpstr>
      <vt:lpstr>Microsoft YaHei</vt:lpstr>
      <vt:lpstr>Arial Unicode MS</vt:lpstr>
      <vt:lpstr>Calibri Light</vt:lpstr>
      <vt:lpstr>Calibri</vt:lpstr>
      <vt:lpstr>Office Theme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2026-02-24T08:52:00Z</dcterms:created>
  <dcterms:modified xsi:type="dcterms:W3CDTF">2026-06-11T17:21:29Z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A5F404B6EBD045D3A1D6D91AB4EF06C0_13</vt:lpwstr>
  </property>
  <property fmtid="{D5CDD505-2E9C-101B-9397-08002B2CF9AE}" pid="3" name="KSOProductBuildVer">
    <vt:lpwstr>1033-12.1.0.26369</vt:lpwstr>
  </property>
</Properties>
</file>