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2" autoAdjust="0"/>
    <p:restoredTop sz="94660"/>
  </p:normalViewPr>
  <p:slideViewPr>
    <p:cSldViewPr snapToGrid="0">
      <p:cViewPr varScale="1">
        <p:scale>
          <a:sx n="96" d="100"/>
          <a:sy n="96" d="100"/>
        </p:scale>
        <p:origin x="17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3B3C7E-BC2D-4436-8B03-AC421FA66787}"/>
              </a:ext>
            </a:extLst>
          </p:cNvPr>
          <p:cNvSpPr/>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66887E-4265-46F7-9DE0-605FFFC90761}"/>
              </a:ext>
            </a:extLst>
          </p:cNvPr>
          <p:cNvSpPr>
            <a:spLocks noGrp="1"/>
          </p:cNvSpPr>
          <p:nvPr>
            <p:ph type="ctrTitle" hasCustomPrompt="1"/>
          </p:nvPr>
        </p:nvSpPr>
        <p:spPr>
          <a:xfrm>
            <a:off x="2035130" y="1066800"/>
            <a:ext cx="8112369" cy="2073119"/>
          </a:xfrm>
        </p:spPr>
        <p:txBody>
          <a:bodyPr anchor="b">
            <a:normAutofit/>
          </a:bodyPr>
          <a:lstStyle>
            <a:lvl1pPr algn="ctr">
              <a:lnSpc>
                <a:spcPct val="110000"/>
              </a:lnSpc>
              <a:defRPr sz="2800" cap="all" spc="390" baseline="0"/>
            </a:lvl1pPr>
          </a:lstStyle>
          <a:p>
            <a:r>
              <a:rPr lang="en-US" dirty="0"/>
              <a:t>CLICK TO EDIT MASTER TITLE STYLE</a:t>
            </a:r>
          </a:p>
        </p:txBody>
      </p:sp>
      <p:sp>
        <p:nvSpPr>
          <p:cNvPr id="3" name="Subtitle 2">
            <a:extLst>
              <a:ext uri="{FF2B5EF4-FFF2-40B4-BE49-F238E27FC236}">
                <a16:creationId xmlns:a16="http://schemas.microsoft.com/office/drawing/2014/main" id="{7EDB1A74-54F5-45CA-8922-87FFD57515D4}"/>
              </a:ext>
            </a:extLst>
          </p:cNvPr>
          <p:cNvSpPr>
            <a:spLocks noGrp="1"/>
          </p:cNvSpPr>
          <p:nvPr>
            <p:ph type="subTitle" idx="1"/>
          </p:nvPr>
        </p:nvSpPr>
        <p:spPr>
          <a:xfrm>
            <a:off x="2175804" y="4876802"/>
            <a:ext cx="7821637" cy="1028697"/>
          </a:xfrm>
        </p:spPr>
        <p:txBody>
          <a:bodyPr>
            <a:normAutofit/>
          </a:bodyPr>
          <a:lstStyle>
            <a:lvl1pPr marL="0" indent="0" algn="ctr">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0B6BE6EF-9D0F-4ABF-B92C-E967FE3F16CF}"/>
              </a:ext>
            </a:extLst>
          </p:cNvPr>
          <p:cNvSpPr>
            <a:spLocks noGrp="1"/>
          </p:cNvSpPr>
          <p:nvPr>
            <p:ph type="dt" sz="half" idx="10"/>
          </p:nvPr>
        </p:nvSpPr>
        <p:spPr/>
        <p:txBody>
          <a:bodyPr/>
          <a:lstStyle/>
          <a:p>
            <a:fld id="{C485584D-7D79-4248-9986-4CA35242F944}" type="datetimeFigureOut">
              <a:rPr lang="en-US" smtClean="0"/>
              <a:t>3/30/2023</a:t>
            </a:fld>
            <a:endParaRPr lang="en-US"/>
          </a:p>
        </p:txBody>
      </p:sp>
      <p:sp>
        <p:nvSpPr>
          <p:cNvPr id="5" name="Footer Placeholder 4">
            <a:extLst>
              <a:ext uri="{FF2B5EF4-FFF2-40B4-BE49-F238E27FC236}">
                <a16:creationId xmlns:a16="http://schemas.microsoft.com/office/drawing/2014/main" id="{4E4AB150-954C-4F02-89AC-DA7163D75C39}"/>
              </a:ext>
            </a:extLst>
          </p:cNvPr>
          <p:cNvSpPr>
            <a:spLocks noGrp="1"/>
          </p:cNvSpPr>
          <p:nvPr>
            <p:ph type="ftr" sz="quarter" idx="11"/>
          </p:nvPr>
        </p:nvSpPr>
        <p:spPr>
          <a:xfrm>
            <a:off x="7279965" y="6245352"/>
            <a:ext cx="4114800" cy="365125"/>
          </a:xfrm>
        </p:spPr>
        <p:txBody>
          <a:bodyPr/>
          <a:lstStyle/>
          <a:p>
            <a:endParaRPr lang="en-US"/>
          </a:p>
        </p:txBody>
      </p:sp>
      <p:sp>
        <p:nvSpPr>
          <p:cNvPr id="6" name="Slide Number Placeholder 5">
            <a:extLst>
              <a:ext uri="{FF2B5EF4-FFF2-40B4-BE49-F238E27FC236}">
                <a16:creationId xmlns:a16="http://schemas.microsoft.com/office/drawing/2014/main" id="{E8E16270-CBD7-4ACC-BFC5-9CADE7226688}"/>
              </a:ext>
            </a:extLst>
          </p:cNvPr>
          <p:cNvSpPr>
            <a:spLocks noGrp="1"/>
          </p:cNvSpPr>
          <p:nvPr>
            <p:ph type="sldNum" sz="quarter" idx="12"/>
          </p:nvPr>
        </p:nvSpPr>
        <p:spPr/>
        <p:txBody>
          <a:bodyPr/>
          <a:lstStyle/>
          <a:p>
            <a:fld id="{19590046-DA73-4BBF-84B5-C08E6F75191A}" type="slidenum">
              <a:rPr lang="en-US" smtClean="0"/>
              <a:t>‹#›</a:t>
            </a:fld>
            <a:endParaRPr lang="en-US"/>
          </a:p>
        </p:txBody>
      </p:sp>
      <p:grpSp>
        <p:nvGrpSpPr>
          <p:cNvPr id="7" name="Group 6">
            <a:extLst>
              <a:ext uri="{FF2B5EF4-FFF2-40B4-BE49-F238E27FC236}">
                <a16:creationId xmlns:a16="http://schemas.microsoft.com/office/drawing/2014/main" id="{79B5D0C1-066E-4C02-A6B8-59FAE4A19724}"/>
              </a:ext>
            </a:extLst>
          </p:cNvPr>
          <p:cNvGrpSpPr/>
          <p:nvPr/>
        </p:nvGrpSpPr>
        <p:grpSpPr>
          <a:xfrm>
            <a:off x="5662258" y="4240546"/>
            <a:ext cx="867485" cy="115439"/>
            <a:chOff x="8910933" y="1861308"/>
            <a:chExt cx="867485" cy="115439"/>
          </a:xfrm>
        </p:grpSpPr>
        <p:sp>
          <p:nvSpPr>
            <p:cNvPr id="8" name="Rectangle 7">
              <a:extLst>
                <a:ext uri="{FF2B5EF4-FFF2-40B4-BE49-F238E27FC236}">
                  <a16:creationId xmlns:a16="http://schemas.microsoft.com/office/drawing/2014/main" id="{D4386904-AFDC-449E-8D1B-906B305EBDA7}"/>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70778F2-11E8-428C-8324-479CA9D6FE92}"/>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A0BE89E-CB2D-48BA-A8D2-533FAAAA725F}"/>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237411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2DC87-4B97-4A7C-BC4C-6E772456161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B59FD9-57FD-4ABA-9FCD-7954052534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7BD40E-B0AA-47B8-900F-488A8AEC1BC2}"/>
              </a:ext>
            </a:extLst>
          </p:cNvPr>
          <p:cNvSpPr>
            <a:spLocks noGrp="1"/>
          </p:cNvSpPr>
          <p:nvPr>
            <p:ph type="dt" sz="half" idx="10"/>
          </p:nvPr>
        </p:nvSpPr>
        <p:spPr/>
        <p:txBody>
          <a:bodyPr/>
          <a:lstStyle/>
          <a:p>
            <a:fld id="{C485584D-7D79-4248-9986-4CA35242F944}" type="datetimeFigureOut">
              <a:rPr lang="en-US" smtClean="0"/>
              <a:t>3/30/2023</a:t>
            </a:fld>
            <a:endParaRPr lang="en-US"/>
          </a:p>
        </p:txBody>
      </p:sp>
      <p:sp>
        <p:nvSpPr>
          <p:cNvPr id="5" name="Footer Placeholder 4">
            <a:extLst>
              <a:ext uri="{FF2B5EF4-FFF2-40B4-BE49-F238E27FC236}">
                <a16:creationId xmlns:a16="http://schemas.microsoft.com/office/drawing/2014/main" id="{865E623C-1E35-4485-A5B4-A71969BE7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5C6BB9-EF4F-465E-985B-34521F68C583}"/>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0609554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87F5577-D71B-4279-B07A-62F703E5D1DC}"/>
              </a:ext>
            </a:extLst>
          </p:cNvPr>
          <p:cNvSpPr>
            <a:spLocks noGrp="1"/>
          </p:cNvSpPr>
          <p:nvPr>
            <p:ph type="dt" sz="half" idx="10"/>
          </p:nvPr>
        </p:nvSpPr>
        <p:spPr/>
        <p:txBody>
          <a:bodyPr/>
          <a:lstStyle/>
          <a:p>
            <a:fld id="{C485584D-7D79-4248-9986-4CA35242F944}" type="datetimeFigureOut">
              <a:rPr lang="en-US" smtClean="0"/>
              <a:t>3/30/2023</a:t>
            </a:fld>
            <a:endParaRPr lang="en-US"/>
          </a:p>
        </p:txBody>
      </p:sp>
      <p:sp>
        <p:nvSpPr>
          <p:cNvPr id="5" name="Footer Placeholder 4">
            <a:extLst>
              <a:ext uri="{FF2B5EF4-FFF2-40B4-BE49-F238E27FC236}">
                <a16:creationId xmlns:a16="http://schemas.microsoft.com/office/drawing/2014/main" id="{F648367D-C35C-4023-BEBE-F834D033B0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BFCF8A-B8C6-496A-98A5-BBB52DB70F16}"/>
              </a:ext>
            </a:extLst>
          </p:cNvPr>
          <p:cNvSpPr>
            <a:spLocks noGrp="1"/>
          </p:cNvSpPr>
          <p:nvPr>
            <p:ph type="sldNum" sz="quarter" idx="12"/>
          </p:nvPr>
        </p:nvSpPr>
        <p:spPr/>
        <p:txBody>
          <a:bodyPr/>
          <a:lstStyle/>
          <a:p>
            <a:fld id="{19590046-DA73-4BBF-84B5-C08E6F75191A}" type="slidenum">
              <a:rPr lang="en-US" smtClean="0"/>
              <a:t>‹#›</a:t>
            </a:fld>
            <a:endParaRPr lang="en-US"/>
          </a:p>
        </p:txBody>
      </p:sp>
      <p:sp>
        <p:nvSpPr>
          <p:cNvPr id="11" name="Rectangle 5">
            <a:extLst>
              <a:ext uri="{FF2B5EF4-FFF2-40B4-BE49-F238E27FC236}">
                <a16:creationId xmlns:a16="http://schemas.microsoft.com/office/drawing/2014/main" id="{CDE45C10-227D-42DF-A888-EEFD3784FA8E}"/>
              </a:ext>
              <a:ext uri="{C183D7F6-B498-43B3-948B-1728B52AA6E4}">
                <adec:decorative xmlns:adec="http://schemas.microsoft.com/office/drawing/2017/decorative" val="1"/>
              </a:ext>
            </a:extLst>
          </p:cNvPr>
          <p:cNvSpPr/>
          <p:nvPr/>
        </p:nvSpPr>
        <p:spPr>
          <a:xfrm>
            <a:off x="723900" y="750338"/>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DA214944-8898-48BC-AE6F-065DA7BBB8E8}"/>
              </a:ext>
              <a:ext uri="{C183D7F6-B498-43B3-948B-1728B52AA6E4}">
                <adec:decorative xmlns:adec="http://schemas.microsoft.com/office/drawing/2017/decorative" val="1"/>
              </a:ext>
            </a:extLst>
          </p:cNvPr>
          <p:cNvGrpSpPr/>
          <p:nvPr/>
        </p:nvGrpSpPr>
        <p:grpSpPr>
          <a:xfrm>
            <a:off x="2580478" y="4714704"/>
            <a:ext cx="867485" cy="115439"/>
            <a:chOff x="8910933" y="1861308"/>
            <a:chExt cx="867485" cy="115439"/>
          </a:xfrm>
        </p:grpSpPr>
        <p:sp>
          <p:nvSpPr>
            <p:cNvPr id="8" name="Rectangle 7">
              <a:extLst>
                <a:ext uri="{FF2B5EF4-FFF2-40B4-BE49-F238E27FC236}">
                  <a16:creationId xmlns:a16="http://schemas.microsoft.com/office/drawing/2014/main" id="{B94B3AAB-30C4-441D-B481-D253F8325953}"/>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DCB6176-5585-40BC-BC9C-CA625F989F1B}"/>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7C4F1D9-97D8-43DD-A319-C56367F97FCE}"/>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D25E64ED-B373-4866-B5A2-E805D3168BBB}"/>
              </a:ext>
            </a:extLst>
          </p:cNvPr>
          <p:cNvSpPr>
            <a:spLocks noGrp="1"/>
          </p:cNvSpPr>
          <p:nvPr>
            <p:ph type="title"/>
          </p:nvPr>
        </p:nvSpPr>
        <p:spPr>
          <a:xfrm>
            <a:off x="1151291" y="1274475"/>
            <a:ext cx="3761832" cy="2823913"/>
          </a:xfrm>
        </p:spPr>
        <p:txBody>
          <a:bodyPr anchor="b">
            <a:normAutofit/>
          </a:bodyPr>
          <a:lstStyle>
            <a:lvl1pPr algn="ctr">
              <a:defRPr sz="3200" cap="all" spc="600" baseline="0"/>
            </a:lvl1pPr>
          </a:lstStyle>
          <a:p>
            <a:r>
              <a:rPr lang="en-US" dirty="0"/>
              <a:t>Click to edit Master title style</a:t>
            </a:r>
          </a:p>
        </p:txBody>
      </p:sp>
      <p:sp>
        <p:nvSpPr>
          <p:cNvPr id="3" name="Text Placeholder 2">
            <a:extLst>
              <a:ext uri="{FF2B5EF4-FFF2-40B4-BE49-F238E27FC236}">
                <a16:creationId xmlns:a16="http://schemas.microsoft.com/office/drawing/2014/main" id="{AB6D6168-DDAE-41B2-A0D5-42185A2D028C}"/>
              </a:ext>
            </a:extLst>
          </p:cNvPr>
          <p:cNvSpPr>
            <a:spLocks noGrp="1"/>
          </p:cNvSpPr>
          <p:nvPr>
            <p:ph type="body" idx="1"/>
          </p:nvPr>
        </p:nvSpPr>
        <p:spPr>
          <a:xfrm>
            <a:off x="6556756" y="2730304"/>
            <a:ext cx="4383030" cy="1397390"/>
          </a:xfrm>
        </p:spPr>
        <p:txBody>
          <a:bodyPr anchor="ctr">
            <a:normAutofit/>
          </a:bodyPr>
          <a:lstStyle>
            <a:lvl1pPr marL="0" indent="0" algn="ctr">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1949594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825EB-71EE-41B3-89D2-47A0C7C359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662F7D-C4AD-4BD4-AAC8-F0223EE4A38B}"/>
              </a:ext>
            </a:extLst>
          </p:cNvPr>
          <p:cNvSpPr>
            <a:spLocks noGrp="1"/>
          </p:cNvSpPr>
          <p:nvPr>
            <p:ph sz="half" idx="1"/>
          </p:nvPr>
        </p:nvSpPr>
        <p:spPr>
          <a:xfrm>
            <a:off x="1037305" y="2155369"/>
            <a:ext cx="4953000" cy="39983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D0FB088-28C6-4667-8DF2-0DE32AE3EC30}"/>
              </a:ext>
            </a:extLst>
          </p:cNvPr>
          <p:cNvSpPr>
            <a:spLocks noGrp="1"/>
          </p:cNvSpPr>
          <p:nvPr>
            <p:ph sz="half" idx="2"/>
          </p:nvPr>
        </p:nvSpPr>
        <p:spPr>
          <a:xfrm>
            <a:off x="6172200" y="2155369"/>
            <a:ext cx="4953000" cy="39983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F36095F-AE34-4E94-B722-E3A1205AEEDC}"/>
              </a:ext>
            </a:extLst>
          </p:cNvPr>
          <p:cNvSpPr>
            <a:spLocks noGrp="1"/>
          </p:cNvSpPr>
          <p:nvPr>
            <p:ph type="dt" sz="half" idx="10"/>
          </p:nvPr>
        </p:nvSpPr>
        <p:spPr/>
        <p:txBody>
          <a:bodyPr/>
          <a:lstStyle/>
          <a:p>
            <a:fld id="{C485584D-7D79-4248-9986-4CA35242F944}" type="datetimeFigureOut">
              <a:rPr lang="en-US" smtClean="0"/>
              <a:t>3/30/2023</a:t>
            </a:fld>
            <a:endParaRPr lang="en-US"/>
          </a:p>
        </p:txBody>
      </p:sp>
      <p:sp>
        <p:nvSpPr>
          <p:cNvPr id="6" name="Footer Placeholder 5">
            <a:extLst>
              <a:ext uri="{FF2B5EF4-FFF2-40B4-BE49-F238E27FC236}">
                <a16:creationId xmlns:a16="http://schemas.microsoft.com/office/drawing/2014/main" id="{6E06A8E6-BD94-48EA-8F35-DA0DF910AC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478AEF-56B8-49F5-81E8-663B1FFA073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4367538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F873F-001F-4254-97F3-05329E6A7B67}"/>
              </a:ext>
            </a:extLst>
          </p:cNvPr>
          <p:cNvSpPr>
            <a:spLocks noGrp="1"/>
          </p:cNvSpPr>
          <p:nvPr>
            <p:ph type="title"/>
          </p:nvPr>
        </p:nvSpPr>
        <p:spPr>
          <a:xfrm>
            <a:off x="1028700" y="555171"/>
            <a:ext cx="10134600" cy="1135517"/>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4A37B575-060F-4296-A28A-93DA109F96F5}"/>
              </a:ext>
            </a:extLst>
          </p:cNvPr>
          <p:cNvSpPr>
            <a:spLocks noGrp="1"/>
          </p:cNvSpPr>
          <p:nvPr>
            <p:ph type="body" idx="1"/>
          </p:nvPr>
        </p:nvSpPr>
        <p:spPr>
          <a:xfrm>
            <a:off x="1037306" y="1801620"/>
            <a:ext cx="4849036"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BA581A51-F4D1-4A02-9918-C416F820B646}"/>
              </a:ext>
            </a:extLst>
          </p:cNvPr>
          <p:cNvSpPr>
            <a:spLocks noGrp="1"/>
          </p:cNvSpPr>
          <p:nvPr>
            <p:ph sz="half" idx="2"/>
          </p:nvPr>
        </p:nvSpPr>
        <p:spPr>
          <a:xfrm>
            <a:off x="1037306" y="2619103"/>
            <a:ext cx="4849036"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32916D0-3DFE-455D-9888-3FDEFD3DE0CD}"/>
              </a:ext>
            </a:extLst>
          </p:cNvPr>
          <p:cNvSpPr>
            <a:spLocks noGrp="1"/>
          </p:cNvSpPr>
          <p:nvPr>
            <p:ph type="body" sz="quarter" idx="3"/>
          </p:nvPr>
        </p:nvSpPr>
        <p:spPr>
          <a:xfrm>
            <a:off x="6250108" y="1801620"/>
            <a:ext cx="4904585"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093D763-0643-4A48-8007-93391C59F6D5}"/>
              </a:ext>
            </a:extLst>
          </p:cNvPr>
          <p:cNvSpPr>
            <a:spLocks noGrp="1"/>
          </p:cNvSpPr>
          <p:nvPr>
            <p:ph sz="quarter" idx="4"/>
          </p:nvPr>
        </p:nvSpPr>
        <p:spPr>
          <a:xfrm>
            <a:off x="6250108" y="2619103"/>
            <a:ext cx="4904585"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A2D07B-3A5D-41C2-83B8-BD1AD6522CAD}"/>
              </a:ext>
            </a:extLst>
          </p:cNvPr>
          <p:cNvSpPr>
            <a:spLocks noGrp="1"/>
          </p:cNvSpPr>
          <p:nvPr>
            <p:ph type="dt" sz="half" idx="10"/>
          </p:nvPr>
        </p:nvSpPr>
        <p:spPr/>
        <p:txBody>
          <a:bodyPr/>
          <a:lstStyle/>
          <a:p>
            <a:fld id="{C485584D-7D79-4248-9986-4CA35242F944}" type="datetimeFigureOut">
              <a:rPr lang="en-US" smtClean="0"/>
              <a:t>3/30/2023</a:t>
            </a:fld>
            <a:endParaRPr lang="en-US"/>
          </a:p>
        </p:txBody>
      </p:sp>
      <p:sp>
        <p:nvSpPr>
          <p:cNvPr id="8" name="Footer Placeholder 7">
            <a:extLst>
              <a:ext uri="{FF2B5EF4-FFF2-40B4-BE49-F238E27FC236}">
                <a16:creationId xmlns:a16="http://schemas.microsoft.com/office/drawing/2014/main" id="{0E2C1367-FE5A-4CDD-B85B-724FFFE5B5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92F244-23EB-4E1A-B74F-77F23F87978D}"/>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233237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76C0A-BEF4-4DE4-A9D2-C60298FC7F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367C0AC-3C98-4D68-AE72-CFFA1638CC02}"/>
              </a:ext>
            </a:extLst>
          </p:cNvPr>
          <p:cNvSpPr>
            <a:spLocks noGrp="1"/>
          </p:cNvSpPr>
          <p:nvPr>
            <p:ph type="dt" sz="half" idx="10"/>
          </p:nvPr>
        </p:nvSpPr>
        <p:spPr/>
        <p:txBody>
          <a:bodyPr/>
          <a:lstStyle/>
          <a:p>
            <a:fld id="{C485584D-7D79-4248-9986-4CA35242F944}" type="datetimeFigureOut">
              <a:rPr lang="en-US" smtClean="0"/>
              <a:t>3/30/2023</a:t>
            </a:fld>
            <a:endParaRPr lang="en-US"/>
          </a:p>
        </p:txBody>
      </p:sp>
      <p:sp>
        <p:nvSpPr>
          <p:cNvPr id="4" name="Footer Placeholder 3">
            <a:extLst>
              <a:ext uri="{FF2B5EF4-FFF2-40B4-BE49-F238E27FC236}">
                <a16:creationId xmlns:a16="http://schemas.microsoft.com/office/drawing/2014/main" id="{FEA7722A-E2E4-45D2-8A20-4853ED6837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6B9201-B20B-4412-B745-F2F6A91487E8}"/>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067945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C4889A-9ABE-4409-BAD8-F84C36C1FA09}"/>
              </a:ext>
            </a:extLst>
          </p:cNvPr>
          <p:cNvSpPr>
            <a:spLocks noGrp="1"/>
          </p:cNvSpPr>
          <p:nvPr>
            <p:ph type="dt" sz="half" idx="10"/>
          </p:nvPr>
        </p:nvSpPr>
        <p:spPr/>
        <p:txBody>
          <a:bodyPr/>
          <a:lstStyle/>
          <a:p>
            <a:fld id="{C485584D-7D79-4248-9986-4CA35242F944}" type="datetimeFigureOut">
              <a:rPr lang="en-US" smtClean="0"/>
              <a:t>3/30/2023</a:t>
            </a:fld>
            <a:endParaRPr lang="en-US"/>
          </a:p>
        </p:txBody>
      </p:sp>
      <p:sp>
        <p:nvSpPr>
          <p:cNvPr id="3" name="Footer Placeholder 2">
            <a:extLst>
              <a:ext uri="{FF2B5EF4-FFF2-40B4-BE49-F238E27FC236}">
                <a16:creationId xmlns:a16="http://schemas.microsoft.com/office/drawing/2014/main" id="{7DDA5A70-FE21-4CB6-A67B-1DC798E9E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984AD11-7FD2-432C-A6AB-395BE9275C1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201326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397CF-9CDD-4E78-8F35-A2FFE7867419}"/>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7194BFE-7A85-4123-B0F7-4DB1C141CE60}"/>
              </a:ext>
            </a:extLst>
          </p:cNvPr>
          <p:cNvSpPr>
            <a:spLocks noGrp="1"/>
          </p:cNvSpPr>
          <p:nvPr>
            <p:ph idx="1"/>
          </p:nvPr>
        </p:nvSpPr>
        <p:spPr>
          <a:xfrm>
            <a:off x="5183188" y="1066800"/>
            <a:ext cx="6172200" cy="48386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641EFD6D-1929-4A73-A860-22A36FF5C17D}"/>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B399A5-94A1-4452-AFF0-918BDA8B14F9}"/>
              </a:ext>
            </a:extLst>
          </p:cNvPr>
          <p:cNvSpPr>
            <a:spLocks noGrp="1"/>
          </p:cNvSpPr>
          <p:nvPr>
            <p:ph type="dt" sz="half" idx="10"/>
          </p:nvPr>
        </p:nvSpPr>
        <p:spPr/>
        <p:txBody>
          <a:bodyPr/>
          <a:lstStyle/>
          <a:p>
            <a:fld id="{C485584D-7D79-4248-9986-4CA35242F944}" type="datetimeFigureOut">
              <a:rPr lang="en-US" smtClean="0"/>
              <a:t>3/30/2023</a:t>
            </a:fld>
            <a:endParaRPr lang="en-US"/>
          </a:p>
        </p:txBody>
      </p:sp>
      <p:sp>
        <p:nvSpPr>
          <p:cNvPr id="6" name="Footer Placeholder 5">
            <a:extLst>
              <a:ext uri="{FF2B5EF4-FFF2-40B4-BE49-F238E27FC236}">
                <a16:creationId xmlns:a16="http://schemas.microsoft.com/office/drawing/2014/main" id="{489589D8-DD83-406C-A77A-176D23993B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E46024-82ED-40EF-8846-F6CC44BC53DE}"/>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41298350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D12FA-83A4-42AF-98D7-312C4C5A7128}"/>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6CF1DC8-2932-4C6E-BFBB-8BA1C9598425}"/>
              </a:ext>
            </a:extLst>
          </p:cNvPr>
          <p:cNvSpPr>
            <a:spLocks noGrp="1"/>
          </p:cNvSpPr>
          <p:nvPr>
            <p:ph type="pic" idx="1"/>
          </p:nvPr>
        </p:nvSpPr>
        <p:spPr>
          <a:xfrm>
            <a:off x="5183188" y="1066800"/>
            <a:ext cx="5942012" cy="48387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D6E0000-EF01-46A5-8A71-25FB7EA3F94A}"/>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1AD40B-9246-4532-9F73-5BA9061C3ABA}"/>
              </a:ext>
            </a:extLst>
          </p:cNvPr>
          <p:cNvSpPr>
            <a:spLocks noGrp="1"/>
          </p:cNvSpPr>
          <p:nvPr>
            <p:ph type="dt" sz="half" idx="10"/>
          </p:nvPr>
        </p:nvSpPr>
        <p:spPr/>
        <p:txBody>
          <a:bodyPr/>
          <a:lstStyle/>
          <a:p>
            <a:fld id="{C485584D-7D79-4248-9986-4CA35242F944}" type="datetimeFigureOut">
              <a:rPr lang="en-US" smtClean="0"/>
              <a:t>3/30/2023</a:t>
            </a:fld>
            <a:endParaRPr lang="en-US"/>
          </a:p>
        </p:txBody>
      </p:sp>
      <p:sp>
        <p:nvSpPr>
          <p:cNvPr id="6" name="Footer Placeholder 5">
            <a:extLst>
              <a:ext uri="{FF2B5EF4-FFF2-40B4-BE49-F238E27FC236}">
                <a16:creationId xmlns:a16="http://schemas.microsoft.com/office/drawing/2014/main" id="{8BE6B9A0-5B1C-4F7B-828A-EF74E51478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E99FB-C932-4165-A612-8B302D8F7229}"/>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94007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B1126-542A-43AD-8078-EE356516544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4A5F98B-5F32-4561-BFBC-9F6E5DA0A347}"/>
              </a:ext>
            </a:extLst>
          </p:cNvPr>
          <p:cNvSpPr>
            <a:spLocks noGrp="1"/>
          </p:cNvSpPr>
          <p:nvPr>
            <p:ph type="body" orient="vert" idx="1"/>
          </p:nvPr>
        </p:nvSpPr>
        <p:spPr>
          <a:xfrm>
            <a:off x="1028700" y="2161903"/>
            <a:ext cx="10134600" cy="3743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73D0DD-B04E-4E48-8EE1-51E46131A9A2}"/>
              </a:ext>
            </a:extLst>
          </p:cNvPr>
          <p:cNvSpPr>
            <a:spLocks noGrp="1"/>
          </p:cNvSpPr>
          <p:nvPr>
            <p:ph type="dt" sz="half" idx="10"/>
          </p:nvPr>
        </p:nvSpPr>
        <p:spPr/>
        <p:txBody>
          <a:bodyPr/>
          <a:lstStyle/>
          <a:p>
            <a:fld id="{C485584D-7D79-4248-9986-4CA35242F944}" type="datetimeFigureOut">
              <a:rPr lang="en-US" smtClean="0"/>
              <a:t>3/30/2023</a:t>
            </a:fld>
            <a:endParaRPr lang="en-US"/>
          </a:p>
        </p:txBody>
      </p:sp>
      <p:sp>
        <p:nvSpPr>
          <p:cNvPr id="5" name="Footer Placeholder 4">
            <a:extLst>
              <a:ext uri="{FF2B5EF4-FFF2-40B4-BE49-F238E27FC236}">
                <a16:creationId xmlns:a16="http://schemas.microsoft.com/office/drawing/2014/main" id="{0481352D-F9C0-4442-9601-A09A7655E6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FC0801-9C45-40AE-AB33-5742CDA4DAC7}"/>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590149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946561-59BF-4566-AD2C-9B05C4771DF4}"/>
              </a:ext>
            </a:extLst>
          </p:cNvPr>
          <p:cNvSpPr>
            <a:spLocks noGrp="1"/>
          </p:cNvSpPr>
          <p:nvPr>
            <p:ph type="title" orient="vert"/>
          </p:nvPr>
        </p:nvSpPr>
        <p:spPr>
          <a:xfrm>
            <a:off x="9196250" y="723899"/>
            <a:ext cx="2271849" cy="54102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1DF7870-6CBD-47E2-854C-68141BAA101D}"/>
              </a:ext>
            </a:extLst>
          </p:cNvPr>
          <p:cNvSpPr>
            <a:spLocks noGrp="1"/>
          </p:cNvSpPr>
          <p:nvPr>
            <p:ph type="body" orient="vert" idx="1"/>
          </p:nvPr>
        </p:nvSpPr>
        <p:spPr>
          <a:xfrm>
            <a:off x="723900" y="723899"/>
            <a:ext cx="8302534" cy="5410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712FAF3-C106-49CB-A845-1FC7F731399D}"/>
              </a:ext>
            </a:extLst>
          </p:cNvPr>
          <p:cNvSpPr>
            <a:spLocks noGrp="1"/>
          </p:cNvSpPr>
          <p:nvPr>
            <p:ph type="dt" sz="half" idx="10"/>
          </p:nvPr>
        </p:nvSpPr>
        <p:spPr/>
        <p:txBody>
          <a:bodyPr/>
          <a:lstStyle/>
          <a:p>
            <a:fld id="{C485584D-7D79-4248-9986-4CA35242F944}" type="datetimeFigureOut">
              <a:rPr lang="en-US" smtClean="0"/>
              <a:t>3/30/2023</a:t>
            </a:fld>
            <a:endParaRPr lang="en-US"/>
          </a:p>
        </p:txBody>
      </p:sp>
      <p:sp>
        <p:nvSpPr>
          <p:cNvPr id="5" name="Footer Placeholder 4">
            <a:extLst>
              <a:ext uri="{FF2B5EF4-FFF2-40B4-BE49-F238E27FC236}">
                <a16:creationId xmlns:a16="http://schemas.microsoft.com/office/drawing/2014/main" id="{E34D5CCC-00E8-48FA-91A6-921E7B6440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7E1751-E7AA-406D-A977-1ACEF1FBD134}"/>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4479056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CE7638-D991-46E7-BF2C-67D1AC829628}"/>
              </a:ext>
            </a:extLst>
          </p:cNvPr>
          <p:cNvSpPr>
            <a:spLocks noGrp="1"/>
          </p:cNvSpPr>
          <p:nvPr>
            <p:ph type="title"/>
          </p:nvPr>
        </p:nvSpPr>
        <p:spPr>
          <a:xfrm>
            <a:off x="1028700" y="723900"/>
            <a:ext cx="10134600" cy="1288489"/>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CA7C6B9C-4923-4DAB-9748-D5CD289EB978}"/>
              </a:ext>
            </a:extLst>
          </p:cNvPr>
          <p:cNvSpPr>
            <a:spLocks noGrp="1"/>
          </p:cNvSpPr>
          <p:nvPr>
            <p:ph type="body" idx="1"/>
          </p:nvPr>
        </p:nvSpPr>
        <p:spPr>
          <a:xfrm>
            <a:off x="1028700" y="2161903"/>
            <a:ext cx="10134600" cy="396934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E7578CF6-4B33-40E4-B881-5F4C568378E1}"/>
              </a:ext>
            </a:extLst>
          </p:cNvPr>
          <p:cNvSpPr>
            <a:spLocks noGrp="1"/>
          </p:cNvSpPr>
          <p:nvPr>
            <p:ph type="sldNum" sz="quarter" idx="4"/>
          </p:nvPr>
        </p:nvSpPr>
        <p:spPr>
          <a:xfrm>
            <a:off x="11394765" y="6245032"/>
            <a:ext cx="524491" cy="365125"/>
          </a:xfrm>
          <a:prstGeom prst="rect">
            <a:avLst/>
          </a:prstGeom>
        </p:spPr>
        <p:txBody>
          <a:bodyPr vert="horz" lIns="91440" tIns="45720" rIns="91440" bIns="45720" rtlCol="0" anchor="ctr"/>
          <a:lstStyle>
            <a:lvl1pPr algn="r">
              <a:defRPr sz="1050">
                <a:solidFill>
                  <a:schemeClr val="tx2"/>
                </a:solidFill>
              </a:defRPr>
            </a:lvl1pPr>
          </a:lstStyle>
          <a:p>
            <a:fld id="{19590046-DA73-4BBF-84B5-C08E6F75191A}" type="slidenum">
              <a:rPr lang="en-US" smtClean="0"/>
              <a:t>‹#›</a:t>
            </a:fld>
            <a:endParaRPr lang="en-US"/>
          </a:p>
        </p:txBody>
      </p:sp>
      <p:sp>
        <p:nvSpPr>
          <p:cNvPr id="4" name="Date Placeholder 3">
            <a:extLst>
              <a:ext uri="{FF2B5EF4-FFF2-40B4-BE49-F238E27FC236}">
                <a16:creationId xmlns:a16="http://schemas.microsoft.com/office/drawing/2014/main" id="{25AE857E-F564-4539-9984-10435B6140AC}"/>
              </a:ext>
            </a:extLst>
          </p:cNvPr>
          <p:cNvSpPr>
            <a:spLocks noGrp="1"/>
          </p:cNvSpPr>
          <p:nvPr>
            <p:ph type="dt" sz="half" idx="2"/>
          </p:nvPr>
        </p:nvSpPr>
        <p:spPr>
          <a:xfrm>
            <a:off x="354841" y="6245032"/>
            <a:ext cx="2659380" cy="365125"/>
          </a:xfrm>
          <a:prstGeom prst="rect">
            <a:avLst/>
          </a:prstGeom>
        </p:spPr>
        <p:txBody>
          <a:bodyPr vert="horz" lIns="91440" tIns="45720" rIns="91440" bIns="45720" rtlCol="0" anchor="ctr"/>
          <a:lstStyle>
            <a:lvl1pPr algn="l">
              <a:defRPr sz="1050">
                <a:solidFill>
                  <a:schemeClr val="tx2"/>
                </a:solidFill>
              </a:defRPr>
            </a:lvl1pPr>
          </a:lstStyle>
          <a:p>
            <a:fld id="{C485584D-7D79-4248-9986-4CA35242F944}" type="datetimeFigureOut">
              <a:rPr lang="en-US" smtClean="0"/>
              <a:t>3/30/2023</a:t>
            </a:fld>
            <a:endParaRPr lang="en-US"/>
          </a:p>
        </p:txBody>
      </p:sp>
      <p:sp>
        <p:nvSpPr>
          <p:cNvPr id="5" name="Footer Placeholder 4">
            <a:extLst>
              <a:ext uri="{FF2B5EF4-FFF2-40B4-BE49-F238E27FC236}">
                <a16:creationId xmlns:a16="http://schemas.microsoft.com/office/drawing/2014/main" id="{7D1EABEF-B998-4B11-A878-8F492F8E3983}"/>
              </a:ext>
            </a:extLst>
          </p:cNvPr>
          <p:cNvSpPr>
            <a:spLocks noGrp="1"/>
          </p:cNvSpPr>
          <p:nvPr>
            <p:ph type="ftr" sz="quarter" idx="3"/>
          </p:nvPr>
        </p:nvSpPr>
        <p:spPr>
          <a:xfrm>
            <a:off x="7279964" y="6245033"/>
            <a:ext cx="4112222" cy="365125"/>
          </a:xfrm>
          <a:prstGeom prst="rect">
            <a:avLst/>
          </a:prstGeom>
        </p:spPr>
        <p:txBody>
          <a:bodyPr vert="horz" lIns="91440" tIns="45720" rIns="91440" bIns="45720" rtlCol="0" anchor="ctr"/>
          <a:lstStyle>
            <a:lvl1pPr algn="r">
              <a:defRPr sz="1050">
                <a:solidFill>
                  <a:schemeClr val="tx2"/>
                </a:solidFill>
              </a:defRPr>
            </a:lvl1pPr>
          </a:lstStyle>
          <a:p>
            <a:endParaRPr lang="en-US"/>
          </a:p>
        </p:txBody>
      </p:sp>
      <p:sp>
        <p:nvSpPr>
          <p:cNvPr id="16" name="Freeform: Shape 15">
            <a:extLst>
              <a:ext uri="{FF2B5EF4-FFF2-40B4-BE49-F238E27FC236}">
                <a16:creationId xmlns:a16="http://schemas.microsoft.com/office/drawing/2014/main" id="{9EB54D17-3792-403D-9127-495845021D2B}"/>
              </a:ext>
            </a:extLst>
          </p:cNvPr>
          <p:cNvSpPr/>
          <p:nvPr/>
        </p:nvSpPr>
        <p:spPr>
          <a:xfrm>
            <a:off x="0" y="0"/>
            <a:ext cx="12192000" cy="6858000"/>
          </a:xfrm>
          <a:custGeom>
            <a:avLst/>
            <a:gdLst>
              <a:gd name="connsiteX0" fmla="*/ 160920 w 12192000"/>
              <a:gd name="connsiteY0" fmla="*/ 157606 h 6858000"/>
              <a:gd name="connsiteX1" fmla="*/ 160920 w 12192000"/>
              <a:gd name="connsiteY1" fmla="*/ 6700394 h 6858000"/>
              <a:gd name="connsiteX2" fmla="*/ 12031081 w 12192000"/>
              <a:gd name="connsiteY2" fmla="*/ 6700394 h 6858000"/>
              <a:gd name="connsiteX3" fmla="*/ 12031081 w 12192000"/>
              <a:gd name="connsiteY3" fmla="*/ 157606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160920" y="157606"/>
                </a:moveTo>
                <a:lnTo>
                  <a:pt x="160920" y="6700394"/>
                </a:lnTo>
                <a:lnTo>
                  <a:pt x="12031081" y="6700394"/>
                </a:lnTo>
                <a:lnTo>
                  <a:pt x="12031081" y="157606"/>
                </a:lnTo>
                <a:close/>
                <a:moveTo>
                  <a:pt x="0" y="0"/>
                </a:moveTo>
                <a:lnTo>
                  <a:pt x="12192000" y="0"/>
                </a:lnTo>
                <a:lnTo>
                  <a:pt x="12192000" y="6858000"/>
                </a:lnTo>
                <a:lnTo>
                  <a:pt x="0" y="685800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10066097"/>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txStyles>
    <p:titleStyle>
      <a:lvl1pPr algn="l" defTabSz="914400" rtl="0" eaLnBrk="1" latinLnBrk="0" hangingPunct="1">
        <a:lnSpc>
          <a:spcPct val="110000"/>
        </a:lnSpc>
        <a:spcBef>
          <a:spcPct val="0"/>
        </a:spcBef>
        <a:buNone/>
        <a:defRPr sz="3200" kern="1200" cap="none" baseline="0">
          <a:solidFill>
            <a:schemeClr val="tx2"/>
          </a:solidFill>
          <a:latin typeface="+mj-lt"/>
          <a:ea typeface="+mj-ea"/>
          <a:cs typeface="+mj-cs"/>
        </a:defRPr>
      </a:lvl1pPr>
    </p:titleStyle>
    <p:bodyStyle>
      <a:lvl1pPr marL="0" indent="0" algn="l" defTabSz="914400" rtl="0" eaLnBrk="1" latinLnBrk="0" hangingPunct="1">
        <a:lnSpc>
          <a:spcPct val="110000"/>
        </a:lnSpc>
        <a:spcBef>
          <a:spcPts val="1000"/>
        </a:spcBef>
        <a:buFontTx/>
        <a:buNone/>
        <a:defRPr sz="2000" kern="1200">
          <a:solidFill>
            <a:schemeClr val="tx2"/>
          </a:solidFill>
          <a:latin typeface="+mn-lt"/>
          <a:ea typeface="+mn-ea"/>
          <a:cs typeface="+mn-cs"/>
        </a:defRPr>
      </a:lvl1pPr>
      <a:lvl2pPr marL="274320" indent="-228600" algn="l" defTabSz="914400" rtl="0" eaLnBrk="1" latinLnBrk="0" hangingPunct="1">
        <a:lnSpc>
          <a:spcPct val="110000"/>
        </a:lnSpc>
        <a:spcBef>
          <a:spcPts val="500"/>
        </a:spcBef>
        <a:buSzPct val="85000"/>
        <a:buFont typeface="Arial" panose="020B0604020202020204" pitchFamily="34" charset="0"/>
        <a:buChar char="•"/>
        <a:defRPr sz="1800" kern="1200">
          <a:solidFill>
            <a:schemeClr val="tx2"/>
          </a:solidFill>
          <a:latin typeface="+mn-lt"/>
          <a:ea typeface="+mn-ea"/>
          <a:cs typeface="+mn-cs"/>
        </a:defRPr>
      </a:lvl2pPr>
      <a:lvl3pPr marL="274320" indent="0" algn="l" defTabSz="914400" rtl="0" eaLnBrk="1" latinLnBrk="0" hangingPunct="1">
        <a:lnSpc>
          <a:spcPct val="110000"/>
        </a:lnSpc>
        <a:spcBef>
          <a:spcPts val="500"/>
        </a:spcBef>
        <a:buFontTx/>
        <a:buNone/>
        <a:defRPr sz="1600" kern="1200">
          <a:solidFill>
            <a:schemeClr val="tx2"/>
          </a:solidFill>
          <a:latin typeface="+mn-lt"/>
          <a:ea typeface="+mn-ea"/>
          <a:cs typeface="+mn-cs"/>
        </a:defRPr>
      </a:lvl3pPr>
      <a:lvl4pPr marL="548640" indent="-228600" algn="l" defTabSz="914400" rtl="0" eaLnBrk="1" latinLnBrk="0" hangingPunct="1">
        <a:lnSpc>
          <a:spcPct val="110000"/>
        </a:lnSpc>
        <a:spcBef>
          <a:spcPts val="500"/>
        </a:spcBef>
        <a:buFont typeface="Arial" panose="020B0604020202020204" pitchFamily="34" charset="0"/>
        <a:buChar char="•"/>
        <a:defRPr sz="1400" kern="1200">
          <a:solidFill>
            <a:schemeClr val="tx2"/>
          </a:solidFill>
          <a:latin typeface="+mn-lt"/>
          <a:ea typeface="+mn-ea"/>
          <a:cs typeface="+mn-cs"/>
        </a:defRPr>
      </a:lvl4pPr>
      <a:lvl5pPr marL="548640" indent="0" algn="l" defTabSz="914400" rtl="0" eaLnBrk="1" latinLnBrk="0" hangingPunct="1">
        <a:lnSpc>
          <a:spcPct val="110000"/>
        </a:lnSpc>
        <a:spcBef>
          <a:spcPts val="500"/>
        </a:spcBef>
        <a:buFontTx/>
        <a:buNone/>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1AB7CFDD-E67B-4078-9BD0-D09D4200E4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0">
            <a:extLst>
              <a:ext uri="{FF2B5EF4-FFF2-40B4-BE49-F238E27FC236}">
                <a16:creationId xmlns:a16="http://schemas.microsoft.com/office/drawing/2014/main" id="{B191E377-3C4E-4C42-B42C-858169F3AB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3">
            <a:extLst>
              <a:ext uri="{FF2B5EF4-FFF2-40B4-BE49-F238E27FC236}">
                <a16:creationId xmlns:a16="http://schemas.microsoft.com/office/drawing/2014/main" id="{C2E570E1-D2FE-0E4A-D481-D39CE03D2C33}"/>
              </a:ext>
            </a:extLst>
          </p:cNvPr>
          <p:cNvPicPr>
            <a:picLocks noChangeAspect="1"/>
          </p:cNvPicPr>
          <p:nvPr/>
        </p:nvPicPr>
        <p:blipFill rotWithShape="1">
          <a:blip r:embed="rId2">
            <a:alphaModFix amt="41000"/>
          </a:blip>
          <a:srcRect b="19643"/>
          <a:stretch/>
        </p:blipFill>
        <p:spPr>
          <a:xfrm>
            <a:off x="-1" y="1"/>
            <a:ext cx="12192001" cy="6857999"/>
          </a:xfrm>
          <a:prstGeom prst="rect">
            <a:avLst/>
          </a:prstGeom>
        </p:spPr>
      </p:pic>
      <p:sp>
        <p:nvSpPr>
          <p:cNvPr id="2" name="Title 1">
            <a:extLst>
              <a:ext uri="{FF2B5EF4-FFF2-40B4-BE49-F238E27FC236}">
                <a16:creationId xmlns:a16="http://schemas.microsoft.com/office/drawing/2014/main" id="{78A8E59E-C9F9-3B84-B77F-ACF24D9DFEC1}"/>
              </a:ext>
            </a:extLst>
          </p:cNvPr>
          <p:cNvSpPr>
            <a:spLocks noGrp="1"/>
          </p:cNvSpPr>
          <p:nvPr>
            <p:ph type="ctrTitle"/>
          </p:nvPr>
        </p:nvSpPr>
        <p:spPr>
          <a:xfrm>
            <a:off x="2455401" y="1066801"/>
            <a:ext cx="7272408" cy="2077328"/>
          </a:xfrm>
          <a:effectLst>
            <a:outerShdw blurRad="38100" dist="12700" dir="2700000" algn="tl" rotWithShape="0">
              <a:prstClr val="black">
                <a:alpha val="40000"/>
              </a:prstClr>
            </a:outerShdw>
          </a:effectLst>
        </p:spPr>
        <p:txBody>
          <a:bodyPr anchor="b">
            <a:normAutofit/>
          </a:bodyPr>
          <a:lstStyle/>
          <a:p>
            <a:r>
              <a:rPr lang="en-GB" u="sng">
                <a:solidFill>
                  <a:schemeClr val="bg1"/>
                </a:solidFill>
              </a:rPr>
              <a:t>COP 15</a:t>
            </a:r>
          </a:p>
        </p:txBody>
      </p:sp>
      <p:sp>
        <p:nvSpPr>
          <p:cNvPr id="3" name="Subtitle 2">
            <a:extLst>
              <a:ext uri="{FF2B5EF4-FFF2-40B4-BE49-F238E27FC236}">
                <a16:creationId xmlns:a16="http://schemas.microsoft.com/office/drawing/2014/main" id="{A9EE5A7F-B366-03D7-A825-9EFD12E4AB48}"/>
              </a:ext>
            </a:extLst>
          </p:cNvPr>
          <p:cNvSpPr>
            <a:spLocks noGrp="1"/>
          </p:cNvSpPr>
          <p:nvPr>
            <p:ph type="subTitle" idx="1"/>
          </p:nvPr>
        </p:nvSpPr>
        <p:spPr>
          <a:xfrm>
            <a:off x="3558988" y="4876803"/>
            <a:ext cx="5074022" cy="1257295"/>
          </a:xfrm>
          <a:effectLst>
            <a:outerShdw blurRad="38100" dist="12700" dir="2700000" algn="tl" rotWithShape="0">
              <a:prstClr val="black">
                <a:alpha val="40000"/>
              </a:prstClr>
            </a:outerShdw>
          </a:effectLst>
        </p:spPr>
        <p:txBody>
          <a:bodyPr anchor="t">
            <a:normAutofit/>
          </a:bodyPr>
          <a:lstStyle/>
          <a:p>
            <a:endParaRPr lang="en-GB" dirty="0">
              <a:solidFill>
                <a:schemeClr val="bg1"/>
              </a:solidFill>
            </a:endParaRPr>
          </a:p>
        </p:txBody>
      </p:sp>
      <p:grpSp>
        <p:nvGrpSpPr>
          <p:cNvPr id="20" name="Group 12">
            <a:extLst>
              <a:ext uri="{FF2B5EF4-FFF2-40B4-BE49-F238E27FC236}">
                <a16:creationId xmlns:a16="http://schemas.microsoft.com/office/drawing/2014/main" id="{91B7537E-7B93-4306-B9DF-4CD583E0AA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8" y="4237480"/>
            <a:ext cx="867485" cy="115439"/>
            <a:chOff x="8910933" y="1861308"/>
            <a:chExt cx="867485" cy="115439"/>
          </a:xfrm>
        </p:grpSpPr>
        <p:sp>
          <p:nvSpPr>
            <p:cNvPr id="14" name="Rectangle 13">
              <a:extLst>
                <a:ext uri="{FF2B5EF4-FFF2-40B4-BE49-F238E27FC236}">
                  <a16:creationId xmlns:a16="http://schemas.microsoft.com/office/drawing/2014/main" id="{00AB796C-11E6-468E-9C0D-38940D8E2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21" name="Straight Connector 14">
              <a:extLst>
                <a:ext uri="{FF2B5EF4-FFF2-40B4-BE49-F238E27FC236}">
                  <a16:creationId xmlns:a16="http://schemas.microsoft.com/office/drawing/2014/main" id="{0FC9ACE4-DF02-4B56-B482-DDAD2EC090F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99CC309-9401-4122-8206-A304650EFC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103460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745020-129B-B9DE-E1B3-D5CD19A48C82}"/>
              </a:ext>
            </a:extLst>
          </p:cNvPr>
          <p:cNvSpPr>
            <a:spLocks noGrp="1"/>
          </p:cNvSpPr>
          <p:nvPr>
            <p:ph idx="1"/>
          </p:nvPr>
        </p:nvSpPr>
        <p:spPr>
          <a:xfrm>
            <a:off x="241355" y="1160890"/>
            <a:ext cx="11709289" cy="5383032"/>
          </a:xfrm>
        </p:spPr>
        <p:txBody>
          <a:bodyPr>
            <a:normAutofit/>
          </a:bodyPr>
          <a:lstStyle/>
          <a:p>
            <a:pPr marL="342900" indent="-342900">
              <a:buFont typeface="Arial" panose="020B0604020202020204" pitchFamily="34" charset="0"/>
              <a:buChar char="•"/>
            </a:pPr>
            <a:r>
              <a:rPr lang="en-GB" dirty="0"/>
              <a:t>The 15th meeting of the Conference of the Parties to the Convention on Biological Diversity is referred to as COP 15 (Conference of the Parties 15). (CBD). Originally slated for 2020, the event has been postponed because to the COVID-19 epidemic. The purpose of the conference was to discuss critical problems of biodiversity, conservation, and sustainable development. Important objectives at COP 15 included.</a:t>
            </a:r>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r>
              <a:rPr lang="en-GB" dirty="0"/>
              <a:t>Approval of the Post-2020 Global Biodiversity Framework: One of the primary goals of COP 15 was the adoption of a new global framework for the protection and sustainable use of biodiversity. This framework was meant to establish objectives and pledges for the following decade, based on the 2020-expired Aichi Biodiversity Targets.</a:t>
            </a:r>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r>
              <a:rPr lang="en-GB" dirty="0"/>
              <a:t>Approval of the Post-2020 Global Biodiversity Framework: One of the primary goals of COP 15 was the adoption of a new global framework for the protection and sustainable use of biodiversity. This framework was meant to establish objectives and pledges for the following decade, based on the 2020-expired Aichi Biodiversity Targets.</a:t>
            </a:r>
          </a:p>
        </p:txBody>
      </p:sp>
      <p:sp>
        <p:nvSpPr>
          <p:cNvPr id="4" name="TextBox 3">
            <a:extLst>
              <a:ext uri="{FF2B5EF4-FFF2-40B4-BE49-F238E27FC236}">
                <a16:creationId xmlns:a16="http://schemas.microsoft.com/office/drawing/2014/main" id="{C2143CF5-BC98-1267-6817-94817B48EC33}"/>
              </a:ext>
            </a:extLst>
          </p:cNvPr>
          <p:cNvSpPr txBox="1"/>
          <p:nvPr/>
        </p:nvSpPr>
        <p:spPr>
          <a:xfrm>
            <a:off x="556591" y="270344"/>
            <a:ext cx="10591138" cy="369332"/>
          </a:xfrm>
          <a:prstGeom prst="rect">
            <a:avLst/>
          </a:prstGeom>
          <a:noFill/>
        </p:spPr>
        <p:txBody>
          <a:bodyPr wrap="square" rtlCol="0">
            <a:spAutoFit/>
          </a:bodyPr>
          <a:lstStyle/>
          <a:p>
            <a:r>
              <a:rPr lang="en-GB" b="1" u="sng" dirty="0"/>
              <a:t>Aims of Cop 15 </a:t>
            </a:r>
          </a:p>
        </p:txBody>
      </p:sp>
    </p:spTree>
    <p:extLst>
      <p:ext uri="{BB962C8B-B14F-4D97-AF65-F5344CB8AC3E}">
        <p14:creationId xmlns:p14="http://schemas.microsoft.com/office/powerpoint/2010/main" val="16670137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891DB6-51F3-8419-1C50-E42D6E7556F0}"/>
              </a:ext>
            </a:extLst>
          </p:cNvPr>
          <p:cNvSpPr txBox="1"/>
          <p:nvPr/>
        </p:nvSpPr>
        <p:spPr>
          <a:xfrm>
            <a:off x="1399430" y="469127"/>
            <a:ext cx="8833899" cy="5041127"/>
          </a:xfrm>
          <a:prstGeom prst="rect">
            <a:avLst/>
          </a:prstGeom>
          <a:noFill/>
        </p:spPr>
        <p:txBody>
          <a:bodyPr wrap="square" rtlCol="0">
            <a:spAutoFit/>
          </a:bodyPr>
          <a:lstStyle/>
          <a:p>
            <a:endParaRPr lang="en-GB" dirty="0"/>
          </a:p>
        </p:txBody>
      </p:sp>
      <p:sp>
        <p:nvSpPr>
          <p:cNvPr id="3" name="TextBox 2">
            <a:extLst>
              <a:ext uri="{FF2B5EF4-FFF2-40B4-BE49-F238E27FC236}">
                <a16:creationId xmlns:a16="http://schemas.microsoft.com/office/drawing/2014/main" id="{5C077482-89B7-1732-A01B-0B7BDD8B1C3B}"/>
              </a:ext>
            </a:extLst>
          </p:cNvPr>
          <p:cNvSpPr txBox="1"/>
          <p:nvPr/>
        </p:nvSpPr>
        <p:spPr>
          <a:xfrm>
            <a:off x="532736" y="596348"/>
            <a:ext cx="11402171" cy="8125301"/>
          </a:xfrm>
          <a:prstGeom prst="rect">
            <a:avLst/>
          </a:prstGeom>
          <a:noFill/>
        </p:spPr>
        <p:txBody>
          <a:bodyPr wrap="square" rtlCol="0">
            <a:spAutoFit/>
          </a:bodyPr>
          <a:lstStyle/>
          <a:p>
            <a:r>
              <a:rPr lang="en-GB" b="1" u="sng" dirty="0"/>
              <a:t>How achievable are the aims and what's been done </a:t>
            </a:r>
          </a:p>
          <a:p>
            <a:endParaRPr lang="en-GB" b="1" u="sng" dirty="0"/>
          </a:p>
          <a:p>
            <a:endParaRPr lang="en-GB" b="1" u="sng" dirty="0"/>
          </a:p>
          <a:p>
            <a:pPr marL="285750" indent="-285750">
              <a:buFont typeface="Arial" panose="020B0604020202020204" pitchFamily="34" charset="0"/>
              <a:buChar char="•"/>
            </a:pPr>
            <a:r>
              <a:rPr lang="en-GB" dirty="0"/>
              <a:t>Although certain objectives have made progress due to regulatory reforms and conservation activities, obstacles such as conflicting land use, climate change, and inadequate resources persist.</a:t>
            </a:r>
          </a:p>
          <a:p>
            <a:endParaRPr lang="en-GB" b="1" u="sng" dirty="0"/>
          </a:p>
          <a:p>
            <a:endParaRPr lang="en-GB" b="1" u="sng" dirty="0"/>
          </a:p>
          <a:p>
            <a:pPr marL="285750" indent="-285750">
              <a:buFont typeface="Arial" panose="020B0604020202020204" pitchFamily="34" charset="0"/>
              <a:buChar char="•"/>
            </a:pPr>
            <a:r>
              <a:rPr lang="en-GB" dirty="0"/>
              <a:t>Although certain objectives have made progress due to regulatory reforms and conservation activities, obstacles such as conflicting land use, climate change, and inadequate resources persist.</a:t>
            </a:r>
          </a:p>
          <a:p>
            <a:endParaRPr lang="en-GB" dirty="0"/>
          </a:p>
          <a:p>
            <a:pPr marL="285750" indent="-285750">
              <a:buFont typeface="Arial" panose="020B0604020202020204" pitchFamily="34" charset="0"/>
              <a:buChar char="•"/>
            </a:pPr>
            <a:r>
              <a:rPr lang="en-GB" dirty="0"/>
              <a:t>Financial mobilisation: Support from developed nations and the business sector has risen, but financing deficits exist.</a:t>
            </a:r>
          </a:p>
          <a:p>
            <a:endParaRPr lang="en-GB" b="1" u="sng" dirty="0"/>
          </a:p>
          <a:p>
            <a:pPr marL="285750" indent="-285750">
              <a:buFont typeface="Arial" panose="020B0604020202020204" pitchFamily="34" charset="0"/>
              <a:buChar char="•"/>
            </a:pPr>
            <a:r>
              <a:rPr lang="en-GB" dirty="0"/>
              <a:t>Integration of biodiversity into multiple sectors is progressing, but for long-term success, increased coordination and alignment with global frameworks such as the Sustainable Development Goals are required.</a:t>
            </a:r>
          </a:p>
          <a:p>
            <a:endParaRPr lang="en-GB" b="1" u="sng" dirty="0"/>
          </a:p>
          <a:p>
            <a:endParaRPr lang="en-GB" b="1" u="sng" dirty="0"/>
          </a:p>
          <a:p>
            <a:endParaRPr lang="en-GB" b="1" u="sng" dirty="0"/>
          </a:p>
          <a:p>
            <a:endParaRPr lang="en-GB" b="1" u="sng" dirty="0"/>
          </a:p>
          <a:p>
            <a:endParaRPr lang="en-GB" b="1" u="sng" dirty="0"/>
          </a:p>
          <a:p>
            <a:endParaRPr lang="en-GB" b="1" u="sng" dirty="0"/>
          </a:p>
          <a:p>
            <a:endParaRPr lang="en-GB" b="1" u="sng" dirty="0"/>
          </a:p>
          <a:p>
            <a:endParaRPr lang="en-GB" b="1" u="sng" dirty="0"/>
          </a:p>
          <a:p>
            <a:endParaRPr lang="en-GB" b="1" u="sng" dirty="0"/>
          </a:p>
          <a:p>
            <a:endParaRPr lang="en-GB" b="1" u="sng" dirty="0"/>
          </a:p>
          <a:p>
            <a:endParaRPr lang="en-GB" b="1" u="sng" dirty="0"/>
          </a:p>
          <a:p>
            <a:endParaRPr lang="en-GB" b="1" u="sng" dirty="0"/>
          </a:p>
          <a:p>
            <a:endParaRPr lang="en-GB" b="1" u="sng" dirty="0"/>
          </a:p>
          <a:p>
            <a:endParaRPr lang="en-GB" b="1" u="sng" dirty="0"/>
          </a:p>
          <a:p>
            <a:r>
              <a:rPr lang="en-GB" b="1" u="sng" dirty="0"/>
              <a:t> </a:t>
            </a:r>
          </a:p>
        </p:txBody>
      </p:sp>
    </p:spTree>
    <p:extLst>
      <p:ext uri="{BB962C8B-B14F-4D97-AF65-F5344CB8AC3E}">
        <p14:creationId xmlns:p14="http://schemas.microsoft.com/office/powerpoint/2010/main" val="2846426569"/>
      </p:ext>
    </p:extLst>
  </p:cSld>
  <p:clrMapOvr>
    <a:masterClrMapping/>
  </p:clrMapOvr>
</p:sld>
</file>

<file path=ppt/theme/theme1.xml><?xml version="1.0" encoding="utf-8"?>
<a:theme xmlns:a="http://schemas.openxmlformats.org/drawingml/2006/main" name="AdornVTI">
  <a:themeElements>
    <a:clrScheme name="AnalogousFromDarkSeedLeftStep">
      <a:dk1>
        <a:srgbClr val="000000"/>
      </a:dk1>
      <a:lt1>
        <a:srgbClr val="FFFFFF"/>
      </a:lt1>
      <a:dk2>
        <a:srgbClr val="1C2B32"/>
      </a:dk2>
      <a:lt2>
        <a:srgbClr val="F2F3F0"/>
      </a:lt2>
      <a:accent1>
        <a:srgbClr val="942EE2"/>
      </a:accent1>
      <a:accent2>
        <a:srgbClr val="5139D6"/>
      </a:accent2>
      <a:accent3>
        <a:srgbClr val="2E5DE2"/>
      </a:accent3>
      <a:accent4>
        <a:srgbClr val="1C97D0"/>
      </a:accent4>
      <a:accent5>
        <a:srgbClr val="26BFB0"/>
      </a:accent5>
      <a:accent6>
        <a:srgbClr val="1AC66E"/>
      </a:accent6>
      <a:hlink>
        <a:srgbClr val="3599A0"/>
      </a:hlink>
      <a:folHlink>
        <a:srgbClr val="7F7F7F"/>
      </a:folHlink>
    </a:clrScheme>
    <a:fontScheme name="Bembo">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dornVTI" id="{497E3FA9-5A27-4D12-9D04-917BEF3D1303}" vid="{34192A01-61CA-4566-9818-841C607496F7}"/>
    </a:ext>
  </a:extLst>
</a:theme>
</file>

<file path=docProps/app.xml><?xml version="1.0" encoding="utf-8"?>
<Properties xmlns="http://schemas.openxmlformats.org/officeDocument/2006/extended-properties" xmlns:vt="http://schemas.openxmlformats.org/officeDocument/2006/docPropsVTypes">
  <TotalTime>15</TotalTime>
  <Words>306</Words>
  <Application>Microsoft Office PowerPoint</Application>
  <PresentationFormat>Widescreen</PresentationFormat>
  <Paragraphs>33</Paragraphs>
  <Slides>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Arial</vt:lpstr>
      <vt:lpstr>Bembo</vt:lpstr>
      <vt:lpstr>AdornVTI</vt:lpstr>
      <vt:lpstr>COP 15</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 15</dc:title>
  <dc:creator>Will Strutt</dc:creator>
  <cp:lastModifiedBy>Will Strutt</cp:lastModifiedBy>
  <cp:revision>1</cp:revision>
  <dcterms:created xsi:type="dcterms:W3CDTF">2023-03-30T19:26:53Z</dcterms:created>
  <dcterms:modified xsi:type="dcterms:W3CDTF">2023-03-30T19:42:03Z</dcterms:modified>
</cp:coreProperties>
</file>