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3" r:id="rId3"/>
    <p:sldId id="274" r:id="rId4"/>
    <p:sldId id="263" r:id="rId5"/>
    <p:sldId id="260" r:id="rId6"/>
    <p:sldId id="257" r:id="rId7"/>
    <p:sldId id="276" r:id="rId8"/>
    <p:sldId id="262" r:id="rId9"/>
    <p:sldId id="265" r:id="rId10"/>
    <p:sldId id="264" r:id="rId11"/>
    <p:sldId id="266" r:id="rId12"/>
    <p:sldId id="267" r:id="rId13"/>
    <p:sldId id="268" r:id="rId14"/>
    <p:sldId id="269" r:id="rId15"/>
    <p:sldId id="270" r:id="rId16"/>
    <p:sldId id="275" r:id="rId17"/>
    <p:sldId id="27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6208"/>
  </p:normalViewPr>
  <p:slideViewPr>
    <p:cSldViewPr snapToGrid="0" snapToObjects="1">
      <p:cViewPr varScale="1">
        <p:scale>
          <a:sx n="90" d="100"/>
          <a:sy n="90" d="100"/>
        </p:scale>
        <p:origin x="232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A7E4D-C9A6-A646-85B9-28E7B2C11D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C791F2-6D3A-1D4D-8FA8-C162F6E087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C0FF8-C8F9-6845-905E-687731103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7BB311-D440-EC41-B0E7-8580C49FA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8C1A2-4803-554F-A00B-114A54948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440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D7C0D-D655-5D45-ACD0-67ABC99C6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C2B8-790B-3440-B51C-487A0B4F1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C1D5C-AC62-954D-B5E2-31A7F3F1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B3CEAE-A9F1-2942-AB10-ACD3C0DE0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BA3238-53A1-D249-ADFC-476590148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256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3A913-9460-E240-AB5B-214A9363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6033D9-40EF-1943-B199-F2AAC717D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1CA42-65C4-F94E-84FE-3406BED8E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4F4C37-9D59-2440-95BF-906E5C9C7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40B10-5481-8A4A-BF07-556787312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982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BFBC5-A57B-9C4B-9E41-B4BE1EE17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A979A-75F1-F747-AB93-1737BCCCC4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05F747-94A0-CB4D-AF64-93DF1CD18E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8C9199-386A-6445-B9E1-BA55F5C3A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972AE5-33E0-9A4C-A48D-C27B346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509E73-92C7-B242-9844-8358BCB88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92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F4742-06B1-004F-94F9-10BC329D3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68633-A0FF-F44C-8818-9FC9CE146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D1F8F8-DF76-7345-A587-F5F716965F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D6C86E-8954-4648-82BE-59A6503125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DCB885-F367-7841-BD09-AD9C4D8B15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95F968-6EDA-3C4F-83AC-2682ACA928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D74244-C072-B948-BD23-E91881557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9D1CA0-16CA-A949-9A3E-FE12F0073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92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4D88C-57BC-794B-B9FD-B9A8C906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B74FF3-0A85-FB4F-8342-C7BC229BFA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9830A1-0FB1-EA4C-8528-064F5234EF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D1AD40-AEBD-CE40-A684-AF6E606DB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784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752B9D-6FD9-4A45-B79A-DD21ACE88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63ED5E-5BDE-624C-88B6-18FDC4315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75B24-0588-E24B-AF51-CD1BFCA56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64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004A4-4D2B-8D4F-954B-F57FC7C4D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990EB3-23C1-0742-8F28-EDD541FBB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04021A-B5A6-D24F-990F-B672F1C8EA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D56C69-448C-EB4B-A54C-7CCCF086F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D14F01-8782-BA40-9AB1-ED54BE0D1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F39990-FA9B-E14A-BE79-AB5B2067C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384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588F8-B56B-584D-97FE-FFBB8E586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607626-4183-9443-A2A3-F96310548C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88A263-CEA8-E641-A747-E5369D783B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9B990-695E-2A4A-98FA-66CD86E80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A84025-BC49-FE44-B5CA-4F5FB0D7F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3DC0E-71A9-DD45-B555-25C01FF88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4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EAEA1-268F-E545-B51F-37A838C3B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BA3530-BD13-F44A-AC97-073CA6284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62D6B-D6B6-124B-AE42-57114A166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61FC4-220A-874C-B3EB-8FC24161F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D0D5D-D29E-9B40-87E7-F06F31F01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029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FEF2AE-F1F8-D744-A049-8824948B68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E7FC53-CB37-4F4E-8798-0D40AF097A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3CC07E-8778-4F4B-A16F-38C37A3CC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8E321-C579-4A4D-B09D-5F11637CF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9B2822-A082-2940-BC64-ED05E373C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05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3086D0-CA11-964B-ACC1-2908B0648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14F77A-35A6-3245-8038-8F505198FC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875F0-5177-984F-8099-BE5CFC8FBE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17B6C-4E39-A642-A44F-989DEE2D5C5A}" type="datetimeFigureOut">
              <a:rPr lang="en-US" smtClean="0"/>
              <a:t>3/10/21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39B90-001C-D84D-AB89-B67A20D626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9EFEB-E727-E748-B8B8-78AFB6170E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64ED6B-650F-5540-A7A2-2C81B6A3D5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367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wildlife.org/magazine/issues/fall-2020/articles/get-a-dose-of-nature-without-leaving-home" TargetMode="External"/><Relationship Id="rId2" Type="http://schemas.openxmlformats.org/officeDocument/2006/relationships/hyperlink" Target="https://www.worldwildlife.org/magazine/issues/fall-2020/articles/find-your-zen-with-forest-bath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orldwildlife.org/magazine/issues/summer-2020/articles/how-cities-around-the-world-are-working-toward-a-greener-future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F2B2F-8C63-7347-BA9D-9E7A4FECB7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Banner Illustration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AF39CE-D930-AA46-AAF5-431EB7E2D46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2" descr="London Isometric Flowchart Red Telephone Box Vector Illustration 48139 |  Macrovector">
            <a:extLst>
              <a:ext uri="{FF2B5EF4-FFF2-40B4-BE49-F238E27FC236}">
                <a16:creationId xmlns:a16="http://schemas.microsoft.com/office/drawing/2014/main" id="{95DB8E5D-026E-054A-8828-57BBD47C5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062" y="3836193"/>
            <a:ext cx="8143875" cy="2487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51794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1C2AD-C8CA-8847-B8DD-F8682A603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Select </a:t>
            </a:r>
            <a:r>
              <a:rPr lang="en-US" b="1" i="1" dirty="0"/>
              <a:t>one</a:t>
            </a:r>
            <a:r>
              <a:rPr lang="en-US" dirty="0"/>
              <a:t> of these editorial articles-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64F5E-B019-0E4C-8932-0919719D1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https://www.worldwildlife.org/magazine/issues/fall-2020/articles/find-your-zen-with-forest-bathing</a:t>
            </a:r>
            <a:endParaRPr lang="en-US" dirty="0"/>
          </a:p>
          <a:p>
            <a:r>
              <a:rPr lang="en-US" dirty="0">
                <a:hlinkClick r:id="rId3"/>
              </a:rPr>
              <a:t>https://www.worldwildlife.org/magazine/issues/fall-2020/articles/get-a-dose-of-nature-without-leaving-home</a:t>
            </a:r>
            <a:endParaRPr lang="en-US" dirty="0"/>
          </a:p>
          <a:p>
            <a:r>
              <a:rPr lang="en-US" dirty="0">
                <a:hlinkClick r:id="rId4"/>
              </a:rPr>
              <a:t>https://www.worldwildlife.org/magazine/issues/summer-2020/articles/how-cities-around-the-world-are-working-toward-a-greener-future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177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19A4946-9EED-D14C-B018-1E90C656C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1125" y="2322513"/>
            <a:ext cx="10515600" cy="1325563"/>
          </a:xfrm>
        </p:spPr>
        <p:txBody>
          <a:bodyPr>
            <a:noAutofit/>
          </a:bodyPr>
          <a:lstStyle/>
          <a:p>
            <a:r>
              <a:rPr lang="en-US" sz="2000" b="1" dirty="0"/>
              <a:t>What you need to produce-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You need to produce a banner illustration that covers a double page spread.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You must leave at least half of the spread for the text.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Produce a layout with where the text and title would sit.</a:t>
            </a:r>
          </a:p>
        </p:txBody>
      </p:sp>
    </p:spTree>
    <p:extLst>
      <p:ext uri="{BB962C8B-B14F-4D97-AF65-F5344CB8AC3E}">
        <p14:creationId xmlns:p14="http://schemas.microsoft.com/office/powerpoint/2010/main" val="3354292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BC Wildlife Magazine: Feature Illustrations on Behance">
            <a:extLst>
              <a:ext uri="{FF2B5EF4-FFF2-40B4-BE49-F238E27FC236}">
                <a16:creationId xmlns:a16="http://schemas.microsoft.com/office/drawing/2014/main" id="{E95B7A76-8BB6-6943-8AE7-EE9AB494BC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5450" y="0"/>
            <a:ext cx="62595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2238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zita voros">
            <a:extLst>
              <a:ext uri="{FF2B5EF4-FFF2-40B4-BE49-F238E27FC236}">
                <a16:creationId xmlns:a16="http://schemas.microsoft.com/office/drawing/2014/main" id="{EE87369D-FDDF-4240-97D8-2748E1C8E6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2188" y="0"/>
            <a:ext cx="102076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68308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rtificial Intelligence Narrow Illustration - Stock Illustration [59018551]  - PIXTA">
            <a:extLst>
              <a:ext uri="{FF2B5EF4-FFF2-40B4-BE49-F238E27FC236}">
                <a16:creationId xmlns:a16="http://schemas.microsoft.com/office/drawing/2014/main" id="{1556A70D-F375-D04D-8F4F-4530CD9621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71475"/>
            <a:ext cx="12305759" cy="397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436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Geraldine Sy – festive editorial illustrations » &lt;? bloginfo('name'); ?&gt;">
            <a:extLst>
              <a:ext uri="{FF2B5EF4-FFF2-40B4-BE49-F238E27FC236}">
                <a16:creationId xmlns:a16="http://schemas.microsoft.com/office/drawing/2014/main" id="{CF843219-D64C-3A48-90A8-D50184E963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3936" y="-22861"/>
            <a:ext cx="3071813" cy="6880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Dogs Sticking Out Their Heads From Narrow Space Stock Illustration -  Download Image Now - iStock">
            <a:extLst>
              <a:ext uri="{FF2B5EF4-FFF2-40B4-BE49-F238E27FC236}">
                <a16:creationId xmlns:a16="http://schemas.microsoft.com/office/drawing/2014/main" id="{6D14921E-3524-8249-812A-D71F9312AD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1450" y="-51436"/>
            <a:ext cx="48482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9744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BC Wildlife Magazine Illustrations on Behance">
            <a:extLst>
              <a:ext uri="{FF2B5EF4-FFF2-40B4-BE49-F238E27FC236}">
                <a16:creationId xmlns:a16="http://schemas.microsoft.com/office/drawing/2014/main" id="{6F169A86-BB44-0140-992F-0FE00CB823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0"/>
            <a:ext cx="103901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5539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wiwo-flegel-low | Editorial illustration magazine, Editorial design layout,  Book design layout">
            <a:extLst>
              <a:ext uri="{FF2B5EF4-FFF2-40B4-BE49-F238E27FC236}">
                <a16:creationId xmlns:a16="http://schemas.microsoft.com/office/drawing/2014/main" id="{720F7BE1-5DE2-7640-9234-A0A3CBD309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2325" y="0"/>
            <a:ext cx="80057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1075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ouble page spread | JamesBurgundy">
            <a:extLst>
              <a:ext uri="{FF2B5EF4-FFF2-40B4-BE49-F238E27FC236}">
                <a16:creationId xmlns:a16="http://schemas.microsoft.com/office/drawing/2014/main" id="{8988183F-A09B-ED4C-9009-95EE946E0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9725"/>
            <a:ext cx="12192000" cy="617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8618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A look at diversity in illustration | Anna Goodson Illustration Agency |  Editorial illustration magazine, Book illustration layout, Magazine layout  inspiration">
            <a:extLst>
              <a:ext uri="{FF2B5EF4-FFF2-40B4-BE49-F238E27FC236}">
                <a16:creationId xmlns:a16="http://schemas.microsoft.com/office/drawing/2014/main" id="{54AA03C4-C551-F34A-B7BB-DECDA8AC9A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063" y="0"/>
            <a:ext cx="106838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3259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Liz Kay Illustration">
            <a:extLst>
              <a:ext uri="{FF2B5EF4-FFF2-40B4-BE49-F238E27FC236}">
                <a16:creationId xmlns:a16="http://schemas.microsoft.com/office/drawing/2014/main" id="{C9E1062A-8F0F-D64F-8AFB-D4137FCD03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875" y="0"/>
            <a:ext cx="93646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4493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Get Out! - Hannah Bailey Illustration">
            <a:extLst>
              <a:ext uri="{FF2B5EF4-FFF2-40B4-BE49-F238E27FC236}">
                <a16:creationId xmlns:a16="http://schemas.microsoft.com/office/drawing/2014/main" id="{7E887DA5-A062-7644-A056-9218946DCC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0000" y="0"/>
            <a:ext cx="96504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0045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Editorial illustration Climbing to the top of the mountain">
            <a:extLst>
              <a:ext uri="{FF2B5EF4-FFF2-40B4-BE49-F238E27FC236}">
                <a16:creationId xmlns:a16="http://schemas.microsoft.com/office/drawing/2014/main" id="{D495E837-2BFF-D449-9AA8-8FC36C00C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0"/>
            <a:ext cx="106664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6395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Ping Hua Chou Illustration: works update- double page illustration">
            <a:extLst>
              <a:ext uri="{FF2B5EF4-FFF2-40B4-BE49-F238E27FC236}">
                <a16:creationId xmlns:a16="http://schemas.microsoft.com/office/drawing/2014/main" id="{5308A9CD-2C6B-8741-B6B5-9D322F342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25" y="0"/>
            <a:ext cx="105965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1960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WI Life Magazine Illustration - Sam Osborne - Design &amp; Illustration">
            <a:extLst>
              <a:ext uri="{FF2B5EF4-FFF2-40B4-BE49-F238E27FC236}">
                <a16:creationId xmlns:a16="http://schemas.microsoft.com/office/drawing/2014/main" id="{D343E6BF-68FC-7046-85A2-F6526A858F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97347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BBC Wildlife Magazine - Double page spread 11.2018 — Irene Mendez Cruz">
            <a:extLst>
              <a:ext uri="{FF2B5EF4-FFF2-40B4-BE49-F238E27FC236}">
                <a16:creationId xmlns:a16="http://schemas.microsoft.com/office/drawing/2014/main" id="{AB753AF9-637A-A84D-961F-3F30D1A79B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20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109</Words>
  <Application>Microsoft Macintosh PowerPoint</Application>
  <PresentationFormat>Widescreen</PresentationFormat>
  <Paragraphs>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Banner Illustration</vt:lpstr>
      <vt:lpstr>Select one of these editorial articles-</vt:lpstr>
      <vt:lpstr>What you need to produce-  You need to produce a banner illustration that covers a double page spread.  You must leave at least half of the spread for the text.  Produce a layout with where the text and title would sit.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Banner Illustration</dc:title>
  <dc:creator>Jonathan Williams</dc:creator>
  <cp:lastModifiedBy>Jonathan Williams</cp:lastModifiedBy>
  <cp:revision>15</cp:revision>
  <dcterms:created xsi:type="dcterms:W3CDTF">2021-03-10T11:08:44Z</dcterms:created>
  <dcterms:modified xsi:type="dcterms:W3CDTF">2021-03-10T14:11:51Z</dcterms:modified>
</cp:coreProperties>
</file>