
<file path=[Content_Types].xml><?xml version="1.0" encoding="utf-8"?>
<Types xmlns="http://schemas.openxmlformats.org/package/2006/content-types"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Masters/slideMaster1.xml" ContentType="application/vnd.openxmlformats-officedocument.presentationml.slideMaster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s/slide1.xml" ContentType="application/vnd.openxmlformats-officedocument.presentationml.slide+xml"/>
  <Override PartName="/ppt/theme/theme1.xml" ContentType="application/vnd.openxmlformats-officedocument.theme+xml"/>
  <Default Extension="jpeg" ContentType="image/jpeg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rels" ContentType="application/vnd.openxmlformats-package.relationships+xml"/>
  <Default Extension="xml" ContentType="application/xml"/>
  <Override PartName="/ppt/presentation.xml" ContentType="application/vnd.ms-powerpoint.presentation.macroEnabled.main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officeDocument/2006/relationships/extended-properties" Target="docProps/app.xml"/><Relationship Id="rId2" Type="http://schemas.openxmlformats.org/package/2006/relationships/metadata/core-properties" Target="docProps/core.xml"/><Relationship Id="rId1" Type="http://schemas.openxmlformats.org/officeDocument/2006/relationships/officeDocument" Target="ppt/presentation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768" r:id="rId1"/>
  </p:sldMasterIdLst>
  <p:sldIdLst>
    <p:sldId id="257" r:id="rId2"/>
  </p:sldIdLst>
  <p:sldSz cx="9144000" cy="6858000" type="screen4x3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86" d="100"/>
          <a:sy n="86" d="100"/>
        </p:scale>
        <p:origin x="-1542" y="-90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3" Type="http://schemas.openxmlformats.org/officeDocument/2006/relationships/presProps" Target="pres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tableStyles" Target="tableStyles.xml"/><Relationship Id="rId5" Type="http://schemas.openxmlformats.org/officeDocument/2006/relationships/theme" Target="theme/theme1.xml"/><Relationship Id="rId4" Type="http://schemas.openxmlformats.org/officeDocument/2006/relationships/viewProps" Target="viewProp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Title Slide">
    <p:bg>
      <p:bgRef idx="1002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Rectangle 8"/>
          <p:cNvSpPr/>
          <p:nvPr/>
        </p:nvSpPr>
        <p:spPr bwMode="ltGray">
          <a:xfrm>
            <a:off x="0" y="0"/>
            <a:ext cx="9143999" cy="5135430"/>
          </a:xfrm>
          <a:prstGeom prst="rect">
            <a:avLst/>
          </a:prstGeom>
          <a:solidFill>
            <a:srgbClr val="000000"/>
          </a:solidFill>
          <a:ln w="48000" cap="flat" cmpd="thickThin" algn="ctr">
            <a:noFill/>
            <a:prstDash val="solid"/>
          </a:ln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3355848"/>
            <a:ext cx="8077200" cy="1673352"/>
          </a:xfrm>
        </p:spPr>
        <p:txBody>
          <a:bodyPr vert="horz" lIns="91440" tIns="0" rIns="45720" bIns="0" rtlCol="0" anchor="t">
            <a:normAutofit/>
            <a:scene3d>
              <a:camera prst="orthographicFront"/>
              <a:lightRig rig="threePt" dir="t">
                <a:rot lat="0" lon="0" rev="4800000"/>
              </a:lightRig>
            </a:scene3d>
            <a:sp3d prstMaterial="matte">
              <a:bevelT w="50800" h="10160"/>
            </a:sp3d>
          </a:bodyPr>
          <a:lstStyle>
            <a:lvl1pPr algn="l">
              <a:defRPr sz="4700" b="1"/>
            </a:lvl1pPr>
            <a:extLst/>
          </a:lstStyle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685800" y="1828800"/>
            <a:ext cx="8077200" cy="1499616"/>
          </a:xfrm>
        </p:spPr>
        <p:txBody>
          <a:bodyPr lIns="118872" tIns="0" rIns="45720" bIns="0" anchor="b"/>
          <a:lstStyle>
            <a:lvl1pPr marL="0" indent="0" algn="l">
              <a:buNone/>
              <a:defRPr sz="2000">
                <a:solidFill>
                  <a:srgbClr val="FFFFFF"/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  <a:extLst/>
          </a:lstStyle>
          <a:p>
            <a:r>
              <a:rPr kumimoji="0" lang="en-US" smtClean="0"/>
              <a:t>Click to edit Master subtitle style</a:t>
            </a:r>
            <a:endParaRPr kumimoji="0"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201ED34-D1E2-4A63-ADEF-1FD8BF31499D}" type="datetimeFigureOut">
              <a:rPr lang="en-GB" smtClean="0"/>
              <a:pPr/>
              <a:t>18/02/2014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341FE03-2764-4DFF-96E2-009C45D903C2}" type="slidenum">
              <a:rPr lang="en-GB" smtClean="0"/>
              <a:pPr/>
              <a:t>‹#›</a:t>
            </a:fld>
            <a:endParaRPr lang="en-GB"/>
          </a:p>
        </p:txBody>
      </p:sp>
      <p:sp>
        <p:nvSpPr>
          <p:cNvPr id="10" name="Rectangle 9"/>
          <p:cNvSpPr/>
          <p:nvPr/>
        </p:nvSpPr>
        <p:spPr bwMode="invGray">
          <a:xfrm>
            <a:off x="0" y="5128334"/>
            <a:ext cx="9144000" cy="45720"/>
          </a:xfrm>
          <a:prstGeom prst="rect">
            <a:avLst/>
          </a:prstGeom>
          <a:solidFill>
            <a:srgbClr val="FFFFFF"/>
          </a:solidFill>
          <a:ln w="48000" cap="flat" cmpd="thickThin" algn="ctr">
            <a:noFill/>
            <a:prstDash val="solid"/>
          </a:ln>
          <a:effectLst>
            <a:outerShdw blurRad="31750" dist="10160" dir="5400000" algn="tl" rotWithShape="0">
              <a:srgbClr val="000000">
                <a:alpha val="60000"/>
              </a:srgbClr>
            </a:outerShdw>
          </a:effectLst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155448"/>
            <a:ext cx="8229600" cy="1252728"/>
          </a:xfrm>
        </p:spPr>
        <p:txBody>
          <a:bodyPr/>
          <a:lstStyle>
            <a:extLst/>
          </a:lstStyle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>
            <a:extLst/>
          </a:lstStyle>
          <a:p>
            <a:pPr lvl="0" eaLnBrk="1" latinLnBrk="0" hangingPunct="1"/>
            <a:r>
              <a:rPr lang="en-US" smtClean="0"/>
              <a:t>Click to edit Master text styles</a:t>
            </a:r>
          </a:p>
          <a:p>
            <a:pPr lvl="1" eaLnBrk="1" latinLnBrk="0" hangingPunct="1"/>
            <a:r>
              <a:rPr lang="en-US" smtClean="0"/>
              <a:t>Second level</a:t>
            </a:r>
          </a:p>
          <a:p>
            <a:pPr lvl="2" eaLnBrk="1" latinLnBrk="0" hangingPunct="1"/>
            <a:r>
              <a:rPr lang="en-US" smtClean="0"/>
              <a:t>Third level</a:t>
            </a:r>
          </a:p>
          <a:p>
            <a:pPr lvl="3" eaLnBrk="1" latinLnBrk="0" hangingPunct="1"/>
            <a:r>
              <a:rPr lang="en-US" smtClean="0"/>
              <a:t>Fourth level</a:t>
            </a:r>
          </a:p>
          <a:p>
            <a:pPr lvl="4" eaLnBrk="1" latinLnBrk="0" hangingPunct="1"/>
            <a:r>
              <a:rPr lang="en-US" smtClean="0"/>
              <a:t>Fifth level</a:t>
            </a:r>
            <a:endParaRPr kumimoji="0"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201ED34-D1E2-4A63-ADEF-1FD8BF31499D}" type="datetimeFigureOut">
              <a:rPr lang="en-GB" smtClean="0"/>
              <a:pPr/>
              <a:t>18/02/2014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341FE03-2764-4DFF-96E2-009C45D903C2}" type="slidenum">
              <a:rPr lang="en-GB" smtClean="0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Section Header">
    <p:bg>
      <p:bgRef idx="1002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Rectangle 8"/>
          <p:cNvSpPr/>
          <p:nvPr/>
        </p:nvSpPr>
        <p:spPr bwMode="ltGray">
          <a:xfrm>
            <a:off x="0" y="1"/>
            <a:ext cx="9144000" cy="2602520"/>
          </a:xfrm>
          <a:prstGeom prst="rect">
            <a:avLst/>
          </a:prstGeom>
          <a:solidFill>
            <a:srgbClr val="000000"/>
          </a:solidFill>
          <a:ln w="48000" cap="flat" cmpd="thickThin" algn="ctr">
            <a:noFill/>
            <a:prstDash val="solid"/>
          </a:ln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12" name="Rectangle 11"/>
          <p:cNvSpPr/>
          <p:nvPr/>
        </p:nvSpPr>
        <p:spPr bwMode="invGray">
          <a:xfrm>
            <a:off x="0" y="2602520"/>
            <a:ext cx="9144000" cy="45720"/>
          </a:xfrm>
          <a:prstGeom prst="rect">
            <a:avLst/>
          </a:prstGeom>
          <a:solidFill>
            <a:srgbClr val="FFFFFF"/>
          </a:solidFill>
          <a:ln w="48000" cap="flat" cmpd="thickThin" algn="ctr">
            <a:noFill/>
            <a:prstDash val="solid"/>
          </a:ln>
          <a:effectLst>
            <a:outerShdw blurRad="31750" dist="10160" dir="5400000" algn="tl" rotWithShape="0">
              <a:srgbClr val="000000">
                <a:alpha val="60000"/>
              </a:srgbClr>
            </a:outerShdw>
          </a:effectLst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49808" y="118872"/>
            <a:ext cx="8013192" cy="1636776"/>
          </a:xfrm>
        </p:spPr>
        <p:txBody>
          <a:bodyPr vert="horz" lIns="91440" tIns="0" rIns="91440" bIns="0" rtlCol="0" anchor="b">
            <a:normAutofit/>
            <a:scene3d>
              <a:camera prst="orthographicFront"/>
              <a:lightRig rig="threePt" dir="t">
                <a:rot lat="0" lon="0" rev="4800000"/>
              </a:lightRig>
            </a:scene3d>
            <a:sp3d prstMaterial="matte">
              <a:bevelT w="50800" h="10160"/>
            </a:sp3d>
          </a:bodyPr>
          <a:lstStyle>
            <a:lvl1pPr algn="l">
              <a:defRPr sz="4700" b="1" cap="none" baseline="0"/>
            </a:lvl1pPr>
            <a:extLst/>
          </a:lstStyle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40664" y="1828800"/>
            <a:ext cx="8022336" cy="685800"/>
          </a:xfrm>
        </p:spPr>
        <p:txBody>
          <a:bodyPr lIns="146304" tIns="0" rIns="45720" bIns="0" anchor="t"/>
          <a:lstStyle>
            <a:lvl1pPr marL="0" indent="0">
              <a:buNone/>
              <a:defRPr sz="2000">
                <a:solidFill>
                  <a:srgbClr val="FFFFFF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  <a:extLst/>
          </a:lstStyle>
          <a:p>
            <a:pPr lvl="0" eaLnBrk="1" latinLnBrk="0" hangingPunct="1"/>
            <a:r>
              <a:rPr kumimoji="0"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201ED34-D1E2-4A63-ADEF-1FD8BF31499D}" type="datetimeFigureOut">
              <a:rPr lang="en-GB" smtClean="0"/>
              <a:pPr/>
              <a:t>18/02/2014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341FE03-2764-4DFF-96E2-009C45D903C2}" type="slidenum">
              <a:rPr lang="en-GB" smtClean="0"/>
              <a:pPr/>
              <a:t>‹#›</a:t>
            </a:fld>
            <a:endParaRPr lang="en-GB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extLst/>
          </a:lstStyle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773936"/>
            <a:ext cx="4038600" cy="4623816"/>
          </a:xfrm>
        </p:spPr>
        <p:txBody>
          <a:bodyPr lIns="91440"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  <a:extLst/>
          </a:lstStyle>
          <a:p>
            <a:pPr lvl="0" eaLnBrk="1" latinLnBrk="0" hangingPunct="1"/>
            <a:r>
              <a:rPr lang="en-US" smtClean="0"/>
              <a:t>Click to edit Master text styles</a:t>
            </a:r>
          </a:p>
          <a:p>
            <a:pPr lvl="1" eaLnBrk="1" latinLnBrk="0" hangingPunct="1"/>
            <a:r>
              <a:rPr lang="en-US" smtClean="0"/>
              <a:t>Second level</a:t>
            </a:r>
          </a:p>
          <a:p>
            <a:pPr lvl="2" eaLnBrk="1" latinLnBrk="0" hangingPunct="1"/>
            <a:r>
              <a:rPr lang="en-US" smtClean="0"/>
              <a:t>Third level</a:t>
            </a:r>
          </a:p>
          <a:p>
            <a:pPr lvl="3" eaLnBrk="1" latinLnBrk="0" hangingPunct="1"/>
            <a:r>
              <a:rPr lang="en-US" smtClean="0"/>
              <a:t>Fourth level</a:t>
            </a:r>
          </a:p>
          <a:p>
            <a:pPr lvl="4" eaLnBrk="1" latinLnBrk="0" hangingPunct="1"/>
            <a:r>
              <a:rPr lang="en-US" smtClean="0"/>
              <a:t>Fifth level</a:t>
            </a:r>
            <a:endParaRPr kumimoji="0"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773936"/>
            <a:ext cx="4038600" cy="4623816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  <a:extLst/>
          </a:lstStyle>
          <a:p>
            <a:pPr lvl="0" eaLnBrk="1" latinLnBrk="0" hangingPunct="1"/>
            <a:r>
              <a:rPr lang="en-US" smtClean="0"/>
              <a:t>Click to edit Master text styles</a:t>
            </a:r>
          </a:p>
          <a:p>
            <a:pPr lvl="1" eaLnBrk="1" latinLnBrk="0" hangingPunct="1"/>
            <a:r>
              <a:rPr lang="en-US" smtClean="0"/>
              <a:t>Second level</a:t>
            </a:r>
          </a:p>
          <a:p>
            <a:pPr lvl="2" eaLnBrk="1" latinLnBrk="0" hangingPunct="1"/>
            <a:r>
              <a:rPr lang="en-US" smtClean="0"/>
              <a:t>Third level</a:t>
            </a:r>
          </a:p>
          <a:p>
            <a:pPr lvl="3" eaLnBrk="1" latinLnBrk="0" hangingPunct="1"/>
            <a:r>
              <a:rPr lang="en-US" smtClean="0"/>
              <a:t>Fourth level</a:t>
            </a:r>
          </a:p>
          <a:p>
            <a:pPr lvl="4" eaLnBrk="1" latinLnBrk="0" hangingPunct="1"/>
            <a:r>
              <a:rPr lang="en-US" smtClean="0"/>
              <a:t>Fifth level</a:t>
            </a:r>
            <a:endParaRPr kumimoji="0"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201ED34-D1E2-4A63-ADEF-1FD8BF31499D}" type="datetimeFigureOut">
              <a:rPr lang="en-GB" smtClean="0"/>
              <a:pPr/>
              <a:t>18/02/2014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341FE03-2764-4DFF-96E2-009C45D903C2}" type="slidenum">
              <a:rPr lang="en-GB" smtClean="0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  <a:extLst/>
          </a:lstStyle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98987"/>
            <a:ext cx="4040188" cy="715355"/>
          </a:xfrm>
        </p:spPr>
        <p:txBody>
          <a:bodyPr lIns="146304" anchor="ctr"/>
          <a:lstStyle>
            <a:lvl1pPr marL="0" indent="0">
              <a:buNone/>
              <a:defRPr sz="2300" b="1" cap="all" baseline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  <a:extLst/>
          </a:lstStyle>
          <a:p>
            <a:pPr lvl="0" eaLnBrk="1" latinLnBrk="0" hangingPunct="1"/>
            <a:r>
              <a:rPr kumimoji="0"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449512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  <a:extLst/>
          </a:lstStyle>
          <a:p>
            <a:pPr lvl="0" eaLnBrk="1" latinLnBrk="0" hangingPunct="1"/>
            <a:r>
              <a:rPr lang="en-US" smtClean="0"/>
              <a:t>Click to edit Master text styles</a:t>
            </a:r>
          </a:p>
          <a:p>
            <a:pPr lvl="1" eaLnBrk="1" latinLnBrk="0" hangingPunct="1"/>
            <a:r>
              <a:rPr lang="en-US" smtClean="0"/>
              <a:t>Second level</a:t>
            </a:r>
          </a:p>
          <a:p>
            <a:pPr lvl="2" eaLnBrk="1" latinLnBrk="0" hangingPunct="1"/>
            <a:r>
              <a:rPr lang="en-US" smtClean="0"/>
              <a:t>Third level</a:t>
            </a:r>
          </a:p>
          <a:p>
            <a:pPr lvl="3" eaLnBrk="1" latinLnBrk="0" hangingPunct="1"/>
            <a:r>
              <a:rPr lang="en-US" smtClean="0"/>
              <a:t>Fourth level</a:t>
            </a:r>
          </a:p>
          <a:p>
            <a:pPr lvl="4" eaLnBrk="1" latinLnBrk="0" hangingPunct="1"/>
            <a:r>
              <a:rPr lang="en-US" smtClean="0"/>
              <a:t>Fifth level</a:t>
            </a:r>
            <a:endParaRPr kumimoji="0"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698987"/>
            <a:ext cx="4041775" cy="715355"/>
          </a:xfrm>
        </p:spPr>
        <p:txBody>
          <a:bodyPr lIns="146304" anchor="ctr"/>
          <a:lstStyle>
            <a:lvl1pPr marL="0" indent="0">
              <a:buNone/>
              <a:defRPr sz="2300" b="1" cap="all" baseline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  <a:extLst/>
          </a:lstStyle>
          <a:p>
            <a:pPr lvl="0" eaLnBrk="1" latinLnBrk="0" hangingPunct="1"/>
            <a:r>
              <a:rPr kumimoji="0"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449512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  <a:extLst/>
          </a:lstStyle>
          <a:p>
            <a:pPr lvl="0" eaLnBrk="1" latinLnBrk="0" hangingPunct="1"/>
            <a:r>
              <a:rPr lang="en-US" smtClean="0"/>
              <a:t>Click to edit Master text styles</a:t>
            </a:r>
          </a:p>
          <a:p>
            <a:pPr lvl="1" eaLnBrk="1" latinLnBrk="0" hangingPunct="1"/>
            <a:r>
              <a:rPr lang="en-US" smtClean="0"/>
              <a:t>Second level</a:t>
            </a:r>
          </a:p>
          <a:p>
            <a:pPr lvl="2" eaLnBrk="1" latinLnBrk="0" hangingPunct="1"/>
            <a:r>
              <a:rPr lang="en-US" smtClean="0"/>
              <a:t>Third level</a:t>
            </a:r>
          </a:p>
          <a:p>
            <a:pPr lvl="3" eaLnBrk="1" latinLnBrk="0" hangingPunct="1"/>
            <a:r>
              <a:rPr lang="en-US" smtClean="0"/>
              <a:t>Fourth level</a:t>
            </a:r>
          </a:p>
          <a:p>
            <a:pPr lvl="4" eaLnBrk="1" latinLnBrk="0" hangingPunct="1"/>
            <a:r>
              <a:rPr lang="en-US" smtClean="0"/>
              <a:t>Fifth level</a:t>
            </a:r>
            <a:endParaRPr kumimoji="0"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201ED34-D1E2-4A63-ADEF-1FD8BF31499D}" type="datetimeFigureOut">
              <a:rPr lang="en-GB" smtClean="0"/>
              <a:pPr/>
              <a:t>18/02/2014</a:t>
            </a:fld>
            <a:endParaRPr lang="en-GB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341FE03-2764-4DFF-96E2-009C45D903C2}" type="slidenum">
              <a:rPr lang="en-GB" smtClean="0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extLst/>
          </a:lstStyle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201ED34-D1E2-4A63-ADEF-1FD8BF31499D}" type="datetimeFigureOut">
              <a:rPr lang="en-GB" smtClean="0"/>
              <a:pPr/>
              <a:t>18/02/2014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341FE03-2764-4DFF-96E2-009C45D903C2}" type="slidenum">
              <a:rPr lang="en-GB" smtClean="0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201ED34-D1E2-4A63-ADEF-1FD8BF31499D}" type="datetimeFigureOut">
              <a:rPr lang="en-GB" smtClean="0"/>
              <a:pPr/>
              <a:t>18/02/2014</a:t>
            </a:fld>
            <a:endParaRPr lang="en-GB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341FE03-2764-4DFF-96E2-009C45D903C2}" type="slidenum">
              <a:rPr lang="en-GB" smtClean="0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67838" y="152400"/>
            <a:ext cx="2523744" cy="978408"/>
          </a:xfrm>
        </p:spPr>
        <p:txBody>
          <a:bodyPr vert="horz" lIns="73152" rIns="45720" bIns="0" rtlCol="0" anchor="b">
            <a:normAutofit/>
            <a:sp3d prstMaterial="matte"/>
          </a:bodyPr>
          <a:lstStyle>
            <a:lvl1pPr algn="l">
              <a:defRPr sz="2000" b="0"/>
            </a:lvl1pPr>
            <a:extLst/>
          </a:lstStyle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019377" y="1743133"/>
            <a:ext cx="5920641" cy="455888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  <a:extLst/>
          </a:lstStyle>
          <a:p>
            <a:pPr lvl="0" eaLnBrk="1" latinLnBrk="0" hangingPunct="1"/>
            <a:r>
              <a:rPr lang="en-US" smtClean="0"/>
              <a:t>Click to edit Master text styles</a:t>
            </a:r>
          </a:p>
          <a:p>
            <a:pPr lvl="1" eaLnBrk="1" latinLnBrk="0" hangingPunct="1"/>
            <a:r>
              <a:rPr lang="en-US" smtClean="0"/>
              <a:t>Second level</a:t>
            </a:r>
          </a:p>
          <a:p>
            <a:pPr lvl="2" eaLnBrk="1" latinLnBrk="0" hangingPunct="1"/>
            <a:r>
              <a:rPr lang="en-US" smtClean="0"/>
              <a:t>Third level</a:t>
            </a:r>
          </a:p>
          <a:p>
            <a:pPr lvl="3" eaLnBrk="1" latinLnBrk="0" hangingPunct="1"/>
            <a:r>
              <a:rPr lang="en-US" smtClean="0"/>
              <a:t>Fourth level</a:t>
            </a:r>
          </a:p>
          <a:p>
            <a:pPr lvl="4" eaLnBrk="1" latinLnBrk="0" hangingPunct="1"/>
            <a:r>
              <a:rPr lang="en-US" smtClean="0"/>
              <a:t>Fifth level</a:t>
            </a:r>
            <a:endParaRPr kumimoji="0"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67838" y="1730018"/>
            <a:ext cx="2468880" cy="4572000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  <a:extLst/>
          </a:lstStyle>
          <a:p>
            <a:pPr lvl="0" eaLnBrk="1" latinLnBrk="0" hangingPunct="1"/>
            <a:r>
              <a:rPr kumimoji="0"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201ED34-D1E2-4A63-ADEF-1FD8BF31499D}" type="datetimeFigureOut">
              <a:rPr lang="en-GB" smtClean="0"/>
              <a:pPr/>
              <a:t>18/02/2014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341FE03-2764-4DFF-96E2-009C45D903C2}" type="slidenum">
              <a:rPr lang="en-GB" smtClean="0"/>
              <a:pPr/>
              <a:t>‹#›</a:t>
            </a:fld>
            <a:endParaRPr lang="en-GB"/>
          </a:p>
        </p:txBody>
      </p:sp>
      <p:sp>
        <p:nvSpPr>
          <p:cNvPr id="12" name="Rectangle 11"/>
          <p:cNvSpPr/>
          <p:nvPr/>
        </p:nvSpPr>
        <p:spPr bwMode="invGray">
          <a:xfrm>
            <a:off x="2855737" y="0"/>
            <a:ext cx="45720" cy="1453896"/>
          </a:xfrm>
          <a:prstGeom prst="rect">
            <a:avLst/>
          </a:prstGeom>
          <a:solidFill>
            <a:srgbClr val="FFFFFF"/>
          </a:solidFill>
          <a:ln w="48000" cap="flat" cmpd="thickThin" algn="ctr">
            <a:noFill/>
            <a:prstDash val="solid"/>
          </a:ln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9" name="Rectangle 8"/>
          <p:cNvSpPr/>
          <p:nvPr/>
        </p:nvSpPr>
        <p:spPr bwMode="invGray">
          <a:xfrm>
            <a:off x="2855737" y="0"/>
            <a:ext cx="45720" cy="1453896"/>
          </a:xfrm>
          <a:prstGeom prst="rect">
            <a:avLst/>
          </a:prstGeom>
          <a:solidFill>
            <a:srgbClr val="FFFFFF"/>
          </a:solidFill>
          <a:ln w="48000" cap="flat" cmpd="thickThin" algn="ctr">
            <a:noFill/>
            <a:prstDash val="solid"/>
          </a:ln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bg>
      <p:bgRef idx="1001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64592" y="155448"/>
            <a:ext cx="2525150" cy="978408"/>
          </a:xfrm>
        </p:spPr>
        <p:txBody>
          <a:bodyPr lIns="73152" bIns="0" anchor="b">
            <a:sp3d prstMaterial="matte"/>
          </a:bodyPr>
          <a:lstStyle>
            <a:lvl1pPr algn="l">
              <a:defRPr sz="2000" b="0"/>
            </a:lvl1pPr>
            <a:extLst/>
          </a:lstStyle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2903805" y="1484808"/>
            <a:ext cx="6247397" cy="5373192"/>
          </a:xfrm>
          <a:solidFill>
            <a:schemeClr val="bg2">
              <a:shade val="75000"/>
            </a:schemeClr>
          </a:solidFill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  <a:extLst/>
          </a:lstStyle>
          <a:p>
            <a:r>
              <a:rPr kumimoji="0" lang="en-US" smtClean="0"/>
              <a:t>Click icon to add picture</a:t>
            </a:r>
            <a:endParaRPr kumimoji="0"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64592" y="1728216"/>
            <a:ext cx="2468880" cy="4572000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  <a:extLst/>
          </a:lstStyle>
          <a:p>
            <a:pPr lvl="0" eaLnBrk="1" latinLnBrk="0" hangingPunct="1"/>
            <a:r>
              <a:rPr kumimoji="0"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>
          <a:xfrm>
            <a:off x="164592" y="1170432"/>
            <a:ext cx="2523744" cy="201168"/>
          </a:xfrm>
        </p:spPr>
        <p:txBody>
          <a:bodyPr/>
          <a:lstStyle/>
          <a:p>
            <a:fld id="{4201ED34-D1E2-4A63-ADEF-1FD8BF31499D}" type="datetimeFigureOut">
              <a:rPr lang="en-GB" smtClean="0"/>
              <a:pPr/>
              <a:t>18/02/2014</a:t>
            </a:fld>
            <a:endParaRPr lang="en-GB"/>
          </a:p>
        </p:txBody>
      </p:sp>
      <p:sp>
        <p:nvSpPr>
          <p:cNvPr id="11" name="Rectangle 10"/>
          <p:cNvSpPr/>
          <p:nvPr/>
        </p:nvSpPr>
        <p:spPr>
          <a:xfrm>
            <a:off x="2855737" y="0"/>
            <a:ext cx="45720" cy="6858000"/>
          </a:xfrm>
          <a:prstGeom prst="rect">
            <a:avLst/>
          </a:prstGeom>
          <a:solidFill>
            <a:srgbClr val="FFFFFF"/>
          </a:solidFill>
          <a:ln w="48000" cap="flat" cmpd="thickThin" algn="ctr">
            <a:noFill/>
            <a:prstDash val="solid"/>
          </a:ln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9" name="Rectangle 8"/>
          <p:cNvSpPr/>
          <p:nvPr/>
        </p:nvSpPr>
        <p:spPr bwMode="invGray">
          <a:xfrm>
            <a:off x="2855737" y="0"/>
            <a:ext cx="45720" cy="6858000"/>
          </a:xfrm>
          <a:prstGeom prst="rect">
            <a:avLst/>
          </a:prstGeom>
          <a:solidFill>
            <a:srgbClr val="FFFFFF"/>
          </a:solidFill>
          <a:ln w="48000" cap="flat" cmpd="thickThin" algn="ctr">
            <a:noFill/>
            <a:prstDash val="solid"/>
          </a:ln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>
          <a:xfrm>
            <a:off x="3035808" y="1170432"/>
            <a:ext cx="5193792" cy="201168"/>
          </a:xfrm>
        </p:spPr>
        <p:txBody>
          <a:bodyPr/>
          <a:lstStyle>
            <a:lvl1pPr>
              <a:defRPr>
                <a:solidFill>
                  <a:schemeClr val="bg1">
                    <a:shade val="50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>
          <a:xfrm>
            <a:off x="8339328" y="1170432"/>
            <a:ext cx="733864" cy="201168"/>
          </a:xfrm>
        </p:spPr>
        <p:txBody>
          <a:bodyPr/>
          <a:lstStyle/>
          <a:p>
            <a:fld id="{C341FE03-2764-4DFF-96E2-009C45D903C2}" type="slidenum">
              <a:rPr lang="en-GB" smtClean="0"/>
              <a:pPr/>
              <a:t>‹#›</a:t>
            </a:fld>
            <a:endParaRPr lang="en-GB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extLst/>
          </a:lstStyle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>
            <a:extLst/>
          </a:lstStyle>
          <a:p>
            <a:pPr lvl="0" eaLnBrk="1" latinLnBrk="0" hangingPunct="1"/>
            <a:r>
              <a:rPr lang="en-US" smtClean="0"/>
              <a:t>Click to edit Master text styles</a:t>
            </a:r>
          </a:p>
          <a:p>
            <a:pPr lvl="1" eaLnBrk="1" latinLnBrk="0" hangingPunct="1"/>
            <a:r>
              <a:rPr lang="en-US" smtClean="0"/>
              <a:t>Second level</a:t>
            </a:r>
          </a:p>
          <a:p>
            <a:pPr lvl="2" eaLnBrk="1" latinLnBrk="0" hangingPunct="1"/>
            <a:r>
              <a:rPr lang="en-US" smtClean="0"/>
              <a:t>Third level</a:t>
            </a:r>
          </a:p>
          <a:p>
            <a:pPr lvl="3" eaLnBrk="1" latinLnBrk="0" hangingPunct="1"/>
            <a:r>
              <a:rPr lang="en-US" smtClean="0"/>
              <a:t>Fourth level</a:t>
            </a:r>
          </a:p>
          <a:p>
            <a:pPr lvl="4" eaLnBrk="1" latinLnBrk="0" hangingPunct="1"/>
            <a:r>
              <a:rPr lang="en-US" smtClean="0"/>
              <a:t>Fifth level</a:t>
            </a:r>
            <a:endParaRPr kumimoji="0"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201ED34-D1E2-4A63-ADEF-1FD8BF31499D}" type="datetimeFigureOut">
              <a:rPr lang="en-GB" smtClean="0"/>
              <a:pPr/>
              <a:t>18/02/2014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341FE03-2764-4DFF-96E2-009C45D903C2}" type="slidenum">
              <a:rPr lang="en-GB" smtClean="0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Rectangle 8"/>
          <p:cNvSpPr/>
          <p:nvPr/>
        </p:nvSpPr>
        <p:spPr bwMode="invGray">
          <a:xfrm>
            <a:off x="6598920" y="0"/>
            <a:ext cx="45720" cy="6858000"/>
          </a:xfrm>
          <a:prstGeom prst="rect">
            <a:avLst/>
          </a:prstGeom>
          <a:solidFill>
            <a:srgbClr val="FFFFFF"/>
          </a:solidFill>
          <a:ln w="48000" cap="flat" cmpd="thickThin" algn="ctr">
            <a:noFill/>
            <a:prstDash val="solid"/>
          </a:ln>
          <a:effectLst>
            <a:outerShdw blurRad="31750" dist="10160" dir="10800000" algn="tl" rotWithShape="0">
              <a:srgbClr val="000000">
                <a:alpha val="60000"/>
              </a:srgbClr>
            </a:outerShdw>
          </a:effectLst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8" name="Rectangle 7"/>
          <p:cNvSpPr/>
          <p:nvPr/>
        </p:nvSpPr>
        <p:spPr bwMode="ltGray">
          <a:xfrm>
            <a:off x="6647687" y="0"/>
            <a:ext cx="2514601" cy="6858000"/>
          </a:xfrm>
          <a:prstGeom prst="rect">
            <a:avLst/>
          </a:prstGeom>
          <a:solidFill>
            <a:srgbClr val="000000"/>
          </a:solidFill>
          <a:ln w="48000" cap="flat" cmpd="thickThin" algn="ctr">
            <a:noFill/>
            <a:prstDash val="solid"/>
          </a:ln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781800" y="274640"/>
            <a:ext cx="1905000" cy="5851525"/>
          </a:xfrm>
        </p:spPr>
        <p:txBody>
          <a:bodyPr vert="eaVert"/>
          <a:lstStyle>
            <a:extLst/>
          </a:lstStyle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304800"/>
            <a:ext cx="6019800" cy="5851525"/>
          </a:xfrm>
        </p:spPr>
        <p:txBody>
          <a:bodyPr vert="eaVert"/>
          <a:lstStyle>
            <a:extLst/>
          </a:lstStyle>
          <a:p>
            <a:pPr lvl="0" eaLnBrk="1" latinLnBrk="0" hangingPunct="1"/>
            <a:r>
              <a:rPr lang="en-US" smtClean="0"/>
              <a:t>Click to edit Master text styles</a:t>
            </a:r>
          </a:p>
          <a:p>
            <a:pPr lvl="1" eaLnBrk="1" latinLnBrk="0" hangingPunct="1"/>
            <a:r>
              <a:rPr lang="en-US" smtClean="0"/>
              <a:t>Second level</a:t>
            </a:r>
          </a:p>
          <a:p>
            <a:pPr lvl="2" eaLnBrk="1" latinLnBrk="0" hangingPunct="1"/>
            <a:r>
              <a:rPr lang="en-US" smtClean="0"/>
              <a:t>Third level</a:t>
            </a:r>
          </a:p>
          <a:p>
            <a:pPr lvl="3" eaLnBrk="1" latinLnBrk="0" hangingPunct="1"/>
            <a:r>
              <a:rPr lang="en-US" smtClean="0"/>
              <a:t>Fourth level</a:t>
            </a:r>
          </a:p>
          <a:p>
            <a:pPr lvl="4" eaLnBrk="1" latinLnBrk="0" hangingPunct="1"/>
            <a:r>
              <a:rPr lang="en-US" smtClean="0"/>
              <a:t>Fifth level</a:t>
            </a:r>
            <a:endParaRPr kumimoji="0"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201ED34-D1E2-4A63-ADEF-1FD8BF31499D}" type="datetimeFigureOut">
              <a:rPr lang="en-GB" smtClean="0"/>
              <a:pPr/>
              <a:t>18/02/2014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2640597" y="6377459"/>
            <a:ext cx="3836404" cy="365125"/>
          </a:xfrm>
        </p:spPr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341FE03-2764-4DFF-96E2-009C45D903C2}" type="slidenum">
              <a:rPr lang="en-GB" smtClean="0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Rectangle 9"/>
          <p:cNvSpPr/>
          <p:nvPr/>
        </p:nvSpPr>
        <p:spPr bwMode="invGray">
          <a:xfrm>
            <a:off x="0" y="1435895"/>
            <a:ext cx="9144000" cy="45720"/>
          </a:xfrm>
          <a:prstGeom prst="rect">
            <a:avLst/>
          </a:prstGeom>
          <a:solidFill>
            <a:srgbClr val="FFFFFF"/>
          </a:solidFill>
          <a:ln w="48000" cap="flat" cmpd="thickThin" algn="ctr">
            <a:noFill/>
            <a:prstDash val="solid"/>
          </a:ln>
          <a:effectLst>
            <a:outerShdw blurRad="31750" dist="10160" dir="5400000" algn="tl" rotWithShape="0">
              <a:srgbClr val="000000">
                <a:alpha val="60000"/>
              </a:srgbClr>
            </a:outerShdw>
          </a:effectLst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7" name="Rectangle 6"/>
          <p:cNvSpPr/>
          <p:nvPr/>
        </p:nvSpPr>
        <p:spPr bwMode="ltGray">
          <a:xfrm>
            <a:off x="0" y="0"/>
            <a:ext cx="9143999" cy="1433733"/>
          </a:xfrm>
          <a:prstGeom prst="rect">
            <a:avLst/>
          </a:prstGeom>
          <a:solidFill>
            <a:srgbClr val="000000"/>
          </a:solidFill>
          <a:ln w="48000" cap="flat" cmpd="thickThin" algn="ctr">
            <a:noFill/>
            <a:prstDash val="solid"/>
          </a:ln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152400"/>
            <a:ext cx="8229600" cy="1251062"/>
          </a:xfrm>
          <a:prstGeom prst="rect">
            <a:avLst/>
          </a:prstGeom>
        </p:spPr>
        <p:txBody>
          <a:bodyPr vert="horz" lIns="91440" rIns="45720" rtlCol="0" anchor="ctr">
            <a:normAutofit/>
            <a:scene3d>
              <a:camera prst="orthographicFront"/>
              <a:lightRig rig="threePt" dir="t">
                <a:rot lat="0" lon="0" rev="4800000"/>
              </a:lightRig>
            </a:scene3d>
            <a:sp3d prstMaterial="matte">
              <a:bevelT w="50800" h="10160"/>
            </a:sp3d>
          </a:bodyPr>
          <a:lstStyle>
            <a:extLst/>
          </a:lstStyle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775191"/>
            <a:ext cx="8229600" cy="4625609"/>
          </a:xfrm>
          <a:prstGeom prst="rect">
            <a:avLst/>
          </a:prstGeom>
        </p:spPr>
        <p:txBody>
          <a:bodyPr vert="horz" lIns="54864" tIns="91440" rtlCol="0">
            <a:normAutofit/>
          </a:bodyPr>
          <a:lstStyle>
            <a:extLst/>
          </a:lstStyle>
          <a:p>
            <a:pPr lvl="0" eaLnBrk="1" latinLnBrk="0" hangingPunct="1"/>
            <a:r>
              <a:rPr kumimoji="0" lang="en-US" smtClean="0"/>
              <a:t>Click to edit Master text styles</a:t>
            </a:r>
          </a:p>
          <a:p>
            <a:pPr lvl="1" eaLnBrk="1" latinLnBrk="0" hangingPunct="1"/>
            <a:r>
              <a:rPr kumimoji="0" lang="en-US" smtClean="0"/>
              <a:t>Second level</a:t>
            </a:r>
          </a:p>
          <a:p>
            <a:pPr lvl="2" eaLnBrk="1" latinLnBrk="0" hangingPunct="1"/>
            <a:r>
              <a:rPr kumimoji="0" lang="en-US" smtClean="0"/>
              <a:t>Third level</a:t>
            </a:r>
          </a:p>
          <a:p>
            <a:pPr lvl="3" eaLnBrk="1" latinLnBrk="0" hangingPunct="1"/>
            <a:r>
              <a:rPr kumimoji="0" lang="en-US" smtClean="0"/>
              <a:t>Fourth level</a:t>
            </a:r>
          </a:p>
          <a:p>
            <a:pPr lvl="4" eaLnBrk="1" latinLnBrk="0" hangingPunct="1"/>
            <a:r>
              <a:rPr kumimoji="0" lang="en-US" smtClean="0"/>
              <a:t>Fifth level</a:t>
            </a:r>
            <a:endParaRPr kumimoji="0"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476999"/>
            <a:ext cx="2133600" cy="274320"/>
          </a:xfrm>
          <a:prstGeom prst="rect">
            <a:avLst/>
          </a:prstGeom>
        </p:spPr>
        <p:txBody>
          <a:bodyPr vert="horz" lIns="109728" rIns="45720" bIns="0" rtlCol="0" anchor="b"/>
          <a:lstStyle>
            <a:lvl1pPr algn="l" eaLnBrk="1" latinLnBrk="0" hangingPunct="1">
              <a:defRPr kumimoji="0" sz="1200">
                <a:solidFill>
                  <a:schemeClr val="tx1">
                    <a:tint val="95000"/>
                  </a:schemeClr>
                </a:solidFill>
              </a:defRPr>
            </a:lvl1pPr>
            <a:extLst/>
          </a:lstStyle>
          <a:p>
            <a:fld id="{4201ED34-D1E2-4A63-ADEF-1FD8BF31499D}" type="datetimeFigureOut">
              <a:rPr lang="en-GB" smtClean="0"/>
              <a:pPr/>
              <a:t>18/02/2014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2640596" y="6476999"/>
            <a:ext cx="5507719" cy="274320"/>
          </a:xfrm>
          <a:prstGeom prst="rect">
            <a:avLst/>
          </a:prstGeom>
        </p:spPr>
        <p:txBody>
          <a:bodyPr vert="horz" lIns="45720" rIns="45720" bIns="0" rtlCol="0" anchor="b"/>
          <a:lstStyle>
            <a:lvl1pPr algn="l" eaLnBrk="1" latinLnBrk="0" hangingPunct="1">
              <a:defRPr kumimoji="0" sz="1200">
                <a:solidFill>
                  <a:schemeClr val="tx1">
                    <a:tint val="95000"/>
                  </a:schemeClr>
                </a:solidFill>
              </a:defRPr>
            </a:lvl1pPr>
            <a:extLst/>
          </a:lstStyle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8204396" y="6476999"/>
            <a:ext cx="733864" cy="274320"/>
          </a:xfrm>
          <a:prstGeom prst="rect">
            <a:avLst/>
          </a:prstGeom>
        </p:spPr>
        <p:txBody>
          <a:bodyPr vert="horz" bIns="0" rtlCol="0" anchor="b"/>
          <a:lstStyle>
            <a:lvl1pPr algn="r" eaLnBrk="1" latinLnBrk="0" hangingPunct="1">
              <a:defRPr kumimoji="0" sz="1200">
                <a:solidFill>
                  <a:schemeClr val="tx1">
                    <a:tint val="95000"/>
                  </a:schemeClr>
                </a:solidFill>
              </a:defRPr>
            </a:lvl1pPr>
            <a:extLst/>
          </a:lstStyle>
          <a:p>
            <a:fld id="{C341FE03-2764-4DFF-96E2-009C45D903C2}" type="slidenum">
              <a:rPr lang="en-GB" smtClean="0"/>
              <a:pPr/>
              <a:t>‹#›</a:t>
            </a:fld>
            <a:endParaRPr lang="en-GB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769" r:id="rId1"/>
    <p:sldLayoutId id="2147483770" r:id="rId2"/>
    <p:sldLayoutId id="2147483771" r:id="rId3"/>
    <p:sldLayoutId id="2147483772" r:id="rId4"/>
    <p:sldLayoutId id="2147483773" r:id="rId5"/>
    <p:sldLayoutId id="2147483774" r:id="rId6"/>
    <p:sldLayoutId id="2147483775" r:id="rId7"/>
    <p:sldLayoutId id="2147483776" r:id="rId8"/>
    <p:sldLayoutId id="2147483777" r:id="rId9"/>
    <p:sldLayoutId id="2147483778" r:id="rId10"/>
    <p:sldLayoutId id="2147483779" r:id="rId11"/>
  </p:sldLayoutIdLst>
  <p:txStyles>
    <p:titleStyle>
      <a:lvl1pPr algn="l" rtl="0" eaLnBrk="1" latinLnBrk="0" hangingPunct="1">
        <a:spcBef>
          <a:spcPct val="0"/>
        </a:spcBef>
        <a:buNone/>
        <a:defRPr kumimoji="0" sz="4500" b="1" kern="1200">
          <a:solidFill>
            <a:schemeClr val="accent1">
              <a:satMod val="150000"/>
            </a:schemeClr>
          </a:solidFill>
          <a:effectLst/>
          <a:latin typeface="+mj-lt"/>
          <a:ea typeface="+mj-ea"/>
          <a:cs typeface="+mj-cs"/>
        </a:defRPr>
      </a:lvl1pPr>
      <a:extLst/>
    </p:titleStyle>
    <p:bodyStyle>
      <a:lvl1pPr marL="438912" indent="-320040" algn="l" rtl="0" eaLnBrk="1" latinLnBrk="0" hangingPunct="1">
        <a:spcBef>
          <a:spcPts val="0"/>
        </a:spcBef>
        <a:buClr>
          <a:schemeClr val="accent1"/>
        </a:buClr>
        <a:buSzPct val="80000"/>
        <a:buFont typeface="Wingdings 2"/>
        <a:buChar char=""/>
        <a:defRPr kumimoji="0"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31520" indent="-274320" algn="l" rtl="0" eaLnBrk="1" latinLnBrk="0" hangingPunct="1">
        <a:spcBef>
          <a:spcPct val="20000"/>
        </a:spcBef>
        <a:buClr>
          <a:schemeClr val="accent2"/>
        </a:buClr>
        <a:buSzPct val="90000"/>
        <a:buFont typeface="Wingdings"/>
        <a:buChar char=""/>
        <a:defRPr kumimoji="0"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996696" indent="-228600" algn="l" rtl="0" eaLnBrk="1" latinLnBrk="0" hangingPunct="1">
        <a:spcBef>
          <a:spcPct val="20000"/>
        </a:spcBef>
        <a:buClr>
          <a:schemeClr val="accent3"/>
        </a:buClr>
        <a:buFont typeface="Arial"/>
        <a:buChar char="▪"/>
        <a:defRPr kumimoji="0"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216152" indent="-182880" algn="l" rtl="0" eaLnBrk="1" latinLnBrk="0" hangingPunct="1">
        <a:spcBef>
          <a:spcPct val="20000"/>
        </a:spcBef>
        <a:buClr>
          <a:schemeClr val="accent4"/>
        </a:buClr>
        <a:buFont typeface="Arial"/>
        <a:buChar char="▪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1426464" indent="-182880" algn="l" rtl="0" eaLnBrk="1" latinLnBrk="0" hangingPunct="1">
        <a:spcBef>
          <a:spcPct val="20000"/>
        </a:spcBef>
        <a:buClr>
          <a:schemeClr val="accent5"/>
        </a:buClr>
        <a:buFont typeface="Wingdings 3"/>
        <a:buChar char=""/>
        <a:defRPr kumimoji="0" lang="en-US" sz="2000" kern="1200" smtClean="0">
          <a:solidFill>
            <a:schemeClr val="tx1"/>
          </a:solidFill>
          <a:latin typeface="+mn-lt"/>
          <a:ea typeface="+mn-ea"/>
          <a:cs typeface="+mn-cs"/>
        </a:defRPr>
      </a:lvl5pPr>
      <a:lvl6pPr marL="1627632" indent="-182880" algn="l" rtl="0" eaLnBrk="1" latinLnBrk="0" hangingPunct="1">
        <a:spcBef>
          <a:spcPct val="20000"/>
        </a:spcBef>
        <a:buClr>
          <a:schemeClr val="accent6"/>
        </a:buClr>
        <a:buSzPct val="100000"/>
        <a:buFont typeface="Wingdings 2"/>
        <a:buChar char="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1828800" indent="-182880" algn="l" rtl="0" eaLnBrk="1" latinLnBrk="0" hangingPunct="1">
        <a:spcBef>
          <a:spcPct val="20000"/>
        </a:spcBef>
        <a:buClr>
          <a:schemeClr val="accent1"/>
        </a:buClr>
        <a:buSzPct val="100000"/>
        <a:buFont typeface="Wingdings 2"/>
        <a:buChar char="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2029968" indent="-182880" algn="l" rtl="0" eaLnBrk="1" latinLnBrk="0" hangingPunct="1">
        <a:spcBef>
          <a:spcPct val="20000"/>
        </a:spcBef>
        <a:buClr>
          <a:schemeClr val="accent2"/>
        </a:buClr>
        <a:buFont typeface="Wingdings 2" pitchFamily="18" charset="2"/>
        <a:buChar char="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2231136" indent="-182880" algn="l" rtl="0" eaLnBrk="1" latinLnBrk="0" hangingPunct="1">
        <a:spcBef>
          <a:spcPct val="20000"/>
        </a:spcBef>
        <a:buClr>
          <a:schemeClr val="accent3"/>
        </a:buClr>
        <a:buFont typeface="Wingdings 2" pitchFamily="18" charset="2"/>
        <a:buChar char=""/>
        <a:defRPr kumimoji="0" sz="1800" kern="1200" baseline="0">
          <a:solidFill>
            <a:schemeClr val="tx1"/>
          </a:solidFill>
          <a:latin typeface="+mn-lt"/>
          <a:ea typeface="+mn-ea"/>
          <a:cs typeface="+mn-cs"/>
        </a:defRPr>
      </a:lvl9pPr>
      <a:extLst/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  <a:extLst/>
    </p:otherStyle>
  </p:txStyles>
</p:sldMaster>
</file>

<file path=ppt/slides/_rels/slide1.xml.rels><?xml version="1.0" encoding="UTF-8" standalone="yes"?>
<Relationships xmlns="http://schemas.openxmlformats.org/package/2006/relationships"><Relationship Id="rId8" Type="http://schemas.openxmlformats.org/officeDocument/2006/relationships/image" Target="../media/image8.jpeg"/><Relationship Id="rId3" Type="http://schemas.openxmlformats.org/officeDocument/2006/relationships/image" Target="../media/image3.jpeg"/><Relationship Id="rId7" Type="http://schemas.openxmlformats.org/officeDocument/2006/relationships/image" Target="../media/image7.jpeg"/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6.jpeg"/><Relationship Id="rId5" Type="http://schemas.openxmlformats.org/officeDocument/2006/relationships/image" Target="../media/image5.jpeg"/><Relationship Id="rId10" Type="http://schemas.openxmlformats.org/officeDocument/2006/relationships/image" Target="../media/image10.jpeg"/><Relationship Id="rId4" Type="http://schemas.openxmlformats.org/officeDocument/2006/relationships/image" Target="../media/image4.jpeg"/><Relationship Id="rId9" Type="http://schemas.openxmlformats.org/officeDocument/2006/relationships/image" Target="../media/image9.jpeg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accent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1"/>
          <p:cNvSpPr/>
          <p:nvPr/>
        </p:nvSpPr>
        <p:spPr>
          <a:xfrm>
            <a:off x="755576" y="692696"/>
            <a:ext cx="7488832" cy="5400600"/>
          </a:xfrm>
          <a:prstGeom prst="rect">
            <a:avLst/>
          </a:prstGeom>
          <a:solidFill>
            <a:schemeClr val="bg1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dirty="0" err="1" smtClean="0"/>
              <a:t>Loi’oih’oih’ioh’p’po’popphpipih’phkujcoc</a:t>
            </a:r>
            <a:endParaRPr lang="en-GB" dirty="0"/>
          </a:p>
        </p:txBody>
      </p:sp>
      <p:sp>
        <p:nvSpPr>
          <p:cNvPr id="3" name="Oval 2"/>
          <p:cNvSpPr/>
          <p:nvPr/>
        </p:nvSpPr>
        <p:spPr>
          <a:xfrm>
            <a:off x="3131840" y="2852936"/>
            <a:ext cx="2808312" cy="914400"/>
          </a:xfrm>
          <a:prstGeom prst="ellipse">
            <a:avLst/>
          </a:prstGeom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sz="2800" dirty="0" err="1" smtClean="0">
                <a:solidFill>
                  <a:schemeClr val="tx1"/>
                </a:solidFill>
                <a:latin typeface="Comic Sans MS" pitchFamily="66" charset="0"/>
              </a:rPr>
              <a:t>Fi</a:t>
            </a:r>
            <a:r>
              <a:rPr lang="en-GB" sz="2800" dirty="0" smtClean="0">
                <a:solidFill>
                  <a:schemeClr val="tx1"/>
                </a:solidFill>
                <a:latin typeface="Comic Sans MS" pitchFamily="66" charset="0"/>
              </a:rPr>
              <a:t> </a:t>
            </a:r>
            <a:r>
              <a:rPr lang="en-GB" sz="2800" dirty="0" err="1" smtClean="0">
                <a:solidFill>
                  <a:schemeClr val="tx1"/>
                </a:solidFill>
                <a:latin typeface="Comic Sans MS" pitchFamily="66" charset="0"/>
              </a:rPr>
              <a:t>Fy</a:t>
            </a:r>
            <a:r>
              <a:rPr lang="en-GB" sz="2800" dirty="0" smtClean="0">
                <a:solidFill>
                  <a:schemeClr val="tx1"/>
                </a:solidFill>
                <a:latin typeface="Comic Sans MS" pitchFamily="66" charset="0"/>
              </a:rPr>
              <a:t> Hun</a:t>
            </a:r>
            <a:endParaRPr lang="en-GB" sz="2800" dirty="0">
              <a:solidFill>
                <a:schemeClr val="tx1"/>
              </a:solidFill>
              <a:latin typeface="Comic Sans MS" pitchFamily="66" charset="0"/>
            </a:endParaRPr>
          </a:p>
        </p:txBody>
      </p:sp>
      <p:sp>
        <p:nvSpPr>
          <p:cNvPr id="27" name="Rectangle 26"/>
          <p:cNvSpPr/>
          <p:nvPr/>
        </p:nvSpPr>
        <p:spPr>
          <a:xfrm>
            <a:off x="899592" y="836712"/>
            <a:ext cx="1800200" cy="720080"/>
          </a:xfrm>
          <a:prstGeom prst="rect">
            <a:avLst/>
          </a:prstGeom>
          <a:solidFill>
            <a:srgbClr val="00B0F0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lIns="0" tIns="0" rIns="0" bIns="0" rtlCol="0" anchor="ctr" anchorCtr="1"/>
          <a:lstStyle/>
          <a:p>
            <a:pPr algn="ctr"/>
            <a:r>
              <a:rPr lang="en-GB" sz="1600" dirty="0" smtClean="0">
                <a:solidFill>
                  <a:schemeClr val="tx1"/>
                </a:solidFill>
                <a:latin typeface="Comic Sans MS" pitchFamily="66" charset="0"/>
              </a:rPr>
              <a:t>...... </a:t>
            </a:r>
            <a:r>
              <a:rPr lang="en-GB" sz="1600" dirty="0" err="1" smtClean="0">
                <a:solidFill>
                  <a:schemeClr val="tx1"/>
                </a:solidFill>
                <a:latin typeface="Comic Sans MS" pitchFamily="66" charset="0"/>
              </a:rPr>
              <a:t>ydw</a:t>
            </a:r>
            <a:r>
              <a:rPr lang="en-GB" sz="1600" dirty="0" smtClean="0">
                <a:solidFill>
                  <a:schemeClr val="tx1"/>
                </a:solidFill>
                <a:latin typeface="Comic Sans MS" pitchFamily="66" charset="0"/>
              </a:rPr>
              <a:t> </a:t>
            </a:r>
            <a:r>
              <a:rPr lang="en-GB" sz="1600" dirty="0" err="1" smtClean="0">
                <a:solidFill>
                  <a:schemeClr val="tx1"/>
                </a:solidFill>
                <a:latin typeface="Comic Sans MS" pitchFamily="66" charset="0"/>
              </a:rPr>
              <a:t>i</a:t>
            </a:r>
            <a:r>
              <a:rPr lang="en-GB" sz="1600" dirty="0" smtClean="0">
                <a:solidFill>
                  <a:schemeClr val="tx1"/>
                </a:solidFill>
                <a:latin typeface="Comic Sans MS" pitchFamily="66" charset="0"/>
              </a:rPr>
              <a:t>.</a:t>
            </a:r>
          </a:p>
        </p:txBody>
      </p:sp>
      <p:sp>
        <p:nvSpPr>
          <p:cNvPr id="28" name="Rectangle 27"/>
          <p:cNvSpPr/>
          <p:nvPr/>
        </p:nvSpPr>
        <p:spPr>
          <a:xfrm>
            <a:off x="2843808" y="836712"/>
            <a:ext cx="1728192" cy="792088"/>
          </a:xfrm>
          <a:prstGeom prst="rect">
            <a:avLst/>
          </a:prstGeom>
          <a:solidFill>
            <a:srgbClr val="00B0F0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sz="1600" dirty="0" err="1" smtClean="0">
                <a:solidFill>
                  <a:schemeClr val="tx1"/>
                </a:solidFill>
                <a:latin typeface="Comic Sans MS" pitchFamily="66" charset="0"/>
              </a:rPr>
              <a:t>Dw</a:t>
            </a:r>
            <a:r>
              <a:rPr lang="en-GB" sz="1600" dirty="0" smtClean="0">
                <a:solidFill>
                  <a:schemeClr val="tx1"/>
                </a:solidFill>
                <a:latin typeface="Comic Sans MS" pitchFamily="66" charset="0"/>
              </a:rPr>
              <a:t> </a:t>
            </a:r>
            <a:r>
              <a:rPr lang="en-GB" sz="1600" dirty="0" err="1" smtClean="0">
                <a:solidFill>
                  <a:schemeClr val="tx1"/>
                </a:solidFill>
                <a:latin typeface="Comic Sans MS" pitchFamily="66" charset="0"/>
              </a:rPr>
              <a:t>i’n</a:t>
            </a:r>
            <a:r>
              <a:rPr lang="en-GB" sz="1600" dirty="0" smtClean="0">
                <a:solidFill>
                  <a:schemeClr val="tx1"/>
                </a:solidFill>
                <a:latin typeface="Comic Sans MS" pitchFamily="66" charset="0"/>
              </a:rPr>
              <a:t> ...... </a:t>
            </a:r>
            <a:r>
              <a:rPr lang="en-GB" sz="1600" dirty="0" err="1" smtClean="0">
                <a:solidFill>
                  <a:schemeClr val="tx1"/>
                </a:solidFill>
                <a:latin typeface="Comic Sans MS" pitchFamily="66" charset="0"/>
              </a:rPr>
              <a:t>oed</a:t>
            </a:r>
            <a:r>
              <a:rPr lang="en-GB" sz="1600" dirty="0" smtClean="0">
                <a:solidFill>
                  <a:schemeClr val="tx1"/>
                </a:solidFill>
                <a:latin typeface="Comic Sans MS" pitchFamily="66" charset="0"/>
              </a:rPr>
              <a:t>.</a:t>
            </a:r>
            <a:endParaRPr lang="en-GB" sz="1600" dirty="0">
              <a:solidFill>
                <a:schemeClr val="tx1"/>
              </a:solidFill>
              <a:latin typeface="Comic Sans MS" pitchFamily="66" charset="0"/>
            </a:endParaRPr>
          </a:p>
        </p:txBody>
      </p:sp>
      <p:sp>
        <p:nvSpPr>
          <p:cNvPr id="29" name="Rectangle 28"/>
          <p:cNvSpPr/>
          <p:nvPr/>
        </p:nvSpPr>
        <p:spPr>
          <a:xfrm>
            <a:off x="4716016" y="836712"/>
            <a:ext cx="1800200" cy="792088"/>
          </a:xfrm>
          <a:prstGeom prst="rect">
            <a:avLst/>
          </a:prstGeom>
          <a:solidFill>
            <a:srgbClr val="00B0F0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sz="1600" dirty="0" err="1" smtClean="0">
                <a:solidFill>
                  <a:schemeClr val="tx1"/>
                </a:solidFill>
                <a:latin typeface="Comic Sans MS" pitchFamily="66" charset="0"/>
              </a:rPr>
              <a:t>Dw</a:t>
            </a:r>
            <a:r>
              <a:rPr lang="en-GB" sz="1600" dirty="0" smtClean="0">
                <a:solidFill>
                  <a:schemeClr val="tx1"/>
                </a:solidFill>
                <a:latin typeface="Comic Sans MS" pitchFamily="66" charset="0"/>
              </a:rPr>
              <a:t> </a:t>
            </a:r>
            <a:r>
              <a:rPr lang="en-GB" sz="1600" dirty="0" err="1" smtClean="0">
                <a:solidFill>
                  <a:schemeClr val="tx1"/>
                </a:solidFill>
                <a:latin typeface="Comic Sans MS" pitchFamily="66" charset="0"/>
              </a:rPr>
              <a:t>i’n</a:t>
            </a:r>
            <a:r>
              <a:rPr lang="en-GB" sz="1600" dirty="0" smtClean="0">
                <a:solidFill>
                  <a:schemeClr val="tx1"/>
                </a:solidFill>
                <a:latin typeface="Comic Sans MS" pitchFamily="66" charset="0"/>
              </a:rPr>
              <a:t> </a:t>
            </a:r>
            <a:r>
              <a:rPr lang="en-GB" sz="1600" dirty="0" err="1" smtClean="0">
                <a:solidFill>
                  <a:schemeClr val="tx1"/>
                </a:solidFill>
                <a:latin typeface="Comic Sans MS" pitchFamily="66" charset="0"/>
              </a:rPr>
              <a:t>byw</a:t>
            </a:r>
            <a:r>
              <a:rPr lang="en-GB" sz="1600" dirty="0" smtClean="0">
                <a:solidFill>
                  <a:schemeClr val="tx1"/>
                </a:solidFill>
                <a:latin typeface="Comic Sans MS" pitchFamily="66" charset="0"/>
              </a:rPr>
              <a:t> </a:t>
            </a:r>
            <a:r>
              <a:rPr lang="en-GB" sz="1600" dirty="0" err="1" smtClean="0">
                <a:solidFill>
                  <a:schemeClr val="tx1"/>
                </a:solidFill>
                <a:latin typeface="Comic Sans MS" pitchFamily="66" charset="0"/>
              </a:rPr>
              <a:t>yn</a:t>
            </a:r>
            <a:r>
              <a:rPr lang="en-GB" sz="1600" dirty="0" smtClean="0">
                <a:solidFill>
                  <a:schemeClr val="tx1"/>
                </a:solidFill>
                <a:latin typeface="Comic Sans MS" pitchFamily="66" charset="0"/>
              </a:rPr>
              <a:t> ......</a:t>
            </a:r>
            <a:endParaRPr lang="en-GB" sz="1600" dirty="0">
              <a:solidFill>
                <a:schemeClr val="tx1"/>
              </a:solidFill>
              <a:latin typeface="Comic Sans MS" pitchFamily="66" charset="0"/>
            </a:endParaRPr>
          </a:p>
        </p:txBody>
      </p:sp>
      <p:sp>
        <p:nvSpPr>
          <p:cNvPr id="30" name="Rectangle 29"/>
          <p:cNvSpPr/>
          <p:nvPr/>
        </p:nvSpPr>
        <p:spPr>
          <a:xfrm>
            <a:off x="6660232" y="836712"/>
            <a:ext cx="1440160" cy="792088"/>
          </a:xfrm>
          <a:prstGeom prst="rect">
            <a:avLst/>
          </a:prstGeom>
          <a:solidFill>
            <a:srgbClr val="00B0F0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lIns="0" tIns="0" rIns="0" bIns="0" rtlCol="0" anchor="ctr" anchorCtr="1"/>
          <a:lstStyle/>
          <a:p>
            <a:pPr algn="ctr"/>
            <a:r>
              <a:rPr lang="en-GB" sz="1600" dirty="0" err="1" smtClean="0">
                <a:solidFill>
                  <a:schemeClr val="tx1"/>
                </a:solidFill>
                <a:latin typeface="Comic Sans MS" pitchFamily="66" charset="0"/>
              </a:rPr>
              <a:t>Dw</a:t>
            </a:r>
            <a:r>
              <a:rPr lang="en-GB" sz="1600" dirty="0" smtClean="0">
                <a:solidFill>
                  <a:schemeClr val="tx1"/>
                </a:solidFill>
                <a:latin typeface="Comic Sans MS" pitchFamily="66" charset="0"/>
              </a:rPr>
              <a:t> </a:t>
            </a:r>
            <a:r>
              <a:rPr lang="en-GB" sz="1600" dirty="0" err="1" smtClean="0">
                <a:solidFill>
                  <a:schemeClr val="tx1"/>
                </a:solidFill>
                <a:latin typeface="Comic Sans MS" pitchFamily="66" charset="0"/>
              </a:rPr>
              <a:t>i’n</a:t>
            </a:r>
            <a:r>
              <a:rPr lang="en-GB" sz="1600" dirty="0" smtClean="0">
                <a:solidFill>
                  <a:schemeClr val="tx1"/>
                </a:solidFill>
                <a:latin typeface="Comic Sans MS" pitchFamily="66" charset="0"/>
              </a:rPr>
              <a:t> </a:t>
            </a:r>
            <a:r>
              <a:rPr lang="en-GB" sz="1600" dirty="0" err="1" smtClean="0">
                <a:solidFill>
                  <a:schemeClr val="tx1"/>
                </a:solidFill>
                <a:latin typeface="Comic Sans MS" pitchFamily="66" charset="0"/>
              </a:rPr>
              <a:t>mynd</a:t>
            </a:r>
            <a:r>
              <a:rPr lang="en-GB" sz="1600" dirty="0" smtClean="0">
                <a:solidFill>
                  <a:schemeClr val="tx1"/>
                </a:solidFill>
                <a:latin typeface="Comic Sans MS" pitchFamily="66" charset="0"/>
              </a:rPr>
              <a:t> </a:t>
            </a:r>
            <a:r>
              <a:rPr lang="en-GB" sz="1600" dirty="0" err="1" smtClean="0">
                <a:solidFill>
                  <a:schemeClr val="tx1"/>
                </a:solidFill>
                <a:latin typeface="Comic Sans MS" pitchFamily="66" charset="0"/>
              </a:rPr>
              <a:t>i</a:t>
            </a:r>
            <a:r>
              <a:rPr lang="en-GB" sz="1600" dirty="0" smtClean="0">
                <a:solidFill>
                  <a:schemeClr val="tx1"/>
                </a:solidFill>
                <a:latin typeface="Comic Sans MS" pitchFamily="66" charset="0"/>
              </a:rPr>
              <a:t> ......</a:t>
            </a:r>
            <a:endParaRPr lang="en-GB" sz="1600" u="sng" dirty="0">
              <a:solidFill>
                <a:schemeClr val="tx1"/>
              </a:solidFill>
              <a:latin typeface="Comic Sans MS" pitchFamily="66" charset="0"/>
            </a:endParaRPr>
          </a:p>
        </p:txBody>
      </p:sp>
      <p:sp>
        <p:nvSpPr>
          <p:cNvPr id="31" name="Rectangle 30"/>
          <p:cNvSpPr/>
          <p:nvPr/>
        </p:nvSpPr>
        <p:spPr>
          <a:xfrm>
            <a:off x="7164288" y="2636912"/>
            <a:ext cx="986408" cy="1152128"/>
          </a:xfrm>
          <a:prstGeom prst="rect">
            <a:avLst/>
          </a:prstGeom>
          <a:solidFill>
            <a:srgbClr val="00B0F0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lIns="0" tIns="0" rIns="0" bIns="0" rtlCol="0" anchor="ctr" anchorCtr="1"/>
          <a:lstStyle/>
          <a:p>
            <a:pPr algn="ctr"/>
            <a:r>
              <a:rPr lang="en-GB" sz="1200" dirty="0" smtClean="0">
                <a:solidFill>
                  <a:schemeClr val="tx1"/>
                </a:solidFill>
                <a:latin typeface="Comic Sans MS" pitchFamily="66" charset="0"/>
              </a:rPr>
              <a:t>Mae </a:t>
            </a:r>
            <a:r>
              <a:rPr lang="en-GB" sz="1200" dirty="0" err="1" smtClean="0">
                <a:solidFill>
                  <a:schemeClr val="tx1"/>
                </a:solidFill>
                <a:latin typeface="Comic Sans MS" pitchFamily="66" charset="0"/>
              </a:rPr>
              <a:t>llygaid</a:t>
            </a:r>
            <a:r>
              <a:rPr lang="en-GB" sz="1200" u="sng" dirty="0" smtClean="0">
                <a:solidFill>
                  <a:schemeClr val="tx1"/>
                </a:solidFill>
                <a:latin typeface="Comic Sans MS" pitchFamily="66" charset="0"/>
              </a:rPr>
              <a:t> </a:t>
            </a:r>
            <a:r>
              <a:rPr lang="en-GB" sz="1200" u="sng" dirty="0" err="1" smtClean="0">
                <a:solidFill>
                  <a:schemeClr val="tx1"/>
                </a:solidFill>
                <a:latin typeface="Comic Sans MS" pitchFamily="66" charset="0"/>
              </a:rPr>
              <a:t>glas</a:t>
            </a:r>
            <a:r>
              <a:rPr lang="en-GB" sz="1200" u="sng" dirty="0" smtClean="0">
                <a:solidFill>
                  <a:schemeClr val="tx1"/>
                </a:solidFill>
                <a:latin typeface="Comic Sans MS" pitchFamily="66" charset="0"/>
              </a:rPr>
              <a:t> </a:t>
            </a:r>
            <a:r>
              <a:rPr lang="en-GB" sz="1200" dirty="0" err="1" smtClean="0">
                <a:solidFill>
                  <a:schemeClr val="tx1"/>
                </a:solidFill>
                <a:latin typeface="Comic Sans MS" pitchFamily="66" charset="0"/>
              </a:rPr>
              <a:t>gyda</a:t>
            </a:r>
            <a:r>
              <a:rPr lang="en-GB" sz="1200" dirty="0" smtClean="0">
                <a:solidFill>
                  <a:schemeClr val="tx1"/>
                </a:solidFill>
                <a:latin typeface="Comic Sans MS" pitchFamily="66" charset="0"/>
              </a:rPr>
              <a:t> </a:t>
            </a:r>
            <a:r>
              <a:rPr lang="en-GB" sz="1200" dirty="0" err="1" smtClean="0">
                <a:solidFill>
                  <a:schemeClr val="tx1"/>
                </a:solidFill>
                <a:latin typeface="Comic Sans MS" pitchFamily="66" charset="0"/>
              </a:rPr>
              <a:t>fi</a:t>
            </a:r>
            <a:r>
              <a:rPr lang="en-GB" sz="1200" dirty="0" smtClean="0">
                <a:solidFill>
                  <a:schemeClr val="tx1"/>
                </a:solidFill>
                <a:latin typeface="Comic Sans MS" pitchFamily="66" charset="0"/>
              </a:rPr>
              <a:t>. </a:t>
            </a:r>
          </a:p>
          <a:p>
            <a:pPr algn="ctr"/>
            <a:endParaRPr lang="en-GB" sz="1100" dirty="0" smtClean="0">
              <a:solidFill>
                <a:schemeClr val="tx1"/>
              </a:solidFill>
              <a:latin typeface="Comic Sans MS" pitchFamily="66" charset="0"/>
            </a:endParaRPr>
          </a:p>
          <a:p>
            <a:pPr algn="ctr"/>
            <a:r>
              <a:rPr lang="en-GB" sz="1200" dirty="0" smtClean="0">
                <a:solidFill>
                  <a:schemeClr val="tx1"/>
                </a:solidFill>
                <a:latin typeface="Comic Sans MS" pitchFamily="66" charset="0"/>
              </a:rPr>
              <a:t>Mae </a:t>
            </a:r>
            <a:r>
              <a:rPr lang="en-GB" sz="1200" dirty="0" err="1" smtClean="0">
                <a:solidFill>
                  <a:schemeClr val="tx1"/>
                </a:solidFill>
                <a:latin typeface="Comic Sans MS" pitchFamily="66" charset="0"/>
              </a:rPr>
              <a:t>gwallt</a:t>
            </a:r>
            <a:r>
              <a:rPr lang="en-GB" sz="1200" dirty="0" smtClean="0">
                <a:solidFill>
                  <a:schemeClr val="tx1"/>
                </a:solidFill>
                <a:latin typeface="Comic Sans MS" pitchFamily="66" charset="0"/>
              </a:rPr>
              <a:t>  </a:t>
            </a:r>
            <a:r>
              <a:rPr lang="en-GB" sz="1200" u="sng" dirty="0" err="1" smtClean="0">
                <a:solidFill>
                  <a:schemeClr val="tx1"/>
                </a:solidFill>
                <a:latin typeface="Comic Sans MS" pitchFamily="66" charset="0"/>
              </a:rPr>
              <a:t>melyn</a:t>
            </a:r>
            <a:r>
              <a:rPr lang="en-GB" sz="1200" dirty="0" smtClean="0">
                <a:solidFill>
                  <a:schemeClr val="tx1"/>
                </a:solidFill>
                <a:latin typeface="Comic Sans MS" pitchFamily="66" charset="0"/>
              </a:rPr>
              <a:t> </a:t>
            </a:r>
            <a:r>
              <a:rPr lang="en-GB" sz="1200" dirty="0" err="1" smtClean="0">
                <a:solidFill>
                  <a:schemeClr val="tx1"/>
                </a:solidFill>
                <a:latin typeface="Comic Sans MS" pitchFamily="66" charset="0"/>
              </a:rPr>
              <a:t>gyda</a:t>
            </a:r>
            <a:r>
              <a:rPr lang="en-GB" sz="1200" dirty="0" smtClean="0">
                <a:solidFill>
                  <a:schemeClr val="tx1"/>
                </a:solidFill>
                <a:latin typeface="Comic Sans MS" pitchFamily="66" charset="0"/>
              </a:rPr>
              <a:t> </a:t>
            </a:r>
            <a:r>
              <a:rPr lang="en-GB" sz="1200" dirty="0" err="1" smtClean="0">
                <a:solidFill>
                  <a:schemeClr val="tx1"/>
                </a:solidFill>
                <a:latin typeface="Comic Sans MS" pitchFamily="66" charset="0"/>
              </a:rPr>
              <a:t>fi</a:t>
            </a:r>
            <a:r>
              <a:rPr lang="en-GB" sz="1200" dirty="0" smtClean="0">
                <a:solidFill>
                  <a:schemeClr val="tx1"/>
                </a:solidFill>
                <a:latin typeface="Comic Sans MS" pitchFamily="66" charset="0"/>
              </a:rPr>
              <a:t>.</a:t>
            </a:r>
            <a:endParaRPr lang="en-GB" sz="1200" dirty="0">
              <a:solidFill>
                <a:schemeClr val="tx1"/>
              </a:solidFill>
              <a:latin typeface="Comic Sans MS" pitchFamily="66" charset="0"/>
            </a:endParaRPr>
          </a:p>
        </p:txBody>
      </p:sp>
      <p:sp>
        <p:nvSpPr>
          <p:cNvPr id="32" name="Rectangle 31"/>
          <p:cNvSpPr/>
          <p:nvPr/>
        </p:nvSpPr>
        <p:spPr>
          <a:xfrm>
            <a:off x="2195736" y="4725144"/>
            <a:ext cx="1152128" cy="1224136"/>
          </a:xfrm>
          <a:prstGeom prst="rect">
            <a:avLst/>
          </a:prstGeom>
          <a:solidFill>
            <a:srgbClr val="00B0F0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sz="1600" dirty="0" smtClean="0">
                <a:solidFill>
                  <a:schemeClr val="tx1"/>
                </a:solidFill>
                <a:latin typeface="Comic Sans MS" pitchFamily="66" charset="0"/>
              </a:rPr>
              <a:t>Es </a:t>
            </a:r>
            <a:r>
              <a:rPr lang="en-GB" sz="1600" dirty="0" err="1" smtClean="0">
                <a:solidFill>
                  <a:schemeClr val="tx1"/>
                </a:solidFill>
                <a:latin typeface="Comic Sans MS" pitchFamily="66" charset="0"/>
              </a:rPr>
              <a:t>i</a:t>
            </a:r>
            <a:r>
              <a:rPr lang="en-GB" sz="1600" dirty="0" smtClean="0">
                <a:solidFill>
                  <a:schemeClr val="tx1"/>
                </a:solidFill>
                <a:latin typeface="Comic Sans MS" pitchFamily="66" charset="0"/>
              </a:rPr>
              <a:t> </a:t>
            </a:r>
            <a:r>
              <a:rPr lang="en-GB" sz="1600" dirty="0" err="1" smtClean="0">
                <a:solidFill>
                  <a:schemeClr val="tx1"/>
                </a:solidFill>
                <a:latin typeface="Comic Sans MS" pitchFamily="66" charset="0"/>
              </a:rPr>
              <a:t>i</a:t>
            </a:r>
            <a:r>
              <a:rPr lang="en-GB" sz="1600" dirty="0" smtClean="0">
                <a:solidFill>
                  <a:schemeClr val="tx1"/>
                </a:solidFill>
                <a:latin typeface="Comic Sans MS" pitchFamily="66" charset="0"/>
              </a:rPr>
              <a:t> </a:t>
            </a:r>
            <a:r>
              <a:rPr lang="en-GB" sz="1600" u="sng" dirty="0" err="1" smtClean="0">
                <a:solidFill>
                  <a:schemeClr val="tx1"/>
                </a:solidFill>
                <a:latin typeface="Comic Sans MS" pitchFamily="66" charset="0"/>
              </a:rPr>
              <a:t>nofio</a:t>
            </a:r>
            <a:r>
              <a:rPr lang="en-GB" sz="1100" dirty="0" smtClean="0">
                <a:solidFill>
                  <a:schemeClr val="tx1"/>
                </a:solidFill>
                <a:latin typeface="Comic Sans MS" pitchFamily="66" charset="0"/>
              </a:rPr>
              <a:t>.</a:t>
            </a:r>
            <a:endParaRPr lang="en-GB" sz="1100" dirty="0">
              <a:solidFill>
                <a:schemeClr val="tx1"/>
              </a:solidFill>
              <a:latin typeface="Comic Sans MS" pitchFamily="66" charset="0"/>
            </a:endParaRPr>
          </a:p>
        </p:txBody>
      </p:sp>
      <p:sp>
        <p:nvSpPr>
          <p:cNvPr id="33" name="Rectangle 32"/>
          <p:cNvSpPr/>
          <p:nvPr/>
        </p:nvSpPr>
        <p:spPr>
          <a:xfrm>
            <a:off x="3491880" y="4941168"/>
            <a:ext cx="1296144" cy="986408"/>
          </a:xfrm>
          <a:prstGeom prst="rect">
            <a:avLst/>
          </a:prstGeom>
          <a:solidFill>
            <a:srgbClr val="00B0F0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lIns="0" tIns="0" rIns="0" bIns="0" rtlCol="0" anchor="ctr" anchorCtr="1"/>
          <a:lstStyle/>
          <a:p>
            <a:pPr algn="ctr"/>
            <a:r>
              <a:rPr lang="en-GB" sz="1400" dirty="0" err="1" smtClean="0">
                <a:solidFill>
                  <a:schemeClr val="tx1"/>
                </a:solidFill>
                <a:latin typeface="Comic Sans MS" pitchFamily="66" charset="0"/>
              </a:rPr>
              <a:t>Oes</a:t>
            </a:r>
            <a:r>
              <a:rPr lang="en-GB" sz="1400" dirty="0" smtClean="0">
                <a:solidFill>
                  <a:schemeClr val="tx1"/>
                </a:solidFill>
                <a:latin typeface="Comic Sans MS" pitchFamily="66" charset="0"/>
              </a:rPr>
              <a:t>, </a:t>
            </a:r>
            <a:r>
              <a:rPr lang="en-GB" sz="1400" dirty="0" err="1" smtClean="0">
                <a:solidFill>
                  <a:schemeClr val="tx1"/>
                </a:solidFill>
                <a:latin typeface="Comic Sans MS" pitchFamily="66" charset="0"/>
              </a:rPr>
              <a:t>mae</a:t>
            </a:r>
            <a:r>
              <a:rPr lang="en-GB" sz="1400" dirty="0" smtClean="0">
                <a:solidFill>
                  <a:schemeClr val="tx1"/>
                </a:solidFill>
                <a:latin typeface="Comic Sans MS" pitchFamily="66" charset="0"/>
              </a:rPr>
              <a:t> </a:t>
            </a:r>
            <a:r>
              <a:rPr lang="en-GB" sz="1400" u="sng" dirty="0" err="1" smtClean="0">
                <a:solidFill>
                  <a:schemeClr val="tx1"/>
                </a:solidFill>
                <a:latin typeface="Comic Sans MS" pitchFamily="66" charset="0"/>
              </a:rPr>
              <a:t>cath</a:t>
            </a:r>
            <a:r>
              <a:rPr lang="en-GB" sz="1400" dirty="0" smtClean="0">
                <a:solidFill>
                  <a:schemeClr val="tx1"/>
                </a:solidFill>
                <a:latin typeface="Comic Sans MS" pitchFamily="66" charset="0"/>
              </a:rPr>
              <a:t> </a:t>
            </a:r>
            <a:r>
              <a:rPr lang="en-GB" sz="1400" dirty="0" err="1" smtClean="0">
                <a:solidFill>
                  <a:schemeClr val="tx1"/>
                </a:solidFill>
                <a:latin typeface="Comic Sans MS" pitchFamily="66" charset="0"/>
              </a:rPr>
              <a:t>gyda</a:t>
            </a:r>
            <a:r>
              <a:rPr lang="en-GB" sz="1400" dirty="0" smtClean="0">
                <a:solidFill>
                  <a:schemeClr val="tx1"/>
                </a:solidFill>
                <a:latin typeface="Comic Sans MS" pitchFamily="66" charset="0"/>
              </a:rPr>
              <a:t> </a:t>
            </a:r>
            <a:r>
              <a:rPr lang="en-GB" sz="1400" dirty="0" err="1" smtClean="0">
                <a:solidFill>
                  <a:schemeClr val="tx1"/>
                </a:solidFill>
                <a:latin typeface="Comic Sans MS" pitchFamily="66" charset="0"/>
              </a:rPr>
              <a:t>fi</a:t>
            </a:r>
            <a:r>
              <a:rPr lang="en-GB" sz="1400" dirty="0" smtClean="0">
                <a:solidFill>
                  <a:schemeClr val="tx1"/>
                </a:solidFill>
                <a:latin typeface="Comic Sans MS" pitchFamily="66" charset="0"/>
              </a:rPr>
              <a:t>.</a:t>
            </a:r>
          </a:p>
          <a:p>
            <a:pPr algn="ctr"/>
            <a:endParaRPr lang="en-GB" sz="800" dirty="0" smtClean="0">
              <a:solidFill>
                <a:schemeClr val="tx1"/>
              </a:solidFill>
              <a:latin typeface="Comic Sans MS" pitchFamily="66" charset="0"/>
            </a:endParaRPr>
          </a:p>
          <a:p>
            <a:pPr algn="ctr"/>
            <a:r>
              <a:rPr lang="en-GB" sz="1400" dirty="0" smtClean="0">
                <a:solidFill>
                  <a:schemeClr val="tx1"/>
                </a:solidFill>
                <a:latin typeface="Comic Sans MS" pitchFamily="66" charset="0"/>
              </a:rPr>
              <a:t>Does dim </a:t>
            </a:r>
            <a:r>
              <a:rPr lang="en-GB" sz="1400" u="sng" dirty="0" err="1" smtClean="0">
                <a:solidFill>
                  <a:schemeClr val="tx1"/>
                </a:solidFill>
                <a:latin typeface="Comic Sans MS" pitchFamily="66" charset="0"/>
              </a:rPr>
              <a:t>ci</a:t>
            </a:r>
            <a:r>
              <a:rPr lang="en-GB" sz="1400" dirty="0" smtClean="0">
                <a:solidFill>
                  <a:schemeClr val="tx1"/>
                </a:solidFill>
                <a:latin typeface="Comic Sans MS" pitchFamily="66" charset="0"/>
              </a:rPr>
              <a:t> </a:t>
            </a:r>
            <a:r>
              <a:rPr lang="en-GB" sz="1400" dirty="0" err="1" smtClean="0">
                <a:solidFill>
                  <a:schemeClr val="tx1"/>
                </a:solidFill>
                <a:latin typeface="Comic Sans MS" pitchFamily="66" charset="0"/>
              </a:rPr>
              <a:t>gyda</a:t>
            </a:r>
            <a:r>
              <a:rPr lang="en-GB" sz="1400" dirty="0" smtClean="0">
                <a:solidFill>
                  <a:schemeClr val="tx1"/>
                </a:solidFill>
                <a:latin typeface="Comic Sans MS" pitchFamily="66" charset="0"/>
              </a:rPr>
              <a:t> </a:t>
            </a:r>
            <a:r>
              <a:rPr lang="en-GB" sz="1400" dirty="0" err="1" smtClean="0">
                <a:solidFill>
                  <a:schemeClr val="tx1"/>
                </a:solidFill>
                <a:latin typeface="Comic Sans MS" pitchFamily="66" charset="0"/>
              </a:rPr>
              <a:t>fi</a:t>
            </a:r>
            <a:r>
              <a:rPr lang="en-GB" sz="1100" dirty="0" smtClean="0">
                <a:solidFill>
                  <a:schemeClr val="tx1"/>
                </a:solidFill>
                <a:latin typeface="Comic Sans MS" pitchFamily="66" charset="0"/>
              </a:rPr>
              <a:t>. </a:t>
            </a:r>
            <a:endParaRPr lang="en-GB" sz="1100" u="sng" dirty="0">
              <a:solidFill>
                <a:schemeClr val="tx1"/>
              </a:solidFill>
              <a:latin typeface="Comic Sans MS" pitchFamily="66" charset="0"/>
            </a:endParaRPr>
          </a:p>
        </p:txBody>
      </p:sp>
      <p:sp>
        <p:nvSpPr>
          <p:cNvPr id="34" name="Rectangle 33"/>
          <p:cNvSpPr/>
          <p:nvPr/>
        </p:nvSpPr>
        <p:spPr>
          <a:xfrm>
            <a:off x="5148064" y="4941168"/>
            <a:ext cx="1296144" cy="986408"/>
          </a:xfrm>
          <a:prstGeom prst="rect">
            <a:avLst/>
          </a:prstGeom>
          <a:solidFill>
            <a:srgbClr val="00B0F0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lIns="0" tIns="0" rIns="0" bIns="0" rtlCol="0" anchor="ctr" anchorCtr="1"/>
          <a:lstStyle/>
          <a:p>
            <a:pPr algn="ctr"/>
            <a:r>
              <a:rPr lang="en-GB" sz="1400" dirty="0" err="1" smtClean="0">
                <a:solidFill>
                  <a:schemeClr val="tx1"/>
                </a:solidFill>
                <a:latin typeface="Comic Sans MS" pitchFamily="66" charset="0"/>
              </a:rPr>
              <a:t>Dw</a:t>
            </a:r>
            <a:r>
              <a:rPr lang="en-GB" sz="1400" dirty="0" smtClean="0">
                <a:solidFill>
                  <a:schemeClr val="tx1"/>
                </a:solidFill>
                <a:latin typeface="Comic Sans MS" pitchFamily="66" charset="0"/>
              </a:rPr>
              <a:t> </a:t>
            </a:r>
            <a:r>
              <a:rPr lang="en-GB" sz="1400" dirty="0" err="1" smtClean="0">
                <a:solidFill>
                  <a:schemeClr val="tx1"/>
                </a:solidFill>
                <a:latin typeface="Comic Sans MS" pitchFamily="66" charset="0"/>
              </a:rPr>
              <a:t>i’n</a:t>
            </a:r>
            <a:r>
              <a:rPr lang="en-GB" sz="1400" dirty="0" smtClean="0">
                <a:solidFill>
                  <a:schemeClr val="tx1"/>
                </a:solidFill>
                <a:latin typeface="Comic Sans MS" pitchFamily="66" charset="0"/>
              </a:rPr>
              <a:t> </a:t>
            </a:r>
            <a:r>
              <a:rPr lang="en-GB" sz="1400" dirty="0" err="1" smtClean="0">
                <a:solidFill>
                  <a:schemeClr val="tx1"/>
                </a:solidFill>
                <a:latin typeface="Comic Sans MS" pitchFamily="66" charset="0"/>
              </a:rPr>
              <a:t>hoffi</a:t>
            </a:r>
            <a:r>
              <a:rPr lang="en-GB" sz="1400" dirty="0" smtClean="0">
                <a:solidFill>
                  <a:schemeClr val="tx1"/>
                </a:solidFill>
                <a:latin typeface="Comic Sans MS" pitchFamily="66" charset="0"/>
              </a:rPr>
              <a:t> ......</a:t>
            </a:r>
          </a:p>
          <a:p>
            <a:pPr algn="ctr"/>
            <a:endParaRPr lang="en-GB" sz="1400" u="sng" dirty="0" smtClean="0">
              <a:solidFill>
                <a:schemeClr val="tx1"/>
              </a:solidFill>
              <a:latin typeface="Comic Sans MS" pitchFamily="66" charset="0"/>
            </a:endParaRPr>
          </a:p>
          <a:p>
            <a:pPr algn="ctr"/>
            <a:r>
              <a:rPr lang="en-GB" sz="1400" dirty="0" err="1" smtClean="0">
                <a:solidFill>
                  <a:schemeClr val="tx1"/>
                </a:solidFill>
                <a:latin typeface="Comic Sans MS" pitchFamily="66" charset="0"/>
              </a:rPr>
              <a:t>Dw</a:t>
            </a:r>
            <a:r>
              <a:rPr lang="en-GB" sz="1400" dirty="0" smtClean="0">
                <a:solidFill>
                  <a:schemeClr val="tx1"/>
                </a:solidFill>
                <a:latin typeface="Comic Sans MS" pitchFamily="66" charset="0"/>
              </a:rPr>
              <a:t> </a:t>
            </a:r>
            <a:r>
              <a:rPr lang="en-GB" sz="1400" dirty="0" err="1" smtClean="0">
                <a:solidFill>
                  <a:schemeClr val="tx1"/>
                </a:solidFill>
                <a:latin typeface="Comic Sans MS" pitchFamily="66" charset="0"/>
              </a:rPr>
              <a:t>i</a:t>
            </a:r>
            <a:r>
              <a:rPr lang="en-GB" sz="1400" dirty="0" smtClean="0">
                <a:solidFill>
                  <a:schemeClr val="tx1"/>
                </a:solidFill>
                <a:latin typeface="Comic Sans MS" pitchFamily="66" charset="0"/>
              </a:rPr>
              <a:t> </a:t>
            </a:r>
            <a:r>
              <a:rPr lang="en-GB" sz="1400" dirty="0" err="1" smtClean="0">
                <a:solidFill>
                  <a:schemeClr val="tx1"/>
                </a:solidFill>
                <a:latin typeface="Comic Sans MS" pitchFamily="66" charset="0"/>
              </a:rPr>
              <a:t>ddim</a:t>
            </a:r>
            <a:r>
              <a:rPr lang="en-GB" sz="1400" dirty="0" smtClean="0">
                <a:solidFill>
                  <a:schemeClr val="tx1"/>
                </a:solidFill>
                <a:latin typeface="Comic Sans MS" pitchFamily="66" charset="0"/>
              </a:rPr>
              <a:t> </a:t>
            </a:r>
            <a:r>
              <a:rPr lang="en-GB" sz="1400" dirty="0" err="1" smtClean="0">
                <a:solidFill>
                  <a:schemeClr val="tx1"/>
                </a:solidFill>
                <a:latin typeface="Comic Sans MS" pitchFamily="66" charset="0"/>
              </a:rPr>
              <a:t>yn</a:t>
            </a:r>
            <a:r>
              <a:rPr lang="en-GB" sz="1400" dirty="0" smtClean="0">
                <a:solidFill>
                  <a:schemeClr val="tx1"/>
                </a:solidFill>
                <a:latin typeface="Comic Sans MS" pitchFamily="66" charset="0"/>
              </a:rPr>
              <a:t> </a:t>
            </a:r>
            <a:r>
              <a:rPr lang="en-GB" sz="1400" dirty="0" err="1" smtClean="0">
                <a:solidFill>
                  <a:schemeClr val="tx1"/>
                </a:solidFill>
                <a:latin typeface="Comic Sans MS" pitchFamily="66" charset="0"/>
              </a:rPr>
              <a:t>hoffi</a:t>
            </a:r>
            <a:r>
              <a:rPr lang="en-GB" sz="1400" dirty="0" smtClean="0">
                <a:solidFill>
                  <a:schemeClr val="tx1"/>
                </a:solidFill>
                <a:latin typeface="Comic Sans MS" pitchFamily="66" charset="0"/>
              </a:rPr>
              <a:t> ......</a:t>
            </a:r>
            <a:endParaRPr lang="en-GB" sz="1400" dirty="0">
              <a:solidFill>
                <a:schemeClr val="tx1"/>
              </a:solidFill>
              <a:latin typeface="Comic Sans MS" pitchFamily="66" charset="0"/>
            </a:endParaRPr>
          </a:p>
        </p:txBody>
      </p:sp>
      <p:sp>
        <p:nvSpPr>
          <p:cNvPr id="35" name="Rectangle 34"/>
          <p:cNvSpPr/>
          <p:nvPr/>
        </p:nvSpPr>
        <p:spPr>
          <a:xfrm>
            <a:off x="6588224" y="4941168"/>
            <a:ext cx="1512168" cy="986408"/>
          </a:xfrm>
          <a:prstGeom prst="rect">
            <a:avLst/>
          </a:prstGeom>
          <a:solidFill>
            <a:srgbClr val="00B0F0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sz="1300" dirty="0" err="1" smtClean="0">
                <a:solidFill>
                  <a:schemeClr val="tx1"/>
                </a:solidFill>
                <a:latin typeface="Comic Sans MS" pitchFamily="66" charset="0"/>
              </a:rPr>
              <a:t>Oes</a:t>
            </a:r>
            <a:r>
              <a:rPr lang="en-GB" sz="1300" dirty="0" smtClean="0">
                <a:solidFill>
                  <a:schemeClr val="tx1"/>
                </a:solidFill>
                <a:latin typeface="Comic Sans MS" pitchFamily="66" charset="0"/>
              </a:rPr>
              <a:t>, </a:t>
            </a:r>
            <a:r>
              <a:rPr lang="en-GB" sz="1300" dirty="0" err="1" smtClean="0">
                <a:solidFill>
                  <a:schemeClr val="tx1"/>
                </a:solidFill>
                <a:latin typeface="Comic Sans MS" pitchFamily="66" charset="0"/>
              </a:rPr>
              <a:t>mae</a:t>
            </a:r>
            <a:r>
              <a:rPr lang="en-GB" sz="1300" dirty="0" smtClean="0">
                <a:solidFill>
                  <a:schemeClr val="tx1"/>
                </a:solidFill>
                <a:latin typeface="Comic Sans MS" pitchFamily="66" charset="0"/>
              </a:rPr>
              <a:t> </a:t>
            </a:r>
            <a:r>
              <a:rPr lang="en-GB" sz="1300" dirty="0" err="1" smtClean="0">
                <a:solidFill>
                  <a:schemeClr val="tx1"/>
                </a:solidFill>
                <a:latin typeface="Comic Sans MS" pitchFamily="66" charset="0"/>
              </a:rPr>
              <a:t>brawd</a:t>
            </a:r>
            <a:r>
              <a:rPr lang="en-GB" sz="1300" dirty="0" smtClean="0">
                <a:solidFill>
                  <a:schemeClr val="tx1"/>
                </a:solidFill>
                <a:latin typeface="Comic Sans MS" pitchFamily="66" charset="0"/>
              </a:rPr>
              <a:t> </a:t>
            </a:r>
            <a:r>
              <a:rPr lang="en-GB" sz="1300" dirty="0" err="1" smtClean="0">
                <a:solidFill>
                  <a:schemeClr val="tx1"/>
                </a:solidFill>
                <a:latin typeface="Comic Sans MS" pitchFamily="66" charset="0"/>
              </a:rPr>
              <a:t>gyda</a:t>
            </a:r>
            <a:r>
              <a:rPr lang="en-GB" sz="1300" dirty="0" smtClean="0">
                <a:solidFill>
                  <a:schemeClr val="tx1"/>
                </a:solidFill>
                <a:latin typeface="Comic Sans MS" pitchFamily="66" charset="0"/>
              </a:rPr>
              <a:t> </a:t>
            </a:r>
            <a:r>
              <a:rPr lang="en-GB" sz="1300" dirty="0" err="1" smtClean="0">
                <a:solidFill>
                  <a:schemeClr val="tx1"/>
                </a:solidFill>
                <a:latin typeface="Comic Sans MS" pitchFamily="66" charset="0"/>
              </a:rPr>
              <a:t>fi</a:t>
            </a:r>
            <a:r>
              <a:rPr lang="en-GB" sz="1300" dirty="0" smtClean="0">
                <a:solidFill>
                  <a:schemeClr val="tx1"/>
                </a:solidFill>
                <a:latin typeface="Comic Sans MS" pitchFamily="66" charset="0"/>
              </a:rPr>
              <a:t>. </a:t>
            </a:r>
          </a:p>
          <a:p>
            <a:pPr algn="ctr"/>
            <a:endParaRPr lang="en-GB" sz="800" dirty="0" smtClean="0">
              <a:solidFill>
                <a:schemeClr val="tx1"/>
              </a:solidFill>
              <a:latin typeface="Comic Sans MS" pitchFamily="66" charset="0"/>
            </a:endParaRPr>
          </a:p>
          <a:p>
            <a:pPr algn="ctr"/>
            <a:r>
              <a:rPr lang="en-GB" sz="1300" dirty="0" smtClean="0">
                <a:solidFill>
                  <a:schemeClr val="tx1"/>
                </a:solidFill>
                <a:latin typeface="Comic Sans MS" pitchFamily="66" charset="0"/>
              </a:rPr>
              <a:t>Does dim </a:t>
            </a:r>
            <a:r>
              <a:rPr lang="en-GB" sz="1300" dirty="0" err="1" smtClean="0">
                <a:solidFill>
                  <a:schemeClr val="tx1"/>
                </a:solidFill>
                <a:latin typeface="Comic Sans MS" pitchFamily="66" charset="0"/>
              </a:rPr>
              <a:t>chwaer</a:t>
            </a:r>
            <a:r>
              <a:rPr lang="en-GB" sz="1300" dirty="0" smtClean="0">
                <a:solidFill>
                  <a:schemeClr val="tx1"/>
                </a:solidFill>
                <a:latin typeface="Comic Sans MS" pitchFamily="66" charset="0"/>
              </a:rPr>
              <a:t> </a:t>
            </a:r>
            <a:r>
              <a:rPr lang="en-GB" sz="1300" dirty="0" err="1" smtClean="0">
                <a:solidFill>
                  <a:schemeClr val="tx1"/>
                </a:solidFill>
                <a:latin typeface="Comic Sans MS" pitchFamily="66" charset="0"/>
              </a:rPr>
              <a:t>gyda</a:t>
            </a:r>
            <a:r>
              <a:rPr lang="en-GB" sz="1300" dirty="0" smtClean="0">
                <a:solidFill>
                  <a:schemeClr val="tx1"/>
                </a:solidFill>
                <a:latin typeface="Comic Sans MS" pitchFamily="66" charset="0"/>
              </a:rPr>
              <a:t> </a:t>
            </a:r>
            <a:r>
              <a:rPr lang="en-GB" sz="1300" dirty="0" err="1" smtClean="0">
                <a:solidFill>
                  <a:schemeClr val="tx1"/>
                </a:solidFill>
                <a:latin typeface="Comic Sans MS" pitchFamily="66" charset="0"/>
              </a:rPr>
              <a:t>fi</a:t>
            </a:r>
            <a:r>
              <a:rPr lang="en-GB" sz="1300" dirty="0" smtClean="0">
                <a:solidFill>
                  <a:schemeClr val="tx1"/>
                </a:solidFill>
                <a:latin typeface="Comic Sans MS" pitchFamily="66" charset="0"/>
              </a:rPr>
              <a:t>.</a:t>
            </a:r>
            <a:endParaRPr lang="en-GB" sz="1300" u="sng" dirty="0">
              <a:solidFill>
                <a:schemeClr val="tx1"/>
              </a:solidFill>
              <a:latin typeface="Comic Sans MS" pitchFamily="66" charset="0"/>
            </a:endParaRPr>
          </a:p>
        </p:txBody>
      </p:sp>
      <p:sp>
        <p:nvSpPr>
          <p:cNvPr id="36" name="Rectangle 35"/>
          <p:cNvSpPr/>
          <p:nvPr/>
        </p:nvSpPr>
        <p:spPr>
          <a:xfrm>
            <a:off x="971600" y="2636912"/>
            <a:ext cx="2088232" cy="1872208"/>
          </a:xfrm>
          <a:prstGeom prst="rect">
            <a:avLst/>
          </a:prstGeom>
          <a:solidFill>
            <a:srgbClr val="92D050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t"/>
          <a:lstStyle/>
          <a:p>
            <a:pPr algn="ctr"/>
            <a:r>
              <a:rPr lang="en-GB" sz="1600" u="sng" dirty="0" err="1" smtClean="0">
                <a:solidFill>
                  <a:schemeClr val="tx1"/>
                </a:solidFill>
                <a:latin typeface="Comic Sans MS" pitchFamily="66" charset="0"/>
              </a:rPr>
              <a:t>Bocs</a:t>
            </a:r>
            <a:r>
              <a:rPr lang="en-GB" sz="1600" u="sng" dirty="0" smtClean="0">
                <a:solidFill>
                  <a:schemeClr val="tx1"/>
                </a:solidFill>
                <a:latin typeface="Comic Sans MS" pitchFamily="66" charset="0"/>
              </a:rPr>
              <a:t> </a:t>
            </a:r>
            <a:r>
              <a:rPr lang="en-GB" sz="1600" u="sng" dirty="0" err="1" smtClean="0">
                <a:solidFill>
                  <a:schemeClr val="tx1"/>
                </a:solidFill>
                <a:latin typeface="Comic Sans MS" pitchFamily="66" charset="0"/>
              </a:rPr>
              <a:t>Bendigedig</a:t>
            </a:r>
            <a:endParaRPr lang="en-GB" sz="1200" dirty="0" smtClean="0">
              <a:solidFill>
                <a:schemeClr val="tx1"/>
              </a:solidFill>
              <a:latin typeface="Comic Sans MS" pitchFamily="66" charset="0"/>
            </a:endParaRPr>
          </a:p>
          <a:p>
            <a:pPr algn="ctr"/>
            <a:endParaRPr lang="en-GB" sz="1200" dirty="0" smtClean="0">
              <a:solidFill>
                <a:schemeClr val="tx1"/>
              </a:solidFill>
              <a:latin typeface="Comic Sans MS" pitchFamily="66" charset="0"/>
            </a:endParaRPr>
          </a:p>
          <a:p>
            <a:pPr algn="ctr"/>
            <a:r>
              <a:rPr lang="en-GB" sz="1600" dirty="0" smtClean="0">
                <a:solidFill>
                  <a:schemeClr val="tx1"/>
                </a:solidFill>
                <a:latin typeface="Comic Sans MS" pitchFamily="66" charset="0"/>
              </a:rPr>
              <a:t>a   </a:t>
            </a:r>
            <a:r>
              <a:rPr lang="en-GB" sz="1600" dirty="0" err="1" smtClean="0">
                <a:solidFill>
                  <a:schemeClr val="tx1"/>
                </a:solidFill>
                <a:latin typeface="Comic Sans MS" pitchFamily="66" charset="0"/>
              </a:rPr>
              <a:t>ond</a:t>
            </a:r>
            <a:r>
              <a:rPr lang="en-GB" sz="1600" dirty="0" smtClean="0">
                <a:solidFill>
                  <a:schemeClr val="tx1"/>
                </a:solidFill>
                <a:latin typeface="Comic Sans MS" pitchFamily="66" charset="0"/>
              </a:rPr>
              <a:t>   </a:t>
            </a:r>
            <a:r>
              <a:rPr lang="en-GB" sz="1600" dirty="0" err="1" smtClean="0">
                <a:solidFill>
                  <a:schemeClr val="tx1"/>
                </a:solidFill>
                <a:latin typeface="Comic Sans MS" pitchFamily="66" charset="0"/>
              </a:rPr>
              <a:t>achos</a:t>
            </a:r>
            <a:r>
              <a:rPr lang="en-GB" sz="1600" dirty="0" smtClean="0">
                <a:solidFill>
                  <a:schemeClr val="tx1"/>
                </a:solidFill>
                <a:latin typeface="Comic Sans MS" pitchFamily="66" charset="0"/>
              </a:rPr>
              <a:t>   </a:t>
            </a:r>
            <a:r>
              <a:rPr lang="en-GB" sz="1600" dirty="0" err="1" smtClean="0">
                <a:solidFill>
                  <a:schemeClr val="tx1"/>
                </a:solidFill>
                <a:latin typeface="Comic Sans MS" pitchFamily="66" charset="0"/>
              </a:rPr>
              <a:t>gyda</a:t>
            </a:r>
            <a:r>
              <a:rPr lang="en-GB" sz="1600" dirty="0" smtClean="0">
                <a:solidFill>
                  <a:schemeClr val="tx1"/>
                </a:solidFill>
                <a:latin typeface="Comic Sans MS" pitchFamily="66" charset="0"/>
              </a:rPr>
              <a:t>  </a:t>
            </a:r>
            <a:r>
              <a:rPr lang="en-GB" sz="1600" dirty="0" err="1" smtClean="0">
                <a:solidFill>
                  <a:schemeClr val="tx1"/>
                </a:solidFill>
                <a:latin typeface="Comic Sans MS" pitchFamily="66" charset="0"/>
              </a:rPr>
              <a:t>hefyd</a:t>
            </a:r>
            <a:endParaRPr lang="en-GB" sz="1600" dirty="0" smtClean="0">
              <a:solidFill>
                <a:schemeClr val="tx1"/>
              </a:solidFill>
              <a:latin typeface="Comic Sans MS" pitchFamily="66" charset="0"/>
            </a:endParaRPr>
          </a:p>
          <a:p>
            <a:pPr algn="ctr"/>
            <a:r>
              <a:rPr lang="en-GB" sz="1600" dirty="0" err="1" smtClean="0">
                <a:solidFill>
                  <a:schemeClr val="tx1"/>
                </a:solidFill>
                <a:latin typeface="Comic Sans MS" pitchFamily="66" charset="0"/>
              </a:rPr>
              <a:t>o’r</a:t>
            </a:r>
            <a:r>
              <a:rPr lang="en-GB" sz="1600" dirty="0" smtClean="0">
                <a:solidFill>
                  <a:schemeClr val="tx1"/>
                </a:solidFill>
                <a:latin typeface="Comic Sans MS" pitchFamily="66" charset="0"/>
              </a:rPr>
              <a:t> </a:t>
            </a:r>
            <a:r>
              <a:rPr lang="en-GB" sz="1600" dirty="0" err="1" smtClean="0">
                <a:solidFill>
                  <a:schemeClr val="tx1"/>
                </a:solidFill>
                <a:latin typeface="Comic Sans MS" pitchFamily="66" charset="0"/>
              </a:rPr>
              <a:t>enw</a:t>
            </a:r>
            <a:endParaRPr lang="en-GB" sz="1600" dirty="0">
              <a:solidFill>
                <a:schemeClr val="tx1"/>
              </a:solidFill>
              <a:latin typeface="Comic Sans MS" pitchFamily="66" charset="0"/>
            </a:endParaRPr>
          </a:p>
        </p:txBody>
      </p:sp>
      <p:sp>
        <p:nvSpPr>
          <p:cNvPr id="37" name="5-Point Star 36"/>
          <p:cNvSpPr/>
          <p:nvPr/>
        </p:nvSpPr>
        <p:spPr>
          <a:xfrm>
            <a:off x="2771800" y="2420888"/>
            <a:ext cx="432048" cy="410344"/>
          </a:xfrm>
          <a:prstGeom prst="star5">
            <a:avLst>
              <a:gd name="adj" fmla="val 16670"/>
              <a:gd name="hf" fmla="val 105146"/>
              <a:gd name="vf" fmla="val 110557"/>
            </a:avLst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40" name="5-Point Star 39"/>
          <p:cNvSpPr/>
          <p:nvPr/>
        </p:nvSpPr>
        <p:spPr>
          <a:xfrm>
            <a:off x="827584" y="2420888"/>
            <a:ext cx="432048" cy="410344"/>
          </a:xfrm>
          <a:prstGeom prst="star5">
            <a:avLst>
              <a:gd name="adj" fmla="val 15928"/>
              <a:gd name="hf" fmla="val 105146"/>
              <a:gd name="vf" fmla="val 110557"/>
            </a:avLst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41" name="5-Point Star 40"/>
          <p:cNvSpPr/>
          <p:nvPr/>
        </p:nvSpPr>
        <p:spPr>
          <a:xfrm>
            <a:off x="2771800" y="4149080"/>
            <a:ext cx="432048" cy="410344"/>
          </a:xfrm>
          <a:prstGeom prst="star5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42" name="5-Point Star 41"/>
          <p:cNvSpPr/>
          <p:nvPr/>
        </p:nvSpPr>
        <p:spPr>
          <a:xfrm>
            <a:off x="827584" y="4149080"/>
            <a:ext cx="432048" cy="410344"/>
          </a:xfrm>
          <a:prstGeom prst="star5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45" name="Oval 44"/>
          <p:cNvSpPr/>
          <p:nvPr/>
        </p:nvSpPr>
        <p:spPr>
          <a:xfrm>
            <a:off x="971600" y="1772816"/>
            <a:ext cx="1728192" cy="698376"/>
          </a:xfrm>
          <a:prstGeom prst="ellipse">
            <a:avLst/>
          </a:prstGeom>
          <a:solidFill>
            <a:srgbClr val="FF0000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lIns="0" tIns="0" rIns="0" bIns="0" rtlCol="0" anchor="ctr" anchorCtr="1"/>
          <a:lstStyle/>
          <a:p>
            <a:pPr algn="ctr"/>
            <a:r>
              <a:rPr lang="en-GB" sz="1400" dirty="0" smtClean="0">
                <a:solidFill>
                  <a:schemeClr val="tx1"/>
                </a:solidFill>
                <a:latin typeface="Comic Sans MS" pitchFamily="66" charset="0"/>
              </a:rPr>
              <a:t>Beth </a:t>
            </a:r>
            <a:r>
              <a:rPr lang="en-GB" sz="1400" dirty="0" err="1" smtClean="0">
                <a:solidFill>
                  <a:schemeClr val="tx1"/>
                </a:solidFill>
                <a:latin typeface="Comic Sans MS" pitchFamily="66" charset="0"/>
              </a:rPr>
              <a:t>ydy</a:t>
            </a:r>
            <a:r>
              <a:rPr lang="en-GB" sz="1400" dirty="0" smtClean="0">
                <a:solidFill>
                  <a:schemeClr val="tx1"/>
                </a:solidFill>
                <a:latin typeface="Comic Sans MS" pitchFamily="66" charset="0"/>
              </a:rPr>
              <a:t> </a:t>
            </a:r>
            <a:r>
              <a:rPr lang="en-GB" sz="1400" dirty="0" err="1" smtClean="0">
                <a:solidFill>
                  <a:schemeClr val="tx1"/>
                </a:solidFill>
                <a:latin typeface="Comic Sans MS" pitchFamily="66" charset="0"/>
              </a:rPr>
              <a:t>dy</a:t>
            </a:r>
            <a:r>
              <a:rPr lang="en-GB" sz="1400" dirty="0" smtClean="0">
                <a:solidFill>
                  <a:schemeClr val="tx1"/>
                </a:solidFill>
                <a:latin typeface="Comic Sans MS" pitchFamily="66" charset="0"/>
              </a:rPr>
              <a:t> </a:t>
            </a:r>
            <a:r>
              <a:rPr lang="en-GB" sz="1400" dirty="0" err="1" smtClean="0">
                <a:solidFill>
                  <a:schemeClr val="tx1"/>
                </a:solidFill>
                <a:latin typeface="Comic Sans MS" pitchFamily="66" charset="0"/>
              </a:rPr>
              <a:t>enw</a:t>
            </a:r>
            <a:r>
              <a:rPr lang="en-GB" sz="1400" dirty="0" smtClean="0">
                <a:solidFill>
                  <a:schemeClr val="tx1"/>
                </a:solidFill>
                <a:latin typeface="Comic Sans MS" pitchFamily="66" charset="0"/>
              </a:rPr>
              <a:t> </a:t>
            </a:r>
            <a:r>
              <a:rPr lang="en-GB" sz="1400" dirty="0" err="1" smtClean="0">
                <a:solidFill>
                  <a:schemeClr val="tx1"/>
                </a:solidFill>
                <a:latin typeface="Comic Sans MS" pitchFamily="66" charset="0"/>
              </a:rPr>
              <a:t>di</a:t>
            </a:r>
            <a:r>
              <a:rPr lang="en-GB" sz="1400" dirty="0" smtClean="0">
                <a:solidFill>
                  <a:schemeClr val="tx1"/>
                </a:solidFill>
                <a:latin typeface="Comic Sans MS" pitchFamily="66" charset="0"/>
              </a:rPr>
              <a:t>?</a:t>
            </a:r>
            <a:endParaRPr lang="en-GB" sz="1400" dirty="0">
              <a:solidFill>
                <a:schemeClr val="tx1"/>
              </a:solidFill>
              <a:latin typeface="Comic Sans MS" pitchFamily="66" charset="0"/>
            </a:endParaRPr>
          </a:p>
        </p:txBody>
      </p:sp>
      <p:sp>
        <p:nvSpPr>
          <p:cNvPr id="46" name="Oval 45"/>
          <p:cNvSpPr/>
          <p:nvPr/>
        </p:nvSpPr>
        <p:spPr>
          <a:xfrm>
            <a:off x="2987824" y="1772816"/>
            <a:ext cx="1584176" cy="792088"/>
          </a:xfrm>
          <a:prstGeom prst="ellipse">
            <a:avLst/>
          </a:prstGeom>
          <a:solidFill>
            <a:srgbClr val="FF0000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lIns="0" tIns="0" rIns="0" bIns="0" rtlCol="0" anchor="ctr" anchorCtr="1"/>
          <a:lstStyle/>
          <a:p>
            <a:pPr algn="ctr"/>
            <a:r>
              <a:rPr lang="en-GB" sz="1400" dirty="0" smtClean="0">
                <a:solidFill>
                  <a:schemeClr val="tx1"/>
                </a:solidFill>
                <a:latin typeface="Comic Sans MS" pitchFamily="66" charset="0"/>
              </a:rPr>
              <a:t>Faint </a:t>
            </a:r>
            <a:r>
              <a:rPr lang="en-GB" sz="1400" dirty="0" err="1" smtClean="0">
                <a:solidFill>
                  <a:schemeClr val="tx1"/>
                </a:solidFill>
                <a:latin typeface="Comic Sans MS" pitchFamily="66" charset="0"/>
              </a:rPr>
              <a:t>ydy</a:t>
            </a:r>
            <a:r>
              <a:rPr lang="en-GB" sz="1400" dirty="0" smtClean="0">
                <a:solidFill>
                  <a:schemeClr val="tx1"/>
                </a:solidFill>
                <a:latin typeface="Comic Sans MS" pitchFamily="66" charset="0"/>
              </a:rPr>
              <a:t> </a:t>
            </a:r>
            <a:r>
              <a:rPr lang="en-GB" sz="1400" dirty="0" err="1" smtClean="0">
                <a:solidFill>
                  <a:schemeClr val="tx1"/>
                </a:solidFill>
                <a:latin typeface="Comic Sans MS" pitchFamily="66" charset="0"/>
              </a:rPr>
              <a:t>dy</a:t>
            </a:r>
            <a:r>
              <a:rPr lang="en-GB" sz="1400" dirty="0" smtClean="0">
                <a:solidFill>
                  <a:schemeClr val="tx1"/>
                </a:solidFill>
                <a:latin typeface="Comic Sans MS" pitchFamily="66" charset="0"/>
              </a:rPr>
              <a:t> </a:t>
            </a:r>
            <a:r>
              <a:rPr lang="en-GB" sz="1400" dirty="0" err="1" smtClean="0">
                <a:solidFill>
                  <a:schemeClr val="tx1"/>
                </a:solidFill>
                <a:latin typeface="Comic Sans MS" pitchFamily="66" charset="0"/>
              </a:rPr>
              <a:t>oed</a:t>
            </a:r>
            <a:r>
              <a:rPr lang="en-GB" sz="1400" dirty="0" smtClean="0">
                <a:solidFill>
                  <a:schemeClr val="tx1"/>
                </a:solidFill>
                <a:latin typeface="Comic Sans MS" pitchFamily="66" charset="0"/>
              </a:rPr>
              <a:t> </a:t>
            </a:r>
            <a:r>
              <a:rPr lang="en-GB" sz="1400" dirty="0" err="1" smtClean="0">
                <a:solidFill>
                  <a:schemeClr val="tx1"/>
                </a:solidFill>
                <a:latin typeface="Comic Sans MS" pitchFamily="66" charset="0"/>
              </a:rPr>
              <a:t>di</a:t>
            </a:r>
            <a:r>
              <a:rPr lang="en-GB" sz="1400" dirty="0" smtClean="0">
                <a:solidFill>
                  <a:schemeClr val="tx1"/>
                </a:solidFill>
                <a:latin typeface="Comic Sans MS" pitchFamily="66" charset="0"/>
              </a:rPr>
              <a:t>?</a:t>
            </a:r>
            <a:endParaRPr lang="en-GB" sz="1400" dirty="0">
              <a:solidFill>
                <a:schemeClr val="tx1"/>
              </a:solidFill>
              <a:latin typeface="Comic Sans MS" pitchFamily="66" charset="0"/>
            </a:endParaRPr>
          </a:p>
        </p:txBody>
      </p:sp>
      <p:sp>
        <p:nvSpPr>
          <p:cNvPr id="47" name="Oval 46"/>
          <p:cNvSpPr/>
          <p:nvPr/>
        </p:nvSpPr>
        <p:spPr>
          <a:xfrm>
            <a:off x="4788024" y="1844824"/>
            <a:ext cx="1584176" cy="720080"/>
          </a:xfrm>
          <a:prstGeom prst="ellipse">
            <a:avLst/>
          </a:prstGeom>
          <a:solidFill>
            <a:srgbClr val="FF0000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lIns="0" tIns="0" rIns="0" bIns="0" rtlCol="0" anchor="ctr" anchorCtr="1"/>
          <a:lstStyle/>
          <a:p>
            <a:pPr algn="ctr"/>
            <a:r>
              <a:rPr lang="en-GB" sz="1400" dirty="0" err="1" smtClean="0">
                <a:solidFill>
                  <a:schemeClr val="tx1"/>
                </a:solidFill>
                <a:latin typeface="Comic Sans MS" pitchFamily="66" charset="0"/>
              </a:rPr>
              <a:t>Ble</a:t>
            </a:r>
            <a:r>
              <a:rPr lang="en-GB" sz="1400" dirty="0" smtClean="0">
                <a:solidFill>
                  <a:schemeClr val="tx1"/>
                </a:solidFill>
                <a:latin typeface="Comic Sans MS" pitchFamily="66" charset="0"/>
              </a:rPr>
              <a:t> </a:t>
            </a:r>
            <a:r>
              <a:rPr lang="en-GB" sz="1400" dirty="0" err="1" smtClean="0">
                <a:solidFill>
                  <a:schemeClr val="tx1"/>
                </a:solidFill>
                <a:latin typeface="Comic Sans MS" pitchFamily="66" charset="0"/>
              </a:rPr>
              <a:t>rwyt</a:t>
            </a:r>
            <a:r>
              <a:rPr lang="en-GB" sz="1400" dirty="0" smtClean="0">
                <a:solidFill>
                  <a:schemeClr val="tx1"/>
                </a:solidFill>
                <a:latin typeface="Comic Sans MS" pitchFamily="66" charset="0"/>
              </a:rPr>
              <a:t> </a:t>
            </a:r>
            <a:r>
              <a:rPr lang="en-GB" sz="1400" dirty="0" err="1" smtClean="0">
                <a:solidFill>
                  <a:schemeClr val="tx1"/>
                </a:solidFill>
                <a:latin typeface="Comic Sans MS" pitchFamily="66" charset="0"/>
              </a:rPr>
              <a:t>ti’n</a:t>
            </a:r>
            <a:r>
              <a:rPr lang="en-GB" sz="1400" dirty="0" smtClean="0">
                <a:solidFill>
                  <a:schemeClr val="tx1"/>
                </a:solidFill>
                <a:latin typeface="Comic Sans MS" pitchFamily="66" charset="0"/>
              </a:rPr>
              <a:t> </a:t>
            </a:r>
            <a:r>
              <a:rPr lang="en-GB" sz="1400" dirty="0" err="1" smtClean="0">
                <a:solidFill>
                  <a:schemeClr val="tx1"/>
                </a:solidFill>
                <a:latin typeface="Comic Sans MS" pitchFamily="66" charset="0"/>
              </a:rPr>
              <a:t>byw</a:t>
            </a:r>
            <a:r>
              <a:rPr lang="en-GB" sz="1400" dirty="0" smtClean="0">
                <a:solidFill>
                  <a:schemeClr val="tx1"/>
                </a:solidFill>
                <a:latin typeface="Comic Sans MS" pitchFamily="66" charset="0"/>
              </a:rPr>
              <a:t>?</a:t>
            </a:r>
            <a:endParaRPr lang="en-GB" sz="1400" dirty="0">
              <a:solidFill>
                <a:schemeClr val="tx1"/>
              </a:solidFill>
              <a:latin typeface="Comic Sans MS" pitchFamily="66" charset="0"/>
            </a:endParaRPr>
          </a:p>
        </p:txBody>
      </p:sp>
      <p:sp>
        <p:nvSpPr>
          <p:cNvPr id="48" name="Oval 47"/>
          <p:cNvSpPr/>
          <p:nvPr/>
        </p:nvSpPr>
        <p:spPr>
          <a:xfrm>
            <a:off x="6588224" y="1772816"/>
            <a:ext cx="1584176" cy="792088"/>
          </a:xfrm>
          <a:prstGeom prst="ellipse">
            <a:avLst/>
          </a:prstGeom>
          <a:solidFill>
            <a:srgbClr val="FF0000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lIns="0" tIns="0" rIns="0" bIns="0" rtlCol="0" anchor="ctr" anchorCtr="1"/>
          <a:lstStyle/>
          <a:p>
            <a:pPr algn="ctr"/>
            <a:r>
              <a:rPr lang="en-GB" sz="1400" dirty="0" err="1" smtClean="0">
                <a:solidFill>
                  <a:schemeClr val="tx1"/>
                </a:solidFill>
                <a:latin typeface="Comic Sans MS" pitchFamily="66" charset="0"/>
              </a:rPr>
              <a:t>Ble</a:t>
            </a:r>
            <a:r>
              <a:rPr lang="en-GB" sz="1400" dirty="0" smtClean="0">
                <a:solidFill>
                  <a:schemeClr val="tx1"/>
                </a:solidFill>
                <a:latin typeface="Comic Sans MS" pitchFamily="66" charset="0"/>
              </a:rPr>
              <a:t> </a:t>
            </a:r>
            <a:r>
              <a:rPr lang="en-GB" sz="1400" dirty="0" err="1" smtClean="0">
                <a:solidFill>
                  <a:schemeClr val="tx1"/>
                </a:solidFill>
                <a:latin typeface="Comic Sans MS" pitchFamily="66" charset="0"/>
              </a:rPr>
              <a:t>rwyt</a:t>
            </a:r>
            <a:r>
              <a:rPr lang="en-GB" sz="1400" dirty="0" smtClean="0">
                <a:solidFill>
                  <a:schemeClr val="tx1"/>
                </a:solidFill>
                <a:latin typeface="Comic Sans MS" pitchFamily="66" charset="0"/>
              </a:rPr>
              <a:t> </a:t>
            </a:r>
            <a:r>
              <a:rPr lang="en-GB" sz="1400" dirty="0" err="1" smtClean="0">
                <a:solidFill>
                  <a:schemeClr val="tx1"/>
                </a:solidFill>
                <a:latin typeface="Comic Sans MS" pitchFamily="66" charset="0"/>
              </a:rPr>
              <a:t>ti’n</a:t>
            </a:r>
            <a:r>
              <a:rPr lang="en-GB" sz="1400" dirty="0" smtClean="0">
                <a:solidFill>
                  <a:schemeClr val="tx1"/>
                </a:solidFill>
                <a:latin typeface="Comic Sans MS" pitchFamily="66" charset="0"/>
              </a:rPr>
              <a:t> </a:t>
            </a:r>
            <a:r>
              <a:rPr lang="en-GB" sz="1400" dirty="0" err="1" smtClean="0">
                <a:solidFill>
                  <a:schemeClr val="tx1"/>
                </a:solidFill>
                <a:latin typeface="Comic Sans MS" pitchFamily="66" charset="0"/>
              </a:rPr>
              <a:t>mynd</a:t>
            </a:r>
            <a:r>
              <a:rPr lang="en-GB" sz="1400" dirty="0" smtClean="0">
                <a:solidFill>
                  <a:schemeClr val="tx1"/>
                </a:solidFill>
                <a:latin typeface="Comic Sans MS" pitchFamily="66" charset="0"/>
              </a:rPr>
              <a:t> </a:t>
            </a:r>
            <a:r>
              <a:rPr lang="en-GB" sz="1400" dirty="0" err="1" smtClean="0">
                <a:solidFill>
                  <a:schemeClr val="tx1"/>
                </a:solidFill>
                <a:latin typeface="Comic Sans MS" pitchFamily="66" charset="0"/>
              </a:rPr>
              <a:t>i’r</a:t>
            </a:r>
            <a:r>
              <a:rPr lang="en-GB" sz="1400" dirty="0" smtClean="0">
                <a:solidFill>
                  <a:schemeClr val="tx1"/>
                </a:solidFill>
                <a:latin typeface="Comic Sans MS" pitchFamily="66" charset="0"/>
              </a:rPr>
              <a:t> </a:t>
            </a:r>
            <a:r>
              <a:rPr lang="en-GB" sz="1400" dirty="0" err="1" smtClean="0">
                <a:solidFill>
                  <a:schemeClr val="tx1"/>
                </a:solidFill>
                <a:latin typeface="Comic Sans MS" pitchFamily="66" charset="0"/>
              </a:rPr>
              <a:t>ysgol</a:t>
            </a:r>
            <a:r>
              <a:rPr lang="en-GB" sz="1400" dirty="0" smtClean="0">
                <a:solidFill>
                  <a:schemeClr val="tx1"/>
                </a:solidFill>
                <a:latin typeface="Comic Sans MS" pitchFamily="66" charset="0"/>
              </a:rPr>
              <a:t>?</a:t>
            </a:r>
            <a:endParaRPr lang="en-GB" sz="1400" dirty="0">
              <a:solidFill>
                <a:schemeClr val="tx1"/>
              </a:solidFill>
              <a:latin typeface="Comic Sans MS" pitchFamily="66" charset="0"/>
            </a:endParaRPr>
          </a:p>
        </p:txBody>
      </p:sp>
      <p:sp>
        <p:nvSpPr>
          <p:cNvPr id="49" name="Oval 48"/>
          <p:cNvSpPr/>
          <p:nvPr/>
        </p:nvSpPr>
        <p:spPr>
          <a:xfrm>
            <a:off x="6012160" y="2636912"/>
            <a:ext cx="1008112" cy="1274440"/>
          </a:xfrm>
          <a:prstGeom prst="ellipse">
            <a:avLst/>
          </a:prstGeom>
          <a:solidFill>
            <a:srgbClr val="FF0000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lIns="0" tIns="0" rIns="0" bIns="0" rtlCol="0" anchor="ctr" anchorCtr="1"/>
          <a:lstStyle/>
          <a:p>
            <a:pPr algn="ctr"/>
            <a:r>
              <a:rPr lang="en-GB" sz="1350" dirty="0" smtClean="0">
                <a:solidFill>
                  <a:schemeClr val="tx1"/>
                </a:solidFill>
                <a:latin typeface="Comic Sans MS" pitchFamily="66" charset="0"/>
              </a:rPr>
              <a:t>Pa </a:t>
            </a:r>
            <a:r>
              <a:rPr lang="en-GB" sz="1350" dirty="0" err="1" smtClean="0">
                <a:solidFill>
                  <a:schemeClr val="tx1"/>
                </a:solidFill>
                <a:latin typeface="Comic Sans MS" pitchFamily="66" charset="0"/>
              </a:rPr>
              <a:t>liw</a:t>
            </a:r>
            <a:r>
              <a:rPr lang="en-GB" sz="1350" dirty="0" smtClean="0">
                <a:solidFill>
                  <a:schemeClr val="tx1"/>
                </a:solidFill>
                <a:latin typeface="Comic Sans MS" pitchFamily="66" charset="0"/>
              </a:rPr>
              <a:t> </a:t>
            </a:r>
            <a:r>
              <a:rPr lang="en-GB" sz="1350" dirty="0" err="1" smtClean="0">
                <a:solidFill>
                  <a:schemeClr val="tx1"/>
                </a:solidFill>
                <a:latin typeface="Comic Sans MS" pitchFamily="66" charset="0"/>
              </a:rPr>
              <a:t>ydy</a:t>
            </a:r>
            <a:r>
              <a:rPr lang="en-GB" sz="1350" dirty="0" smtClean="0">
                <a:solidFill>
                  <a:schemeClr val="tx1"/>
                </a:solidFill>
                <a:latin typeface="Comic Sans MS" pitchFamily="66" charset="0"/>
              </a:rPr>
              <a:t> </a:t>
            </a:r>
            <a:r>
              <a:rPr lang="en-GB" sz="1350" dirty="0" err="1" smtClean="0">
                <a:solidFill>
                  <a:schemeClr val="tx1"/>
                </a:solidFill>
                <a:latin typeface="Comic Sans MS" pitchFamily="66" charset="0"/>
              </a:rPr>
              <a:t>dy</a:t>
            </a:r>
            <a:r>
              <a:rPr lang="en-GB" sz="1350" dirty="0" smtClean="0">
                <a:solidFill>
                  <a:schemeClr val="tx1"/>
                </a:solidFill>
                <a:latin typeface="Comic Sans MS" pitchFamily="66" charset="0"/>
              </a:rPr>
              <a:t> </a:t>
            </a:r>
            <a:r>
              <a:rPr lang="en-GB" sz="1350" dirty="0" err="1" smtClean="0">
                <a:solidFill>
                  <a:schemeClr val="tx1"/>
                </a:solidFill>
                <a:latin typeface="Comic Sans MS" pitchFamily="66" charset="0"/>
              </a:rPr>
              <a:t>lygaid</a:t>
            </a:r>
            <a:r>
              <a:rPr lang="en-GB" sz="1350" dirty="0" smtClean="0">
                <a:solidFill>
                  <a:schemeClr val="tx1"/>
                </a:solidFill>
                <a:latin typeface="Comic Sans MS" pitchFamily="66" charset="0"/>
              </a:rPr>
              <a:t> / </a:t>
            </a:r>
            <a:r>
              <a:rPr lang="en-GB" sz="1350" dirty="0" err="1" smtClean="0">
                <a:solidFill>
                  <a:schemeClr val="tx1"/>
                </a:solidFill>
                <a:latin typeface="Comic Sans MS" pitchFamily="66" charset="0"/>
              </a:rPr>
              <a:t>wallt</a:t>
            </a:r>
            <a:r>
              <a:rPr lang="en-GB" sz="1350" dirty="0" smtClean="0">
                <a:solidFill>
                  <a:schemeClr val="tx1"/>
                </a:solidFill>
              </a:rPr>
              <a:t>?</a:t>
            </a:r>
            <a:endParaRPr lang="en-GB" sz="1350" dirty="0">
              <a:solidFill>
                <a:schemeClr val="tx1"/>
              </a:solidFill>
            </a:endParaRPr>
          </a:p>
        </p:txBody>
      </p:sp>
      <p:sp>
        <p:nvSpPr>
          <p:cNvPr id="50" name="Oval 49"/>
          <p:cNvSpPr/>
          <p:nvPr/>
        </p:nvSpPr>
        <p:spPr>
          <a:xfrm>
            <a:off x="6660232" y="3861048"/>
            <a:ext cx="1296144" cy="1008112"/>
          </a:xfrm>
          <a:prstGeom prst="ellipse">
            <a:avLst/>
          </a:prstGeom>
          <a:solidFill>
            <a:srgbClr val="FF0000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sz="1300" dirty="0" err="1" smtClean="0">
                <a:solidFill>
                  <a:schemeClr val="tx1"/>
                </a:solidFill>
                <a:latin typeface="Comic Sans MS" pitchFamily="66" charset="0"/>
              </a:rPr>
              <a:t>Oes</a:t>
            </a:r>
            <a:r>
              <a:rPr lang="en-GB" sz="1300" dirty="0" smtClean="0">
                <a:solidFill>
                  <a:schemeClr val="tx1"/>
                </a:solidFill>
                <a:latin typeface="Comic Sans MS" pitchFamily="66" charset="0"/>
              </a:rPr>
              <a:t> </a:t>
            </a:r>
            <a:r>
              <a:rPr lang="en-GB" sz="1300" dirty="0" err="1" smtClean="0">
                <a:solidFill>
                  <a:schemeClr val="tx1"/>
                </a:solidFill>
                <a:latin typeface="Comic Sans MS" pitchFamily="66" charset="0"/>
              </a:rPr>
              <a:t>brawd</a:t>
            </a:r>
            <a:r>
              <a:rPr lang="en-GB" sz="1300" dirty="0" smtClean="0">
                <a:solidFill>
                  <a:schemeClr val="tx1"/>
                </a:solidFill>
                <a:latin typeface="Comic Sans MS" pitchFamily="66" charset="0"/>
              </a:rPr>
              <a:t> / </a:t>
            </a:r>
            <a:r>
              <a:rPr lang="en-GB" sz="1300" dirty="0" err="1" smtClean="0">
                <a:solidFill>
                  <a:schemeClr val="tx1"/>
                </a:solidFill>
                <a:latin typeface="Comic Sans MS" pitchFamily="66" charset="0"/>
              </a:rPr>
              <a:t>chwaer</a:t>
            </a:r>
            <a:r>
              <a:rPr lang="en-GB" sz="1300" dirty="0" smtClean="0">
                <a:solidFill>
                  <a:schemeClr val="tx1"/>
                </a:solidFill>
                <a:latin typeface="Comic Sans MS" pitchFamily="66" charset="0"/>
              </a:rPr>
              <a:t> </a:t>
            </a:r>
            <a:r>
              <a:rPr lang="en-GB" sz="1300" dirty="0" err="1" smtClean="0">
                <a:solidFill>
                  <a:schemeClr val="tx1"/>
                </a:solidFill>
                <a:latin typeface="Comic Sans MS" pitchFamily="66" charset="0"/>
              </a:rPr>
              <a:t>gyda</a:t>
            </a:r>
            <a:r>
              <a:rPr lang="en-GB" sz="1300" dirty="0" smtClean="0">
                <a:solidFill>
                  <a:schemeClr val="tx1"/>
                </a:solidFill>
                <a:latin typeface="Comic Sans MS" pitchFamily="66" charset="0"/>
              </a:rPr>
              <a:t> </a:t>
            </a:r>
            <a:r>
              <a:rPr lang="en-GB" sz="1300" dirty="0" err="1" smtClean="0">
                <a:solidFill>
                  <a:schemeClr val="tx1"/>
                </a:solidFill>
                <a:latin typeface="Comic Sans MS" pitchFamily="66" charset="0"/>
              </a:rPr>
              <a:t>ti</a:t>
            </a:r>
            <a:r>
              <a:rPr lang="en-GB" sz="1300" dirty="0" smtClean="0">
                <a:solidFill>
                  <a:schemeClr val="tx1"/>
                </a:solidFill>
                <a:latin typeface="Comic Sans MS" pitchFamily="66" charset="0"/>
              </a:rPr>
              <a:t>?</a:t>
            </a:r>
            <a:endParaRPr lang="en-GB" sz="1300" dirty="0">
              <a:solidFill>
                <a:schemeClr val="tx1"/>
              </a:solidFill>
              <a:latin typeface="Comic Sans MS" pitchFamily="66" charset="0"/>
            </a:endParaRPr>
          </a:p>
        </p:txBody>
      </p:sp>
      <p:sp>
        <p:nvSpPr>
          <p:cNvPr id="51" name="Oval 50"/>
          <p:cNvSpPr/>
          <p:nvPr/>
        </p:nvSpPr>
        <p:spPr>
          <a:xfrm>
            <a:off x="4932040" y="3789040"/>
            <a:ext cx="1584176" cy="1008112"/>
          </a:xfrm>
          <a:prstGeom prst="ellipse">
            <a:avLst/>
          </a:prstGeom>
          <a:solidFill>
            <a:srgbClr val="FF0000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lIns="0" tIns="0" rIns="0" bIns="0" rtlCol="0" anchor="ctr" anchorCtr="1"/>
          <a:lstStyle/>
          <a:p>
            <a:pPr algn="ctr"/>
            <a:r>
              <a:rPr lang="en-GB" sz="1300" dirty="0" smtClean="0">
                <a:solidFill>
                  <a:schemeClr val="tx1"/>
                </a:solidFill>
                <a:latin typeface="Comic Sans MS" pitchFamily="66" charset="0"/>
              </a:rPr>
              <a:t>Beth </a:t>
            </a:r>
            <a:r>
              <a:rPr lang="en-GB" sz="1300" dirty="0" err="1" smtClean="0">
                <a:solidFill>
                  <a:schemeClr val="tx1"/>
                </a:solidFill>
                <a:latin typeface="Comic Sans MS" pitchFamily="66" charset="0"/>
              </a:rPr>
              <a:t>wyt</a:t>
            </a:r>
            <a:r>
              <a:rPr lang="en-GB" sz="1300" dirty="0" smtClean="0">
                <a:solidFill>
                  <a:schemeClr val="tx1"/>
                </a:solidFill>
                <a:latin typeface="Comic Sans MS" pitchFamily="66" charset="0"/>
              </a:rPr>
              <a:t> </a:t>
            </a:r>
            <a:r>
              <a:rPr lang="en-GB" sz="1300" dirty="0" err="1" smtClean="0">
                <a:solidFill>
                  <a:schemeClr val="tx1"/>
                </a:solidFill>
                <a:latin typeface="Comic Sans MS" pitchFamily="66" charset="0"/>
              </a:rPr>
              <a:t>ti’n</a:t>
            </a:r>
            <a:r>
              <a:rPr lang="en-GB" sz="1300" dirty="0" smtClean="0">
                <a:solidFill>
                  <a:schemeClr val="tx1"/>
                </a:solidFill>
                <a:latin typeface="Comic Sans MS" pitchFamily="66" charset="0"/>
              </a:rPr>
              <a:t> </a:t>
            </a:r>
            <a:r>
              <a:rPr lang="en-GB" sz="1300" dirty="0" err="1" smtClean="0">
                <a:solidFill>
                  <a:schemeClr val="tx1"/>
                </a:solidFill>
                <a:latin typeface="Comic Sans MS" pitchFamily="66" charset="0"/>
              </a:rPr>
              <a:t>hoffi</a:t>
            </a:r>
            <a:r>
              <a:rPr lang="en-GB" sz="1300" dirty="0" smtClean="0">
                <a:solidFill>
                  <a:schemeClr val="tx1"/>
                </a:solidFill>
                <a:latin typeface="Comic Sans MS" pitchFamily="66" charset="0"/>
              </a:rPr>
              <a:t>? Beth </a:t>
            </a:r>
            <a:r>
              <a:rPr lang="en-GB" sz="1300" dirty="0" err="1" smtClean="0">
                <a:solidFill>
                  <a:schemeClr val="tx1"/>
                </a:solidFill>
                <a:latin typeface="Comic Sans MS" pitchFamily="66" charset="0"/>
              </a:rPr>
              <a:t>dwyt</a:t>
            </a:r>
            <a:r>
              <a:rPr lang="en-GB" sz="1300" dirty="0" smtClean="0">
                <a:solidFill>
                  <a:schemeClr val="tx1"/>
                </a:solidFill>
                <a:latin typeface="Comic Sans MS" pitchFamily="66" charset="0"/>
              </a:rPr>
              <a:t> </a:t>
            </a:r>
            <a:r>
              <a:rPr lang="en-GB" sz="1300" dirty="0" err="1" smtClean="0">
                <a:solidFill>
                  <a:schemeClr val="tx1"/>
                </a:solidFill>
                <a:latin typeface="Comic Sans MS" pitchFamily="66" charset="0"/>
              </a:rPr>
              <a:t>ti</a:t>
            </a:r>
            <a:r>
              <a:rPr lang="en-GB" sz="1300" dirty="0" smtClean="0">
                <a:solidFill>
                  <a:schemeClr val="tx1"/>
                </a:solidFill>
                <a:latin typeface="Comic Sans MS" pitchFamily="66" charset="0"/>
              </a:rPr>
              <a:t> </a:t>
            </a:r>
            <a:r>
              <a:rPr lang="en-GB" sz="1300" dirty="0" err="1" smtClean="0">
                <a:solidFill>
                  <a:schemeClr val="tx1"/>
                </a:solidFill>
                <a:latin typeface="Comic Sans MS" pitchFamily="66" charset="0"/>
              </a:rPr>
              <a:t>ddim</a:t>
            </a:r>
            <a:r>
              <a:rPr lang="en-GB" sz="1300" dirty="0" smtClean="0">
                <a:solidFill>
                  <a:schemeClr val="tx1"/>
                </a:solidFill>
                <a:latin typeface="Comic Sans MS" pitchFamily="66" charset="0"/>
              </a:rPr>
              <a:t> </a:t>
            </a:r>
            <a:r>
              <a:rPr lang="en-GB" sz="1300" dirty="0" err="1" smtClean="0">
                <a:solidFill>
                  <a:schemeClr val="tx1"/>
                </a:solidFill>
                <a:latin typeface="Comic Sans MS" pitchFamily="66" charset="0"/>
              </a:rPr>
              <a:t>yn</a:t>
            </a:r>
            <a:r>
              <a:rPr lang="en-GB" sz="1300" dirty="0" smtClean="0">
                <a:solidFill>
                  <a:schemeClr val="tx1"/>
                </a:solidFill>
                <a:latin typeface="Comic Sans MS" pitchFamily="66" charset="0"/>
              </a:rPr>
              <a:t> </a:t>
            </a:r>
            <a:r>
              <a:rPr lang="en-GB" sz="1300" dirty="0" err="1" smtClean="0">
                <a:solidFill>
                  <a:schemeClr val="tx1"/>
                </a:solidFill>
                <a:latin typeface="Comic Sans MS" pitchFamily="66" charset="0"/>
              </a:rPr>
              <a:t>hoffi</a:t>
            </a:r>
            <a:r>
              <a:rPr lang="en-GB" sz="1300" dirty="0" smtClean="0">
                <a:solidFill>
                  <a:schemeClr val="tx1"/>
                </a:solidFill>
                <a:latin typeface="Comic Sans MS" pitchFamily="66" charset="0"/>
              </a:rPr>
              <a:t>?</a:t>
            </a:r>
            <a:endParaRPr lang="en-GB" sz="1300" dirty="0">
              <a:solidFill>
                <a:schemeClr val="tx1"/>
              </a:solidFill>
              <a:latin typeface="Comic Sans MS" pitchFamily="66" charset="0"/>
            </a:endParaRPr>
          </a:p>
        </p:txBody>
      </p:sp>
      <p:sp>
        <p:nvSpPr>
          <p:cNvPr id="52" name="Oval 51"/>
          <p:cNvSpPr/>
          <p:nvPr/>
        </p:nvSpPr>
        <p:spPr>
          <a:xfrm>
            <a:off x="3275856" y="3861048"/>
            <a:ext cx="1512168" cy="986408"/>
          </a:xfrm>
          <a:prstGeom prst="ellipse">
            <a:avLst/>
          </a:prstGeom>
          <a:solidFill>
            <a:srgbClr val="FF0000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lIns="0" tIns="0" rIns="0" bIns="0" rtlCol="0" anchor="ctr" anchorCtr="1"/>
          <a:lstStyle/>
          <a:p>
            <a:pPr algn="ctr"/>
            <a:r>
              <a:rPr lang="en-GB" sz="1400" dirty="0" err="1" smtClean="0">
                <a:solidFill>
                  <a:schemeClr val="tx1"/>
                </a:solidFill>
                <a:latin typeface="Comic Sans MS" pitchFamily="66" charset="0"/>
              </a:rPr>
              <a:t>Oes</a:t>
            </a:r>
            <a:r>
              <a:rPr lang="en-GB" sz="1400" dirty="0" smtClean="0">
                <a:solidFill>
                  <a:schemeClr val="tx1"/>
                </a:solidFill>
                <a:latin typeface="Comic Sans MS" pitchFamily="66" charset="0"/>
              </a:rPr>
              <a:t> </a:t>
            </a:r>
            <a:r>
              <a:rPr lang="en-GB" sz="1400" dirty="0" err="1" smtClean="0">
                <a:solidFill>
                  <a:schemeClr val="tx1"/>
                </a:solidFill>
                <a:latin typeface="Comic Sans MS" pitchFamily="66" charset="0"/>
              </a:rPr>
              <a:t>anifail</a:t>
            </a:r>
            <a:r>
              <a:rPr lang="en-GB" sz="1400" dirty="0" smtClean="0">
                <a:solidFill>
                  <a:schemeClr val="tx1"/>
                </a:solidFill>
                <a:latin typeface="Comic Sans MS" pitchFamily="66" charset="0"/>
              </a:rPr>
              <a:t> </a:t>
            </a:r>
            <a:r>
              <a:rPr lang="en-GB" sz="1400" dirty="0" err="1" smtClean="0">
                <a:solidFill>
                  <a:schemeClr val="tx1"/>
                </a:solidFill>
                <a:latin typeface="Comic Sans MS" pitchFamily="66" charset="0"/>
              </a:rPr>
              <a:t>anwes</a:t>
            </a:r>
            <a:r>
              <a:rPr lang="en-GB" sz="1400" dirty="0" smtClean="0">
                <a:solidFill>
                  <a:schemeClr val="tx1"/>
                </a:solidFill>
                <a:latin typeface="Comic Sans MS" pitchFamily="66" charset="0"/>
              </a:rPr>
              <a:t>  </a:t>
            </a:r>
            <a:r>
              <a:rPr lang="en-GB" sz="1400" dirty="0" err="1" smtClean="0">
                <a:solidFill>
                  <a:schemeClr val="tx1"/>
                </a:solidFill>
                <a:latin typeface="Comic Sans MS" pitchFamily="66" charset="0"/>
              </a:rPr>
              <a:t>gyda</a:t>
            </a:r>
            <a:r>
              <a:rPr lang="en-GB" sz="1400" dirty="0" smtClean="0">
                <a:solidFill>
                  <a:schemeClr val="tx1"/>
                </a:solidFill>
                <a:latin typeface="Comic Sans MS" pitchFamily="66" charset="0"/>
              </a:rPr>
              <a:t> </a:t>
            </a:r>
            <a:r>
              <a:rPr lang="en-GB" sz="1400" dirty="0" err="1" smtClean="0">
                <a:solidFill>
                  <a:schemeClr val="tx1"/>
                </a:solidFill>
                <a:latin typeface="Comic Sans MS" pitchFamily="66" charset="0"/>
              </a:rPr>
              <a:t>ti</a:t>
            </a:r>
            <a:r>
              <a:rPr lang="en-GB" sz="1400" dirty="0" smtClean="0">
                <a:solidFill>
                  <a:schemeClr val="tx1"/>
                </a:solidFill>
                <a:latin typeface="Comic Sans MS" pitchFamily="66" charset="0"/>
              </a:rPr>
              <a:t>?</a:t>
            </a:r>
            <a:endParaRPr lang="en-GB" sz="1400" dirty="0">
              <a:solidFill>
                <a:schemeClr val="tx1"/>
              </a:solidFill>
              <a:latin typeface="Comic Sans MS" pitchFamily="66" charset="0"/>
            </a:endParaRPr>
          </a:p>
        </p:txBody>
      </p:sp>
      <p:sp>
        <p:nvSpPr>
          <p:cNvPr id="53" name="Oval 52"/>
          <p:cNvSpPr/>
          <p:nvPr/>
        </p:nvSpPr>
        <p:spPr>
          <a:xfrm>
            <a:off x="827584" y="4653136"/>
            <a:ext cx="1224136" cy="1224136"/>
          </a:xfrm>
          <a:prstGeom prst="ellipse">
            <a:avLst/>
          </a:prstGeom>
          <a:solidFill>
            <a:srgbClr val="FF0000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lIns="0" tIns="0" rIns="0" bIns="0" rtlCol="0" anchor="ctr" anchorCtr="1"/>
          <a:lstStyle/>
          <a:p>
            <a:pPr algn="ctr"/>
            <a:r>
              <a:rPr lang="en-GB" sz="1250" dirty="0" smtClean="0">
                <a:solidFill>
                  <a:schemeClr val="tx1"/>
                </a:solidFill>
                <a:latin typeface="Comic Sans MS" pitchFamily="66" charset="0"/>
              </a:rPr>
              <a:t>Beth </a:t>
            </a:r>
            <a:r>
              <a:rPr lang="en-GB" sz="1250" dirty="0" err="1" smtClean="0">
                <a:solidFill>
                  <a:schemeClr val="tx1"/>
                </a:solidFill>
                <a:latin typeface="Comic Sans MS" pitchFamily="66" charset="0"/>
              </a:rPr>
              <a:t>wnest</a:t>
            </a:r>
            <a:r>
              <a:rPr lang="en-GB" sz="1250" dirty="0" smtClean="0">
                <a:solidFill>
                  <a:schemeClr val="tx1"/>
                </a:solidFill>
                <a:latin typeface="Comic Sans MS" pitchFamily="66" charset="0"/>
              </a:rPr>
              <a:t> </a:t>
            </a:r>
            <a:r>
              <a:rPr lang="en-GB" sz="1250" dirty="0" err="1" smtClean="0">
                <a:solidFill>
                  <a:schemeClr val="tx1"/>
                </a:solidFill>
                <a:latin typeface="Comic Sans MS" pitchFamily="66" charset="0"/>
              </a:rPr>
              <a:t>ti</a:t>
            </a:r>
            <a:r>
              <a:rPr lang="en-GB" sz="1250" dirty="0" smtClean="0">
                <a:solidFill>
                  <a:schemeClr val="tx1"/>
                </a:solidFill>
                <a:latin typeface="Comic Sans MS" pitchFamily="66" charset="0"/>
              </a:rPr>
              <a:t> </a:t>
            </a:r>
            <a:r>
              <a:rPr lang="en-GB" sz="1250" dirty="0" err="1" smtClean="0">
                <a:solidFill>
                  <a:schemeClr val="tx1"/>
                </a:solidFill>
                <a:latin typeface="Comic Sans MS" pitchFamily="66" charset="0"/>
              </a:rPr>
              <a:t>ar</a:t>
            </a:r>
            <a:r>
              <a:rPr lang="en-GB" sz="1250" dirty="0" smtClean="0">
                <a:solidFill>
                  <a:schemeClr val="tx1"/>
                </a:solidFill>
                <a:latin typeface="Comic Sans MS" pitchFamily="66" charset="0"/>
              </a:rPr>
              <a:t> y </a:t>
            </a:r>
            <a:r>
              <a:rPr lang="en-GB" sz="1250" dirty="0" err="1" smtClean="0">
                <a:solidFill>
                  <a:schemeClr val="tx1"/>
                </a:solidFill>
                <a:latin typeface="Comic Sans MS" pitchFamily="66" charset="0"/>
              </a:rPr>
              <a:t>penwythnos</a:t>
            </a:r>
            <a:endParaRPr lang="en-GB" sz="1250" dirty="0" smtClean="0">
              <a:solidFill>
                <a:schemeClr val="tx1"/>
              </a:solidFill>
              <a:latin typeface="Comic Sans MS" pitchFamily="66" charset="0"/>
            </a:endParaRPr>
          </a:p>
          <a:p>
            <a:pPr algn="ctr"/>
            <a:r>
              <a:rPr lang="en-GB" sz="1250" dirty="0" smtClean="0">
                <a:solidFill>
                  <a:schemeClr val="tx1"/>
                </a:solidFill>
                <a:latin typeface="Comic Sans MS" pitchFamily="66" charset="0"/>
              </a:rPr>
              <a:t>?</a:t>
            </a:r>
            <a:endParaRPr lang="en-GB" sz="1250" dirty="0">
              <a:solidFill>
                <a:schemeClr val="tx1"/>
              </a:solidFill>
              <a:latin typeface="Comic Sans MS" pitchFamily="66" charset="0"/>
            </a:endParaRPr>
          </a:p>
        </p:txBody>
      </p:sp>
      <p:sp>
        <p:nvSpPr>
          <p:cNvPr id="54" name="Up Arrow 53"/>
          <p:cNvSpPr/>
          <p:nvPr/>
        </p:nvSpPr>
        <p:spPr>
          <a:xfrm>
            <a:off x="1763688" y="1556792"/>
            <a:ext cx="144016" cy="288032"/>
          </a:xfrm>
          <a:prstGeom prst="upArrow">
            <a:avLst/>
          </a:prstGeom>
          <a:solidFill>
            <a:schemeClr val="tx1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55" name="Up Arrow 54"/>
          <p:cNvSpPr/>
          <p:nvPr/>
        </p:nvSpPr>
        <p:spPr>
          <a:xfrm>
            <a:off x="3563888" y="1628800"/>
            <a:ext cx="144016" cy="288032"/>
          </a:xfrm>
          <a:prstGeom prst="upArrow">
            <a:avLst/>
          </a:prstGeom>
          <a:solidFill>
            <a:schemeClr val="tx1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56" name="Up Arrow 55"/>
          <p:cNvSpPr/>
          <p:nvPr/>
        </p:nvSpPr>
        <p:spPr>
          <a:xfrm>
            <a:off x="4860032" y="1700808"/>
            <a:ext cx="144016" cy="360040"/>
          </a:xfrm>
          <a:prstGeom prst="upArrow">
            <a:avLst/>
          </a:prstGeom>
          <a:solidFill>
            <a:schemeClr val="tx1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57" name="Up Arrow 56"/>
          <p:cNvSpPr/>
          <p:nvPr/>
        </p:nvSpPr>
        <p:spPr>
          <a:xfrm>
            <a:off x="6732240" y="1700808"/>
            <a:ext cx="144016" cy="360040"/>
          </a:xfrm>
          <a:prstGeom prst="upArrow">
            <a:avLst/>
          </a:prstGeom>
          <a:solidFill>
            <a:schemeClr val="tx1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58" name="Right Arrow 57"/>
          <p:cNvSpPr/>
          <p:nvPr/>
        </p:nvSpPr>
        <p:spPr>
          <a:xfrm>
            <a:off x="6804248" y="3573016"/>
            <a:ext cx="360040" cy="144016"/>
          </a:xfrm>
          <a:prstGeom prst="rightArrow">
            <a:avLst/>
          </a:prstGeom>
          <a:solidFill>
            <a:schemeClr val="tx1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59" name="Right Arrow 58"/>
          <p:cNvSpPr/>
          <p:nvPr/>
        </p:nvSpPr>
        <p:spPr>
          <a:xfrm>
            <a:off x="1763688" y="5589240"/>
            <a:ext cx="432048" cy="144016"/>
          </a:xfrm>
          <a:prstGeom prst="rightArrow">
            <a:avLst/>
          </a:prstGeom>
          <a:solidFill>
            <a:schemeClr val="tx1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60" name="Down Arrow 59"/>
          <p:cNvSpPr/>
          <p:nvPr/>
        </p:nvSpPr>
        <p:spPr>
          <a:xfrm>
            <a:off x="4572000" y="4365104"/>
            <a:ext cx="144016" cy="504056"/>
          </a:xfrm>
          <a:prstGeom prst="downArrow">
            <a:avLst/>
          </a:prstGeom>
          <a:solidFill>
            <a:schemeClr val="tx1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61" name="Down Arrow 60"/>
          <p:cNvSpPr/>
          <p:nvPr/>
        </p:nvSpPr>
        <p:spPr>
          <a:xfrm>
            <a:off x="7740352" y="4509120"/>
            <a:ext cx="144016" cy="360040"/>
          </a:xfrm>
          <a:prstGeom prst="downArrow">
            <a:avLst/>
          </a:prstGeom>
          <a:solidFill>
            <a:schemeClr val="tx1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 dirty="0"/>
          </a:p>
        </p:txBody>
      </p:sp>
      <p:sp>
        <p:nvSpPr>
          <p:cNvPr id="62" name="Down Arrow 61"/>
          <p:cNvSpPr/>
          <p:nvPr/>
        </p:nvSpPr>
        <p:spPr>
          <a:xfrm>
            <a:off x="6228184" y="4437112"/>
            <a:ext cx="144016" cy="432048"/>
          </a:xfrm>
          <a:prstGeom prst="downArrow">
            <a:avLst/>
          </a:prstGeom>
          <a:solidFill>
            <a:schemeClr val="tx1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pic>
        <p:nvPicPr>
          <p:cNvPr id="1066" name="Picture 42" descr="CSC-Logo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7703840" y="6113184"/>
            <a:ext cx="1440160" cy="744816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1086" name="Picture 62" descr="C:\Users\daviee5\AppData\Local\Microsoft\Windows\Temporary Internet Files\Content.IE5\137MIUFX\MP900406700[1].jpg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8244408" y="2564904"/>
            <a:ext cx="899592" cy="599493"/>
          </a:xfrm>
          <a:prstGeom prst="rect">
            <a:avLst/>
          </a:prstGeom>
          <a:noFill/>
        </p:spPr>
      </p:pic>
      <p:pic>
        <p:nvPicPr>
          <p:cNvPr id="1087" name="Picture 63" descr="C:\Users\daviee5\AppData\Local\Microsoft\Windows\Temporary Internet Files\Content.IE5\30UVLV2V\MP900438733[1].jpg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8231899" y="3356992"/>
            <a:ext cx="912101" cy="1368152"/>
          </a:xfrm>
          <a:prstGeom prst="rect">
            <a:avLst/>
          </a:prstGeom>
          <a:noFill/>
        </p:spPr>
      </p:pic>
      <p:pic>
        <p:nvPicPr>
          <p:cNvPr id="1088" name="Picture 64" descr="C:\Users\daviee5\AppData\Local\Microsoft\Windows\Temporary Internet Files\Content.IE5\Q3FF0LC0\MP900439326[1].jpg"/>
          <p:cNvPicPr>
            <a:picLocks noChangeAspect="1" noChangeArrowheads="1"/>
          </p:cNvPicPr>
          <p:nvPr/>
        </p:nvPicPr>
        <p:blipFill>
          <a:blip r:embed="rId5" cstate="print"/>
          <a:srcRect/>
          <a:stretch>
            <a:fillRect/>
          </a:stretch>
        </p:blipFill>
        <p:spPr bwMode="auto">
          <a:xfrm>
            <a:off x="8028384" y="1"/>
            <a:ext cx="1115616" cy="699112"/>
          </a:xfrm>
          <a:prstGeom prst="rect">
            <a:avLst/>
          </a:prstGeom>
          <a:noFill/>
        </p:spPr>
      </p:pic>
      <p:pic>
        <p:nvPicPr>
          <p:cNvPr id="1090" name="Picture 66" descr="C:\Users\daviee5\AppData\Local\Microsoft\Windows\Temporary Internet Files\Content.IE5\30UVLV2V\MP900414038[1].jpg"/>
          <p:cNvPicPr>
            <a:picLocks noChangeAspect="1" noChangeArrowheads="1"/>
          </p:cNvPicPr>
          <p:nvPr/>
        </p:nvPicPr>
        <p:blipFill>
          <a:blip r:embed="rId6" cstate="print"/>
          <a:srcRect/>
          <a:stretch>
            <a:fillRect/>
          </a:stretch>
        </p:blipFill>
        <p:spPr bwMode="auto">
          <a:xfrm>
            <a:off x="3923928" y="0"/>
            <a:ext cx="1728192" cy="719799"/>
          </a:xfrm>
          <a:prstGeom prst="rect">
            <a:avLst/>
          </a:prstGeom>
          <a:noFill/>
        </p:spPr>
      </p:pic>
      <p:pic>
        <p:nvPicPr>
          <p:cNvPr id="1091" name="Picture 67" descr="C:\Users\daviee5\AppData\Local\Microsoft\Windows\Temporary Internet Files\Content.IE5\137MIUFX\MP900399510[1].jpg"/>
          <p:cNvPicPr>
            <a:picLocks noChangeAspect="1" noChangeArrowheads="1"/>
          </p:cNvPicPr>
          <p:nvPr/>
        </p:nvPicPr>
        <p:blipFill>
          <a:blip r:embed="rId7" cstate="print"/>
          <a:srcRect/>
          <a:stretch>
            <a:fillRect/>
          </a:stretch>
        </p:blipFill>
        <p:spPr bwMode="auto">
          <a:xfrm>
            <a:off x="0" y="0"/>
            <a:ext cx="1043608" cy="692696"/>
          </a:xfrm>
          <a:prstGeom prst="rect">
            <a:avLst/>
          </a:prstGeom>
          <a:noFill/>
        </p:spPr>
      </p:pic>
      <p:pic>
        <p:nvPicPr>
          <p:cNvPr id="1092" name="Picture 68" descr="C:\Users\daviee5\AppData\Local\Microsoft\Windows\Temporary Internet Files\Content.IE5\30UVLV2V\MP900178656[1].jpg"/>
          <p:cNvPicPr>
            <a:picLocks noChangeAspect="1" noChangeArrowheads="1"/>
          </p:cNvPicPr>
          <p:nvPr/>
        </p:nvPicPr>
        <p:blipFill>
          <a:blip r:embed="rId8" cstate="print"/>
          <a:srcRect/>
          <a:stretch>
            <a:fillRect/>
          </a:stretch>
        </p:blipFill>
        <p:spPr bwMode="auto">
          <a:xfrm>
            <a:off x="3923928" y="6093754"/>
            <a:ext cx="1368152" cy="764246"/>
          </a:xfrm>
          <a:prstGeom prst="rect">
            <a:avLst/>
          </a:prstGeom>
          <a:noFill/>
        </p:spPr>
      </p:pic>
      <p:pic>
        <p:nvPicPr>
          <p:cNvPr id="1093" name="Picture 69" descr="C:\Users\daviee5\AppData\Local\Microsoft\Windows\Temporary Internet Files\Content.IE5\CCSCU2M3\MP900406561[1].jpg"/>
          <p:cNvPicPr>
            <a:picLocks noChangeAspect="1" noChangeArrowheads="1"/>
          </p:cNvPicPr>
          <p:nvPr/>
        </p:nvPicPr>
        <p:blipFill>
          <a:blip r:embed="rId9" cstate="print"/>
          <a:srcRect/>
          <a:stretch>
            <a:fillRect/>
          </a:stretch>
        </p:blipFill>
        <p:spPr bwMode="auto">
          <a:xfrm>
            <a:off x="0" y="6093296"/>
            <a:ext cx="1475656" cy="764704"/>
          </a:xfrm>
          <a:prstGeom prst="rect">
            <a:avLst/>
          </a:prstGeom>
          <a:noFill/>
        </p:spPr>
      </p:pic>
      <p:pic>
        <p:nvPicPr>
          <p:cNvPr id="1094" name="Picture 70" descr="C:\Users\daviee5\AppData\Local\Microsoft\Windows\Temporary Internet Files\Content.IE5\CCSCU2M3\MP900426559[1].jpg"/>
          <p:cNvPicPr>
            <a:picLocks noChangeAspect="1" noChangeArrowheads="1"/>
          </p:cNvPicPr>
          <p:nvPr/>
        </p:nvPicPr>
        <p:blipFill>
          <a:blip r:embed="rId10" cstate="print"/>
          <a:srcRect/>
          <a:stretch>
            <a:fillRect/>
          </a:stretch>
        </p:blipFill>
        <p:spPr bwMode="auto">
          <a:xfrm>
            <a:off x="0" y="2564904"/>
            <a:ext cx="755576" cy="1224136"/>
          </a:xfrm>
          <a:prstGeom prst="rect">
            <a:avLst/>
          </a:prstGeom>
          <a:noFill/>
        </p:spPr>
      </p:pic>
    </p:spTree>
  </p:cSld>
  <p:clrMapOvr>
    <a:masterClrMapping/>
  </p:clrMapOvr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Module">
  <a:themeElements>
    <a:clrScheme name="Module">
      <a:dk1>
        <a:sysClr val="windowText" lastClr="000000"/>
      </a:dk1>
      <a:lt1>
        <a:sysClr val="window" lastClr="FFFFFF"/>
      </a:lt1>
      <a:dk2>
        <a:srgbClr val="5A6378"/>
      </a:dk2>
      <a:lt2>
        <a:srgbClr val="D4D4D6"/>
      </a:lt2>
      <a:accent1>
        <a:srgbClr val="F0AD00"/>
      </a:accent1>
      <a:accent2>
        <a:srgbClr val="60B5CC"/>
      </a:accent2>
      <a:accent3>
        <a:srgbClr val="E66C7D"/>
      </a:accent3>
      <a:accent4>
        <a:srgbClr val="6BB76D"/>
      </a:accent4>
      <a:accent5>
        <a:srgbClr val="E88651"/>
      </a:accent5>
      <a:accent6>
        <a:srgbClr val="C64847"/>
      </a:accent6>
      <a:hlink>
        <a:srgbClr val="168BBA"/>
      </a:hlink>
      <a:folHlink>
        <a:srgbClr val="680000"/>
      </a:folHlink>
    </a:clrScheme>
    <a:fontScheme name="Module">
      <a:majorFont>
        <a:latin typeface="Corbel"/>
        <a:ea typeface=""/>
        <a:cs typeface=""/>
        <a:font script="Jpan" typeface="HGｺﾞｼｯｸM"/>
        <a:font script="Hang" typeface="HY엽서L"/>
        <a:font script="Hans" typeface="华文楷体"/>
        <a:font script="Hant" typeface="新細明體"/>
        <a:font script="Arab" typeface="Tahoma"/>
        <a:font script="Hebr" typeface="Miriam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ajorFont>
      <a:minorFont>
        <a:latin typeface="Corbel"/>
        <a:ea typeface=""/>
        <a:cs typeface=""/>
        <a:font script="Jpan" typeface="HGｺﾞｼｯｸM"/>
        <a:font script="Hang" typeface="HY엽서L"/>
        <a:font script="Hans" typeface="华文楷体"/>
        <a:font script="Hant" typeface="新細明體"/>
        <a:font script="Arab" typeface="Tahoma"/>
        <a:font script="Hebr" typeface="Miriam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Modul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47500"/>
                <a:satMod val="137000"/>
              </a:schemeClr>
            </a:gs>
            <a:gs pos="55000">
              <a:schemeClr val="phClr">
                <a:shade val="69000"/>
                <a:satMod val="137000"/>
              </a:schemeClr>
            </a:gs>
            <a:gs pos="100000">
              <a:schemeClr val="phClr">
                <a:shade val="98000"/>
                <a:satMod val="137000"/>
              </a:schemeClr>
            </a:gs>
          </a:gsLst>
          <a:lin ang="16200000" scaled="0"/>
        </a:gradFill>
      </a:fillStyleLst>
      <a:lnStyleLst>
        <a:ln w="6350" cap="rnd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48000" cap="flat" cmpd="thickThin" algn="ctr">
          <a:solidFill>
            <a:schemeClr val="phClr"/>
          </a:solidFill>
          <a:prstDash val="solid"/>
        </a:ln>
        <a:ln w="48500" cap="flat" cmpd="thickThin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5000" dist="25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39000" dist="254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39000" dist="25400" dir="5400000" rotWithShape="0">
              <a:srgbClr val="000000">
                <a:alpha val="38000"/>
              </a:srgbClr>
            </a:outerShdw>
          </a:effectLst>
          <a:scene3d>
            <a:camera prst="orthographicFront" fov="0">
              <a:rot lat="0" lon="0" rev="0"/>
            </a:camera>
            <a:lightRig rig="threePt" dir="t">
              <a:rot lat="0" lon="0" rev="1800000"/>
            </a:lightRig>
          </a:scene3d>
          <a:sp3d prstMaterial="matte">
            <a:bevelT h="200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8000"/>
                <a:satMod val="300000"/>
              </a:schemeClr>
            </a:gs>
            <a:gs pos="12000">
              <a:schemeClr val="phClr">
                <a:tint val="48000"/>
                <a:satMod val="300000"/>
              </a:schemeClr>
            </a:gs>
            <a:gs pos="20000">
              <a:schemeClr val="phClr">
                <a:tint val="49000"/>
                <a:satMod val="300000"/>
              </a:schemeClr>
            </a:gs>
            <a:gs pos="100000">
              <a:schemeClr val="phClr">
                <a:shade val="30000"/>
              </a:schemeClr>
            </a:gs>
          </a:gsLst>
          <a:path path="circle">
            <a:fillToRect l="10000" t="-25000" r="10000" b="125000"/>
          </a:path>
        </a:gradFill>
        <a:blipFill>
          <a:blip xmlns:r="http://schemas.openxmlformats.org/officeDocument/2006/relationships" r:embed="rId1">
            <a:duotone>
              <a:schemeClr val="phClr">
                <a:shade val="75000"/>
                <a:satMod val="105000"/>
              </a:schemeClr>
              <a:schemeClr val="phClr">
                <a:tint val="95000"/>
                <a:satMod val="105000"/>
              </a:schemeClr>
            </a:duotone>
          </a:blip>
          <a:tile tx="0" ty="0" sx="38000" sy="38000" flip="none" algn="tl"/>
        </a:blip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Module</Template>
  <TotalTime>1759</TotalTime>
  <Words>149</Words>
  <Application>Microsoft Office PowerPoint</Application>
  <PresentationFormat>On-screen Show (4:3)</PresentationFormat>
  <Paragraphs>33</Paragraphs>
  <Slides>1</Slides>
  <Notes>0</Notes>
  <HiddenSlides>0</HiddenSlides>
  <MMClips>0</MMClips>
  <ScaleCrop>false</ScaleCrop>
  <HeadingPairs>
    <vt:vector size="4" baseType="variant">
      <vt:variant>
        <vt:lpstr>Theme</vt:lpstr>
      </vt:variant>
      <vt:variant>
        <vt:i4>1</vt:i4>
      </vt:variant>
      <vt:variant>
        <vt:lpstr>Slide Titles</vt:lpstr>
      </vt:variant>
      <vt:variant>
        <vt:i4>1</vt:i4>
      </vt:variant>
    </vt:vector>
  </HeadingPairs>
  <TitlesOfParts>
    <vt:vector size="2" baseType="lpstr">
      <vt:lpstr>Module</vt:lpstr>
      <vt:lpstr>Slide 1</vt:lpstr>
    </vt:vector>
  </TitlesOfParts>
  <Company>Rhondda Cynon Taff CBC</Company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Slide 1</dc:title>
  <dc:creator>daviee5</dc:creator>
  <cp:lastModifiedBy>daviee5</cp:lastModifiedBy>
  <cp:revision>91</cp:revision>
  <dcterms:created xsi:type="dcterms:W3CDTF">2013-08-31T15:45:17Z</dcterms:created>
  <dcterms:modified xsi:type="dcterms:W3CDTF">2014-02-18T14:34:02Z</dcterms:modified>
</cp:coreProperties>
</file>