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4B4"/>
    <a:srgbClr val="FFBFB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4154DB-A16C-4FE2-92E0-A0EC3BA4DEAC}" type="doc">
      <dgm:prSet loTypeId="urn:microsoft.com/office/officeart/2008/layout/LinedList" loCatId="list" qsTypeId="urn:microsoft.com/office/officeart/2005/8/quickstyle/simple1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C04A9538-689C-49FE-AE87-7CC209425B03}">
      <dgm:prSet/>
      <dgm:spPr/>
      <dgm:t>
        <a:bodyPr/>
        <a:lstStyle/>
        <a:p>
          <a:r>
            <a:rPr lang="en-GB"/>
            <a:t>INTRODUCTION to Green Haven Florists</a:t>
          </a:r>
          <a:endParaRPr lang="en-US"/>
        </a:p>
      </dgm:t>
    </dgm:pt>
    <dgm:pt modelId="{672F1593-7719-479F-9C94-6A77960515E4}" type="parTrans" cxnId="{F0C934B7-4822-48B7-9359-B18BAFC0BA06}">
      <dgm:prSet/>
      <dgm:spPr/>
      <dgm:t>
        <a:bodyPr/>
        <a:lstStyle/>
        <a:p>
          <a:endParaRPr lang="en-US"/>
        </a:p>
      </dgm:t>
    </dgm:pt>
    <dgm:pt modelId="{82A1D90F-F021-45A1-B14D-BB4DFE9C1B54}" type="sibTrans" cxnId="{F0C934B7-4822-48B7-9359-B18BAFC0BA06}">
      <dgm:prSet/>
      <dgm:spPr/>
      <dgm:t>
        <a:bodyPr/>
        <a:lstStyle/>
        <a:p>
          <a:endParaRPr lang="en-US"/>
        </a:p>
      </dgm:t>
    </dgm:pt>
    <dgm:pt modelId="{2BB55230-6A59-4556-B7B7-E87715C5081B}">
      <dgm:prSet/>
      <dgm:spPr/>
      <dgm:t>
        <a:bodyPr/>
        <a:lstStyle/>
        <a:p>
          <a:r>
            <a:rPr lang="en-GB"/>
            <a:t>Store sales issues</a:t>
          </a:r>
          <a:endParaRPr lang="en-US"/>
        </a:p>
      </dgm:t>
    </dgm:pt>
    <dgm:pt modelId="{79A98AC9-AEFA-4A5C-933C-FEBC42BB3C98}" type="parTrans" cxnId="{D0161638-8008-498B-9012-CE4E4DE0AD0D}">
      <dgm:prSet/>
      <dgm:spPr/>
      <dgm:t>
        <a:bodyPr/>
        <a:lstStyle/>
        <a:p>
          <a:endParaRPr lang="en-US"/>
        </a:p>
      </dgm:t>
    </dgm:pt>
    <dgm:pt modelId="{4CCED270-2B0D-490A-9045-6C55517E5B7A}" type="sibTrans" cxnId="{D0161638-8008-498B-9012-CE4E4DE0AD0D}">
      <dgm:prSet/>
      <dgm:spPr/>
      <dgm:t>
        <a:bodyPr/>
        <a:lstStyle/>
        <a:p>
          <a:endParaRPr lang="en-US"/>
        </a:p>
      </dgm:t>
    </dgm:pt>
    <dgm:pt modelId="{D1365F25-328C-454D-AAC7-D73173B4FB1E}">
      <dgm:prSet/>
      <dgm:spPr/>
      <dgm:t>
        <a:bodyPr/>
        <a:lstStyle/>
        <a:p>
          <a:r>
            <a:rPr lang="en-GB"/>
            <a:t>5W2H analysis </a:t>
          </a:r>
          <a:endParaRPr lang="en-US"/>
        </a:p>
      </dgm:t>
    </dgm:pt>
    <dgm:pt modelId="{55F9921D-8111-4D98-A14D-B4AB0823AEA8}" type="parTrans" cxnId="{28F1EEC6-88C6-4B56-932A-1D1955103DF7}">
      <dgm:prSet/>
      <dgm:spPr/>
      <dgm:t>
        <a:bodyPr/>
        <a:lstStyle/>
        <a:p>
          <a:endParaRPr lang="en-US"/>
        </a:p>
      </dgm:t>
    </dgm:pt>
    <dgm:pt modelId="{A596741D-9DE5-4D9A-A931-06295CE15B50}" type="sibTrans" cxnId="{28F1EEC6-88C6-4B56-932A-1D1955103DF7}">
      <dgm:prSet/>
      <dgm:spPr/>
      <dgm:t>
        <a:bodyPr/>
        <a:lstStyle/>
        <a:p>
          <a:endParaRPr lang="en-US"/>
        </a:p>
      </dgm:t>
    </dgm:pt>
    <dgm:pt modelId="{CE4EBB22-E0A1-4F42-9D81-D8A42228C0AF}">
      <dgm:prSet/>
      <dgm:spPr/>
      <dgm:t>
        <a:bodyPr/>
        <a:lstStyle/>
        <a:p>
          <a:r>
            <a:rPr lang="en-GB"/>
            <a:t>Pestle analysis</a:t>
          </a:r>
          <a:endParaRPr lang="en-US"/>
        </a:p>
      </dgm:t>
    </dgm:pt>
    <dgm:pt modelId="{278D084A-E961-4D98-9527-2E768D1F2487}" type="parTrans" cxnId="{9EF612B9-45E6-4D74-A951-CE6B3FBA3A5C}">
      <dgm:prSet/>
      <dgm:spPr/>
      <dgm:t>
        <a:bodyPr/>
        <a:lstStyle/>
        <a:p>
          <a:endParaRPr lang="en-US"/>
        </a:p>
      </dgm:t>
    </dgm:pt>
    <dgm:pt modelId="{08EED701-0DF1-4169-B1B7-D525EBFF290D}" type="sibTrans" cxnId="{9EF612B9-45E6-4D74-A951-CE6B3FBA3A5C}">
      <dgm:prSet/>
      <dgm:spPr/>
      <dgm:t>
        <a:bodyPr/>
        <a:lstStyle/>
        <a:p>
          <a:endParaRPr lang="en-US"/>
        </a:p>
      </dgm:t>
    </dgm:pt>
    <dgm:pt modelId="{3260E17E-04A0-4240-AC72-9B91CC972EDC}">
      <dgm:prSet/>
      <dgm:spPr/>
      <dgm:t>
        <a:bodyPr/>
        <a:lstStyle/>
        <a:p>
          <a:r>
            <a:rPr lang="en-GB"/>
            <a:t>Fishbone diagram</a:t>
          </a:r>
          <a:endParaRPr lang="en-US"/>
        </a:p>
      </dgm:t>
    </dgm:pt>
    <dgm:pt modelId="{089B01A4-1D70-4433-94BC-054F4DADE1C4}" type="parTrans" cxnId="{5322CBEE-3058-4EE5-9DF8-F417E0D1B2C6}">
      <dgm:prSet/>
      <dgm:spPr/>
      <dgm:t>
        <a:bodyPr/>
        <a:lstStyle/>
        <a:p>
          <a:endParaRPr lang="en-US"/>
        </a:p>
      </dgm:t>
    </dgm:pt>
    <dgm:pt modelId="{575C91E8-73B3-4287-BE76-02BB42FA595A}" type="sibTrans" cxnId="{5322CBEE-3058-4EE5-9DF8-F417E0D1B2C6}">
      <dgm:prSet/>
      <dgm:spPr/>
      <dgm:t>
        <a:bodyPr/>
        <a:lstStyle/>
        <a:p>
          <a:endParaRPr lang="en-US"/>
        </a:p>
      </dgm:t>
    </dgm:pt>
    <dgm:pt modelId="{67BC6172-2D16-4568-978F-5656162BC362}">
      <dgm:prSet/>
      <dgm:spPr/>
      <dgm:t>
        <a:bodyPr/>
        <a:lstStyle/>
        <a:p>
          <a:r>
            <a:rPr lang="en-GB"/>
            <a:t>Key findings and conclusion</a:t>
          </a:r>
          <a:endParaRPr lang="en-US"/>
        </a:p>
      </dgm:t>
    </dgm:pt>
    <dgm:pt modelId="{DDC010F2-D488-4F27-B0A0-B61D89FA5729}" type="parTrans" cxnId="{4F5D8055-48D9-4962-977A-6FB2E69B3D81}">
      <dgm:prSet/>
      <dgm:spPr/>
      <dgm:t>
        <a:bodyPr/>
        <a:lstStyle/>
        <a:p>
          <a:endParaRPr lang="en-US"/>
        </a:p>
      </dgm:t>
    </dgm:pt>
    <dgm:pt modelId="{550642DE-5AAC-4181-B25D-5B7F593E296C}" type="sibTrans" cxnId="{4F5D8055-48D9-4962-977A-6FB2E69B3D81}">
      <dgm:prSet/>
      <dgm:spPr/>
      <dgm:t>
        <a:bodyPr/>
        <a:lstStyle/>
        <a:p>
          <a:endParaRPr lang="en-US"/>
        </a:p>
      </dgm:t>
    </dgm:pt>
    <dgm:pt modelId="{C6F48826-D905-144C-9E27-8B2C9364A8CA}" type="pres">
      <dgm:prSet presAssocID="{314154DB-A16C-4FE2-92E0-A0EC3BA4DEAC}" presName="vert0" presStyleCnt="0">
        <dgm:presLayoutVars>
          <dgm:dir/>
          <dgm:animOne val="branch"/>
          <dgm:animLvl val="lvl"/>
        </dgm:presLayoutVars>
      </dgm:prSet>
      <dgm:spPr/>
    </dgm:pt>
    <dgm:pt modelId="{2E138F07-0191-AF41-8F19-01200C8D426A}" type="pres">
      <dgm:prSet presAssocID="{C04A9538-689C-49FE-AE87-7CC209425B03}" presName="thickLine" presStyleLbl="alignNode1" presStyleIdx="0" presStyleCnt="6"/>
      <dgm:spPr/>
    </dgm:pt>
    <dgm:pt modelId="{58C4D6DA-EBD4-8B4A-8584-20D354CD7A5B}" type="pres">
      <dgm:prSet presAssocID="{C04A9538-689C-49FE-AE87-7CC209425B03}" presName="horz1" presStyleCnt="0"/>
      <dgm:spPr/>
    </dgm:pt>
    <dgm:pt modelId="{52D123FB-9869-AA43-95C5-E2DD30D4BD88}" type="pres">
      <dgm:prSet presAssocID="{C04A9538-689C-49FE-AE87-7CC209425B03}" presName="tx1" presStyleLbl="revTx" presStyleIdx="0" presStyleCnt="6"/>
      <dgm:spPr/>
    </dgm:pt>
    <dgm:pt modelId="{B42D1BB4-7973-0946-8529-A6B7A7FA4BAE}" type="pres">
      <dgm:prSet presAssocID="{C04A9538-689C-49FE-AE87-7CC209425B03}" presName="vert1" presStyleCnt="0"/>
      <dgm:spPr/>
    </dgm:pt>
    <dgm:pt modelId="{224EA681-257D-6A45-995B-08A1639F7183}" type="pres">
      <dgm:prSet presAssocID="{2BB55230-6A59-4556-B7B7-E87715C5081B}" presName="thickLine" presStyleLbl="alignNode1" presStyleIdx="1" presStyleCnt="6"/>
      <dgm:spPr/>
    </dgm:pt>
    <dgm:pt modelId="{3EC3A30C-F4E7-0941-814A-2D3A82C4172F}" type="pres">
      <dgm:prSet presAssocID="{2BB55230-6A59-4556-B7B7-E87715C5081B}" presName="horz1" presStyleCnt="0"/>
      <dgm:spPr/>
    </dgm:pt>
    <dgm:pt modelId="{0796DD25-3BAA-6C45-A5B8-90003F85FC3D}" type="pres">
      <dgm:prSet presAssocID="{2BB55230-6A59-4556-B7B7-E87715C5081B}" presName="tx1" presStyleLbl="revTx" presStyleIdx="1" presStyleCnt="6"/>
      <dgm:spPr/>
    </dgm:pt>
    <dgm:pt modelId="{95C13B0F-3135-9C48-A7CC-B31C7BA0A935}" type="pres">
      <dgm:prSet presAssocID="{2BB55230-6A59-4556-B7B7-E87715C5081B}" presName="vert1" presStyleCnt="0"/>
      <dgm:spPr/>
    </dgm:pt>
    <dgm:pt modelId="{64BF312A-6B3B-FC4E-A597-A7FE80AFBBFF}" type="pres">
      <dgm:prSet presAssocID="{D1365F25-328C-454D-AAC7-D73173B4FB1E}" presName="thickLine" presStyleLbl="alignNode1" presStyleIdx="2" presStyleCnt="6"/>
      <dgm:spPr/>
    </dgm:pt>
    <dgm:pt modelId="{D47DFDEF-EFA8-074A-97F4-C00D3137D4AD}" type="pres">
      <dgm:prSet presAssocID="{D1365F25-328C-454D-AAC7-D73173B4FB1E}" presName="horz1" presStyleCnt="0"/>
      <dgm:spPr/>
    </dgm:pt>
    <dgm:pt modelId="{54671CDD-EB38-2642-BEAE-B48E6ABB7757}" type="pres">
      <dgm:prSet presAssocID="{D1365F25-328C-454D-AAC7-D73173B4FB1E}" presName="tx1" presStyleLbl="revTx" presStyleIdx="2" presStyleCnt="6"/>
      <dgm:spPr/>
    </dgm:pt>
    <dgm:pt modelId="{BE2BBC55-CB9B-5241-A11C-996A3D0FA6E8}" type="pres">
      <dgm:prSet presAssocID="{D1365F25-328C-454D-AAC7-D73173B4FB1E}" presName="vert1" presStyleCnt="0"/>
      <dgm:spPr/>
    </dgm:pt>
    <dgm:pt modelId="{4A80692B-5DF6-744C-BEFA-1D549DBA12B1}" type="pres">
      <dgm:prSet presAssocID="{CE4EBB22-E0A1-4F42-9D81-D8A42228C0AF}" presName="thickLine" presStyleLbl="alignNode1" presStyleIdx="3" presStyleCnt="6"/>
      <dgm:spPr/>
    </dgm:pt>
    <dgm:pt modelId="{47CB7C68-3061-ED41-A7D8-0003B19C6A9A}" type="pres">
      <dgm:prSet presAssocID="{CE4EBB22-E0A1-4F42-9D81-D8A42228C0AF}" presName="horz1" presStyleCnt="0"/>
      <dgm:spPr/>
    </dgm:pt>
    <dgm:pt modelId="{C099995A-A4CA-C84B-9473-584071E36BE3}" type="pres">
      <dgm:prSet presAssocID="{CE4EBB22-E0A1-4F42-9D81-D8A42228C0AF}" presName="tx1" presStyleLbl="revTx" presStyleIdx="3" presStyleCnt="6"/>
      <dgm:spPr/>
    </dgm:pt>
    <dgm:pt modelId="{B2656856-C3A4-D649-854F-B9F0785C570B}" type="pres">
      <dgm:prSet presAssocID="{CE4EBB22-E0A1-4F42-9D81-D8A42228C0AF}" presName="vert1" presStyleCnt="0"/>
      <dgm:spPr/>
    </dgm:pt>
    <dgm:pt modelId="{38250381-B7A4-0D45-BC9F-EC363488898E}" type="pres">
      <dgm:prSet presAssocID="{3260E17E-04A0-4240-AC72-9B91CC972EDC}" presName="thickLine" presStyleLbl="alignNode1" presStyleIdx="4" presStyleCnt="6"/>
      <dgm:spPr/>
    </dgm:pt>
    <dgm:pt modelId="{D331AE7F-1B14-544C-8062-372A20004720}" type="pres">
      <dgm:prSet presAssocID="{3260E17E-04A0-4240-AC72-9B91CC972EDC}" presName="horz1" presStyleCnt="0"/>
      <dgm:spPr/>
    </dgm:pt>
    <dgm:pt modelId="{9E101C3E-F9B8-2848-9694-CB735EA4B794}" type="pres">
      <dgm:prSet presAssocID="{3260E17E-04A0-4240-AC72-9B91CC972EDC}" presName="tx1" presStyleLbl="revTx" presStyleIdx="4" presStyleCnt="6"/>
      <dgm:spPr/>
    </dgm:pt>
    <dgm:pt modelId="{3E89C5E4-A0FD-DB44-BEFA-BBAFE45B455B}" type="pres">
      <dgm:prSet presAssocID="{3260E17E-04A0-4240-AC72-9B91CC972EDC}" presName="vert1" presStyleCnt="0"/>
      <dgm:spPr/>
    </dgm:pt>
    <dgm:pt modelId="{5DD5A6AB-5D30-D84A-94CB-2279BCDF255B}" type="pres">
      <dgm:prSet presAssocID="{67BC6172-2D16-4568-978F-5656162BC362}" presName="thickLine" presStyleLbl="alignNode1" presStyleIdx="5" presStyleCnt="6"/>
      <dgm:spPr/>
    </dgm:pt>
    <dgm:pt modelId="{9258CC0D-4744-B54C-98DF-B72E0D5E85FC}" type="pres">
      <dgm:prSet presAssocID="{67BC6172-2D16-4568-978F-5656162BC362}" presName="horz1" presStyleCnt="0"/>
      <dgm:spPr/>
    </dgm:pt>
    <dgm:pt modelId="{028A1AC8-40D3-AE43-8B81-F3DC339E7909}" type="pres">
      <dgm:prSet presAssocID="{67BC6172-2D16-4568-978F-5656162BC362}" presName="tx1" presStyleLbl="revTx" presStyleIdx="5" presStyleCnt="6"/>
      <dgm:spPr/>
    </dgm:pt>
    <dgm:pt modelId="{58426C72-D731-2F42-8EC8-941466D0287E}" type="pres">
      <dgm:prSet presAssocID="{67BC6172-2D16-4568-978F-5656162BC362}" presName="vert1" presStyleCnt="0"/>
      <dgm:spPr/>
    </dgm:pt>
  </dgm:ptLst>
  <dgm:cxnLst>
    <dgm:cxn modelId="{891C2509-7B44-054F-8239-6F0F1844604F}" type="presOf" srcId="{C04A9538-689C-49FE-AE87-7CC209425B03}" destId="{52D123FB-9869-AA43-95C5-E2DD30D4BD88}" srcOrd="0" destOrd="0" presId="urn:microsoft.com/office/officeart/2008/layout/LinedList"/>
    <dgm:cxn modelId="{D0161638-8008-498B-9012-CE4E4DE0AD0D}" srcId="{314154DB-A16C-4FE2-92E0-A0EC3BA4DEAC}" destId="{2BB55230-6A59-4556-B7B7-E87715C5081B}" srcOrd="1" destOrd="0" parTransId="{79A98AC9-AEFA-4A5C-933C-FEBC42BB3C98}" sibTransId="{4CCED270-2B0D-490A-9045-6C55517E5B7A}"/>
    <dgm:cxn modelId="{3117A450-004C-C346-B7A5-F4BE488A2657}" type="presOf" srcId="{D1365F25-328C-454D-AAC7-D73173B4FB1E}" destId="{54671CDD-EB38-2642-BEAE-B48E6ABB7757}" srcOrd="0" destOrd="0" presId="urn:microsoft.com/office/officeart/2008/layout/LinedList"/>
    <dgm:cxn modelId="{4F5D8055-48D9-4962-977A-6FB2E69B3D81}" srcId="{314154DB-A16C-4FE2-92E0-A0EC3BA4DEAC}" destId="{67BC6172-2D16-4568-978F-5656162BC362}" srcOrd="5" destOrd="0" parTransId="{DDC010F2-D488-4F27-B0A0-B61D89FA5729}" sibTransId="{550642DE-5AAC-4181-B25D-5B7F593E296C}"/>
    <dgm:cxn modelId="{B6FDF459-C48F-BE4B-B3BE-0DF42392EDBE}" type="presOf" srcId="{CE4EBB22-E0A1-4F42-9D81-D8A42228C0AF}" destId="{C099995A-A4CA-C84B-9473-584071E36BE3}" srcOrd="0" destOrd="0" presId="urn:microsoft.com/office/officeart/2008/layout/LinedList"/>
    <dgm:cxn modelId="{5F67D791-96DA-524C-A132-F5352549B333}" type="presOf" srcId="{67BC6172-2D16-4568-978F-5656162BC362}" destId="{028A1AC8-40D3-AE43-8B81-F3DC339E7909}" srcOrd="0" destOrd="0" presId="urn:microsoft.com/office/officeart/2008/layout/LinedList"/>
    <dgm:cxn modelId="{F0C934B7-4822-48B7-9359-B18BAFC0BA06}" srcId="{314154DB-A16C-4FE2-92E0-A0EC3BA4DEAC}" destId="{C04A9538-689C-49FE-AE87-7CC209425B03}" srcOrd="0" destOrd="0" parTransId="{672F1593-7719-479F-9C94-6A77960515E4}" sibTransId="{82A1D90F-F021-45A1-B14D-BB4DFE9C1B54}"/>
    <dgm:cxn modelId="{9EF612B9-45E6-4D74-A951-CE6B3FBA3A5C}" srcId="{314154DB-A16C-4FE2-92E0-A0EC3BA4DEAC}" destId="{CE4EBB22-E0A1-4F42-9D81-D8A42228C0AF}" srcOrd="3" destOrd="0" parTransId="{278D084A-E961-4D98-9527-2E768D1F2487}" sibTransId="{08EED701-0DF1-4169-B1B7-D525EBFF290D}"/>
    <dgm:cxn modelId="{CF2E75BA-3371-B743-B1E0-6B1284C7D629}" type="presOf" srcId="{2BB55230-6A59-4556-B7B7-E87715C5081B}" destId="{0796DD25-3BAA-6C45-A5B8-90003F85FC3D}" srcOrd="0" destOrd="0" presId="urn:microsoft.com/office/officeart/2008/layout/LinedList"/>
    <dgm:cxn modelId="{28F1EEC6-88C6-4B56-932A-1D1955103DF7}" srcId="{314154DB-A16C-4FE2-92E0-A0EC3BA4DEAC}" destId="{D1365F25-328C-454D-AAC7-D73173B4FB1E}" srcOrd="2" destOrd="0" parTransId="{55F9921D-8111-4D98-A14D-B4AB0823AEA8}" sibTransId="{A596741D-9DE5-4D9A-A931-06295CE15B50}"/>
    <dgm:cxn modelId="{34EBC9DB-4D20-D748-B0AF-522C47C662E5}" type="presOf" srcId="{314154DB-A16C-4FE2-92E0-A0EC3BA4DEAC}" destId="{C6F48826-D905-144C-9E27-8B2C9364A8CA}" srcOrd="0" destOrd="0" presId="urn:microsoft.com/office/officeart/2008/layout/LinedList"/>
    <dgm:cxn modelId="{194105EA-0BAE-2748-9742-16339E9114C1}" type="presOf" srcId="{3260E17E-04A0-4240-AC72-9B91CC972EDC}" destId="{9E101C3E-F9B8-2848-9694-CB735EA4B794}" srcOrd="0" destOrd="0" presId="urn:microsoft.com/office/officeart/2008/layout/LinedList"/>
    <dgm:cxn modelId="{5322CBEE-3058-4EE5-9DF8-F417E0D1B2C6}" srcId="{314154DB-A16C-4FE2-92E0-A0EC3BA4DEAC}" destId="{3260E17E-04A0-4240-AC72-9B91CC972EDC}" srcOrd="4" destOrd="0" parTransId="{089B01A4-1D70-4433-94BC-054F4DADE1C4}" sibTransId="{575C91E8-73B3-4287-BE76-02BB42FA595A}"/>
    <dgm:cxn modelId="{FC0D6312-89BF-784C-8D7A-6B11F7B64F59}" type="presParOf" srcId="{C6F48826-D905-144C-9E27-8B2C9364A8CA}" destId="{2E138F07-0191-AF41-8F19-01200C8D426A}" srcOrd="0" destOrd="0" presId="urn:microsoft.com/office/officeart/2008/layout/LinedList"/>
    <dgm:cxn modelId="{58C4A046-C219-6A44-94B8-5E94AC16A744}" type="presParOf" srcId="{C6F48826-D905-144C-9E27-8B2C9364A8CA}" destId="{58C4D6DA-EBD4-8B4A-8584-20D354CD7A5B}" srcOrd="1" destOrd="0" presId="urn:microsoft.com/office/officeart/2008/layout/LinedList"/>
    <dgm:cxn modelId="{F4B5CB58-2123-564E-81D6-165F34A45E53}" type="presParOf" srcId="{58C4D6DA-EBD4-8B4A-8584-20D354CD7A5B}" destId="{52D123FB-9869-AA43-95C5-E2DD30D4BD88}" srcOrd="0" destOrd="0" presId="urn:microsoft.com/office/officeart/2008/layout/LinedList"/>
    <dgm:cxn modelId="{B4609AFF-15C5-C24F-BC6E-C7A9C988F513}" type="presParOf" srcId="{58C4D6DA-EBD4-8B4A-8584-20D354CD7A5B}" destId="{B42D1BB4-7973-0946-8529-A6B7A7FA4BAE}" srcOrd="1" destOrd="0" presId="urn:microsoft.com/office/officeart/2008/layout/LinedList"/>
    <dgm:cxn modelId="{43EA48A6-CDEF-5340-B7CE-32FA85FB021F}" type="presParOf" srcId="{C6F48826-D905-144C-9E27-8B2C9364A8CA}" destId="{224EA681-257D-6A45-995B-08A1639F7183}" srcOrd="2" destOrd="0" presId="urn:microsoft.com/office/officeart/2008/layout/LinedList"/>
    <dgm:cxn modelId="{B9DB1513-2583-4E47-A60A-56B8611F7130}" type="presParOf" srcId="{C6F48826-D905-144C-9E27-8B2C9364A8CA}" destId="{3EC3A30C-F4E7-0941-814A-2D3A82C4172F}" srcOrd="3" destOrd="0" presId="urn:microsoft.com/office/officeart/2008/layout/LinedList"/>
    <dgm:cxn modelId="{9FD210BA-2DB6-3E43-8810-C363A7D11F3E}" type="presParOf" srcId="{3EC3A30C-F4E7-0941-814A-2D3A82C4172F}" destId="{0796DD25-3BAA-6C45-A5B8-90003F85FC3D}" srcOrd="0" destOrd="0" presId="urn:microsoft.com/office/officeart/2008/layout/LinedList"/>
    <dgm:cxn modelId="{76E368ED-E876-3A4A-9C05-D64584289FEB}" type="presParOf" srcId="{3EC3A30C-F4E7-0941-814A-2D3A82C4172F}" destId="{95C13B0F-3135-9C48-A7CC-B31C7BA0A935}" srcOrd="1" destOrd="0" presId="urn:microsoft.com/office/officeart/2008/layout/LinedList"/>
    <dgm:cxn modelId="{39899FB4-58C5-594A-88AF-D3F5289C8D07}" type="presParOf" srcId="{C6F48826-D905-144C-9E27-8B2C9364A8CA}" destId="{64BF312A-6B3B-FC4E-A597-A7FE80AFBBFF}" srcOrd="4" destOrd="0" presId="urn:microsoft.com/office/officeart/2008/layout/LinedList"/>
    <dgm:cxn modelId="{E81BC671-558C-104A-8D88-45BA951DD185}" type="presParOf" srcId="{C6F48826-D905-144C-9E27-8B2C9364A8CA}" destId="{D47DFDEF-EFA8-074A-97F4-C00D3137D4AD}" srcOrd="5" destOrd="0" presId="urn:microsoft.com/office/officeart/2008/layout/LinedList"/>
    <dgm:cxn modelId="{C0D1E468-3BAE-0146-B602-4053CDE8A890}" type="presParOf" srcId="{D47DFDEF-EFA8-074A-97F4-C00D3137D4AD}" destId="{54671CDD-EB38-2642-BEAE-B48E6ABB7757}" srcOrd="0" destOrd="0" presId="urn:microsoft.com/office/officeart/2008/layout/LinedList"/>
    <dgm:cxn modelId="{8790C156-A70E-604F-9DFA-AB966EA95292}" type="presParOf" srcId="{D47DFDEF-EFA8-074A-97F4-C00D3137D4AD}" destId="{BE2BBC55-CB9B-5241-A11C-996A3D0FA6E8}" srcOrd="1" destOrd="0" presId="urn:microsoft.com/office/officeart/2008/layout/LinedList"/>
    <dgm:cxn modelId="{4B79BED6-9FED-9741-B657-81F12CBA06A2}" type="presParOf" srcId="{C6F48826-D905-144C-9E27-8B2C9364A8CA}" destId="{4A80692B-5DF6-744C-BEFA-1D549DBA12B1}" srcOrd="6" destOrd="0" presId="urn:microsoft.com/office/officeart/2008/layout/LinedList"/>
    <dgm:cxn modelId="{AF5C12C5-A3AA-3F42-8CB9-52DC6F7E0D6C}" type="presParOf" srcId="{C6F48826-D905-144C-9E27-8B2C9364A8CA}" destId="{47CB7C68-3061-ED41-A7D8-0003B19C6A9A}" srcOrd="7" destOrd="0" presId="urn:microsoft.com/office/officeart/2008/layout/LinedList"/>
    <dgm:cxn modelId="{F9385E09-1BA4-F348-A083-94CCDBEA775F}" type="presParOf" srcId="{47CB7C68-3061-ED41-A7D8-0003B19C6A9A}" destId="{C099995A-A4CA-C84B-9473-584071E36BE3}" srcOrd="0" destOrd="0" presId="urn:microsoft.com/office/officeart/2008/layout/LinedList"/>
    <dgm:cxn modelId="{CB01CE7F-2E12-D64B-8520-66159A969F96}" type="presParOf" srcId="{47CB7C68-3061-ED41-A7D8-0003B19C6A9A}" destId="{B2656856-C3A4-D649-854F-B9F0785C570B}" srcOrd="1" destOrd="0" presId="urn:microsoft.com/office/officeart/2008/layout/LinedList"/>
    <dgm:cxn modelId="{32E2F1BF-E243-BF4C-BD46-E0C28AC18E65}" type="presParOf" srcId="{C6F48826-D905-144C-9E27-8B2C9364A8CA}" destId="{38250381-B7A4-0D45-BC9F-EC363488898E}" srcOrd="8" destOrd="0" presId="urn:microsoft.com/office/officeart/2008/layout/LinedList"/>
    <dgm:cxn modelId="{332DD693-756A-6741-B551-6273C92A67AD}" type="presParOf" srcId="{C6F48826-D905-144C-9E27-8B2C9364A8CA}" destId="{D331AE7F-1B14-544C-8062-372A20004720}" srcOrd="9" destOrd="0" presId="urn:microsoft.com/office/officeart/2008/layout/LinedList"/>
    <dgm:cxn modelId="{7931753F-24AC-3841-A82A-E8947F613A45}" type="presParOf" srcId="{D331AE7F-1B14-544C-8062-372A20004720}" destId="{9E101C3E-F9B8-2848-9694-CB735EA4B794}" srcOrd="0" destOrd="0" presId="urn:microsoft.com/office/officeart/2008/layout/LinedList"/>
    <dgm:cxn modelId="{07DC9A80-418D-0B4D-83CD-E646B6438041}" type="presParOf" srcId="{D331AE7F-1B14-544C-8062-372A20004720}" destId="{3E89C5E4-A0FD-DB44-BEFA-BBAFE45B455B}" srcOrd="1" destOrd="0" presId="urn:microsoft.com/office/officeart/2008/layout/LinedList"/>
    <dgm:cxn modelId="{31F97E2B-59B1-5B49-BE4B-FAA09A9BBEB6}" type="presParOf" srcId="{C6F48826-D905-144C-9E27-8B2C9364A8CA}" destId="{5DD5A6AB-5D30-D84A-94CB-2279BCDF255B}" srcOrd="10" destOrd="0" presId="urn:microsoft.com/office/officeart/2008/layout/LinedList"/>
    <dgm:cxn modelId="{C535FCC9-6124-8E49-AB45-994B4F95DD2D}" type="presParOf" srcId="{C6F48826-D905-144C-9E27-8B2C9364A8CA}" destId="{9258CC0D-4744-B54C-98DF-B72E0D5E85FC}" srcOrd="11" destOrd="0" presId="urn:microsoft.com/office/officeart/2008/layout/LinedList"/>
    <dgm:cxn modelId="{3A005002-C8C3-5741-834A-2D79585E716F}" type="presParOf" srcId="{9258CC0D-4744-B54C-98DF-B72E0D5E85FC}" destId="{028A1AC8-40D3-AE43-8B81-F3DC339E7909}" srcOrd="0" destOrd="0" presId="urn:microsoft.com/office/officeart/2008/layout/LinedList"/>
    <dgm:cxn modelId="{79874939-B232-FC45-9EAC-CD1825DC12B1}" type="presParOf" srcId="{9258CC0D-4744-B54C-98DF-B72E0D5E85FC}" destId="{58426C72-D731-2F42-8EC8-941466D028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4060FA-A7CB-49A1-87EC-CED39FB46F3A}" type="doc">
      <dgm:prSet loTypeId="urn:microsoft.com/office/officeart/2008/layout/LinedList" loCatId="list" qsTypeId="urn:microsoft.com/office/officeart/2005/8/quickstyle/simple2" qsCatId="simple" csTypeId="urn:microsoft.com/office/officeart/2005/8/colors/accent0_2" csCatId="mainScheme"/>
      <dgm:spPr/>
      <dgm:t>
        <a:bodyPr/>
        <a:lstStyle/>
        <a:p>
          <a:endParaRPr lang="en-US"/>
        </a:p>
      </dgm:t>
    </dgm:pt>
    <dgm:pt modelId="{2554CC00-2853-47B8-8245-AC88013E2542}">
      <dgm:prSet/>
      <dgm:spPr/>
      <dgm:t>
        <a:bodyPr/>
        <a:lstStyle/>
        <a:p>
          <a:r>
            <a:rPr lang="en-GB"/>
            <a:t>Green Haven Florists is a small flower shop in Norwich,UK.</a:t>
          </a:r>
          <a:endParaRPr lang="en-US"/>
        </a:p>
      </dgm:t>
    </dgm:pt>
    <dgm:pt modelId="{D0C9EDD5-4C4C-4035-98CB-7A9A3962BCE4}" type="parTrans" cxnId="{8AAF11C7-0AD2-4DCA-8240-6DA2C630BA7C}">
      <dgm:prSet/>
      <dgm:spPr/>
      <dgm:t>
        <a:bodyPr/>
        <a:lstStyle/>
        <a:p>
          <a:endParaRPr lang="en-US"/>
        </a:p>
      </dgm:t>
    </dgm:pt>
    <dgm:pt modelId="{E6A894F4-866E-4EA9-82C3-E23B268C153D}" type="sibTrans" cxnId="{8AAF11C7-0AD2-4DCA-8240-6DA2C630BA7C}">
      <dgm:prSet/>
      <dgm:spPr/>
      <dgm:t>
        <a:bodyPr/>
        <a:lstStyle/>
        <a:p>
          <a:endParaRPr lang="en-US"/>
        </a:p>
      </dgm:t>
    </dgm:pt>
    <dgm:pt modelId="{0FA05F08-D3D6-497B-9695-38096F62B04D}">
      <dgm:prSet/>
      <dgm:spPr/>
      <dgm:t>
        <a:bodyPr/>
        <a:lstStyle/>
        <a:p>
          <a:r>
            <a:rPr lang="en-GB"/>
            <a:t>Founded by Liam and Priya Patel in 2016</a:t>
          </a:r>
          <a:endParaRPr lang="en-US"/>
        </a:p>
      </dgm:t>
    </dgm:pt>
    <dgm:pt modelId="{62EDCAC1-CC16-426E-A4F1-5138E93BB79D}" type="parTrans" cxnId="{5C781F77-2B52-45AB-B80A-8F788E4EFB80}">
      <dgm:prSet/>
      <dgm:spPr/>
      <dgm:t>
        <a:bodyPr/>
        <a:lstStyle/>
        <a:p>
          <a:endParaRPr lang="en-US"/>
        </a:p>
      </dgm:t>
    </dgm:pt>
    <dgm:pt modelId="{5CD152FD-8253-47E7-8386-916EFAB2D7AA}" type="sibTrans" cxnId="{5C781F77-2B52-45AB-B80A-8F788E4EFB80}">
      <dgm:prSet/>
      <dgm:spPr/>
      <dgm:t>
        <a:bodyPr/>
        <a:lstStyle/>
        <a:p>
          <a:endParaRPr lang="en-US"/>
        </a:p>
      </dgm:t>
    </dgm:pt>
    <dgm:pt modelId="{00D9936A-D29B-4EE9-8BBB-793A01A434DE}">
      <dgm:prSet/>
      <dgm:spPr/>
      <dgm:t>
        <a:bodyPr/>
        <a:lstStyle/>
        <a:p>
          <a:r>
            <a:rPr lang="en-GB"/>
            <a:t>Known for floral arrangements and eco-friendly packages</a:t>
          </a:r>
          <a:endParaRPr lang="en-US"/>
        </a:p>
      </dgm:t>
    </dgm:pt>
    <dgm:pt modelId="{909DECAA-0EB2-4506-A0FD-80D2ED3949FB}" type="parTrans" cxnId="{15072827-B933-4025-A4DD-4E67FACAB625}">
      <dgm:prSet/>
      <dgm:spPr/>
      <dgm:t>
        <a:bodyPr/>
        <a:lstStyle/>
        <a:p>
          <a:endParaRPr lang="en-US"/>
        </a:p>
      </dgm:t>
    </dgm:pt>
    <dgm:pt modelId="{7E3A977D-BB99-4ADA-8ABC-6B6E67565287}" type="sibTrans" cxnId="{15072827-B933-4025-A4DD-4E67FACAB625}">
      <dgm:prSet/>
      <dgm:spPr/>
      <dgm:t>
        <a:bodyPr/>
        <a:lstStyle/>
        <a:p>
          <a:endParaRPr lang="en-US"/>
        </a:p>
      </dgm:t>
    </dgm:pt>
    <dgm:pt modelId="{A66B7186-076E-4F63-9034-4C74AC376CD7}">
      <dgm:prSet/>
      <dgm:spPr/>
      <dgm:t>
        <a:bodyPr/>
        <a:lstStyle/>
        <a:p>
          <a:r>
            <a:rPr lang="en-GB"/>
            <a:t>Serves weeding's, local customers and other corporate clients</a:t>
          </a:r>
          <a:endParaRPr lang="en-US"/>
        </a:p>
      </dgm:t>
    </dgm:pt>
    <dgm:pt modelId="{3A6E333F-688E-4632-BAFF-9838E7921446}" type="parTrans" cxnId="{E02AA97A-042A-4AF1-9787-A8FC24E0A51E}">
      <dgm:prSet/>
      <dgm:spPr/>
      <dgm:t>
        <a:bodyPr/>
        <a:lstStyle/>
        <a:p>
          <a:endParaRPr lang="en-US"/>
        </a:p>
      </dgm:t>
    </dgm:pt>
    <dgm:pt modelId="{F7659DEF-C38C-414E-877C-1112F3C6FFD2}" type="sibTrans" cxnId="{E02AA97A-042A-4AF1-9787-A8FC24E0A51E}">
      <dgm:prSet/>
      <dgm:spPr/>
      <dgm:t>
        <a:bodyPr/>
        <a:lstStyle/>
        <a:p>
          <a:endParaRPr lang="en-US"/>
        </a:p>
      </dgm:t>
    </dgm:pt>
    <dgm:pt modelId="{B2B85381-5007-453A-98EC-66DB8C030F6C}">
      <dgm:prSet/>
      <dgm:spPr/>
      <dgm:t>
        <a:bodyPr/>
        <a:lstStyle/>
        <a:p>
          <a:r>
            <a:rPr lang="en-GB"/>
            <a:t>Experienced 30% decline in in-store Sales </a:t>
          </a:r>
          <a:endParaRPr lang="en-US"/>
        </a:p>
      </dgm:t>
    </dgm:pt>
    <dgm:pt modelId="{079020E2-84CD-4C69-A15F-0BCC79CA57AE}" type="parTrans" cxnId="{6971E1E1-CBD8-4FAF-8AB4-09E36A36DB08}">
      <dgm:prSet/>
      <dgm:spPr/>
      <dgm:t>
        <a:bodyPr/>
        <a:lstStyle/>
        <a:p>
          <a:endParaRPr lang="en-US"/>
        </a:p>
      </dgm:t>
    </dgm:pt>
    <dgm:pt modelId="{2432F2FF-CF2B-4C3F-B2C5-A0E3EEC6719D}" type="sibTrans" cxnId="{6971E1E1-CBD8-4FAF-8AB4-09E36A36DB08}">
      <dgm:prSet/>
      <dgm:spPr/>
      <dgm:t>
        <a:bodyPr/>
        <a:lstStyle/>
        <a:p>
          <a:endParaRPr lang="en-US"/>
        </a:p>
      </dgm:t>
    </dgm:pt>
    <dgm:pt modelId="{C8CAC255-C609-4C44-A7D9-BD046A2B4049}">
      <dgm:prSet/>
      <dgm:spPr/>
      <dgm:t>
        <a:bodyPr/>
        <a:lstStyle/>
        <a:p>
          <a:r>
            <a:rPr lang="en-GB"/>
            <a:t>Increased competition</a:t>
          </a:r>
          <a:endParaRPr lang="en-US"/>
        </a:p>
      </dgm:t>
    </dgm:pt>
    <dgm:pt modelId="{99C4C7F3-3818-4483-BC88-5D1845184698}" type="parTrans" cxnId="{D858D80D-CF93-4527-AA71-C70C4BCC43F6}">
      <dgm:prSet/>
      <dgm:spPr/>
      <dgm:t>
        <a:bodyPr/>
        <a:lstStyle/>
        <a:p>
          <a:endParaRPr lang="en-US"/>
        </a:p>
      </dgm:t>
    </dgm:pt>
    <dgm:pt modelId="{A2300CE2-D458-4696-8FB6-6C7EF39AC4C1}" type="sibTrans" cxnId="{D858D80D-CF93-4527-AA71-C70C4BCC43F6}">
      <dgm:prSet/>
      <dgm:spPr/>
      <dgm:t>
        <a:bodyPr/>
        <a:lstStyle/>
        <a:p>
          <a:endParaRPr lang="en-US"/>
        </a:p>
      </dgm:t>
    </dgm:pt>
    <dgm:pt modelId="{806413E5-1154-EA45-A048-15E30A6A2925}" type="pres">
      <dgm:prSet presAssocID="{FF4060FA-A7CB-49A1-87EC-CED39FB46F3A}" presName="vert0" presStyleCnt="0">
        <dgm:presLayoutVars>
          <dgm:dir/>
          <dgm:animOne val="branch"/>
          <dgm:animLvl val="lvl"/>
        </dgm:presLayoutVars>
      </dgm:prSet>
      <dgm:spPr/>
    </dgm:pt>
    <dgm:pt modelId="{C754B60B-F82C-EA48-BEB6-99003B2085A0}" type="pres">
      <dgm:prSet presAssocID="{2554CC00-2853-47B8-8245-AC88013E2542}" presName="thickLine" presStyleLbl="alignNode1" presStyleIdx="0" presStyleCnt="6"/>
      <dgm:spPr/>
    </dgm:pt>
    <dgm:pt modelId="{917D56AD-E1A2-DE44-BC56-1E9DB47C4422}" type="pres">
      <dgm:prSet presAssocID="{2554CC00-2853-47B8-8245-AC88013E2542}" presName="horz1" presStyleCnt="0"/>
      <dgm:spPr/>
    </dgm:pt>
    <dgm:pt modelId="{965D18C7-1E38-A14B-BA7E-31523FB7C672}" type="pres">
      <dgm:prSet presAssocID="{2554CC00-2853-47B8-8245-AC88013E2542}" presName="tx1" presStyleLbl="revTx" presStyleIdx="0" presStyleCnt="6"/>
      <dgm:spPr/>
    </dgm:pt>
    <dgm:pt modelId="{40A1F34E-DE55-B944-A0C1-59CA600BF2EA}" type="pres">
      <dgm:prSet presAssocID="{2554CC00-2853-47B8-8245-AC88013E2542}" presName="vert1" presStyleCnt="0"/>
      <dgm:spPr/>
    </dgm:pt>
    <dgm:pt modelId="{5FEE1A03-A99E-0144-9457-27BB77DE16E4}" type="pres">
      <dgm:prSet presAssocID="{0FA05F08-D3D6-497B-9695-38096F62B04D}" presName="thickLine" presStyleLbl="alignNode1" presStyleIdx="1" presStyleCnt="6"/>
      <dgm:spPr/>
    </dgm:pt>
    <dgm:pt modelId="{309500B8-377F-3B4E-9186-06C1A70C268B}" type="pres">
      <dgm:prSet presAssocID="{0FA05F08-D3D6-497B-9695-38096F62B04D}" presName="horz1" presStyleCnt="0"/>
      <dgm:spPr/>
    </dgm:pt>
    <dgm:pt modelId="{AA931899-8A38-3740-B739-41E8FDAF8F14}" type="pres">
      <dgm:prSet presAssocID="{0FA05F08-D3D6-497B-9695-38096F62B04D}" presName="tx1" presStyleLbl="revTx" presStyleIdx="1" presStyleCnt="6"/>
      <dgm:spPr/>
    </dgm:pt>
    <dgm:pt modelId="{E0A0CE5E-18E9-174E-8744-52E27B8255CE}" type="pres">
      <dgm:prSet presAssocID="{0FA05F08-D3D6-497B-9695-38096F62B04D}" presName="vert1" presStyleCnt="0"/>
      <dgm:spPr/>
    </dgm:pt>
    <dgm:pt modelId="{6A13E9B1-E0AE-DC4E-B7F9-091940287920}" type="pres">
      <dgm:prSet presAssocID="{00D9936A-D29B-4EE9-8BBB-793A01A434DE}" presName="thickLine" presStyleLbl="alignNode1" presStyleIdx="2" presStyleCnt="6"/>
      <dgm:spPr/>
    </dgm:pt>
    <dgm:pt modelId="{DF5FA33D-8CDA-8A46-A9B4-C1A05CFB435D}" type="pres">
      <dgm:prSet presAssocID="{00D9936A-D29B-4EE9-8BBB-793A01A434DE}" presName="horz1" presStyleCnt="0"/>
      <dgm:spPr/>
    </dgm:pt>
    <dgm:pt modelId="{60CE2D74-1E06-AB4C-B64F-59A253532F32}" type="pres">
      <dgm:prSet presAssocID="{00D9936A-D29B-4EE9-8BBB-793A01A434DE}" presName="tx1" presStyleLbl="revTx" presStyleIdx="2" presStyleCnt="6"/>
      <dgm:spPr/>
    </dgm:pt>
    <dgm:pt modelId="{C2517575-49EB-D54F-A2DF-50B999CDB091}" type="pres">
      <dgm:prSet presAssocID="{00D9936A-D29B-4EE9-8BBB-793A01A434DE}" presName="vert1" presStyleCnt="0"/>
      <dgm:spPr/>
    </dgm:pt>
    <dgm:pt modelId="{4160738E-17E8-CE46-8A22-661B9AFFC4F2}" type="pres">
      <dgm:prSet presAssocID="{A66B7186-076E-4F63-9034-4C74AC376CD7}" presName="thickLine" presStyleLbl="alignNode1" presStyleIdx="3" presStyleCnt="6"/>
      <dgm:spPr/>
    </dgm:pt>
    <dgm:pt modelId="{6832D70E-76B7-AE41-8471-F894C5919EC4}" type="pres">
      <dgm:prSet presAssocID="{A66B7186-076E-4F63-9034-4C74AC376CD7}" presName="horz1" presStyleCnt="0"/>
      <dgm:spPr/>
    </dgm:pt>
    <dgm:pt modelId="{2F27F583-AA2F-754D-860A-82F19175D689}" type="pres">
      <dgm:prSet presAssocID="{A66B7186-076E-4F63-9034-4C74AC376CD7}" presName="tx1" presStyleLbl="revTx" presStyleIdx="3" presStyleCnt="6"/>
      <dgm:spPr/>
    </dgm:pt>
    <dgm:pt modelId="{FC80A702-ADAD-A04E-9D3F-3C19686EC29B}" type="pres">
      <dgm:prSet presAssocID="{A66B7186-076E-4F63-9034-4C74AC376CD7}" presName="vert1" presStyleCnt="0"/>
      <dgm:spPr/>
    </dgm:pt>
    <dgm:pt modelId="{C57BC048-76DD-D94C-8C91-D2FB34E5A1FB}" type="pres">
      <dgm:prSet presAssocID="{B2B85381-5007-453A-98EC-66DB8C030F6C}" presName="thickLine" presStyleLbl="alignNode1" presStyleIdx="4" presStyleCnt="6"/>
      <dgm:spPr/>
    </dgm:pt>
    <dgm:pt modelId="{DA430472-389A-9342-9C91-DDAE74338E24}" type="pres">
      <dgm:prSet presAssocID="{B2B85381-5007-453A-98EC-66DB8C030F6C}" presName="horz1" presStyleCnt="0"/>
      <dgm:spPr/>
    </dgm:pt>
    <dgm:pt modelId="{270849CE-8C9F-0346-AE81-10E2E73959EC}" type="pres">
      <dgm:prSet presAssocID="{B2B85381-5007-453A-98EC-66DB8C030F6C}" presName="tx1" presStyleLbl="revTx" presStyleIdx="4" presStyleCnt="6"/>
      <dgm:spPr/>
    </dgm:pt>
    <dgm:pt modelId="{B0E90896-9E6A-4542-A531-D540A4F30081}" type="pres">
      <dgm:prSet presAssocID="{B2B85381-5007-453A-98EC-66DB8C030F6C}" presName="vert1" presStyleCnt="0"/>
      <dgm:spPr/>
    </dgm:pt>
    <dgm:pt modelId="{98C17301-E1DA-0347-A504-B71D598A1A1B}" type="pres">
      <dgm:prSet presAssocID="{C8CAC255-C609-4C44-A7D9-BD046A2B4049}" presName="thickLine" presStyleLbl="alignNode1" presStyleIdx="5" presStyleCnt="6"/>
      <dgm:spPr/>
    </dgm:pt>
    <dgm:pt modelId="{EAD2FF66-17E9-0A49-BABA-75E382E02585}" type="pres">
      <dgm:prSet presAssocID="{C8CAC255-C609-4C44-A7D9-BD046A2B4049}" presName="horz1" presStyleCnt="0"/>
      <dgm:spPr/>
    </dgm:pt>
    <dgm:pt modelId="{CE8D428A-CB51-9C41-A43A-AACBF807C386}" type="pres">
      <dgm:prSet presAssocID="{C8CAC255-C609-4C44-A7D9-BD046A2B4049}" presName="tx1" presStyleLbl="revTx" presStyleIdx="5" presStyleCnt="6"/>
      <dgm:spPr/>
    </dgm:pt>
    <dgm:pt modelId="{4EEDC5C0-CF39-F947-8A4F-D0DF8727DFB6}" type="pres">
      <dgm:prSet presAssocID="{C8CAC255-C609-4C44-A7D9-BD046A2B4049}" presName="vert1" presStyleCnt="0"/>
      <dgm:spPr/>
    </dgm:pt>
  </dgm:ptLst>
  <dgm:cxnLst>
    <dgm:cxn modelId="{831FBE09-EC2D-AF48-B3CD-AD9CBB66F105}" type="presOf" srcId="{2554CC00-2853-47B8-8245-AC88013E2542}" destId="{965D18C7-1E38-A14B-BA7E-31523FB7C672}" srcOrd="0" destOrd="0" presId="urn:microsoft.com/office/officeart/2008/layout/LinedList"/>
    <dgm:cxn modelId="{3D72130C-5C7D-AB4F-A2F0-3BEFB68A114A}" type="presOf" srcId="{FF4060FA-A7CB-49A1-87EC-CED39FB46F3A}" destId="{806413E5-1154-EA45-A048-15E30A6A2925}" srcOrd="0" destOrd="0" presId="urn:microsoft.com/office/officeart/2008/layout/LinedList"/>
    <dgm:cxn modelId="{7EF82C0C-A3CA-F84E-82A2-800A7C28A507}" type="presOf" srcId="{A66B7186-076E-4F63-9034-4C74AC376CD7}" destId="{2F27F583-AA2F-754D-860A-82F19175D689}" srcOrd="0" destOrd="0" presId="urn:microsoft.com/office/officeart/2008/layout/LinedList"/>
    <dgm:cxn modelId="{D858D80D-CF93-4527-AA71-C70C4BCC43F6}" srcId="{FF4060FA-A7CB-49A1-87EC-CED39FB46F3A}" destId="{C8CAC255-C609-4C44-A7D9-BD046A2B4049}" srcOrd="5" destOrd="0" parTransId="{99C4C7F3-3818-4483-BC88-5D1845184698}" sibTransId="{A2300CE2-D458-4696-8FB6-6C7EF39AC4C1}"/>
    <dgm:cxn modelId="{9B265819-A147-8D47-A72D-79BC725621FE}" type="presOf" srcId="{B2B85381-5007-453A-98EC-66DB8C030F6C}" destId="{270849CE-8C9F-0346-AE81-10E2E73959EC}" srcOrd="0" destOrd="0" presId="urn:microsoft.com/office/officeart/2008/layout/LinedList"/>
    <dgm:cxn modelId="{15072827-B933-4025-A4DD-4E67FACAB625}" srcId="{FF4060FA-A7CB-49A1-87EC-CED39FB46F3A}" destId="{00D9936A-D29B-4EE9-8BBB-793A01A434DE}" srcOrd="2" destOrd="0" parTransId="{909DECAA-0EB2-4506-A0FD-80D2ED3949FB}" sibTransId="{7E3A977D-BB99-4ADA-8ABC-6B6E67565287}"/>
    <dgm:cxn modelId="{5E3D045B-87D6-1C41-99DE-CCFEFCF02836}" type="presOf" srcId="{0FA05F08-D3D6-497B-9695-38096F62B04D}" destId="{AA931899-8A38-3740-B739-41E8FDAF8F14}" srcOrd="0" destOrd="0" presId="urn:microsoft.com/office/officeart/2008/layout/LinedList"/>
    <dgm:cxn modelId="{7264C564-A1F2-1C4D-B544-2CF57B9974D6}" type="presOf" srcId="{C8CAC255-C609-4C44-A7D9-BD046A2B4049}" destId="{CE8D428A-CB51-9C41-A43A-AACBF807C386}" srcOrd="0" destOrd="0" presId="urn:microsoft.com/office/officeart/2008/layout/LinedList"/>
    <dgm:cxn modelId="{5C781F77-2B52-45AB-B80A-8F788E4EFB80}" srcId="{FF4060FA-A7CB-49A1-87EC-CED39FB46F3A}" destId="{0FA05F08-D3D6-497B-9695-38096F62B04D}" srcOrd="1" destOrd="0" parTransId="{62EDCAC1-CC16-426E-A4F1-5138E93BB79D}" sibTransId="{5CD152FD-8253-47E7-8386-916EFAB2D7AA}"/>
    <dgm:cxn modelId="{E02AA97A-042A-4AF1-9787-A8FC24E0A51E}" srcId="{FF4060FA-A7CB-49A1-87EC-CED39FB46F3A}" destId="{A66B7186-076E-4F63-9034-4C74AC376CD7}" srcOrd="3" destOrd="0" parTransId="{3A6E333F-688E-4632-BAFF-9838E7921446}" sibTransId="{F7659DEF-C38C-414E-877C-1112F3C6FFD2}"/>
    <dgm:cxn modelId="{8AAF11C7-0AD2-4DCA-8240-6DA2C630BA7C}" srcId="{FF4060FA-A7CB-49A1-87EC-CED39FB46F3A}" destId="{2554CC00-2853-47B8-8245-AC88013E2542}" srcOrd="0" destOrd="0" parTransId="{D0C9EDD5-4C4C-4035-98CB-7A9A3962BCE4}" sibTransId="{E6A894F4-866E-4EA9-82C3-E23B268C153D}"/>
    <dgm:cxn modelId="{6971E1E1-CBD8-4FAF-8AB4-09E36A36DB08}" srcId="{FF4060FA-A7CB-49A1-87EC-CED39FB46F3A}" destId="{B2B85381-5007-453A-98EC-66DB8C030F6C}" srcOrd="4" destOrd="0" parTransId="{079020E2-84CD-4C69-A15F-0BCC79CA57AE}" sibTransId="{2432F2FF-CF2B-4C3F-B2C5-A0E3EEC6719D}"/>
    <dgm:cxn modelId="{CEBE80E6-4857-A647-8818-77C8FF2545FF}" type="presOf" srcId="{00D9936A-D29B-4EE9-8BBB-793A01A434DE}" destId="{60CE2D74-1E06-AB4C-B64F-59A253532F32}" srcOrd="0" destOrd="0" presId="urn:microsoft.com/office/officeart/2008/layout/LinedList"/>
    <dgm:cxn modelId="{58DC0EBB-82E5-0541-9185-7449226AF24C}" type="presParOf" srcId="{806413E5-1154-EA45-A048-15E30A6A2925}" destId="{C754B60B-F82C-EA48-BEB6-99003B2085A0}" srcOrd="0" destOrd="0" presId="urn:microsoft.com/office/officeart/2008/layout/LinedList"/>
    <dgm:cxn modelId="{E354527E-BBAD-0448-92E3-05635BCACB9C}" type="presParOf" srcId="{806413E5-1154-EA45-A048-15E30A6A2925}" destId="{917D56AD-E1A2-DE44-BC56-1E9DB47C4422}" srcOrd="1" destOrd="0" presId="urn:microsoft.com/office/officeart/2008/layout/LinedList"/>
    <dgm:cxn modelId="{54EF5914-DB7B-1E48-A422-7C2291A8D549}" type="presParOf" srcId="{917D56AD-E1A2-DE44-BC56-1E9DB47C4422}" destId="{965D18C7-1E38-A14B-BA7E-31523FB7C672}" srcOrd="0" destOrd="0" presId="urn:microsoft.com/office/officeart/2008/layout/LinedList"/>
    <dgm:cxn modelId="{F377B8F2-334B-AC43-B4EE-D369DBCF5986}" type="presParOf" srcId="{917D56AD-E1A2-DE44-BC56-1E9DB47C4422}" destId="{40A1F34E-DE55-B944-A0C1-59CA600BF2EA}" srcOrd="1" destOrd="0" presId="urn:microsoft.com/office/officeart/2008/layout/LinedList"/>
    <dgm:cxn modelId="{94B297A9-DA12-574C-8601-2B9AB9DAD5C5}" type="presParOf" srcId="{806413E5-1154-EA45-A048-15E30A6A2925}" destId="{5FEE1A03-A99E-0144-9457-27BB77DE16E4}" srcOrd="2" destOrd="0" presId="urn:microsoft.com/office/officeart/2008/layout/LinedList"/>
    <dgm:cxn modelId="{83946E17-6F31-6744-94BB-322DAE013FE7}" type="presParOf" srcId="{806413E5-1154-EA45-A048-15E30A6A2925}" destId="{309500B8-377F-3B4E-9186-06C1A70C268B}" srcOrd="3" destOrd="0" presId="urn:microsoft.com/office/officeart/2008/layout/LinedList"/>
    <dgm:cxn modelId="{FBA4A1F4-6477-8447-9988-CCB2A4036208}" type="presParOf" srcId="{309500B8-377F-3B4E-9186-06C1A70C268B}" destId="{AA931899-8A38-3740-B739-41E8FDAF8F14}" srcOrd="0" destOrd="0" presId="urn:microsoft.com/office/officeart/2008/layout/LinedList"/>
    <dgm:cxn modelId="{1B3BFC6D-30FC-ED40-BBE9-326079C14C3F}" type="presParOf" srcId="{309500B8-377F-3B4E-9186-06C1A70C268B}" destId="{E0A0CE5E-18E9-174E-8744-52E27B8255CE}" srcOrd="1" destOrd="0" presId="urn:microsoft.com/office/officeart/2008/layout/LinedList"/>
    <dgm:cxn modelId="{0991BCCB-BC76-5F44-915F-0855A68AE93D}" type="presParOf" srcId="{806413E5-1154-EA45-A048-15E30A6A2925}" destId="{6A13E9B1-E0AE-DC4E-B7F9-091940287920}" srcOrd="4" destOrd="0" presId="urn:microsoft.com/office/officeart/2008/layout/LinedList"/>
    <dgm:cxn modelId="{A87F34F2-71D6-C349-BFC3-F468C70C61AF}" type="presParOf" srcId="{806413E5-1154-EA45-A048-15E30A6A2925}" destId="{DF5FA33D-8CDA-8A46-A9B4-C1A05CFB435D}" srcOrd="5" destOrd="0" presId="urn:microsoft.com/office/officeart/2008/layout/LinedList"/>
    <dgm:cxn modelId="{7CF75024-115C-E445-8913-455E40932252}" type="presParOf" srcId="{DF5FA33D-8CDA-8A46-A9B4-C1A05CFB435D}" destId="{60CE2D74-1E06-AB4C-B64F-59A253532F32}" srcOrd="0" destOrd="0" presId="urn:microsoft.com/office/officeart/2008/layout/LinedList"/>
    <dgm:cxn modelId="{34E56E05-A0C0-D24E-A917-A962A4263A4A}" type="presParOf" srcId="{DF5FA33D-8CDA-8A46-A9B4-C1A05CFB435D}" destId="{C2517575-49EB-D54F-A2DF-50B999CDB091}" srcOrd="1" destOrd="0" presId="urn:microsoft.com/office/officeart/2008/layout/LinedList"/>
    <dgm:cxn modelId="{58976369-6824-AF4C-8D82-FB4FDC1C33C7}" type="presParOf" srcId="{806413E5-1154-EA45-A048-15E30A6A2925}" destId="{4160738E-17E8-CE46-8A22-661B9AFFC4F2}" srcOrd="6" destOrd="0" presId="urn:microsoft.com/office/officeart/2008/layout/LinedList"/>
    <dgm:cxn modelId="{DED25427-6369-C240-B9D9-32D56377C70B}" type="presParOf" srcId="{806413E5-1154-EA45-A048-15E30A6A2925}" destId="{6832D70E-76B7-AE41-8471-F894C5919EC4}" srcOrd="7" destOrd="0" presId="urn:microsoft.com/office/officeart/2008/layout/LinedList"/>
    <dgm:cxn modelId="{E1FFDF1A-6805-694D-B1C9-529EDE96142A}" type="presParOf" srcId="{6832D70E-76B7-AE41-8471-F894C5919EC4}" destId="{2F27F583-AA2F-754D-860A-82F19175D689}" srcOrd="0" destOrd="0" presId="urn:microsoft.com/office/officeart/2008/layout/LinedList"/>
    <dgm:cxn modelId="{0E709A9E-5F26-DC4D-85BE-23B8C28F4CFE}" type="presParOf" srcId="{6832D70E-76B7-AE41-8471-F894C5919EC4}" destId="{FC80A702-ADAD-A04E-9D3F-3C19686EC29B}" srcOrd="1" destOrd="0" presId="urn:microsoft.com/office/officeart/2008/layout/LinedList"/>
    <dgm:cxn modelId="{C00C6253-FCEF-F347-919A-E83AEF5532E0}" type="presParOf" srcId="{806413E5-1154-EA45-A048-15E30A6A2925}" destId="{C57BC048-76DD-D94C-8C91-D2FB34E5A1FB}" srcOrd="8" destOrd="0" presId="urn:microsoft.com/office/officeart/2008/layout/LinedList"/>
    <dgm:cxn modelId="{73F26304-DF35-794C-8B67-569557FE8100}" type="presParOf" srcId="{806413E5-1154-EA45-A048-15E30A6A2925}" destId="{DA430472-389A-9342-9C91-DDAE74338E24}" srcOrd="9" destOrd="0" presId="urn:microsoft.com/office/officeart/2008/layout/LinedList"/>
    <dgm:cxn modelId="{33569831-02C1-4048-B256-A76C02000E0A}" type="presParOf" srcId="{DA430472-389A-9342-9C91-DDAE74338E24}" destId="{270849CE-8C9F-0346-AE81-10E2E73959EC}" srcOrd="0" destOrd="0" presId="urn:microsoft.com/office/officeart/2008/layout/LinedList"/>
    <dgm:cxn modelId="{4FC961E7-D708-9C4E-A6CA-89E2142B4204}" type="presParOf" srcId="{DA430472-389A-9342-9C91-DDAE74338E24}" destId="{B0E90896-9E6A-4542-A531-D540A4F30081}" srcOrd="1" destOrd="0" presId="urn:microsoft.com/office/officeart/2008/layout/LinedList"/>
    <dgm:cxn modelId="{79F90534-E653-E54F-B81B-AC8AB4417F68}" type="presParOf" srcId="{806413E5-1154-EA45-A048-15E30A6A2925}" destId="{98C17301-E1DA-0347-A504-B71D598A1A1B}" srcOrd="10" destOrd="0" presId="urn:microsoft.com/office/officeart/2008/layout/LinedList"/>
    <dgm:cxn modelId="{527323C9-9201-F14E-8ECF-2473812BDC12}" type="presParOf" srcId="{806413E5-1154-EA45-A048-15E30A6A2925}" destId="{EAD2FF66-17E9-0A49-BABA-75E382E02585}" srcOrd="11" destOrd="0" presId="urn:microsoft.com/office/officeart/2008/layout/LinedList"/>
    <dgm:cxn modelId="{A4A74623-E5C9-1846-923A-DCDF5E7C15D4}" type="presParOf" srcId="{EAD2FF66-17E9-0A49-BABA-75E382E02585}" destId="{CE8D428A-CB51-9C41-A43A-AACBF807C386}" srcOrd="0" destOrd="0" presId="urn:microsoft.com/office/officeart/2008/layout/LinedList"/>
    <dgm:cxn modelId="{A2BA0DFC-3C1B-5742-ABC0-356536FAFCD0}" type="presParOf" srcId="{EAD2FF66-17E9-0A49-BABA-75E382E02585}" destId="{4EEDC5C0-CF39-F947-8A4F-D0DF8727DF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D15FA3-A0D5-4CC8-8899-E47E1534C09C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7BD7626-AAE7-4FBF-A3E4-D34F08EB3E64}">
      <dgm:prSet/>
      <dgm:spPr/>
      <dgm:t>
        <a:bodyPr/>
        <a:lstStyle/>
        <a:p>
          <a:r>
            <a:rPr lang="en-GB"/>
            <a:t>What:  Decline in store sales at Green Haven Florists</a:t>
          </a:r>
          <a:endParaRPr lang="en-US"/>
        </a:p>
      </dgm:t>
    </dgm:pt>
    <dgm:pt modelId="{CD64DD70-9C62-48B3-A560-298612FF6484}" type="parTrans" cxnId="{702317DE-B0A8-4BA5-85E7-E24AB1FF38A8}">
      <dgm:prSet/>
      <dgm:spPr/>
      <dgm:t>
        <a:bodyPr/>
        <a:lstStyle/>
        <a:p>
          <a:endParaRPr lang="en-US"/>
        </a:p>
      </dgm:t>
    </dgm:pt>
    <dgm:pt modelId="{DB42540A-3138-45E6-9950-6BEF5A3FA4C2}" type="sibTrans" cxnId="{702317DE-B0A8-4BA5-85E7-E24AB1FF38A8}">
      <dgm:prSet/>
      <dgm:spPr/>
      <dgm:t>
        <a:bodyPr/>
        <a:lstStyle/>
        <a:p>
          <a:endParaRPr lang="en-US"/>
        </a:p>
      </dgm:t>
    </dgm:pt>
    <dgm:pt modelId="{40CC317F-2D05-459B-86D9-D93A40DCDB0C}">
      <dgm:prSet/>
      <dgm:spPr/>
      <dgm:t>
        <a:bodyPr/>
        <a:lstStyle/>
        <a:p>
          <a:r>
            <a:rPr lang="en-GB"/>
            <a:t>Why: Online competition and reduced foot traffic</a:t>
          </a:r>
          <a:endParaRPr lang="en-US"/>
        </a:p>
      </dgm:t>
    </dgm:pt>
    <dgm:pt modelId="{AB0C4E0B-E606-437E-A176-1C3D919939DD}" type="parTrans" cxnId="{8FC17AB2-D084-43D5-A392-E833BDBC0CDA}">
      <dgm:prSet/>
      <dgm:spPr/>
      <dgm:t>
        <a:bodyPr/>
        <a:lstStyle/>
        <a:p>
          <a:endParaRPr lang="en-US"/>
        </a:p>
      </dgm:t>
    </dgm:pt>
    <dgm:pt modelId="{D30F0322-6412-4A5D-BF47-E874D4C71B4D}" type="sibTrans" cxnId="{8FC17AB2-D084-43D5-A392-E833BDBC0CDA}">
      <dgm:prSet/>
      <dgm:spPr/>
      <dgm:t>
        <a:bodyPr/>
        <a:lstStyle/>
        <a:p>
          <a:endParaRPr lang="en-US"/>
        </a:p>
      </dgm:t>
    </dgm:pt>
    <dgm:pt modelId="{9DB95E9E-C191-424D-B73A-FE27AB49BBF3}">
      <dgm:prSet/>
      <dgm:spPr/>
      <dgm:t>
        <a:bodyPr/>
        <a:lstStyle/>
        <a:p>
          <a:r>
            <a:rPr lang="en-GB"/>
            <a:t>Where: Green Haven Florists, Norwich, UK</a:t>
          </a:r>
          <a:endParaRPr lang="en-US"/>
        </a:p>
      </dgm:t>
    </dgm:pt>
    <dgm:pt modelId="{ECBEE282-FC03-43EE-9A7F-C49E8EEEF722}" type="parTrans" cxnId="{F8A5752B-0AEE-4424-9323-64EA5C88DAAB}">
      <dgm:prSet/>
      <dgm:spPr/>
      <dgm:t>
        <a:bodyPr/>
        <a:lstStyle/>
        <a:p>
          <a:endParaRPr lang="en-US"/>
        </a:p>
      </dgm:t>
    </dgm:pt>
    <dgm:pt modelId="{02849100-CCA3-4848-A08D-A64C0E640017}" type="sibTrans" cxnId="{F8A5752B-0AEE-4424-9323-64EA5C88DAAB}">
      <dgm:prSet/>
      <dgm:spPr/>
      <dgm:t>
        <a:bodyPr/>
        <a:lstStyle/>
        <a:p>
          <a:endParaRPr lang="en-US"/>
        </a:p>
      </dgm:t>
    </dgm:pt>
    <dgm:pt modelId="{FCD82111-290E-46B6-BA25-F82D6D65D61B}">
      <dgm:prSet/>
      <dgm:spPr/>
      <dgm:t>
        <a:bodyPr/>
        <a:lstStyle/>
        <a:p>
          <a:r>
            <a:rPr lang="en-GB"/>
            <a:t>When: Over the past 12 months</a:t>
          </a:r>
          <a:endParaRPr lang="en-US"/>
        </a:p>
      </dgm:t>
    </dgm:pt>
    <dgm:pt modelId="{386EB03D-2064-491F-B9D0-903B8D03E128}" type="parTrans" cxnId="{9DC672C1-4C94-4C94-9C19-D1A284EF8020}">
      <dgm:prSet/>
      <dgm:spPr/>
      <dgm:t>
        <a:bodyPr/>
        <a:lstStyle/>
        <a:p>
          <a:endParaRPr lang="en-US"/>
        </a:p>
      </dgm:t>
    </dgm:pt>
    <dgm:pt modelId="{37E5756C-3932-40E6-B702-6469239B1549}" type="sibTrans" cxnId="{9DC672C1-4C94-4C94-9C19-D1A284EF8020}">
      <dgm:prSet/>
      <dgm:spPr/>
      <dgm:t>
        <a:bodyPr/>
        <a:lstStyle/>
        <a:p>
          <a:endParaRPr lang="en-US"/>
        </a:p>
      </dgm:t>
    </dgm:pt>
    <dgm:pt modelId="{55CDFCF5-75AA-4312-B791-CCF1753DDE3F}">
      <dgm:prSet/>
      <dgm:spPr/>
      <dgm:t>
        <a:bodyPr/>
        <a:lstStyle/>
        <a:p>
          <a:r>
            <a:rPr lang="en-GB"/>
            <a:t>Who: Local Shifting to online retailers</a:t>
          </a:r>
          <a:endParaRPr lang="en-US"/>
        </a:p>
      </dgm:t>
    </dgm:pt>
    <dgm:pt modelId="{EF1C2855-E720-4657-AA2E-7C47B4537167}" type="parTrans" cxnId="{264C4558-456E-44BB-941B-5DC25B2FD10B}">
      <dgm:prSet/>
      <dgm:spPr/>
      <dgm:t>
        <a:bodyPr/>
        <a:lstStyle/>
        <a:p>
          <a:endParaRPr lang="en-US"/>
        </a:p>
      </dgm:t>
    </dgm:pt>
    <dgm:pt modelId="{0BCC5026-03BD-431C-BCC0-8A03A58CA0A5}" type="sibTrans" cxnId="{264C4558-456E-44BB-941B-5DC25B2FD10B}">
      <dgm:prSet/>
      <dgm:spPr/>
      <dgm:t>
        <a:bodyPr/>
        <a:lstStyle/>
        <a:p>
          <a:endParaRPr lang="en-US"/>
        </a:p>
      </dgm:t>
    </dgm:pt>
    <dgm:pt modelId="{14F60E12-0490-49AC-AFA4-723F59035735}">
      <dgm:prSet/>
      <dgm:spPr/>
      <dgm:t>
        <a:bodyPr/>
        <a:lstStyle/>
        <a:p>
          <a:r>
            <a:rPr lang="en-GB"/>
            <a:t>How: Customers preferring online ordering and delivery</a:t>
          </a:r>
          <a:endParaRPr lang="en-US"/>
        </a:p>
      </dgm:t>
    </dgm:pt>
    <dgm:pt modelId="{D643D284-57F6-4C5F-9584-777BC1A6060F}" type="parTrans" cxnId="{7CBE85CA-CC35-434B-978D-62660465B52F}">
      <dgm:prSet/>
      <dgm:spPr/>
      <dgm:t>
        <a:bodyPr/>
        <a:lstStyle/>
        <a:p>
          <a:endParaRPr lang="en-US"/>
        </a:p>
      </dgm:t>
    </dgm:pt>
    <dgm:pt modelId="{999DCABA-A1F9-4428-932E-213AF8E2701C}" type="sibTrans" cxnId="{7CBE85CA-CC35-434B-978D-62660465B52F}">
      <dgm:prSet/>
      <dgm:spPr/>
      <dgm:t>
        <a:bodyPr/>
        <a:lstStyle/>
        <a:p>
          <a:endParaRPr lang="en-US"/>
        </a:p>
      </dgm:t>
    </dgm:pt>
    <dgm:pt modelId="{4DEE3B37-5D5D-4926-865C-A691784D79A8}">
      <dgm:prSet/>
      <dgm:spPr/>
      <dgm:t>
        <a:bodyPr/>
        <a:lstStyle/>
        <a:p>
          <a:r>
            <a:rPr lang="en-GB"/>
            <a:t>How much: 30% decline in in-store sales</a:t>
          </a:r>
          <a:endParaRPr lang="en-US"/>
        </a:p>
      </dgm:t>
    </dgm:pt>
    <dgm:pt modelId="{D70EE5F0-5093-4D5D-8E5D-FBFC3D587D5B}" type="parTrans" cxnId="{C9865A68-1C54-4E17-A3D1-02F6F8CF7A03}">
      <dgm:prSet/>
      <dgm:spPr/>
      <dgm:t>
        <a:bodyPr/>
        <a:lstStyle/>
        <a:p>
          <a:endParaRPr lang="en-US"/>
        </a:p>
      </dgm:t>
    </dgm:pt>
    <dgm:pt modelId="{CCFED377-F235-4FAD-95C5-EE9DC34F4F11}" type="sibTrans" cxnId="{C9865A68-1C54-4E17-A3D1-02F6F8CF7A03}">
      <dgm:prSet/>
      <dgm:spPr/>
      <dgm:t>
        <a:bodyPr/>
        <a:lstStyle/>
        <a:p>
          <a:endParaRPr lang="en-US"/>
        </a:p>
      </dgm:t>
    </dgm:pt>
    <dgm:pt modelId="{B56C509A-A169-A749-95D3-66A53A4EFF01}" type="pres">
      <dgm:prSet presAssocID="{F0D15FA3-A0D5-4CC8-8899-E47E1534C09C}" presName="vert0" presStyleCnt="0">
        <dgm:presLayoutVars>
          <dgm:dir/>
          <dgm:animOne val="branch"/>
          <dgm:animLvl val="lvl"/>
        </dgm:presLayoutVars>
      </dgm:prSet>
      <dgm:spPr/>
    </dgm:pt>
    <dgm:pt modelId="{51A0E698-FC40-6241-B616-0D813CB51729}" type="pres">
      <dgm:prSet presAssocID="{37BD7626-AAE7-4FBF-A3E4-D34F08EB3E64}" presName="thickLine" presStyleLbl="alignNode1" presStyleIdx="0" presStyleCnt="7"/>
      <dgm:spPr/>
    </dgm:pt>
    <dgm:pt modelId="{E70E8A47-A761-6C49-B751-80F2BC8B5FA8}" type="pres">
      <dgm:prSet presAssocID="{37BD7626-AAE7-4FBF-A3E4-D34F08EB3E64}" presName="horz1" presStyleCnt="0"/>
      <dgm:spPr/>
    </dgm:pt>
    <dgm:pt modelId="{F2F0FC8B-A574-0944-BB47-525E723FA618}" type="pres">
      <dgm:prSet presAssocID="{37BD7626-AAE7-4FBF-A3E4-D34F08EB3E64}" presName="tx1" presStyleLbl="revTx" presStyleIdx="0" presStyleCnt="7"/>
      <dgm:spPr/>
    </dgm:pt>
    <dgm:pt modelId="{9F163AA0-EAC8-D648-8491-A79D08BC37A2}" type="pres">
      <dgm:prSet presAssocID="{37BD7626-AAE7-4FBF-A3E4-D34F08EB3E64}" presName="vert1" presStyleCnt="0"/>
      <dgm:spPr/>
    </dgm:pt>
    <dgm:pt modelId="{E4F0E9C5-F7E4-1646-8B47-B41629EAC584}" type="pres">
      <dgm:prSet presAssocID="{40CC317F-2D05-459B-86D9-D93A40DCDB0C}" presName="thickLine" presStyleLbl="alignNode1" presStyleIdx="1" presStyleCnt="7"/>
      <dgm:spPr/>
    </dgm:pt>
    <dgm:pt modelId="{FCB96A9A-2481-2F48-AD59-EA80201CDB6C}" type="pres">
      <dgm:prSet presAssocID="{40CC317F-2D05-459B-86D9-D93A40DCDB0C}" presName="horz1" presStyleCnt="0"/>
      <dgm:spPr/>
    </dgm:pt>
    <dgm:pt modelId="{ECDB9048-AD0C-8847-8F3C-1A03E0A3BAF1}" type="pres">
      <dgm:prSet presAssocID="{40CC317F-2D05-459B-86D9-D93A40DCDB0C}" presName="tx1" presStyleLbl="revTx" presStyleIdx="1" presStyleCnt="7"/>
      <dgm:spPr/>
    </dgm:pt>
    <dgm:pt modelId="{A969E87E-3B44-6F48-902B-B45ACB827282}" type="pres">
      <dgm:prSet presAssocID="{40CC317F-2D05-459B-86D9-D93A40DCDB0C}" presName="vert1" presStyleCnt="0"/>
      <dgm:spPr/>
    </dgm:pt>
    <dgm:pt modelId="{7B57422B-512E-5842-9D3E-9B13C179F75A}" type="pres">
      <dgm:prSet presAssocID="{9DB95E9E-C191-424D-B73A-FE27AB49BBF3}" presName="thickLine" presStyleLbl="alignNode1" presStyleIdx="2" presStyleCnt="7"/>
      <dgm:spPr/>
    </dgm:pt>
    <dgm:pt modelId="{1A21D62B-4058-5D4A-A553-1FCF82975165}" type="pres">
      <dgm:prSet presAssocID="{9DB95E9E-C191-424D-B73A-FE27AB49BBF3}" presName="horz1" presStyleCnt="0"/>
      <dgm:spPr/>
    </dgm:pt>
    <dgm:pt modelId="{22851730-A338-EE42-B11F-22A22DC51F41}" type="pres">
      <dgm:prSet presAssocID="{9DB95E9E-C191-424D-B73A-FE27AB49BBF3}" presName="tx1" presStyleLbl="revTx" presStyleIdx="2" presStyleCnt="7"/>
      <dgm:spPr/>
    </dgm:pt>
    <dgm:pt modelId="{08390DC6-FBFD-5D48-9FA5-8852A7F83B4C}" type="pres">
      <dgm:prSet presAssocID="{9DB95E9E-C191-424D-B73A-FE27AB49BBF3}" presName="vert1" presStyleCnt="0"/>
      <dgm:spPr/>
    </dgm:pt>
    <dgm:pt modelId="{B377A207-73FD-8341-BCAB-74EB19AB93E8}" type="pres">
      <dgm:prSet presAssocID="{FCD82111-290E-46B6-BA25-F82D6D65D61B}" presName="thickLine" presStyleLbl="alignNode1" presStyleIdx="3" presStyleCnt="7"/>
      <dgm:spPr/>
    </dgm:pt>
    <dgm:pt modelId="{FF654923-E591-6949-A70F-6A25EB621B9A}" type="pres">
      <dgm:prSet presAssocID="{FCD82111-290E-46B6-BA25-F82D6D65D61B}" presName="horz1" presStyleCnt="0"/>
      <dgm:spPr/>
    </dgm:pt>
    <dgm:pt modelId="{9AAF52A3-7308-C84B-84C4-EDE82E501449}" type="pres">
      <dgm:prSet presAssocID="{FCD82111-290E-46B6-BA25-F82D6D65D61B}" presName="tx1" presStyleLbl="revTx" presStyleIdx="3" presStyleCnt="7"/>
      <dgm:spPr/>
    </dgm:pt>
    <dgm:pt modelId="{96FEB258-398C-4B48-AE43-33D39C356D03}" type="pres">
      <dgm:prSet presAssocID="{FCD82111-290E-46B6-BA25-F82D6D65D61B}" presName="vert1" presStyleCnt="0"/>
      <dgm:spPr/>
    </dgm:pt>
    <dgm:pt modelId="{2490027D-13E1-DF45-877C-5208FC286225}" type="pres">
      <dgm:prSet presAssocID="{55CDFCF5-75AA-4312-B791-CCF1753DDE3F}" presName="thickLine" presStyleLbl="alignNode1" presStyleIdx="4" presStyleCnt="7"/>
      <dgm:spPr/>
    </dgm:pt>
    <dgm:pt modelId="{4029B7D4-7679-8E4A-AAAB-47378A0F8AB2}" type="pres">
      <dgm:prSet presAssocID="{55CDFCF5-75AA-4312-B791-CCF1753DDE3F}" presName="horz1" presStyleCnt="0"/>
      <dgm:spPr/>
    </dgm:pt>
    <dgm:pt modelId="{2CDDCB0B-341A-C54F-B32F-42814172464B}" type="pres">
      <dgm:prSet presAssocID="{55CDFCF5-75AA-4312-B791-CCF1753DDE3F}" presName="tx1" presStyleLbl="revTx" presStyleIdx="4" presStyleCnt="7"/>
      <dgm:spPr/>
    </dgm:pt>
    <dgm:pt modelId="{3A80C1BD-220D-A444-98AD-837E04274213}" type="pres">
      <dgm:prSet presAssocID="{55CDFCF5-75AA-4312-B791-CCF1753DDE3F}" presName="vert1" presStyleCnt="0"/>
      <dgm:spPr/>
    </dgm:pt>
    <dgm:pt modelId="{445A854B-5FA1-3942-891B-D7CAE7A73727}" type="pres">
      <dgm:prSet presAssocID="{14F60E12-0490-49AC-AFA4-723F59035735}" presName="thickLine" presStyleLbl="alignNode1" presStyleIdx="5" presStyleCnt="7"/>
      <dgm:spPr/>
    </dgm:pt>
    <dgm:pt modelId="{D35D1B14-884B-2C40-B57F-9EE8E0216C8A}" type="pres">
      <dgm:prSet presAssocID="{14F60E12-0490-49AC-AFA4-723F59035735}" presName="horz1" presStyleCnt="0"/>
      <dgm:spPr/>
    </dgm:pt>
    <dgm:pt modelId="{B4A2EC39-22E9-E540-9C4E-B021122E456D}" type="pres">
      <dgm:prSet presAssocID="{14F60E12-0490-49AC-AFA4-723F59035735}" presName="tx1" presStyleLbl="revTx" presStyleIdx="5" presStyleCnt="7"/>
      <dgm:spPr/>
    </dgm:pt>
    <dgm:pt modelId="{0010A14C-A6C6-334A-AFE1-18AF8B9073DE}" type="pres">
      <dgm:prSet presAssocID="{14F60E12-0490-49AC-AFA4-723F59035735}" presName="vert1" presStyleCnt="0"/>
      <dgm:spPr/>
    </dgm:pt>
    <dgm:pt modelId="{152033D6-75F5-E541-9164-B4B0D0A723FC}" type="pres">
      <dgm:prSet presAssocID="{4DEE3B37-5D5D-4926-865C-A691784D79A8}" presName="thickLine" presStyleLbl="alignNode1" presStyleIdx="6" presStyleCnt="7"/>
      <dgm:spPr/>
    </dgm:pt>
    <dgm:pt modelId="{90AD4A47-A817-3C45-B2C5-587C0E1EEEE2}" type="pres">
      <dgm:prSet presAssocID="{4DEE3B37-5D5D-4926-865C-A691784D79A8}" presName="horz1" presStyleCnt="0"/>
      <dgm:spPr/>
    </dgm:pt>
    <dgm:pt modelId="{BC9C86DF-E63A-4B41-86DF-1EFE5C7CA02C}" type="pres">
      <dgm:prSet presAssocID="{4DEE3B37-5D5D-4926-865C-A691784D79A8}" presName="tx1" presStyleLbl="revTx" presStyleIdx="6" presStyleCnt="7"/>
      <dgm:spPr/>
    </dgm:pt>
    <dgm:pt modelId="{33710F7F-3254-F74C-87F2-71204FB42C2E}" type="pres">
      <dgm:prSet presAssocID="{4DEE3B37-5D5D-4926-865C-A691784D79A8}" presName="vert1" presStyleCnt="0"/>
      <dgm:spPr/>
    </dgm:pt>
  </dgm:ptLst>
  <dgm:cxnLst>
    <dgm:cxn modelId="{64AACC0E-E64A-FD4E-8637-1CF6164C493C}" type="presOf" srcId="{F0D15FA3-A0D5-4CC8-8899-E47E1534C09C}" destId="{B56C509A-A169-A749-95D3-66A53A4EFF01}" srcOrd="0" destOrd="0" presId="urn:microsoft.com/office/officeart/2008/layout/LinedList"/>
    <dgm:cxn modelId="{DD81A321-7442-7345-8032-1B660311879D}" type="presOf" srcId="{9DB95E9E-C191-424D-B73A-FE27AB49BBF3}" destId="{22851730-A338-EE42-B11F-22A22DC51F41}" srcOrd="0" destOrd="0" presId="urn:microsoft.com/office/officeart/2008/layout/LinedList"/>
    <dgm:cxn modelId="{F8A5752B-0AEE-4424-9323-64EA5C88DAAB}" srcId="{F0D15FA3-A0D5-4CC8-8899-E47E1534C09C}" destId="{9DB95E9E-C191-424D-B73A-FE27AB49BBF3}" srcOrd="2" destOrd="0" parTransId="{ECBEE282-FC03-43EE-9A7F-C49E8EEEF722}" sibTransId="{02849100-CCA3-4848-A08D-A64C0E640017}"/>
    <dgm:cxn modelId="{4EE7385F-4CE7-FB4A-A409-B1615E267265}" type="presOf" srcId="{FCD82111-290E-46B6-BA25-F82D6D65D61B}" destId="{9AAF52A3-7308-C84B-84C4-EDE82E501449}" srcOrd="0" destOrd="0" presId="urn:microsoft.com/office/officeart/2008/layout/LinedList"/>
    <dgm:cxn modelId="{C9865A68-1C54-4E17-A3D1-02F6F8CF7A03}" srcId="{F0D15FA3-A0D5-4CC8-8899-E47E1534C09C}" destId="{4DEE3B37-5D5D-4926-865C-A691784D79A8}" srcOrd="6" destOrd="0" parTransId="{D70EE5F0-5093-4D5D-8E5D-FBFC3D587D5B}" sibTransId="{CCFED377-F235-4FAD-95C5-EE9DC34F4F11}"/>
    <dgm:cxn modelId="{BE00FD6D-D50D-A54C-BE7F-84E0A90B3D51}" type="presOf" srcId="{55CDFCF5-75AA-4312-B791-CCF1753DDE3F}" destId="{2CDDCB0B-341A-C54F-B32F-42814172464B}" srcOrd="0" destOrd="0" presId="urn:microsoft.com/office/officeart/2008/layout/LinedList"/>
    <dgm:cxn modelId="{264C4558-456E-44BB-941B-5DC25B2FD10B}" srcId="{F0D15FA3-A0D5-4CC8-8899-E47E1534C09C}" destId="{55CDFCF5-75AA-4312-B791-CCF1753DDE3F}" srcOrd="4" destOrd="0" parTransId="{EF1C2855-E720-4657-AA2E-7C47B4537167}" sibTransId="{0BCC5026-03BD-431C-BCC0-8A03A58CA0A5}"/>
    <dgm:cxn modelId="{C31DCA7E-8A06-EC44-9343-55854D06C4F6}" type="presOf" srcId="{14F60E12-0490-49AC-AFA4-723F59035735}" destId="{B4A2EC39-22E9-E540-9C4E-B021122E456D}" srcOrd="0" destOrd="0" presId="urn:microsoft.com/office/officeart/2008/layout/LinedList"/>
    <dgm:cxn modelId="{36CE06AE-5E4A-6546-B20E-A2AB32632250}" type="presOf" srcId="{4DEE3B37-5D5D-4926-865C-A691784D79A8}" destId="{BC9C86DF-E63A-4B41-86DF-1EFE5C7CA02C}" srcOrd="0" destOrd="0" presId="urn:microsoft.com/office/officeart/2008/layout/LinedList"/>
    <dgm:cxn modelId="{59F864B1-3586-A546-BE4C-1406CD8EFC7B}" type="presOf" srcId="{37BD7626-AAE7-4FBF-A3E4-D34F08EB3E64}" destId="{F2F0FC8B-A574-0944-BB47-525E723FA618}" srcOrd="0" destOrd="0" presId="urn:microsoft.com/office/officeart/2008/layout/LinedList"/>
    <dgm:cxn modelId="{8FC17AB2-D084-43D5-A392-E833BDBC0CDA}" srcId="{F0D15FA3-A0D5-4CC8-8899-E47E1534C09C}" destId="{40CC317F-2D05-459B-86D9-D93A40DCDB0C}" srcOrd="1" destOrd="0" parTransId="{AB0C4E0B-E606-437E-A176-1C3D919939DD}" sibTransId="{D30F0322-6412-4A5D-BF47-E874D4C71B4D}"/>
    <dgm:cxn modelId="{153596BC-0CBB-D74A-A7AE-911EAA0BE87E}" type="presOf" srcId="{40CC317F-2D05-459B-86D9-D93A40DCDB0C}" destId="{ECDB9048-AD0C-8847-8F3C-1A03E0A3BAF1}" srcOrd="0" destOrd="0" presId="urn:microsoft.com/office/officeart/2008/layout/LinedList"/>
    <dgm:cxn modelId="{9DC672C1-4C94-4C94-9C19-D1A284EF8020}" srcId="{F0D15FA3-A0D5-4CC8-8899-E47E1534C09C}" destId="{FCD82111-290E-46B6-BA25-F82D6D65D61B}" srcOrd="3" destOrd="0" parTransId="{386EB03D-2064-491F-B9D0-903B8D03E128}" sibTransId="{37E5756C-3932-40E6-B702-6469239B1549}"/>
    <dgm:cxn modelId="{7CBE85CA-CC35-434B-978D-62660465B52F}" srcId="{F0D15FA3-A0D5-4CC8-8899-E47E1534C09C}" destId="{14F60E12-0490-49AC-AFA4-723F59035735}" srcOrd="5" destOrd="0" parTransId="{D643D284-57F6-4C5F-9584-777BC1A6060F}" sibTransId="{999DCABA-A1F9-4428-932E-213AF8E2701C}"/>
    <dgm:cxn modelId="{702317DE-B0A8-4BA5-85E7-E24AB1FF38A8}" srcId="{F0D15FA3-A0D5-4CC8-8899-E47E1534C09C}" destId="{37BD7626-AAE7-4FBF-A3E4-D34F08EB3E64}" srcOrd="0" destOrd="0" parTransId="{CD64DD70-9C62-48B3-A560-298612FF6484}" sibTransId="{DB42540A-3138-45E6-9950-6BEF5A3FA4C2}"/>
    <dgm:cxn modelId="{F83528CB-31BA-5241-A2BE-9C2276A37A77}" type="presParOf" srcId="{B56C509A-A169-A749-95D3-66A53A4EFF01}" destId="{51A0E698-FC40-6241-B616-0D813CB51729}" srcOrd="0" destOrd="0" presId="urn:microsoft.com/office/officeart/2008/layout/LinedList"/>
    <dgm:cxn modelId="{6B0595C9-88C2-3747-9754-25239CBDBD4F}" type="presParOf" srcId="{B56C509A-A169-A749-95D3-66A53A4EFF01}" destId="{E70E8A47-A761-6C49-B751-80F2BC8B5FA8}" srcOrd="1" destOrd="0" presId="urn:microsoft.com/office/officeart/2008/layout/LinedList"/>
    <dgm:cxn modelId="{86F8DF5D-F002-8844-B446-539B55287EFD}" type="presParOf" srcId="{E70E8A47-A761-6C49-B751-80F2BC8B5FA8}" destId="{F2F0FC8B-A574-0944-BB47-525E723FA618}" srcOrd="0" destOrd="0" presId="urn:microsoft.com/office/officeart/2008/layout/LinedList"/>
    <dgm:cxn modelId="{EFC3FA24-B9B7-4640-8616-B747A047863A}" type="presParOf" srcId="{E70E8A47-A761-6C49-B751-80F2BC8B5FA8}" destId="{9F163AA0-EAC8-D648-8491-A79D08BC37A2}" srcOrd="1" destOrd="0" presId="urn:microsoft.com/office/officeart/2008/layout/LinedList"/>
    <dgm:cxn modelId="{CB30263B-BB9F-ED4A-BA43-C2DFC43FDF4E}" type="presParOf" srcId="{B56C509A-A169-A749-95D3-66A53A4EFF01}" destId="{E4F0E9C5-F7E4-1646-8B47-B41629EAC584}" srcOrd="2" destOrd="0" presId="urn:microsoft.com/office/officeart/2008/layout/LinedList"/>
    <dgm:cxn modelId="{7ECD6B8A-AFC5-7B4A-95B5-41AA2E40DB89}" type="presParOf" srcId="{B56C509A-A169-A749-95D3-66A53A4EFF01}" destId="{FCB96A9A-2481-2F48-AD59-EA80201CDB6C}" srcOrd="3" destOrd="0" presId="urn:microsoft.com/office/officeart/2008/layout/LinedList"/>
    <dgm:cxn modelId="{093D0BB6-6646-EE4E-9EFF-77DF733A50C8}" type="presParOf" srcId="{FCB96A9A-2481-2F48-AD59-EA80201CDB6C}" destId="{ECDB9048-AD0C-8847-8F3C-1A03E0A3BAF1}" srcOrd="0" destOrd="0" presId="urn:microsoft.com/office/officeart/2008/layout/LinedList"/>
    <dgm:cxn modelId="{BFDEA965-F0C0-6543-866E-BFACE0BE5200}" type="presParOf" srcId="{FCB96A9A-2481-2F48-AD59-EA80201CDB6C}" destId="{A969E87E-3B44-6F48-902B-B45ACB827282}" srcOrd="1" destOrd="0" presId="urn:microsoft.com/office/officeart/2008/layout/LinedList"/>
    <dgm:cxn modelId="{832A35C2-3B3E-B144-9567-890A8988938C}" type="presParOf" srcId="{B56C509A-A169-A749-95D3-66A53A4EFF01}" destId="{7B57422B-512E-5842-9D3E-9B13C179F75A}" srcOrd="4" destOrd="0" presId="urn:microsoft.com/office/officeart/2008/layout/LinedList"/>
    <dgm:cxn modelId="{9B8C02D4-B33B-F34B-BBAA-D96F5DDDB809}" type="presParOf" srcId="{B56C509A-A169-A749-95D3-66A53A4EFF01}" destId="{1A21D62B-4058-5D4A-A553-1FCF82975165}" srcOrd="5" destOrd="0" presId="urn:microsoft.com/office/officeart/2008/layout/LinedList"/>
    <dgm:cxn modelId="{3196E89D-E50D-384D-AB7C-3585456705ED}" type="presParOf" srcId="{1A21D62B-4058-5D4A-A553-1FCF82975165}" destId="{22851730-A338-EE42-B11F-22A22DC51F41}" srcOrd="0" destOrd="0" presId="urn:microsoft.com/office/officeart/2008/layout/LinedList"/>
    <dgm:cxn modelId="{CAB5AC71-DE4C-F441-AD3B-C8F47993E84B}" type="presParOf" srcId="{1A21D62B-4058-5D4A-A553-1FCF82975165}" destId="{08390DC6-FBFD-5D48-9FA5-8852A7F83B4C}" srcOrd="1" destOrd="0" presId="urn:microsoft.com/office/officeart/2008/layout/LinedList"/>
    <dgm:cxn modelId="{B87772CC-DD3F-3F4C-BC98-27B1A7F5D2AA}" type="presParOf" srcId="{B56C509A-A169-A749-95D3-66A53A4EFF01}" destId="{B377A207-73FD-8341-BCAB-74EB19AB93E8}" srcOrd="6" destOrd="0" presId="urn:microsoft.com/office/officeart/2008/layout/LinedList"/>
    <dgm:cxn modelId="{7F4D5DC1-BDB4-594D-865A-7717E10821F6}" type="presParOf" srcId="{B56C509A-A169-A749-95D3-66A53A4EFF01}" destId="{FF654923-E591-6949-A70F-6A25EB621B9A}" srcOrd="7" destOrd="0" presId="urn:microsoft.com/office/officeart/2008/layout/LinedList"/>
    <dgm:cxn modelId="{1BCB3449-97B6-074C-8FAA-6B89E8277909}" type="presParOf" srcId="{FF654923-E591-6949-A70F-6A25EB621B9A}" destId="{9AAF52A3-7308-C84B-84C4-EDE82E501449}" srcOrd="0" destOrd="0" presId="urn:microsoft.com/office/officeart/2008/layout/LinedList"/>
    <dgm:cxn modelId="{1B742089-B2B7-7E4D-B9B3-4CE117031F7A}" type="presParOf" srcId="{FF654923-E591-6949-A70F-6A25EB621B9A}" destId="{96FEB258-398C-4B48-AE43-33D39C356D03}" srcOrd="1" destOrd="0" presId="urn:microsoft.com/office/officeart/2008/layout/LinedList"/>
    <dgm:cxn modelId="{B7769CF3-73BB-324F-8C65-BDA13183DD4B}" type="presParOf" srcId="{B56C509A-A169-A749-95D3-66A53A4EFF01}" destId="{2490027D-13E1-DF45-877C-5208FC286225}" srcOrd="8" destOrd="0" presId="urn:microsoft.com/office/officeart/2008/layout/LinedList"/>
    <dgm:cxn modelId="{94DAE619-101A-5D4D-AD4D-DEA5C6406E11}" type="presParOf" srcId="{B56C509A-A169-A749-95D3-66A53A4EFF01}" destId="{4029B7D4-7679-8E4A-AAAB-47378A0F8AB2}" srcOrd="9" destOrd="0" presId="urn:microsoft.com/office/officeart/2008/layout/LinedList"/>
    <dgm:cxn modelId="{EDA26E2D-A16B-1047-9A54-54D0EC5DEC04}" type="presParOf" srcId="{4029B7D4-7679-8E4A-AAAB-47378A0F8AB2}" destId="{2CDDCB0B-341A-C54F-B32F-42814172464B}" srcOrd="0" destOrd="0" presId="urn:microsoft.com/office/officeart/2008/layout/LinedList"/>
    <dgm:cxn modelId="{7258F0A1-672C-1F4E-8C72-0A66F5955493}" type="presParOf" srcId="{4029B7D4-7679-8E4A-AAAB-47378A0F8AB2}" destId="{3A80C1BD-220D-A444-98AD-837E04274213}" srcOrd="1" destOrd="0" presId="urn:microsoft.com/office/officeart/2008/layout/LinedList"/>
    <dgm:cxn modelId="{F90170AB-F905-0641-9878-9AD601BD3A61}" type="presParOf" srcId="{B56C509A-A169-A749-95D3-66A53A4EFF01}" destId="{445A854B-5FA1-3942-891B-D7CAE7A73727}" srcOrd="10" destOrd="0" presId="urn:microsoft.com/office/officeart/2008/layout/LinedList"/>
    <dgm:cxn modelId="{A333B769-E393-E24F-B137-08CF2885B5D2}" type="presParOf" srcId="{B56C509A-A169-A749-95D3-66A53A4EFF01}" destId="{D35D1B14-884B-2C40-B57F-9EE8E0216C8A}" srcOrd="11" destOrd="0" presId="urn:microsoft.com/office/officeart/2008/layout/LinedList"/>
    <dgm:cxn modelId="{09F23458-A894-2F4A-8200-E700F395842F}" type="presParOf" srcId="{D35D1B14-884B-2C40-B57F-9EE8E0216C8A}" destId="{B4A2EC39-22E9-E540-9C4E-B021122E456D}" srcOrd="0" destOrd="0" presId="urn:microsoft.com/office/officeart/2008/layout/LinedList"/>
    <dgm:cxn modelId="{4B9A2872-FDF1-1440-B870-B8E9256AC13D}" type="presParOf" srcId="{D35D1B14-884B-2C40-B57F-9EE8E0216C8A}" destId="{0010A14C-A6C6-334A-AFE1-18AF8B9073DE}" srcOrd="1" destOrd="0" presId="urn:microsoft.com/office/officeart/2008/layout/LinedList"/>
    <dgm:cxn modelId="{FB2CFD52-7448-DC46-B1F3-9CAE975705E4}" type="presParOf" srcId="{B56C509A-A169-A749-95D3-66A53A4EFF01}" destId="{152033D6-75F5-E541-9164-B4B0D0A723FC}" srcOrd="12" destOrd="0" presId="urn:microsoft.com/office/officeart/2008/layout/LinedList"/>
    <dgm:cxn modelId="{1D1E74E3-5448-4145-82AB-CD22C0B9CE72}" type="presParOf" srcId="{B56C509A-A169-A749-95D3-66A53A4EFF01}" destId="{90AD4A47-A817-3C45-B2C5-587C0E1EEEE2}" srcOrd="13" destOrd="0" presId="urn:microsoft.com/office/officeart/2008/layout/LinedList"/>
    <dgm:cxn modelId="{8446C329-5456-9F48-AD7B-88695AE47E84}" type="presParOf" srcId="{90AD4A47-A817-3C45-B2C5-587C0E1EEEE2}" destId="{BC9C86DF-E63A-4B41-86DF-1EFE5C7CA02C}" srcOrd="0" destOrd="0" presId="urn:microsoft.com/office/officeart/2008/layout/LinedList"/>
    <dgm:cxn modelId="{BF9D90A9-1648-E24C-BFCF-D8FE69599020}" type="presParOf" srcId="{90AD4A47-A817-3C45-B2C5-587C0E1EEEE2}" destId="{33710F7F-3254-F74C-87F2-71204FB42C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138F07-0191-AF41-8F19-01200C8D426A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123FB-9869-AA43-95C5-E2DD30D4BD88}">
      <dsp:nvSpPr>
        <dsp:cNvPr id="0" name=""/>
        <dsp:cNvSpPr/>
      </dsp:nvSpPr>
      <dsp:spPr>
        <a:xfrm>
          <a:off x="0" y="212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 to Green Haven Florists</a:t>
          </a:r>
          <a:endParaRPr lang="en-US" sz="3300" kern="1200"/>
        </a:p>
      </dsp:txBody>
      <dsp:txXfrm>
        <a:off x="0" y="2124"/>
        <a:ext cx="10515600" cy="724514"/>
      </dsp:txXfrm>
    </dsp:sp>
    <dsp:sp modelId="{224EA681-257D-6A45-995B-08A1639F7183}">
      <dsp:nvSpPr>
        <dsp:cNvPr id="0" name=""/>
        <dsp:cNvSpPr/>
      </dsp:nvSpPr>
      <dsp:spPr>
        <a:xfrm>
          <a:off x="0" y="726639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6DD25-3BAA-6C45-A5B8-90003F85FC3D}">
      <dsp:nvSpPr>
        <dsp:cNvPr id="0" name=""/>
        <dsp:cNvSpPr/>
      </dsp:nvSpPr>
      <dsp:spPr>
        <a:xfrm>
          <a:off x="0" y="72663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Store sales issues</a:t>
          </a:r>
          <a:endParaRPr lang="en-US" sz="3300" kern="1200"/>
        </a:p>
      </dsp:txBody>
      <dsp:txXfrm>
        <a:off x="0" y="726639"/>
        <a:ext cx="10515600" cy="724514"/>
      </dsp:txXfrm>
    </dsp:sp>
    <dsp:sp modelId="{64BF312A-6B3B-FC4E-A597-A7FE80AFBBF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71CDD-EB38-2642-BEAE-B48E6ABB7757}">
      <dsp:nvSpPr>
        <dsp:cNvPr id="0" name=""/>
        <dsp:cNvSpPr/>
      </dsp:nvSpPr>
      <dsp:spPr>
        <a:xfrm>
          <a:off x="0" y="1451154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5W2H analysis </a:t>
          </a:r>
          <a:endParaRPr lang="en-US" sz="3300" kern="1200"/>
        </a:p>
      </dsp:txBody>
      <dsp:txXfrm>
        <a:off x="0" y="1451154"/>
        <a:ext cx="10515600" cy="724514"/>
      </dsp:txXfrm>
    </dsp:sp>
    <dsp:sp modelId="{4A80692B-5DF6-744C-BEFA-1D549DBA12B1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9995A-A4CA-C84B-9473-584071E36BE3}">
      <dsp:nvSpPr>
        <dsp:cNvPr id="0" name=""/>
        <dsp:cNvSpPr/>
      </dsp:nvSpPr>
      <dsp:spPr>
        <a:xfrm>
          <a:off x="0" y="2175669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Pestle analysis</a:t>
          </a:r>
          <a:endParaRPr lang="en-US" sz="3300" kern="1200"/>
        </a:p>
      </dsp:txBody>
      <dsp:txXfrm>
        <a:off x="0" y="2175669"/>
        <a:ext cx="10515600" cy="724514"/>
      </dsp:txXfrm>
    </dsp:sp>
    <dsp:sp modelId="{38250381-B7A4-0D45-BC9F-EC363488898E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01C3E-F9B8-2848-9694-CB735EA4B794}">
      <dsp:nvSpPr>
        <dsp:cNvPr id="0" name=""/>
        <dsp:cNvSpPr/>
      </dsp:nvSpPr>
      <dsp:spPr>
        <a:xfrm>
          <a:off x="0" y="2900183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Fishbone diagram</a:t>
          </a:r>
          <a:endParaRPr lang="en-US" sz="3300" kern="1200"/>
        </a:p>
      </dsp:txBody>
      <dsp:txXfrm>
        <a:off x="0" y="2900183"/>
        <a:ext cx="10515600" cy="724514"/>
      </dsp:txXfrm>
    </dsp:sp>
    <dsp:sp modelId="{5DD5A6AB-5D30-D84A-94CB-2279BCDF255B}">
      <dsp:nvSpPr>
        <dsp:cNvPr id="0" name=""/>
        <dsp:cNvSpPr/>
      </dsp:nvSpPr>
      <dsp:spPr>
        <a:xfrm>
          <a:off x="0" y="3624698"/>
          <a:ext cx="10515600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A1AC8-40D3-AE43-8B81-F3DC339E7909}">
      <dsp:nvSpPr>
        <dsp:cNvPr id="0" name=""/>
        <dsp:cNvSpPr/>
      </dsp:nvSpPr>
      <dsp:spPr>
        <a:xfrm>
          <a:off x="0" y="3624698"/>
          <a:ext cx="10515600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Key findings and conclusion</a:t>
          </a:r>
          <a:endParaRPr lang="en-US" sz="3300" kern="1200"/>
        </a:p>
      </dsp:txBody>
      <dsp:txXfrm>
        <a:off x="0" y="3624698"/>
        <a:ext cx="10515600" cy="724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4B60B-F82C-EA48-BEB6-99003B2085A0}">
      <dsp:nvSpPr>
        <dsp:cNvPr id="0" name=""/>
        <dsp:cNvSpPr/>
      </dsp:nvSpPr>
      <dsp:spPr>
        <a:xfrm>
          <a:off x="0" y="2468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65D18C7-1E38-A14B-BA7E-31523FB7C672}">
      <dsp:nvSpPr>
        <dsp:cNvPr id="0" name=""/>
        <dsp:cNvSpPr/>
      </dsp:nvSpPr>
      <dsp:spPr>
        <a:xfrm>
          <a:off x="0" y="2468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Green Haven Florists is a small flower shop in Norwich,UK.</a:t>
          </a:r>
          <a:endParaRPr lang="en-US" sz="2300" kern="1200"/>
        </a:p>
      </dsp:txBody>
      <dsp:txXfrm>
        <a:off x="0" y="2468"/>
        <a:ext cx="5745985" cy="841859"/>
      </dsp:txXfrm>
    </dsp:sp>
    <dsp:sp modelId="{5FEE1A03-A99E-0144-9457-27BB77DE16E4}">
      <dsp:nvSpPr>
        <dsp:cNvPr id="0" name=""/>
        <dsp:cNvSpPr/>
      </dsp:nvSpPr>
      <dsp:spPr>
        <a:xfrm>
          <a:off x="0" y="844328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A931899-8A38-3740-B739-41E8FDAF8F14}">
      <dsp:nvSpPr>
        <dsp:cNvPr id="0" name=""/>
        <dsp:cNvSpPr/>
      </dsp:nvSpPr>
      <dsp:spPr>
        <a:xfrm>
          <a:off x="0" y="844328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Founded by Liam and Priya Patel in 2016</a:t>
          </a:r>
          <a:endParaRPr lang="en-US" sz="2300" kern="1200"/>
        </a:p>
      </dsp:txBody>
      <dsp:txXfrm>
        <a:off x="0" y="844328"/>
        <a:ext cx="5745985" cy="841859"/>
      </dsp:txXfrm>
    </dsp:sp>
    <dsp:sp modelId="{6A13E9B1-E0AE-DC4E-B7F9-091940287920}">
      <dsp:nvSpPr>
        <dsp:cNvPr id="0" name=""/>
        <dsp:cNvSpPr/>
      </dsp:nvSpPr>
      <dsp:spPr>
        <a:xfrm>
          <a:off x="0" y="1686187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0CE2D74-1E06-AB4C-B64F-59A253532F32}">
      <dsp:nvSpPr>
        <dsp:cNvPr id="0" name=""/>
        <dsp:cNvSpPr/>
      </dsp:nvSpPr>
      <dsp:spPr>
        <a:xfrm>
          <a:off x="0" y="1686187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Known for floral arrangements and eco-friendly packages</a:t>
          </a:r>
          <a:endParaRPr lang="en-US" sz="2300" kern="1200"/>
        </a:p>
      </dsp:txBody>
      <dsp:txXfrm>
        <a:off x="0" y="1686187"/>
        <a:ext cx="5745985" cy="841859"/>
      </dsp:txXfrm>
    </dsp:sp>
    <dsp:sp modelId="{4160738E-17E8-CE46-8A22-661B9AFFC4F2}">
      <dsp:nvSpPr>
        <dsp:cNvPr id="0" name=""/>
        <dsp:cNvSpPr/>
      </dsp:nvSpPr>
      <dsp:spPr>
        <a:xfrm>
          <a:off x="0" y="2528046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27F583-AA2F-754D-860A-82F19175D689}">
      <dsp:nvSpPr>
        <dsp:cNvPr id="0" name=""/>
        <dsp:cNvSpPr/>
      </dsp:nvSpPr>
      <dsp:spPr>
        <a:xfrm>
          <a:off x="0" y="2528047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Serves weeding's, local customers and other corporate clients</a:t>
          </a:r>
          <a:endParaRPr lang="en-US" sz="2300" kern="1200"/>
        </a:p>
      </dsp:txBody>
      <dsp:txXfrm>
        <a:off x="0" y="2528047"/>
        <a:ext cx="5745985" cy="841859"/>
      </dsp:txXfrm>
    </dsp:sp>
    <dsp:sp modelId="{C57BC048-76DD-D94C-8C91-D2FB34E5A1FB}">
      <dsp:nvSpPr>
        <dsp:cNvPr id="0" name=""/>
        <dsp:cNvSpPr/>
      </dsp:nvSpPr>
      <dsp:spPr>
        <a:xfrm>
          <a:off x="0" y="3369906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70849CE-8C9F-0346-AE81-10E2E73959EC}">
      <dsp:nvSpPr>
        <dsp:cNvPr id="0" name=""/>
        <dsp:cNvSpPr/>
      </dsp:nvSpPr>
      <dsp:spPr>
        <a:xfrm>
          <a:off x="0" y="3369906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Experienced 30% decline in in-store Sales </a:t>
          </a:r>
          <a:endParaRPr lang="en-US" sz="2300" kern="1200"/>
        </a:p>
      </dsp:txBody>
      <dsp:txXfrm>
        <a:off x="0" y="3369906"/>
        <a:ext cx="5745985" cy="841859"/>
      </dsp:txXfrm>
    </dsp:sp>
    <dsp:sp modelId="{98C17301-E1DA-0347-A504-B71D598A1A1B}">
      <dsp:nvSpPr>
        <dsp:cNvPr id="0" name=""/>
        <dsp:cNvSpPr/>
      </dsp:nvSpPr>
      <dsp:spPr>
        <a:xfrm>
          <a:off x="0" y="4211765"/>
          <a:ext cx="5745985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E8D428A-CB51-9C41-A43A-AACBF807C386}">
      <dsp:nvSpPr>
        <dsp:cNvPr id="0" name=""/>
        <dsp:cNvSpPr/>
      </dsp:nvSpPr>
      <dsp:spPr>
        <a:xfrm>
          <a:off x="0" y="4211765"/>
          <a:ext cx="5745985" cy="841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Increased competition</a:t>
          </a:r>
          <a:endParaRPr lang="en-US" sz="2300" kern="1200"/>
        </a:p>
      </dsp:txBody>
      <dsp:txXfrm>
        <a:off x="0" y="4211765"/>
        <a:ext cx="5745985" cy="8418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0E698-FC40-6241-B616-0D813CB51729}">
      <dsp:nvSpPr>
        <dsp:cNvPr id="0" name=""/>
        <dsp:cNvSpPr/>
      </dsp:nvSpPr>
      <dsp:spPr>
        <a:xfrm>
          <a:off x="0" y="484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F0FC8B-A574-0944-BB47-525E723FA618}">
      <dsp:nvSpPr>
        <dsp:cNvPr id="0" name=""/>
        <dsp:cNvSpPr/>
      </dsp:nvSpPr>
      <dsp:spPr>
        <a:xfrm>
          <a:off x="0" y="484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What:  Decline in store sales at Green Haven Florists</a:t>
          </a:r>
          <a:endParaRPr lang="en-US" sz="1800" kern="1200"/>
        </a:p>
      </dsp:txBody>
      <dsp:txXfrm>
        <a:off x="0" y="484"/>
        <a:ext cx="5755962" cy="566491"/>
      </dsp:txXfrm>
    </dsp:sp>
    <dsp:sp modelId="{E4F0E9C5-F7E4-1646-8B47-B41629EAC584}">
      <dsp:nvSpPr>
        <dsp:cNvPr id="0" name=""/>
        <dsp:cNvSpPr/>
      </dsp:nvSpPr>
      <dsp:spPr>
        <a:xfrm>
          <a:off x="0" y="566975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CDB9048-AD0C-8847-8F3C-1A03E0A3BAF1}">
      <dsp:nvSpPr>
        <dsp:cNvPr id="0" name=""/>
        <dsp:cNvSpPr/>
      </dsp:nvSpPr>
      <dsp:spPr>
        <a:xfrm>
          <a:off x="0" y="566975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Why: Online competition and reduced foot traffic</a:t>
          </a:r>
          <a:endParaRPr lang="en-US" sz="1800" kern="1200"/>
        </a:p>
      </dsp:txBody>
      <dsp:txXfrm>
        <a:off x="0" y="566975"/>
        <a:ext cx="5755962" cy="566491"/>
      </dsp:txXfrm>
    </dsp:sp>
    <dsp:sp modelId="{7B57422B-512E-5842-9D3E-9B13C179F75A}">
      <dsp:nvSpPr>
        <dsp:cNvPr id="0" name=""/>
        <dsp:cNvSpPr/>
      </dsp:nvSpPr>
      <dsp:spPr>
        <a:xfrm>
          <a:off x="0" y="1133466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851730-A338-EE42-B11F-22A22DC51F41}">
      <dsp:nvSpPr>
        <dsp:cNvPr id="0" name=""/>
        <dsp:cNvSpPr/>
      </dsp:nvSpPr>
      <dsp:spPr>
        <a:xfrm>
          <a:off x="0" y="1133466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Where: Green Haven Florists, Norwich, UK</a:t>
          </a:r>
          <a:endParaRPr lang="en-US" sz="1800" kern="1200"/>
        </a:p>
      </dsp:txBody>
      <dsp:txXfrm>
        <a:off x="0" y="1133466"/>
        <a:ext cx="5755962" cy="566491"/>
      </dsp:txXfrm>
    </dsp:sp>
    <dsp:sp modelId="{B377A207-73FD-8341-BCAB-74EB19AB93E8}">
      <dsp:nvSpPr>
        <dsp:cNvPr id="0" name=""/>
        <dsp:cNvSpPr/>
      </dsp:nvSpPr>
      <dsp:spPr>
        <a:xfrm>
          <a:off x="0" y="1699957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AF52A3-7308-C84B-84C4-EDE82E501449}">
      <dsp:nvSpPr>
        <dsp:cNvPr id="0" name=""/>
        <dsp:cNvSpPr/>
      </dsp:nvSpPr>
      <dsp:spPr>
        <a:xfrm>
          <a:off x="0" y="1699957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When: Over the past 12 months</a:t>
          </a:r>
          <a:endParaRPr lang="en-US" sz="1800" kern="1200"/>
        </a:p>
      </dsp:txBody>
      <dsp:txXfrm>
        <a:off x="0" y="1699957"/>
        <a:ext cx="5755962" cy="566491"/>
      </dsp:txXfrm>
    </dsp:sp>
    <dsp:sp modelId="{2490027D-13E1-DF45-877C-5208FC286225}">
      <dsp:nvSpPr>
        <dsp:cNvPr id="0" name=""/>
        <dsp:cNvSpPr/>
      </dsp:nvSpPr>
      <dsp:spPr>
        <a:xfrm>
          <a:off x="0" y="2266448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DDCB0B-341A-C54F-B32F-42814172464B}">
      <dsp:nvSpPr>
        <dsp:cNvPr id="0" name=""/>
        <dsp:cNvSpPr/>
      </dsp:nvSpPr>
      <dsp:spPr>
        <a:xfrm>
          <a:off x="0" y="2266448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Who: Local Shifting to online retailers</a:t>
          </a:r>
          <a:endParaRPr lang="en-US" sz="1800" kern="1200"/>
        </a:p>
      </dsp:txBody>
      <dsp:txXfrm>
        <a:off x="0" y="2266448"/>
        <a:ext cx="5755962" cy="566491"/>
      </dsp:txXfrm>
    </dsp:sp>
    <dsp:sp modelId="{445A854B-5FA1-3942-891B-D7CAE7A73727}">
      <dsp:nvSpPr>
        <dsp:cNvPr id="0" name=""/>
        <dsp:cNvSpPr/>
      </dsp:nvSpPr>
      <dsp:spPr>
        <a:xfrm>
          <a:off x="0" y="2832939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A2EC39-22E9-E540-9C4E-B021122E456D}">
      <dsp:nvSpPr>
        <dsp:cNvPr id="0" name=""/>
        <dsp:cNvSpPr/>
      </dsp:nvSpPr>
      <dsp:spPr>
        <a:xfrm>
          <a:off x="0" y="2832939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How: Customers preferring online ordering and delivery</a:t>
          </a:r>
          <a:endParaRPr lang="en-US" sz="1800" kern="1200"/>
        </a:p>
      </dsp:txBody>
      <dsp:txXfrm>
        <a:off x="0" y="2832939"/>
        <a:ext cx="5755962" cy="566491"/>
      </dsp:txXfrm>
    </dsp:sp>
    <dsp:sp modelId="{152033D6-75F5-E541-9164-B4B0D0A723FC}">
      <dsp:nvSpPr>
        <dsp:cNvPr id="0" name=""/>
        <dsp:cNvSpPr/>
      </dsp:nvSpPr>
      <dsp:spPr>
        <a:xfrm>
          <a:off x="0" y="3399430"/>
          <a:ext cx="5755962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9C86DF-E63A-4B41-86DF-1EFE5C7CA02C}">
      <dsp:nvSpPr>
        <dsp:cNvPr id="0" name=""/>
        <dsp:cNvSpPr/>
      </dsp:nvSpPr>
      <dsp:spPr>
        <a:xfrm>
          <a:off x="0" y="3399430"/>
          <a:ext cx="5755962" cy="5664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much: 30% decline in in-store sales</a:t>
          </a:r>
          <a:endParaRPr lang="en-US" sz="1800" kern="1200"/>
        </a:p>
      </dsp:txBody>
      <dsp:txXfrm>
        <a:off x="0" y="3399430"/>
        <a:ext cx="5755962" cy="5664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679D5-E98C-AD9B-892D-B6A6458D0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9EA7BA-4932-8DE8-E7CA-36C695654C2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61C748-B49B-37E1-3D15-920B6C93E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07D0D3-A4EC-914F-DF5A-D529A91825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816D1-8797-D2D4-6DAE-D9B981D02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3029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FE24E-3E44-3FDC-FA9E-D6449561C8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620E5-816B-EF75-5FF6-472A83C8E8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112982-1FFD-8B44-28B4-8AE4B299C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AE7E47-7888-A164-C173-C54E0E49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9DC843-2446-5724-B3C1-016C45005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844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BF163-80BD-B00C-4E09-3011FFF86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CFB4F7-787F-E114-03C1-7D219EB20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23339-0431-F727-D25D-2564EB709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6A58E-4475-317D-EC4B-718E51818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4B66-6427-2125-EDFE-F9674769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451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63E33-7A6B-CC60-6BFE-75F95205A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A7994-6306-18A7-C512-CB3809AFCC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8AE545-CDA3-A977-C162-2153BB084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2D986-4C85-5C22-BA3F-2B2D1890D8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56E7AD-3B5C-2DC2-0BF4-40409DD3C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9D8ED-5FFA-2210-103C-34A2DAE23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130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AF4DC-53DE-8D7B-D259-78FAA3999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13588F-AD59-786C-7E9F-7ACCCF97F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430C43-37E1-2228-59E5-EA98475580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F2A7BA-1035-F005-C803-045369B83F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B910B3C-0A3F-53A6-2F76-95B5C51AE7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6077DE-873D-C1AA-C513-A8643EB7E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7530-13B6-E47A-2030-D738B0303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5775DB-6C7D-9A88-8449-B3D04190A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38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B09B3-53AF-1BCC-86FB-A4320C2A4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6505FB-2DE5-AE6E-E8A0-FE199B792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99A18D-9B0C-D6C6-9E99-3E30A3D25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AE139-0933-F979-F361-26AEEF205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2623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B8E635-23B1-4721-ECB4-A1DABDC46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FA5BD4-2AF1-E721-7B90-85549C009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CE5287-2063-F4E6-6274-B24BC121B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361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A40BB-1E9C-D5E7-E353-F9955E1DF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BAC30-BB21-7DDB-E3A5-7099C4B69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3F58AB-EAF0-12BC-F044-270D43177D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625E9-62E0-A945-8BB5-82741FFE00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CB99B0-C13E-5561-3117-457F67B8B8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CB95C6-33C9-B1EC-E07C-6BFBE27C5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00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4929E-76A3-81EF-0AE5-DD33FE93A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EB0279-8BB4-513F-EC25-B52D782575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EA10D5-CBE6-E969-5627-787608E9C8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6E566A-FD54-B5ED-EED1-4BBDF1939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3214D6-B436-548E-920E-6CD8772FF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EC3C40-D575-C376-9A6D-5BB6D2345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9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5E865-F564-209F-F4AA-48514BAA9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03957F-A6D5-9733-066D-B0E4142543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7E0DF-7D0F-EB34-0D01-03D648A72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2AD074-BA56-D599-362F-E7352E84C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66E367-E931-8E38-B100-1210FD89A0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149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6BF1F5-BA69-486D-E002-F7FBC2ACEC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062DF1-3DC4-E103-7C0C-C65BF9F687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02EFE1-B88B-F7D9-3422-7AD555D49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4AE1D-4972-8C02-A46E-FF0A33B70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D4188D-1C5B-CD2A-2530-CC12EB595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392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D4986F-E23B-E213-ADE6-090FB7F61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53FFDD-F442-B29C-2802-92B9CFA6E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2B69E-BBC3-41F4-8898-7B13B94264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07F04B-B069-AA4C-A509-B855A403FA30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D41F8-C6EB-0A9D-8E13-1ABDDF426F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B8DEA-07F0-BA1D-7120-4799A8A11F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AC5582-5037-254A-ADB6-0C05C24390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819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4099C6-D362-6F8C-2460-843884DADF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5" y="841248"/>
            <a:ext cx="5129600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Green Haven Florist: Business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9F4306-51B1-AE78-45A6-20BA825530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err="1">
                <a:solidFill>
                  <a:schemeClr val="tx2"/>
                </a:solidFill>
              </a:rPr>
              <a:t>Alexandru</a:t>
            </a:r>
            <a:r>
              <a:rPr lang="en-US" sz="1800">
                <a:solidFill>
                  <a:schemeClr val="tx2"/>
                </a:solidFill>
              </a:rPr>
              <a:t> </a:t>
            </a:r>
            <a:r>
              <a:rPr lang="en-US" sz="1800" err="1">
                <a:solidFill>
                  <a:schemeClr val="tx2"/>
                </a:solidFill>
              </a:rPr>
              <a:t>Zidaru</a:t>
            </a: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Student number: 2512857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Module: LCLM4004</a:t>
            </a:r>
            <a:endParaRPr lang="en-GB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GB" sz="1800">
                <a:solidFill>
                  <a:schemeClr val="tx2"/>
                </a:solidFill>
              </a:rPr>
              <a:t>Lecturer: Anita Nan</a:t>
            </a: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Problem Solving and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32034695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44565-FBBE-AA10-AFB0-16C0A2CC2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Table of contents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7FBCB3-BBEE-912E-F7A4-2BF78CCA45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775127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5787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F3554-561D-5F83-0CA4-247587664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2" y="741391"/>
            <a:ext cx="5479719" cy="858809"/>
          </a:xfrm>
        </p:spPr>
        <p:txBody>
          <a:bodyPr anchor="b">
            <a:normAutofit fontScale="90000"/>
          </a:bodyPr>
          <a:lstStyle/>
          <a:p>
            <a:r>
              <a:rPr lang="en-GB" sz="3200"/>
              <a:t>INTRODUCTION to Green Haven Florists</a:t>
            </a:r>
            <a:endParaRPr lang="en-US" sz="3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1DF5A17-22B3-3505-251F-8DE9053B23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75" r="4284"/>
          <a:stretch>
            <a:fillRect/>
          </a:stretch>
        </p:blipFill>
        <p:spPr>
          <a:xfrm>
            <a:off x="7270812" y="10"/>
            <a:ext cx="4921187" cy="6857990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8CE57D37-C2D0-066B-1AE3-6F4244344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4DCA44-89CF-872A-903F-96C50780E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B0CC4F5-AC85-FFFA-7EB5-33C4FCE90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C61942-9520-7A45-D3D4-F1D7B4F2F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974971"/>
              </p:ext>
            </p:extLst>
          </p:nvPr>
        </p:nvGraphicFramePr>
        <p:xfrm>
          <a:off x="876691" y="1653988"/>
          <a:ext cx="5745985" cy="505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0396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288C3-62F3-D865-1113-32B163F7B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Issues affecting in-store sales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FAF27-B227-DAE1-FE88-20140A22D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77456"/>
            <a:ext cx="5097780" cy="379574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/>
              <a:t>Increased in online flower delivery services</a:t>
            </a:r>
          </a:p>
          <a:p>
            <a:r>
              <a:rPr lang="en-US" sz="2400"/>
              <a:t>Limited Online presence and outdated website</a:t>
            </a:r>
          </a:p>
          <a:p>
            <a:r>
              <a:rPr lang="en-US" sz="2400"/>
              <a:t>Decline in high street foot traffic</a:t>
            </a:r>
          </a:p>
          <a:p>
            <a:r>
              <a:rPr lang="en-US" sz="2400"/>
              <a:t>Rising costs</a:t>
            </a:r>
          </a:p>
          <a:p>
            <a:r>
              <a:rPr lang="en-US" sz="2400"/>
              <a:t>Sustainable packages</a:t>
            </a:r>
          </a:p>
          <a:p>
            <a:r>
              <a:rPr lang="en-US" sz="2400"/>
              <a:t>New competitors </a:t>
            </a:r>
          </a:p>
          <a:p>
            <a:endParaRPr lang="en-US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C20539-9889-4FDB-567C-B5DBE30E5262}"/>
              </a:ext>
            </a:extLst>
          </p:cNvPr>
          <p:cNvSpPr txBox="1"/>
          <p:nvPr/>
        </p:nvSpPr>
        <p:spPr>
          <a:xfrm>
            <a:off x="6256020" y="1993940"/>
            <a:ext cx="5097780" cy="39859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(Kotler and Keller, 2016)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5C61BEA-AAF8-D069-C3F2-26F4E69EF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2314" y="2741168"/>
            <a:ext cx="400001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409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0B3931-6085-019C-9301-237B36832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/>
              <a:t>5W2H Analysis</a:t>
            </a:r>
            <a:endParaRPr lang="en-US" sz="48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BCB79C-D30B-8FBD-5E91-4272FF0B75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0898" y="2484255"/>
            <a:ext cx="4070215" cy="3042486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7D8D1048-606D-3D0A-E465-E0508DB9D1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367336"/>
              </p:ext>
            </p:extLst>
          </p:nvPr>
        </p:nvGraphicFramePr>
        <p:xfrm>
          <a:off x="496920" y="2272553"/>
          <a:ext cx="5755962" cy="39664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36692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60C2-7649-1B7B-C316-3B78FD74F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ANALYSIS</a:t>
            </a: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41D128-E895-F230-E5DB-D314F0604C9F}"/>
              </a:ext>
            </a:extLst>
          </p:cNvPr>
          <p:cNvSpPr/>
          <p:nvPr/>
        </p:nvSpPr>
        <p:spPr>
          <a:xfrm>
            <a:off x="838200" y="2339789"/>
            <a:ext cx="1828800" cy="212463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r>
              <a:rPr lang="en-GB" dirty="0">
                <a:solidFill>
                  <a:schemeClr val="tx1"/>
                </a:solidFill>
              </a:rPr>
              <a:t>POLITICAL</a:t>
            </a:r>
          </a:p>
          <a:p>
            <a:pPr algn="ctr"/>
            <a:endParaRPr lang="en-GB" sz="1600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94E2CA0-2FDB-92A2-832B-26FC5A42096F}"/>
              </a:ext>
            </a:extLst>
          </p:cNvPr>
          <p:cNvSpPr/>
          <p:nvPr/>
        </p:nvSpPr>
        <p:spPr>
          <a:xfrm>
            <a:off x="2667000" y="2336426"/>
            <a:ext cx="1828800" cy="212463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ECONOMIC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Inflation increasing cost of materials and flowers 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 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F5C905-7D04-F37B-789B-2990D4494E15}"/>
              </a:ext>
            </a:extLst>
          </p:cNvPr>
          <p:cNvSpPr/>
          <p:nvPr/>
        </p:nvSpPr>
        <p:spPr>
          <a:xfrm>
            <a:off x="10217524" y="2353234"/>
            <a:ext cx="1828800" cy="21380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LEGAL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Business regulations and employments laws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87C8A1-3565-F803-AE19-DE8A54EAF6AC}"/>
              </a:ext>
            </a:extLst>
          </p:cNvPr>
          <p:cNvSpPr/>
          <p:nvPr/>
        </p:nvSpPr>
        <p:spPr>
          <a:xfrm>
            <a:off x="8153400" y="2353234"/>
            <a:ext cx="2167218" cy="213808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ENVIRONMENTAL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Growing demand for eco-friendly products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8CF7C8-D0F7-A179-CFD0-461DD57C875C}"/>
              </a:ext>
            </a:extLst>
          </p:cNvPr>
          <p:cNvSpPr/>
          <p:nvPr/>
        </p:nvSpPr>
        <p:spPr>
          <a:xfrm>
            <a:off x="6324600" y="2339788"/>
            <a:ext cx="1828800" cy="213808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</a:rPr>
              <a:t>TECHNOLOGICAL</a:t>
            </a:r>
          </a:p>
          <a:p>
            <a:pPr algn="ctr"/>
            <a:endParaRPr lang="en-GB" sz="1600">
              <a:solidFill>
                <a:schemeClr val="tx1"/>
              </a:solidFill>
            </a:endParaRPr>
          </a:p>
          <a:p>
            <a:pPr algn="ctr"/>
            <a:r>
              <a:rPr lang="en-GB" sz="1600">
                <a:solidFill>
                  <a:schemeClr val="tx1"/>
                </a:solidFill>
              </a:rPr>
              <a:t>Competitors using e-commerce and social media marketing</a:t>
            </a:r>
          </a:p>
          <a:p>
            <a:pPr algn="ctr"/>
            <a:endParaRPr lang="en-GB" sz="1600">
              <a:solidFill>
                <a:schemeClr val="tx1"/>
              </a:solidFill>
            </a:endParaRPr>
          </a:p>
          <a:p>
            <a:pPr algn="ctr"/>
            <a:endParaRPr lang="en-GB" sz="1600">
              <a:solidFill>
                <a:schemeClr val="tx1"/>
              </a:solidFill>
            </a:endParaRPr>
          </a:p>
          <a:p>
            <a:pPr algn="ctr"/>
            <a:endParaRPr lang="en-US" sz="160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5012D08-EED5-847E-6273-430C959E1B2A}"/>
              </a:ext>
            </a:extLst>
          </p:cNvPr>
          <p:cNvSpPr/>
          <p:nvPr/>
        </p:nvSpPr>
        <p:spPr>
          <a:xfrm>
            <a:off x="4495800" y="2359958"/>
            <a:ext cx="1828800" cy="2124636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SOCIAL 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>
                <a:solidFill>
                  <a:schemeClr val="tx1"/>
                </a:solidFill>
              </a:rPr>
              <a:t>Online shopping and Delivery</a:t>
            </a: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4538BB-EA92-75ED-AC16-F50873E4DE38}"/>
              </a:ext>
            </a:extLst>
          </p:cNvPr>
          <p:cNvSpPr txBox="1"/>
          <p:nvPr/>
        </p:nvSpPr>
        <p:spPr>
          <a:xfrm>
            <a:off x="4793316" y="5358653"/>
            <a:ext cx="2605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(Johnson et al.,2017)</a:t>
            </a:r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D19DE1-29E8-5D80-B0C7-A23F7F88FE8C}"/>
              </a:ext>
            </a:extLst>
          </p:cNvPr>
          <p:cNvSpPr txBox="1"/>
          <p:nvPr/>
        </p:nvSpPr>
        <p:spPr>
          <a:xfrm>
            <a:off x="838200" y="2558303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>
              <a:solidFill>
                <a:schemeClr val="tx1"/>
              </a:solidFill>
            </a:endParaRPr>
          </a:p>
          <a:p>
            <a:pPr algn="ctr"/>
            <a:r>
              <a:rPr lang="en-GB" sz="1800">
                <a:solidFill>
                  <a:schemeClr val="tx1"/>
                </a:solidFill>
              </a:rPr>
              <a:t>Environmental regulations on sustainable packaging</a:t>
            </a:r>
            <a:endParaRPr lang="en-GB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984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19206-ECA9-9934-B07A-1C5AB8EC9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48668"/>
          </a:xfrm>
        </p:spPr>
        <p:txBody>
          <a:bodyPr>
            <a:normAutofit fontScale="90000"/>
          </a:bodyPr>
          <a:lstStyle/>
          <a:p>
            <a:r>
              <a:rPr lang="en-GB"/>
              <a:t>Fishbone Diagram </a:t>
            </a:r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1FBB3E-6CFC-487B-B233-CED339854F50}"/>
              </a:ext>
            </a:extLst>
          </p:cNvPr>
          <p:cNvSpPr/>
          <p:nvPr/>
        </p:nvSpPr>
        <p:spPr>
          <a:xfrm>
            <a:off x="9746317" y="3401860"/>
            <a:ext cx="1828800" cy="1001806"/>
          </a:xfrm>
          <a:prstGeom prst="rect">
            <a:avLst/>
          </a:prstGeom>
          <a:solidFill>
            <a:srgbClr val="FFBFB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DECLINE IN-STORE SALES</a:t>
            </a:r>
            <a:endParaRPr lang="en-US">
              <a:solidFill>
                <a:schemeClr val="tx1"/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6E95A4B-7BF4-F62E-7F9A-E445DF3C5D32}"/>
              </a:ext>
            </a:extLst>
          </p:cNvPr>
          <p:cNvCxnSpPr>
            <a:cxnSpLocks/>
          </p:cNvCxnSpPr>
          <p:nvPr/>
        </p:nvCxnSpPr>
        <p:spPr>
          <a:xfrm>
            <a:off x="1516716" y="3825688"/>
            <a:ext cx="7876615" cy="6051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8CD3C-1C5F-5709-F498-F117CBD97B5E}"/>
              </a:ext>
            </a:extLst>
          </p:cNvPr>
          <p:cNvCxnSpPr>
            <a:cxnSpLocks/>
          </p:cNvCxnSpPr>
          <p:nvPr/>
        </p:nvCxnSpPr>
        <p:spPr>
          <a:xfrm>
            <a:off x="2339788" y="2329703"/>
            <a:ext cx="1505231" cy="15262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FCFCB66-44C7-B9EC-FFF2-8594687EC8D1}"/>
              </a:ext>
            </a:extLst>
          </p:cNvPr>
          <p:cNvCxnSpPr/>
          <p:nvPr/>
        </p:nvCxnSpPr>
        <p:spPr>
          <a:xfrm>
            <a:off x="4608979" y="2057400"/>
            <a:ext cx="1828800" cy="1828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75BCB41D-1392-5A6A-B9B4-A19A86F82421}"/>
              </a:ext>
            </a:extLst>
          </p:cNvPr>
          <p:cNvCxnSpPr/>
          <p:nvPr/>
        </p:nvCxnSpPr>
        <p:spPr>
          <a:xfrm>
            <a:off x="7574056" y="2037229"/>
            <a:ext cx="1828800" cy="18288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2E9065D-B3F0-CF73-BBCC-BA43B8D5B220}"/>
              </a:ext>
            </a:extLst>
          </p:cNvPr>
          <p:cNvCxnSpPr>
            <a:cxnSpLocks/>
          </p:cNvCxnSpPr>
          <p:nvPr/>
        </p:nvCxnSpPr>
        <p:spPr>
          <a:xfrm flipV="1">
            <a:off x="2398759" y="3831921"/>
            <a:ext cx="1446260" cy="16746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76E6A8F1-3FB0-30ED-EE64-4CC6FA8C2A23}"/>
              </a:ext>
            </a:extLst>
          </p:cNvPr>
          <p:cNvCxnSpPr>
            <a:cxnSpLocks/>
          </p:cNvCxnSpPr>
          <p:nvPr/>
        </p:nvCxnSpPr>
        <p:spPr>
          <a:xfrm flipV="1">
            <a:off x="4961965" y="3867244"/>
            <a:ext cx="1438834" cy="188809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F67EC67-D7EE-30E4-D176-3A373F9750E4}"/>
              </a:ext>
            </a:extLst>
          </p:cNvPr>
          <p:cNvCxnSpPr>
            <a:cxnSpLocks/>
          </p:cNvCxnSpPr>
          <p:nvPr/>
        </p:nvCxnSpPr>
        <p:spPr>
          <a:xfrm flipV="1">
            <a:off x="8166849" y="3902763"/>
            <a:ext cx="1233767" cy="172794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6A2685F9-8FCA-2B6F-CF6B-0E7BD53C0400}"/>
              </a:ext>
            </a:extLst>
          </p:cNvPr>
          <p:cNvSpPr/>
          <p:nvPr/>
        </p:nvSpPr>
        <p:spPr>
          <a:xfrm>
            <a:off x="7022726" y="1182035"/>
            <a:ext cx="1828800" cy="448668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TECHNOLOGY</a:t>
            </a:r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6E2A2E5-7CE6-7180-4CAD-E25729D0093A}"/>
              </a:ext>
            </a:extLst>
          </p:cNvPr>
          <p:cNvSpPr/>
          <p:nvPr/>
        </p:nvSpPr>
        <p:spPr>
          <a:xfrm>
            <a:off x="3694579" y="1169117"/>
            <a:ext cx="1828800" cy="448668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COMPETITION</a:t>
            </a:r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0E47E1D-5FB0-D2C7-1E55-B7F5718868FF}"/>
              </a:ext>
            </a:extLst>
          </p:cNvPr>
          <p:cNvSpPr/>
          <p:nvPr/>
        </p:nvSpPr>
        <p:spPr>
          <a:xfrm>
            <a:off x="648820" y="1175311"/>
            <a:ext cx="1828800" cy="448668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CUSTOMERS</a:t>
            </a:r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0B62020-4311-1154-2959-921A1AE330A6}"/>
              </a:ext>
            </a:extLst>
          </p:cNvPr>
          <p:cNvSpPr/>
          <p:nvPr/>
        </p:nvSpPr>
        <p:spPr>
          <a:xfrm>
            <a:off x="6968939" y="4544857"/>
            <a:ext cx="1438834" cy="393326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LOCATION</a:t>
            </a:r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B34803F-3781-EA5E-0DFA-D48ACE4D9115}"/>
              </a:ext>
            </a:extLst>
          </p:cNvPr>
          <p:cNvSpPr/>
          <p:nvPr/>
        </p:nvSpPr>
        <p:spPr>
          <a:xfrm>
            <a:off x="4109759" y="4544857"/>
            <a:ext cx="1380564" cy="430307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LOCATION</a:t>
            </a:r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E9BBF0B-E245-9A30-298C-FD3ED3ADCFB2}"/>
              </a:ext>
            </a:extLst>
          </p:cNvPr>
          <p:cNvSpPr/>
          <p:nvPr/>
        </p:nvSpPr>
        <p:spPr>
          <a:xfrm>
            <a:off x="1407878" y="4598895"/>
            <a:ext cx="1446260" cy="369793"/>
          </a:xfrm>
          <a:prstGeom prst="rect">
            <a:avLst/>
          </a:prstGeom>
          <a:solidFill>
            <a:srgbClr val="0084B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COSTS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9783F5-1C1D-6FB9-13E2-8B3905106CD4}"/>
              </a:ext>
            </a:extLst>
          </p:cNvPr>
          <p:cNvSpPr txBox="1"/>
          <p:nvPr/>
        </p:nvSpPr>
        <p:spPr>
          <a:xfrm>
            <a:off x="259979" y="1848114"/>
            <a:ext cx="2274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Preference for online shopping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Delivery Services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1CD6C6-49ED-C272-A54D-131E6C7B676A}"/>
              </a:ext>
            </a:extLst>
          </p:cNvPr>
          <p:cNvSpPr txBox="1"/>
          <p:nvPr/>
        </p:nvSpPr>
        <p:spPr>
          <a:xfrm>
            <a:off x="3195359" y="1821368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Online companies, delivery companies 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A6E93A-43E3-C55E-C080-4C882D8F2927}"/>
              </a:ext>
            </a:extLst>
          </p:cNvPr>
          <p:cNvSpPr txBox="1"/>
          <p:nvPr/>
        </p:nvSpPr>
        <p:spPr>
          <a:xfrm>
            <a:off x="6239157" y="1894052"/>
            <a:ext cx="1828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Outdated website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Limited social media marketing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C9ED17-E9E9-57D8-CF72-7E0CEEFBFAB6}"/>
              </a:ext>
            </a:extLst>
          </p:cNvPr>
          <p:cNvSpPr txBox="1"/>
          <p:nvPr/>
        </p:nvSpPr>
        <p:spPr>
          <a:xfrm>
            <a:off x="5901721" y="5273674"/>
            <a:ext cx="2503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Decline high street foot traffic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DD6E958-861D-5737-04B4-BEE8F1ECD0CA}"/>
              </a:ext>
            </a:extLst>
          </p:cNvPr>
          <p:cNvSpPr txBox="1"/>
          <p:nvPr/>
        </p:nvSpPr>
        <p:spPr>
          <a:xfrm>
            <a:off x="2729548" y="5473731"/>
            <a:ext cx="2503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Decline high street foot traffic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C6C5E98-E685-5415-AEC3-28112868805E}"/>
              </a:ext>
            </a:extLst>
          </p:cNvPr>
          <p:cNvSpPr txBox="1"/>
          <p:nvPr/>
        </p:nvSpPr>
        <p:spPr>
          <a:xfrm>
            <a:off x="259979" y="5074653"/>
            <a:ext cx="233993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Rising flower prices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/>
              <a:t>Higher eco-friendly packaging costs</a:t>
            </a:r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4A7A64-3394-A26D-4BD1-15FE775EDCE9}"/>
              </a:ext>
            </a:extLst>
          </p:cNvPr>
          <p:cNvSpPr txBox="1"/>
          <p:nvPr/>
        </p:nvSpPr>
        <p:spPr>
          <a:xfrm>
            <a:off x="9623332" y="5935396"/>
            <a:ext cx="2308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(Mind Tools,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958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E234F-28F0-456E-32E5-1E81EFA20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/>
              <a:t> Conclusion</a:t>
            </a:r>
            <a:endParaRPr lang="en-US" sz="600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418D2-909A-93BE-04D7-116063B8B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GB" sz="2200"/>
              <a:t>Need to improve digital presence and marketing strategies</a:t>
            </a:r>
          </a:p>
          <a:p>
            <a:r>
              <a:rPr lang="en-GB" sz="2200"/>
              <a:t>Key challenges are online competitors </a:t>
            </a:r>
          </a:p>
          <a:p>
            <a:r>
              <a:rPr lang="en-GB" sz="2200"/>
              <a:t>Reduced high street foot traffic affecting local businesses</a:t>
            </a:r>
          </a:p>
          <a:p>
            <a:r>
              <a:rPr lang="en-GB" sz="2200"/>
              <a:t>Rising costs and sustainable package</a:t>
            </a:r>
          </a:p>
          <a:p>
            <a:r>
              <a:rPr lang="en-GB" sz="2200"/>
              <a:t>Experienced 30% decline in IN-STORE sales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497546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C6FBF-DCBD-AC13-1C79-C4B90D142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594707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References</a:t>
            </a: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F37ED-D4BB-82A4-0E4F-9ED3C67E4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329677"/>
            <a:ext cx="9833548" cy="2457269"/>
          </a:xfrm>
        </p:spPr>
        <p:txBody>
          <a:bodyPr>
            <a:normAutofit fontScale="92500"/>
          </a:bodyPr>
          <a:lstStyle/>
          <a:p>
            <a:r>
              <a:rPr lang="en-GB" sz="1200"/>
              <a:t>Johnson, G., Whittington, R., Scholes, K., </a:t>
            </a:r>
            <a:r>
              <a:rPr lang="en-GB" sz="1200" err="1"/>
              <a:t>Angwin</a:t>
            </a:r>
            <a:r>
              <a:rPr lang="en-GB" sz="1200"/>
              <a:t>, D. and </a:t>
            </a:r>
            <a:r>
              <a:rPr lang="en-GB" sz="1200" err="1"/>
              <a:t>Regnér</a:t>
            </a:r>
            <a:r>
              <a:rPr lang="en-GB" sz="1200"/>
              <a:t>, P. (2017) Exploring Strategy. 11th </a:t>
            </a:r>
            <a:r>
              <a:rPr lang="en-GB" sz="1200" err="1"/>
              <a:t>edn</a:t>
            </a:r>
            <a:r>
              <a:rPr lang="en-GB" sz="1200"/>
              <a:t>. Harlow: Pearson Education Limited.</a:t>
            </a:r>
          </a:p>
          <a:p>
            <a:br>
              <a:rPr lang="en-GB" sz="1200"/>
            </a:br>
            <a:endParaRPr lang="en-GB" sz="1200"/>
          </a:p>
          <a:p>
            <a:r>
              <a:rPr lang="en-GB" sz="1200" err="1"/>
              <a:t>Kotler</a:t>
            </a:r>
            <a:r>
              <a:rPr lang="en-GB" sz="1200"/>
              <a:t>, P. and Keller, K.L. (2016) Marketing Management. 15th </a:t>
            </a:r>
            <a:r>
              <a:rPr lang="en-GB" sz="1200" err="1"/>
              <a:t>edn</a:t>
            </a:r>
            <a:r>
              <a:rPr lang="en-GB" sz="1200"/>
              <a:t>. Harlow: Pearson Education Limited.</a:t>
            </a:r>
          </a:p>
          <a:p>
            <a:br>
              <a:rPr lang="en-GB" sz="1200"/>
            </a:br>
            <a:endParaRPr lang="en-GB" sz="1200"/>
          </a:p>
          <a:p>
            <a:r>
              <a:rPr lang="en-GB" sz="1200"/>
              <a:t>Mind Tools (2023) Fishbone Diagram (Cause and Effect Analysis). Available at: https://</a:t>
            </a:r>
            <a:r>
              <a:rPr lang="en-GB" sz="1200" err="1"/>
              <a:t>www.mindtools.com</a:t>
            </a:r>
            <a:r>
              <a:rPr lang="en-GB" sz="1200"/>
              <a:t> (Accessed: 22 February 2026).</a:t>
            </a:r>
          </a:p>
          <a:p>
            <a:br>
              <a:rPr lang="en-GB" sz="1200"/>
            </a:br>
            <a:endParaRPr lang="en-GB" sz="1200"/>
          </a:p>
          <a:p>
            <a:r>
              <a:rPr lang="en-GB" sz="1200"/>
              <a:t>Oxford College of Marketing (2016) What is a PESTEL Analysis? Available at: https://blog.oxfordcollegeofmarketing.com (Accessed: 22 February 2026).</a:t>
            </a:r>
          </a:p>
          <a:p>
            <a:endParaRPr lang="en-US" sz="180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35564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Green Haven Florist: Business Analysis</vt:lpstr>
      <vt:lpstr>Table of contents</vt:lpstr>
      <vt:lpstr>INTRODUCTION to Green Haven Florists</vt:lpstr>
      <vt:lpstr>Issues affecting in-store sales</vt:lpstr>
      <vt:lpstr>5W2H Analysis</vt:lpstr>
      <vt:lpstr>PESTEL ANALYSIS</vt:lpstr>
      <vt:lpstr>Fishbone Diagram </vt:lpstr>
      <vt:lpstr>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Haven Florist: Business Analysis</dc:title>
  <dc:creator>Miriam Naomi Otelas (24173801)</dc:creator>
  <cp:lastModifiedBy>Miriam Naomi Otelas (24173801)</cp:lastModifiedBy>
  <cp:revision>1</cp:revision>
  <dcterms:created xsi:type="dcterms:W3CDTF">2026-03-15T12:09:24Z</dcterms:created>
  <dcterms:modified xsi:type="dcterms:W3CDTF">2026-03-15T15:32:03Z</dcterms:modified>
</cp:coreProperties>
</file>