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747FEA-9F3D-49B4-9176-F3C28D8DFC21}" v="219" dt="2022-06-25T12:55:52.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061" autoAdjust="0"/>
  </p:normalViewPr>
  <p:slideViewPr>
    <p:cSldViewPr snapToGrid="0">
      <p:cViewPr varScale="1">
        <p:scale>
          <a:sx n="65" d="100"/>
          <a:sy n="65" d="100"/>
        </p:scale>
        <p:origin x="8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Ajmal" userId="69477c33-8719-4361-9ea8-005d582e58ee" providerId="ADAL" clId="{FC747FEA-9F3D-49B4-9176-F3C28D8DFC21}"/>
    <pc:docChg chg="undo custSel addSld modSld">
      <pc:chgData name="Mohammed Ajmal" userId="69477c33-8719-4361-9ea8-005d582e58ee" providerId="ADAL" clId="{FC747FEA-9F3D-49B4-9176-F3C28D8DFC21}" dt="2022-06-26T02:07:06.598" v="1823" actId="20577"/>
      <pc:docMkLst>
        <pc:docMk/>
      </pc:docMkLst>
      <pc:sldChg chg="modSp">
        <pc:chgData name="Mohammed Ajmal" userId="69477c33-8719-4361-9ea8-005d582e58ee" providerId="ADAL" clId="{FC747FEA-9F3D-49B4-9176-F3C28D8DFC21}" dt="2022-06-25T12:55:52.803" v="14" actId="20577"/>
        <pc:sldMkLst>
          <pc:docMk/>
          <pc:sldMk cId="1143720487" sldId="256"/>
        </pc:sldMkLst>
        <pc:graphicFrameChg chg="mod">
          <ac:chgData name="Mohammed Ajmal" userId="69477c33-8719-4361-9ea8-005d582e58ee" providerId="ADAL" clId="{FC747FEA-9F3D-49B4-9176-F3C28D8DFC21}" dt="2022-06-25T12:55:52.803" v="14" actId="20577"/>
          <ac:graphicFrameMkLst>
            <pc:docMk/>
            <pc:sldMk cId="1143720487" sldId="256"/>
            <ac:graphicFrameMk id="4" creationId="{BEE7A291-3728-081D-C432-40A677EE68AF}"/>
          </ac:graphicFrameMkLst>
        </pc:graphicFrameChg>
      </pc:sldChg>
      <pc:sldChg chg="modSp new mod">
        <pc:chgData name="Mohammed Ajmal" userId="69477c33-8719-4361-9ea8-005d582e58ee" providerId="ADAL" clId="{FC747FEA-9F3D-49B4-9176-F3C28D8DFC21}" dt="2022-06-25T13:53:11.498" v="383" actId="113"/>
        <pc:sldMkLst>
          <pc:docMk/>
          <pc:sldMk cId="1550358857" sldId="257"/>
        </pc:sldMkLst>
        <pc:spChg chg="mod">
          <ac:chgData name="Mohammed Ajmal" userId="69477c33-8719-4361-9ea8-005d582e58ee" providerId="ADAL" clId="{FC747FEA-9F3D-49B4-9176-F3C28D8DFC21}" dt="2022-06-25T13:53:11.498" v="383" actId="113"/>
          <ac:spMkLst>
            <pc:docMk/>
            <pc:sldMk cId="1550358857" sldId="257"/>
            <ac:spMk id="2" creationId="{00E7F0FB-590E-A164-BB6C-9E7EA7688206}"/>
          </ac:spMkLst>
        </pc:spChg>
        <pc:spChg chg="mod">
          <ac:chgData name="Mohammed Ajmal" userId="69477c33-8719-4361-9ea8-005d582e58ee" providerId="ADAL" clId="{FC747FEA-9F3D-49B4-9176-F3C28D8DFC21}" dt="2022-06-25T13:21:42.539" v="230" actId="2710"/>
          <ac:spMkLst>
            <pc:docMk/>
            <pc:sldMk cId="1550358857" sldId="257"/>
            <ac:spMk id="3" creationId="{95C19D1C-0806-35DD-5BE0-8E69A3F94FC2}"/>
          </ac:spMkLst>
        </pc:spChg>
      </pc:sldChg>
      <pc:sldChg chg="addSp delSp modSp new mod modClrScheme chgLayout">
        <pc:chgData name="Mohammed Ajmal" userId="69477c33-8719-4361-9ea8-005d582e58ee" providerId="ADAL" clId="{FC747FEA-9F3D-49B4-9176-F3C28D8DFC21}" dt="2022-06-26T00:41:25.269" v="1594"/>
        <pc:sldMkLst>
          <pc:docMk/>
          <pc:sldMk cId="2222070275" sldId="258"/>
        </pc:sldMkLst>
        <pc:spChg chg="del">
          <ac:chgData name="Mohammed Ajmal" userId="69477c33-8719-4361-9ea8-005d582e58ee" providerId="ADAL" clId="{FC747FEA-9F3D-49B4-9176-F3C28D8DFC21}" dt="2022-06-25T13:23:53.616" v="235" actId="700"/>
          <ac:spMkLst>
            <pc:docMk/>
            <pc:sldMk cId="2222070275" sldId="258"/>
            <ac:spMk id="2" creationId="{07A5A3EE-8523-1946-75D7-6C4A9B775254}"/>
          </ac:spMkLst>
        </pc:spChg>
        <pc:spChg chg="del">
          <ac:chgData name="Mohammed Ajmal" userId="69477c33-8719-4361-9ea8-005d582e58ee" providerId="ADAL" clId="{FC747FEA-9F3D-49B4-9176-F3C28D8DFC21}" dt="2022-06-25T13:23:53.616" v="235" actId="700"/>
          <ac:spMkLst>
            <pc:docMk/>
            <pc:sldMk cId="2222070275" sldId="258"/>
            <ac:spMk id="3" creationId="{61A1732E-1B13-5426-E99B-59A50D262FC6}"/>
          </ac:spMkLst>
        </pc:spChg>
        <pc:spChg chg="add mod">
          <ac:chgData name="Mohammed Ajmal" userId="69477c33-8719-4361-9ea8-005d582e58ee" providerId="ADAL" clId="{FC747FEA-9F3D-49B4-9176-F3C28D8DFC21}" dt="2022-06-25T13:52:19.226" v="376" actId="115"/>
          <ac:spMkLst>
            <pc:docMk/>
            <pc:sldMk cId="2222070275" sldId="258"/>
            <ac:spMk id="4" creationId="{492A3DC1-A4FA-71CE-0252-FB43A2451529}"/>
          </ac:spMkLst>
        </pc:spChg>
        <pc:spChg chg="add mod">
          <ac:chgData name="Mohammed Ajmal" userId="69477c33-8719-4361-9ea8-005d582e58ee" providerId="ADAL" clId="{FC747FEA-9F3D-49B4-9176-F3C28D8DFC21}" dt="2022-06-26T00:41:25.269" v="1594"/>
          <ac:spMkLst>
            <pc:docMk/>
            <pc:sldMk cId="2222070275" sldId="258"/>
            <ac:spMk id="5" creationId="{2703B5A6-7099-17D2-4924-034867E54B24}"/>
          </ac:spMkLst>
        </pc:spChg>
      </pc:sldChg>
      <pc:sldChg chg="modSp new mod">
        <pc:chgData name="Mohammed Ajmal" userId="69477c33-8719-4361-9ea8-005d582e58ee" providerId="ADAL" clId="{FC747FEA-9F3D-49B4-9176-F3C28D8DFC21}" dt="2022-06-26T00:43:53.998" v="1597"/>
        <pc:sldMkLst>
          <pc:docMk/>
          <pc:sldMk cId="2587850893" sldId="259"/>
        </pc:sldMkLst>
        <pc:spChg chg="mod">
          <ac:chgData name="Mohammed Ajmal" userId="69477c33-8719-4361-9ea8-005d582e58ee" providerId="ADAL" clId="{FC747FEA-9F3D-49B4-9176-F3C28D8DFC21}" dt="2022-06-26T00:43:53.998" v="1597"/>
          <ac:spMkLst>
            <pc:docMk/>
            <pc:sldMk cId="2587850893" sldId="259"/>
            <ac:spMk id="2" creationId="{0ED4DAB6-B854-7958-39EF-20B0A0395D36}"/>
          </ac:spMkLst>
        </pc:spChg>
        <pc:spChg chg="mod">
          <ac:chgData name="Mohammed Ajmal" userId="69477c33-8719-4361-9ea8-005d582e58ee" providerId="ADAL" clId="{FC747FEA-9F3D-49B4-9176-F3C28D8DFC21}" dt="2022-06-25T14:05:46.570" v="618" actId="255"/>
          <ac:spMkLst>
            <pc:docMk/>
            <pc:sldMk cId="2587850893" sldId="259"/>
            <ac:spMk id="3" creationId="{CBFD811C-1FF8-AA0D-2204-3C8603BD51EE}"/>
          </ac:spMkLst>
        </pc:spChg>
      </pc:sldChg>
      <pc:sldChg chg="addSp delSp modSp new mod modClrScheme chgLayout">
        <pc:chgData name="Mohammed Ajmal" userId="69477c33-8719-4361-9ea8-005d582e58ee" providerId="ADAL" clId="{FC747FEA-9F3D-49B4-9176-F3C28D8DFC21}" dt="2022-06-26T00:47:16.396" v="1603"/>
        <pc:sldMkLst>
          <pc:docMk/>
          <pc:sldMk cId="1936668340" sldId="260"/>
        </pc:sldMkLst>
        <pc:spChg chg="del">
          <ac:chgData name="Mohammed Ajmal" userId="69477c33-8719-4361-9ea8-005d582e58ee" providerId="ADAL" clId="{FC747FEA-9F3D-49B4-9176-F3C28D8DFC21}" dt="2022-06-25T14:06:30.990" v="620" actId="700"/>
          <ac:spMkLst>
            <pc:docMk/>
            <pc:sldMk cId="1936668340" sldId="260"/>
            <ac:spMk id="2" creationId="{0142E35D-A7DC-D224-5375-CD89C4DA2801}"/>
          </ac:spMkLst>
        </pc:spChg>
        <pc:spChg chg="del">
          <ac:chgData name="Mohammed Ajmal" userId="69477c33-8719-4361-9ea8-005d582e58ee" providerId="ADAL" clId="{FC747FEA-9F3D-49B4-9176-F3C28D8DFC21}" dt="2022-06-25T14:06:30.990" v="620" actId="700"/>
          <ac:spMkLst>
            <pc:docMk/>
            <pc:sldMk cId="1936668340" sldId="260"/>
            <ac:spMk id="3" creationId="{4D9E64E6-B913-A164-7041-4874336897F9}"/>
          </ac:spMkLst>
        </pc:spChg>
        <pc:spChg chg="add del mod">
          <ac:chgData name="Mohammed Ajmal" userId="69477c33-8719-4361-9ea8-005d582e58ee" providerId="ADAL" clId="{FC747FEA-9F3D-49B4-9176-F3C28D8DFC21}" dt="2022-06-25T14:07:00.785" v="626"/>
          <ac:spMkLst>
            <pc:docMk/>
            <pc:sldMk cId="1936668340" sldId="260"/>
            <ac:spMk id="5" creationId="{AFA7FDE6-249F-871D-C21F-8D6143B5D733}"/>
          </ac:spMkLst>
        </pc:spChg>
        <pc:spChg chg="add del mod">
          <ac:chgData name="Mohammed Ajmal" userId="69477c33-8719-4361-9ea8-005d582e58ee" providerId="ADAL" clId="{FC747FEA-9F3D-49B4-9176-F3C28D8DFC21}" dt="2022-06-25T14:08:34.991" v="638" actId="21"/>
          <ac:spMkLst>
            <pc:docMk/>
            <pc:sldMk cId="1936668340" sldId="260"/>
            <ac:spMk id="6" creationId="{A72FFAE1-3834-ECE0-F1BF-C91169824EC9}"/>
          </ac:spMkLst>
        </pc:spChg>
        <pc:spChg chg="add mod">
          <ac:chgData name="Mohammed Ajmal" userId="69477c33-8719-4361-9ea8-005d582e58ee" providerId="ADAL" clId="{FC747FEA-9F3D-49B4-9176-F3C28D8DFC21}" dt="2022-06-26T00:47:16.396" v="1603"/>
          <ac:spMkLst>
            <pc:docMk/>
            <pc:sldMk cId="1936668340" sldId="260"/>
            <ac:spMk id="7" creationId="{BC896033-5DC9-FFED-4DD6-3F5060E8D172}"/>
          </ac:spMkLst>
        </pc:spChg>
      </pc:sldChg>
      <pc:sldChg chg="modSp new mod">
        <pc:chgData name="Mohammed Ajmal" userId="69477c33-8719-4361-9ea8-005d582e58ee" providerId="ADAL" clId="{FC747FEA-9F3D-49B4-9176-F3C28D8DFC21}" dt="2022-06-26T00:49:02.535" v="1610" actId="20577"/>
        <pc:sldMkLst>
          <pc:docMk/>
          <pc:sldMk cId="3651478052" sldId="261"/>
        </pc:sldMkLst>
        <pc:spChg chg="mod">
          <ac:chgData name="Mohammed Ajmal" userId="69477c33-8719-4361-9ea8-005d582e58ee" providerId="ADAL" clId="{FC747FEA-9F3D-49B4-9176-F3C28D8DFC21}" dt="2022-06-25T14:12:38.551" v="655" actId="115"/>
          <ac:spMkLst>
            <pc:docMk/>
            <pc:sldMk cId="3651478052" sldId="261"/>
            <ac:spMk id="2" creationId="{8EF950B0-FA13-0CEF-A698-17EE7AD2FD2F}"/>
          </ac:spMkLst>
        </pc:spChg>
        <pc:spChg chg="mod">
          <ac:chgData name="Mohammed Ajmal" userId="69477c33-8719-4361-9ea8-005d582e58ee" providerId="ADAL" clId="{FC747FEA-9F3D-49B4-9176-F3C28D8DFC21}" dt="2022-06-26T00:49:02.535" v="1610" actId="20577"/>
          <ac:spMkLst>
            <pc:docMk/>
            <pc:sldMk cId="3651478052" sldId="261"/>
            <ac:spMk id="3" creationId="{4E75EAB2-4E12-4A74-E819-9C2BCCE53703}"/>
          </ac:spMkLst>
        </pc:spChg>
      </pc:sldChg>
      <pc:sldChg chg="modSp new mod">
        <pc:chgData name="Mohammed Ajmal" userId="69477c33-8719-4361-9ea8-005d582e58ee" providerId="ADAL" clId="{FC747FEA-9F3D-49B4-9176-F3C28D8DFC21}" dt="2022-06-26T00:50:54.714" v="1624" actId="20577"/>
        <pc:sldMkLst>
          <pc:docMk/>
          <pc:sldMk cId="509695962" sldId="262"/>
        </pc:sldMkLst>
        <pc:spChg chg="mod">
          <ac:chgData name="Mohammed Ajmal" userId="69477c33-8719-4361-9ea8-005d582e58ee" providerId="ADAL" clId="{FC747FEA-9F3D-49B4-9176-F3C28D8DFC21}" dt="2022-06-25T14:17:30.303" v="713" actId="115"/>
          <ac:spMkLst>
            <pc:docMk/>
            <pc:sldMk cId="509695962" sldId="262"/>
            <ac:spMk id="2" creationId="{C524D402-B392-DC98-2C48-712505BAE9BB}"/>
          </ac:spMkLst>
        </pc:spChg>
        <pc:spChg chg="mod">
          <ac:chgData name="Mohammed Ajmal" userId="69477c33-8719-4361-9ea8-005d582e58ee" providerId="ADAL" clId="{FC747FEA-9F3D-49B4-9176-F3C28D8DFC21}" dt="2022-06-26T00:50:54.714" v="1624" actId="20577"/>
          <ac:spMkLst>
            <pc:docMk/>
            <pc:sldMk cId="509695962" sldId="262"/>
            <ac:spMk id="3" creationId="{3E19C5CD-CA0C-2421-B473-ED94F080FDE5}"/>
          </ac:spMkLst>
        </pc:spChg>
      </pc:sldChg>
      <pc:sldChg chg="modSp new mod">
        <pc:chgData name="Mohammed Ajmal" userId="69477c33-8719-4361-9ea8-005d582e58ee" providerId="ADAL" clId="{FC747FEA-9F3D-49B4-9176-F3C28D8DFC21}" dt="2022-06-26T01:00:56.180" v="1647" actId="20577"/>
        <pc:sldMkLst>
          <pc:docMk/>
          <pc:sldMk cId="383084320" sldId="263"/>
        </pc:sldMkLst>
        <pc:spChg chg="mod">
          <ac:chgData name="Mohammed Ajmal" userId="69477c33-8719-4361-9ea8-005d582e58ee" providerId="ADAL" clId="{FC747FEA-9F3D-49B4-9176-F3C28D8DFC21}" dt="2022-06-25T14:35:48.597" v="735" actId="115"/>
          <ac:spMkLst>
            <pc:docMk/>
            <pc:sldMk cId="383084320" sldId="263"/>
            <ac:spMk id="2" creationId="{34128E71-2634-BBD5-DD85-153E20813531}"/>
          </ac:spMkLst>
        </pc:spChg>
        <pc:spChg chg="mod">
          <ac:chgData name="Mohammed Ajmal" userId="69477c33-8719-4361-9ea8-005d582e58ee" providerId="ADAL" clId="{FC747FEA-9F3D-49B4-9176-F3C28D8DFC21}" dt="2022-06-26T01:00:56.180" v="1647" actId="20577"/>
          <ac:spMkLst>
            <pc:docMk/>
            <pc:sldMk cId="383084320" sldId="263"/>
            <ac:spMk id="3" creationId="{09EA6529-1C57-56A2-31EC-CDF350FCF98F}"/>
          </ac:spMkLst>
        </pc:spChg>
      </pc:sldChg>
      <pc:sldChg chg="modSp new mod">
        <pc:chgData name="Mohammed Ajmal" userId="69477c33-8719-4361-9ea8-005d582e58ee" providerId="ADAL" clId="{FC747FEA-9F3D-49B4-9176-F3C28D8DFC21}" dt="2022-06-26T01:04:49.712" v="1672" actId="20577"/>
        <pc:sldMkLst>
          <pc:docMk/>
          <pc:sldMk cId="1307941067" sldId="264"/>
        </pc:sldMkLst>
        <pc:spChg chg="mod">
          <ac:chgData name="Mohammed Ajmal" userId="69477c33-8719-4361-9ea8-005d582e58ee" providerId="ADAL" clId="{FC747FEA-9F3D-49B4-9176-F3C28D8DFC21}" dt="2022-06-26T01:02:56.787" v="1651" actId="20577"/>
          <ac:spMkLst>
            <pc:docMk/>
            <pc:sldMk cId="1307941067" sldId="264"/>
            <ac:spMk id="2" creationId="{0D6FDE1F-ADDD-843D-33A1-4A792296CB59}"/>
          </ac:spMkLst>
        </pc:spChg>
        <pc:spChg chg="mod">
          <ac:chgData name="Mohammed Ajmal" userId="69477c33-8719-4361-9ea8-005d582e58ee" providerId="ADAL" clId="{FC747FEA-9F3D-49B4-9176-F3C28D8DFC21}" dt="2022-06-26T01:04:49.712" v="1672" actId="20577"/>
          <ac:spMkLst>
            <pc:docMk/>
            <pc:sldMk cId="1307941067" sldId="264"/>
            <ac:spMk id="3" creationId="{9E33E8B4-198F-D729-CED7-88525D13DC2E}"/>
          </ac:spMkLst>
        </pc:spChg>
      </pc:sldChg>
      <pc:sldChg chg="modSp new mod">
        <pc:chgData name="Mohammed Ajmal" userId="69477c33-8719-4361-9ea8-005d582e58ee" providerId="ADAL" clId="{FC747FEA-9F3D-49B4-9176-F3C28D8DFC21}" dt="2022-06-26T01:10:33.541" v="1692" actId="20577"/>
        <pc:sldMkLst>
          <pc:docMk/>
          <pc:sldMk cId="3928272990" sldId="265"/>
        </pc:sldMkLst>
        <pc:spChg chg="mod">
          <ac:chgData name="Mohammed Ajmal" userId="69477c33-8719-4361-9ea8-005d582e58ee" providerId="ADAL" clId="{FC747FEA-9F3D-49B4-9176-F3C28D8DFC21}" dt="2022-06-25T14:40:30.987" v="786" actId="115"/>
          <ac:spMkLst>
            <pc:docMk/>
            <pc:sldMk cId="3928272990" sldId="265"/>
            <ac:spMk id="2" creationId="{58B1D9BB-A46C-1037-B0FE-64F9970379D4}"/>
          </ac:spMkLst>
        </pc:spChg>
        <pc:spChg chg="mod">
          <ac:chgData name="Mohammed Ajmal" userId="69477c33-8719-4361-9ea8-005d582e58ee" providerId="ADAL" clId="{FC747FEA-9F3D-49B4-9176-F3C28D8DFC21}" dt="2022-06-26T01:10:33.541" v="1692" actId="20577"/>
          <ac:spMkLst>
            <pc:docMk/>
            <pc:sldMk cId="3928272990" sldId="265"/>
            <ac:spMk id="3" creationId="{FFF73CCD-5AB2-D788-8474-75A9EA945576}"/>
          </ac:spMkLst>
        </pc:spChg>
      </pc:sldChg>
      <pc:sldChg chg="modSp new mod">
        <pc:chgData name="Mohammed Ajmal" userId="69477c33-8719-4361-9ea8-005d582e58ee" providerId="ADAL" clId="{FC747FEA-9F3D-49B4-9176-F3C28D8DFC21}" dt="2022-06-26T01:15:41.726" v="1703" actId="20577"/>
        <pc:sldMkLst>
          <pc:docMk/>
          <pc:sldMk cId="1456681781" sldId="266"/>
        </pc:sldMkLst>
        <pc:spChg chg="mod">
          <ac:chgData name="Mohammed Ajmal" userId="69477c33-8719-4361-9ea8-005d582e58ee" providerId="ADAL" clId="{FC747FEA-9F3D-49B4-9176-F3C28D8DFC21}" dt="2022-06-25T14:42:36.392" v="812" actId="115"/>
          <ac:spMkLst>
            <pc:docMk/>
            <pc:sldMk cId="1456681781" sldId="266"/>
            <ac:spMk id="2" creationId="{4EE1D441-CDF5-3FE3-3CA2-7C1F5F9FFDE1}"/>
          </ac:spMkLst>
        </pc:spChg>
        <pc:spChg chg="mod">
          <ac:chgData name="Mohammed Ajmal" userId="69477c33-8719-4361-9ea8-005d582e58ee" providerId="ADAL" clId="{FC747FEA-9F3D-49B4-9176-F3C28D8DFC21}" dt="2022-06-26T01:15:41.726" v="1703" actId="20577"/>
          <ac:spMkLst>
            <pc:docMk/>
            <pc:sldMk cId="1456681781" sldId="266"/>
            <ac:spMk id="3" creationId="{A54E9851-2C6D-E88D-7454-612EA1D61BC4}"/>
          </ac:spMkLst>
        </pc:spChg>
      </pc:sldChg>
      <pc:sldChg chg="modSp new mod">
        <pc:chgData name="Mohammed Ajmal" userId="69477c33-8719-4361-9ea8-005d582e58ee" providerId="ADAL" clId="{FC747FEA-9F3D-49B4-9176-F3C28D8DFC21}" dt="2022-06-26T01:38:39.501" v="1772" actId="20577"/>
        <pc:sldMkLst>
          <pc:docMk/>
          <pc:sldMk cId="2187474822" sldId="267"/>
        </pc:sldMkLst>
        <pc:spChg chg="mod">
          <ac:chgData name="Mohammed Ajmal" userId="69477c33-8719-4361-9ea8-005d582e58ee" providerId="ADAL" clId="{FC747FEA-9F3D-49B4-9176-F3C28D8DFC21}" dt="2022-06-26T01:21:55.221" v="1707" actId="20577"/>
          <ac:spMkLst>
            <pc:docMk/>
            <pc:sldMk cId="2187474822" sldId="267"/>
            <ac:spMk id="2" creationId="{4050D053-EA96-6B9E-29FF-12CBAC161A84}"/>
          </ac:spMkLst>
        </pc:spChg>
        <pc:spChg chg="mod">
          <ac:chgData name="Mohammed Ajmal" userId="69477c33-8719-4361-9ea8-005d582e58ee" providerId="ADAL" clId="{FC747FEA-9F3D-49B4-9176-F3C28D8DFC21}" dt="2022-06-26T01:38:39.501" v="1772" actId="20577"/>
          <ac:spMkLst>
            <pc:docMk/>
            <pc:sldMk cId="2187474822" sldId="267"/>
            <ac:spMk id="3" creationId="{5A8E5887-53D2-0AC3-65B8-960702ABAFD2}"/>
          </ac:spMkLst>
        </pc:spChg>
      </pc:sldChg>
      <pc:sldChg chg="modSp new mod">
        <pc:chgData name="Mohammed Ajmal" userId="69477c33-8719-4361-9ea8-005d582e58ee" providerId="ADAL" clId="{FC747FEA-9F3D-49B4-9176-F3C28D8DFC21}" dt="2022-06-26T02:07:06.598" v="1823" actId="20577"/>
        <pc:sldMkLst>
          <pc:docMk/>
          <pc:sldMk cId="3588618278" sldId="268"/>
        </pc:sldMkLst>
        <pc:spChg chg="mod">
          <ac:chgData name="Mohammed Ajmal" userId="69477c33-8719-4361-9ea8-005d582e58ee" providerId="ADAL" clId="{FC747FEA-9F3D-49B4-9176-F3C28D8DFC21}" dt="2022-06-26T01:46:47.834" v="1774"/>
          <ac:spMkLst>
            <pc:docMk/>
            <pc:sldMk cId="3588618278" sldId="268"/>
            <ac:spMk id="2" creationId="{7511C026-D85B-A2DB-1F00-8D03DCB9698C}"/>
          </ac:spMkLst>
        </pc:spChg>
        <pc:spChg chg="mod">
          <ac:chgData name="Mohammed Ajmal" userId="69477c33-8719-4361-9ea8-005d582e58ee" providerId="ADAL" clId="{FC747FEA-9F3D-49B4-9176-F3C28D8DFC21}" dt="2022-06-26T02:07:06.598" v="1823" actId="20577"/>
          <ac:spMkLst>
            <pc:docMk/>
            <pc:sldMk cId="3588618278" sldId="268"/>
            <ac:spMk id="3" creationId="{86D08B82-9261-814C-3F9F-94162EC6EA27}"/>
          </ac:spMkLst>
        </pc:spChg>
      </pc:sldChg>
      <pc:sldChg chg="modSp new mod">
        <pc:chgData name="Mohammed Ajmal" userId="69477c33-8719-4361-9ea8-005d582e58ee" providerId="ADAL" clId="{FC747FEA-9F3D-49B4-9176-F3C28D8DFC21}" dt="2022-06-25T15:14:44.214" v="1579" actId="20577"/>
        <pc:sldMkLst>
          <pc:docMk/>
          <pc:sldMk cId="3789871891" sldId="269"/>
        </pc:sldMkLst>
        <pc:spChg chg="mod">
          <ac:chgData name="Mohammed Ajmal" userId="69477c33-8719-4361-9ea8-005d582e58ee" providerId="ADAL" clId="{FC747FEA-9F3D-49B4-9176-F3C28D8DFC21}" dt="2022-06-25T15:05:52.073" v="1122" actId="115"/>
          <ac:spMkLst>
            <pc:docMk/>
            <pc:sldMk cId="3789871891" sldId="269"/>
            <ac:spMk id="2" creationId="{24A53E8B-3642-84C6-4A86-8D662BA34763}"/>
          </ac:spMkLst>
        </pc:spChg>
        <pc:spChg chg="mod">
          <ac:chgData name="Mohammed Ajmal" userId="69477c33-8719-4361-9ea8-005d582e58ee" providerId="ADAL" clId="{FC747FEA-9F3D-49B4-9176-F3C28D8DFC21}" dt="2022-06-25T15:14:44.214" v="1579" actId="20577"/>
          <ac:spMkLst>
            <pc:docMk/>
            <pc:sldMk cId="3789871891" sldId="269"/>
            <ac:spMk id="3" creationId="{0D7D67A0-2ADD-96AD-2919-04D27D9576FB}"/>
          </ac:spMkLst>
        </pc:spChg>
      </pc:sldChg>
    </pc:docChg>
  </pc:docChgLst>
  <pc:docChgLst>
    <pc:chgData name="Mohammed Ajmal (2112398)" userId="69477c33-8719-4361-9ea8-005d582e58ee" providerId="ADAL" clId="{FC747FEA-9F3D-49B4-9176-F3C28D8DFC21}"/>
    <pc:docChg chg="modSld">
      <pc:chgData name="Mohammed Ajmal (2112398)" userId="69477c33-8719-4361-9ea8-005d582e58ee" providerId="ADAL" clId="{FC747FEA-9F3D-49B4-9176-F3C28D8DFC21}" dt="2022-06-24T23:57:51.339" v="203" actId="20577"/>
      <pc:docMkLst>
        <pc:docMk/>
      </pc:docMkLst>
      <pc:sldChg chg="modSp">
        <pc:chgData name="Mohammed Ajmal (2112398)" userId="69477c33-8719-4361-9ea8-005d582e58ee" providerId="ADAL" clId="{FC747FEA-9F3D-49B4-9176-F3C28D8DFC21}" dt="2022-06-24T23:57:51.339" v="203" actId="20577"/>
        <pc:sldMkLst>
          <pc:docMk/>
          <pc:sldMk cId="1143720487" sldId="256"/>
        </pc:sldMkLst>
        <pc:graphicFrameChg chg="mod">
          <ac:chgData name="Mohammed Ajmal (2112398)" userId="69477c33-8719-4361-9ea8-005d582e58ee" providerId="ADAL" clId="{FC747FEA-9F3D-49B4-9176-F3C28D8DFC21}" dt="2022-06-24T23:57:51.339" v="203" actId="20577"/>
          <ac:graphicFrameMkLst>
            <pc:docMk/>
            <pc:sldMk cId="1143720487" sldId="256"/>
            <ac:graphicFrameMk id="4" creationId="{BEE7A291-3728-081D-C432-40A677EE68AF}"/>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49B654-B190-40D8-B592-1CEC64F604F6}"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8D7E1CF4-B1EC-4A11-B0C9-C59E0C5EFDF1}">
      <dgm:prSet custT="1"/>
      <dgm:spPr/>
      <dgm:t>
        <a:bodyPr/>
        <a:lstStyle/>
        <a:p>
          <a:r>
            <a:rPr lang="en-GB" sz="2400" b="1" dirty="0">
              <a:latin typeface="Arial" panose="020B0604020202020204" pitchFamily="34" charset="0"/>
              <a:cs typeface="Arial" panose="020B0604020202020204" pitchFamily="34" charset="0"/>
            </a:rPr>
            <a:t>Name - Mohammed Ajmal</a:t>
          </a:r>
          <a:endParaRPr lang="en-US" sz="2400" dirty="0">
            <a:latin typeface="Arial" panose="020B0604020202020204" pitchFamily="34" charset="0"/>
            <a:cs typeface="Arial" panose="020B0604020202020204" pitchFamily="34" charset="0"/>
          </a:endParaRPr>
        </a:p>
      </dgm:t>
    </dgm:pt>
    <dgm:pt modelId="{E7E82F1C-92F3-4296-B7B4-4BA42E769400}" type="parTrans" cxnId="{E236E298-1DD1-40AE-9AB5-CFCC86D7D8D4}">
      <dgm:prSet/>
      <dgm:spPr/>
      <dgm:t>
        <a:bodyPr/>
        <a:lstStyle/>
        <a:p>
          <a:endParaRPr lang="en-US"/>
        </a:p>
      </dgm:t>
    </dgm:pt>
    <dgm:pt modelId="{D647E011-D4B4-4D7F-A81C-BDCFA4F93403}" type="sibTrans" cxnId="{E236E298-1DD1-40AE-9AB5-CFCC86D7D8D4}">
      <dgm:prSet/>
      <dgm:spPr/>
      <dgm:t>
        <a:bodyPr/>
        <a:lstStyle/>
        <a:p>
          <a:endParaRPr lang="en-US"/>
        </a:p>
      </dgm:t>
    </dgm:pt>
    <dgm:pt modelId="{D507014B-7FE2-44B1-BF9A-0ECC29C713A7}">
      <dgm:prSet custT="1"/>
      <dgm:spPr/>
      <dgm:t>
        <a:bodyPr/>
        <a:lstStyle/>
        <a:p>
          <a:r>
            <a:rPr lang="en-GB" sz="2400" b="1" dirty="0">
              <a:latin typeface="Arial" panose="020B0604020202020204" pitchFamily="34" charset="0"/>
              <a:cs typeface="Arial" panose="020B0604020202020204" pitchFamily="34" charset="0"/>
            </a:rPr>
            <a:t>Student ID – 2112398</a:t>
          </a:r>
          <a:endParaRPr lang="en-US" sz="2400" dirty="0">
            <a:latin typeface="Arial" panose="020B0604020202020204" pitchFamily="34" charset="0"/>
            <a:cs typeface="Arial" panose="020B0604020202020204" pitchFamily="34" charset="0"/>
          </a:endParaRPr>
        </a:p>
      </dgm:t>
    </dgm:pt>
    <dgm:pt modelId="{51D1782E-89CC-40ED-8E88-DAD144F33787}" type="parTrans" cxnId="{30EA7ABD-CC6D-429D-B29A-965668888E0A}">
      <dgm:prSet/>
      <dgm:spPr/>
      <dgm:t>
        <a:bodyPr/>
        <a:lstStyle/>
        <a:p>
          <a:endParaRPr lang="en-US"/>
        </a:p>
      </dgm:t>
    </dgm:pt>
    <dgm:pt modelId="{6862F3BB-91DF-4F80-9DC9-1B649F3C9FC2}" type="sibTrans" cxnId="{30EA7ABD-CC6D-429D-B29A-965668888E0A}">
      <dgm:prSet/>
      <dgm:spPr/>
      <dgm:t>
        <a:bodyPr/>
        <a:lstStyle/>
        <a:p>
          <a:endParaRPr lang="en-US"/>
        </a:p>
      </dgm:t>
    </dgm:pt>
    <dgm:pt modelId="{44BA8D6E-671B-497B-9947-0F3CB6ECDA4D}">
      <dgm:prSet custT="1"/>
      <dgm:spPr/>
      <dgm:t>
        <a:bodyPr/>
        <a:lstStyle/>
        <a:p>
          <a:r>
            <a:rPr lang="en-GB" sz="2400" b="1" dirty="0">
              <a:latin typeface="Arial" panose="020B0604020202020204" pitchFamily="34" charset="0"/>
              <a:cs typeface="Arial" panose="020B0604020202020204" pitchFamily="34" charset="0"/>
            </a:rPr>
            <a:t>Module – Psychology for Health and Social Care</a:t>
          </a:r>
          <a:endParaRPr lang="en-US" sz="2400" dirty="0">
            <a:latin typeface="Arial" panose="020B0604020202020204" pitchFamily="34" charset="0"/>
            <a:cs typeface="Arial" panose="020B0604020202020204" pitchFamily="34" charset="0"/>
          </a:endParaRPr>
        </a:p>
      </dgm:t>
    </dgm:pt>
    <dgm:pt modelId="{005495D5-6380-4944-9DBD-3A1AD79EECFF}" type="parTrans" cxnId="{A28717CC-BF81-435D-BB28-74BD5743D1B4}">
      <dgm:prSet/>
      <dgm:spPr/>
      <dgm:t>
        <a:bodyPr/>
        <a:lstStyle/>
        <a:p>
          <a:endParaRPr lang="en-US"/>
        </a:p>
      </dgm:t>
    </dgm:pt>
    <dgm:pt modelId="{FC4103DB-3BDC-4909-9F0D-8FDBD1EA6F61}" type="sibTrans" cxnId="{A28717CC-BF81-435D-BB28-74BD5743D1B4}">
      <dgm:prSet/>
      <dgm:spPr/>
      <dgm:t>
        <a:bodyPr/>
        <a:lstStyle/>
        <a:p>
          <a:endParaRPr lang="en-US"/>
        </a:p>
      </dgm:t>
    </dgm:pt>
    <dgm:pt modelId="{EF59A292-1DCD-4416-9E79-BE74A71D4779}">
      <dgm:prSet custT="1"/>
      <dgm:spPr/>
      <dgm:t>
        <a:bodyPr/>
        <a:lstStyle/>
        <a:p>
          <a:r>
            <a:rPr lang="en-GB" sz="2400" b="1" dirty="0">
              <a:latin typeface="Arial" panose="020B0604020202020204" pitchFamily="34" charset="0"/>
              <a:cs typeface="Arial" panose="020B0604020202020204" pitchFamily="34" charset="0"/>
            </a:rPr>
            <a:t>Course Module– BMHP4003</a:t>
          </a:r>
          <a:endParaRPr lang="en-US" sz="2400" dirty="0">
            <a:latin typeface="Arial" panose="020B0604020202020204" pitchFamily="34" charset="0"/>
            <a:cs typeface="Arial" panose="020B0604020202020204" pitchFamily="34" charset="0"/>
          </a:endParaRPr>
        </a:p>
      </dgm:t>
    </dgm:pt>
    <dgm:pt modelId="{CC99E1D0-B356-43FA-8F0D-E22A6D083B99}" type="parTrans" cxnId="{2D10AD0D-F045-4AC9-8641-427C834B993B}">
      <dgm:prSet/>
      <dgm:spPr/>
      <dgm:t>
        <a:bodyPr/>
        <a:lstStyle/>
        <a:p>
          <a:endParaRPr lang="en-US"/>
        </a:p>
      </dgm:t>
    </dgm:pt>
    <dgm:pt modelId="{0F444973-273C-4A2D-BB27-4BD9235E554B}" type="sibTrans" cxnId="{2D10AD0D-F045-4AC9-8641-427C834B993B}">
      <dgm:prSet/>
      <dgm:spPr/>
      <dgm:t>
        <a:bodyPr/>
        <a:lstStyle/>
        <a:p>
          <a:endParaRPr lang="en-US"/>
        </a:p>
      </dgm:t>
    </dgm:pt>
    <dgm:pt modelId="{9DD78378-6BF9-44CC-AE8F-A869ECB9269C}">
      <dgm:prSet custT="1"/>
      <dgm:spPr/>
      <dgm:t>
        <a:bodyPr/>
        <a:lstStyle/>
        <a:p>
          <a:r>
            <a:rPr lang="en-GB" sz="2400" b="1" dirty="0">
              <a:latin typeface="Arial" panose="020B0604020202020204" pitchFamily="34" charset="0"/>
              <a:cs typeface="Arial" panose="020B0604020202020204" pitchFamily="34" charset="0"/>
            </a:rPr>
            <a:t>Module Lecturer – Rebecca Kavanagh</a:t>
          </a:r>
          <a:endParaRPr lang="en-US" sz="2400" dirty="0">
            <a:latin typeface="Arial" panose="020B0604020202020204" pitchFamily="34" charset="0"/>
            <a:cs typeface="Arial" panose="020B0604020202020204" pitchFamily="34" charset="0"/>
          </a:endParaRPr>
        </a:p>
      </dgm:t>
    </dgm:pt>
    <dgm:pt modelId="{4D049B51-6DA9-4FBC-8554-587A50D52505}" type="parTrans" cxnId="{3DB07BA0-600D-4BA3-8441-50E52133D64B}">
      <dgm:prSet/>
      <dgm:spPr/>
      <dgm:t>
        <a:bodyPr/>
        <a:lstStyle/>
        <a:p>
          <a:endParaRPr lang="en-US"/>
        </a:p>
      </dgm:t>
    </dgm:pt>
    <dgm:pt modelId="{A1DDB1B1-CEA6-4523-B928-E09F0D64F4D5}" type="sibTrans" cxnId="{3DB07BA0-600D-4BA3-8441-50E52133D64B}">
      <dgm:prSet/>
      <dgm:spPr/>
      <dgm:t>
        <a:bodyPr/>
        <a:lstStyle/>
        <a:p>
          <a:endParaRPr lang="en-US"/>
        </a:p>
      </dgm:t>
    </dgm:pt>
    <dgm:pt modelId="{BB09065B-3E87-4503-8435-25CC9B851F85}">
      <dgm:prSet custT="1"/>
      <dgm:spPr/>
      <dgm:t>
        <a:bodyPr/>
        <a:lstStyle/>
        <a:p>
          <a:r>
            <a:rPr lang="en-GB" sz="2400" b="1" dirty="0">
              <a:latin typeface="Arial" panose="020B0604020202020204" pitchFamily="34" charset="0"/>
              <a:cs typeface="Arial" panose="020B0604020202020204" pitchFamily="34" charset="0"/>
            </a:rPr>
            <a:t>Assignment Title – Task 1 – Individual Presentation – Why is Psychology important when working as a Health Care Assistant with older adults?</a:t>
          </a:r>
        </a:p>
        <a:p>
          <a:endParaRPr lang="en-US" sz="1700" dirty="0"/>
        </a:p>
      </dgm:t>
    </dgm:pt>
    <dgm:pt modelId="{27614D4B-7EDA-426A-A5B2-170C6E8FE23D}" type="parTrans" cxnId="{6027273E-5BAD-4323-A1F1-0D9E296BE925}">
      <dgm:prSet/>
      <dgm:spPr/>
      <dgm:t>
        <a:bodyPr/>
        <a:lstStyle/>
        <a:p>
          <a:endParaRPr lang="en-US"/>
        </a:p>
      </dgm:t>
    </dgm:pt>
    <dgm:pt modelId="{66164DE8-1414-4377-A23C-6681A8FD1101}" type="sibTrans" cxnId="{6027273E-5BAD-4323-A1F1-0D9E296BE925}">
      <dgm:prSet/>
      <dgm:spPr/>
      <dgm:t>
        <a:bodyPr/>
        <a:lstStyle/>
        <a:p>
          <a:endParaRPr lang="en-US"/>
        </a:p>
      </dgm:t>
    </dgm:pt>
    <dgm:pt modelId="{FA1C37AE-6C28-4D71-B067-A1E3F4202794}" type="pres">
      <dgm:prSet presAssocID="{AE49B654-B190-40D8-B592-1CEC64F604F6}" presName="vert0" presStyleCnt="0">
        <dgm:presLayoutVars>
          <dgm:dir/>
          <dgm:animOne val="branch"/>
          <dgm:animLvl val="lvl"/>
        </dgm:presLayoutVars>
      </dgm:prSet>
      <dgm:spPr/>
    </dgm:pt>
    <dgm:pt modelId="{6FF31F77-A518-47CC-9B90-3D4099B9BC90}" type="pres">
      <dgm:prSet presAssocID="{8D7E1CF4-B1EC-4A11-B0C9-C59E0C5EFDF1}" presName="thickLine" presStyleLbl="alignNode1" presStyleIdx="0" presStyleCnt="6"/>
      <dgm:spPr/>
    </dgm:pt>
    <dgm:pt modelId="{20832014-0946-477A-84FA-1AD114C9D997}" type="pres">
      <dgm:prSet presAssocID="{8D7E1CF4-B1EC-4A11-B0C9-C59E0C5EFDF1}" presName="horz1" presStyleCnt="0"/>
      <dgm:spPr/>
    </dgm:pt>
    <dgm:pt modelId="{ADE0F8E4-8E73-4B4B-815A-D53223A51999}" type="pres">
      <dgm:prSet presAssocID="{8D7E1CF4-B1EC-4A11-B0C9-C59E0C5EFDF1}" presName="tx1" presStyleLbl="revTx" presStyleIdx="0" presStyleCnt="6"/>
      <dgm:spPr/>
    </dgm:pt>
    <dgm:pt modelId="{4E9E9CC6-A9ED-484B-A275-CA7A24CF74F9}" type="pres">
      <dgm:prSet presAssocID="{8D7E1CF4-B1EC-4A11-B0C9-C59E0C5EFDF1}" presName="vert1" presStyleCnt="0"/>
      <dgm:spPr/>
    </dgm:pt>
    <dgm:pt modelId="{0F779A2B-558E-4A0E-A2F7-E36168AF700F}" type="pres">
      <dgm:prSet presAssocID="{D507014B-7FE2-44B1-BF9A-0ECC29C713A7}" presName="thickLine" presStyleLbl="alignNode1" presStyleIdx="1" presStyleCnt="6"/>
      <dgm:spPr/>
    </dgm:pt>
    <dgm:pt modelId="{37DEB215-4DA8-4719-BD43-8FA8F817B104}" type="pres">
      <dgm:prSet presAssocID="{D507014B-7FE2-44B1-BF9A-0ECC29C713A7}" presName="horz1" presStyleCnt="0"/>
      <dgm:spPr/>
    </dgm:pt>
    <dgm:pt modelId="{F4DC493D-F6FA-4DC6-B7AB-7B0C939C502D}" type="pres">
      <dgm:prSet presAssocID="{D507014B-7FE2-44B1-BF9A-0ECC29C713A7}" presName="tx1" presStyleLbl="revTx" presStyleIdx="1" presStyleCnt="6"/>
      <dgm:spPr/>
    </dgm:pt>
    <dgm:pt modelId="{614E13BE-8928-44DB-8302-4140B37B29EA}" type="pres">
      <dgm:prSet presAssocID="{D507014B-7FE2-44B1-BF9A-0ECC29C713A7}" presName="vert1" presStyleCnt="0"/>
      <dgm:spPr/>
    </dgm:pt>
    <dgm:pt modelId="{418FE4EB-7862-4BD1-8CE3-8864BD87EC1B}" type="pres">
      <dgm:prSet presAssocID="{44BA8D6E-671B-497B-9947-0F3CB6ECDA4D}" presName="thickLine" presStyleLbl="alignNode1" presStyleIdx="2" presStyleCnt="6"/>
      <dgm:spPr/>
    </dgm:pt>
    <dgm:pt modelId="{903C637A-8AB9-45A2-9756-BDD200050DE5}" type="pres">
      <dgm:prSet presAssocID="{44BA8D6E-671B-497B-9947-0F3CB6ECDA4D}" presName="horz1" presStyleCnt="0"/>
      <dgm:spPr/>
    </dgm:pt>
    <dgm:pt modelId="{E6B25854-3FB5-499F-8AA7-4322E57EA793}" type="pres">
      <dgm:prSet presAssocID="{44BA8D6E-671B-497B-9947-0F3CB6ECDA4D}" presName="tx1" presStyleLbl="revTx" presStyleIdx="2" presStyleCnt="6"/>
      <dgm:spPr/>
    </dgm:pt>
    <dgm:pt modelId="{EBD545EB-C6C8-464A-A09C-9465385D9690}" type="pres">
      <dgm:prSet presAssocID="{44BA8D6E-671B-497B-9947-0F3CB6ECDA4D}" presName="vert1" presStyleCnt="0"/>
      <dgm:spPr/>
    </dgm:pt>
    <dgm:pt modelId="{CC2296F4-D9BB-411D-B3FD-771DBD59D1B9}" type="pres">
      <dgm:prSet presAssocID="{EF59A292-1DCD-4416-9E79-BE74A71D4779}" presName="thickLine" presStyleLbl="alignNode1" presStyleIdx="3" presStyleCnt="6"/>
      <dgm:spPr/>
    </dgm:pt>
    <dgm:pt modelId="{3EC28F67-C911-4639-93FC-196B8770535A}" type="pres">
      <dgm:prSet presAssocID="{EF59A292-1DCD-4416-9E79-BE74A71D4779}" presName="horz1" presStyleCnt="0"/>
      <dgm:spPr/>
    </dgm:pt>
    <dgm:pt modelId="{AE95982F-4BF6-419C-9549-3A400C789C66}" type="pres">
      <dgm:prSet presAssocID="{EF59A292-1DCD-4416-9E79-BE74A71D4779}" presName="tx1" presStyleLbl="revTx" presStyleIdx="3" presStyleCnt="6"/>
      <dgm:spPr/>
    </dgm:pt>
    <dgm:pt modelId="{5A10B0B1-16EC-484C-99C3-BF3AB8299CD5}" type="pres">
      <dgm:prSet presAssocID="{EF59A292-1DCD-4416-9E79-BE74A71D4779}" presName="vert1" presStyleCnt="0"/>
      <dgm:spPr/>
    </dgm:pt>
    <dgm:pt modelId="{7CB37E24-379F-447A-9693-342006D1594C}" type="pres">
      <dgm:prSet presAssocID="{9DD78378-6BF9-44CC-AE8F-A869ECB9269C}" presName="thickLine" presStyleLbl="alignNode1" presStyleIdx="4" presStyleCnt="6"/>
      <dgm:spPr/>
    </dgm:pt>
    <dgm:pt modelId="{E41528A5-DF51-4A45-B409-BCE3B35C0BBD}" type="pres">
      <dgm:prSet presAssocID="{9DD78378-6BF9-44CC-AE8F-A869ECB9269C}" presName="horz1" presStyleCnt="0"/>
      <dgm:spPr/>
    </dgm:pt>
    <dgm:pt modelId="{C9D21BCC-95D4-43B7-ACD6-6CFDDDB10CC6}" type="pres">
      <dgm:prSet presAssocID="{9DD78378-6BF9-44CC-AE8F-A869ECB9269C}" presName="tx1" presStyleLbl="revTx" presStyleIdx="4" presStyleCnt="6"/>
      <dgm:spPr/>
    </dgm:pt>
    <dgm:pt modelId="{62543392-6009-4AD7-90FD-6F7A8CC5A3F8}" type="pres">
      <dgm:prSet presAssocID="{9DD78378-6BF9-44CC-AE8F-A869ECB9269C}" presName="vert1" presStyleCnt="0"/>
      <dgm:spPr/>
    </dgm:pt>
    <dgm:pt modelId="{77773FCE-8E57-4757-9B13-A64A27532FA9}" type="pres">
      <dgm:prSet presAssocID="{BB09065B-3E87-4503-8435-25CC9B851F85}" presName="thickLine" presStyleLbl="alignNode1" presStyleIdx="5" presStyleCnt="6"/>
      <dgm:spPr/>
    </dgm:pt>
    <dgm:pt modelId="{FAE39A66-181E-4A53-9E67-ED36E3A8683D}" type="pres">
      <dgm:prSet presAssocID="{BB09065B-3E87-4503-8435-25CC9B851F85}" presName="horz1" presStyleCnt="0"/>
      <dgm:spPr/>
    </dgm:pt>
    <dgm:pt modelId="{945D43E7-036C-45F5-8F3C-2A599AABF81B}" type="pres">
      <dgm:prSet presAssocID="{BB09065B-3E87-4503-8435-25CC9B851F85}" presName="tx1" presStyleLbl="revTx" presStyleIdx="5" presStyleCnt="6" custScaleY="166411"/>
      <dgm:spPr/>
    </dgm:pt>
    <dgm:pt modelId="{43CF2113-7177-406D-A22B-DFD990B20D88}" type="pres">
      <dgm:prSet presAssocID="{BB09065B-3E87-4503-8435-25CC9B851F85}" presName="vert1" presStyleCnt="0"/>
      <dgm:spPr/>
    </dgm:pt>
  </dgm:ptLst>
  <dgm:cxnLst>
    <dgm:cxn modelId="{EEBFE308-962D-48C0-B760-E03F86D29EBD}" type="presOf" srcId="{44BA8D6E-671B-497B-9947-0F3CB6ECDA4D}" destId="{E6B25854-3FB5-499F-8AA7-4322E57EA793}" srcOrd="0" destOrd="0" presId="urn:microsoft.com/office/officeart/2008/layout/LinedList"/>
    <dgm:cxn modelId="{2D10AD0D-F045-4AC9-8641-427C834B993B}" srcId="{AE49B654-B190-40D8-B592-1CEC64F604F6}" destId="{EF59A292-1DCD-4416-9E79-BE74A71D4779}" srcOrd="3" destOrd="0" parTransId="{CC99E1D0-B356-43FA-8F0D-E22A6D083B99}" sibTransId="{0F444973-273C-4A2D-BB27-4BD9235E554B}"/>
    <dgm:cxn modelId="{51487D36-92A4-4842-806C-7A5A076136FC}" type="presOf" srcId="{BB09065B-3E87-4503-8435-25CC9B851F85}" destId="{945D43E7-036C-45F5-8F3C-2A599AABF81B}" srcOrd="0" destOrd="0" presId="urn:microsoft.com/office/officeart/2008/layout/LinedList"/>
    <dgm:cxn modelId="{6027273E-5BAD-4323-A1F1-0D9E296BE925}" srcId="{AE49B654-B190-40D8-B592-1CEC64F604F6}" destId="{BB09065B-3E87-4503-8435-25CC9B851F85}" srcOrd="5" destOrd="0" parTransId="{27614D4B-7EDA-426A-A5B2-170C6E8FE23D}" sibTransId="{66164DE8-1414-4377-A23C-6681A8FD1101}"/>
    <dgm:cxn modelId="{9943E359-CEA6-4501-851D-03A1FEAAB281}" type="presOf" srcId="{8D7E1CF4-B1EC-4A11-B0C9-C59E0C5EFDF1}" destId="{ADE0F8E4-8E73-4B4B-815A-D53223A51999}" srcOrd="0" destOrd="0" presId="urn:microsoft.com/office/officeart/2008/layout/LinedList"/>
    <dgm:cxn modelId="{16124E7D-A645-4C60-A29E-CD354B973A5E}" type="presOf" srcId="{AE49B654-B190-40D8-B592-1CEC64F604F6}" destId="{FA1C37AE-6C28-4D71-B067-A1E3F4202794}" srcOrd="0" destOrd="0" presId="urn:microsoft.com/office/officeart/2008/layout/LinedList"/>
    <dgm:cxn modelId="{0222567D-0C78-48C7-8750-056B5FAE4834}" type="presOf" srcId="{D507014B-7FE2-44B1-BF9A-0ECC29C713A7}" destId="{F4DC493D-F6FA-4DC6-B7AB-7B0C939C502D}" srcOrd="0" destOrd="0" presId="urn:microsoft.com/office/officeart/2008/layout/LinedList"/>
    <dgm:cxn modelId="{E236E298-1DD1-40AE-9AB5-CFCC86D7D8D4}" srcId="{AE49B654-B190-40D8-B592-1CEC64F604F6}" destId="{8D7E1CF4-B1EC-4A11-B0C9-C59E0C5EFDF1}" srcOrd="0" destOrd="0" parTransId="{E7E82F1C-92F3-4296-B7B4-4BA42E769400}" sibTransId="{D647E011-D4B4-4D7F-A81C-BDCFA4F93403}"/>
    <dgm:cxn modelId="{3DB07BA0-600D-4BA3-8441-50E52133D64B}" srcId="{AE49B654-B190-40D8-B592-1CEC64F604F6}" destId="{9DD78378-6BF9-44CC-AE8F-A869ECB9269C}" srcOrd="4" destOrd="0" parTransId="{4D049B51-6DA9-4FBC-8554-587A50D52505}" sibTransId="{A1DDB1B1-CEA6-4523-B928-E09F0D64F4D5}"/>
    <dgm:cxn modelId="{30EA7ABD-CC6D-429D-B29A-965668888E0A}" srcId="{AE49B654-B190-40D8-B592-1CEC64F604F6}" destId="{D507014B-7FE2-44B1-BF9A-0ECC29C713A7}" srcOrd="1" destOrd="0" parTransId="{51D1782E-89CC-40ED-8E88-DAD144F33787}" sibTransId="{6862F3BB-91DF-4F80-9DC9-1B649F3C9FC2}"/>
    <dgm:cxn modelId="{7420E6C5-AE79-4E67-9422-6C00EC54BCE7}" type="presOf" srcId="{EF59A292-1DCD-4416-9E79-BE74A71D4779}" destId="{AE95982F-4BF6-419C-9549-3A400C789C66}" srcOrd="0" destOrd="0" presId="urn:microsoft.com/office/officeart/2008/layout/LinedList"/>
    <dgm:cxn modelId="{A320B0C7-7EAA-43AC-BE1F-B4FAF7D1315F}" type="presOf" srcId="{9DD78378-6BF9-44CC-AE8F-A869ECB9269C}" destId="{C9D21BCC-95D4-43B7-ACD6-6CFDDDB10CC6}" srcOrd="0" destOrd="0" presId="urn:microsoft.com/office/officeart/2008/layout/LinedList"/>
    <dgm:cxn modelId="{A28717CC-BF81-435D-BB28-74BD5743D1B4}" srcId="{AE49B654-B190-40D8-B592-1CEC64F604F6}" destId="{44BA8D6E-671B-497B-9947-0F3CB6ECDA4D}" srcOrd="2" destOrd="0" parTransId="{005495D5-6380-4944-9DBD-3A1AD79EECFF}" sibTransId="{FC4103DB-3BDC-4909-9F0D-8FDBD1EA6F61}"/>
    <dgm:cxn modelId="{D6DF6BC9-970A-4F27-B30A-FD2A3EC9E9E1}" type="presParOf" srcId="{FA1C37AE-6C28-4D71-B067-A1E3F4202794}" destId="{6FF31F77-A518-47CC-9B90-3D4099B9BC90}" srcOrd="0" destOrd="0" presId="urn:microsoft.com/office/officeart/2008/layout/LinedList"/>
    <dgm:cxn modelId="{6928522B-DB77-4427-A553-2ABFD164CA26}" type="presParOf" srcId="{FA1C37AE-6C28-4D71-B067-A1E3F4202794}" destId="{20832014-0946-477A-84FA-1AD114C9D997}" srcOrd="1" destOrd="0" presId="urn:microsoft.com/office/officeart/2008/layout/LinedList"/>
    <dgm:cxn modelId="{86266891-F696-42FD-9AD1-0C792DDAC65A}" type="presParOf" srcId="{20832014-0946-477A-84FA-1AD114C9D997}" destId="{ADE0F8E4-8E73-4B4B-815A-D53223A51999}" srcOrd="0" destOrd="0" presId="urn:microsoft.com/office/officeart/2008/layout/LinedList"/>
    <dgm:cxn modelId="{3A773F09-516F-41DC-93B1-3CA68D0E68C3}" type="presParOf" srcId="{20832014-0946-477A-84FA-1AD114C9D997}" destId="{4E9E9CC6-A9ED-484B-A275-CA7A24CF74F9}" srcOrd="1" destOrd="0" presId="urn:microsoft.com/office/officeart/2008/layout/LinedList"/>
    <dgm:cxn modelId="{7BA44759-9BD2-4219-BF54-99E0B8438810}" type="presParOf" srcId="{FA1C37AE-6C28-4D71-B067-A1E3F4202794}" destId="{0F779A2B-558E-4A0E-A2F7-E36168AF700F}" srcOrd="2" destOrd="0" presId="urn:microsoft.com/office/officeart/2008/layout/LinedList"/>
    <dgm:cxn modelId="{C85F28F2-5B31-4528-8AC4-EF8DFE1B2B34}" type="presParOf" srcId="{FA1C37AE-6C28-4D71-B067-A1E3F4202794}" destId="{37DEB215-4DA8-4719-BD43-8FA8F817B104}" srcOrd="3" destOrd="0" presId="urn:microsoft.com/office/officeart/2008/layout/LinedList"/>
    <dgm:cxn modelId="{54E4944E-6290-41C0-B4DB-72610848D0CD}" type="presParOf" srcId="{37DEB215-4DA8-4719-BD43-8FA8F817B104}" destId="{F4DC493D-F6FA-4DC6-B7AB-7B0C939C502D}" srcOrd="0" destOrd="0" presId="urn:microsoft.com/office/officeart/2008/layout/LinedList"/>
    <dgm:cxn modelId="{81FFE833-E70D-4EC3-BAB1-7E417576A925}" type="presParOf" srcId="{37DEB215-4DA8-4719-BD43-8FA8F817B104}" destId="{614E13BE-8928-44DB-8302-4140B37B29EA}" srcOrd="1" destOrd="0" presId="urn:microsoft.com/office/officeart/2008/layout/LinedList"/>
    <dgm:cxn modelId="{1F1F2667-DB72-4FC3-88CB-C105F4F59100}" type="presParOf" srcId="{FA1C37AE-6C28-4D71-B067-A1E3F4202794}" destId="{418FE4EB-7862-4BD1-8CE3-8864BD87EC1B}" srcOrd="4" destOrd="0" presId="urn:microsoft.com/office/officeart/2008/layout/LinedList"/>
    <dgm:cxn modelId="{DF6161FF-86F4-4439-A4F7-657402EC8877}" type="presParOf" srcId="{FA1C37AE-6C28-4D71-B067-A1E3F4202794}" destId="{903C637A-8AB9-45A2-9756-BDD200050DE5}" srcOrd="5" destOrd="0" presId="urn:microsoft.com/office/officeart/2008/layout/LinedList"/>
    <dgm:cxn modelId="{D2921D86-9A72-45B0-97B1-C4CC314711D5}" type="presParOf" srcId="{903C637A-8AB9-45A2-9756-BDD200050DE5}" destId="{E6B25854-3FB5-499F-8AA7-4322E57EA793}" srcOrd="0" destOrd="0" presId="urn:microsoft.com/office/officeart/2008/layout/LinedList"/>
    <dgm:cxn modelId="{C162FAD9-1FFC-41BE-BABC-EA293F6989CF}" type="presParOf" srcId="{903C637A-8AB9-45A2-9756-BDD200050DE5}" destId="{EBD545EB-C6C8-464A-A09C-9465385D9690}" srcOrd="1" destOrd="0" presId="urn:microsoft.com/office/officeart/2008/layout/LinedList"/>
    <dgm:cxn modelId="{E7C55249-AE29-41A4-92B8-B58A4942EFD1}" type="presParOf" srcId="{FA1C37AE-6C28-4D71-B067-A1E3F4202794}" destId="{CC2296F4-D9BB-411D-B3FD-771DBD59D1B9}" srcOrd="6" destOrd="0" presId="urn:microsoft.com/office/officeart/2008/layout/LinedList"/>
    <dgm:cxn modelId="{3B0E6A22-2F52-4912-BD99-72BDCE06434C}" type="presParOf" srcId="{FA1C37AE-6C28-4D71-B067-A1E3F4202794}" destId="{3EC28F67-C911-4639-93FC-196B8770535A}" srcOrd="7" destOrd="0" presId="urn:microsoft.com/office/officeart/2008/layout/LinedList"/>
    <dgm:cxn modelId="{6709FE16-0FF9-4F22-847D-A8845B8C215F}" type="presParOf" srcId="{3EC28F67-C911-4639-93FC-196B8770535A}" destId="{AE95982F-4BF6-419C-9549-3A400C789C66}" srcOrd="0" destOrd="0" presId="urn:microsoft.com/office/officeart/2008/layout/LinedList"/>
    <dgm:cxn modelId="{5B482CF3-5E72-45DB-B8C1-ACE4F458EA63}" type="presParOf" srcId="{3EC28F67-C911-4639-93FC-196B8770535A}" destId="{5A10B0B1-16EC-484C-99C3-BF3AB8299CD5}" srcOrd="1" destOrd="0" presId="urn:microsoft.com/office/officeart/2008/layout/LinedList"/>
    <dgm:cxn modelId="{0A73D1DF-65FB-486D-BDD6-BD336574573E}" type="presParOf" srcId="{FA1C37AE-6C28-4D71-B067-A1E3F4202794}" destId="{7CB37E24-379F-447A-9693-342006D1594C}" srcOrd="8" destOrd="0" presId="urn:microsoft.com/office/officeart/2008/layout/LinedList"/>
    <dgm:cxn modelId="{24586A38-49C1-4533-984A-25B20AB5A7D2}" type="presParOf" srcId="{FA1C37AE-6C28-4D71-B067-A1E3F4202794}" destId="{E41528A5-DF51-4A45-B409-BCE3B35C0BBD}" srcOrd="9" destOrd="0" presId="urn:microsoft.com/office/officeart/2008/layout/LinedList"/>
    <dgm:cxn modelId="{A3ED245F-2ECD-4289-A75A-7E8FA99305A4}" type="presParOf" srcId="{E41528A5-DF51-4A45-B409-BCE3B35C0BBD}" destId="{C9D21BCC-95D4-43B7-ACD6-6CFDDDB10CC6}" srcOrd="0" destOrd="0" presId="urn:microsoft.com/office/officeart/2008/layout/LinedList"/>
    <dgm:cxn modelId="{ECA01FA4-2E75-4DCE-809A-9CC9A39492F8}" type="presParOf" srcId="{E41528A5-DF51-4A45-B409-BCE3B35C0BBD}" destId="{62543392-6009-4AD7-90FD-6F7A8CC5A3F8}" srcOrd="1" destOrd="0" presId="urn:microsoft.com/office/officeart/2008/layout/LinedList"/>
    <dgm:cxn modelId="{22A59865-A23B-4EAC-BB97-F1728BCFF533}" type="presParOf" srcId="{FA1C37AE-6C28-4D71-B067-A1E3F4202794}" destId="{77773FCE-8E57-4757-9B13-A64A27532FA9}" srcOrd="10" destOrd="0" presId="urn:microsoft.com/office/officeart/2008/layout/LinedList"/>
    <dgm:cxn modelId="{73A37D5F-9BAB-45BA-82EB-C9BC1020C78B}" type="presParOf" srcId="{FA1C37AE-6C28-4D71-B067-A1E3F4202794}" destId="{FAE39A66-181E-4A53-9E67-ED36E3A8683D}" srcOrd="11" destOrd="0" presId="urn:microsoft.com/office/officeart/2008/layout/LinedList"/>
    <dgm:cxn modelId="{099CE4BE-D883-404A-BF85-1380A9E3C43E}" type="presParOf" srcId="{FAE39A66-181E-4A53-9E67-ED36E3A8683D}" destId="{945D43E7-036C-45F5-8F3C-2A599AABF81B}" srcOrd="0" destOrd="0" presId="urn:microsoft.com/office/officeart/2008/layout/LinedList"/>
    <dgm:cxn modelId="{13E751A7-DFB4-4B30-B993-B74C79AEA8DB}" type="presParOf" srcId="{FAE39A66-181E-4A53-9E67-ED36E3A8683D}" destId="{43CF2113-7177-406D-A22B-DFD990B20D8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31F77-A518-47CC-9B90-3D4099B9BC90}">
      <dsp:nvSpPr>
        <dsp:cNvPr id="0" name=""/>
        <dsp:cNvSpPr/>
      </dsp:nvSpPr>
      <dsp:spPr>
        <a:xfrm>
          <a:off x="0" y="2843"/>
          <a:ext cx="1058952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E0F8E4-8E73-4B4B-815A-D53223A51999}">
      <dsp:nvSpPr>
        <dsp:cNvPr id="0" name=""/>
        <dsp:cNvSpPr/>
      </dsp:nvSpPr>
      <dsp:spPr>
        <a:xfrm>
          <a:off x="0" y="2843"/>
          <a:ext cx="10589525" cy="824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Name - Mohammed Ajmal</a:t>
          </a:r>
          <a:endParaRPr lang="en-US" sz="2400" kern="1200" dirty="0">
            <a:latin typeface="Arial" panose="020B0604020202020204" pitchFamily="34" charset="0"/>
            <a:cs typeface="Arial" panose="020B0604020202020204" pitchFamily="34" charset="0"/>
          </a:endParaRPr>
        </a:p>
      </dsp:txBody>
      <dsp:txXfrm>
        <a:off x="0" y="2843"/>
        <a:ext cx="10589525" cy="824306"/>
      </dsp:txXfrm>
    </dsp:sp>
    <dsp:sp modelId="{0F779A2B-558E-4A0E-A2F7-E36168AF700F}">
      <dsp:nvSpPr>
        <dsp:cNvPr id="0" name=""/>
        <dsp:cNvSpPr/>
      </dsp:nvSpPr>
      <dsp:spPr>
        <a:xfrm>
          <a:off x="0" y="827150"/>
          <a:ext cx="1058952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C493D-F6FA-4DC6-B7AB-7B0C939C502D}">
      <dsp:nvSpPr>
        <dsp:cNvPr id="0" name=""/>
        <dsp:cNvSpPr/>
      </dsp:nvSpPr>
      <dsp:spPr>
        <a:xfrm>
          <a:off x="0" y="827150"/>
          <a:ext cx="10589525" cy="824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Student ID – 2112398</a:t>
          </a:r>
          <a:endParaRPr lang="en-US" sz="2400" kern="1200" dirty="0">
            <a:latin typeface="Arial" panose="020B0604020202020204" pitchFamily="34" charset="0"/>
            <a:cs typeface="Arial" panose="020B0604020202020204" pitchFamily="34" charset="0"/>
          </a:endParaRPr>
        </a:p>
      </dsp:txBody>
      <dsp:txXfrm>
        <a:off x="0" y="827150"/>
        <a:ext cx="10589525" cy="824306"/>
      </dsp:txXfrm>
    </dsp:sp>
    <dsp:sp modelId="{418FE4EB-7862-4BD1-8CE3-8864BD87EC1B}">
      <dsp:nvSpPr>
        <dsp:cNvPr id="0" name=""/>
        <dsp:cNvSpPr/>
      </dsp:nvSpPr>
      <dsp:spPr>
        <a:xfrm>
          <a:off x="0" y="1651456"/>
          <a:ext cx="1058952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25854-3FB5-499F-8AA7-4322E57EA793}">
      <dsp:nvSpPr>
        <dsp:cNvPr id="0" name=""/>
        <dsp:cNvSpPr/>
      </dsp:nvSpPr>
      <dsp:spPr>
        <a:xfrm>
          <a:off x="0" y="1651456"/>
          <a:ext cx="10589525" cy="824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Module – Psychology for Health and Social Care</a:t>
          </a:r>
          <a:endParaRPr lang="en-US" sz="2400" kern="1200" dirty="0">
            <a:latin typeface="Arial" panose="020B0604020202020204" pitchFamily="34" charset="0"/>
            <a:cs typeface="Arial" panose="020B0604020202020204" pitchFamily="34" charset="0"/>
          </a:endParaRPr>
        </a:p>
      </dsp:txBody>
      <dsp:txXfrm>
        <a:off x="0" y="1651456"/>
        <a:ext cx="10589525" cy="824306"/>
      </dsp:txXfrm>
    </dsp:sp>
    <dsp:sp modelId="{CC2296F4-D9BB-411D-B3FD-771DBD59D1B9}">
      <dsp:nvSpPr>
        <dsp:cNvPr id="0" name=""/>
        <dsp:cNvSpPr/>
      </dsp:nvSpPr>
      <dsp:spPr>
        <a:xfrm>
          <a:off x="0" y="2475762"/>
          <a:ext cx="1058952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95982F-4BF6-419C-9549-3A400C789C66}">
      <dsp:nvSpPr>
        <dsp:cNvPr id="0" name=""/>
        <dsp:cNvSpPr/>
      </dsp:nvSpPr>
      <dsp:spPr>
        <a:xfrm>
          <a:off x="0" y="2475762"/>
          <a:ext cx="10589525" cy="824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Course Module– BMHP4003</a:t>
          </a:r>
          <a:endParaRPr lang="en-US" sz="2400" kern="1200" dirty="0">
            <a:latin typeface="Arial" panose="020B0604020202020204" pitchFamily="34" charset="0"/>
            <a:cs typeface="Arial" panose="020B0604020202020204" pitchFamily="34" charset="0"/>
          </a:endParaRPr>
        </a:p>
      </dsp:txBody>
      <dsp:txXfrm>
        <a:off x="0" y="2475762"/>
        <a:ext cx="10589525" cy="824306"/>
      </dsp:txXfrm>
    </dsp:sp>
    <dsp:sp modelId="{7CB37E24-379F-447A-9693-342006D1594C}">
      <dsp:nvSpPr>
        <dsp:cNvPr id="0" name=""/>
        <dsp:cNvSpPr/>
      </dsp:nvSpPr>
      <dsp:spPr>
        <a:xfrm>
          <a:off x="0" y="3300069"/>
          <a:ext cx="1058952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D21BCC-95D4-43B7-ACD6-6CFDDDB10CC6}">
      <dsp:nvSpPr>
        <dsp:cNvPr id="0" name=""/>
        <dsp:cNvSpPr/>
      </dsp:nvSpPr>
      <dsp:spPr>
        <a:xfrm>
          <a:off x="0" y="3300069"/>
          <a:ext cx="10589525" cy="824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Module Lecturer – Rebecca Kavanagh</a:t>
          </a:r>
          <a:endParaRPr lang="en-US" sz="2400" kern="1200" dirty="0">
            <a:latin typeface="Arial" panose="020B0604020202020204" pitchFamily="34" charset="0"/>
            <a:cs typeface="Arial" panose="020B0604020202020204" pitchFamily="34" charset="0"/>
          </a:endParaRPr>
        </a:p>
      </dsp:txBody>
      <dsp:txXfrm>
        <a:off x="0" y="3300069"/>
        <a:ext cx="10589525" cy="824306"/>
      </dsp:txXfrm>
    </dsp:sp>
    <dsp:sp modelId="{77773FCE-8E57-4757-9B13-A64A27532FA9}">
      <dsp:nvSpPr>
        <dsp:cNvPr id="0" name=""/>
        <dsp:cNvSpPr/>
      </dsp:nvSpPr>
      <dsp:spPr>
        <a:xfrm>
          <a:off x="0" y="4124375"/>
          <a:ext cx="1058952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D43E7-036C-45F5-8F3C-2A599AABF81B}">
      <dsp:nvSpPr>
        <dsp:cNvPr id="0" name=""/>
        <dsp:cNvSpPr/>
      </dsp:nvSpPr>
      <dsp:spPr>
        <a:xfrm>
          <a:off x="0" y="4124375"/>
          <a:ext cx="10579183" cy="1371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Assignment Title – Task 1 – Individual Presentation – Why is Psychology important when working as a Health Care Assistant with older adults?</a:t>
          </a:r>
        </a:p>
        <a:p>
          <a:pPr marL="0" lvl="0" indent="0" algn="l" defTabSz="1066800">
            <a:lnSpc>
              <a:spcPct val="90000"/>
            </a:lnSpc>
            <a:spcBef>
              <a:spcPct val="0"/>
            </a:spcBef>
            <a:spcAft>
              <a:spcPct val="35000"/>
            </a:spcAft>
            <a:buNone/>
          </a:pPr>
          <a:endParaRPr lang="en-US" sz="1700" kern="1200" dirty="0"/>
        </a:p>
      </dsp:txBody>
      <dsp:txXfrm>
        <a:off x="0" y="4124375"/>
        <a:ext cx="10579183" cy="13717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C79CA-F8C3-28DD-EB31-AF80CA3767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A4069C-1D0E-19EF-9692-79F82D2CEF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1D7287-3CCB-5368-DAC2-9CF92C9702B3}"/>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5" name="Footer Placeholder 4">
            <a:extLst>
              <a:ext uri="{FF2B5EF4-FFF2-40B4-BE49-F238E27FC236}">
                <a16:creationId xmlns:a16="http://schemas.microsoft.com/office/drawing/2014/main" id="{E821766C-B630-5E4D-5195-75C51AB5D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B17C6B-49C0-6170-CB29-F413F407AD10}"/>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987532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DF607-9A0B-526F-D96D-596E3182C5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A6D227-9678-BB14-4CAC-312D253C45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16E02-BB3D-85B1-8C5C-73645D4DCD77}"/>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5" name="Footer Placeholder 4">
            <a:extLst>
              <a:ext uri="{FF2B5EF4-FFF2-40B4-BE49-F238E27FC236}">
                <a16:creationId xmlns:a16="http://schemas.microsoft.com/office/drawing/2014/main" id="{F475D687-6CA4-5B13-20CD-534844E9DD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B87DF5-F352-FFB3-DF7E-DF3F14B299DA}"/>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3705394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3D56B-B987-6FD7-9BC5-DEDA80DEF2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AF17A5-21B3-B984-A18B-1BCFB15053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C9839B-8C7A-47DB-7957-EF71B99C5128}"/>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5" name="Footer Placeholder 4">
            <a:extLst>
              <a:ext uri="{FF2B5EF4-FFF2-40B4-BE49-F238E27FC236}">
                <a16:creationId xmlns:a16="http://schemas.microsoft.com/office/drawing/2014/main" id="{4EB2D7FB-4934-F24A-2215-D3CF79C94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29950E-880E-E3BD-269E-32D665D942C2}"/>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370913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EE91-A768-2500-06F4-22694DEBBC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A74A5F-7DB9-0C12-B1F4-EAA9F967BB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34EDBE-CF9D-15C2-B572-A9D788DD28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B00D7B-4E04-9EBC-D6AA-128DD2D0AF2C}"/>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6" name="Footer Placeholder 5">
            <a:extLst>
              <a:ext uri="{FF2B5EF4-FFF2-40B4-BE49-F238E27FC236}">
                <a16:creationId xmlns:a16="http://schemas.microsoft.com/office/drawing/2014/main" id="{521B585A-513A-EBDB-E85A-03A4B9412E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8B5330-7DBF-1AA4-B291-6718F16A11B3}"/>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216139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ADBB8-E393-2ECF-E468-5048A8E05C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25C3D6-B53F-E250-2FD0-E5D4CEDCBE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169D09-8C3C-D781-5F57-651227B38E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A32A76-5864-F2FD-8527-C4084D7408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26B215-4CAB-D00C-F1A8-625E5F0B60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852ACE-C396-40DC-6E35-47F5367B5340}"/>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8" name="Footer Placeholder 7">
            <a:extLst>
              <a:ext uri="{FF2B5EF4-FFF2-40B4-BE49-F238E27FC236}">
                <a16:creationId xmlns:a16="http://schemas.microsoft.com/office/drawing/2014/main" id="{3F5445B0-C87E-128A-A0F1-E5F1D05ED9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C6CB92-1857-9EF3-B562-200A12502B01}"/>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2354722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58FEF-F107-4259-59AC-B16693DAFE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8FA23D-FC0F-92CF-D870-61594298B723}"/>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4" name="Footer Placeholder 3">
            <a:extLst>
              <a:ext uri="{FF2B5EF4-FFF2-40B4-BE49-F238E27FC236}">
                <a16:creationId xmlns:a16="http://schemas.microsoft.com/office/drawing/2014/main" id="{64883EDC-BDB0-AD7E-F01D-2B9A662282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42CDE5-E8C7-9E62-7711-50CBC91F7FB7}"/>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3395392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187B01-AC37-D1E3-5C85-92AA9B16B2A9}"/>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3" name="Footer Placeholder 2">
            <a:extLst>
              <a:ext uri="{FF2B5EF4-FFF2-40B4-BE49-F238E27FC236}">
                <a16:creationId xmlns:a16="http://schemas.microsoft.com/office/drawing/2014/main" id="{FA0842C9-617A-5D56-6BDD-6B49BAEC7F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15BBE1-80C8-79E8-F324-49BC030A1C96}"/>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2730735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8D8A3-9AA6-1B3B-1B7C-41A21ECB03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D548B6-40A3-2EEF-E131-696A7125F6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6EF35A-FDCB-890C-80C8-BCABD70751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47265F-0313-38A8-CB34-8B03DCCEE0DE}"/>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6" name="Footer Placeholder 5">
            <a:extLst>
              <a:ext uri="{FF2B5EF4-FFF2-40B4-BE49-F238E27FC236}">
                <a16:creationId xmlns:a16="http://schemas.microsoft.com/office/drawing/2014/main" id="{C09981B7-0130-EE19-33AF-0BC66CAA37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A5A859-407E-CB31-2D50-510E0A94A8E5}"/>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2671561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1821B-32CD-EBFF-15D4-DEC273201C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C1E2B0-7447-D1E2-AD6C-DF073C2E96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9D4514-EEC3-C40D-9AE2-5B0559673D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4600EF-F93A-FE83-C680-B86CBC32499D}"/>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6" name="Footer Placeholder 5">
            <a:extLst>
              <a:ext uri="{FF2B5EF4-FFF2-40B4-BE49-F238E27FC236}">
                <a16:creationId xmlns:a16="http://schemas.microsoft.com/office/drawing/2014/main" id="{6275E2D3-6660-7DCF-201A-E8386C7ACC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1C3557-3FF9-0B4C-D6DC-F12B2C3EA7A7}"/>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2142744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0A04B-9293-7E43-898F-A0743CAA7E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E08C90-43AC-98B9-8E4C-8C549425A9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0CC073-3B8A-6A1E-5160-5867F6197047}"/>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5" name="Footer Placeholder 4">
            <a:extLst>
              <a:ext uri="{FF2B5EF4-FFF2-40B4-BE49-F238E27FC236}">
                <a16:creationId xmlns:a16="http://schemas.microsoft.com/office/drawing/2014/main" id="{7564A270-3AC0-76CF-5D84-BD9012601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E77463-C9FE-47E2-8948-441A2D3BFBA0}"/>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4222469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325EC9-3E21-D1D4-F1B9-F2E57D77B8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D76B3D-64A5-2A2B-A89E-135B8E6E53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A46BE4-011E-B544-740B-33C8336B2C48}"/>
              </a:ext>
            </a:extLst>
          </p:cNvPr>
          <p:cNvSpPr>
            <a:spLocks noGrp="1"/>
          </p:cNvSpPr>
          <p:nvPr>
            <p:ph type="dt" sz="half" idx="10"/>
          </p:nvPr>
        </p:nvSpPr>
        <p:spPr/>
        <p:txBody>
          <a:bodyPr/>
          <a:lstStyle/>
          <a:p>
            <a:fld id="{4A6616C5-D0A4-426C-A144-BE33BE92B37D}" type="datetimeFigureOut">
              <a:rPr lang="en-GB" smtClean="0"/>
              <a:t>26/06/2022</a:t>
            </a:fld>
            <a:endParaRPr lang="en-GB"/>
          </a:p>
        </p:txBody>
      </p:sp>
      <p:sp>
        <p:nvSpPr>
          <p:cNvPr id="5" name="Footer Placeholder 4">
            <a:extLst>
              <a:ext uri="{FF2B5EF4-FFF2-40B4-BE49-F238E27FC236}">
                <a16:creationId xmlns:a16="http://schemas.microsoft.com/office/drawing/2014/main" id="{630979BB-A7DF-2A10-8583-4DA3EEFC0E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0E68B-A325-2AB8-C6C6-FDBCD793C20E}"/>
              </a:ext>
            </a:extLst>
          </p:cNvPr>
          <p:cNvSpPr>
            <a:spLocks noGrp="1"/>
          </p:cNvSpPr>
          <p:nvPr>
            <p:ph type="sldNum" sz="quarter" idx="12"/>
          </p:nvPr>
        </p:nvSpPr>
        <p:spPr/>
        <p:txBody>
          <a:bodyPr/>
          <a:lstStyle/>
          <a:p>
            <a:fld id="{63CAA5DA-6A4A-480F-AF75-B5318894F478}" type="slidenum">
              <a:rPr lang="en-GB" smtClean="0"/>
              <a:t>‹#›</a:t>
            </a:fld>
            <a:endParaRPr lang="en-GB"/>
          </a:p>
        </p:txBody>
      </p:sp>
    </p:spTree>
    <p:extLst>
      <p:ext uri="{BB962C8B-B14F-4D97-AF65-F5344CB8AC3E}">
        <p14:creationId xmlns:p14="http://schemas.microsoft.com/office/powerpoint/2010/main" val="298571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FBB6FC-F29A-05A6-8066-EADDDB3CFF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1F8E19-83D7-DBF6-2657-FF17A2E4FC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BF4F2D-FEFC-0EC7-7FC7-A51EB6FC1C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6616C5-D0A4-426C-A144-BE33BE92B37D}" type="datetimeFigureOut">
              <a:rPr lang="en-GB" smtClean="0"/>
              <a:t>26/06/2022</a:t>
            </a:fld>
            <a:endParaRPr lang="en-GB"/>
          </a:p>
        </p:txBody>
      </p:sp>
      <p:sp>
        <p:nvSpPr>
          <p:cNvPr id="5" name="Footer Placeholder 4">
            <a:extLst>
              <a:ext uri="{FF2B5EF4-FFF2-40B4-BE49-F238E27FC236}">
                <a16:creationId xmlns:a16="http://schemas.microsoft.com/office/drawing/2014/main" id="{14616826-5E17-D632-86F7-2ADD5C28DC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D46084-74CA-B7B6-BE44-69A99C8C80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CAA5DA-6A4A-480F-AF75-B5318894F478}" type="slidenum">
              <a:rPr lang="en-GB" smtClean="0"/>
              <a:t>‹#›</a:t>
            </a:fld>
            <a:endParaRPr lang="en-GB"/>
          </a:p>
        </p:txBody>
      </p:sp>
    </p:spTree>
    <p:extLst>
      <p:ext uri="{BB962C8B-B14F-4D97-AF65-F5344CB8AC3E}">
        <p14:creationId xmlns:p14="http://schemas.microsoft.com/office/powerpoint/2010/main" val="27432883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21">
            <a:extLst>
              <a:ext uri="{FF2B5EF4-FFF2-40B4-BE49-F238E27FC236}">
                <a16:creationId xmlns:a16="http://schemas.microsoft.com/office/drawing/2014/main" id="{BEE7A291-3728-081D-C432-40A677EE68AF}"/>
              </a:ext>
            </a:extLst>
          </p:cNvPr>
          <p:cNvGraphicFramePr/>
          <p:nvPr>
            <p:extLst>
              <p:ext uri="{D42A27DB-BD31-4B8C-83A1-F6EECF244321}">
                <p14:modId xmlns:p14="http://schemas.microsoft.com/office/powerpoint/2010/main" val="2884869046"/>
              </p:ext>
            </p:extLst>
          </p:nvPr>
        </p:nvGraphicFramePr>
        <p:xfrm>
          <a:off x="764275" y="682388"/>
          <a:ext cx="10589525" cy="54989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3720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7F0FB-590E-A164-BB6C-9E7EA7688206}"/>
              </a:ext>
            </a:extLst>
          </p:cNvPr>
          <p:cNvSpPr>
            <a:spLocks noGrp="1"/>
          </p:cNvSpPr>
          <p:nvPr>
            <p:ph type="title"/>
          </p:nvPr>
        </p:nvSpPr>
        <p:spPr/>
        <p:txBody>
          <a:bodyPr>
            <a:normAutofit/>
          </a:bodyPr>
          <a:lstStyle/>
          <a:p>
            <a:pPr>
              <a:lnSpc>
                <a:spcPct val="150000"/>
              </a:lnSpc>
            </a:pPr>
            <a:r>
              <a:rPr lang="en-GB" sz="2400" b="1" u="sng" dirty="0">
                <a:latin typeface="Arial" panose="020B0604020202020204" pitchFamily="34" charset="0"/>
                <a:cs typeface="Arial" panose="020B0604020202020204" pitchFamily="34" charset="0"/>
              </a:rPr>
              <a:t>Why is Psychology important when working as a Health Care Assistant with Older Adults?</a:t>
            </a:r>
          </a:p>
        </p:txBody>
      </p:sp>
      <p:sp>
        <p:nvSpPr>
          <p:cNvPr id="3" name="Content Placeholder 2">
            <a:extLst>
              <a:ext uri="{FF2B5EF4-FFF2-40B4-BE49-F238E27FC236}">
                <a16:creationId xmlns:a16="http://schemas.microsoft.com/office/drawing/2014/main" id="{95C19D1C-0806-35DD-5BE0-8E69A3F94FC2}"/>
              </a:ext>
            </a:extLst>
          </p:cNvPr>
          <p:cNvSpPr>
            <a:spLocks noGrp="1"/>
          </p:cNvSpPr>
          <p:nvPr>
            <p:ph idx="1"/>
          </p:nvPr>
        </p:nvSpPr>
        <p:spPr/>
        <p:txBody>
          <a:bodyPr>
            <a:normAutofit/>
          </a:bodyPr>
          <a:lstStyle/>
          <a:p>
            <a:pPr marL="0" indent="0">
              <a:lnSpc>
                <a:spcPct val="150000"/>
              </a:lnSpc>
              <a:buNone/>
            </a:pPr>
            <a:r>
              <a:rPr lang="en-US" sz="2400" dirty="0">
                <a:latin typeface="Arial" panose="020B0604020202020204" pitchFamily="34" charset="0"/>
                <a:cs typeface="Arial" panose="020B0604020202020204" pitchFamily="34" charset="0"/>
              </a:rPr>
              <a:t>Psychology helps Health Care Assistant’s better grasp the reasons behind a Patient's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and decide how to deal with them.  As a result, the Patient will respect the Health Care Assistant and be more receptive to directions.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035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92A3DC1-A4FA-71CE-0252-FB43A2451529}"/>
              </a:ext>
            </a:extLst>
          </p:cNvPr>
          <p:cNvSpPr>
            <a:spLocks noGrp="1"/>
          </p:cNvSpPr>
          <p:nvPr>
            <p:ph type="title"/>
          </p:nvPr>
        </p:nvSpPr>
        <p:spPr/>
        <p:txBody>
          <a:bodyPr/>
          <a:lstStyle/>
          <a:p>
            <a:r>
              <a:rPr lang="en-GB" u="sng" dirty="0">
                <a:latin typeface="Arial" panose="020B0604020202020204" pitchFamily="34" charset="0"/>
                <a:cs typeface="Arial" panose="020B0604020202020204" pitchFamily="34" charset="0"/>
              </a:rPr>
              <a:t>Erik Erikson’s psychological theory of life span development</a:t>
            </a:r>
          </a:p>
        </p:txBody>
      </p:sp>
      <p:sp>
        <p:nvSpPr>
          <p:cNvPr id="5" name="Content Placeholder 4">
            <a:extLst>
              <a:ext uri="{FF2B5EF4-FFF2-40B4-BE49-F238E27FC236}">
                <a16:creationId xmlns:a16="http://schemas.microsoft.com/office/drawing/2014/main" id="{2703B5A6-7099-17D2-4924-034867E54B24}"/>
              </a:ext>
            </a:extLst>
          </p:cNvPr>
          <p:cNvSpPr>
            <a:spLocks noGrp="1"/>
          </p:cNvSpPr>
          <p:nvPr>
            <p:ph idx="1"/>
          </p:nvPr>
        </p:nvSpPr>
        <p:spPr/>
        <p:txBody>
          <a:bodyPr>
            <a:noAutofit/>
          </a:bodyPr>
          <a:lstStyle/>
          <a:p>
            <a:pPr marL="0" indent="0">
              <a:lnSpc>
                <a:spcPct val="150000"/>
              </a:lnSpc>
              <a:buNone/>
            </a:pPr>
            <a:r>
              <a:rPr lang="en-US" sz="2400" dirty="0">
                <a:latin typeface="Arial" panose="020B0604020202020204" pitchFamily="34" charset="0"/>
                <a:cs typeface="Arial" panose="020B0604020202020204" pitchFamily="34" charset="0"/>
              </a:rPr>
              <a:t>The eight stages of a person's life are marked by a particular psychological struggle, according to Erik Erikson, a German psychologist.  He thought that throughout your maturation, these challenges shape who you become. In what came to be known as the "eight stages of development theory," Erikson provided insights into both social and psychological development. His theoretical approach assesses how your relationships fit into the larger context of your life during various stages.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2070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DAB6-B854-7958-39EF-20B0A0395D36}"/>
              </a:ext>
            </a:extLst>
          </p:cNvPr>
          <p:cNvSpPr>
            <a:spLocks noGrp="1"/>
          </p:cNvSpPr>
          <p:nvPr>
            <p:ph type="title"/>
          </p:nvPr>
        </p:nvSpPr>
        <p:spPr/>
        <p:txBody>
          <a:bodyPr>
            <a:normAutofit/>
          </a:bodyPr>
          <a:lstStyle/>
          <a:p>
            <a:pPr>
              <a:lnSpc>
                <a:spcPct val="150000"/>
              </a:lnSpc>
            </a:pPr>
            <a:r>
              <a:rPr lang="en-US" sz="2400" b="1" u="sng" dirty="0">
                <a:latin typeface="Arial" panose="020B0604020202020204" pitchFamily="34" charset="0"/>
                <a:cs typeface="Arial" panose="020B0604020202020204" pitchFamily="34" charset="0"/>
              </a:rPr>
              <a:t>According to Erikson's theory, you go through eight different phases as your ego identity develops over the course of your entire life.</a:t>
            </a:r>
            <a:endParaRPr lang="en-GB" sz="24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FD811C-1FF8-AA0D-2204-3C8603BD51EE}"/>
              </a:ext>
            </a:extLst>
          </p:cNvPr>
          <p:cNvSpPr>
            <a:spLocks noGrp="1"/>
          </p:cNvSpPr>
          <p:nvPr>
            <p:ph idx="1"/>
          </p:nvPr>
        </p:nvSpPr>
        <p:spPr/>
        <p:txBody>
          <a:bodyPr>
            <a:noAutofit/>
          </a:bodyPr>
          <a:lstStyle/>
          <a:p>
            <a:pPr>
              <a:lnSpc>
                <a:spcPct val="150000"/>
              </a:lnSpc>
            </a:pPr>
            <a:r>
              <a:rPr lang="en-GB" sz="2000" dirty="0">
                <a:latin typeface="Arial" panose="020B0604020202020204" pitchFamily="34" charset="0"/>
                <a:cs typeface="Arial" panose="020B0604020202020204" pitchFamily="34" charset="0"/>
              </a:rPr>
              <a:t>Early life - Basic trust vs. mistrust ;</a:t>
            </a:r>
          </a:p>
          <a:p>
            <a:pPr>
              <a:lnSpc>
                <a:spcPct val="150000"/>
              </a:lnSpc>
            </a:pPr>
            <a:r>
              <a:rPr lang="en-GB" sz="2000" dirty="0">
                <a:latin typeface="Arial" panose="020B0604020202020204" pitchFamily="34" charset="0"/>
                <a:cs typeface="Arial" panose="020B0604020202020204" pitchFamily="34" charset="0"/>
              </a:rPr>
              <a:t>Toddler - Autonomy vs. guilt and uncertainty ;</a:t>
            </a:r>
          </a:p>
          <a:p>
            <a:pPr>
              <a:lnSpc>
                <a:spcPct val="150000"/>
              </a:lnSpc>
            </a:pPr>
            <a:r>
              <a:rPr lang="en-GB" sz="2000" dirty="0">
                <a:latin typeface="Arial" panose="020B0604020202020204" pitchFamily="34" charset="0"/>
                <a:cs typeface="Arial" panose="020B0604020202020204" pitchFamily="34" charset="0"/>
              </a:rPr>
              <a:t>Early childhood - Initiative vs. guilt ;</a:t>
            </a:r>
          </a:p>
          <a:p>
            <a:pPr>
              <a:lnSpc>
                <a:spcPct val="150000"/>
              </a:lnSpc>
            </a:pPr>
            <a:r>
              <a:rPr lang="en-GB" sz="2000" dirty="0">
                <a:latin typeface="Arial" panose="020B0604020202020204" pitchFamily="34" charset="0"/>
                <a:cs typeface="Arial" panose="020B0604020202020204" pitchFamily="34" charset="0"/>
              </a:rPr>
              <a:t>School age - Industry vs. inferiority ;</a:t>
            </a:r>
          </a:p>
          <a:p>
            <a:pPr>
              <a:lnSpc>
                <a:spcPct val="150000"/>
              </a:lnSpc>
            </a:pPr>
            <a:r>
              <a:rPr lang="en-GB" sz="2000" dirty="0">
                <a:latin typeface="Arial" panose="020B0604020202020204" pitchFamily="34" charset="0"/>
                <a:cs typeface="Arial" panose="020B0604020202020204" pitchFamily="34" charset="0"/>
              </a:rPr>
              <a:t>Adolescence - Identity vs. identity uncertainty ;</a:t>
            </a:r>
          </a:p>
          <a:p>
            <a:pPr>
              <a:lnSpc>
                <a:spcPct val="150000"/>
              </a:lnSpc>
            </a:pPr>
            <a:r>
              <a:rPr lang="en-GB" sz="2000" dirty="0">
                <a:latin typeface="Arial" panose="020B0604020202020204" pitchFamily="34" charset="0"/>
                <a:cs typeface="Arial" panose="020B0604020202020204" pitchFamily="34" charset="0"/>
              </a:rPr>
              <a:t>Young adulthood - Intimacy vs. loneliness ;</a:t>
            </a:r>
          </a:p>
          <a:p>
            <a:pPr>
              <a:lnSpc>
                <a:spcPct val="150000"/>
              </a:lnSpc>
            </a:pPr>
            <a:r>
              <a:rPr lang="en-GB" sz="2000" dirty="0">
                <a:latin typeface="Arial" panose="020B0604020202020204" pitchFamily="34" charset="0"/>
                <a:cs typeface="Arial" panose="020B0604020202020204" pitchFamily="34" charset="0"/>
              </a:rPr>
              <a:t>Middle age - Generativity vs. stagnation ;</a:t>
            </a:r>
          </a:p>
          <a:p>
            <a:pPr>
              <a:lnSpc>
                <a:spcPct val="150000"/>
              </a:lnSpc>
            </a:pPr>
            <a:r>
              <a:rPr lang="en-GB" sz="2000" dirty="0">
                <a:latin typeface="Arial" panose="020B0604020202020204" pitchFamily="34" charset="0"/>
                <a:cs typeface="Arial" panose="020B0604020202020204" pitchFamily="34" charset="0"/>
              </a:rPr>
              <a:t>Older adulthood - Integrity vs. hopelessness.</a:t>
            </a:r>
          </a:p>
        </p:txBody>
      </p:sp>
    </p:spTree>
    <p:extLst>
      <p:ext uri="{BB962C8B-B14F-4D97-AF65-F5344CB8AC3E}">
        <p14:creationId xmlns:p14="http://schemas.microsoft.com/office/powerpoint/2010/main" val="258785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BC896033-5DC9-FFED-4DD6-3F5060E8D172}"/>
              </a:ext>
            </a:extLst>
          </p:cNvPr>
          <p:cNvSpPr>
            <a:spLocks noGrp="1"/>
          </p:cNvSpPr>
          <p:nvPr>
            <p:ph idx="1"/>
          </p:nvPr>
        </p:nvSpPr>
        <p:spPr>
          <a:xfrm>
            <a:off x="838200" y="265471"/>
            <a:ext cx="10515600" cy="5911492"/>
          </a:xfrm>
        </p:spPr>
        <p:txBody>
          <a:bodyPr>
            <a:normAutofit/>
          </a:bodyPr>
          <a:lstStyle/>
          <a:p>
            <a:pPr marL="0" indent="0">
              <a:lnSpc>
                <a:spcPct val="150000"/>
              </a:lnSpc>
              <a:buNone/>
            </a:pPr>
            <a:r>
              <a:rPr lang="en-US" sz="2400" dirty="0">
                <a:latin typeface="Arial" panose="020B0604020202020204" pitchFamily="34" charset="0"/>
                <a:cs typeface="Arial" panose="020B0604020202020204" pitchFamily="34" charset="0"/>
              </a:rPr>
              <a:t>Every one of these stages acts as a building block for maturity over the course of your life. These phases do not, however, end with one and begin with another. According to Erikson, these periods could cross over. You might have to repeat a step if you don't complete it the first time.</a:t>
            </a:r>
          </a:p>
          <a:p>
            <a:pPr marL="0" indent="0">
              <a:lnSpc>
                <a:spcPct val="150000"/>
              </a:lnSpc>
              <a:buNone/>
            </a:pPr>
            <a:endParaRPr lang="en-US"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For example, if a toddler doesn't overcome feelings of shame and inadequacy, these feelings will keep affecting their development as they advance through later stages of life. In the interim, they continue on to the following stages.</a:t>
            </a:r>
          </a:p>
        </p:txBody>
      </p:sp>
    </p:spTree>
    <p:extLst>
      <p:ext uri="{BB962C8B-B14F-4D97-AF65-F5344CB8AC3E}">
        <p14:creationId xmlns:p14="http://schemas.microsoft.com/office/powerpoint/2010/main" val="1936668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950B0-FA13-0CEF-A698-17EE7AD2FD2F}"/>
              </a:ext>
            </a:extLst>
          </p:cNvPr>
          <p:cNvSpPr>
            <a:spLocks noGrp="1"/>
          </p:cNvSpPr>
          <p:nvPr>
            <p:ph type="title"/>
          </p:nvPr>
        </p:nvSpPr>
        <p:spPr/>
        <p:txBody>
          <a:bodyPr>
            <a:normAutofit/>
          </a:bodyPr>
          <a:lstStyle/>
          <a:p>
            <a:r>
              <a:rPr lang="en-GB" sz="2400" b="1" i="0" u="sng" dirty="0">
                <a:solidFill>
                  <a:srgbClr val="444444"/>
                </a:solidFill>
                <a:effectLst/>
                <a:latin typeface="Arial" panose="020B0604020202020204" pitchFamily="34" charset="0"/>
                <a:cs typeface="Arial" panose="020B0604020202020204" pitchFamily="34" charset="0"/>
              </a:rPr>
              <a:t>Stage 1 </a:t>
            </a:r>
            <a:r>
              <a:rPr lang="en-GB" sz="2400" b="0" i="0" u="sng" dirty="0">
                <a:solidFill>
                  <a:srgbClr val="444444"/>
                </a:solidFill>
                <a:effectLst/>
                <a:latin typeface="Arial" panose="020B0604020202020204" pitchFamily="34" charset="0"/>
                <a:cs typeface="Arial" panose="020B0604020202020204" pitchFamily="34" charset="0"/>
              </a:rPr>
              <a:t>—</a:t>
            </a:r>
            <a:r>
              <a:rPr lang="en-GB" sz="2400" b="1" i="0" u="sng" dirty="0">
                <a:solidFill>
                  <a:srgbClr val="444444"/>
                </a:solidFill>
                <a:effectLst/>
                <a:latin typeface="Arial" panose="020B0604020202020204" pitchFamily="34" charset="0"/>
                <a:cs typeface="Arial" panose="020B0604020202020204" pitchFamily="34" charset="0"/>
              </a:rPr>
              <a:t> Infancy</a:t>
            </a:r>
            <a:endParaRPr lang="en-GB" sz="24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75EAB2-4E12-4A74-E819-9C2BCCE53703}"/>
              </a:ext>
            </a:extLst>
          </p:cNvPr>
          <p:cNvSpPr>
            <a:spLocks noGrp="1"/>
          </p:cNvSpPr>
          <p:nvPr>
            <p:ph idx="1"/>
          </p:nvPr>
        </p:nvSpPr>
        <p:spPr/>
        <p:txBody>
          <a:bodyPr>
            <a:normAutofit fontScale="85000" lnSpcReduction="10000"/>
          </a:bodyPr>
          <a:lstStyle/>
          <a:p>
            <a:pPr marL="0" indent="0">
              <a:lnSpc>
                <a:spcPct val="150000"/>
              </a:lnSpc>
              <a:buNone/>
            </a:pPr>
            <a:r>
              <a:rPr lang="en-US" sz="2400" dirty="0">
                <a:latin typeface="Arial" panose="020B0604020202020204" pitchFamily="34" charset="0"/>
                <a:cs typeface="Arial" panose="020B0604020202020204" pitchFamily="34" charset="0"/>
              </a:rPr>
              <a:t>Development at this stage focuses on trust and mistrust.  Beginning at birth, this stage typically lasts until the child is 18 months old.  When your baby is born, they are starting to learn about the world.  You are their only source of care.  Building trust occurs when you hold, nurse, and otherwise tend to your infant when they cry or fuss.  Your baby gradually comes to understand that they can also trust other caregivers. </a:t>
            </a:r>
          </a:p>
          <a:p>
            <a:pPr marL="0" indent="0">
              <a:lnSpc>
                <a:spcPct val="150000"/>
              </a:lnSpc>
              <a:buNone/>
            </a:pPr>
            <a:endParaRPr lang="en-US"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Babies grow distrustful when their demands are ignored or not satisfied.  If trust is not established during this phase of development, it is more difficult to establish it later in life. They could feel hopeless when confronted with a calamity.</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1478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4D402-B392-DC98-2C48-712505BAE9BB}"/>
              </a:ext>
            </a:extLst>
          </p:cNvPr>
          <p:cNvSpPr>
            <a:spLocks noGrp="1"/>
          </p:cNvSpPr>
          <p:nvPr>
            <p:ph type="title"/>
          </p:nvPr>
        </p:nvSpPr>
        <p:spPr/>
        <p:txBody>
          <a:bodyPr>
            <a:normAutofit/>
          </a:bodyPr>
          <a:lstStyle/>
          <a:p>
            <a:r>
              <a:rPr lang="en-GB" sz="2400" b="1" i="0" u="sng" dirty="0">
                <a:solidFill>
                  <a:srgbClr val="444444"/>
                </a:solidFill>
                <a:effectLst/>
                <a:latin typeface="Arial" panose="020B0604020202020204" pitchFamily="34" charset="0"/>
                <a:cs typeface="Arial" panose="020B0604020202020204" pitchFamily="34" charset="0"/>
              </a:rPr>
              <a:t>Stage 2 </a:t>
            </a:r>
            <a:r>
              <a:rPr lang="en-GB" sz="2400" b="0" i="0" u="sng" dirty="0">
                <a:solidFill>
                  <a:srgbClr val="444444"/>
                </a:solidFill>
                <a:effectLst/>
                <a:latin typeface="Arial" panose="020B0604020202020204" pitchFamily="34" charset="0"/>
                <a:cs typeface="Arial" panose="020B0604020202020204" pitchFamily="34" charset="0"/>
              </a:rPr>
              <a:t>—</a:t>
            </a:r>
            <a:r>
              <a:rPr lang="en-GB" sz="2400" b="1" i="0" u="sng" dirty="0">
                <a:solidFill>
                  <a:srgbClr val="444444"/>
                </a:solidFill>
                <a:effectLst/>
                <a:latin typeface="Arial" panose="020B0604020202020204" pitchFamily="34" charset="0"/>
                <a:cs typeface="Arial" panose="020B0604020202020204" pitchFamily="34" charset="0"/>
              </a:rPr>
              <a:t> Toddlerhood</a:t>
            </a:r>
            <a:endParaRPr lang="en-GB" sz="24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19C5CD-CA0C-2421-B473-ED94F080FDE5}"/>
              </a:ext>
            </a:extLst>
          </p:cNvPr>
          <p:cNvSpPr>
            <a:spLocks noGrp="1"/>
          </p:cNvSpPr>
          <p:nvPr>
            <p:ph idx="1"/>
          </p:nvPr>
        </p:nvSpPr>
        <p:spPr/>
        <p:txBody>
          <a:bodyPr>
            <a:normAutofit/>
          </a:bodyPr>
          <a:lstStyle/>
          <a:p>
            <a:pPr marL="0" indent="0">
              <a:lnSpc>
                <a:spcPct val="150000"/>
              </a:lnSpc>
              <a:buNone/>
            </a:pPr>
            <a:r>
              <a:rPr lang="en-US" sz="2400" dirty="0">
                <a:latin typeface="Arial" panose="020B0604020202020204" pitchFamily="34" charset="0"/>
                <a:cs typeface="Arial" panose="020B0604020202020204" pitchFamily="34" charset="0"/>
              </a:rPr>
              <a:t>During this stage, which lasts from the age of 18 months to the age of two or three, your toddler's development places a greater emphasis on autonomy than on guilt or shame.  Your child is now developing self-care skills.  By giving them praise, you help kids build the foundation for independence and self-belief.  Your toddler may become disheartened, ashamed, and dubious of their skills if you don't let them work alone or encourage them.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9695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28E71-2634-BBD5-DD85-153E20813531}"/>
              </a:ext>
            </a:extLst>
          </p:cNvPr>
          <p:cNvSpPr>
            <a:spLocks noGrp="1"/>
          </p:cNvSpPr>
          <p:nvPr>
            <p:ph type="title"/>
          </p:nvPr>
        </p:nvSpPr>
        <p:spPr/>
        <p:txBody>
          <a:bodyPr>
            <a:normAutofit/>
          </a:bodyPr>
          <a:lstStyle/>
          <a:p>
            <a:r>
              <a:rPr lang="en-GB" sz="2400" b="1" i="0" u="sng" dirty="0">
                <a:solidFill>
                  <a:srgbClr val="444444"/>
                </a:solidFill>
                <a:effectLst/>
                <a:latin typeface="Arial" panose="020B0604020202020204" pitchFamily="34" charset="0"/>
                <a:cs typeface="Arial" panose="020B0604020202020204" pitchFamily="34" charset="0"/>
              </a:rPr>
              <a:t>Stage 3 </a:t>
            </a:r>
            <a:r>
              <a:rPr lang="en-GB" sz="2400" b="0" i="0" u="sng" dirty="0">
                <a:solidFill>
                  <a:srgbClr val="444444"/>
                </a:solidFill>
                <a:effectLst/>
                <a:latin typeface="Arial" panose="020B0604020202020204" pitchFamily="34" charset="0"/>
                <a:cs typeface="Arial" panose="020B0604020202020204" pitchFamily="34" charset="0"/>
              </a:rPr>
              <a:t>—</a:t>
            </a:r>
            <a:r>
              <a:rPr lang="en-GB" sz="2400" b="1" i="0" u="sng" dirty="0">
                <a:solidFill>
                  <a:srgbClr val="444444"/>
                </a:solidFill>
                <a:effectLst/>
                <a:latin typeface="Arial" panose="020B0604020202020204" pitchFamily="34" charset="0"/>
                <a:cs typeface="Arial" panose="020B0604020202020204" pitchFamily="34" charset="0"/>
              </a:rPr>
              <a:t> Preschool</a:t>
            </a:r>
            <a:endParaRPr lang="en-GB" sz="24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9EA6529-1C57-56A2-31EC-CDF350FCF98F}"/>
              </a:ext>
            </a:extLst>
          </p:cNvPr>
          <p:cNvSpPr>
            <a:spLocks noGrp="1"/>
          </p:cNvSpPr>
          <p:nvPr>
            <p:ph idx="1"/>
          </p:nvPr>
        </p:nvSpPr>
        <p:spPr/>
        <p:txBody>
          <a:bodyPr>
            <a:normAutofit/>
          </a:bodyPr>
          <a:lstStyle/>
          <a:p>
            <a:pPr marL="0" indent="0">
              <a:lnSpc>
                <a:spcPct val="150000"/>
              </a:lnSpc>
              <a:buNone/>
            </a:pPr>
            <a:r>
              <a:rPr lang="en-US" sz="2400" dirty="0">
                <a:latin typeface="Arial" panose="020B0604020202020204" pitchFamily="34" charset="0"/>
                <a:cs typeface="Arial" panose="020B0604020202020204" pitchFamily="34" charset="0"/>
              </a:rPr>
              <a:t>Initiative and remorse are the two main drivers of development at this point. Ages three to five are the duration of this stage.  Here, the child concentrates on working independently and starts to form an understanding of aims and goals.  These kids take the initiative to act autonomously when they feel encouraged.  They sense that their lives have meaning.  They might instead feel guilty if caregivers berate or discourage them.</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084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FDE1F-ADDD-843D-33A1-4A792296CB59}"/>
              </a:ext>
            </a:extLst>
          </p:cNvPr>
          <p:cNvSpPr>
            <a:spLocks noGrp="1"/>
          </p:cNvSpPr>
          <p:nvPr>
            <p:ph type="title"/>
          </p:nvPr>
        </p:nvSpPr>
        <p:spPr/>
        <p:txBody>
          <a:bodyPr>
            <a:normAutofit/>
          </a:bodyPr>
          <a:lstStyle/>
          <a:p>
            <a:r>
              <a:rPr lang="en-US" sz="2400" b="1" i="0" u="sng" dirty="0">
                <a:solidFill>
                  <a:srgbClr val="444444"/>
                </a:solidFill>
                <a:effectLst/>
                <a:latin typeface="Arial" panose="020B0604020202020204" pitchFamily="34" charset="0"/>
                <a:cs typeface="Arial" panose="020B0604020202020204" pitchFamily="34" charset="0"/>
              </a:rPr>
              <a:t>Stage 4 </a:t>
            </a:r>
            <a:r>
              <a:rPr lang="en-US" sz="2400" b="0" i="0" u="sng" dirty="0">
                <a:solidFill>
                  <a:srgbClr val="444444"/>
                </a:solidFill>
                <a:effectLst/>
                <a:latin typeface="Arial" panose="020B0604020202020204" pitchFamily="34" charset="0"/>
                <a:cs typeface="Arial" panose="020B0604020202020204" pitchFamily="34" charset="0"/>
              </a:rPr>
              <a:t>—</a:t>
            </a:r>
            <a:r>
              <a:rPr lang="en-US" sz="2400" b="1" i="0" u="sng" dirty="0">
                <a:solidFill>
                  <a:srgbClr val="444444"/>
                </a:solidFill>
                <a:effectLst/>
                <a:latin typeface="Arial" panose="020B0604020202020204" pitchFamily="34" charset="0"/>
                <a:cs typeface="Arial" panose="020B0604020202020204" pitchFamily="34" charset="0"/>
              </a:rPr>
              <a:t> </a:t>
            </a:r>
            <a:r>
              <a:rPr lang="en-US" sz="2400" b="1" u="sng" dirty="0">
                <a:solidFill>
                  <a:srgbClr val="444444"/>
                </a:solidFill>
                <a:latin typeface="Arial" panose="020B0604020202020204" pitchFamily="34" charset="0"/>
                <a:cs typeface="Arial" panose="020B0604020202020204" pitchFamily="34" charset="0"/>
              </a:rPr>
              <a:t>E</a:t>
            </a:r>
            <a:r>
              <a:rPr lang="en-US" sz="2400" b="1" i="0" u="sng" dirty="0">
                <a:solidFill>
                  <a:srgbClr val="444444"/>
                </a:solidFill>
                <a:effectLst/>
                <a:latin typeface="Arial" panose="020B0604020202020204" pitchFamily="34" charset="0"/>
                <a:cs typeface="Arial" panose="020B0604020202020204" pitchFamily="34" charset="0"/>
              </a:rPr>
              <a:t>arly years of school</a:t>
            </a:r>
            <a:endParaRPr lang="en-GB" sz="24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E33E8B4-198F-D729-CED7-88525D13DC2E}"/>
              </a:ext>
            </a:extLst>
          </p:cNvPr>
          <p:cNvSpPr>
            <a:spLocks noGrp="1"/>
          </p:cNvSpPr>
          <p:nvPr>
            <p:ph idx="1"/>
          </p:nvPr>
        </p:nvSpPr>
        <p:spPr/>
        <p:txBody>
          <a:bodyPr>
            <a:normAutofit/>
          </a:bodyPr>
          <a:lstStyle/>
          <a:p>
            <a:pPr marL="0" indent="0">
              <a:lnSpc>
                <a:spcPct val="150000"/>
              </a:lnSpc>
              <a:buNone/>
            </a:pPr>
            <a:r>
              <a:rPr lang="en-US" sz="2400" dirty="0">
                <a:latin typeface="Arial" panose="020B0604020202020204" pitchFamily="34" charset="0"/>
                <a:cs typeface="Arial" panose="020B0604020202020204" pitchFamily="34" charset="0"/>
              </a:rPr>
              <a:t>Development in this place is </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on industry and inferiority.  Between the ages of six and eleven, this stage lasts.  At this age, your child is beginning to appreciate their individuality.  They seek support and encouragement from everyone around them when they succeed in school or athletics.  If teachers, caregivers, and peers offer encouragement and a feeling of success, they feel competent and productive.  If they don't receive credit for their achievements, they could feel inadequate or incompetent.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7941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D9BB-A46C-1037-B0FE-64F9970379D4}"/>
              </a:ext>
            </a:extLst>
          </p:cNvPr>
          <p:cNvSpPr>
            <a:spLocks noGrp="1"/>
          </p:cNvSpPr>
          <p:nvPr>
            <p:ph type="title"/>
          </p:nvPr>
        </p:nvSpPr>
        <p:spPr/>
        <p:txBody>
          <a:bodyPr>
            <a:normAutofit/>
          </a:bodyPr>
          <a:lstStyle/>
          <a:p>
            <a:r>
              <a:rPr lang="en-GB" sz="2400" b="1" i="0" u="sng" dirty="0">
                <a:solidFill>
                  <a:srgbClr val="444444"/>
                </a:solidFill>
                <a:effectLst/>
                <a:latin typeface="Arial" panose="020B0604020202020204" pitchFamily="34" charset="0"/>
                <a:cs typeface="Arial" panose="020B0604020202020204" pitchFamily="34" charset="0"/>
              </a:rPr>
              <a:t>Stage 5 </a:t>
            </a:r>
            <a:r>
              <a:rPr lang="en-GB" sz="2400" b="0" i="0" u="sng" dirty="0">
                <a:solidFill>
                  <a:srgbClr val="444444"/>
                </a:solidFill>
                <a:effectLst/>
                <a:latin typeface="Arial" panose="020B0604020202020204" pitchFamily="34" charset="0"/>
                <a:cs typeface="Arial" panose="020B0604020202020204" pitchFamily="34" charset="0"/>
              </a:rPr>
              <a:t>—</a:t>
            </a:r>
            <a:r>
              <a:rPr lang="en-GB" sz="2400" b="1" i="0" u="sng" dirty="0">
                <a:solidFill>
                  <a:srgbClr val="444444"/>
                </a:solidFill>
                <a:effectLst/>
                <a:latin typeface="Arial" panose="020B0604020202020204" pitchFamily="34" charset="0"/>
                <a:cs typeface="Arial" panose="020B0604020202020204" pitchFamily="34" charset="0"/>
              </a:rPr>
              <a:t> Adolescence</a:t>
            </a:r>
            <a:endParaRPr lang="en-GB" sz="24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F73CCD-5AB2-D788-8474-75A9EA945576}"/>
              </a:ext>
            </a:extLst>
          </p:cNvPr>
          <p:cNvSpPr>
            <a:spLocks noGrp="1"/>
          </p:cNvSpPr>
          <p:nvPr>
            <p:ph idx="1"/>
          </p:nvPr>
        </p:nvSpPr>
        <p:spPr/>
        <p:txBody>
          <a:bodyPr>
            <a:normAutofit lnSpcReduction="10000"/>
          </a:bodyPr>
          <a:lstStyle/>
          <a:p>
            <a:pPr marL="0" indent="0">
              <a:lnSpc>
                <a:spcPct val="150000"/>
              </a:lnSpc>
              <a:buNone/>
            </a:pPr>
            <a:r>
              <a:rPr lang="en-US" sz="2400" dirty="0">
                <a:latin typeface="Arial" panose="020B0604020202020204" pitchFamily="34" charset="0"/>
                <a:cs typeface="Arial" panose="020B0604020202020204" pitchFamily="34" charset="0"/>
              </a:rPr>
              <a:t>Identity and role confusion are the main areas of development at this point. This stage lasts from the age of 12 until the age of 18.  The psychiatric term "identity crisis" refers to this stage of development.  During adolescence, you are seeking to define who you are as well as establish priorities and goals for your adult life.  Your place in the world is being carved out by you. If young people are overburdened with obligations and expectations at this point, they might not be able to determine their identities.  Their needs and objectives become unclear as a result.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8272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1D441-CDF5-3FE3-3CA2-7C1F5F9FFDE1}"/>
              </a:ext>
            </a:extLst>
          </p:cNvPr>
          <p:cNvSpPr>
            <a:spLocks noGrp="1"/>
          </p:cNvSpPr>
          <p:nvPr>
            <p:ph type="title"/>
          </p:nvPr>
        </p:nvSpPr>
        <p:spPr/>
        <p:txBody>
          <a:bodyPr>
            <a:normAutofit/>
          </a:bodyPr>
          <a:lstStyle/>
          <a:p>
            <a:r>
              <a:rPr lang="en-GB" sz="2400" b="1" i="0" u="sng" dirty="0">
                <a:solidFill>
                  <a:srgbClr val="444444"/>
                </a:solidFill>
                <a:effectLst/>
                <a:latin typeface="Arial" panose="020B0604020202020204" pitchFamily="34" charset="0"/>
                <a:cs typeface="Arial" panose="020B0604020202020204" pitchFamily="34" charset="0"/>
              </a:rPr>
              <a:t>Stage 6 </a:t>
            </a:r>
            <a:r>
              <a:rPr lang="en-GB" sz="2400" b="0" i="0" u="sng" dirty="0">
                <a:solidFill>
                  <a:srgbClr val="444444"/>
                </a:solidFill>
                <a:effectLst/>
                <a:latin typeface="Arial" panose="020B0604020202020204" pitchFamily="34" charset="0"/>
                <a:cs typeface="Arial" panose="020B0604020202020204" pitchFamily="34" charset="0"/>
              </a:rPr>
              <a:t>—</a:t>
            </a:r>
            <a:r>
              <a:rPr lang="en-GB" sz="2400" b="1" i="0" u="sng" dirty="0">
                <a:solidFill>
                  <a:srgbClr val="444444"/>
                </a:solidFill>
                <a:effectLst/>
                <a:latin typeface="Arial" panose="020B0604020202020204" pitchFamily="34" charset="0"/>
                <a:cs typeface="Arial" panose="020B0604020202020204" pitchFamily="34" charset="0"/>
              </a:rPr>
              <a:t> Young adulthood</a:t>
            </a:r>
            <a:endParaRPr lang="en-GB" sz="24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54E9851-2C6D-E88D-7454-612EA1D61BC4}"/>
              </a:ext>
            </a:extLst>
          </p:cNvPr>
          <p:cNvSpPr>
            <a:spLocks noGrp="1"/>
          </p:cNvSpPr>
          <p:nvPr>
            <p:ph idx="1"/>
          </p:nvPr>
        </p:nvSpPr>
        <p:spPr/>
        <p:txBody>
          <a:bodyPr>
            <a:normAutofit/>
          </a:bodyPr>
          <a:lstStyle/>
          <a:p>
            <a:pPr marL="0" indent="0">
              <a:lnSpc>
                <a:spcPct val="150000"/>
              </a:lnSpc>
              <a:buNone/>
            </a:pPr>
            <a:r>
              <a:rPr lang="en-US" sz="2400" dirty="0">
                <a:latin typeface="Arial" panose="020B0604020202020204" pitchFamily="34" charset="0"/>
                <a:cs typeface="Arial" panose="020B0604020202020204" pitchFamily="34" charset="0"/>
              </a:rPr>
              <a:t>At this point, development is concentrated on intimacy and solitude.  Age 19 marks the start of this stage, which lasts until age 40.  At this time in your life, you are growing and strengthening relationships.  If you have deep friendships and family ties, you can feel intimately connected to other people.  If you're having relationship issues, you could feel lonely and alone.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6681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0D053-EA96-6B9E-29FF-12CBAC161A84}"/>
              </a:ext>
            </a:extLst>
          </p:cNvPr>
          <p:cNvSpPr>
            <a:spLocks noGrp="1"/>
          </p:cNvSpPr>
          <p:nvPr>
            <p:ph type="title"/>
          </p:nvPr>
        </p:nvSpPr>
        <p:spPr/>
        <p:txBody>
          <a:bodyPr>
            <a:normAutofit/>
          </a:bodyPr>
          <a:lstStyle/>
          <a:p>
            <a:r>
              <a:rPr lang="en-GB" sz="2400" b="1" i="0" u="sng" dirty="0">
                <a:solidFill>
                  <a:srgbClr val="444444"/>
                </a:solidFill>
                <a:effectLst/>
                <a:latin typeface="Arial" panose="020B0604020202020204" pitchFamily="34" charset="0"/>
                <a:cs typeface="Arial" panose="020B0604020202020204" pitchFamily="34" charset="0"/>
              </a:rPr>
              <a:t>Stage 7 </a:t>
            </a:r>
            <a:r>
              <a:rPr lang="en-GB" sz="2400" b="0" i="0" u="sng" dirty="0">
                <a:solidFill>
                  <a:srgbClr val="444444"/>
                </a:solidFill>
                <a:effectLst/>
                <a:latin typeface="Arial" panose="020B0604020202020204" pitchFamily="34" charset="0"/>
                <a:cs typeface="Arial" panose="020B0604020202020204" pitchFamily="34" charset="0"/>
              </a:rPr>
              <a:t>—</a:t>
            </a:r>
            <a:r>
              <a:rPr lang="en-GB" sz="2400" b="1" i="0" u="sng" dirty="0">
                <a:solidFill>
                  <a:srgbClr val="444444"/>
                </a:solidFill>
                <a:effectLst/>
                <a:latin typeface="Arial" panose="020B0604020202020204" pitchFamily="34" charset="0"/>
                <a:cs typeface="Arial" panose="020B0604020202020204" pitchFamily="34" charset="0"/>
              </a:rPr>
              <a:t> </a:t>
            </a:r>
            <a:r>
              <a:rPr lang="en-GB" sz="2400" b="1" u="sng" dirty="0">
                <a:solidFill>
                  <a:srgbClr val="444444"/>
                </a:solidFill>
                <a:latin typeface="Arial" panose="020B0604020202020204" pitchFamily="34" charset="0"/>
                <a:cs typeface="Arial" panose="020B0604020202020204" pitchFamily="34" charset="0"/>
              </a:rPr>
              <a:t>A</a:t>
            </a:r>
            <a:r>
              <a:rPr lang="en-GB" sz="2400" b="1" i="0" u="sng" dirty="0">
                <a:solidFill>
                  <a:srgbClr val="444444"/>
                </a:solidFill>
                <a:effectLst/>
                <a:latin typeface="Arial" panose="020B0604020202020204" pitchFamily="34" charset="0"/>
                <a:cs typeface="Arial" panose="020B0604020202020204" pitchFamily="34" charset="0"/>
              </a:rPr>
              <a:t> middle-aged adult</a:t>
            </a:r>
            <a:endParaRPr lang="en-GB" sz="24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8E5887-53D2-0AC3-65B8-960702ABAFD2}"/>
              </a:ext>
            </a:extLst>
          </p:cNvPr>
          <p:cNvSpPr>
            <a:spLocks noGrp="1"/>
          </p:cNvSpPr>
          <p:nvPr>
            <p:ph idx="1"/>
          </p:nvPr>
        </p:nvSpPr>
        <p:spPr/>
        <p:txBody>
          <a:bodyPr>
            <a:normAutofit/>
          </a:bodyPr>
          <a:lstStyle/>
          <a:p>
            <a:pPr marL="0" indent="0">
              <a:lnSpc>
                <a:spcPct val="150000"/>
              </a:lnSpc>
              <a:buNone/>
            </a:pPr>
            <a:r>
              <a:rPr lang="en-US" sz="2400" dirty="0">
                <a:latin typeface="Arial" panose="020B0604020202020204" pitchFamily="34" charset="0"/>
                <a:cs typeface="Arial" panose="020B0604020202020204" pitchFamily="34" charset="0"/>
              </a:rPr>
              <a:t>At this point, growth revolves around generativity and self-absorption or stagnation.  This phase lasts from the age of 40 to 65.  Generative emotion is the feeling of obligation and care.  You take care of those around you and feel compelled to teach the next generation everything you have learnt.  But if you don't take on some mentoring responsibilities, you might feel annoyed or unhappy.  Agitation and estrangement from family, friends, and society result from this.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7474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1C026-D85B-A2DB-1F00-8D03DCB9698C}"/>
              </a:ext>
            </a:extLst>
          </p:cNvPr>
          <p:cNvSpPr>
            <a:spLocks noGrp="1"/>
          </p:cNvSpPr>
          <p:nvPr>
            <p:ph type="title"/>
          </p:nvPr>
        </p:nvSpPr>
        <p:spPr/>
        <p:txBody>
          <a:bodyPr>
            <a:normAutofit/>
          </a:bodyPr>
          <a:lstStyle/>
          <a:p>
            <a:r>
              <a:rPr lang="en-GB" sz="2400" b="1" i="0" u="sng" dirty="0">
                <a:solidFill>
                  <a:srgbClr val="444444"/>
                </a:solidFill>
                <a:effectLst/>
                <a:latin typeface="Arial" panose="020B0604020202020204" pitchFamily="34" charset="0"/>
                <a:cs typeface="Arial" panose="020B0604020202020204" pitchFamily="34" charset="0"/>
              </a:rPr>
              <a:t>Stage 8 </a:t>
            </a:r>
            <a:r>
              <a:rPr lang="en-GB" sz="2400" b="0" i="0" u="sng" dirty="0">
                <a:solidFill>
                  <a:srgbClr val="444444"/>
                </a:solidFill>
                <a:effectLst/>
                <a:latin typeface="Arial" panose="020B0604020202020204" pitchFamily="34" charset="0"/>
                <a:cs typeface="Arial" panose="020B0604020202020204" pitchFamily="34" charset="0"/>
              </a:rPr>
              <a:t>—</a:t>
            </a:r>
            <a:r>
              <a:rPr lang="en-GB" sz="2400" b="1" i="0" u="sng" dirty="0">
                <a:solidFill>
                  <a:srgbClr val="444444"/>
                </a:solidFill>
                <a:effectLst/>
                <a:latin typeface="Arial" panose="020B0604020202020204" pitchFamily="34" charset="0"/>
                <a:cs typeface="Arial" panose="020B0604020202020204" pitchFamily="34" charset="0"/>
              </a:rPr>
              <a:t> later in life</a:t>
            </a:r>
            <a:endParaRPr lang="en-GB" sz="24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6D08B82-9261-814C-3F9F-94162EC6EA27}"/>
              </a:ext>
            </a:extLst>
          </p:cNvPr>
          <p:cNvSpPr>
            <a:spLocks noGrp="1"/>
          </p:cNvSpPr>
          <p:nvPr>
            <p:ph idx="1"/>
          </p:nvPr>
        </p:nvSpPr>
        <p:spPr/>
        <p:txBody>
          <a:bodyPr>
            <a:normAutofit lnSpcReduction="10000"/>
          </a:bodyPr>
          <a:lstStyle/>
          <a:p>
            <a:pPr marL="0" indent="0">
              <a:lnSpc>
                <a:spcPct val="150000"/>
              </a:lnSpc>
              <a:buNone/>
            </a:pPr>
            <a:r>
              <a:rPr lang="en-US" sz="2400" dirty="0">
                <a:latin typeface="Arial" panose="020B0604020202020204" pitchFamily="34" charset="0"/>
                <a:cs typeface="Arial" panose="020B0604020202020204" pitchFamily="34" charset="0"/>
              </a:rPr>
              <a:t>The last stage of development described by Erikson is based on ego, integrity and depression.  </a:t>
            </a:r>
          </a:p>
          <a:p>
            <a:pPr marL="0" indent="0">
              <a:lnSpc>
                <a:spcPct val="150000"/>
              </a:lnSpc>
              <a:buNone/>
            </a:pPr>
            <a:r>
              <a:rPr lang="en-US" sz="2400" dirty="0">
                <a:latin typeface="Arial" panose="020B0604020202020204" pitchFamily="34" charset="0"/>
                <a:cs typeface="Arial" panose="020B0604020202020204" pitchFamily="34" charset="0"/>
              </a:rPr>
              <a:t>At age 65, this stage starts, and it lasts the remainder you have lived.  If you're content with your life, you age </a:t>
            </a:r>
            <a:r>
              <a:rPr lang="en-US" sz="2400">
                <a:latin typeface="Arial" panose="020B0604020202020204" pitchFamily="34" charset="0"/>
                <a:cs typeface="Arial" panose="020B0604020202020204" pitchFamily="34" charset="0"/>
              </a:rPr>
              <a:t>gracefully.  Most </a:t>
            </a:r>
            <a:r>
              <a:rPr lang="en-US" sz="2400" dirty="0">
                <a:latin typeface="Arial" panose="020B0604020202020204" pitchFamily="34" charset="0"/>
                <a:cs typeface="Arial" panose="020B0604020202020204" pitchFamily="34" charset="0"/>
              </a:rPr>
              <a:t>of the time you desire to impress others with your knowledge and your satisfaction in what you've done.  When you reflect on your life, if you don't have a feeling of success, you might get hopeless.  You tend to concentrate more on regrets when that occurs.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8618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53E8B-3642-84C6-4A86-8D662BA34763}"/>
              </a:ext>
            </a:extLst>
          </p:cNvPr>
          <p:cNvSpPr>
            <a:spLocks noGrp="1"/>
          </p:cNvSpPr>
          <p:nvPr>
            <p:ph type="title"/>
          </p:nvPr>
        </p:nvSpPr>
        <p:spPr>
          <a:xfrm>
            <a:off x="838200" y="280219"/>
            <a:ext cx="10515600" cy="1902542"/>
          </a:xfrm>
        </p:spPr>
        <p:txBody>
          <a:bodyPr>
            <a:normAutofit/>
          </a:bodyPr>
          <a:lstStyle/>
          <a:p>
            <a:r>
              <a:rPr lang="en-GB" sz="2400" b="1" u="sng" dirty="0">
                <a:latin typeface="Arial" panose="020B0604020202020204" pitchFamily="34" charset="0"/>
                <a:cs typeface="Arial" panose="020B0604020202020204" pitchFamily="34" charset="0"/>
              </a:rPr>
              <a:t>A practical example of how a professional in this role of a Health Care Assistant working with Older Adults can use their understanding of Psychology to support a Service User</a:t>
            </a:r>
          </a:p>
        </p:txBody>
      </p:sp>
      <p:sp>
        <p:nvSpPr>
          <p:cNvPr id="3" name="Content Placeholder 2">
            <a:extLst>
              <a:ext uri="{FF2B5EF4-FFF2-40B4-BE49-F238E27FC236}">
                <a16:creationId xmlns:a16="http://schemas.microsoft.com/office/drawing/2014/main" id="{0D7D67A0-2ADD-96AD-2919-04D27D9576FB}"/>
              </a:ext>
            </a:extLst>
          </p:cNvPr>
          <p:cNvSpPr>
            <a:spLocks noGrp="1"/>
          </p:cNvSpPr>
          <p:nvPr>
            <p:ph idx="1"/>
          </p:nvPr>
        </p:nvSpPr>
        <p:spPr/>
        <p:txBody>
          <a:bodyPr>
            <a:normAutofit/>
          </a:bodyPr>
          <a:lstStyle/>
          <a:p>
            <a:pPr marL="0" indent="0">
              <a:lnSpc>
                <a:spcPct val="150000"/>
              </a:lnSpc>
              <a:buNone/>
            </a:pPr>
            <a:r>
              <a:rPr lang="en-GB" sz="2400" dirty="0">
                <a:latin typeface="Arial" panose="020B0604020202020204" pitchFamily="34" charset="0"/>
                <a:cs typeface="Arial" panose="020B0604020202020204" pitchFamily="34" charset="0"/>
              </a:rPr>
              <a:t>A very good practical example would be by allowing the Patient to chat with you about their lives.  How they lived.  What they learned.  What they regretted and what they enjoyed.  Most older Adults crave a good long chat so this is an ideal opportunity to let them talk and for you to listen attentively.</a:t>
            </a:r>
          </a:p>
        </p:txBody>
      </p:sp>
    </p:spTree>
    <p:extLst>
      <p:ext uri="{BB962C8B-B14F-4D97-AF65-F5344CB8AC3E}">
        <p14:creationId xmlns:p14="http://schemas.microsoft.com/office/powerpoint/2010/main" val="3789871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5fa7c256be7ba3fc53bd599d5d61be4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b565dbfaed653aa37d1af157fe96ed5c"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2F8762A-8DCC-4BC0-8A52-5ABAA01577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F8C1DD-69F6-4128-9F5D-DA11529D9850}">
  <ds:schemaRefs>
    <ds:schemaRef ds:uri="http://schemas.microsoft.com/sharepoint/v3/contenttype/forms"/>
  </ds:schemaRefs>
</ds:datastoreItem>
</file>

<file path=customXml/itemProps3.xml><?xml version="1.0" encoding="utf-8"?>
<ds:datastoreItem xmlns:ds="http://schemas.openxmlformats.org/officeDocument/2006/customXml" ds:itemID="{3E2BB44C-8A95-4A50-A535-CFD9848ABE6E}">
  <ds:schemaRefs>
    <ds:schemaRef ds:uri="9823f8e4-81f3-4a59-a026-c1a9717271fd"/>
    <ds:schemaRef ds:uri="http://schemas.microsoft.com/office/2006/metadata/properties"/>
    <ds:schemaRef ds:uri="http://purl.org/dc/dcmitype/"/>
    <ds:schemaRef ds:uri="http://www.w3.org/XML/1998/namespace"/>
    <ds:schemaRef ds:uri="95817cb9-f0eb-4f4d-892c-47ab9f8957c0"/>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250</TotalTime>
  <Words>1258</Words>
  <Application>Microsoft Office PowerPoint</Application>
  <PresentationFormat>Widescreen</PresentationFormat>
  <Paragraphs>43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Why is Psychology important when working as a Health Care Assistant with Older Adults?</vt:lpstr>
      <vt:lpstr>Erik Erikson’s psychological theory of life span development</vt:lpstr>
      <vt:lpstr>According to Erikson's theory, you go through eight different phases as your ego identity develops over the course of your entire life.</vt:lpstr>
      <vt:lpstr>PowerPoint Presentation</vt:lpstr>
      <vt:lpstr>Stage 1 — Infancy</vt:lpstr>
      <vt:lpstr>Stage 2 — Toddlerhood</vt:lpstr>
      <vt:lpstr>Stage 3 — Preschool</vt:lpstr>
      <vt:lpstr>Stage 4 — Early years of school</vt:lpstr>
      <vt:lpstr>Stage 5 — Adolescence</vt:lpstr>
      <vt:lpstr>Stage 6 — Young adulthood</vt:lpstr>
      <vt:lpstr>Stage 7 — A middle-aged adult</vt:lpstr>
      <vt:lpstr>Stage 8 — later in life</vt:lpstr>
      <vt:lpstr>A practical example of how a professional in this role of a Health Care Assistant working with Older Adults can use their understanding of Psychology to support a Service User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Mohammed Ajmal (2112398)</dc:creator>
  <cp:lastModifiedBy>Mohammed Ajmal</cp:lastModifiedBy>
  <cp:revision>1</cp:revision>
  <dcterms:created xsi:type="dcterms:W3CDTF">2022-06-24T23:41:03Z</dcterms:created>
  <dcterms:modified xsi:type="dcterms:W3CDTF">2022-06-26T02:07:12Z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