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6" r:id="rId9"/>
    <p:sldId id="268" r:id="rId10"/>
    <p:sldId id="269" r:id="rId11"/>
    <p:sldId id="270" r:id="rId12"/>
    <p:sldId id="271" r:id="rId13"/>
    <p:sldId id="272" r:id="rId14"/>
    <p:sldId id="278" r:id="rId15"/>
    <p:sldId id="273" r:id="rId16"/>
    <p:sldId id="274" r:id="rId17"/>
    <p:sldId id="275" r:id="rId18"/>
    <p:sldId id="276" r:id="rId19"/>
    <p:sldId id="277" r:id="rId20"/>
    <p:sldId id="261" r:id="rId21"/>
    <p:sldId id="263" r:id="rId22"/>
    <p:sldId id="265" r:id="rId23"/>
    <p:sldId id="26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/>
    <p:restoredTop sz="94673"/>
  </p:normalViewPr>
  <p:slideViewPr>
    <p:cSldViewPr snapToGrid="0">
      <p:cViewPr varScale="1">
        <p:scale>
          <a:sx n="95" d="100"/>
          <a:sy n="95" d="100"/>
        </p:scale>
        <p:origin x="18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4" Type="http://schemas.openxmlformats.org/officeDocument/2006/relationships/image" Target="../media/image41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7" Type="http://schemas.openxmlformats.org/officeDocument/2006/relationships/image" Target="../media/image47.svg"/><Relationship Id="rId2" Type="http://schemas.openxmlformats.org/officeDocument/2006/relationships/image" Target="../media/image42.png"/><Relationship Id="rId1" Type="http://schemas.openxmlformats.org/officeDocument/2006/relationships/hyperlink" Target="mailto:a.munna@uwtsd.ac.uk" TargetMode="External"/><Relationship Id="rId6" Type="http://schemas.openxmlformats.org/officeDocument/2006/relationships/image" Target="../media/image46.png"/><Relationship Id="rId5" Type="http://schemas.openxmlformats.org/officeDocument/2006/relationships/image" Target="../media/image45.svg"/><Relationship Id="rId4" Type="http://schemas.openxmlformats.org/officeDocument/2006/relationships/image" Target="../media/image4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4" Type="http://schemas.openxmlformats.org/officeDocument/2006/relationships/image" Target="../media/image41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mailto:a.munna@uwtsd.ac.uk" TargetMode="External"/><Relationship Id="rId7" Type="http://schemas.openxmlformats.org/officeDocument/2006/relationships/image" Target="../media/image47.sv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6.png"/><Relationship Id="rId5" Type="http://schemas.openxmlformats.org/officeDocument/2006/relationships/image" Target="../media/image45.svg"/><Relationship Id="rId4" Type="http://schemas.openxmlformats.org/officeDocument/2006/relationships/image" Target="../media/image4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0A49A8-4724-47AD-9165-1ACA8DD62BA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4E89EA1-AF37-415A-AE99-C8B1A9C031C7}">
      <dgm:prSet/>
      <dgm:spPr/>
      <dgm:t>
        <a:bodyPr/>
        <a:lstStyle/>
        <a:p>
          <a:pPr algn="just"/>
          <a:r>
            <a:rPr lang="en-GB" dirty="0"/>
            <a:t>Demonstrate the cultural context in which business operates.</a:t>
          </a:r>
          <a:endParaRPr lang="en-US" dirty="0"/>
        </a:p>
      </dgm:t>
    </dgm:pt>
    <dgm:pt modelId="{803CBF3D-FBD2-45A6-B5F1-4BEBAAD543C6}" type="parTrans" cxnId="{3DED85FC-CAD9-485A-B7BC-6DD4DD92F828}">
      <dgm:prSet/>
      <dgm:spPr/>
      <dgm:t>
        <a:bodyPr/>
        <a:lstStyle/>
        <a:p>
          <a:endParaRPr lang="en-US"/>
        </a:p>
      </dgm:t>
    </dgm:pt>
    <dgm:pt modelId="{F0D1F147-9377-4EAE-9C99-A140F08D3529}" type="sibTrans" cxnId="{3DED85FC-CAD9-485A-B7BC-6DD4DD92F828}">
      <dgm:prSet/>
      <dgm:spPr/>
      <dgm:t>
        <a:bodyPr/>
        <a:lstStyle/>
        <a:p>
          <a:endParaRPr lang="en-US"/>
        </a:p>
      </dgm:t>
    </dgm:pt>
    <dgm:pt modelId="{3F51615E-7A78-4C50-B2D9-C0678BB3BA68}">
      <dgm:prSet/>
      <dgm:spPr/>
      <dgm:t>
        <a:bodyPr/>
        <a:lstStyle/>
        <a:p>
          <a:pPr algn="just"/>
          <a:r>
            <a:rPr lang="en-GB" dirty="0"/>
            <a:t>Evaluate international communication styles and cultural differences.</a:t>
          </a:r>
          <a:endParaRPr lang="en-US" dirty="0"/>
        </a:p>
      </dgm:t>
    </dgm:pt>
    <dgm:pt modelId="{DD5F0171-1645-4D45-94B6-C20F8A6D7401}" type="parTrans" cxnId="{C67E9260-1597-4C90-AFDA-44BA99EEC899}">
      <dgm:prSet/>
      <dgm:spPr/>
      <dgm:t>
        <a:bodyPr/>
        <a:lstStyle/>
        <a:p>
          <a:endParaRPr lang="en-US"/>
        </a:p>
      </dgm:t>
    </dgm:pt>
    <dgm:pt modelId="{678A5C82-1276-4C63-AC91-871096BE61AD}" type="sibTrans" cxnId="{C67E9260-1597-4C90-AFDA-44BA99EEC899}">
      <dgm:prSet/>
      <dgm:spPr/>
      <dgm:t>
        <a:bodyPr/>
        <a:lstStyle/>
        <a:p>
          <a:endParaRPr lang="en-US"/>
        </a:p>
      </dgm:t>
    </dgm:pt>
    <dgm:pt modelId="{1C6BE90B-C8FF-41D6-B0F6-038C306D5E7D}">
      <dgm:prSet/>
      <dgm:spPr/>
      <dgm:t>
        <a:bodyPr/>
        <a:lstStyle/>
        <a:p>
          <a:pPr algn="just"/>
          <a:r>
            <a:rPr lang="en-GB" dirty="0"/>
            <a:t>Use appropriate academic references and critical analysis.</a:t>
          </a:r>
          <a:endParaRPr lang="en-US" dirty="0"/>
        </a:p>
      </dgm:t>
    </dgm:pt>
    <dgm:pt modelId="{BCA44C03-5309-40C0-89EF-40E131815E27}" type="parTrans" cxnId="{31B46FD9-E22A-42D2-8693-4CA15C756C4E}">
      <dgm:prSet/>
      <dgm:spPr/>
      <dgm:t>
        <a:bodyPr/>
        <a:lstStyle/>
        <a:p>
          <a:endParaRPr lang="en-US"/>
        </a:p>
      </dgm:t>
    </dgm:pt>
    <dgm:pt modelId="{E557D1B5-26EC-4A9A-B667-405804C88713}" type="sibTrans" cxnId="{31B46FD9-E22A-42D2-8693-4CA15C756C4E}">
      <dgm:prSet/>
      <dgm:spPr/>
      <dgm:t>
        <a:bodyPr/>
        <a:lstStyle/>
        <a:p>
          <a:endParaRPr lang="en-US"/>
        </a:p>
      </dgm:t>
    </dgm:pt>
    <dgm:pt modelId="{65C69C7D-243B-455D-9E90-06A621EF3D76}">
      <dgm:prSet/>
      <dgm:spPr/>
      <dgm:t>
        <a:bodyPr/>
        <a:lstStyle/>
        <a:p>
          <a:pPr algn="just"/>
          <a:r>
            <a:rPr lang="en-GB" dirty="0"/>
            <a:t>Follow UWTSD Harvard referencing style.</a:t>
          </a:r>
          <a:endParaRPr lang="en-US" dirty="0"/>
        </a:p>
      </dgm:t>
    </dgm:pt>
    <dgm:pt modelId="{0DDE9B11-DA31-4700-BFB8-8C77EEEE2D3B}" type="parTrans" cxnId="{C77FD06A-CE9A-41FB-9290-E84FAF7667AE}">
      <dgm:prSet/>
      <dgm:spPr/>
      <dgm:t>
        <a:bodyPr/>
        <a:lstStyle/>
        <a:p>
          <a:endParaRPr lang="en-US"/>
        </a:p>
      </dgm:t>
    </dgm:pt>
    <dgm:pt modelId="{45604E5D-E8E5-4108-A9C6-862A2DB4867D}" type="sibTrans" cxnId="{C77FD06A-CE9A-41FB-9290-E84FAF7667AE}">
      <dgm:prSet/>
      <dgm:spPr/>
      <dgm:t>
        <a:bodyPr/>
        <a:lstStyle/>
        <a:p>
          <a:endParaRPr lang="en-US"/>
        </a:p>
      </dgm:t>
    </dgm:pt>
    <dgm:pt modelId="{B4D53C0C-204E-4FB1-B2C2-D0848CFED496}" type="pres">
      <dgm:prSet presAssocID="{680A49A8-4724-47AD-9165-1ACA8DD62BA6}" presName="root" presStyleCnt="0">
        <dgm:presLayoutVars>
          <dgm:dir/>
          <dgm:resizeHandles val="exact"/>
        </dgm:presLayoutVars>
      </dgm:prSet>
      <dgm:spPr/>
    </dgm:pt>
    <dgm:pt modelId="{14FFBC53-71EC-4CC6-A716-99BFB8934601}" type="pres">
      <dgm:prSet presAssocID="{54E89EA1-AF37-415A-AE99-C8B1A9C031C7}" presName="compNode" presStyleCnt="0"/>
      <dgm:spPr/>
    </dgm:pt>
    <dgm:pt modelId="{8F4B1F63-42A2-41D8-A95F-EDF8C0E6017E}" type="pres">
      <dgm:prSet presAssocID="{54E89EA1-AF37-415A-AE99-C8B1A9C031C7}" presName="bgRect" presStyleLbl="bgShp" presStyleIdx="0" presStyleCnt="4"/>
      <dgm:spPr/>
    </dgm:pt>
    <dgm:pt modelId="{07E6DDCC-A5E1-49D3-9ECE-55E1A6C9A96E}" type="pres">
      <dgm:prSet presAssocID="{54E89EA1-AF37-415A-AE99-C8B1A9C031C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198C9D0-DC80-42D7-A1CF-2FFDCC76435B}" type="pres">
      <dgm:prSet presAssocID="{54E89EA1-AF37-415A-AE99-C8B1A9C031C7}" presName="spaceRect" presStyleCnt="0"/>
      <dgm:spPr/>
    </dgm:pt>
    <dgm:pt modelId="{2C456244-936D-4AA1-883E-6505C13B339F}" type="pres">
      <dgm:prSet presAssocID="{54E89EA1-AF37-415A-AE99-C8B1A9C031C7}" presName="parTx" presStyleLbl="revTx" presStyleIdx="0" presStyleCnt="4">
        <dgm:presLayoutVars>
          <dgm:chMax val="0"/>
          <dgm:chPref val="0"/>
        </dgm:presLayoutVars>
      </dgm:prSet>
      <dgm:spPr/>
    </dgm:pt>
    <dgm:pt modelId="{34FE685F-BE5C-4C7A-BCFC-C87019FDBE8B}" type="pres">
      <dgm:prSet presAssocID="{F0D1F147-9377-4EAE-9C99-A140F08D3529}" presName="sibTrans" presStyleCnt="0"/>
      <dgm:spPr/>
    </dgm:pt>
    <dgm:pt modelId="{3315B73D-7D3A-4977-97EB-624689BEB515}" type="pres">
      <dgm:prSet presAssocID="{3F51615E-7A78-4C50-B2D9-C0678BB3BA68}" presName="compNode" presStyleCnt="0"/>
      <dgm:spPr/>
    </dgm:pt>
    <dgm:pt modelId="{AF23BD49-6053-4F79-91D7-522B1A8B16C3}" type="pres">
      <dgm:prSet presAssocID="{3F51615E-7A78-4C50-B2D9-C0678BB3BA68}" presName="bgRect" presStyleLbl="bgShp" presStyleIdx="1" presStyleCnt="4"/>
      <dgm:spPr/>
    </dgm:pt>
    <dgm:pt modelId="{911DF89A-8C08-44BD-9278-01CEFDC2AE1E}" type="pres">
      <dgm:prSet presAssocID="{3F51615E-7A78-4C50-B2D9-C0678BB3BA6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30FAE332-3237-49C0-9285-0882D2F011C5}" type="pres">
      <dgm:prSet presAssocID="{3F51615E-7A78-4C50-B2D9-C0678BB3BA68}" presName="spaceRect" presStyleCnt="0"/>
      <dgm:spPr/>
    </dgm:pt>
    <dgm:pt modelId="{C84C3A5C-F815-43C0-9AB0-6612E717C4B7}" type="pres">
      <dgm:prSet presAssocID="{3F51615E-7A78-4C50-B2D9-C0678BB3BA68}" presName="parTx" presStyleLbl="revTx" presStyleIdx="1" presStyleCnt="4">
        <dgm:presLayoutVars>
          <dgm:chMax val="0"/>
          <dgm:chPref val="0"/>
        </dgm:presLayoutVars>
      </dgm:prSet>
      <dgm:spPr/>
    </dgm:pt>
    <dgm:pt modelId="{B6448E8F-EDCA-44E0-911F-34F4F8463E2E}" type="pres">
      <dgm:prSet presAssocID="{678A5C82-1276-4C63-AC91-871096BE61AD}" presName="sibTrans" presStyleCnt="0"/>
      <dgm:spPr/>
    </dgm:pt>
    <dgm:pt modelId="{B1A339BD-A363-4C22-A391-67969BC9118A}" type="pres">
      <dgm:prSet presAssocID="{1C6BE90B-C8FF-41D6-B0F6-038C306D5E7D}" presName="compNode" presStyleCnt="0"/>
      <dgm:spPr/>
    </dgm:pt>
    <dgm:pt modelId="{114C5A60-DB00-4E67-9266-476250E67DB1}" type="pres">
      <dgm:prSet presAssocID="{1C6BE90B-C8FF-41D6-B0F6-038C306D5E7D}" presName="bgRect" presStyleLbl="bgShp" presStyleIdx="2" presStyleCnt="4"/>
      <dgm:spPr/>
    </dgm:pt>
    <dgm:pt modelId="{5BED94B3-92CE-4EA2-88DB-117CE875070C}" type="pres">
      <dgm:prSet presAssocID="{1C6BE90B-C8FF-41D6-B0F6-038C306D5E7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F25D883-2244-4C72-8B30-E38B1CB9930A}" type="pres">
      <dgm:prSet presAssocID="{1C6BE90B-C8FF-41D6-B0F6-038C306D5E7D}" presName="spaceRect" presStyleCnt="0"/>
      <dgm:spPr/>
    </dgm:pt>
    <dgm:pt modelId="{182FFCFD-CC47-44BC-9D6E-D6077B25475B}" type="pres">
      <dgm:prSet presAssocID="{1C6BE90B-C8FF-41D6-B0F6-038C306D5E7D}" presName="parTx" presStyleLbl="revTx" presStyleIdx="2" presStyleCnt="4">
        <dgm:presLayoutVars>
          <dgm:chMax val="0"/>
          <dgm:chPref val="0"/>
        </dgm:presLayoutVars>
      </dgm:prSet>
      <dgm:spPr/>
    </dgm:pt>
    <dgm:pt modelId="{16181F5C-DB74-48C6-80F6-333CBEAEF3D2}" type="pres">
      <dgm:prSet presAssocID="{E557D1B5-26EC-4A9A-B667-405804C88713}" presName="sibTrans" presStyleCnt="0"/>
      <dgm:spPr/>
    </dgm:pt>
    <dgm:pt modelId="{FA2C0348-DD7D-4621-9732-86B063CEBA88}" type="pres">
      <dgm:prSet presAssocID="{65C69C7D-243B-455D-9E90-06A621EF3D76}" presName="compNode" presStyleCnt="0"/>
      <dgm:spPr/>
    </dgm:pt>
    <dgm:pt modelId="{136785F4-6892-4108-A9FD-1D4A056C4084}" type="pres">
      <dgm:prSet presAssocID="{65C69C7D-243B-455D-9E90-06A621EF3D76}" presName="bgRect" presStyleLbl="bgShp" presStyleIdx="3" presStyleCnt="4"/>
      <dgm:spPr/>
    </dgm:pt>
    <dgm:pt modelId="{BC6DF637-5B35-4C5F-912E-2B8048AFE764}" type="pres">
      <dgm:prSet presAssocID="{65C69C7D-243B-455D-9E90-06A621EF3D7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D2656689-BC40-4F5A-9101-0833D878C224}" type="pres">
      <dgm:prSet presAssocID="{65C69C7D-243B-455D-9E90-06A621EF3D76}" presName="spaceRect" presStyleCnt="0"/>
      <dgm:spPr/>
    </dgm:pt>
    <dgm:pt modelId="{CB793A64-53CC-4A8F-B8C0-B46DD076780F}" type="pres">
      <dgm:prSet presAssocID="{65C69C7D-243B-455D-9E90-06A621EF3D7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491272A-8495-404F-824F-05DED5FCEAFB}" type="presOf" srcId="{1C6BE90B-C8FF-41D6-B0F6-038C306D5E7D}" destId="{182FFCFD-CC47-44BC-9D6E-D6077B25475B}" srcOrd="0" destOrd="0" presId="urn:microsoft.com/office/officeart/2018/2/layout/IconVerticalSolidList"/>
    <dgm:cxn modelId="{C67E9260-1597-4C90-AFDA-44BA99EEC899}" srcId="{680A49A8-4724-47AD-9165-1ACA8DD62BA6}" destId="{3F51615E-7A78-4C50-B2D9-C0678BB3BA68}" srcOrd="1" destOrd="0" parTransId="{DD5F0171-1645-4D45-94B6-C20F8A6D7401}" sibTransId="{678A5C82-1276-4C63-AC91-871096BE61AD}"/>
    <dgm:cxn modelId="{9DD91C69-7917-437C-80E1-9479EB83FA5A}" type="presOf" srcId="{54E89EA1-AF37-415A-AE99-C8B1A9C031C7}" destId="{2C456244-936D-4AA1-883E-6505C13B339F}" srcOrd="0" destOrd="0" presId="urn:microsoft.com/office/officeart/2018/2/layout/IconVerticalSolidList"/>
    <dgm:cxn modelId="{C77FD06A-CE9A-41FB-9290-E84FAF7667AE}" srcId="{680A49A8-4724-47AD-9165-1ACA8DD62BA6}" destId="{65C69C7D-243B-455D-9E90-06A621EF3D76}" srcOrd="3" destOrd="0" parTransId="{0DDE9B11-DA31-4700-BFB8-8C77EEEE2D3B}" sibTransId="{45604E5D-E8E5-4108-A9C6-862A2DB4867D}"/>
    <dgm:cxn modelId="{04EA398D-E6B9-4519-BBD8-288FD7A15F4C}" type="presOf" srcId="{3F51615E-7A78-4C50-B2D9-C0678BB3BA68}" destId="{C84C3A5C-F815-43C0-9AB0-6612E717C4B7}" srcOrd="0" destOrd="0" presId="urn:microsoft.com/office/officeart/2018/2/layout/IconVerticalSolidList"/>
    <dgm:cxn modelId="{3A1F2ECF-E23C-4719-89AD-D23DBB53B61E}" type="presOf" srcId="{680A49A8-4724-47AD-9165-1ACA8DD62BA6}" destId="{B4D53C0C-204E-4FB1-B2C2-D0848CFED496}" srcOrd="0" destOrd="0" presId="urn:microsoft.com/office/officeart/2018/2/layout/IconVerticalSolidList"/>
    <dgm:cxn modelId="{0C80E6D4-04DE-44DF-9A1F-6FD28B1102C3}" type="presOf" srcId="{65C69C7D-243B-455D-9E90-06A621EF3D76}" destId="{CB793A64-53CC-4A8F-B8C0-B46DD076780F}" srcOrd="0" destOrd="0" presId="urn:microsoft.com/office/officeart/2018/2/layout/IconVerticalSolidList"/>
    <dgm:cxn modelId="{31B46FD9-E22A-42D2-8693-4CA15C756C4E}" srcId="{680A49A8-4724-47AD-9165-1ACA8DD62BA6}" destId="{1C6BE90B-C8FF-41D6-B0F6-038C306D5E7D}" srcOrd="2" destOrd="0" parTransId="{BCA44C03-5309-40C0-89EF-40E131815E27}" sibTransId="{E557D1B5-26EC-4A9A-B667-405804C88713}"/>
    <dgm:cxn modelId="{3DED85FC-CAD9-485A-B7BC-6DD4DD92F828}" srcId="{680A49A8-4724-47AD-9165-1ACA8DD62BA6}" destId="{54E89EA1-AF37-415A-AE99-C8B1A9C031C7}" srcOrd="0" destOrd="0" parTransId="{803CBF3D-FBD2-45A6-B5F1-4BEBAAD543C6}" sibTransId="{F0D1F147-9377-4EAE-9C99-A140F08D3529}"/>
    <dgm:cxn modelId="{AB705070-1533-4578-AD84-083139841CF0}" type="presParOf" srcId="{B4D53C0C-204E-4FB1-B2C2-D0848CFED496}" destId="{14FFBC53-71EC-4CC6-A716-99BFB8934601}" srcOrd="0" destOrd="0" presId="urn:microsoft.com/office/officeart/2018/2/layout/IconVerticalSolidList"/>
    <dgm:cxn modelId="{8F1FB817-9EDC-4771-9269-DAF9B5C5694C}" type="presParOf" srcId="{14FFBC53-71EC-4CC6-A716-99BFB8934601}" destId="{8F4B1F63-42A2-41D8-A95F-EDF8C0E6017E}" srcOrd="0" destOrd="0" presId="urn:microsoft.com/office/officeart/2018/2/layout/IconVerticalSolidList"/>
    <dgm:cxn modelId="{628DF9CE-5848-41DE-9FD2-B77A5A0B5E95}" type="presParOf" srcId="{14FFBC53-71EC-4CC6-A716-99BFB8934601}" destId="{07E6DDCC-A5E1-49D3-9ECE-55E1A6C9A96E}" srcOrd="1" destOrd="0" presId="urn:microsoft.com/office/officeart/2018/2/layout/IconVerticalSolidList"/>
    <dgm:cxn modelId="{2663524F-EAC2-44AE-BC30-78D210713CC5}" type="presParOf" srcId="{14FFBC53-71EC-4CC6-A716-99BFB8934601}" destId="{0198C9D0-DC80-42D7-A1CF-2FFDCC76435B}" srcOrd="2" destOrd="0" presId="urn:microsoft.com/office/officeart/2018/2/layout/IconVerticalSolidList"/>
    <dgm:cxn modelId="{00BC02B1-2E57-467D-A541-7454F26FF84C}" type="presParOf" srcId="{14FFBC53-71EC-4CC6-A716-99BFB8934601}" destId="{2C456244-936D-4AA1-883E-6505C13B339F}" srcOrd="3" destOrd="0" presId="urn:microsoft.com/office/officeart/2018/2/layout/IconVerticalSolidList"/>
    <dgm:cxn modelId="{7DB590E3-2422-4271-BFBC-79D60342FD7E}" type="presParOf" srcId="{B4D53C0C-204E-4FB1-B2C2-D0848CFED496}" destId="{34FE685F-BE5C-4C7A-BCFC-C87019FDBE8B}" srcOrd="1" destOrd="0" presId="urn:microsoft.com/office/officeart/2018/2/layout/IconVerticalSolidList"/>
    <dgm:cxn modelId="{B09BCD34-F116-4EE3-8603-793A0E6EC135}" type="presParOf" srcId="{B4D53C0C-204E-4FB1-B2C2-D0848CFED496}" destId="{3315B73D-7D3A-4977-97EB-624689BEB515}" srcOrd="2" destOrd="0" presId="urn:microsoft.com/office/officeart/2018/2/layout/IconVerticalSolidList"/>
    <dgm:cxn modelId="{B800B00A-944E-419C-A913-9743116FE772}" type="presParOf" srcId="{3315B73D-7D3A-4977-97EB-624689BEB515}" destId="{AF23BD49-6053-4F79-91D7-522B1A8B16C3}" srcOrd="0" destOrd="0" presId="urn:microsoft.com/office/officeart/2018/2/layout/IconVerticalSolidList"/>
    <dgm:cxn modelId="{F4F9814D-19E3-4446-B223-A285CC704F3A}" type="presParOf" srcId="{3315B73D-7D3A-4977-97EB-624689BEB515}" destId="{911DF89A-8C08-44BD-9278-01CEFDC2AE1E}" srcOrd="1" destOrd="0" presId="urn:microsoft.com/office/officeart/2018/2/layout/IconVerticalSolidList"/>
    <dgm:cxn modelId="{3BC8EF3A-682D-490A-AAFB-67A91ED0EA92}" type="presParOf" srcId="{3315B73D-7D3A-4977-97EB-624689BEB515}" destId="{30FAE332-3237-49C0-9285-0882D2F011C5}" srcOrd="2" destOrd="0" presId="urn:microsoft.com/office/officeart/2018/2/layout/IconVerticalSolidList"/>
    <dgm:cxn modelId="{CAE73130-7B11-43A2-8C09-5E317C0DF0FA}" type="presParOf" srcId="{3315B73D-7D3A-4977-97EB-624689BEB515}" destId="{C84C3A5C-F815-43C0-9AB0-6612E717C4B7}" srcOrd="3" destOrd="0" presId="urn:microsoft.com/office/officeart/2018/2/layout/IconVerticalSolidList"/>
    <dgm:cxn modelId="{2D650CB6-40F3-4F85-862D-7E5F8FF286C5}" type="presParOf" srcId="{B4D53C0C-204E-4FB1-B2C2-D0848CFED496}" destId="{B6448E8F-EDCA-44E0-911F-34F4F8463E2E}" srcOrd="3" destOrd="0" presId="urn:microsoft.com/office/officeart/2018/2/layout/IconVerticalSolidList"/>
    <dgm:cxn modelId="{FF7A3B77-3526-4F98-8B78-BEAC91329481}" type="presParOf" srcId="{B4D53C0C-204E-4FB1-B2C2-D0848CFED496}" destId="{B1A339BD-A363-4C22-A391-67969BC9118A}" srcOrd="4" destOrd="0" presId="urn:microsoft.com/office/officeart/2018/2/layout/IconVerticalSolidList"/>
    <dgm:cxn modelId="{DAFEF219-48FC-4797-BFD4-964843ACFDAF}" type="presParOf" srcId="{B1A339BD-A363-4C22-A391-67969BC9118A}" destId="{114C5A60-DB00-4E67-9266-476250E67DB1}" srcOrd="0" destOrd="0" presId="urn:microsoft.com/office/officeart/2018/2/layout/IconVerticalSolidList"/>
    <dgm:cxn modelId="{729A2952-EF37-48E2-ACCD-A71DAB77746B}" type="presParOf" srcId="{B1A339BD-A363-4C22-A391-67969BC9118A}" destId="{5BED94B3-92CE-4EA2-88DB-117CE875070C}" srcOrd="1" destOrd="0" presId="urn:microsoft.com/office/officeart/2018/2/layout/IconVerticalSolidList"/>
    <dgm:cxn modelId="{F1C26D18-52F5-41B2-8276-589CB0AE4AFA}" type="presParOf" srcId="{B1A339BD-A363-4C22-A391-67969BC9118A}" destId="{7F25D883-2244-4C72-8B30-E38B1CB9930A}" srcOrd="2" destOrd="0" presId="urn:microsoft.com/office/officeart/2018/2/layout/IconVerticalSolidList"/>
    <dgm:cxn modelId="{AE69087F-68FE-4B57-9C48-DD9ABEEF197F}" type="presParOf" srcId="{B1A339BD-A363-4C22-A391-67969BC9118A}" destId="{182FFCFD-CC47-44BC-9D6E-D6077B25475B}" srcOrd="3" destOrd="0" presId="urn:microsoft.com/office/officeart/2018/2/layout/IconVerticalSolidList"/>
    <dgm:cxn modelId="{83F196D6-23FC-4362-92D5-3C07233743FA}" type="presParOf" srcId="{B4D53C0C-204E-4FB1-B2C2-D0848CFED496}" destId="{16181F5C-DB74-48C6-80F6-333CBEAEF3D2}" srcOrd="5" destOrd="0" presId="urn:microsoft.com/office/officeart/2018/2/layout/IconVerticalSolidList"/>
    <dgm:cxn modelId="{95B1E37E-3509-455C-9091-D5A5E3A508F6}" type="presParOf" srcId="{B4D53C0C-204E-4FB1-B2C2-D0848CFED496}" destId="{FA2C0348-DD7D-4621-9732-86B063CEBA88}" srcOrd="6" destOrd="0" presId="urn:microsoft.com/office/officeart/2018/2/layout/IconVerticalSolidList"/>
    <dgm:cxn modelId="{4098578F-06B3-42A1-85B7-232C5AA1DBC6}" type="presParOf" srcId="{FA2C0348-DD7D-4621-9732-86B063CEBA88}" destId="{136785F4-6892-4108-A9FD-1D4A056C4084}" srcOrd="0" destOrd="0" presId="urn:microsoft.com/office/officeart/2018/2/layout/IconVerticalSolidList"/>
    <dgm:cxn modelId="{4999DD27-578C-4A21-905B-55340E1F7501}" type="presParOf" srcId="{FA2C0348-DD7D-4621-9732-86B063CEBA88}" destId="{BC6DF637-5B35-4C5F-912E-2B8048AFE764}" srcOrd="1" destOrd="0" presId="urn:microsoft.com/office/officeart/2018/2/layout/IconVerticalSolidList"/>
    <dgm:cxn modelId="{4BB7F67A-65A6-4060-9E96-590936BCC4C5}" type="presParOf" srcId="{FA2C0348-DD7D-4621-9732-86B063CEBA88}" destId="{D2656689-BC40-4F5A-9101-0833D878C224}" srcOrd="2" destOrd="0" presId="urn:microsoft.com/office/officeart/2018/2/layout/IconVerticalSolidList"/>
    <dgm:cxn modelId="{0FEBC7D1-AD3D-44BA-B350-2D2BEB2ACC3F}" type="presParOf" srcId="{FA2C0348-DD7D-4621-9732-86B063CEBA88}" destId="{CB793A64-53CC-4A8F-B8C0-B46DD07678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783162-9CD5-46D8-A9C7-60D73BF1026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805C9A-B29E-49EF-A0B1-77DA784E348E}">
      <dgm:prSet/>
      <dgm:spPr/>
      <dgm:t>
        <a:bodyPr/>
        <a:lstStyle/>
        <a:p>
          <a:r>
            <a:rPr lang="en-GB" b="1"/>
            <a:t>Assessment Type:</a:t>
          </a:r>
          <a:r>
            <a:rPr lang="en-GB"/>
            <a:t> Individual Presentation</a:t>
          </a:r>
          <a:endParaRPr lang="en-US"/>
        </a:p>
      </dgm:t>
    </dgm:pt>
    <dgm:pt modelId="{D46B4244-3169-48E0-9F55-BBBA284EE1B8}" type="parTrans" cxnId="{89C1C8A4-889D-4716-A267-AEC4086F8E32}">
      <dgm:prSet/>
      <dgm:spPr/>
      <dgm:t>
        <a:bodyPr/>
        <a:lstStyle/>
        <a:p>
          <a:endParaRPr lang="en-US"/>
        </a:p>
      </dgm:t>
    </dgm:pt>
    <dgm:pt modelId="{1633BF5A-F89B-4CC7-A581-385FC041EAD0}" type="sibTrans" cxnId="{89C1C8A4-889D-4716-A267-AEC4086F8E32}">
      <dgm:prSet/>
      <dgm:spPr/>
      <dgm:t>
        <a:bodyPr/>
        <a:lstStyle/>
        <a:p>
          <a:endParaRPr lang="en-US"/>
        </a:p>
      </dgm:t>
    </dgm:pt>
    <dgm:pt modelId="{5C0C23BA-72EB-4B71-9044-DED1B6903A20}">
      <dgm:prSet/>
      <dgm:spPr/>
      <dgm:t>
        <a:bodyPr/>
        <a:lstStyle/>
        <a:p>
          <a:pPr algn="just"/>
          <a:r>
            <a:rPr lang="en-GB" b="1" dirty="0"/>
            <a:t>Duration:</a:t>
          </a:r>
          <a:r>
            <a:rPr lang="en-GB" dirty="0"/>
            <a:t> 15 minutes (10 minutes presentation + 5 minutes Q&amp;A)</a:t>
          </a:r>
          <a:endParaRPr lang="en-US" dirty="0"/>
        </a:p>
      </dgm:t>
    </dgm:pt>
    <dgm:pt modelId="{7B8F24B9-2636-4647-AB32-8A8B88C39830}" type="parTrans" cxnId="{A2D0EFB4-6CC5-4A6C-B8FB-7E117AFD014D}">
      <dgm:prSet/>
      <dgm:spPr/>
      <dgm:t>
        <a:bodyPr/>
        <a:lstStyle/>
        <a:p>
          <a:endParaRPr lang="en-US"/>
        </a:p>
      </dgm:t>
    </dgm:pt>
    <dgm:pt modelId="{DF8A55A6-1BE1-4AF7-973C-1FF85FB40C46}" type="sibTrans" cxnId="{A2D0EFB4-6CC5-4A6C-B8FB-7E117AFD014D}">
      <dgm:prSet/>
      <dgm:spPr/>
      <dgm:t>
        <a:bodyPr/>
        <a:lstStyle/>
        <a:p>
          <a:endParaRPr lang="en-US"/>
        </a:p>
      </dgm:t>
    </dgm:pt>
    <dgm:pt modelId="{2759F040-1734-4358-940E-1CBE6AC29B00}">
      <dgm:prSet/>
      <dgm:spPr/>
      <dgm:t>
        <a:bodyPr/>
        <a:lstStyle/>
        <a:p>
          <a:r>
            <a:rPr lang="en-GB" b="1"/>
            <a:t>Contribution to Overall Grade:</a:t>
          </a:r>
          <a:r>
            <a:rPr lang="en-GB"/>
            <a:t> 50%</a:t>
          </a:r>
          <a:endParaRPr lang="en-US"/>
        </a:p>
      </dgm:t>
    </dgm:pt>
    <dgm:pt modelId="{E45DECFB-5B74-4EB0-B723-50722C916378}" type="parTrans" cxnId="{D63050D2-9439-4D76-8BCD-D2817DC03597}">
      <dgm:prSet/>
      <dgm:spPr/>
      <dgm:t>
        <a:bodyPr/>
        <a:lstStyle/>
        <a:p>
          <a:endParaRPr lang="en-US"/>
        </a:p>
      </dgm:t>
    </dgm:pt>
    <dgm:pt modelId="{DBB9688D-59E0-459F-97D9-43D5E49AAA38}" type="sibTrans" cxnId="{D63050D2-9439-4D76-8BCD-D2817DC03597}">
      <dgm:prSet/>
      <dgm:spPr/>
      <dgm:t>
        <a:bodyPr/>
        <a:lstStyle/>
        <a:p>
          <a:endParaRPr lang="en-US"/>
        </a:p>
      </dgm:t>
    </dgm:pt>
    <dgm:pt modelId="{CA117FCD-9380-43D9-9179-8210565755F2}">
      <dgm:prSet/>
      <dgm:spPr/>
      <dgm:t>
        <a:bodyPr/>
        <a:lstStyle/>
        <a:p>
          <a:r>
            <a:rPr lang="en-GB" b="1"/>
            <a:t>Submission Deadlines:</a:t>
          </a:r>
          <a:endParaRPr lang="en-US"/>
        </a:p>
      </dgm:t>
    </dgm:pt>
    <dgm:pt modelId="{765CE24A-5E07-4D05-AD1B-CE25C2FFE550}" type="parTrans" cxnId="{3A15381B-CEE0-4EAA-9AAF-C595155F55C0}">
      <dgm:prSet/>
      <dgm:spPr/>
      <dgm:t>
        <a:bodyPr/>
        <a:lstStyle/>
        <a:p>
          <a:endParaRPr lang="en-US"/>
        </a:p>
      </dgm:t>
    </dgm:pt>
    <dgm:pt modelId="{57ECADDA-2FF6-42D3-A806-A1377F0D7CE6}" type="sibTrans" cxnId="{3A15381B-CEE0-4EAA-9AAF-C595155F55C0}">
      <dgm:prSet/>
      <dgm:spPr/>
      <dgm:t>
        <a:bodyPr/>
        <a:lstStyle/>
        <a:p>
          <a:endParaRPr lang="en-US"/>
        </a:p>
      </dgm:t>
    </dgm:pt>
    <dgm:pt modelId="{0DC2EF25-5B4B-4486-97A2-FB9E988606B8}">
      <dgm:prSet/>
      <dgm:spPr/>
      <dgm:t>
        <a:bodyPr/>
        <a:lstStyle/>
        <a:p>
          <a:pPr algn="just"/>
          <a:r>
            <a:rPr lang="en-GB" b="1" dirty="0"/>
            <a:t>Slide Submission</a:t>
          </a:r>
          <a:r>
            <a:rPr lang="en-GB" dirty="0"/>
            <a:t>:</a:t>
          </a:r>
          <a:endParaRPr lang="en-US" dirty="0"/>
        </a:p>
      </dgm:t>
    </dgm:pt>
    <dgm:pt modelId="{065022E3-F4D5-4A98-8C68-54F402E6CBDD}" type="parTrans" cxnId="{21EACEBF-3BDD-44CC-9A7B-943D254CC603}">
      <dgm:prSet/>
      <dgm:spPr/>
      <dgm:t>
        <a:bodyPr/>
        <a:lstStyle/>
        <a:p>
          <a:endParaRPr lang="en-US"/>
        </a:p>
      </dgm:t>
    </dgm:pt>
    <dgm:pt modelId="{F97EDF85-E786-4130-BC8D-F7F1491B1023}" type="sibTrans" cxnId="{21EACEBF-3BDD-44CC-9A7B-943D254CC603}">
      <dgm:prSet/>
      <dgm:spPr/>
      <dgm:t>
        <a:bodyPr/>
        <a:lstStyle/>
        <a:p>
          <a:endParaRPr lang="en-US"/>
        </a:p>
      </dgm:t>
    </dgm:pt>
    <dgm:pt modelId="{862DDA0A-E9D7-423A-B780-F88C5F0FC976}">
      <dgm:prSet/>
      <dgm:spPr/>
      <dgm:t>
        <a:bodyPr/>
        <a:lstStyle/>
        <a:p>
          <a:r>
            <a:rPr lang="en-GB" b="1"/>
            <a:t>Submission Method:</a:t>
          </a:r>
          <a:r>
            <a:rPr lang="en-GB"/>
            <a:t> Turnitin</a:t>
          </a:r>
          <a:endParaRPr lang="en-US"/>
        </a:p>
      </dgm:t>
    </dgm:pt>
    <dgm:pt modelId="{414C3FC7-E5A9-4AA6-A48F-C4255DCFF433}" type="parTrans" cxnId="{7526D823-A89E-454B-A2E8-42FEE7E92CC8}">
      <dgm:prSet/>
      <dgm:spPr/>
      <dgm:t>
        <a:bodyPr/>
        <a:lstStyle/>
        <a:p>
          <a:endParaRPr lang="en-US"/>
        </a:p>
      </dgm:t>
    </dgm:pt>
    <dgm:pt modelId="{AFFB1415-A5D3-4574-A832-251AE4A3B6E5}" type="sibTrans" cxnId="{7526D823-A89E-454B-A2E8-42FEE7E92CC8}">
      <dgm:prSet/>
      <dgm:spPr/>
      <dgm:t>
        <a:bodyPr/>
        <a:lstStyle/>
        <a:p>
          <a:endParaRPr lang="en-US"/>
        </a:p>
      </dgm:t>
    </dgm:pt>
    <dgm:pt modelId="{4B27290A-F061-4EF5-A493-6A87E35E55DB}">
      <dgm:prSet/>
      <dgm:spPr/>
      <dgm:t>
        <a:bodyPr/>
        <a:lstStyle/>
        <a:p>
          <a:pPr algn="just"/>
          <a:r>
            <a:rPr lang="en-GB" b="1" dirty="0"/>
            <a:t>In-Class Presentation</a:t>
          </a:r>
          <a:r>
            <a:rPr lang="en-GB" dirty="0"/>
            <a:t>: </a:t>
          </a:r>
          <a:endParaRPr lang="en-US" dirty="0"/>
        </a:p>
      </dgm:t>
    </dgm:pt>
    <dgm:pt modelId="{1E7FF268-3666-42B4-A00B-2D45AF657981}" type="parTrans" cxnId="{CD9586D9-87E3-409F-A15D-1B5C1A3F2668}">
      <dgm:prSet/>
      <dgm:spPr/>
      <dgm:t>
        <a:bodyPr/>
        <a:lstStyle/>
        <a:p>
          <a:endParaRPr lang="en-GB"/>
        </a:p>
      </dgm:t>
    </dgm:pt>
    <dgm:pt modelId="{719925A1-AF62-4E5B-8534-91CA2DFF59C1}" type="sibTrans" cxnId="{CD9586D9-87E3-409F-A15D-1B5C1A3F2668}">
      <dgm:prSet/>
      <dgm:spPr/>
      <dgm:t>
        <a:bodyPr/>
        <a:lstStyle/>
        <a:p>
          <a:endParaRPr lang="en-GB"/>
        </a:p>
      </dgm:t>
    </dgm:pt>
    <dgm:pt modelId="{9107199B-BEBD-411A-A0E2-E5D53CAC20BA}">
      <dgm:prSet/>
      <dgm:spPr/>
      <dgm:t>
        <a:bodyPr/>
        <a:lstStyle/>
        <a:p>
          <a:pPr algn="just"/>
          <a:r>
            <a:rPr lang="en-US" dirty="0"/>
            <a:t>Weekday: 12/08/2025 @2PM</a:t>
          </a:r>
        </a:p>
      </dgm:t>
    </dgm:pt>
    <dgm:pt modelId="{A5A28E81-CA87-465E-B0F1-7C8E74A0AA73}" type="parTrans" cxnId="{7E6D91D4-1698-47E9-BDBD-4D443F2F120E}">
      <dgm:prSet/>
      <dgm:spPr/>
      <dgm:t>
        <a:bodyPr/>
        <a:lstStyle/>
        <a:p>
          <a:endParaRPr lang="en-GB"/>
        </a:p>
      </dgm:t>
    </dgm:pt>
    <dgm:pt modelId="{5E02A50F-1CE0-4B2D-B126-0210CB85593E}" type="sibTrans" cxnId="{7E6D91D4-1698-47E9-BDBD-4D443F2F120E}">
      <dgm:prSet/>
      <dgm:spPr/>
      <dgm:t>
        <a:bodyPr/>
        <a:lstStyle/>
        <a:p>
          <a:endParaRPr lang="en-GB"/>
        </a:p>
      </dgm:t>
    </dgm:pt>
    <dgm:pt modelId="{B032FC60-F18F-4B1F-8733-97E085F42213}">
      <dgm:prSet/>
      <dgm:spPr/>
      <dgm:t>
        <a:bodyPr/>
        <a:lstStyle/>
        <a:p>
          <a:pPr algn="just"/>
          <a:r>
            <a:rPr lang="en-US" dirty="0"/>
            <a:t>Weekend: 15/08/2025 @2PM</a:t>
          </a:r>
        </a:p>
      </dgm:t>
    </dgm:pt>
    <dgm:pt modelId="{C809645F-B49A-4529-BD65-6D9E7B1B3140}" type="parTrans" cxnId="{E8C1F802-78F7-4E7C-9DE1-DFCB0DBF22A4}">
      <dgm:prSet/>
      <dgm:spPr/>
      <dgm:t>
        <a:bodyPr/>
        <a:lstStyle/>
        <a:p>
          <a:endParaRPr lang="en-GB"/>
        </a:p>
      </dgm:t>
    </dgm:pt>
    <dgm:pt modelId="{CDA904A9-B576-4C45-BA6F-32EC6AB9330C}" type="sibTrans" cxnId="{E8C1F802-78F7-4E7C-9DE1-DFCB0DBF22A4}">
      <dgm:prSet/>
      <dgm:spPr/>
      <dgm:t>
        <a:bodyPr/>
        <a:lstStyle/>
        <a:p>
          <a:endParaRPr lang="en-GB"/>
        </a:p>
      </dgm:t>
    </dgm:pt>
    <dgm:pt modelId="{69CC3C82-7771-4028-B53A-0A5C213DBFF5}">
      <dgm:prSet/>
      <dgm:spPr/>
      <dgm:t>
        <a:bodyPr/>
        <a:lstStyle/>
        <a:p>
          <a:pPr algn="just"/>
          <a:r>
            <a:rPr lang="en-US" dirty="0"/>
            <a:t>Weekday: 13/08/2025 (in class)</a:t>
          </a:r>
        </a:p>
      </dgm:t>
    </dgm:pt>
    <dgm:pt modelId="{ED5D5A81-3046-46C6-9160-A1DF1B5F1C5B}" type="parTrans" cxnId="{9E486B74-1990-4D96-A70C-E14FFAD0631E}">
      <dgm:prSet/>
      <dgm:spPr/>
      <dgm:t>
        <a:bodyPr/>
        <a:lstStyle/>
        <a:p>
          <a:endParaRPr lang="en-GB"/>
        </a:p>
      </dgm:t>
    </dgm:pt>
    <dgm:pt modelId="{24782D54-07D4-43DA-90DD-0D594A63CAD2}" type="sibTrans" cxnId="{9E486B74-1990-4D96-A70C-E14FFAD0631E}">
      <dgm:prSet/>
      <dgm:spPr/>
      <dgm:t>
        <a:bodyPr/>
        <a:lstStyle/>
        <a:p>
          <a:endParaRPr lang="en-GB"/>
        </a:p>
      </dgm:t>
    </dgm:pt>
    <dgm:pt modelId="{CA164A24-2261-41E7-8CCF-6B472534CF70}">
      <dgm:prSet/>
      <dgm:spPr/>
      <dgm:t>
        <a:bodyPr/>
        <a:lstStyle/>
        <a:p>
          <a:pPr algn="just"/>
          <a:r>
            <a:rPr lang="en-US" dirty="0"/>
            <a:t>Weekend: 16/08/2025 (in class)</a:t>
          </a:r>
        </a:p>
      </dgm:t>
    </dgm:pt>
    <dgm:pt modelId="{0BC279EF-A77D-482E-9ACB-1299784D602F}" type="parTrans" cxnId="{417F4284-C27B-416B-A867-37A1C968F2F6}">
      <dgm:prSet/>
      <dgm:spPr/>
      <dgm:t>
        <a:bodyPr/>
        <a:lstStyle/>
        <a:p>
          <a:endParaRPr lang="en-GB"/>
        </a:p>
      </dgm:t>
    </dgm:pt>
    <dgm:pt modelId="{F9C91120-76B9-44B5-B9D1-123B7D42F60B}" type="sibTrans" cxnId="{417F4284-C27B-416B-A867-37A1C968F2F6}">
      <dgm:prSet/>
      <dgm:spPr/>
      <dgm:t>
        <a:bodyPr/>
        <a:lstStyle/>
        <a:p>
          <a:endParaRPr lang="en-GB"/>
        </a:p>
      </dgm:t>
    </dgm:pt>
    <dgm:pt modelId="{FD03558B-83A6-4143-B933-11729D701CB3}" type="pres">
      <dgm:prSet presAssocID="{C1783162-9CD5-46D8-A9C7-60D73BF10267}" presName="linear" presStyleCnt="0">
        <dgm:presLayoutVars>
          <dgm:animLvl val="lvl"/>
          <dgm:resizeHandles val="exact"/>
        </dgm:presLayoutVars>
      </dgm:prSet>
      <dgm:spPr/>
    </dgm:pt>
    <dgm:pt modelId="{F58710AB-5DD8-8845-901E-EC867B40020F}" type="pres">
      <dgm:prSet presAssocID="{76805C9A-B29E-49EF-A0B1-77DA784E348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1B3E26A-9D92-7D46-8B75-9FAC43D42B85}" type="pres">
      <dgm:prSet presAssocID="{1633BF5A-F89B-4CC7-A581-385FC041EAD0}" presName="spacer" presStyleCnt="0"/>
      <dgm:spPr/>
    </dgm:pt>
    <dgm:pt modelId="{279D3C45-32DD-9F45-A03D-927A2DA37DA8}" type="pres">
      <dgm:prSet presAssocID="{5C0C23BA-72EB-4B71-9044-DED1B6903A2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BAEAA66-9619-D540-A5D3-C8978A50921F}" type="pres">
      <dgm:prSet presAssocID="{DF8A55A6-1BE1-4AF7-973C-1FF85FB40C46}" presName="spacer" presStyleCnt="0"/>
      <dgm:spPr/>
    </dgm:pt>
    <dgm:pt modelId="{8AF384E5-755A-884F-ABB7-582B09BB121B}" type="pres">
      <dgm:prSet presAssocID="{2759F040-1734-4358-940E-1CBE6AC29B0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BCD3B44-BFA8-C843-8BFD-ED624A4F31A5}" type="pres">
      <dgm:prSet presAssocID="{DBB9688D-59E0-459F-97D9-43D5E49AAA38}" presName="spacer" presStyleCnt="0"/>
      <dgm:spPr/>
    </dgm:pt>
    <dgm:pt modelId="{7752CD0B-7499-9348-B87D-A52982B6ACBE}" type="pres">
      <dgm:prSet presAssocID="{CA117FCD-9380-43D9-9179-8210565755F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48135C2-45CC-3C46-B7D3-FBBB16A440EC}" type="pres">
      <dgm:prSet presAssocID="{CA117FCD-9380-43D9-9179-8210565755F2}" presName="childText" presStyleLbl="revTx" presStyleIdx="0" presStyleCnt="1">
        <dgm:presLayoutVars>
          <dgm:bulletEnabled val="1"/>
        </dgm:presLayoutVars>
      </dgm:prSet>
      <dgm:spPr/>
    </dgm:pt>
    <dgm:pt modelId="{E42A16A7-ED2D-C641-BD12-91133F2FCCBC}" type="pres">
      <dgm:prSet presAssocID="{862DDA0A-E9D7-423A-B780-F88C5F0FC97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8C1F802-78F7-4E7C-9DE1-DFCB0DBF22A4}" srcId="{CA117FCD-9380-43D9-9179-8210565755F2}" destId="{B032FC60-F18F-4B1F-8733-97E085F42213}" srcOrd="2" destOrd="0" parTransId="{C809645F-B49A-4529-BD65-6D9E7B1B3140}" sibTransId="{CDA904A9-B576-4C45-BA6F-32EC6AB9330C}"/>
    <dgm:cxn modelId="{1E559C14-DEFC-E843-8A26-024BDB0AA457}" type="presOf" srcId="{5C0C23BA-72EB-4B71-9044-DED1B6903A20}" destId="{279D3C45-32DD-9F45-A03D-927A2DA37DA8}" srcOrd="0" destOrd="0" presId="urn:microsoft.com/office/officeart/2005/8/layout/vList2"/>
    <dgm:cxn modelId="{06F41C1A-2CCB-2446-B090-66522EBEDAF7}" type="presOf" srcId="{2759F040-1734-4358-940E-1CBE6AC29B00}" destId="{8AF384E5-755A-884F-ABB7-582B09BB121B}" srcOrd="0" destOrd="0" presId="urn:microsoft.com/office/officeart/2005/8/layout/vList2"/>
    <dgm:cxn modelId="{3A15381B-CEE0-4EAA-9AAF-C595155F55C0}" srcId="{C1783162-9CD5-46D8-A9C7-60D73BF10267}" destId="{CA117FCD-9380-43D9-9179-8210565755F2}" srcOrd="3" destOrd="0" parTransId="{765CE24A-5E07-4D05-AD1B-CE25C2FFE550}" sibTransId="{57ECADDA-2FF6-42D3-A806-A1377F0D7CE6}"/>
    <dgm:cxn modelId="{D284281E-4143-47B5-BFD7-F54AD0025104}" type="presOf" srcId="{B032FC60-F18F-4B1F-8733-97E085F42213}" destId="{048135C2-45CC-3C46-B7D3-FBBB16A440EC}" srcOrd="0" destOrd="2" presId="urn:microsoft.com/office/officeart/2005/8/layout/vList2"/>
    <dgm:cxn modelId="{7526D823-A89E-454B-A2E8-42FEE7E92CC8}" srcId="{C1783162-9CD5-46D8-A9C7-60D73BF10267}" destId="{862DDA0A-E9D7-423A-B780-F88C5F0FC976}" srcOrd="4" destOrd="0" parTransId="{414C3FC7-E5A9-4AA6-A48F-C4255DCFF433}" sibTransId="{AFFB1415-A5D3-4574-A832-251AE4A3B6E5}"/>
    <dgm:cxn modelId="{3A0A1A38-39A2-9548-AF34-BE596DB54275}" type="presOf" srcId="{862DDA0A-E9D7-423A-B780-F88C5F0FC976}" destId="{E42A16A7-ED2D-C641-BD12-91133F2FCCBC}" srcOrd="0" destOrd="0" presId="urn:microsoft.com/office/officeart/2005/8/layout/vList2"/>
    <dgm:cxn modelId="{A97DB841-F020-4CB3-A8E5-B2A478008EC4}" type="presOf" srcId="{69CC3C82-7771-4028-B53A-0A5C213DBFF5}" destId="{048135C2-45CC-3C46-B7D3-FBBB16A440EC}" srcOrd="0" destOrd="4" presId="urn:microsoft.com/office/officeart/2005/8/layout/vList2"/>
    <dgm:cxn modelId="{D7B3E36D-4209-C944-BC44-EA46FC28CC87}" type="presOf" srcId="{CA117FCD-9380-43D9-9179-8210565755F2}" destId="{7752CD0B-7499-9348-B87D-A52982B6ACBE}" srcOrd="0" destOrd="0" presId="urn:microsoft.com/office/officeart/2005/8/layout/vList2"/>
    <dgm:cxn modelId="{9E486B74-1990-4D96-A70C-E14FFAD0631E}" srcId="{CA117FCD-9380-43D9-9179-8210565755F2}" destId="{69CC3C82-7771-4028-B53A-0A5C213DBFF5}" srcOrd="4" destOrd="0" parTransId="{ED5D5A81-3046-46C6-9160-A1DF1B5F1C5B}" sibTransId="{24782D54-07D4-43DA-90DD-0D594A63CAD2}"/>
    <dgm:cxn modelId="{417F4284-C27B-416B-A867-37A1C968F2F6}" srcId="{CA117FCD-9380-43D9-9179-8210565755F2}" destId="{CA164A24-2261-41E7-8CCF-6B472534CF70}" srcOrd="5" destOrd="0" parTransId="{0BC279EF-A77D-482E-9ACB-1299784D602F}" sibTransId="{F9C91120-76B9-44B5-B9D1-123B7D42F60B}"/>
    <dgm:cxn modelId="{E368DC8A-E9A2-8241-B273-16CDF35CBEF2}" type="presOf" srcId="{C1783162-9CD5-46D8-A9C7-60D73BF10267}" destId="{FD03558B-83A6-4143-B933-11729D701CB3}" srcOrd="0" destOrd="0" presId="urn:microsoft.com/office/officeart/2005/8/layout/vList2"/>
    <dgm:cxn modelId="{DC9A5298-BA80-BC43-A71F-616032DCC8A3}" type="presOf" srcId="{76805C9A-B29E-49EF-A0B1-77DA784E348E}" destId="{F58710AB-5DD8-8845-901E-EC867B40020F}" srcOrd="0" destOrd="0" presId="urn:microsoft.com/office/officeart/2005/8/layout/vList2"/>
    <dgm:cxn modelId="{89C1C8A4-889D-4716-A267-AEC4086F8E32}" srcId="{C1783162-9CD5-46D8-A9C7-60D73BF10267}" destId="{76805C9A-B29E-49EF-A0B1-77DA784E348E}" srcOrd="0" destOrd="0" parTransId="{D46B4244-3169-48E0-9F55-BBBA284EE1B8}" sibTransId="{1633BF5A-F89B-4CC7-A581-385FC041EAD0}"/>
    <dgm:cxn modelId="{0A2B52A9-A175-8F42-8E22-37F321FAD20E}" type="presOf" srcId="{0DC2EF25-5B4B-4486-97A2-FB9E988606B8}" destId="{048135C2-45CC-3C46-B7D3-FBBB16A440EC}" srcOrd="0" destOrd="0" presId="urn:microsoft.com/office/officeart/2005/8/layout/vList2"/>
    <dgm:cxn modelId="{A2D0EFB4-6CC5-4A6C-B8FB-7E117AFD014D}" srcId="{C1783162-9CD5-46D8-A9C7-60D73BF10267}" destId="{5C0C23BA-72EB-4B71-9044-DED1B6903A20}" srcOrd="1" destOrd="0" parTransId="{7B8F24B9-2636-4647-AB32-8A8B88C39830}" sibTransId="{DF8A55A6-1BE1-4AF7-973C-1FF85FB40C46}"/>
    <dgm:cxn modelId="{21EACEBF-3BDD-44CC-9A7B-943D254CC603}" srcId="{CA117FCD-9380-43D9-9179-8210565755F2}" destId="{0DC2EF25-5B4B-4486-97A2-FB9E988606B8}" srcOrd="0" destOrd="0" parTransId="{065022E3-F4D5-4A98-8C68-54F402E6CBDD}" sibTransId="{F97EDF85-E786-4130-BC8D-F7F1491B1023}"/>
    <dgm:cxn modelId="{45EF8CCE-E5BF-4210-8206-4FEA5CFCEE02}" type="presOf" srcId="{4B27290A-F061-4EF5-A493-6A87E35E55DB}" destId="{048135C2-45CC-3C46-B7D3-FBBB16A440EC}" srcOrd="0" destOrd="3" presId="urn:microsoft.com/office/officeart/2005/8/layout/vList2"/>
    <dgm:cxn modelId="{D63050D2-9439-4D76-8BCD-D2817DC03597}" srcId="{C1783162-9CD5-46D8-A9C7-60D73BF10267}" destId="{2759F040-1734-4358-940E-1CBE6AC29B00}" srcOrd="2" destOrd="0" parTransId="{E45DECFB-5B74-4EB0-B723-50722C916378}" sibTransId="{DBB9688D-59E0-459F-97D9-43D5E49AAA38}"/>
    <dgm:cxn modelId="{7E6D91D4-1698-47E9-BDBD-4D443F2F120E}" srcId="{CA117FCD-9380-43D9-9179-8210565755F2}" destId="{9107199B-BEBD-411A-A0E2-E5D53CAC20BA}" srcOrd="1" destOrd="0" parTransId="{A5A28E81-CA87-465E-B0F1-7C8E74A0AA73}" sibTransId="{5E02A50F-1CE0-4B2D-B126-0210CB85593E}"/>
    <dgm:cxn modelId="{CD9586D9-87E3-409F-A15D-1B5C1A3F2668}" srcId="{CA117FCD-9380-43D9-9179-8210565755F2}" destId="{4B27290A-F061-4EF5-A493-6A87E35E55DB}" srcOrd="3" destOrd="0" parTransId="{1E7FF268-3666-42B4-A00B-2D45AF657981}" sibTransId="{719925A1-AF62-4E5B-8534-91CA2DFF59C1}"/>
    <dgm:cxn modelId="{A4D315ED-F330-4314-8A8A-34F026634737}" type="presOf" srcId="{CA164A24-2261-41E7-8CCF-6B472534CF70}" destId="{048135C2-45CC-3C46-B7D3-FBBB16A440EC}" srcOrd="0" destOrd="5" presId="urn:microsoft.com/office/officeart/2005/8/layout/vList2"/>
    <dgm:cxn modelId="{9BB67BFA-8B54-4BBB-91CF-B9129212CAF4}" type="presOf" srcId="{9107199B-BEBD-411A-A0E2-E5D53CAC20BA}" destId="{048135C2-45CC-3C46-B7D3-FBBB16A440EC}" srcOrd="0" destOrd="1" presId="urn:microsoft.com/office/officeart/2005/8/layout/vList2"/>
    <dgm:cxn modelId="{DBC1BA72-DE6A-4641-AE9E-AC3F5D0E92A4}" type="presParOf" srcId="{FD03558B-83A6-4143-B933-11729D701CB3}" destId="{F58710AB-5DD8-8845-901E-EC867B40020F}" srcOrd="0" destOrd="0" presId="urn:microsoft.com/office/officeart/2005/8/layout/vList2"/>
    <dgm:cxn modelId="{BCEFA4D0-75C0-0D46-8C11-146BB508D621}" type="presParOf" srcId="{FD03558B-83A6-4143-B933-11729D701CB3}" destId="{91B3E26A-9D92-7D46-8B75-9FAC43D42B85}" srcOrd="1" destOrd="0" presId="urn:microsoft.com/office/officeart/2005/8/layout/vList2"/>
    <dgm:cxn modelId="{FAB53637-DE7E-E94D-9A0A-525EC398F628}" type="presParOf" srcId="{FD03558B-83A6-4143-B933-11729D701CB3}" destId="{279D3C45-32DD-9F45-A03D-927A2DA37DA8}" srcOrd="2" destOrd="0" presId="urn:microsoft.com/office/officeart/2005/8/layout/vList2"/>
    <dgm:cxn modelId="{35CF68CA-D365-FE45-BC13-5756AF4FA3EC}" type="presParOf" srcId="{FD03558B-83A6-4143-B933-11729D701CB3}" destId="{BBAEAA66-9619-D540-A5D3-C8978A50921F}" srcOrd="3" destOrd="0" presId="urn:microsoft.com/office/officeart/2005/8/layout/vList2"/>
    <dgm:cxn modelId="{535233B2-08F7-EC4D-BADE-9566CE8E92BF}" type="presParOf" srcId="{FD03558B-83A6-4143-B933-11729D701CB3}" destId="{8AF384E5-755A-884F-ABB7-582B09BB121B}" srcOrd="4" destOrd="0" presId="urn:microsoft.com/office/officeart/2005/8/layout/vList2"/>
    <dgm:cxn modelId="{689600EE-184F-5345-9C79-B02A057AC83A}" type="presParOf" srcId="{FD03558B-83A6-4143-B933-11729D701CB3}" destId="{7BCD3B44-BFA8-C843-8BFD-ED624A4F31A5}" srcOrd="5" destOrd="0" presId="urn:microsoft.com/office/officeart/2005/8/layout/vList2"/>
    <dgm:cxn modelId="{73669040-9F55-B941-8F86-67A3AA5F36DE}" type="presParOf" srcId="{FD03558B-83A6-4143-B933-11729D701CB3}" destId="{7752CD0B-7499-9348-B87D-A52982B6ACBE}" srcOrd="6" destOrd="0" presId="urn:microsoft.com/office/officeart/2005/8/layout/vList2"/>
    <dgm:cxn modelId="{5762613C-483B-EF41-9F32-06D329CF84B4}" type="presParOf" srcId="{FD03558B-83A6-4143-B933-11729D701CB3}" destId="{048135C2-45CC-3C46-B7D3-FBBB16A440EC}" srcOrd="7" destOrd="0" presId="urn:microsoft.com/office/officeart/2005/8/layout/vList2"/>
    <dgm:cxn modelId="{384FD883-A8CC-9748-AE83-1891B03DBE39}" type="presParOf" srcId="{FD03558B-83A6-4143-B933-11729D701CB3}" destId="{E42A16A7-ED2D-C641-BD12-91133F2FCCB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9140F1-1F8A-402C-A8BE-68931C13045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FF694D-D535-429F-87DE-C3874C718371}">
      <dgm:prSet/>
      <dgm:spPr/>
      <dgm:t>
        <a:bodyPr/>
        <a:lstStyle/>
        <a:p>
          <a:pPr algn="just"/>
          <a:r>
            <a:rPr lang="en-GB" dirty="0"/>
            <a:t>You are the Director of a UK-based company seeking a strategic partnership with a Chinese firm.</a:t>
          </a:r>
          <a:endParaRPr lang="en-US" dirty="0"/>
        </a:p>
      </dgm:t>
    </dgm:pt>
    <dgm:pt modelId="{E0A13085-275B-4014-ABB1-BDFBB0A7B11B}" type="parTrans" cxnId="{7AE65701-5A13-436B-9B28-52CC9E140799}">
      <dgm:prSet/>
      <dgm:spPr/>
      <dgm:t>
        <a:bodyPr/>
        <a:lstStyle/>
        <a:p>
          <a:endParaRPr lang="en-US"/>
        </a:p>
      </dgm:t>
    </dgm:pt>
    <dgm:pt modelId="{792144D7-4462-4CBA-B522-3C52C51BDDA4}" type="sibTrans" cxnId="{7AE65701-5A13-436B-9B28-52CC9E140799}">
      <dgm:prSet/>
      <dgm:spPr/>
      <dgm:t>
        <a:bodyPr/>
        <a:lstStyle/>
        <a:p>
          <a:endParaRPr lang="en-US"/>
        </a:p>
      </dgm:t>
    </dgm:pt>
    <dgm:pt modelId="{9BE5CB53-8733-41DC-9DF0-D945BBD91D33}">
      <dgm:prSet/>
      <dgm:spPr/>
      <dgm:t>
        <a:bodyPr/>
        <a:lstStyle/>
        <a:p>
          <a:pPr algn="just"/>
          <a:r>
            <a:rPr lang="en-GB" dirty="0"/>
            <a:t>The goal is to establish a mutually beneficial collaboration.</a:t>
          </a:r>
          <a:endParaRPr lang="en-US" dirty="0"/>
        </a:p>
      </dgm:t>
    </dgm:pt>
    <dgm:pt modelId="{A5E945B8-B740-44F5-B3B3-9FDF928CF933}" type="parTrans" cxnId="{F68BB5CA-027E-465C-B325-5FE6E4FA094A}">
      <dgm:prSet/>
      <dgm:spPr/>
      <dgm:t>
        <a:bodyPr/>
        <a:lstStyle/>
        <a:p>
          <a:endParaRPr lang="en-US"/>
        </a:p>
      </dgm:t>
    </dgm:pt>
    <dgm:pt modelId="{49565F34-AAD6-4B87-AAE7-3730325B3059}" type="sibTrans" cxnId="{F68BB5CA-027E-465C-B325-5FE6E4FA094A}">
      <dgm:prSet/>
      <dgm:spPr/>
      <dgm:t>
        <a:bodyPr/>
        <a:lstStyle/>
        <a:p>
          <a:endParaRPr lang="en-US"/>
        </a:p>
      </dgm:t>
    </dgm:pt>
    <dgm:pt modelId="{63C50820-8C8C-4503-A769-F339D75B4EA1}">
      <dgm:prSet/>
      <dgm:spPr/>
      <dgm:t>
        <a:bodyPr/>
        <a:lstStyle/>
        <a:p>
          <a:pPr algn="just"/>
          <a:r>
            <a:rPr lang="en-GB" dirty="0"/>
            <a:t>Cultural differences may impact the negotiation process.</a:t>
          </a:r>
          <a:endParaRPr lang="en-US" dirty="0"/>
        </a:p>
      </dgm:t>
    </dgm:pt>
    <dgm:pt modelId="{2CE54F9B-37C9-4A21-9C86-85D27E766C69}" type="parTrans" cxnId="{DF204FF0-D0D7-4FDA-B722-F3A224ADDB27}">
      <dgm:prSet/>
      <dgm:spPr/>
      <dgm:t>
        <a:bodyPr/>
        <a:lstStyle/>
        <a:p>
          <a:endParaRPr lang="en-US"/>
        </a:p>
      </dgm:t>
    </dgm:pt>
    <dgm:pt modelId="{53918746-F17E-40E4-8CAD-7B2803BAEEF4}" type="sibTrans" cxnId="{DF204FF0-D0D7-4FDA-B722-F3A224ADDB27}">
      <dgm:prSet/>
      <dgm:spPr/>
      <dgm:t>
        <a:bodyPr/>
        <a:lstStyle/>
        <a:p>
          <a:endParaRPr lang="en-US"/>
        </a:p>
      </dgm:t>
    </dgm:pt>
    <dgm:pt modelId="{43B9C26B-7F7F-4F74-97A1-26C049942AB6}">
      <dgm:prSet/>
      <dgm:spPr/>
      <dgm:t>
        <a:bodyPr/>
        <a:lstStyle/>
        <a:p>
          <a:pPr algn="just"/>
          <a:r>
            <a:rPr lang="en-GB" b="1" dirty="0">
              <a:highlight>
                <a:srgbClr val="FFFF00"/>
              </a:highlight>
            </a:rPr>
            <a:t>Your task: </a:t>
          </a:r>
          <a:r>
            <a:rPr lang="en-GB" dirty="0"/>
            <a:t>Present a strategy to the Board on how to achieve a successful deal.</a:t>
          </a:r>
          <a:endParaRPr lang="en-US" dirty="0"/>
        </a:p>
      </dgm:t>
    </dgm:pt>
    <dgm:pt modelId="{529B8566-2436-4583-ACD4-BC39BF11D135}" type="parTrans" cxnId="{9655C233-7850-4FC0-8807-FB049529601C}">
      <dgm:prSet/>
      <dgm:spPr/>
      <dgm:t>
        <a:bodyPr/>
        <a:lstStyle/>
        <a:p>
          <a:endParaRPr lang="en-US"/>
        </a:p>
      </dgm:t>
    </dgm:pt>
    <dgm:pt modelId="{F010C3E3-7A7E-4275-9928-BA109F55B810}" type="sibTrans" cxnId="{9655C233-7850-4FC0-8807-FB049529601C}">
      <dgm:prSet/>
      <dgm:spPr/>
      <dgm:t>
        <a:bodyPr/>
        <a:lstStyle/>
        <a:p>
          <a:endParaRPr lang="en-US"/>
        </a:p>
      </dgm:t>
    </dgm:pt>
    <dgm:pt modelId="{394ACD8D-8495-49E1-90A2-63BE18E8B97E}" type="pres">
      <dgm:prSet presAssocID="{6F9140F1-1F8A-402C-A8BE-68931C130451}" presName="root" presStyleCnt="0">
        <dgm:presLayoutVars>
          <dgm:dir/>
          <dgm:resizeHandles val="exact"/>
        </dgm:presLayoutVars>
      </dgm:prSet>
      <dgm:spPr/>
    </dgm:pt>
    <dgm:pt modelId="{3FFA9D73-A034-42CD-BA58-137F56FF646D}" type="pres">
      <dgm:prSet presAssocID="{2FFF694D-D535-429F-87DE-C3874C718371}" presName="compNode" presStyleCnt="0"/>
      <dgm:spPr/>
    </dgm:pt>
    <dgm:pt modelId="{B5886033-4B49-4EF1-B441-D73E5A723A48}" type="pres">
      <dgm:prSet presAssocID="{2FFF694D-D535-429F-87DE-C3874C718371}" presName="bgRect" presStyleLbl="bgShp" presStyleIdx="0" presStyleCnt="4"/>
      <dgm:spPr/>
    </dgm:pt>
    <dgm:pt modelId="{CC425996-D024-4A29-90AE-034878A79D96}" type="pres">
      <dgm:prSet presAssocID="{2FFF694D-D535-429F-87DE-C3874C71837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A6EC112-51EB-4134-823A-7E0A0BA9B2D2}" type="pres">
      <dgm:prSet presAssocID="{2FFF694D-D535-429F-87DE-C3874C718371}" presName="spaceRect" presStyleCnt="0"/>
      <dgm:spPr/>
    </dgm:pt>
    <dgm:pt modelId="{A92B1622-410C-4E03-B82F-151C87346A29}" type="pres">
      <dgm:prSet presAssocID="{2FFF694D-D535-429F-87DE-C3874C718371}" presName="parTx" presStyleLbl="revTx" presStyleIdx="0" presStyleCnt="4">
        <dgm:presLayoutVars>
          <dgm:chMax val="0"/>
          <dgm:chPref val="0"/>
        </dgm:presLayoutVars>
      </dgm:prSet>
      <dgm:spPr/>
    </dgm:pt>
    <dgm:pt modelId="{BC36E42D-05EB-480E-A8AC-648DF939670F}" type="pres">
      <dgm:prSet presAssocID="{792144D7-4462-4CBA-B522-3C52C51BDDA4}" presName="sibTrans" presStyleCnt="0"/>
      <dgm:spPr/>
    </dgm:pt>
    <dgm:pt modelId="{9ED6AFDA-8A59-4CC7-B0CB-101BE20251C9}" type="pres">
      <dgm:prSet presAssocID="{9BE5CB53-8733-41DC-9DF0-D945BBD91D33}" presName="compNode" presStyleCnt="0"/>
      <dgm:spPr/>
    </dgm:pt>
    <dgm:pt modelId="{C624C831-1AAA-4F83-95ED-D2B1169439E0}" type="pres">
      <dgm:prSet presAssocID="{9BE5CB53-8733-41DC-9DF0-D945BBD91D33}" presName="bgRect" presStyleLbl="bgShp" presStyleIdx="1" presStyleCnt="4"/>
      <dgm:spPr/>
    </dgm:pt>
    <dgm:pt modelId="{0465D989-1783-43EA-99F1-B67182E9F21F}" type="pres">
      <dgm:prSet presAssocID="{9BE5CB53-8733-41DC-9DF0-D945BBD91D3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2848809-FB4A-4B58-B63B-62F4A5BF205E}" type="pres">
      <dgm:prSet presAssocID="{9BE5CB53-8733-41DC-9DF0-D945BBD91D33}" presName="spaceRect" presStyleCnt="0"/>
      <dgm:spPr/>
    </dgm:pt>
    <dgm:pt modelId="{091128AC-988C-420F-8F1B-98D2B40ADFAF}" type="pres">
      <dgm:prSet presAssocID="{9BE5CB53-8733-41DC-9DF0-D945BBD91D33}" presName="parTx" presStyleLbl="revTx" presStyleIdx="1" presStyleCnt="4">
        <dgm:presLayoutVars>
          <dgm:chMax val="0"/>
          <dgm:chPref val="0"/>
        </dgm:presLayoutVars>
      </dgm:prSet>
      <dgm:spPr/>
    </dgm:pt>
    <dgm:pt modelId="{26EC8D97-6602-4189-8633-0E65EE5EE592}" type="pres">
      <dgm:prSet presAssocID="{49565F34-AAD6-4B87-AAE7-3730325B3059}" presName="sibTrans" presStyleCnt="0"/>
      <dgm:spPr/>
    </dgm:pt>
    <dgm:pt modelId="{24AC5229-16A4-43D0-AE83-8604CCD94815}" type="pres">
      <dgm:prSet presAssocID="{63C50820-8C8C-4503-A769-F339D75B4EA1}" presName="compNode" presStyleCnt="0"/>
      <dgm:spPr/>
    </dgm:pt>
    <dgm:pt modelId="{CCD2426E-9AAD-4B73-BEDF-1C4B7FE2CB27}" type="pres">
      <dgm:prSet presAssocID="{63C50820-8C8C-4503-A769-F339D75B4EA1}" presName="bgRect" presStyleLbl="bgShp" presStyleIdx="2" presStyleCnt="4"/>
      <dgm:spPr/>
    </dgm:pt>
    <dgm:pt modelId="{849D75D4-B569-450A-841F-0EEC9CAD58E0}" type="pres">
      <dgm:prSet presAssocID="{63C50820-8C8C-4503-A769-F339D75B4EA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F75D2C3B-353B-43DE-A3CD-15034071B830}" type="pres">
      <dgm:prSet presAssocID="{63C50820-8C8C-4503-A769-F339D75B4EA1}" presName="spaceRect" presStyleCnt="0"/>
      <dgm:spPr/>
    </dgm:pt>
    <dgm:pt modelId="{BBB249A0-A3A7-4A51-B2F3-47E58D5CE3A5}" type="pres">
      <dgm:prSet presAssocID="{63C50820-8C8C-4503-A769-F339D75B4EA1}" presName="parTx" presStyleLbl="revTx" presStyleIdx="2" presStyleCnt="4">
        <dgm:presLayoutVars>
          <dgm:chMax val="0"/>
          <dgm:chPref val="0"/>
        </dgm:presLayoutVars>
      </dgm:prSet>
      <dgm:spPr/>
    </dgm:pt>
    <dgm:pt modelId="{E61853C8-2C6C-4B10-AE62-C996A5649943}" type="pres">
      <dgm:prSet presAssocID="{53918746-F17E-40E4-8CAD-7B2803BAEEF4}" presName="sibTrans" presStyleCnt="0"/>
      <dgm:spPr/>
    </dgm:pt>
    <dgm:pt modelId="{36CC36BE-0A40-4AAB-B80C-02263CD62363}" type="pres">
      <dgm:prSet presAssocID="{43B9C26B-7F7F-4F74-97A1-26C049942AB6}" presName="compNode" presStyleCnt="0"/>
      <dgm:spPr/>
    </dgm:pt>
    <dgm:pt modelId="{C9FEE14B-C81F-4F7F-937B-93D9996E7131}" type="pres">
      <dgm:prSet presAssocID="{43B9C26B-7F7F-4F74-97A1-26C049942AB6}" presName="bgRect" presStyleLbl="bgShp" presStyleIdx="3" presStyleCnt="4"/>
      <dgm:spPr/>
    </dgm:pt>
    <dgm:pt modelId="{61454620-9AF7-463E-A701-5C48BF05B555}" type="pres">
      <dgm:prSet presAssocID="{43B9C26B-7F7F-4F74-97A1-26C049942AB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A29248F-3467-4E2A-8780-F7B82AAC1520}" type="pres">
      <dgm:prSet presAssocID="{43B9C26B-7F7F-4F74-97A1-26C049942AB6}" presName="spaceRect" presStyleCnt="0"/>
      <dgm:spPr/>
    </dgm:pt>
    <dgm:pt modelId="{A7F88F16-EBED-4378-A219-CA61E5DAD6B6}" type="pres">
      <dgm:prSet presAssocID="{43B9C26B-7F7F-4F74-97A1-26C049942AB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AE65701-5A13-436B-9B28-52CC9E140799}" srcId="{6F9140F1-1F8A-402C-A8BE-68931C130451}" destId="{2FFF694D-D535-429F-87DE-C3874C718371}" srcOrd="0" destOrd="0" parTransId="{E0A13085-275B-4014-ABB1-BDFBB0A7B11B}" sibTransId="{792144D7-4462-4CBA-B522-3C52C51BDDA4}"/>
    <dgm:cxn modelId="{7196812C-9113-45F3-BEED-442EB2DA78B4}" type="presOf" srcId="{9BE5CB53-8733-41DC-9DF0-D945BBD91D33}" destId="{091128AC-988C-420F-8F1B-98D2B40ADFAF}" srcOrd="0" destOrd="0" presId="urn:microsoft.com/office/officeart/2018/2/layout/IconVerticalSolidList"/>
    <dgm:cxn modelId="{9655C233-7850-4FC0-8807-FB049529601C}" srcId="{6F9140F1-1F8A-402C-A8BE-68931C130451}" destId="{43B9C26B-7F7F-4F74-97A1-26C049942AB6}" srcOrd="3" destOrd="0" parTransId="{529B8566-2436-4583-ACD4-BC39BF11D135}" sibTransId="{F010C3E3-7A7E-4275-9928-BA109F55B810}"/>
    <dgm:cxn modelId="{30699E6C-A9C5-49FB-AD2C-BB90078685B7}" type="presOf" srcId="{6F9140F1-1F8A-402C-A8BE-68931C130451}" destId="{394ACD8D-8495-49E1-90A2-63BE18E8B97E}" srcOrd="0" destOrd="0" presId="urn:microsoft.com/office/officeart/2018/2/layout/IconVerticalSolidList"/>
    <dgm:cxn modelId="{012E2A81-FEA4-420B-8F2D-A4DAC4F45269}" type="presOf" srcId="{43B9C26B-7F7F-4F74-97A1-26C049942AB6}" destId="{A7F88F16-EBED-4378-A219-CA61E5DAD6B6}" srcOrd="0" destOrd="0" presId="urn:microsoft.com/office/officeart/2018/2/layout/IconVerticalSolidList"/>
    <dgm:cxn modelId="{B7F44C82-DF97-4D08-9C67-51CBD08C1FFC}" type="presOf" srcId="{63C50820-8C8C-4503-A769-F339D75B4EA1}" destId="{BBB249A0-A3A7-4A51-B2F3-47E58D5CE3A5}" srcOrd="0" destOrd="0" presId="urn:microsoft.com/office/officeart/2018/2/layout/IconVerticalSolidList"/>
    <dgm:cxn modelId="{89F99890-EC04-4BC5-A91E-510BA43A5C63}" type="presOf" srcId="{2FFF694D-D535-429F-87DE-C3874C718371}" destId="{A92B1622-410C-4E03-B82F-151C87346A29}" srcOrd="0" destOrd="0" presId="urn:microsoft.com/office/officeart/2018/2/layout/IconVerticalSolidList"/>
    <dgm:cxn modelId="{F68BB5CA-027E-465C-B325-5FE6E4FA094A}" srcId="{6F9140F1-1F8A-402C-A8BE-68931C130451}" destId="{9BE5CB53-8733-41DC-9DF0-D945BBD91D33}" srcOrd="1" destOrd="0" parTransId="{A5E945B8-B740-44F5-B3B3-9FDF928CF933}" sibTransId="{49565F34-AAD6-4B87-AAE7-3730325B3059}"/>
    <dgm:cxn modelId="{DF204FF0-D0D7-4FDA-B722-F3A224ADDB27}" srcId="{6F9140F1-1F8A-402C-A8BE-68931C130451}" destId="{63C50820-8C8C-4503-A769-F339D75B4EA1}" srcOrd="2" destOrd="0" parTransId="{2CE54F9B-37C9-4A21-9C86-85D27E766C69}" sibTransId="{53918746-F17E-40E4-8CAD-7B2803BAEEF4}"/>
    <dgm:cxn modelId="{49326D3C-8674-406A-AD77-757FCED58CC8}" type="presParOf" srcId="{394ACD8D-8495-49E1-90A2-63BE18E8B97E}" destId="{3FFA9D73-A034-42CD-BA58-137F56FF646D}" srcOrd="0" destOrd="0" presId="urn:microsoft.com/office/officeart/2018/2/layout/IconVerticalSolidList"/>
    <dgm:cxn modelId="{55B870C7-0968-4A41-9CF0-3FD47F31681D}" type="presParOf" srcId="{3FFA9D73-A034-42CD-BA58-137F56FF646D}" destId="{B5886033-4B49-4EF1-B441-D73E5A723A48}" srcOrd="0" destOrd="0" presId="urn:microsoft.com/office/officeart/2018/2/layout/IconVerticalSolidList"/>
    <dgm:cxn modelId="{92936AB9-0FCE-4F16-89FC-DC45BBC0CCB6}" type="presParOf" srcId="{3FFA9D73-A034-42CD-BA58-137F56FF646D}" destId="{CC425996-D024-4A29-90AE-034878A79D96}" srcOrd="1" destOrd="0" presId="urn:microsoft.com/office/officeart/2018/2/layout/IconVerticalSolidList"/>
    <dgm:cxn modelId="{48645AE0-A30A-4E51-A10F-A1B22484785A}" type="presParOf" srcId="{3FFA9D73-A034-42CD-BA58-137F56FF646D}" destId="{CA6EC112-51EB-4134-823A-7E0A0BA9B2D2}" srcOrd="2" destOrd="0" presId="urn:microsoft.com/office/officeart/2018/2/layout/IconVerticalSolidList"/>
    <dgm:cxn modelId="{11FB7DCD-6015-44B8-9AAD-90BA0837A6AB}" type="presParOf" srcId="{3FFA9D73-A034-42CD-BA58-137F56FF646D}" destId="{A92B1622-410C-4E03-B82F-151C87346A29}" srcOrd="3" destOrd="0" presId="urn:microsoft.com/office/officeart/2018/2/layout/IconVerticalSolidList"/>
    <dgm:cxn modelId="{488E5572-FDE2-4738-9865-84B809569B56}" type="presParOf" srcId="{394ACD8D-8495-49E1-90A2-63BE18E8B97E}" destId="{BC36E42D-05EB-480E-A8AC-648DF939670F}" srcOrd="1" destOrd="0" presId="urn:microsoft.com/office/officeart/2018/2/layout/IconVerticalSolidList"/>
    <dgm:cxn modelId="{6D64F132-6E3E-47B8-BFF7-99A30261F7A5}" type="presParOf" srcId="{394ACD8D-8495-49E1-90A2-63BE18E8B97E}" destId="{9ED6AFDA-8A59-4CC7-B0CB-101BE20251C9}" srcOrd="2" destOrd="0" presId="urn:microsoft.com/office/officeart/2018/2/layout/IconVerticalSolidList"/>
    <dgm:cxn modelId="{B4D39BFF-A4B7-421E-97F1-62DBE4CD4116}" type="presParOf" srcId="{9ED6AFDA-8A59-4CC7-B0CB-101BE20251C9}" destId="{C624C831-1AAA-4F83-95ED-D2B1169439E0}" srcOrd="0" destOrd="0" presId="urn:microsoft.com/office/officeart/2018/2/layout/IconVerticalSolidList"/>
    <dgm:cxn modelId="{28144B48-F30C-4C13-8B9F-7B21B9C1EC35}" type="presParOf" srcId="{9ED6AFDA-8A59-4CC7-B0CB-101BE20251C9}" destId="{0465D989-1783-43EA-99F1-B67182E9F21F}" srcOrd="1" destOrd="0" presId="urn:microsoft.com/office/officeart/2018/2/layout/IconVerticalSolidList"/>
    <dgm:cxn modelId="{425F9398-03A0-4DA4-AEDB-9CCDED9FFD49}" type="presParOf" srcId="{9ED6AFDA-8A59-4CC7-B0CB-101BE20251C9}" destId="{82848809-FB4A-4B58-B63B-62F4A5BF205E}" srcOrd="2" destOrd="0" presId="urn:microsoft.com/office/officeart/2018/2/layout/IconVerticalSolidList"/>
    <dgm:cxn modelId="{69392A1D-9AEE-474C-862D-4DD4DEB8E571}" type="presParOf" srcId="{9ED6AFDA-8A59-4CC7-B0CB-101BE20251C9}" destId="{091128AC-988C-420F-8F1B-98D2B40ADFAF}" srcOrd="3" destOrd="0" presId="urn:microsoft.com/office/officeart/2018/2/layout/IconVerticalSolidList"/>
    <dgm:cxn modelId="{F57E1458-B36F-4D73-8900-4132A92B1F3E}" type="presParOf" srcId="{394ACD8D-8495-49E1-90A2-63BE18E8B97E}" destId="{26EC8D97-6602-4189-8633-0E65EE5EE592}" srcOrd="3" destOrd="0" presId="urn:microsoft.com/office/officeart/2018/2/layout/IconVerticalSolidList"/>
    <dgm:cxn modelId="{D8032830-20ED-41A3-9841-33C82F09A3A5}" type="presParOf" srcId="{394ACD8D-8495-49E1-90A2-63BE18E8B97E}" destId="{24AC5229-16A4-43D0-AE83-8604CCD94815}" srcOrd="4" destOrd="0" presId="urn:microsoft.com/office/officeart/2018/2/layout/IconVerticalSolidList"/>
    <dgm:cxn modelId="{66653A82-E7B5-4912-8F1F-22ABC1C18B1B}" type="presParOf" srcId="{24AC5229-16A4-43D0-AE83-8604CCD94815}" destId="{CCD2426E-9AAD-4B73-BEDF-1C4B7FE2CB27}" srcOrd="0" destOrd="0" presId="urn:microsoft.com/office/officeart/2018/2/layout/IconVerticalSolidList"/>
    <dgm:cxn modelId="{DC5FBCD3-DAAC-4BCD-80A0-58D137B4E7F8}" type="presParOf" srcId="{24AC5229-16A4-43D0-AE83-8604CCD94815}" destId="{849D75D4-B569-450A-841F-0EEC9CAD58E0}" srcOrd="1" destOrd="0" presId="urn:microsoft.com/office/officeart/2018/2/layout/IconVerticalSolidList"/>
    <dgm:cxn modelId="{AB64F30F-D497-462F-9B79-18DC81C5B9B0}" type="presParOf" srcId="{24AC5229-16A4-43D0-AE83-8604CCD94815}" destId="{F75D2C3B-353B-43DE-A3CD-15034071B830}" srcOrd="2" destOrd="0" presId="urn:microsoft.com/office/officeart/2018/2/layout/IconVerticalSolidList"/>
    <dgm:cxn modelId="{6CBF99E0-7511-4F1A-9E82-6401FCF420E4}" type="presParOf" srcId="{24AC5229-16A4-43D0-AE83-8604CCD94815}" destId="{BBB249A0-A3A7-4A51-B2F3-47E58D5CE3A5}" srcOrd="3" destOrd="0" presId="urn:microsoft.com/office/officeart/2018/2/layout/IconVerticalSolidList"/>
    <dgm:cxn modelId="{18082D04-565E-44AE-AC4C-6C67BCD365F0}" type="presParOf" srcId="{394ACD8D-8495-49E1-90A2-63BE18E8B97E}" destId="{E61853C8-2C6C-4B10-AE62-C996A5649943}" srcOrd="5" destOrd="0" presId="urn:microsoft.com/office/officeart/2018/2/layout/IconVerticalSolidList"/>
    <dgm:cxn modelId="{89B0DBCF-2013-421D-B751-2DBAFA08D964}" type="presParOf" srcId="{394ACD8D-8495-49E1-90A2-63BE18E8B97E}" destId="{36CC36BE-0A40-4AAB-B80C-02263CD62363}" srcOrd="6" destOrd="0" presId="urn:microsoft.com/office/officeart/2018/2/layout/IconVerticalSolidList"/>
    <dgm:cxn modelId="{1E75A602-C1A0-4936-9863-A7D114B66BD0}" type="presParOf" srcId="{36CC36BE-0A40-4AAB-B80C-02263CD62363}" destId="{C9FEE14B-C81F-4F7F-937B-93D9996E7131}" srcOrd="0" destOrd="0" presId="urn:microsoft.com/office/officeart/2018/2/layout/IconVerticalSolidList"/>
    <dgm:cxn modelId="{04D1B684-790C-4332-A78E-BAD67748633A}" type="presParOf" srcId="{36CC36BE-0A40-4AAB-B80C-02263CD62363}" destId="{61454620-9AF7-463E-A701-5C48BF05B555}" srcOrd="1" destOrd="0" presId="urn:microsoft.com/office/officeart/2018/2/layout/IconVerticalSolidList"/>
    <dgm:cxn modelId="{C2D7D4C6-CFC7-4707-A8A9-31D70A8504D3}" type="presParOf" srcId="{36CC36BE-0A40-4AAB-B80C-02263CD62363}" destId="{EA29248F-3467-4E2A-8780-F7B82AAC1520}" srcOrd="2" destOrd="0" presId="urn:microsoft.com/office/officeart/2018/2/layout/IconVerticalSolidList"/>
    <dgm:cxn modelId="{C910A537-B93C-4E1F-9623-5EDB899788AA}" type="presParOf" srcId="{36CC36BE-0A40-4AAB-B80C-02263CD62363}" destId="{A7F88F16-EBED-4378-A219-CA61E5DAD6B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4AF877-F5BC-4825-93EF-F32124447A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2B1920-64D0-4A52-A52F-83FA351776D4}">
      <dgm:prSet/>
      <dgm:spPr/>
      <dgm:t>
        <a:bodyPr/>
        <a:lstStyle/>
        <a:p>
          <a:r>
            <a:rPr lang="en-GB"/>
            <a:t>Summary of key takeaways</a:t>
          </a:r>
          <a:endParaRPr lang="en-US"/>
        </a:p>
      </dgm:t>
    </dgm:pt>
    <dgm:pt modelId="{A6439019-D87F-4B88-8F8D-D185E3FA3071}" type="parTrans" cxnId="{D154B4FE-0CA0-4549-80BC-0EFE8039C6F2}">
      <dgm:prSet/>
      <dgm:spPr/>
      <dgm:t>
        <a:bodyPr/>
        <a:lstStyle/>
        <a:p>
          <a:endParaRPr lang="en-US"/>
        </a:p>
      </dgm:t>
    </dgm:pt>
    <dgm:pt modelId="{7E4FB632-40F0-460B-B816-F6B8E3A6FBBD}" type="sibTrans" cxnId="{D154B4FE-0CA0-4549-80BC-0EFE8039C6F2}">
      <dgm:prSet/>
      <dgm:spPr/>
      <dgm:t>
        <a:bodyPr/>
        <a:lstStyle/>
        <a:p>
          <a:endParaRPr lang="en-US"/>
        </a:p>
      </dgm:t>
    </dgm:pt>
    <dgm:pt modelId="{4D1C279D-D65C-4DA0-A441-07BB4DBDB12B}">
      <dgm:prSet/>
      <dgm:spPr/>
      <dgm:t>
        <a:bodyPr/>
        <a:lstStyle/>
        <a:p>
          <a:pPr algn="just"/>
          <a:r>
            <a:rPr lang="en-GB" dirty="0"/>
            <a:t>Importance of cultural intelligence in global business</a:t>
          </a:r>
          <a:endParaRPr lang="en-US" dirty="0"/>
        </a:p>
      </dgm:t>
    </dgm:pt>
    <dgm:pt modelId="{F07B1D52-FE2C-4BAB-AA65-8A97FCE797A6}" type="parTrans" cxnId="{B6E27CF2-BAA1-4DB9-8519-08DB5198563C}">
      <dgm:prSet/>
      <dgm:spPr/>
      <dgm:t>
        <a:bodyPr/>
        <a:lstStyle/>
        <a:p>
          <a:endParaRPr lang="en-US"/>
        </a:p>
      </dgm:t>
    </dgm:pt>
    <dgm:pt modelId="{522DF379-11EA-4FE6-925C-A3615BF0B99B}" type="sibTrans" cxnId="{B6E27CF2-BAA1-4DB9-8519-08DB5198563C}">
      <dgm:prSet/>
      <dgm:spPr/>
      <dgm:t>
        <a:bodyPr/>
        <a:lstStyle/>
        <a:p>
          <a:endParaRPr lang="en-US"/>
        </a:p>
      </dgm:t>
    </dgm:pt>
    <dgm:pt modelId="{66CDAEA1-9F49-45D2-AF40-897360C8532A}">
      <dgm:prSet/>
      <dgm:spPr/>
      <dgm:t>
        <a:bodyPr/>
        <a:lstStyle/>
        <a:p>
          <a:pPr algn="just"/>
          <a:r>
            <a:rPr lang="en-GB" dirty="0"/>
            <a:t>Final recommendations for successful UK-China negotiations</a:t>
          </a:r>
          <a:endParaRPr lang="en-US" dirty="0"/>
        </a:p>
      </dgm:t>
    </dgm:pt>
    <dgm:pt modelId="{D4B8EF5B-D229-45C5-8147-6B02925DBEF1}" type="parTrans" cxnId="{5E7B3F0B-C92A-4F64-93FB-63CA258C56C5}">
      <dgm:prSet/>
      <dgm:spPr/>
      <dgm:t>
        <a:bodyPr/>
        <a:lstStyle/>
        <a:p>
          <a:endParaRPr lang="en-US"/>
        </a:p>
      </dgm:t>
    </dgm:pt>
    <dgm:pt modelId="{CAC83B8A-25E5-49DD-94B8-EF7D99AD0A22}" type="sibTrans" cxnId="{5E7B3F0B-C92A-4F64-93FB-63CA258C56C5}">
      <dgm:prSet/>
      <dgm:spPr/>
      <dgm:t>
        <a:bodyPr/>
        <a:lstStyle/>
        <a:p>
          <a:endParaRPr lang="en-US"/>
        </a:p>
      </dgm:t>
    </dgm:pt>
    <dgm:pt modelId="{4ABBBF71-DD8C-466A-AEC6-696F58A6A709}" type="pres">
      <dgm:prSet presAssocID="{294AF877-F5BC-4825-93EF-F32124447AB3}" presName="root" presStyleCnt="0">
        <dgm:presLayoutVars>
          <dgm:dir/>
          <dgm:resizeHandles val="exact"/>
        </dgm:presLayoutVars>
      </dgm:prSet>
      <dgm:spPr/>
    </dgm:pt>
    <dgm:pt modelId="{2F34A0A1-EBB1-44AF-8BAD-291D18CAF7F9}" type="pres">
      <dgm:prSet presAssocID="{512B1920-64D0-4A52-A52F-83FA351776D4}" presName="compNode" presStyleCnt="0"/>
      <dgm:spPr/>
    </dgm:pt>
    <dgm:pt modelId="{26F50B42-57FD-488F-8E5D-2D10E90F6E28}" type="pres">
      <dgm:prSet presAssocID="{512B1920-64D0-4A52-A52F-83FA351776D4}" presName="bgRect" presStyleLbl="bgShp" presStyleIdx="0" presStyleCnt="3"/>
      <dgm:spPr/>
    </dgm:pt>
    <dgm:pt modelId="{10ABD056-AD8F-43AE-B9AE-62D7C640CC11}" type="pres">
      <dgm:prSet presAssocID="{512B1920-64D0-4A52-A52F-83FA351776D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087F4071-9509-4FE2-95E5-E704D35FC521}" type="pres">
      <dgm:prSet presAssocID="{512B1920-64D0-4A52-A52F-83FA351776D4}" presName="spaceRect" presStyleCnt="0"/>
      <dgm:spPr/>
    </dgm:pt>
    <dgm:pt modelId="{1ED476DF-F469-4282-8A3A-A2B41BF5E484}" type="pres">
      <dgm:prSet presAssocID="{512B1920-64D0-4A52-A52F-83FA351776D4}" presName="parTx" presStyleLbl="revTx" presStyleIdx="0" presStyleCnt="3">
        <dgm:presLayoutVars>
          <dgm:chMax val="0"/>
          <dgm:chPref val="0"/>
        </dgm:presLayoutVars>
      </dgm:prSet>
      <dgm:spPr/>
    </dgm:pt>
    <dgm:pt modelId="{43941F60-2A05-4C4F-82EF-43E1F340F288}" type="pres">
      <dgm:prSet presAssocID="{7E4FB632-40F0-460B-B816-F6B8E3A6FBBD}" presName="sibTrans" presStyleCnt="0"/>
      <dgm:spPr/>
    </dgm:pt>
    <dgm:pt modelId="{134C0D96-EBED-4B16-A7D6-899028F7A5E9}" type="pres">
      <dgm:prSet presAssocID="{4D1C279D-D65C-4DA0-A441-07BB4DBDB12B}" presName="compNode" presStyleCnt="0"/>
      <dgm:spPr/>
    </dgm:pt>
    <dgm:pt modelId="{33DBC761-955C-4E8D-B852-04ACC2729154}" type="pres">
      <dgm:prSet presAssocID="{4D1C279D-D65C-4DA0-A441-07BB4DBDB12B}" presName="bgRect" presStyleLbl="bgShp" presStyleIdx="1" presStyleCnt="3"/>
      <dgm:spPr/>
    </dgm:pt>
    <dgm:pt modelId="{965FAB2A-E1DF-4B67-AED6-720F524EA0A1}" type="pres">
      <dgm:prSet presAssocID="{4D1C279D-D65C-4DA0-A441-07BB4DBDB12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4BBFDFA1-4861-41EB-A60E-B83CF0B96C54}" type="pres">
      <dgm:prSet presAssocID="{4D1C279D-D65C-4DA0-A441-07BB4DBDB12B}" presName="spaceRect" presStyleCnt="0"/>
      <dgm:spPr/>
    </dgm:pt>
    <dgm:pt modelId="{D678C109-455E-4775-94EC-4ED14127AC3E}" type="pres">
      <dgm:prSet presAssocID="{4D1C279D-D65C-4DA0-A441-07BB4DBDB12B}" presName="parTx" presStyleLbl="revTx" presStyleIdx="1" presStyleCnt="3">
        <dgm:presLayoutVars>
          <dgm:chMax val="0"/>
          <dgm:chPref val="0"/>
        </dgm:presLayoutVars>
      </dgm:prSet>
      <dgm:spPr/>
    </dgm:pt>
    <dgm:pt modelId="{63042450-CCFD-4BAB-8D9D-9EC162B55827}" type="pres">
      <dgm:prSet presAssocID="{522DF379-11EA-4FE6-925C-A3615BF0B99B}" presName="sibTrans" presStyleCnt="0"/>
      <dgm:spPr/>
    </dgm:pt>
    <dgm:pt modelId="{48C7D71D-68A9-4B38-BD9A-44D2EE41308C}" type="pres">
      <dgm:prSet presAssocID="{66CDAEA1-9F49-45D2-AF40-897360C8532A}" presName="compNode" presStyleCnt="0"/>
      <dgm:spPr/>
    </dgm:pt>
    <dgm:pt modelId="{E9253CD5-F803-42BD-878E-2AAA05AF60F9}" type="pres">
      <dgm:prSet presAssocID="{66CDAEA1-9F49-45D2-AF40-897360C8532A}" presName="bgRect" presStyleLbl="bgShp" presStyleIdx="2" presStyleCnt="3"/>
      <dgm:spPr/>
    </dgm:pt>
    <dgm:pt modelId="{1B53E894-4997-4345-A0A4-D68DB66F843E}" type="pres">
      <dgm:prSet presAssocID="{66CDAEA1-9F49-45D2-AF40-897360C8532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2799CAB-3D50-45B4-87B8-091050A10EA0}" type="pres">
      <dgm:prSet presAssocID="{66CDAEA1-9F49-45D2-AF40-897360C8532A}" presName="spaceRect" presStyleCnt="0"/>
      <dgm:spPr/>
    </dgm:pt>
    <dgm:pt modelId="{7396CBA1-217B-431A-A143-7C2B26C08988}" type="pres">
      <dgm:prSet presAssocID="{66CDAEA1-9F49-45D2-AF40-897360C8532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E7B3F0B-C92A-4F64-93FB-63CA258C56C5}" srcId="{294AF877-F5BC-4825-93EF-F32124447AB3}" destId="{66CDAEA1-9F49-45D2-AF40-897360C8532A}" srcOrd="2" destOrd="0" parTransId="{D4B8EF5B-D229-45C5-8147-6B02925DBEF1}" sibTransId="{CAC83B8A-25E5-49DD-94B8-EF7D99AD0A22}"/>
    <dgm:cxn modelId="{FE3A7824-AF60-4989-ACAC-504B81188499}" type="presOf" srcId="{66CDAEA1-9F49-45D2-AF40-897360C8532A}" destId="{7396CBA1-217B-431A-A143-7C2B26C08988}" srcOrd="0" destOrd="0" presId="urn:microsoft.com/office/officeart/2018/2/layout/IconVerticalSolidList"/>
    <dgm:cxn modelId="{43368C83-0DEE-4D59-ACC3-C20639417EBE}" type="presOf" srcId="{512B1920-64D0-4A52-A52F-83FA351776D4}" destId="{1ED476DF-F469-4282-8A3A-A2B41BF5E484}" srcOrd="0" destOrd="0" presId="urn:microsoft.com/office/officeart/2018/2/layout/IconVerticalSolidList"/>
    <dgm:cxn modelId="{E4A38884-C8DE-4A5F-BF76-1FB7A7E246C6}" type="presOf" srcId="{4D1C279D-D65C-4DA0-A441-07BB4DBDB12B}" destId="{D678C109-455E-4775-94EC-4ED14127AC3E}" srcOrd="0" destOrd="0" presId="urn:microsoft.com/office/officeart/2018/2/layout/IconVerticalSolidList"/>
    <dgm:cxn modelId="{C376FFE2-AF15-40EA-ABED-96BA4B21942E}" type="presOf" srcId="{294AF877-F5BC-4825-93EF-F32124447AB3}" destId="{4ABBBF71-DD8C-466A-AEC6-696F58A6A709}" srcOrd="0" destOrd="0" presId="urn:microsoft.com/office/officeart/2018/2/layout/IconVerticalSolidList"/>
    <dgm:cxn modelId="{B6E27CF2-BAA1-4DB9-8519-08DB5198563C}" srcId="{294AF877-F5BC-4825-93EF-F32124447AB3}" destId="{4D1C279D-D65C-4DA0-A441-07BB4DBDB12B}" srcOrd="1" destOrd="0" parTransId="{F07B1D52-FE2C-4BAB-AA65-8A97FCE797A6}" sibTransId="{522DF379-11EA-4FE6-925C-A3615BF0B99B}"/>
    <dgm:cxn modelId="{D154B4FE-0CA0-4549-80BC-0EFE8039C6F2}" srcId="{294AF877-F5BC-4825-93EF-F32124447AB3}" destId="{512B1920-64D0-4A52-A52F-83FA351776D4}" srcOrd="0" destOrd="0" parTransId="{A6439019-D87F-4B88-8F8D-D185E3FA3071}" sibTransId="{7E4FB632-40F0-460B-B816-F6B8E3A6FBBD}"/>
    <dgm:cxn modelId="{29BC44EB-905C-4ABD-8C99-878EF59C6576}" type="presParOf" srcId="{4ABBBF71-DD8C-466A-AEC6-696F58A6A709}" destId="{2F34A0A1-EBB1-44AF-8BAD-291D18CAF7F9}" srcOrd="0" destOrd="0" presId="urn:microsoft.com/office/officeart/2018/2/layout/IconVerticalSolidList"/>
    <dgm:cxn modelId="{D1CBAB0B-90F7-4E32-B66A-422AAB55A43E}" type="presParOf" srcId="{2F34A0A1-EBB1-44AF-8BAD-291D18CAF7F9}" destId="{26F50B42-57FD-488F-8E5D-2D10E90F6E28}" srcOrd="0" destOrd="0" presId="urn:microsoft.com/office/officeart/2018/2/layout/IconVerticalSolidList"/>
    <dgm:cxn modelId="{8ED37929-C147-47FC-9EDC-DDA95E7A5512}" type="presParOf" srcId="{2F34A0A1-EBB1-44AF-8BAD-291D18CAF7F9}" destId="{10ABD056-AD8F-43AE-B9AE-62D7C640CC11}" srcOrd="1" destOrd="0" presId="urn:microsoft.com/office/officeart/2018/2/layout/IconVerticalSolidList"/>
    <dgm:cxn modelId="{D21B2189-8F59-480E-9F38-91517884DF55}" type="presParOf" srcId="{2F34A0A1-EBB1-44AF-8BAD-291D18CAF7F9}" destId="{087F4071-9509-4FE2-95E5-E704D35FC521}" srcOrd="2" destOrd="0" presId="urn:microsoft.com/office/officeart/2018/2/layout/IconVerticalSolidList"/>
    <dgm:cxn modelId="{0686DB72-C89F-4630-AEF6-21F11984C584}" type="presParOf" srcId="{2F34A0A1-EBB1-44AF-8BAD-291D18CAF7F9}" destId="{1ED476DF-F469-4282-8A3A-A2B41BF5E484}" srcOrd="3" destOrd="0" presId="urn:microsoft.com/office/officeart/2018/2/layout/IconVerticalSolidList"/>
    <dgm:cxn modelId="{37C3280D-9E40-4741-BAA4-30EF1FEAE3F2}" type="presParOf" srcId="{4ABBBF71-DD8C-466A-AEC6-696F58A6A709}" destId="{43941F60-2A05-4C4F-82EF-43E1F340F288}" srcOrd="1" destOrd="0" presId="urn:microsoft.com/office/officeart/2018/2/layout/IconVerticalSolidList"/>
    <dgm:cxn modelId="{8656A2C8-2011-463F-AADE-5DC4DF2B47CD}" type="presParOf" srcId="{4ABBBF71-DD8C-466A-AEC6-696F58A6A709}" destId="{134C0D96-EBED-4B16-A7D6-899028F7A5E9}" srcOrd="2" destOrd="0" presId="urn:microsoft.com/office/officeart/2018/2/layout/IconVerticalSolidList"/>
    <dgm:cxn modelId="{7D50CF41-55DA-46AD-B58E-F893B164E802}" type="presParOf" srcId="{134C0D96-EBED-4B16-A7D6-899028F7A5E9}" destId="{33DBC761-955C-4E8D-B852-04ACC2729154}" srcOrd="0" destOrd="0" presId="urn:microsoft.com/office/officeart/2018/2/layout/IconVerticalSolidList"/>
    <dgm:cxn modelId="{525EBAC3-A3A1-40B4-81BC-C2D8F2471689}" type="presParOf" srcId="{134C0D96-EBED-4B16-A7D6-899028F7A5E9}" destId="{965FAB2A-E1DF-4B67-AED6-720F524EA0A1}" srcOrd="1" destOrd="0" presId="urn:microsoft.com/office/officeart/2018/2/layout/IconVerticalSolidList"/>
    <dgm:cxn modelId="{E6D38C54-2FD6-4D71-869A-022FC9577F6E}" type="presParOf" srcId="{134C0D96-EBED-4B16-A7D6-899028F7A5E9}" destId="{4BBFDFA1-4861-41EB-A60E-B83CF0B96C54}" srcOrd="2" destOrd="0" presId="urn:microsoft.com/office/officeart/2018/2/layout/IconVerticalSolidList"/>
    <dgm:cxn modelId="{7FDD8399-1917-4A71-8288-C487EED9765D}" type="presParOf" srcId="{134C0D96-EBED-4B16-A7D6-899028F7A5E9}" destId="{D678C109-455E-4775-94EC-4ED14127AC3E}" srcOrd="3" destOrd="0" presId="urn:microsoft.com/office/officeart/2018/2/layout/IconVerticalSolidList"/>
    <dgm:cxn modelId="{0D9E7C03-BE16-421C-B0BF-D46276036C80}" type="presParOf" srcId="{4ABBBF71-DD8C-466A-AEC6-696F58A6A709}" destId="{63042450-CCFD-4BAB-8D9D-9EC162B55827}" srcOrd="3" destOrd="0" presId="urn:microsoft.com/office/officeart/2018/2/layout/IconVerticalSolidList"/>
    <dgm:cxn modelId="{B344F6A6-E0FD-4F0A-966D-9AAE6525A8FD}" type="presParOf" srcId="{4ABBBF71-DD8C-466A-AEC6-696F58A6A709}" destId="{48C7D71D-68A9-4B38-BD9A-44D2EE41308C}" srcOrd="4" destOrd="0" presId="urn:microsoft.com/office/officeart/2018/2/layout/IconVerticalSolidList"/>
    <dgm:cxn modelId="{5BB5F669-FC4B-416D-B184-C7FCCBE5BCAA}" type="presParOf" srcId="{48C7D71D-68A9-4B38-BD9A-44D2EE41308C}" destId="{E9253CD5-F803-42BD-878E-2AAA05AF60F9}" srcOrd="0" destOrd="0" presId="urn:microsoft.com/office/officeart/2018/2/layout/IconVerticalSolidList"/>
    <dgm:cxn modelId="{AEC2BC34-C7ED-4487-A1FC-4EBA453EC891}" type="presParOf" srcId="{48C7D71D-68A9-4B38-BD9A-44D2EE41308C}" destId="{1B53E894-4997-4345-A0A4-D68DB66F843E}" srcOrd="1" destOrd="0" presId="urn:microsoft.com/office/officeart/2018/2/layout/IconVerticalSolidList"/>
    <dgm:cxn modelId="{A735EF77-64EB-4D63-A41E-60499F75B18C}" type="presParOf" srcId="{48C7D71D-68A9-4B38-BD9A-44D2EE41308C}" destId="{F2799CAB-3D50-45B4-87B8-091050A10EA0}" srcOrd="2" destOrd="0" presId="urn:microsoft.com/office/officeart/2018/2/layout/IconVerticalSolidList"/>
    <dgm:cxn modelId="{6EF09E98-6F78-4A06-82EE-D87D8BA5A778}" type="presParOf" srcId="{48C7D71D-68A9-4B38-BD9A-44D2EE41308C}" destId="{7396CBA1-217B-431A-A143-7C2B26C089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5FE559-4BED-48A7-8D1F-B2DD17439BD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67BAB7-EBB4-4453-B357-77E80AF9CC2A}">
      <dgm:prSet/>
      <dgm:spPr/>
      <dgm:t>
        <a:bodyPr/>
        <a:lstStyle/>
        <a:p>
          <a:r>
            <a:rPr lang="en-GB" b="1"/>
            <a:t>Allowed:</a:t>
          </a:r>
          <a:endParaRPr lang="en-US"/>
        </a:p>
      </dgm:t>
    </dgm:pt>
    <dgm:pt modelId="{053CEB6B-6A9F-41C2-8BB9-4762BEB39979}" type="parTrans" cxnId="{3FBEA846-2A8B-4D67-94E7-80D492B04FEE}">
      <dgm:prSet/>
      <dgm:spPr/>
      <dgm:t>
        <a:bodyPr/>
        <a:lstStyle/>
        <a:p>
          <a:endParaRPr lang="en-US"/>
        </a:p>
      </dgm:t>
    </dgm:pt>
    <dgm:pt modelId="{48196F48-95CA-411F-B9D5-E52448242CC7}" type="sibTrans" cxnId="{3FBEA846-2A8B-4D67-94E7-80D492B04FEE}">
      <dgm:prSet/>
      <dgm:spPr/>
      <dgm:t>
        <a:bodyPr/>
        <a:lstStyle/>
        <a:p>
          <a:endParaRPr lang="en-US"/>
        </a:p>
      </dgm:t>
    </dgm:pt>
    <dgm:pt modelId="{C92A0926-A134-4758-B33F-89B7079820AF}">
      <dgm:prSet/>
      <dgm:spPr/>
      <dgm:t>
        <a:bodyPr/>
        <a:lstStyle/>
        <a:p>
          <a:pPr algn="just"/>
          <a:r>
            <a:rPr lang="en-GB"/>
            <a:t>Research support</a:t>
          </a:r>
          <a:endParaRPr lang="en-US"/>
        </a:p>
      </dgm:t>
    </dgm:pt>
    <dgm:pt modelId="{29855E02-F9BA-43AB-B855-1BCCFD1E385D}" type="parTrans" cxnId="{B61828E4-B9EC-40F4-B827-51C533268DDB}">
      <dgm:prSet/>
      <dgm:spPr/>
      <dgm:t>
        <a:bodyPr/>
        <a:lstStyle/>
        <a:p>
          <a:endParaRPr lang="en-US"/>
        </a:p>
      </dgm:t>
    </dgm:pt>
    <dgm:pt modelId="{CC2E4095-9C1D-4008-A435-D616E484A52D}" type="sibTrans" cxnId="{B61828E4-B9EC-40F4-B827-51C533268DDB}">
      <dgm:prSet/>
      <dgm:spPr/>
      <dgm:t>
        <a:bodyPr/>
        <a:lstStyle/>
        <a:p>
          <a:endParaRPr lang="en-US"/>
        </a:p>
      </dgm:t>
    </dgm:pt>
    <dgm:pt modelId="{D843C36C-4534-4033-A02D-2CCC418E3020}">
      <dgm:prSet/>
      <dgm:spPr/>
      <dgm:t>
        <a:bodyPr/>
        <a:lstStyle/>
        <a:p>
          <a:pPr algn="just"/>
          <a:r>
            <a:rPr lang="en-GB" dirty="0"/>
            <a:t>Proofreading and grammar checking</a:t>
          </a:r>
          <a:endParaRPr lang="en-US" dirty="0"/>
        </a:p>
      </dgm:t>
    </dgm:pt>
    <dgm:pt modelId="{D0D8B8C3-98CD-454D-8D3E-092C04B99CC5}" type="parTrans" cxnId="{E735EC0E-BA63-477C-A4DB-0CF9E36570FA}">
      <dgm:prSet/>
      <dgm:spPr/>
      <dgm:t>
        <a:bodyPr/>
        <a:lstStyle/>
        <a:p>
          <a:endParaRPr lang="en-US"/>
        </a:p>
      </dgm:t>
    </dgm:pt>
    <dgm:pt modelId="{37E7EF9E-1819-49C0-A049-68A935A724FC}" type="sibTrans" cxnId="{E735EC0E-BA63-477C-A4DB-0CF9E36570FA}">
      <dgm:prSet/>
      <dgm:spPr/>
      <dgm:t>
        <a:bodyPr/>
        <a:lstStyle/>
        <a:p>
          <a:endParaRPr lang="en-US"/>
        </a:p>
      </dgm:t>
    </dgm:pt>
    <dgm:pt modelId="{494CD9BD-A9BE-45A2-AB40-DD0D61B597CC}">
      <dgm:prSet/>
      <dgm:spPr/>
      <dgm:t>
        <a:bodyPr/>
        <a:lstStyle/>
        <a:p>
          <a:r>
            <a:rPr lang="en-GB" b="1"/>
            <a:t>Not Allowed:</a:t>
          </a:r>
          <a:endParaRPr lang="en-US"/>
        </a:p>
      </dgm:t>
    </dgm:pt>
    <dgm:pt modelId="{7B4E5ABB-6424-46D2-A2E5-7E6C728B60F0}" type="parTrans" cxnId="{C9826E84-AC06-4E2C-B679-3E01E15C80EC}">
      <dgm:prSet/>
      <dgm:spPr/>
      <dgm:t>
        <a:bodyPr/>
        <a:lstStyle/>
        <a:p>
          <a:endParaRPr lang="en-US"/>
        </a:p>
      </dgm:t>
    </dgm:pt>
    <dgm:pt modelId="{AC918C7B-B082-4490-B309-C68C9FDA0BCF}" type="sibTrans" cxnId="{C9826E84-AC06-4E2C-B679-3E01E15C80EC}">
      <dgm:prSet/>
      <dgm:spPr/>
      <dgm:t>
        <a:bodyPr/>
        <a:lstStyle/>
        <a:p>
          <a:endParaRPr lang="en-US"/>
        </a:p>
      </dgm:t>
    </dgm:pt>
    <dgm:pt modelId="{37A383ED-7F1A-4252-83F8-252387188404}">
      <dgm:prSet/>
      <dgm:spPr/>
      <dgm:t>
        <a:bodyPr/>
        <a:lstStyle/>
        <a:p>
          <a:pPr algn="just"/>
          <a:r>
            <a:rPr lang="en-GB" dirty="0"/>
            <a:t>Structuring or writing the essay</a:t>
          </a:r>
          <a:endParaRPr lang="en-US" dirty="0"/>
        </a:p>
      </dgm:t>
    </dgm:pt>
    <dgm:pt modelId="{2834ACD4-AEE8-4890-A7B7-3EC900C225A4}" type="parTrans" cxnId="{BDC791CF-F128-412F-80CB-0BE9F8751816}">
      <dgm:prSet/>
      <dgm:spPr/>
      <dgm:t>
        <a:bodyPr/>
        <a:lstStyle/>
        <a:p>
          <a:endParaRPr lang="en-US"/>
        </a:p>
      </dgm:t>
    </dgm:pt>
    <dgm:pt modelId="{58D53D34-527C-475F-9892-7B3C28B85ECF}" type="sibTrans" cxnId="{BDC791CF-F128-412F-80CB-0BE9F8751816}">
      <dgm:prSet/>
      <dgm:spPr/>
      <dgm:t>
        <a:bodyPr/>
        <a:lstStyle/>
        <a:p>
          <a:endParaRPr lang="en-US"/>
        </a:p>
      </dgm:t>
    </dgm:pt>
    <dgm:pt modelId="{71357ED5-1684-4835-ABEC-7FA61859B6A2}">
      <dgm:prSet/>
      <dgm:spPr/>
      <dgm:t>
        <a:bodyPr/>
        <a:lstStyle/>
        <a:p>
          <a:pPr algn="just"/>
          <a:r>
            <a:rPr lang="en-GB" dirty="0"/>
            <a:t>Generating creative materials</a:t>
          </a:r>
          <a:endParaRPr lang="en-US" dirty="0"/>
        </a:p>
      </dgm:t>
    </dgm:pt>
    <dgm:pt modelId="{E377DAE5-373D-4BFB-ACF3-32AEF5F9BECB}" type="parTrans" cxnId="{10BE8D10-7A59-4D7A-BAF9-7E78E57F00D4}">
      <dgm:prSet/>
      <dgm:spPr/>
      <dgm:t>
        <a:bodyPr/>
        <a:lstStyle/>
        <a:p>
          <a:endParaRPr lang="en-US"/>
        </a:p>
      </dgm:t>
    </dgm:pt>
    <dgm:pt modelId="{1BEBF8F7-2261-4AB9-88E3-32A9F2F8C6BD}" type="sibTrans" cxnId="{10BE8D10-7A59-4D7A-BAF9-7E78E57F00D4}">
      <dgm:prSet/>
      <dgm:spPr/>
      <dgm:t>
        <a:bodyPr/>
        <a:lstStyle/>
        <a:p>
          <a:endParaRPr lang="en-US"/>
        </a:p>
      </dgm:t>
    </dgm:pt>
    <dgm:pt modelId="{BF8ABC5A-67CF-410F-93DA-02F8712EAF92}" type="pres">
      <dgm:prSet presAssocID="{5B5FE559-4BED-48A7-8D1F-B2DD17439BDE}" presName="root" presStyleCnt="0">
        <dgm:presLayoutVars>
          <dgm:dir/>
          <dgm:resizeHandles val="exact"/>
        </dgm:presLayoutVars>
      </dgm:prSet>
      <dgm:spPr/>
    </dgm:pt>
    <dgm:pt modelId="{6B91680D-84C0-4912-98D9-418A73D90961}" type="pres">
      <dgm:prSet presAssocID="{3067BAB7-EBB4-4453-B357-77E80AF9CC2A}" presName="compNode" presStyleCnt="0"/>
      <dgm:spPr/>
    </dgm:pt>
    <dgm:pt modelId="{7EC80B32-365D-4C44-BE81-2B40C76A8909}" type="pres">
      <dgm:prSet presAssocID="{3067BAB7-EBB4-4453-B357-77E80AF9CC2A}" presName="bgRect" presStyleLbl="bgShp" presStyleIdx="0" presStyleCnt="2"/>
      <dgm:spPr/>
    </dgm:pt>
    <dgm:pt modelId="{974E803C-463E-492E-A9E7-32165B577681}" type="pres">
      <dgm:prSet presAssocID="{3067BAB7-EBB4-4453-B357-77E80AF9CC2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229CD19-D6A1-404F-BDA7-67F5A4D4EC14}" type="pres">
      <dgm:prSet presAssocID="{3067BAB7-EBB4-4453-B357-77E80AF9CC2A}" presName="spaceRect" presStyleCnt="0"/>
      <dgm:spPr/>
    </dgm:pt>
    <dgm:pt modelId="{EFA88E1D-5523-4BF3-B241-0912D4FAC631}" type="pres">
      <dgm:prSet presAssocID="{3067BAB7-EBB4-4453-B357-77E80AF9CC2A}" presName="parTx" presStyleLbl="revTx" presStyleIdx="0" presStyleCnt="4">
        <dgm:presLayoutVars>
          <dgm:chMax val="0"/>
          <dgm:chPref val="0"/>
        </dgm:presLayoutVars>
      </dgm:prSet>
      <dgm:spPr/>
    </dgm:pt>
    <dgm:pt modelId="{79DA4FCC-F659-408C-A25A-B9707BA400A7}" type="pres">
      <dgm:prSet presAssocID="{3067BAB7-EBB4-4453-B357-77E80AF9CC2A}" presName="desTx" presStyleLbl="revTx" presStyleIdx="1" presStyleCnt="4">
        <dgm:presLayoutVars/>
      </dgm:prSet>
      <dgm:spPr/>
    </dgm:pt>
    <dgm:pt modelId="{AC411657-02FA-40DD-B944-40FC3BBE0D8F}" type="pres">
      <dgm:prSet presAssocID="{48196F48-95CA-411F-B9D5-E52448242CC7}" presName="sibTrans" presStyleCnt="0"/>
      <dgm:spPr/>
    </dgm:pt>
    <dgm:pt modelId="{B4C7BCC5-0F12-4CD7-9A32-A7B9C4105893}" type="pres">
      <dgm:prSet presAssocID="{494CD9BD-A9BE-45A2-AB40-DD0D61B597CC}" presName="compNode" presStyleCnt="0"/>
      <dgm:spPr/>
    </dgm:pt>
    <dgm:pt modelId="{1022008C-733A-4392-AE54-B9209FA3F73C}" type="pres">
      <dgm:prSet presAssocID="{494CD9BD-A9BE-45A2-AB40-DD0D61B597CC}" presName="bgRect" presStyleLbl="bgShp" presStyleIdx="1" presStyleCnt="2"/>
      <dgm:spPr/>
    </dgm:pt>
    <dgm:pt modelId="{AB73B1AB-55B7-4C72-AD91-705C932B574C}" type="pres">
      <dgm:prSet presAssocID="{494CD9BD-A9BE-45A2-AB40-DD0D61B597C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89BDB2C-0064-471B-8A36-E0B7100F7231}" type="pres">
      <dgm:prSet presAssocID="{494CD9BD-A9BE-45A2-AB40-DD0D61B597CC}" presName="spaceRect" presStyleCnt="0"/>
      <dgm:spPr/>
    </dgm:pt>
    <dgm:pt modelId="{F578736E-F638-465B-9605-9B0BDC2A2585}" type="pres">
      <dgm:prSet presAssocID="{494CD9BD-A9BE-45A2-AB40-DD0D61B597CC}" presName="parTx" presStyleLbl="revTx" presStyleIdx="2" presStyleCnt="4">
        <dgm:presLayoutVars>
          <dgm:chMax val="0"/>
          <dgm:chPref val="0"/>
        </dgm:presLayoutVars>
      </dgm:prSet>
      <dgm:spPr/>
    </dgm:pt>
    <dgm:pt modelId="{C3578884-88DB-4031-B458-C9CBBF04031E}" type="pres">
      <dgm:prSet presAssocID="{494CD9BD-A9BE-45A2-AB40-DD0D61B597CC}" presName="desTx" presStyleLbl="revTx" presStyleIdx="3" presStyleCnt="4">
        <dgm:presLayoutVars/>
      </dgm:prSet>
      <dgm:spPr/>
    </dgm:pt>
  </dgm:ptLst>
  <dgm:cxnLst>
    <dgm:cxn modelId="{E735EC0E-BA63-477C-A4DB-0CF9E36570FA}" srcId="{3067BAB7-EBB4-4453-B357-77E80AF9CC2A}" destId="{D843C36C-4534-4033-A02D-2CCC418E3020}" srcOrd="1" destOrd="0" parTransId="{D0D8B8C3-98CD-454D-8D3E-092C04B99CC5}" sibTransId="{37E7EF9E-1819-49C0-A049-68A935A724FC}"/>
    <dgm:cxn modelId="{10BE8D10-7A59-4D7A-BAF9-7E78E57F00D4}" srcId="{494CD9BD-A9BE-45A2-AB40-DD0D61B597CC}" destId="{71357ED5-1684-4835-ABEC-7FA61859B6A2}" srcOrd="1" destOrd="0" parTransId="{E377DAE5-373D-4BFB-ACF3-32AEF5F9BECB}" sibTransId="{1BEBF8F7-2261-4AB9-88E3-32A9F2F8C6BD}"/>
    <dgm:cxn modelId="{6EB23E62-D424-49B0-9573-5279DF14C7BC}" type="presOf" srcId="{37A383ED-7F1A-4252-83F8-252387188404}" destId="{C3578884-88DB-4031-B458-C9CBBF04031E}" srcOrd="0" destOrd="0" presId="urn:microsoft.com/office/officeart/2018/2/layout/IconVerticalSolidList"/>
    <dgm:cxn modelId="{3FBEA846-2A8B-4D67-94E7-80D492B04FEE}" srcId="{5B5FE559-4BED-48A7-8D1F-B2DD17439BDE}" destId="{3067BAB7-EBB4-4453-B357-77E80AF9CC2A}" srcOrd="0" destOrd="0" parTransId="{053CEB6B-6A9F-41C2-8BB9-4762BEB39979}" sibTransId="{48196F48-95CA-411F-B9D5-E52448242CC7}"/>
    <dgm:cxn modelId="{13326C68-F330-4C5F-9803-DE6DE9090804}" type="presOf" srcId="{5B5FE559-4BED-48A7-8D1F-B2DD17439BDE}" destId="{BF8ABC5A-67CF-410F-93DA-02F8712EAF92}" srcOrd="0" destOrd="0" presId="urn:microsoft.com/office/officeart/2018/2/layout/IconVerticalSolidList"/>
    <dgm:cxn modelId="{3D43034B-D6C1-4D85-9323-C1AA9664B045}" type="presOf" srcId="{C92A0926-A134-4758-B33F-89B7079820AF}" destId="{79DA4FCC-F659-408C-A25A-B9707BA400A7}" srcOrd="0" destOrd="0" presId="urn:microsoft.com/office/officeart/2018/2/layout/IconVerticalSolidList"/>
    <dgm:cxn modelId="{11D07C58-E828-4EB3-B225-E7AEEC77C911}" type="presOf" srcId="{3067BAB7-EBB4-4453-B357-77E80AF9CC2A}" destId="{EFA88E1D-5523-4BF3-B241-0912D4FAC631}" srcOrd="0" destOrd="0" presId="urn:microsoft.com/office/officeart/2018/2/layout/IconVerticalSolidList"/>
    <dgm:cxn modelId="{C9826E84-AC06-4E2C-B679-3E01E15C80EC}" srcId="{5B5FE559-4BED-48A7-8D1F-B2DD17439BDE}" destId="{494CD9BD-A9BE-45A2-AB40-DD0D61B597CC}" srcOrd="1" destOrd="0" parTransId="{7B4E5ABB-6424-46D2-A2E5-7E6C728B60F0}" sibTransId="{AC918C7B-B082-4490-B309-C68C9FDA0BCF}"/>
    <dgm:cxn modelId="{97A0899A-15C2-4C51-9DCF-AF00B482B15F}" type="presOf" srcId="{494CD9BD-A9BE-45A2-AB40-DD0D61B597CC}" destId="{F578736E-F638-465B-9605-9B0BDC2A2585}" srcOrd="0" destOrd="0" presId="urn:microsoft.com/office/officeart/2018/2/layout/IconVerticalSolidList"/>
    <dgm:cxn modelId="{C7AE76B7-B50F-4172-8AD1-790A62E70403}" type="presOf" srcId="{71357ED5-1684-4835-ABEC-7FA61859B6A2}" destId="{C3578884-88DB-4031-B458-C9CBBF04031E}" srcOrd="0" destOrd="1" presId="urn:microsoft.com/office/officeart/2018/2/layout/IconVerticalSolidList"/>
    <dgm:cxn modelId="{BDC791CF-F128-412F-80CB-0BE9F8751816}" srcId="{494CD9BD-A9BE-45A2-AB40-DD0D61B597CC}" destId="{37A383ED-7F1A-4252-83F8-252387188404}" srcOrd="0" destOrd="0" parTransId="{2834ACD4-AEE8-4890-A7B7-3EC900C225A4}" sibTransId="{58D53D34-527C-475F-9892-7B3C28B85ECF}"/>
    <dgm:cxn modelId="{B61828E4-B9EC-40F4-B827-51C533268DDB}" srcId="{3067BAB7-EBB4-4453-B357-77E80AF9CC2A}" destId="{C92A0926-A134-4758-B33F-89B7079820AF}" srcOrd="0" destOrd="0" parTransId="{29855E02-F9BA-43AB-B855-1BCCFD1E385D}" sibTransId="{CC2E4095-9C1D-4008-A435-D616E484A52D}"/>
    <dgm:cxn modelId="{7924E2F1-6A77-400F-A587-AB3474D42805}" type="presOf" srcId="{D843C36C-4534-4033-A02D-2CCC418E3020}" destId="{79DA4FCC-F659-408C-A25A-B9707BA400A7}" srcOrd="0" destOrd="1" presId="urn:microsoft.com/office/officeart/2018/2/layout/IconVerticalSolidList"/>
    <dgm:cxn modelId="{EC764CD3-1F39-45DB-83E5-D802CCF92305}" type="presParOf" srcId="{BF8ABC5A-67CF-410F-93DA-02F8712EAF92}" destId="{6B91680D-84C0-4912-98D9-418A73D90961}" srcOrd="0" destOrd="0" presId="urn:microsoft.com/office/officeart/2018/2/layout/IconVerticalSolidList"/>
    <dgm:cxn modelId="{0935C8AE-86D3-4636-9908-816A750A981E}" type="presParOf" srcId="{6B91680D-84C0-4912-98D9-418A73D90961}" destId="{7EC80B32-365D-4C44-BE81-2B40C76A8909}" srcOrd="0" destOrd="0" presId="urn:microsoft.com/office/officeart/2018/2/layout/IconVerticalSolidList"/>
    <dgm:cxn modelId="{74FF32FC-F9AD-46F8-9819-EF2BA8CF6707}" type="presParOf" srcId="{6B91680D-84C0-4912-98D9-418A73D90961}" destId="{974E803C-463E-492E-A9E7-32165B577681}" srcOrd="1" destOrd="0" presId="urn:microsoft.com/office/officeart/2018/2/layout/IconVerticalSolidList"/>
    <dgm:cxn modelId="{A92454EA-5C53-4922-A7DA-3D9BCAE56FE8}" type="presParOf" srcId="{6B91680D-84C0-4912-98D9-418A73D90961}" destId="{5229CD19-D6A1-404F-BDA7-67F5A4D4EC14}" srcOrd="2" destOrd="0" presId="urn:microsoft.com/office/officeart/2018/2/layout/IconVerticalSolidList"/>
    <dgm:cxn modelId="{EC6596B2-31B4-491D-A91D-973F38854F78}" type="presParOf" srcId="{6B91680D-84C0-4912-98D9-418A73D90961}" destId="{EFA88E1D-5523-4BF3-B241-0912D4FAC631}" srcOrd="3" destOrd="0" presId="urn:microsoft.com/office/officeart/2018/2/layout/IconVerticalSolidList"/>
    <dgm:cxn modelId="{48E4557B-4EA1-4668-8438-DB0A9EDF8E70}" type="presParOf" srcId="{6B91680D-84C0-4912-98D9-418A73D90961}" destId="{79DA4FCC-F659-408C-A25A-B9707BA400A7}" srcOrd="4" destOrd="0" presId="urn:microsoft.com/office/officeart/2018/2/layout/IconVerticalSolidList"/>
    <dgm:cxn modelId="{C7A0B435-DAD8-4333-B37C-B76C5AEA2B8A}" type="presParOf" srcId="{BF8ABC5A-67CF-410F-93DA-02F8712EAF92}" destId="{AC411657-02FA-40DD-B944-40FC3BBE0D8F}" srcOrd="1" destOrd="0" presId="urn:microsoft.com/office/officeart/2018/2/layout/IconVerticalSolidList"/>
    <dgm:cxn modelId="{873A7263-F209-455A-A9C6-C21C1AEE3856}" type="presParOf" srcId="{BF8ABC5A-67CF-410F-93DA-02F8712EAF92}" destId="{B4C7BCC5-0F12-4CD7-9A32-A7B9C4105893}" srcOrd="2" destOrd="0" presId="urn:microsoft.com/office/officeart/2018/2/layout/IconVerticalSolidList"/>
    <dgm:cxn modelId="{80B83B3F-7C78-4ADB-B872-0E5221B92501}" type="presParOf" srcId="{B4C7BCC5-0F12-4CD7-9A32-A7B9C4105893}" destId="{1022008C-733A-4392-AE54-B9209FA3F73C}" srcOrd="0" destOrd="0" presId="urn:microsoft.com/office/officeart/2018/2/layout/IconVerticalSolidList"/>
    <dgm:cxn modelId="{53FD2263-C8EA-4169-B1CE-011489746795}" type="presParOf" srcId="{B4C7BCC5-0F12-4CD7-9A32-A7B9C4105893}" destId="{AB73B1AB-55B7-4C72-AD91-705C932B574C}" srcOrd="1" destOrd="0" presId="urn:microsoft.com/office/officeart/2018/2/layout/IconVerticalSolidList"/>
    <dgm:cxn modelId="{283EAEB2-7927-4827-AA3D-C3CDB13B3D05}" type="presParOf" srcId="{B4C7BCC5-0F12-4CD7-9A32-A7B9C4105893}" destId="{089BDB2C-0064-471B-8A36-E0B7100F7231}" srcOrd="2" destOrd="0" presId="urn:microsoft.com/office/officeart/2018/2/layout/IconVerticalSolidList"/>
    <dgm:cxn modelId="{EC64268A-4EDF-46CF-B577-6A9C537FD680}" type="presParOf" srcId="{B4C7BCC5-0F12-4CD7-9A32-A7B9C4105893}" destId="{F578736E-F638-465B-9605-9B0BDC2A2585}" srcOrd="3" destOrd="0" presId="urn:microsoft.com/office/officeart/2018/2/layout/IconVerticalSolidList"/>
    <dgm:cxn modelId="{26A7C988-961C-40F5-A534-F74C56FB7D8A}" type="presParOf" srcId="{B4C7BCC5-0F12-4CD7-9A32-A7B9C4105893}" destId="{C3578884-88DB-4031-B458-C9CBBF04031E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4716146-57A7-4884-B909-735C14D2361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B82C0A-1128-4995-84EB-A211C9EF3341}">
      <dgm:prSet/>
      <dgm:spPr/>
      <dgm:t>
        <a:bodyPr/>
        <a:lstStyle/>
        <a:p>
          <a:r>
            <a:rPr lang="en-GB"/>
            <a:t>Engagement with Literature</a:t>
          </a:r>
          <a:endParaRPr lang="en-US"/>
        </a:p>
      </dgm:t>
    </dgm:pt>
    <dgm:pt modelId="{FF57372F-69DF-47D4-B538-9FF3AD025CA2}" type="parTrans" cxnId="{6DDC8EF3-796D-4F14-A0B7-F3F1AEAC4093}">
      <dgm:prSet/>
      <dgm:spPr/>
      <dgm:t>
        <a:bodyPr/>
        <a:lstStyle/>
        <a:p>
          <a:endParaRPr lang="en-US"/>
        </a:p>
      </dgm:t>
    </dgm:pt>
    <dgm:pt modelId="{073E7DDB-5824-48F5-83BE-14DEDFE0162D}" type="sibTrans" cxnId="{6DDC8EF3-796D-4F14-A0B7-F3F1AEAC4093}">
      <dgm:prSet/>
      <dgm:spPr/>
      <dgm:t>
        <a:bodyPr/>
        <a:lstStyle/>
        <a:p>
          <a:endParaRPr lang="en-US"/>
        </a:p>
      </dgm:t>
    </dgm:pt>
    <dgm:pt modelId="{28E2120B-595D-4D0F-9434-BAE730F4F1D0}">
      <dgm:prSet/>
      <dgm:spPr/>
      <dgm:t>
        <a:bodyPr/>
        <a:lstStyle/>
        <a:p>
          <a:r>
            <a:rPr lang="en-GB"/>
            <a:t>Knowledge and Understanding</a:t>
          </a:r>
          <a:endParaRPr lang="en-US"/>
        </a:p>
      </dgm:t>
    </dgm:pt>
    <dgm:pt modelId="{408E7C3B-DF17-4527-B413-AD197A9FAD6D}" type="parTrans" cxnId="{07C99BFA-E08D-4657-9380-249774B9D748}">
      <dgm:prSet/>
      <dgm:spPr/>
      <dgm:t>
        <a:bodyPr/>
        <a:lstStyle/>
        <a:p>
          <a:endParaRPr lang="en-US"/>
        </a:p>
      </dgm:t>
    </dgm:pt>
    <dgm:pt modelId="{DE4E1AB2-5A62-492F-86B1-9043ED7501C6}" type="sibTrans" cxnId="{07C99BFA-E08D-4657-9380-249774B9D748}">
      <dgm:prSet/>
      <dgm:spPr/>
      <dgm:t>
        <a:bodyPr/>
        <a:lstStyle/>
        <a:p>
          <a:endParaRPr lang="en-US"/>
        </a:p>
      </dgm:t>
    </dgm:pt>
    <dgm:pt modelId="{E38376A8-41E3-427E-8579-8D4008115BDE}">
      <dgm:prSet/>
      <dgm:spPr/>
      <dgm:t>
        <a:bodyPr/>
        <a:lstStyle/>
        <a:p>
          <a:r>
            <a:rPr lang="en-GB"/>
            <a:t>Cognitive and Intellectual Skills</a:t>
          </a:r>
          <a:endParaRPr lang="en-US"/>
        </a:p>
      </dgm:t>
    </dgm:pt>
    <dgm:pt modelId="{048116FD-0771-4122-9E7C-4463696DECCE}" type="parTrans" cxnId="{45FA5F6E-4336-47B3-B81B-DA7AC7CBCBAA}">
      <dgm:prSet/>
      <dgm:spPr/>
      <dgm:t>
        <a:bodyPr/>
        <a:lstStyle/>
        <a:p>
          <a:endParaRPr lang="en-US"/>
        </a:p>
      </dgm:t>
    </dgm:pt>
    <dgm:pt modelId="{67E147E2-E466-4C96-AD5D-9E26AF98F46E}" type="sibTrans" cxnId="{45FA5F6E-4336-47B3-B81B-DA7AC7CBCBAA}">
      <dgm:prSet/>
      <dgm:spPr/>
      <dgm:t>
        <a:bodyPr/>
        <a:lstStyle/>
        <a:p>
          <a:endParaRPr lang="en-US"/>
        </a:p>
      </dgm:t>
    </dgm:pt>
    <dgm:pt modelId="{158A80D9-E337-4695-9187-CD79BE633D65}">
      <dgm:prSet/>
      <dgm:spPr/>
      <dgm:t>
        <a:bodyPr/>
        <a:lstStyle/>
        <a:p>
          <a:r>
            <a:rPr lang="en-GB"/>
            <a:t>Practical Application of Theories</a:t>
          </a:r>
          <a:endParaRPr lang="en-US"/>
        </a:p>
      </dgm:t>
    </dgm:pt>
    <dgm:pt modelId="{9CD4071F-8CF0-4A11-9CCC-4712C0CFE383}" type="parTrans" cxnId="{05DC0ED5-6C25-4764-9891-C2A38D77D400}">
      <dgm:prSet/>
      <dgm:spPr/>
      <dgm:t>
        <a:bodyPr/>
        <a:lstStyle/>
        <a:p>
          <a:endParaRPr lang="en-US"/>
        </a:p>
      </dgm:t>
    </dgm:pt>
    <dgm:pt modelId="{87F0C47C-721A-45F8-8729-FBAF89934968}" type="sibTrans" cxnId="{05DC0ED5-6C25-4764-9891-C2A38D77D400}">
      <dgm:prSet/>
      <dgm:spPr/>
      <dgm:t>
        <a:bodyPr/>
        <a:lstStyle/>
        <a:p>
          <a:endParaRPr lang="en-US"/>
        </a:p>
      </dgm:t>
    </dgm:pt>
    <dgm:pt modelId="{A1B92DEC-6A53-4348-8CA2-0C36BE66E05D}">
      <dgm:prSet/>
      <dgm:spPr/>
      <dgm:t>
        <a:bodyPr/>
        <a:lstStyle/>
        <a:p>
          <a:pPr algn="just"/>
          <a:r>
            <a:rPr lang="en-GB" dirty="0"/>
            <a:t>Transferable Skills for Academic and Professional Practice</a:t>
          </a:r>
          <a:endParaRPr lang="en-US" dirty="0"/>
        </a:p>
      </dgm:t>
    </dgm:pt>
    <dgm:pt modelId="{64ED09A9-3AB7-4668-AEDA-FF08AE8C78D2}" type="parTrans" cxnId="{D616D1D6-9068-4830-B47D-B172974FB757}">
      <dgm:prSet/>
      <dgm:spPr/>
      <dgm:t>
        <a:bodyPr/>
        <a:lstStyle/>
        <a:p>
          <a:endParaRPr lang="en-US"/>
        </a:p>
      </dgm:t>
    </dgm:pt>
    <dgm:pt modelId="{8AC82719-DE32-4851-9A79-53DD38DC1D87}" type="sibTrans" cxnId="{D616D1D6-9068-4830-B47D-B172974FB757}">
      <dgm:prSet/>
      <dgm:spPr/>
      <dgm:t>
        <a:bodyPr/>
        <a:lstStyle/>
        <a:p>
          <a:endParaRPr lang="en-US"/>
        </a:p>
      </dgm:t>
    </dgm:pt>
    <dgm:pt modelId="{ABBEB2F7-DF6C-CB47-BABF-B1AEC04A1A66}" type="pres">
      <dgm:prSet presAssocID="{C4716146-57A7-4884-B909-735C14D23617}" presName="linear" presStyleCnt="0">
        <dgm:presLayoutVars>
          <dgm:animLvl val="lvl"/>
          <dgm:resizeHandles val="exact"/>
        </dgm:presLayoutVars>
      </dgm:prSet>
      <dgm:spPr/>
    </dgm:pt>
    <dgm:pt modelId="{9B349FB1-4CE2-D442-9A7C-E332C9516FD1}" type="pres">
      <dgm:prSet presAssocID="{B4B82C0A-1128-4995-84EB-A211C9EF334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99C60D8-E38D-6B40-BA72-0EED03CD635E}" type="pres">
      <dgm:prSet presAssocID="{073E7DDB-5824-48F5-83BE-14DEDFE0162D}" presName="spacer" presStyleCnt="0"/>
      <dgm:spPr/>
    </dgm:pt>
    <dgm:pt modelId="{11BFC6F0-7675-E943-A986-C97229545AC9}" type="pres">
      <dgm:prSet presAssocID="{28E2120B-595D-4D0F-9434-BAE730F4F1D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B3450F4-CDE4-E049-89EF-C884FE4EEFF5}" type="pres">
      <dgm:prSet presAssocID="{DE4E1AB2-5A62-492F-86B1-9043ED7501C6}" presName="spacer" presStyleCnt="0"/>
      <dgm:spPr/>
    </dgm:pt>
    <dgm:pt modelId="{828499A0-A311-354F-8EB6-A8540FDFF5F0}" type="pres">
      <dgm:prSet presAssocID="{E38376A8-41E3-427E-8579-8D4008115BD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643D3D8-1412-2543-A2FA-329B10496908}" type="pres">
      <dgm:prSet presAssocID="{67E147E2-E466-4C96-AD5D-9E26AF98F46E}" presName="spacer" presStyleCnt="0"/>
      <dgm:spPr/>
    </dgm:pt>
    <dgm:pt modelId="{F5381336-8094-D246-A657-4AFA962E7255}" type="pres">
      <dgm:prSet presAssocID="{158A80D9-E337-4695-9187-CD79BE633D6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864707E-F943-2A49-A0AC-990621CD3720}" type="pres">
      <dgm:prSet presAssocID="{87F0C47C-721A-45F8-8729-FBAF89934968}" presName="spacer" presStyleCnt="0"/>
      <dgm:spPr/>
    </dgm:pt>
    <dgm:pt modelId="{009F5975-C69A-4943-80EB-0333B9800BCC}" type="pres">
      <dgm:prSet presAssocID="{A1B92DEC-6A53-4348-8CA2-0C36BE66E05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5FA5F6E-4336-47B3-B81B-DA7AC7CBCBAA}" srcId="{C4716146-57A7-4884-B909-735C14D23617}" destId="{E38376A8-41E3-427E-8579-8D4008115BDE}" srcOrd="2" destOrd="0" parTransId="{048116FD-0771-4122-9E7C-4463696DECCE}" sibTransId="{67E147E2-E466-4C96-AD5D-9E26AF98F46E}"/>
    <dgm:cxn modelId="{3E2BD055-D9D6-7542-8839-B3A1AE3D331A}" type="presOf" srcId="{A1B92DEC-6A53-4348-8CA2-0C36BE66E05D}" destId="{009F5975-C69A-4943-80EB-0333B9800BCC}" srcOrd="0" destOrd="0" presId="urn:microsoft.com/office/officeart/2005/8/layout/vList2"/>
    <dgm:cxn modelId="{B0F5AB8A-4C87-BD4E-AF10-7D1B46FBB63B}" type="presOf" srcId="{28E2120B-595D-4D0F-9434-BAE730F4F1D0}" destId="{11BFC6F0-7675-E943-A986-C97229545AC9}" srcOrd="0" destOrd="0" presId="urn:microsoft.com/office/officeart/2005/8/layout/vList2"/>
    <dgm:cxn modelId="{BE8574A6-F0DF-BA42-8EC6-BC98AD3A0371}" type="presOf" srcId="{E38376A8-41E3-427E-8579-8D4008115BDE}" destId="{828499A0-A311-354F-8EB6-A8540FDFF5F0}" srcOrd="0" destOrd="0" presId="urn:microsoft.com/office/officeart/2005/8/layout/vList2"/>
    <dgm:cxn modelId="{DEDF95C9-C474-F74A-A56E-3CAE657A622B}" type="presOf" srcId="{B4B82C0A-1128-4995-84EB-A211C9EF3341}" destId="{9B349FB1-4CE2-D442-9A7C-E332C9516FD1}" srcOrd="0" destOrd="0" presId="urn:microsoft.com/office/officeart/2005/8/layout/vList2"/>
    <dgm:cxn modelId="{2980C3CD-2CAF-5E45-8916-070BB3E7FE7E}" type="presOf" srcId="{158A80D9-E337-4695-9187-CD79BE633D65}" destId="{F5381336-8094-D246-A657-4AFA962E7255}" srcOrd="0" destOrd="0" presId="urn:microsoft.com/office/officeart/2005/8/layout/vList2"/>
    <dgm:cxn modelId="{05DC0ED5-6C25-4764-9891-C2A38D77D400}" srcId="{C4716146-57A7-4884-B909-735C14D23617}" destId="{158A80D9-E337-4695-9187-CD79BE633D65}" srcOrd="3" destOrd="0" parTransId="{9CD4071F-8CF0-4A11-9CCC-4712C0CFE383}" sibTransId="{87F0C47C-721A-45F8-8729-FBAF89934968}"/>
    <dgm:cxn modelId="{D616D1D6-9068-4830-B47D-B172974FB757}" srcId="{C4716146-57A7-4884-B909-735C14D23617}" destId="{A1B92DEC-6A53-4348-8CA2-0C36BE66E05D}" srcOrd="4" destOrd="0" parTransId="{64ED09A9-3AB7-4668-AEDA-FF08AE8C78D2}" sibTransId="{8AC82719-DE32-4851-9A79-53DD38DC1D87}"/>
    <dgm:cxn modelId="{6DDC8EF3-796D-4F14-A0B7-F3F1AEAC4093}" srcId="{C4716146-57A7-4884-B909-735C14D23617}" destId="{B4B82C0A-1128-4995-84EB-A211C9EF3341}" srcOrd="0" destOrd="0" parTransId="{FF57372F-69DF-47D4-B538-9FF3AD025CA2}" sibTransId="{073E7DDB-5824-48F5-83BE-14DEDFE0162D}"/>
    <dgm:cxn modelId="{71AFDEF7-627E-D645-8159-6BF49BFDABC7}" type="presOf" srcId="{C4716146-57A7-4884-B909-735C14D23617}" destId="{ABBEB2F7-DF6C-CB47-BABF-B1AEC04A1A66}" srcOrd="0" destOrd="0" presId="urn:microsoft.com/office/officeart/2005/8/layout/vList2"/>
    <dgm:cxn modelId="{07C99BFA-E08D-4657-9380-249774B9D748}" srcId="{C4716146-57A7-4884-B909-735C14D23617}" destId="{28E2120B-595D-4D0F-9434-BAE730F4F1D0}" srcOrd="1" destOrd="0" parTransId="{408E7C3B-DF17-4527-B413-AD197A9FAD6D}" sibTransId="{DE4E1AB2-5A62-492F-86B1-9043ED7501C6}"/>
    <dgm:cxn modelId="{218D8EE5-281E-5040-BE5F-AC71B8CE364A}" type="presParOf" srcId="{ABBEB2F7-DF6C-CB47-BABF-B1AEC04A1A66}" destId="{9B349FB1-4CE2-D442-9A7C-E332C9516FD1}" srcOrd="0" destOrd="0" presId="urn:microsoft.com/office/officeart/2005/8/layout/vList2"/>
    <dgm:cxn modelId="{ED56AF84-5F2A-1144-880A-4BB45BD2CEEA}" type="presParOf" srcId="{ABBEB2F7-DF6C-CB47-BABF-B1AEC04A1A66}" destId="{899C60D8-E38D-6B40-BA72-0EED03CD635E}" srcOrd="1" destOrd="0" presId="urn:microsoft.com/office/officeart/2005/8/layout/vList2"/>
    <dgm:cxn modelId="{642222EC-6E74-3B44-BE60-F8E03ADD6FED}" type="presParOf" srcId="{ABBEB2F7-DF6C-CB47-BABF-B1AEC04A1A66}" destId="{11BFC6F0-7675-E943-A986-C97229545AC9}" srcOrd="2" destOrd="0" presId="urn:microsoft.com/office/officeart/2005/8/layout/vList2"/>
    <dgm:cxn modelId="{5618479B-2BB9-5147-89EA-87341420180A}" type="presParOf" srcId="{ABBEB2F7-DF6C-CB47-BABF-B1AEC04A1A66}" destId="{FB3450F4-CDE4-E049-89EF-C884FE4EEFF5}" srcOrd="3" destOrd="0" presId="urn:microsoft.com/office/officeart/2005/8/layout/vList2"/>
    <dgm:cxn modelId="{25D7612E-B1C8-954E-A84A-AA11B32245EB}" type="presParOf" srcId="{ABBEB2F7-DF6C-CB47-BABF-B1AEC04A1A66}" destId="{828499A0-A311-354F-8EB6-A8540FDFF5F0}" srcOrd="4" destOrd="0" presId="urn:microsoft.com/office/officeart/2005/8/layout/vList2"/>
    <dgm:cxn modelId="{E10040BB-3A64-254A-8906-CBB1C072ADA4}" type="presParOf" srcId="{ABBEB2F7-DF6C-CB47-BABF-B1AEC04A1A66}" destId="{0643D3D8-1412-2543-A2FA-329B10496908}" srcOrd="5" destOrd="0" presId="urn:microsoft.com/office/officeart/2005/8/layout/vList2"/>
    <dgm:cxn modelId="{1F306740-3F18-0349-B808-D2459EAB591F}" type="presParOf" srcId="{ABBEB2F7-DF6C-CB47-BABF-B1AEC04A1A66}" destId="{F5381336-8094-D246-A657-4AFA962E7255}" srcOrd="6" destOrd="0" presId="urn:microsoft.com/office/officeart/2005/8/layout/vList2"/>
    <dgm:cxn modelId="{D6E3D1EF-C403-1145-9815-FDC11FBAD200}" type="presParOf" srcId="{ABBEB2F7-DF6C-CB47-BABF-B1AEC04A1A66}" destId="{E864707E-F943-2A49-A0AC-990621CD3720}" srcOrd="7" destOrd="0" presId="urn:microsoft.com/office/officeart/2005/8/layout/vList2"/>
    <dgm:cxn modelId="{87313D49-6310-AE44-B659-A14B9685E494}" type="presParOf" srcId="{ABBEB2F7-DF6C-CB47-BABF-B1AEC04A1A66}" destId="{009F5975-C69A-4943-80EB-0333B9800BC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1A6EBB6-A0D1-4D09-872A-71D6B648056F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8951998-7631-49C6-942E-05F893116A23}">
      <dgm:prSet/>
      <dgm:spPr/>
      <dgm:t>
        <a:bodyPr/>
        <a:lstStyle/>
        <a:p>
          <a:r>
            <a:rPr lang="en-US"/>
            <a:t>Plan and structure</a:t>
          </a:r>
        </a:p>
      </dgm:t>
    </dgm:pt>
    <dgm:pt modelId="{21986404-71BA-4447-9727-F626CAB5AEF5}" type="parTrans" cxnId="{411DF65F-8706-4AD0-95F8-BFA7E134BD4E}">
      <dgm:prSet/>
      <dgm:spPr/>
      <dgm:t>
        <a:bodyPr/>
        <a:lstStyle/>
        <a:p>
          <a:endParaRPr lang="en-US"/>
        </a:p>
      </dgm:t>
    </dgm:pt>
    <dgm:pt modelId="{443E58B4-FB4D-402B-BFB7-77AD8149CD08}" type="sibTrans" cxnId="{411DF65F-8706-4AD0-95F8-BFA7E134BD4E}">
      <dgm:prSet/>
      <dgm:spPr/>
      <dgm:t>
        <a:bodyPr/>
        <a:lstStyle/>
        <a:p>
          <a:endParaRPr lang="en-US"/>
        </a:p>
      </dgm:t>
    </dgm:pt>
    <dgm:pt modelId="{8108B883-4CA9-4E05-8EC3-8FAECC29D2BE}">
      <dgm:prSet/>
      <dgm:spPr/>
      <dgm:t>
        <a:bodyPr/>
        <a:lstStyle/>
        <a:p>
          <a:r>
            <a:rPr lang="en-US"/>
            <a:t>Plan and structure your essay early.</a:t>
          </a:r>
        </a:p>
      </dgm:t>
    </dgm:pt>
    <dgm:pt modelId="{EBFA54F4-1C19-4D03-A40C-081826944E8D}" type="parTrans" cxnId="{AF59C7C4-8380-44E3-8C03-4F12A86C9F8F}">
      <dgm:prSet/>
      <dgm:spPr/>
      <dgm:t>
        <a:bodyPr/>
        <a:lstStyle/>
        <a:p>
          <a:endParaRPr lang="en-US"/>
        </a:p>
      </dgm:t>
    </dgm:pt>
    <dgm:pt modelId="{2527EE3A-B433-47ED-A7F5-49C496BFF2FA}" type="sibTrans" cxnId="{AF59C7C4-8380-44E3-8C03-4F12A86C9F8F}">
      <dgm:prSet/>
      <dgm:spPr/>
      <dgm:t>
        <a:bodyPr/>
        <a:lstStyle/>
        <a:p>
          <a:endParaRPr lang="en-US"/>
        </a:p>
      </dgm:t>
    </dgm:pt>
    <dgm:pt modelId="{7AD733AB-6582-4C44-9543-DD80ABBBAAE4}">
      <dgm:prSet/>
      <dgm:spPr/>
      <dgm:t>
        <a:bodyPr/>
        <a:lstStyle/>
        <a:p>
          <a:r>
            <a:rPr lang="en-US"/>
            <a:t>Use</a:t>
          </a:r>
        </a:p>
      </dgm:t>
    </dgm:pt>
    <dgm:pt modelId="{DA26FCDA-DCCC-45DC-9292-807D7E5F816E}" type="parTrans" cxnId="{49625B7D-EEF1-454F-BF21-D95D11A02778}">
      <dgm:prSet/>
      <dgm:spPr/>
      <dgm:t>
        <a:bodyPr/>
        <a:lstStyle/>
        <a:p>
          <a:endParaRPr lang="en-US"/>
        </a:p>
      </dgm:t>
    </dgm:pt>
    <dgm:pt modelId="{872103A9-0617-4B78-882C-91550991FE04}" type="sibTrans" cxnId="{49625B7D-EEF1-454F-BF21-D95D11A02778}">
      <dgm:prSet/>
      <dgm:spPr/>
      <dgm:t>
        <a:bodyPr/>
        <a:lstStyle/>
        <a:p>
          <a:endParaRPr lang="en-US"/>
        </a:p>
      </dgm:t>
    </dgm:pt>
    <dgm:pt modelId="{04647B77-D672-40A2-B675-E0E1EF552F22}">
      <dgm:prSet/>
      <dgm:spPr/>
      <dgm:t>
        <a:bodyPr/>
        <a:lstStyle/>
        <a:p>
          <a:r>
            <a:rPr lang="en-US"/>
            <a:t>Use real-world business examples.</a:t>
          </a:r>
        </a:p>
      </dgm:t>
    </dgm:pt>
    <dgm:pt modelId="{759CD34A-C570-4F11-A446-F5FEED8D21C7}" type="parTrans" cxnId="{0F3E75F8-BE35-4C76-B1CA-A5B54EE952EA}">
      <dgm:prSet/>
      <dgm:spPr/>
      <dgm:t>
        <a:bodyPr/>
        <a:lstStyle/>
        <a:p>
          <a:endParaRPr lang="en-US"/>
        </a:p>
      </dgm:t>
    </dgm:pt>
    <dgm:pt modelId="{6B896FEF-02DF-40D7-8C22-42F900D8502C}" type="sibTrans" cxnId="{0F3E75F8-BE35-4C76-B1CA-A5B54EE952EA}">
      <dgm:prSet/>
      <dgm:spPr/>
      <dgm:t>
        <a:bodyPr/>
        <a:lstStyle/>
        <a:p>
          <a:endParaRPr lang="en-US"/>
        </a:p>
      </dgm:t>
    </dgm:pt>
    <dgm:pt modelId="{FCCF0579-41B7-4A39-A456-D94300339B3A}">
      <dgm:prSet/>
      <dgm:spPr/>
      <dgm:t>
        <a:bodyPr/>
        <a:lstStyle/>
        <a:p>
          <a:r>
            <a:rPr lang="en-US"/>
            <a:t>Engage</a:t>
          </a:r>
        </a:p>
      </dgm:t>
    </dgm:pt>
    <dgm:pt modelId="{76735DDD-3A68-4106-896C-B25AD516ECD9}" type="parTrans" cxnId="{1EC60BA5-5DA9-4B2C-A5F6-450BE126FD28}">
      <dgm:prSet/>
      <dgm:spPr/>
      <dgm:t>
        <a:bodyPr/>
        <a:lstStyle/>
        <a:p>
          <a:endParaRPr lang="en-US"/>
        </a:p>
      </dgm:t>
    </dgm:pt>
    <dgm:pt modelId="{A7DCA83C-1023-440C-B65A-ADAFDD6D29DC}" type="sibTrans" cxnId="{1EC60BA5-5DA9-4B2C-A5F6-450BE126FD28}">
      <dgm:prSet/>
      <dgm:spPr/>
      <dgm:t>
        <a:bodyPr/>
        <a:lstStyle/>
        <a:p>
          <a:endParaRPr lang="en-US"/>
        </a:p>
      </dgm:t>
    </dgm:pt>
    <dgm:pt modelId="{3307A478-70FC-4A6A-912B-B2E747423A2F}">
      <dgm:prSet/>
      <dgm:spPr/>
      <dgm:t>
        <a:bodyPr/>
        <a:lstStyle/>
        <a:p>
          <a:r>
            <a:rPr lang="en-US"/>
            <a:t>Engage critically with theories.</a:t>
          </a:r>
        </a:p>
      </dgm:t>
    </dgm:pt>
    <dgm:pt modelId="{7040672F-938D-42EA-B6BC-B884D3651F0D}" type="parTrans" cxnId="{858692FB-F3FE-4CCA-93AF-867C7AA250FC}">
      <dgm:prSet/>
      <dgm:spPr/>
      <dgm:t>
        <a:bodyPr/>
        <a:lstStyle/>
        <a:p>
          <a:endParaRPr lang="en-US"/>
        </a:p>
      </dgm:t>
    </dgm:pt>
    <dgm:pt modelId="{BCAFDE57-D768-4B6E-9533-B485D56BDD78}" type="sibTrans" cxnId="{858692FB-F3FE-4CCA-93AF-867C7AA250FC}">
      <dgm:prSet/>
      <dgm:spPr/>
      <dgm:t>
        <a:bodyPr/>
        <a:lstStyle/>
        <a:p>
          <a:endParaRPr lang="en-US"/>
        </a:p>
      </dgm:t>
    </dgm:pt>
    <dgm:pt modelId="{A520A7D0-5FC8-4AFF-99AF-D120FB3EDC49}">
      <dgm:prSet/>
      <dgm:spPr/>
      <dgm:t>
        <a:bodyPr/>
        <a:lstStyle/>
        <a:p>
          <a:r>
            <a:rPr lang="en-US"/>
            <a:t>Proofread</a:t>
          </a:r>
        </a:p>
      </dgm:t>
    </dgm:pt>
    <dgm:pt modelId="{660B80CF-0AB6-419A-AD62-B03B60403D55}" type="parTrans" cxnId="{318C4745-F147-41AA-84BF-9511051AE1F3}">
      <dgm:prSet/>
      <dgm:spPr/>
      <dgm:t>
        <a:bodyPr/>
        <a:lstStyle/>
        <a:p>
          <a:endParaRPr lang="en-US"/>
        </a:p>
      </dgm:t>
    </dgm:pt>
    <dgm:pt modelId="{9266FD63-4F30-42BF-BEBB-CD51D0F29CCD}" type="sibTrans" cxnId="{318C4745-F147-41AA-84BF-9511051AE1F3}">
      <dgm:prSet/>
      <dgm:spPr/>
      <dgm:t>
        <a:bodyPr/>
        <a:lstStyle/>
        <a:p>
          <a:endParaRPr lang="en-US"/>
        </a:p>
      </dgm:t>
    </dgm:pt>
    <dgm:pt modelId="{C59E332F-ADEB-4E9C-A9AD-10D9B172B95E}">
      <dgm:prSet/>
      <dgm:spPr/>
      <dgm:t>
        <a:bodyPr/>
        <a:lstStyle/>
        <a:p>
          <a:r>
            <a:rPr lang="en-US"/>
            <a:t>Proofread before submission.</a:t>
          </a:r>
        </a:p>
      </dgm:t>
    </dgm:pt>
    <dgm:pt modelId="{45DFB5A2-812C-43A7-9EBB-16173062805C}" type="parTrans" cxnId="{B4C09D7E-5C1B-45D6-8D39-D2D5933D85C5}">
      <dgm:prSet/>
      <dgm:spPr/>
      <dgm:t>
        <a:bodyPr/>
        <a:lstStyle/>
        <a:p>
          <a:endParaRPr lang="en-US"/>
        </a:p>
      </dgm:t>
    </dgm:pt>
    <dgm:pt modelId="{9841067F-B918-4768-A8B3-563034BA0136}" type="sibTrans" cxnId="{B4C09D7E-5C1B-45D6-8D39-D2D5933D85C5}">
      <dgm:prSet/>
      <dgm:spPr/>
      <dgm:t>
        <a:bodyPr/>
        <a:lstStyle/>
        <a:p>
          <a:endParaRPr lang="en-US"/>
        </a:p>
      </dgm:t>
    </dgm:pt>
    <dgm:pt modelId="{44C8D693-1188-2D45-9EA5-6F4349801C89}" type="pres">
      <dgm:prSet presAssocID="{D1A6EBB6-A0D1-4D09-872A-71D6B648056F}" presName="Name0" presStyleCnt="0">
        <dgm:presLayoutVars>
          <dgm:dir/>
          <dgm:animLvl val="lvl"/>
          <dgm:resizeHandles val="exact"/>
        </dgm:presLayoutVars>
      </dgm:prSet>
      <dgm:spPr/>
    </dgm:pt>
    <dgm:pt modelId="{B81B6590-F8A8-CE4A-A5C7-630681527A01}" type="pres">
      <dgm:prSet presAssocID="{28951998-7631-49C6-942E-05F893116A23}" presName="linNode" presStyleCnt="0"/>
      <dgm:spPr/>
    </dgm:pt>
    <dgm:pt modelId="{C3D52C3F-7DAA-E745-B746-64A6B7FB436C}" type="pres">
      <dgm:prSet presAssocID="{28951998-7631-49C6-942E-05F893116A23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7C12A6F9-96F2-534D-91DE-95948D5E47D8}" type="pres">
      <dgm:prSet presAssocID="{28951998-7631-49C6-942E-05F893116A23}" presName="descendantText" presStyleLbl="alignAccFollowNode1" presStyleIdx="0" presStyleCnt="4">
        <dgm:presLayoutVars>
          <dgm:bulletEnabled/>
        </dgm:presLayoutVars>
      </dgm:prSet>
      <dgm:spPr/>
    </dgm:pt>
    <dgm:pt modelId="{63545EA9-0637-6549-A5C0-803FBD942B15}" type="pres">
      <dgm:prSet presAssocID="{443E58B4-FB4D-402B-BFB7-77AD8149CD08}" presName="sp" presStyleCnt="0"/>
      <dgm:spPr/>
    </dgm:pt>
    <dgm:pt modelId="{7B20A45E-3699-714B-AB1B-BB62B6C06D26}" type="pres">
      <dgm:prSet presAssocID="{7AD733AB-6582-4C44-9543-DD80ABBBAAE4}" presName="linNode" presStyleCnt="0"/>
      <dgm:spPr/>
    </dgm:pt>
    <dgm:pt modelId="{B85E9489-6B73-D941-897C-A1C9B91E0548}" type="pres">
      <dgm:prSet presAssocID="{7AD733AB-6582-4C44-9543-DD80ABBBAAE4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B261BE98-A8D9-C546-A4A2-9F92219E857F}" type="pres">
      <dgm:prSet presAssocID="{7AD733AB-6582-4C44-9543-DD80ABBBAAE4}" presName="descendantText" presStyleLbl="alignAccFollowNode1" presStyleIdx="1" presStyleCnt="4">
        <dgm:presLayoutVars>
          <dgm:bulletEnabled/>
        </dgm:presLayoutVars>
      </dgm:prSet>
      <dgm:spPr/>
    </dgm:pt>
    <dgm:pt modelId="{4ED1043C-2115-5E4C-8DE7-4D15C03130D3}" type="pres">
      <dgm:prSet presAssocID="{872103A9-0617-4B78-882C-91550991FE04}" presName="sp" presStyleCnt="0"/>
      <dgm:spPr/>
    </dgm:pt>
    <dgm:pt modelId="{E1CFB75C-A2AD-8A4A-BFF3-B3F027280AA9}" type="pres">
      <dgm:prSet presAssocID="{FCCF0579-41B7-4A39-A456-D94300339B3A}" presName="linNode" presStyleCnt="0"/>
      <dgm:spPr/>
    </dgm:pt>
    <dgm:pt modelId="{EE15AF2C-A407-1947-8CD6-B024DDF8C807}" type="pres">
      <dgm:prSet presAssocID="{FCCF0579-41B7-4A39-A456-D94300339B3A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EAD15E91-DA1C-E248-8A36-BDA2A7516087}" type="pres">
      <dgm:prSet presAssocID="{FCCF0579-41B7-4A39-A456-D94300339B3A}" presName="descendantText" presStyleLbl="alignAccFollowNode1" presStyleIdx="2" presStyleCnt="4">
        <dgm:presLayoutVars>
          <dgm:bulletEnabled/>
        </dgm:presLayoutVars>
      </dgm:prSet>
      <dgm:spPr/>
    </dgm:pt>
    <dgm:pt modelId="{A3F99BB5-AE6A-6043-9D81-00621C034A2E}" type="pres">
      <dgm:prSet presAssocID="{A7DCA83C-1023-440C-B65A-ADAFDD6D29DC}" presName="sp" presStyleCnt="0"/>
      <dgm:spPr/>
    </dgm:pt>
    <dgm:pt modelId="{32B92CED-7DFB-5241-9A93-26C64CC81D31}" type="pres">
      <dgm:prSet presAssocID="{A520A7D0-5FC8-4AFF-99AF-D120FB3EDC49}" presName="linNode" presStyleCnt="0"/>
      <dgm:spPr/>
    </dgm:pt>
    <dgm:pt modelId="{A9264768-DDCA-2643-AE6C-1E1CAB20BAD9}" type="pres">
      <dgm:prSet presAssocID="{A520A7D0-5FC8-4AFF-99AF-D120FB3EDC49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A30B8D8F-B9DE-4849-9A15-2165DC7656D5}" type="pres">
      <dgm:prSet presAssocID="{A520A7D0-5FC8-4AFF-99AF-D120FB3EDC49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DD314A02-801F-3D4B-92DB-BF7C5850AFED}" type="presOf" srcId="{8108B883-4CA9-4E05-8EC3-8FAECC29D2BE}" destId="{7C12A6F9-96F2-534D-91DE-95948D5E47D8}" srcOrd="0" destOrd="0" presId="urn:microsoft.com/office/officeart/2016/7/layout/VerticalSolidActionList"/>
    <dgm:cxn modelId="{C7537E18-862C-444D-A224-F2AF9BEB8A0B}" type="presOf" srcId="{FCCF0579-41B7-4A39-A456-D94300339B3A}" destId="{EE15AF2C-A407-1947-8CD6-B024DDF8C807}" srcOrd="0" destOrd="0" presId="urn:microsoft.com/office/officeart/2016/7/layout/VerticalSolidActionList"/>
    <dgm:cxn modelId="{E9C08025-97EC-8C4B-96F6-1F732EC2D75E}" type="presOf" srcId="{04647B77-D672-40A2-B675-E0E1EF552F22}" destId="{B261BE98-A8D9-C546-A4A2-9F92219E857F}" srcOrd="0" destOrd="0" presId="urn:microsoft.com/office/officeart/2016/7/layout/VerticalSolidActionList"/>
    <dgm:cxn modelId="{0861632A-5330-8144-937F-2A36A1C41885}" type="presOf" srcId="{A520A7D0-5FC8-4AFF-99AF-D120FB3EDC49}" destId="{A9264768-DDCA-2643-AE6C-1E1CAB20BAD9}" srcOrd="0" destOrd="0" presId="urn:microsoft.com/office/officeart/2016/7/layout/VerticalSolidActionList"/>
    <dgm:cxn modelId="{98FD2835-AAC1-7146-945C-CD9D55717912}" type="presOf" srcId="{C59E332F-ADEB-4E9C-A9AD-10D9B172B95E}" destId="{A30B8D8F-B9DE-4849-9A15-2165DC7656D5}" srcOrd="0" destOrd="0" presId="urn:microsoft.com/office/officeart/2016/7/layout/VerticalSolidActionList"/>
    <dgm:cxn modelId="{411DF65F-8706-4AD0-95F8-BFA7E134BD4E}" srcId="{D1A6EBB6-A0D1-4D09-872A-71D6B648056F}" destId="{28951998-7631-49C6-942E-05F893116A23}" srcOrd="0" destOrd="0" parTransId="{21986404-71BA-4447-9727-F626CAB5AEF5}" sibTransId="{443E58B4-FB4D-402B-BFB7-77AD8149CD08}"/>
    <dgm:cxn modelId="{318C4745-F147-41AA-84BF-9511051AE1F3}" srcId="{D1A6EBB6-A0D1-4D09-872A-71D6B648056F}" destId="{A520A7D0-5FC8-4AFF-99AF-D120FB3EDC49}" srcOrd="3" destOrd="0" parTransId="{660B80CF-0AB6-419A-AD62-B03B60403D55}" sibTransId="{9266FD63-4F30-42BF-BEBB-CD51D0F29CCD}"/>
    <dgm:cxn modelId="{49625B7D-EEF1-454F-BF21-D95D11A02778}" srcId="{D1A6EBB6-A0D1-4D09-872A-71D6B648056F}" destId="{7AD733AB-6582-4C44-9543-DD80ABBBAAE4}" srcOrd="1" destOrd="0" parTransId="{DA26FCDA-DCCC-45DC-9292-807D7E5F816E}" sibTransId="{872103A9-0617-4B78-882C-91550991FE04}"/>
    <dgm:cxn modelId="{B4C09D7E-5C1B-45D6-8D39-D2D5933D85C5}" srcId="{A520A7D0-5FC8-4AFF-99AF-D120FB3EDC49}" destId="{C59E332F-ADEB-4E9C-A9AD-10D9B172B95E}" srcOrd="0" destOrd="0" parTransId="{45DFB5A2-812C-43A7-9EBB-16173062805C}" sibTransId="{9841067F-B918-4768-A8B3-563034BA0136}"/>
    <dgm:cxn modelId="{F4F9FD95-EA88-294B-9A4F-03D50CF2ACE9}" type="presOf" srcId="{D1A6EBB6-A0D1-4D09-872A-71D6B648056F}" destId="{44C8D693-1188-2D45-9EA5-6F4349801C89}" srcOrd="0" destOrd="0" presId="urn:microsoft.com/office/officeart/2016/7/layout/VerticalSolidActionList"/>
    <dgm:cxn modelId="{1EC60BA5-5DA9-4B2C-A5F6-450BE126FD28}" srcId="{D1A6EBB6-A0D1-4D09-872A-71D6B648056F}" destId="{FCCF0579-41B7-4A39-A456-D94300339B3A}" srcOrd="2" destOrd="0" parTransId="{76735DDD-3A68-4106-896C-B25AD516ECD9}" sibTransId="{A7DCA83C-1023-440C-B65A-ADAFDD6D29DC}"/>
    <dgm:cxn modelId="{ED8E60A9-5E8E-BC44-A779-47B83BB09002}" type="presOf" srcId="{3307A478-70FC-4A6A-912B-B2E747423A2F}" destId="{EAD15E91-DA1C-E248-8A36-BDA2A7516087}" srcOrd="0" destOrd="0" presId="urn:microsoft.com/office/officeart/2016/7/layout/VerticalSolidActionList"/>
    <dgm:cxn modelId="{08C0F9A9-CD90-C24C-BAAB-05D0FE1A8027}" type="presOf" srcId="{7AD733AB-6582-4C44-9543-DD80ABBBAAE4}" destId="{B85E9489-6B73-D941-897C-A1C9B91E0548}" srcOrd="0" destOrd="0" presId="urn:microsoft.com/office/officeart/2016/7/layout/VerticalSolidActionList"/>
    <dgm:cxn modelId="{AF59C7C4-8380-44E3-8C03-4F12A86C9F8F}" srcId="{28951998-7631-49C6-942E-05F893116A23}" destId="{8108B883-4CA9-4E05-8EC3-8FAECC29D2BE}" srcOrd="0" destOrd="0" parTransId="{EBFA54F4-1C19-4D03-A40C-081826944E8D}" sibTransId="{2527EE3A-B433-47ED-A7F5-49C496BFF2FA}"/>
    <dgm:cxn modelId="{45D31EF3-7F64-CB41-9CFD-F38A754FB577}" type="presOf" srcId="{28951998-7631-49C6-942E-05F893116A23}" destId="{C3D52C3F-7DAA-E745-B746-64A6B7FB436C}" srcOrd="0" destOrd="0" presId="urn:microsoft.com/office/officeart/2016/7/layout/VerticalSolidActionList"/>
    <dgm:cxn modelId="{0F3E75F8-BE35-4C76-B1CA-A5B54EE952EA}" srcId="{7AD733AB-6582-4C44-9543-DD80ABBBAAE4}" destId="{04647B77-D672-40A2-B675-E0E1EF552F22}" srcOrd="0" destOrd="0" parTransId="{759CD34A-C570-4F11-A446-F5FEED8D21C7}" sibTransId="{6B896FEF-02DF-40D7-8C22-42F900D8502C}"/>
    <dgm:cxn modelId="{858692FB-F3FE-4CCA-93AF-867C7AA250FC}" srcId="{FCCF0579-41B7-4A39-A456-D94300339B3A}" destId="{3307A478-70FC-4A6A-912B-B2E747423A2F}" srcOrd="0" destOrd="0" parTransId="{7040672F-938D-42EA-B6BC-B884D3651F0D}" sibTransId="{BCAFDE57-D768-4B6E-9533-B485D56BDD78}"/>
    <dgm:cxn modelId="{7686FDA2-D75B-924E-A5E1-4AC7E14A9B72}" type="presParOf" srcId="{44C8D693-1188-2D45-9EA5-6F4349801C89}" destId="{B81B6590-F8A8-CE4A-A5C7-630681527A01}" srcOrd="0" destOrd="0" presId="urn:microsoft.com/office/officeart/2016/7/layout/VerticalSolidActionList"/>
    <dgm:cxn modelId="{168125F4-0F78-2640-B3E4-388744F938A2}" type="presParOf" srcId="{B81B6590-F8A8-CE4A-A5C7-630681527A01}" destId="{C3D52C3F-7DAA-E745-B746-64A6B7FB436C}" srcOrd="0" destOrd="0" presId="urn:microsoft.com/office/officeart/2016/7/layout/VerticalSolidActionList"/>
    <dgm:cxn modelId="{398938D8-9055-F24B-A616-956392970C8A}" type="presParOf" srcId="{B81B6590-F8A8-CE4A-A5C7-630681527A01}" destId="{7C12A6F9-96F2-534D-91DE-95948D5E47D8}" srcOrd="1" destOrd="0" presId="urn:microsoft.com/office/officeart/2016/7/layout/VerticalSolidActionList"/>
    <dgm:cxn modelId="{3CDCF212-8F77-714B-B3EB-D57A8D1E1343}" type="presParOf" srcId="{44C8D693-1188-2D45-9EA5-6F4349801C89}" destId="{63545EA9-0637-6549-A5C0-803FBD942B15}" srcOrd="1" destOrd="0" presId="urn:microsoft.com/office/officeart/2016/7/layout/VerticalSolidActionList"/>
    <dgm:cxn modelId="{E8179AF4-B060-154D-A117-CC9BBEF16A47}" type="presParOf" srcId="{44C8D693-1188-2D45-9EA5-6F4349801C89}" destId="{7B20A45E-3699-714B-AB1B-BB62B6C06D26}" srcOrd="2" destOrd="0" presId="urn:microsoft.com/office/officeart/2016/7/layout/VerticalSolidActionList"/>
    <dgm:cxn modelId="{D8E507E8-EF2F-0248-95C8-D3879051C2C0}" type="presParOf" srcId="{7B20A45E-3699-714B-AB1B-BB62B6C06D26}" destId="{B85E9489-6B73-D941-897C-A1C9B91E0548}" srcOrd="0" destOrd="0" presId="urn:microsoft.com/office/officeart/2016/7/layout/VerticalSolidActionList"/>
    <dgm:cxn modelId="{BB92966D-0490-534C-8FFE-AA09C0F3E87F}" type="presParOf" srcId="{7B20A45E-3699-714B-AB1B-BB62B6C06D26}" destId="{B261BE98-A8D9-C546-A4A2-9F92219E857F}" srcOrd="1" destOrd="0" presId="urn:microsoft.com/office/officeart/2016/7/layout/VerticalSolidActionList"/>
    <dgm:cxn modelId="{9F3052FA-DCDC-0946-91DC-4E7E2E654AFC}" type="presParOf" srcId="{44C8D693-1188-2D45-9EA5-6F4349801C89}" destId="{4ED1043C-2115-5E4C-8DE7-4D15C03130D3}" srcOrd="3" destOrd="0" presId="urn:microsoft.com/office/officeart/2016/7/layout/VerticalSolidActionList"/>
    <dgm:cxn modelId="{2C697E47-D18E-B447-9EF7-136AB2EB8B3F}" type="presParOf" srcId="{44C8D693-1188-2D45-9EA5-6F4349801C89}" destId="{E1CFB75C-A2AD-8A4A-BFF3-B3F027280AA9}" srcOrd="4" destOrd="0" presId="urn:microsoft.com/office/officeart/2016/7/layout/VerticalSolidActionList"/>
    <dgm:cxn modelId="{E28E904F-00A2-D24C-BC4B-BC10F4D18A7F}" type="presParOf" srcId="{E1CFB75C-A2AD-8A4A-BFF3-B3F027280AA9}" destId="{EE15AF2C-A407-1947-8CD6-B024DDF8C807}" srcOrd="0" destOrd="0" presId="urn:microsoft.com/office/officeart/2016/7/layout/VerticalSolidActionList"/>
    <dgm:cxn modelId="{85BDBADD-0F95-8440-B9DE-6F0D7B3C8AD2}" type="presParOf" srcId="{E1CFB75C-A2AD-8A4A-BFF3-B3F027280AA9}" destId="{EAD15E91-DA1C-E248-8A36-BDA2A7516087}" srcOrd="1" destOrd="0" presId="urn:microsoft.com/office/officeart/2016/7/layout/VerticalSolidActionList"/>
    <dgm:cxn modelId="{E98668CB-7AD3-F34C-814A-99F1CF135FE6}" type="presParOf" srcId="{44C8D693-1188-2D45-9EA5-6F4349801C89}" destId="{A3F99BB5-AE6A-6043-9D81-00621C034A2E}" srcOrd="5" destOrd="0" presId="urn:microsoft.com/office/officeart/2016/7/layout/VerticalSolidActionList"/>
    <dgm:cxn modelId="{025897D7-1E1C-3D45-8D25-4D21E2B615C8}" type="presParOf" srcId="{44C8D693-1188-2D45-9EA5-6F4349801C89}" destId="{32B92CED-7DFB-5241-9A93-26C64CC81D31}" srcOrd="6" destOrd="0" presId="urn:microsoft.com/office/officeart/2016/7/layout/VerticalSolidActionList"/>
    <dgm:cxn modelId="{E1747299-3F7C-B649-B884-E559DD9D2B4E}" type="presParOf" srcId="{32B92CED-7DFB-5241-9A93-26C64CC81D31}" destId="{A9264768-DDCA-2643-AE6C-1E1CAB20BAD9}" srcOrd="0" destOrd="0" presId="urn:microsoft.com/office/officeart/2016/7/layout/VerticalSolidActionList"/>
    <dgm:cxn modelId="{3E76741F-89A3-5742-9D74-30D659CCA069}" type="presParOf" srcId="{32B92CED-7DFB-5241-9A93-26C64CC81D31}" destId="{A30B8D8F-B9DE-4849-9A15-2165DC7656D5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467C6BE-752F-4395-A776-6D84ACF924A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D3116A-81E1-410E-A6F2-1AC95EB05D3C}">
      <dgm:prSet/>
      <dgm:spPr/>
      <dgm:t>
        <a:bodyPr/>
        <a:lstStyle/>
        <a:p>
          <a:r>
            <a:rPr lang="en-GB" b="1"/>
            <a:t>Module Leader:</a:t>
          </a:r>
          <a:r>
            <a:rPr lang="en-GB"/>
            <a:t> Afzal Munna – </a:t>
          </a:r>
          <a:r>
            <a:rPr lang="en-GB">
              <a:hlinkClick xmlns:r="http://schemas.openxmlformats.org/officeDocument/2006/relationships" r:id="rId1"/>
            </a:rPr>
            <a:t>a.munna@uwtsd.ac.uk</a:t>
          </a:r>
          <a:r>
            <a:rPr lang="en-GB"/>
            <a:t> </a:t>
          </a:r>
          <a:endParaRPr lang="en-US"/>
        </a:p>
      </dgm:t>
    </dgm:pt>
    <dgm:pt modelId="{CAC32987-97D1-4C46-907C-D176C22737B5}" type="parTrans" cxnId="{CB275ED3-9CEA-4384-9DA8-A00A0CBCDBE6}">
      <dgm:prSet/>
      <dgm:spPr/>
      <dgm:t>
        <a:bodyPr/>
        <a:lstStyle/>
        <a:p>
          <a:endParaRPr lang="en-US"/>
        </a:p>
      </dgm:t>
    </dgm:pt>
    <dgm:pt modelId="{C729C123-9219-43E1-B062-A795E07CBC46}" type="sibTrans" cxnId="{CB275ED3-9CEA-4384-9DA8-A00A0CBCDBE6}">
      <dgm:prSet/>
      <dgm:spPr/>
      <dgm:t>
        <a:bodyPr/>
        <a:lstStyle/>
        <a:p>
          <a:endParaRPr lang="en-US"/>
        </a:p>
      </dgm:t>
    </dgm:pt>
    <dgm:pt modelId="{0C87868F-C4B8-4D4A-8AF8-0D0C1FDCED8A}">
      <dgm:prSet/>
      <dgm:spPr/>
      <dgm:t>
        <a:bodyPr/>
        <a:lstStyle/>
        <a:p>
          <a:r>
            <a:rPr lang="en-GB" b="1" dirty="0"/>
            <a:t>Lecturer:</a:t>
          </a:r>
          <a:r>
            <a:rPr lang="en-GB" dirty="0"/>
            <a:t> </a:t>
          </a:r>
          <a:r>
            <a:rPr lang="en-GB" dirty="0" err="1"/>
            <a:t>Dr.</a:t>
          </a:r>
          <a:r>
            <a:rPr lang="en-GB" dirty="0"/>
            <a:t> </a:t>
          </a:r>
          <a:r>
            <a:rPr lang="en-GB" dirty="0" err="1"/>
            <a:t>Rexon</a:t>
          </a:r>
          <a:r>
            <a:rPr lang="en-GB" dirty="0"/>
            <a:t> </a:t>
          </a:r>
          <a:r>
            <a:rPr lang="en-GB" dirty="0" err="1"/>
            <a:t>Nting</a:t>
          </a:r>
          <a:r>
            <a:rPr lang="en-GB" dirty="0"/>
            <a:t> </a:t>
          </a:r>
          <a:endParaRPr lang="en-US" dirty="0"/>
        </a:p>
      </dgm:t>
    </dgm:pt>
    <dgm:pt modelId="{DFB57926-05D1-4C3E-AA1A-1D86049DB55F}" type="parTrans" cxnId="{4FD823DC-CEC4-4677-BE7F-98F934DA8EE3}">
      <dgm:prSet/>
      <dgm:spPr/>
      <dgm:t>
        <a:bodyPr/>
        <a:lstStyle/>
        <a:p>
          <a:endParaRPr lang="en-US"/>
        </a:p>
      </dgm:t>
    </dgm:pt>
    <dgm:pt modelId="{5C647F5A-0A46-4BC4-81E2-CC7F2E333BFE}" type="sibTrans" cxnId="{4FD823DC-CEC4-4677-BE7F-98F934DA8EE3}">
      <dgm:prSet/>
      <dgm:spPr/>
      <dgm:t>
        <a:bodyPr/>
        <a:lstStyle/>
        <a:p>
          <a:endParaRPr lang="en-US"/>
        </a:p>
      </dgm:t>
    </dgm:pt>
    <dgm:pt modelId="{D2129AC9-FED9-428A-9513-E8237574082F}">
      <dgm:prSet/>
      <dgm:spPr/>
      <dgm:t>
        <a:bodyPr/>
        <a:lstStyle/>
        <a:p>
          <a:pPr algn="just"/>
          <a:r>
            <a:rPr lang="en-GB" b="1" dirty="0"/>
            <a:t>Programme Manager:</a:t>
          </a:r>
          <a:r>
            <a:rPr lang="en-GB" dirty="0"/>
            <a:t> </a:t>
          </a:r>
          <a:r>
            <a:rPr lang="en-GB" dirty="0" err="1"/>
            <a:t>Dr.</a:t>
          </a:r>
          <a:r>
            <a:rPr lang="en-GB" dirty="0"/>
            <a:t> Anupam Mazumdar</a:t>
          </a:r>
          <a:endParaRPr lang="en-US" dirty="0"/>
        </a:p>
      </dgm:t>
    </dgm:pt>
    <dgm:pt modelId="{1E65DB0C-B5AA-4BAD-85CC-9A4D7E25DD8B}" type="parTrans" cxnId="{B535CE77-D096-4AD7-9210-ABDA68B0F0ED}">
      <dgm:prSet/>
      <dgm:spPr/>
      <dgm:t>
        <a:bodyPr/>
        <a:lstStyle/>
        <a:p>
          <a:endParaRPr lang="en-US"/>
        </a:p>
      </dgm:t>
    </dgm:pt>
    <dgm:pt modelId="{1CD983D3-876A-44E5-BB0A-548AD72A2655}" type="sibTrans" cxnId="{B535CE77-D096-4AD7-9210-ABDA68B0F0ED}">
      <dgm:prSet/>
      <dgm:spPr/>
      <dgm:t>
        <a:bodyPr/>
        <a:lstStyle/>
        <a:p>
          <a:endParaRPr lang="en-US"/>
        </a:p>
      </dgm:t>
    </dgm:pt>
    <dgm:pt modelId="{6D879841-0AFE-4E4F-AB94-DBDDD85828B8}" type="pres">
      <dgm:prSet presAssocID="{8467C6BE-752F-4395-A776-6D84ACF924AC}" presName="root" presStyleCnt="0">
        <dgm:presLayoutVars>
          <dgm:dir/>
          <dgm:resizeHandles val="exact"/>
        </dgm:presLayoutVars>
      </dgm:prSet>
      <dgm:spPr/>
    </dgm:pt>
    <dgm:pt modelId="{FE182664-7D8D-42E3-BE91-88C2B4B12F04}" type="pres">
      <dgm:prSet presAssocID="{42D3116A-81E1-410E-A6F2-1AC95EB05D3C}" presName="compNode" presStyleCnt="0"/>
      <dgm:spPr/>
    </dgm:pt>
    <dgm:pt modelId="{DBC0C4DD-9A14-43F5-BCCD-92F610BAAAFC}" type="pres">
      <dgm:prSet presAssocID="{42D3116A-81E1-410E-A6F2-1AC95EB05D3C}" presName="bgRect" presStyleLbl="bgShp" presStyleIdx="0" presStyleCnt="3"/>
      <dgm:spPr/>
    </dgm:pt>
    <dgm:pt modelId="{00262A1A-C5C9-4CA4-AE3C-E72AF54FCFC5}" type="pres">
      <dgm:prSet presAssocID="{42D3116A-81E1-410E-A6F2-1AC95EB05D3C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ADEBA717-C6AC-417E-B453-90E1F7173CCA}" type="pres">
      <dgm:prSet presAssocID="{42D3116A-81E1-410E-A6F2-1AC95EB05D3C}" presName="spaceRect" presStyleCnt="0"/>
      <dgm:spPr/>
    </dgm:pt>
    <dgm:pt modelId="{8CB0DF4D-8345-47FE-8D5D-3D810FEB4B35}" type="pres">
      <dgm:prSet presAssocID="{42D3116A-81E1-410E-A6F2-1AC95EB05D3C}" presName="parTx" presStyleLbl="revTx" presStyleIdx="0" presStyleCnt="3">
        <dgm:presLayoutVars>
          <dgm:chMax val="0"/>
          <dgm:chPref val="0"/>
        </dgm:presLayoutVars>
      </dgm:prSet>
      <dgm:spPr/>
    </dgm:pt>
    <dgm:pt modelId="{71E4F20B-5A15-48ED-AEAB-14DD5167C61E}" type="pres">
      <dgm:prSet presAssocID="{C729C123-9219-43E1-B062-A795E07CBC46}" presName="sibTrans" presStyleCnt="0"/>
      <dgm:spPr/>
    </dgm:pt>
    <dgm:pt modelId="{0D2982DF-E8F2-46F7-A0B2-8D888A2F9FAF}" type="pres">
      <dgm:prSet presAssocID="{0C87868F-C4B8-4D4A-8AF8-0D0C1FDCED8A}" presName="compNode" presStyleCnt="0"/>
      <dgm:spPr/>
    </dgm:pt>
    <dgm:pt modelId="{4AEB8DCA-81FC-4719-9199-14E1706E4F61}" type="pres">
      <dgm:prSet presAssocID="{0C87868F-C4B8-4D4A-8AF8-0D0C1FDCED8A}" presName="bgRect" presStyleLbl="bgShp" presStyleIdx="1" presStyleCnt="3"/>
      <dgm:spPr/>
    </dgm:pt>
    <dgm:pt modelId="{DB2429BD-10F9-4FAF-9E71-4024795F72CD}" type="pres">
      <dgm:prSet presAssocID="{0C87868F-C4B8-4D4A-8AF8-0D0C1FDCED8A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0EA7A88-A81A-4E23-9FD8-E8D9FBC2CE72}" type="pres">
      <dgm:prSet presAssocID="{0C87868F-C4B8-4D4A-8AF8-0D0C1FDCED8A}" presName="spaceRect" presStyleCnt="0"/>
      <dgm:spPr/>
    </dgm:pt>
    <dgm:pt modelId="{04E05A48-F6D3-415F-BA00-85C2F9F66956}" type="pres">
      <dgm:prSet presAssocID="{0C87868F-C4B8-4D4A-8AF8-0D0C1FDCED8A}" presName="parTx" presStyleLbl="revTx" presStyleIdx="1" presStyleCnt="3">
        <dgm:presLayoutVars>
          <dgm:chMax val="0"/>
          <dgm:chPref val="0"/>
        </dgm:presLayoutVars>
      </dgm:prSet>
      <dgm:spPr/>
    </dgm:pt>
    <dgm:pt modelId="{379B2E2B-6B1E-4DBB-8D2E-57F986A951CA}" type="pres">
      <dgm:prSet presAssocID="{5C647F5A-0A46-4BC4-81E2-CC7F2E333BFE}" presName="sibTrans" presStyleCnt="0"/>
      <dgm:spPr/>
    </dgm:pt>
    <dgm:pt modelId="{454DB372-019A-4881-85D0-201FC305704D}" type="pres">
      <dgm:prSet presAssocID="{D2129AC9-FED9-428A-9513-E8237574082F}" presName="compNode" presStyleCnt="0"/>
      <dgm:spPr/>
    </dgm:pt>
    <dgm:pt modelId="{C36B93D0-9292-4D6E-9D8A-DC7EAC69306E}" type="pres">
      <dgm:prSet presAssocID="{D2129AC9-FED9-428A-9513-E8237574082F}" presName="bgRect" presStyleLbl="bgShp" presStyleIdx="2" presStyleCnt="3"/>
      <dgm:spPr/>
    </dgm:pt>
    <dgm:pt modelId="{2C44C669-F325-4AA1-9A4C-168B83F3F20D}" type="pres">
      <dgm:prSet presAssocID="{D2129AC9-FED9-428A-9513-E8237574082F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9A9B56C-AD57-4CE8-A9ED-9E575CB3C6D4}" type="pres">
      <dgm:prSet presAssocID="{D2129AC9-FED9-428A-9513-E8237574082F}" presName="spaceRect" presStyleCnt="0"/>
      <dgm:spPr/>
    </dgm:pt>
    <dgm:pt modelId="{1AC65EDF-3FFB-4C0B-BEBE-8D10EE1DFCE1}" type="pres">
      <dgm:prSet presAssocID="{D2129AC9-FED9-428A-9513-E8237574082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43BF12C-C2C7-44E5-AF76-25C924823B86}" type="presOf" srcId="{0C87868F-C4B8-4D4A-8AF8-0D0C1FDCED8A}" destId="{04E05A48-F6D3-415F-BA00-85C2F9F66956}" srcOrd="0" destOrd="0" presId="urn:microsoft.com/office/officeart/2018/2/layout/IconVerticalSolidList"/>
    <dgm:cxn modelId="{E54E144E-CA0A-4B87-99E2-590D50785C77}" type="presOf" srcId="{8467C6BE-752F-4395-A776-6D84ACF924AC}" destId="{6D879841-0AFE-4E4F-AB94-DBDDD85828B8}" srcOrd="0" destOrd="0" presId="urn:microsoft.com/office/officeart/2018/2/layout/IconVerticalSolidList"/>
    <dgm:cxn modelId="{12020D50-6FC9-4153-A0A9-E5BCF37B27C4}" type="presOf" srcId="{D2129AC9-FED9-428A-9513-E8237574082F}" destId="{1AC65EDF-3FFB-4C0B-BEBE-8D10EE1DFCE1}" srcOrd="0" destOrd="0" presId="urn:microsoft.com/office/officeart/2018/2/layout/IconVerticalSolidList"/>
    <dgm:cxn modelId="{B535CE77-D096-4AD7-9210-ABDA68B0F0ED}" srcId="{8467C6BE-752F-4395-A776-6D84ACF924AC}" destId="{D2129AC9-FED9-428A-9513-E8237574082F}" srcOrd="2" destOrd="0" parTransId="{1E65DB0C-B5AA-4BAD-85CC-9A4D7E25DD8B}" sibTransId="{1CD983D3-876A-44E5-BB0A-548AD72A2655}"/>
    <dgm:cxn modelId="{CB275ED3-9CEA-4384-9DA8-A00A0CBCDBE6}" srcId="{8467C6BE-752F-4395-A776-6D84ACF924AC}" destId="{42D3116A-81E1-410E-A6F2-1AC95EB05D3C}" srcOrd="0" destOrd="0" parTransId="{CAC32987-97D1-4C46-907C-D176C22737B5}" sibTransId="{C729C123-9219-43E1-B062-A795E07CBC46}"/>
    <dgm:cxn modelId="{4FD823DC-CEC4-4677-BE7F-98F934DA8EE3}" srcId="{8467C6BE-752F-4395-A776-6D84ACF924AC}" destId="{0C87868F-C4B8-4D4A-8AF8-0D0C1FDCED8A}" srcOrd="1" destOrd="0" parTransId="{DFB57926-05D1-4C3E-AA1A-1D86049DB55F}" sibTransId="{5C647F5A-0A46-4BC4-81E2-CC7F2E333BFE}"/>
    <dgm:cxn modelId="{961178E8-11FD-4B41-BD06-6ED2F59E1BC3}" type="presOf" srcId="{42D3116A-81E1-410E-A6F2-1AC95EB05D3C}" destId="{8CB0DF4D-8345-47FE-8D5D-3D810FEB4B35}" srcOrd="0" destOrd="0" presId="urn:microsoft.com/office/officeart/2018/2/layout/IconVerticalSolidList"/>
    <dgm:cxn modelId="{88847BA6-61F1-4207-9769-D7A63E29CCDE}" type="presParOf" srcId="{6D879841-0AFE-4E4F-AB94-DBDDD85828B8}" destId="{FE182664-7D8D-42E3-BE91-88C2B4B12F04}" srcOrd="0" destOrd="0" presId="urn:microsoft.com/office/officeart/2018/2/layout/IconVerticalSolidList"/>
    <dgm:cxn modelId="{C5DFE483-83A7-4906-890A-CAFB4E504C8D}" type="presParOf" srcId="{FE182664-7D8D-42E3-BE91-88C2B4B12F04}" destId="{DBC0C4DD-9A14-43F5-BCCD-92F610BAAAFC}" srcOrd="0" destOrd="0" presId="urn:microsoft.com/office/officeart/2018/2/layout/IconVerticalSolidList"/>
    <dgm:cxn modelId="{AE328760-3939-41E3-A0D4-6A8310652A67}" type="presParOf" srcId="{FE182664-7D8D-42E3-BE91-88C2B4B12F04}" destId="{00262A1A-C5C9-4CA4-AE3C-E72AF54FCFC5}" srcOrd="1" destOrd="0" presId="urn:microsoft.com/office/officeart/2018/2/layout/IconVerticalSolidList"/>
    <dgm:cxn modelId="{C4A0A61C-29F7-4C41-AE79-6D94A1C89DC1}" type="presParOf" srcId="{FE182664-7D8D-42E3-BE91-88C2B4B12F04}" destId="{ADEBA717-C6AC-417E-B453-90E1F7173CCA}" srcOrd="2" destOrd="0" presId="urn:microsoft.com/office/officeart/2018/2/layout/IconVerticalSolidList"/>
    <dgm:cxn modelId="{198A0AA7-E845-4D90-8134-CD2F6E0C25AD}" type="presParOf" srcId="{FE182664-7D8D-42E3-BE91-88C2B4B12F04}" destId="{8CB0DF4D-8345-47FE-8D5D-3D810FEB4B35}" srcOrd="3" destOrd="0" presId="urn:microsoft.com/office/officeart/2018/2/layout/IconVerticalSolidList"/>
    <dgm:cxn modelId="{E6395109-A2BA-4A78-95F4-9120FB5C8B2A}" type="presParOf" srcId="{6D879841-0AFE-4E4F-AB94-DBDDD85828B8}" destId="{71E4F20B-5A15-48ED-AEAB-14DD5167C61E}" srcOrd="1" destOrd="0" presId="urn:microsoft.com/office/officeart/2018/2/layout/IconVerticalSolidList"/>
    <dgm:cxn modelId="{BC22A178-F034-4F76-8FA3-931FFF7D8CF2}" type="presParOf" srcId="{6D879841-0AFE-4E4F-AB94-DBDDD85828B8}" destId="{0D2982DF-E8F2-46F7-A0B2-8D888A2F9FAF}" srcOrd="2" destOrd="0" presId="urn:microsoft.com/office/officeart/2018/2/layout/IconVerticalSolidList"/>
    <dgm:cxn modelId="{0F9587C0-229F-4B2C-AC1D-203216625641}" type="presParOf" srcId="{0D2982DF-E8F2-46F7-A0B2-8D888A2F9FAF}" destId="{4AEB8DCA-81FC-4719-9199-14E1706E4F61}" srcOrd="0" destOrd="0" presId="urn:microsoft.com/office/officeart/2018/2/layout/IconVerticalSolidList"/>
    <dgm:cxn modelId="{234AC427-438A-40EE-8ADA-B36F0A62D154}" type="presParOf" srcId="{0D2982DF-E8F2-46F7-A0B2-8D888A2F9FAF}" destId="{DB2429BD-10F9-4FAF-9E71-4024795F72CD}" srcOrd="1" destOrd="0" presId="urn:microsoft.com/office/officeart/2018/2/layout/IconVerticalSolidList"/>
    <dgm:cxn modelId="{E62BDA15-AC5E-4F91-92DB-B48E3AFFCAC2}" type="presParOf" srcId="{0D2982DF-E8F2-46F7-A0B2-8D888A2F9FAF}" destId="{10EA7A88-A81A-4E23-9FD8-E8D9FBC2CE72}" srcOrd="2" destOrd="0" presId="urn:microsoft.com/office/officeart/2018/2/layout/IconVerticalSolidList"/>
    <dgm:cxn modelId="{AA01CB67-7AC4-42B0-956E-BE55534CB30D}" type="presParOf" srcId="{0D2982DF-E8F2-46F7-A0B2-8D888A2F9FAF}" destId="{04E05A48-F6D3-415F-BA00-85C2F9F66956}" srcOrd="3" destOrd="0" presId="urn:microsoft.com/office/officeart/2018/2/layout/IconVerticalSolidList"/>
    <dgm:cxn modelId="{0D8C9483-266A-4782-AE45-5A3D6CBE7D51}" type="presParOf" srcId="{6D879841-0AFE-4E4F-AB94-DBDDD85828B8}" destId="{379B2E2B-6B1E-4DBB-8D2E-57F986A951CA}" srcOrd="3" destOrd="0" presId="urn:microsoft.com/office/officeart/2018/2/layout/IconVerticalSolidList"/>
    <dgm:cxn modelId="{3D7002E8-FF87-43AE-9669-18F39AA7092C}" type="presParOf" srcId="{6D879841-0AFE-4E4F-AB94-DBDDD85828B8}" destId="{454DB372-019A-4881-85D0-201FC305704D}" srcOrd="4" destOrd="0" presId="urn:microsoft.com/office/officeart/2018/2/layout/IconVerticalSolidList"/>
    <dgm:cxn modelId="{E13D29C8-51C4-40C9-A0DF-6C908EA4B138}" type="presParOf" srcId="{454DB372-019A-4881-85D0-201FC305704D}" destId="{C36B93D0-9292-4D6E-9D8A-DC7EAC69306E}" srcOrd="0" destOrd="0" presId="urn:microsoft.com/office/officeart/2018/2/layout/IconVerticalSolidList"/>
    <dgm:cxn modelId="{9E465D6F-DB85-4779-BB99-8E044E8D0661}" type="presParOf" srcId="{454DB372-019A-4881-85D0-201FC305704D}" destId="{2C44C669-F325-4AA1-9A4C-168B83F3F20D}" srcOrd="1" destOrd="0" presId="urn:microsoft.com/office/officeart/2018/2/layout/IconVerticalSolidList"/>
    <dgm:cxn modelId="{FA0D3404-8CB1-4DB5-AD20-9D1648CEA8E7}" type="presParOf" srcId="{454DB372-019A-4881-85D0-201FC305704D}" destId="{C9A9B56C-AD57-4CE8-A9ED-9E575CB3C6D4}" srcOrd="2" destOrd="0" presId="urn:microsoft.com/office/officeart/2018/2/layout/IconVerticalSolidList"/>
    <dgm:cxn modelId="{EC44E4F2-7317-4AAC-8495-71D18A36BB95}" type="presParOf" srcId="{454DB372-019A-4881-85D0-201FC305704D}" destId="{1AC65EDF-3FFB-4C0B-BEBE-8D10EE1DFCE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B1F63-42A2-41D8-A95F-EDF8C0E6017E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6DDCC-A5E1-49D3-9ECE-55E1A6C9A96E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456244-936D-4AA1-883E-6505C13B339F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Demonstrate the cultural context in which business operates.</a:t>
          </a:r>
          <a:endParaRPr lang="en-US" sz="2200" kern="1200" dirty="0"/>
        </a:p>
      </dsp:txBody>
      <dsp:txXfrm>
        <a:off x="1405898" y="2401"/>
        <a:ext cx="5543541" cy="1217228"/>
      </dsp:txXfrm>
    </dsp:sp>
    <dsp:sp modelId="{AF23BD49-6053-4F79-91D7-522B1A8B16C3}">
      <dsp:nvSpPr>
        <dsp:cNvPr id="0" name=""/>
        <dsp:cNvSpPr/>
      </dsp:nvSpPr>
      <dsp:spPr>
        <a:xfrm>
          <a:off x="0" y="152393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1DF89A-8C08-44BD-9278-01CEFDC2AE1E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4C3A5C-F815-43C0-9AB0-6612E717C4B7}">
      <dsp:nvSpPr>
        <dsp:cNvPr id="0" name=""/>
        <dsp:cNvSpPr/>
      </dsp:nvSpPr>
      <dsp:spPr>
        <a:xfrm>
          <a:off x="1405898" y="152393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Evaluate international communication styles and cultural differences.</a:t>
          </a:r>
          <a:endParaRPr lang="en-US" sz="2200" kern="1200" dirty="0"/>
        </a:p>
      </dsp:txBody>
      <dsp:txXfrm>
        <a:off x="1405898" y="1523937"/>
        <a:ext cx="5543541" cy="1217228"/>
      </dsp:txXfrm>
    </dsp:sp>
    <dsp:sp modelId="{114C5A60-DB00-4E67-9266-476250E67DB1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ED94B3-92CE-4EA2-88DB-117CE875070C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2FFCFD-CC47-44BC-9D6E-D6077B25475B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Use appropriate academic references and critical analysis.</a:t>
          </a:r>
          <a:endParaRPr lang="en-US" sz="2200" kern="1200" dirty="0"/>
        </a:p>
      </dsp:txBody>
      <dsp:txXfrm>
        <a:off x="1405898" y="3045472"/>
        <a:ext cx="5543541" cy="1217228"/>
      </dsp:txXfrm>
    </dsp:sp>
    <dsp:sp modelId="{136785F4-6892-4108-A9FD-1D4A056C4084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DF637-5B35-4C5F-912E-2B8048AFE764}">
      <dsp:nvSpPr>
        <dsp:cNvPr id="0" name=""/>
        <dsp:cNvSpPr/>
      </dsp:nvSpPr>
      <dsp:spPr>
        <a:xfrm>
          <a:off x="368211" y="4840884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793A64-53CC-4A8F-B8C0-B46DD076780F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Follow UWTSD Harvard referencing style.</a:t>
          </a:r>
          <a:endParaRPr lang="en-US" sz="2200" kern="1200" dirty="0"/>
        </a:p>
      </dsp:txBody>
      <dsp:txXfrm>
        <a:off x="1405898" y="4567007"/>
        <a:ext cx="5543541" cy="12172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8710AB-5DD8-8845-901E-EC867B40020F}">
      <dsp:nvSpPr>
        <dsp:cNvPr id="0" name=""/>
        <dsp:cNvSpPr/>
      </dsp:nvSpPr>
      <dsp:spPr>
        <a:xfrm>
          <a:off x="0" y="128142"/>
          <a:ext cx="6949440" cy="75859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Assessment Type:</a:t>
          </a:r>
          <a:r>
            <a:rPr lang="en-GB" sz="1900" kern="1200"/>
            <a:t> Individual Presentation</a:t>
          </a:r>
          <a:endParaRPr lang="en-US" sz="1900" kern="1200"/>
        </a:p>
      </dsp:txBody>
      <dsp:txXfrm>
        <a:off x="37032" y="165174"/>
        <a:ext cx="6875376" cy="684534"/>
      </dsp:txXfrm>
    </dsp:sp>
    <dsp:sp modelId="{279D3C45-32DD-9F45-A03D-927A2DA37DA8}">
      <dsp:nvSpPr>
        <dsp:cNvPr id="0" name=""/>
        <dsp:cNvSpPr/>
      </dsp:nvSpPr>
      <dsp:spPr>
        <a:xfrm>
          <a:off x="0" y="941460"/>
          <a:ext cx="6949440" cy="758598"/>
        </a:xfrm>
        <a:prstGeom prst="roundRect">
          <a:avLst/>
        </a:prstGeom>
        <a:solidFill>
          <a:schemeClr val="accent2">
            <a:hueOff val="-260332"/>
            <a:satOff val="-5408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just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Duration:</a:t>
          </a:r>
          <a:r>
            <a:rPr lang="en-GB" sz="1900" kern="1200" dirty="0"/>
            <a:t> 15 minutes (10 minutes presentation + 5 minutes Q&amp;A)</a:t>
          </a:r>
          <a:endParaRPr lang="en-US" sz="1900" kern="1200" dirty="0"/>
        </a:p>
      </dsp:txBody>
      <dsp:txXfrm>
        <a:off x="37032" y="978492"/>
        <a:ext cx="6875376" cy="684534"/>
      </dsp:txXfrm>
    </dsp:sp>
    <dsp:sp modelId="{8AF384E5-755A-884F-ABB7-582B09BB121B}">
      <dsp:nvSpPr>
        <dsp:cNvPr id="0" name=""/>
        <dsp:cNvSpPr/>
      </dsp:nvSpPr>
      <dsp:spPr>
        <a:xfrm>
          <a:off x="0" y="1754779"/>
          <a:ext cx="6949440" cy="758598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Contribution to Overall Grade:</a:t>
          </a:r>
          <a:r>
            <a:rPr lang="en-GB" sz="1900" kern="1200"/>
            <a:t> 50%</a:t>
          </a:r>
          <a:endParaRPr lang="en-US" sz="1900" kern="1200"/>
        </a:p>
      </dsp:txBody>
      <dsp:txXfrm>
        <a:off x="37032" y="1791811"/>
        <a:ext cx="6875376" cy="684534"/>
      </dsp:txXfrm>
    </dsp:sp>
    <dsp:sp modelId="{7752CD0B-7499-9348-B87D-A52982B6ACBE}">
      <dsp:nvSpPr>
        <dsp:cNvPr id="0" name=""/>
        <dsp:cNvSpPr/>
      </dsp:nvSpPr>
      <dsp:spPr>
        <a:xfrm>
          <a:off x="0" y="2568098"/>
          <a:ext cx="6949440" cy="758598"/>
        </a:xfrm>
        <a:prstGeom prst="roundRect">
          <a:avLst/>
        </a:prstGeom>
        <a:solidFill>
          <a:schemeClr val="accent2">
            <a:hueOff val="-780997"/>
            <a:satOff val="-16223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Submission Deadlines:</a:t>
          </a:r>
          <a:endParaRPr lang="en-US" sz="1900" kern="1200"/>
        </a:p>
      </dsp:txBody>
      <dsp:txXfrm>
        <a:off x="37032" y="2605130"/>
        <a:ext cx="6875376" cy="684534"/>
      </dsp:txXfrm>
    </dsp:sp>
    <dsp:sp modelId="{048135C2-45CC-3C46-B7D3-FBBB16A440EC}">
      <dsp:nvSpPr>
        <dsp:cNvPr id="0" name=""/>
        <dsp:cNvSpPr/>
      </dsp:nvSpPr>
      <dsp:spPr>
        <a:xfrm>
          <a:off x="0" y="3326697"/>
          <a:ext cx="6949440" cy="1573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24130" rIns="135128" bIns="24130" numCol="1" spcCol="1270" anchor="t" anchorCtr="0">
          <a:noAutofit/>
        </a:bodyPr>
        <a:lstStyle/>
        <a:p>
          <a:pPr marL="114300" lvl="1" indent="-114300" algn="just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b="1" kern="1200" dirty="0"/>
            <a:t>Slide Submission</a:t>
          </a:r>
          <a:r>
            <a:rPr lang="en-GB" sz="1500" kern="1200" dirty="0"/>
            <a:t>:</a:t>
          </a:r>
          <a:endParaRPr lang="en-US" sz="1500" kern="1200" dirty="0"/>
        </a:p>
        <a:p>
          <a:pPr marL="114300" lvl="1" indent="-114300" algn="just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/>
            <a:t>Weekday: 12/08/2025 @2PM</a:t>
          </a:r>
        </a:p>
        <a:p>
          <a:pPr marL="114300" lvl="1" indent="-114300" algn="just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/>
            <a:t>Weekend: 15/08/2025 @2PM</a:t>
          </a:r>
        </a:p>
        <a:p>
          <a:pPr marL="114300" lvl="1" indent="-114300" algn="just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b="1" kern="1200" dirty="0"/>
            <a:t>In-Class Presentation</a:t>
          </a:r>
          <a:r>
            <a:rPr lang="en-GB" sz="1500" kern="1200" dirty="0"/>
            <a:t>: </a:t>
          </a:r>
          <a:endParaRPr lang="en-US" sz="1500" kern="1200" dirty="0"/>
        </a:p>
        <a:p>
          <a:pPr marL="114300" lvl="1" indent="-114300" algn="just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/>
            <a:t>Weekday: 13/08/2025 (in class)</a:t>
          </a:r>
        </a:p>
        <a:p>
          <a:pPr marL="114300" lvl="1" indent="-114300" algn="just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/>
            <a:t>Weekend: 16/08/2025 (in class)</a:t>
          </a:r>
        </a:p>
      </dsp:txBody>
      <dsp:txXfrm>
        <a:off x="0" y="3326697"/>
        <a:ext cx="6949440" cy="1573199"/>
      </dsp:txXfrm>
    </dsp:sp>
    <dsp:sp modelId="{E42A16A7-ED2D-C641-BD12-91133F2FCCBC}">
      <dsp:nvSpPr>
        <dsp:cNvPr id="0" name=""/>
        <dsp:cNvSpPr/>
      </dsp:nvSpPr>
      <dsp:spPr>
        <a:xfrm>
          <a:off x="0" y="4899897"/>
          <a:ext cx="6949440" cy="758598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Submission Method:</a:t>
          </a:r>
          <a:r>
            <a:rPr lang="en-GB" sz="1900" kern="1200"/>
            <a:t> Turnitin</a:t>
          </a:r>
          <a:endParaRPr lang="en-US" sz="1900" kern="1200"/>
        </a:p>
      </dsp:txBody>
      <dsp:txXfrm>
        <a:off x="37032" y="4936929"/>
        <a:ext cx="6875376" cy="6845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886033-4B49-4EF1-B441-D73E5A723A48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425996-D024-4A29-90AE-034878A79D96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B1622-410C-4E03-B82F-151C87346A29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You are the Director of a UK-based company seeking a strategic partnership with a Chinese firm.</a:t>
          </a:r>
          <a:endParaRPr lang="en-US" sz="2200" kern="1200" dirty="0"/>
        </a:p>
      </dsp:txBody>
      <dsp:txXfrm>
        <a:off x="1405898" y="2401"/>
        <a:ext cx="5543541" cy="1217228"/>
      </dsp:txXfrm>
    </dsp:sp>
    <dsp:sp modelId="{C624C831-1AAA-4F83-95ED-D2B1169439E0}">
      <dsp:nvSpPr>
        <dsp:cNvPr id="0" name=""/>
        <dsp:cNvSpPr/>
      </dsp:nvSpPr>
      <dsp:spPr>
        <a:xfrm>
          <a:off x="0" y="152393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65D989-1783-43EA-99F1-B67182E9F21F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128AC-988C-420F-8F1B-98D2B40ADFAF}">
      <dsp:nvSpPr>
        <dsp:cNvPr id="0" name=""/>
        <dsp:cNvSpPr/>
      </dsp:nvSpPr>
      <dsp:spPr>
        <a:xfrm>
          <a:off x="1405898" y="152393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goal is to establish a mutually beneficial collaboration.</a:t>
          </a:r>
          <a:endParaRPr lang="en-US" sz="2200" kern="1200" dirty="0"/>
        </a:p>
      </dsp:txBody>
      <dsp:txXfrm>
        <a:off x="1405898" y="1523937"/>
        <a:ext cx="5543541" cy="1217228"/>
      </dsp:txXfrm>
    </dsp:sp>
    <dsp:sp modelId="{CCD2426E-9AAD-4B73-BEDF-1C4B7FE2CB27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9D75D4-B569-450A-841F-0EEC9CAD58E0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B249A0-A3A7-4A51-B2F3-47E58D5CE3A5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Cultural differences may impact the negotiation process.</a:t>
          </a:r>
          <a:endParaRPr lang="en-US" sz="2200" kern="1200" dirty="0"/>
        </a:p>
      </dsp:txBody>
      <dsp:txXfrm>
        <a:off x="1405898" y="3045472"/>
        <a:ext cx="5543541" cy="1217228"/>
      </dsp:txXfrm>
    </dsp:sp>
    <dsp:sp modelId="{C9FEE14B-C81F-4F7F-937B-93D9996E7131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454620-9AF7-463E-A701-5C48BF05B555}">
      <dsp:nvSpPr>
        <dsp:cNvPr id="0" name=""/>
        <dsp:cNvSpPr/>
      </dsp:nvSpPr>
      <dsp:spPr>
        <a:xfrm>
          <a:off x="368211" y="4840884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F88F16-EBED-4378-A219-CA61E5DAD6B6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highlight>
                <a:srgbClr val="FFFF00"/>
              </a:highlight>
            </a:rPr>
            <a:t>Your task: </a:t>
          </a:r>
          <a:r>
            <a:rPr lang="en-GB" sz="2200" kern="1200" dirty="0"/>
            <a:t>Present a strategy to the Board on how to achieve a successful deal.</a:t>
          </a:r>
          <a:endParaRPr lang="en-US" sz="2200" kern="1200" dirty="0"/>
        </a:p>
      </dsp:txBody>
      <dsp:txXfrm>
        <a:off x="1405898" y="4567007"/>
        <a:ext cx="5543541" cy="12172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F50B42-57FD-488F-8E5D-2D10E90F6E28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ABD056-AD8F-43AE-B9AE-62D7C640CC11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D476DF-F469-4282-8A3A-A2B41BF5E484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Summary of key takeaways</a:t>
          </a:r>
          <a:endParaRPr lang="en-US" sz="2500" kern="1200"/>
        </a:p>
      </dsp:txBody>
      <dsp:txXfrm>
        <a:off x="1909124" y="706"/>
        <a:ext cx="5040315" cy="1652921"/>
      </dsp:txXfrm>
    </dsp:sp>
    <dsp:sp modelId="{33DBC761-955C-4E8D-B852-04ACC2729154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FAB2A-E1DF-4B67-AED6-720F524EA0A1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8C109-455E-4775-94EC-4ED14127AC3E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just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Importance of cultural intelligence in global business</a:t>
          </a:r>
          <a:endParaRPr lang="en-US" sz="2500" kern="1200" dirty="0"/>
        </a:p>
      </dsp:txBody>
      <dsp:txXfrm>
        <a:off x="1909124" y="2066858"/>
        <a:ext cx="5040315" cy="1652921"/>
      </dsp:txXfrm>
    </dsp:sp>
    <dsp:sp modelId="{E9253CD5-F803-42BD-878E-2AAA05AF60F9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3E894-4997-4345-A0A4-D68DB66F843E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6CBA1-217B-431A-A143-7C2B26C08988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just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Final recommendations for successful UK-China negotiations</a:t>
          </a:r>
          <a:endParaRPr lang="en-US" sz="2500" kern="1200" dirty="0"/>
        </a:p>
      </dsp:txBody>
      <dsp:txXfrm>
        <a:off x="1909124" y="4133010"/>
        <a:ext cx="5040315" cy="16529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C80B32-365D-4C44-BE81-2B40C76A8909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4E803C-463E-492E-A9E7-32165B577681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A88E1D-5523-4BF3-B241-0912D4FAC631}">
      <dsp:nvSpPr>
        <dsp:cNvPr id="0" name=""/>
        <dsp:cNvSpPr/>
      </dsp:nvSpPr>
      <dsp:spPr>
        <a:xfrm>
          <a:off x="2005070" y="940328"/>
          <a:ext cx="3127248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Allowed:</a:t>
          </a:r>
          <a:endParaRPr lang="en-US" sz="2500" kern="1200"/>
        </a:p>
      </dsp:txBody>
      <dsp:txXfrm>
        <a:off x="2005070" y="940328"/>
        <a:ext cx="3127248" cy="1735991"/>
      </dsp:txXfrm>
    </dsp:sp>
    <dsp:sp modelId="{79DA4FCC-F659-408C-A25A-B9707BA400A7}">
      <dsp:nvSpPr>
        <dsp:cNvPr id="0" name=""/>
        <dsp:cNvSpPr/>
      </dsp:nvSpPr>
      <dsp:spPr>
        <a:xfrm>
          <a:off x="5132318" y="940328"/>
          <a:ext cx="1817121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Research support</a:t>
          </a:r>
          <a:endParaRPr lang="en-US" sz="1500" kern="1200"/>
        </a:p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Proofreading and grammar checking</a:t>
          </a:r>
          <a:endParaRPr lang="en-US" sz="1500" kern="1200" dirty="0"/>
        </a:p>
      </dsp:txBody>
      <dsp:txXfrm>
        <a:off x="5132318" y="940328"/>
        <a:ext cx="1817121" cy="1735991"/>
      </dsp:txXfrm>
    </dsp:sp>
    <dsp:sp modelId="{1022008C-733A-4392-AE54-B9209FA3F73C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73B1AB-55B7-4C72-AD91-705C932B574C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8736E-F638-465B-9605-9B0BDC2A2585}">
      <dsp:nvSpPr>
        <dsp:cNvPr id="0" name=""/>
        <dsp:cNvSpPr/>
      </dsp:nvSpPr>
      <dsp:spPr>
        <a:xfrm>
          <a:off x="2005070" y="3110317"/>
          <a:ext cx="3127248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Not Allowed:</a:t>
          </a:r>
          <a:endParaRPr lang="en-US" sz="2500" kern="1200"/>
        </a:p>
      </dsp:txBody>
      <dsp:txXfrm>
        <a:off x="2005070" y="3110317"/>
        <a:ext cx="3127248" cy="1735991"/>
      </dsp:txXfrm>
    </dsp:sp>
    <dsp:sp modelId="{C3578884-88DB-4031-B458-C9CBBF04031E}">
      <dsp:nvSpPr>
        <dsp:cNvPr id="0" name=""/>
        <dsp:cNvSpPr/>
      </dsp:nvSpPr>
      <dsp:spPr>
        <a:xfrm>
          <a:off x="5132318" y="3110317"/>
          <a:ext cx="1817121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Structuring or writing the essay</a:t>
          </a:r>
          <a:endParaRPr lang="en-US" sz="1500" kern="1200" dirty="0"/>
        </a:p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Generating creative materials</a:t>
          </a:r>
          <a:endParaRPr lang="en-US" sz="1500" kern="1200" dirty="0"/>
        </a:p>
      </dsp:txBody>
      <dsp:txXfrm>
        <a:off x="5132318" y="3110317"/>
        <a:ext cx="1817121" cy="17359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349FB1-4CE2-D442-9A7C-E332C9516FD1}">
      <dsp:nvSpPr>
        <dsp:cNvPr id="0" name=""/>
        <dsp:cNvSpPr/>
      </dsp:nvSpPr>
      <dsp:spPr>
        <a:xfrm>
          <a:off x="0" y="56350"/>
          <a:ext cx="6949440" cy="10725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Engagement with Literature</a:t>
          </a:r>
          <a:endParaRPr lang="en-US" sz="2700" kern="1200"/>
        </a:p>
      </dsp:txBody>
      <dsp:txXfrm>
        <a:off x="52359" y="108709"/>
        <a:ext cx="6844722" cy="967861"/>
      </dsp:txXfrm>
    </dsp:sp>
    <dsp:sp modelId="{11BFC6F0-7675-E943-A986-C97229545AC9}">
      <dsp:nvSpPr>
        <dsp:cNvPr id="0" name=""/>
        <dsp:cNvSpPr/>
      </dsp:nvSpPr>
      <dsp:spPr>
        <a:xfrm>
          <a:off x="0" y="1206690"/>
          <a:ext cx="6949440" cy="1072579"/>
        </a:xfrm>
        <a:prstGeom prst="roundRect">
          <a:avLst/>
        </a:prstGeom>
        <a:solidFill>
          <a:schemeClr val="accent5">
            <a:hueOff val="2278582"/>
            <a:satOff val="-1026"/>
            <a:lumOff val="-1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Knowledge and Understanding</a:t>
          </a:r>
          <a:endParaRPr lang="en-US" sz="2700" kern="1200"/>
        </a:p>
      </dsp:txBody>
      <dsp:txXfrm>
        <a:off x="52359" y="1259049"/>
        <a:ext cx="6844722" cy="967861"/>
      </dsp:txXfrm>
    </dsp:sp>
    <dsp:sp modelId="{828499A0-A311-354F-8EB6-A8540FDFF5F0}">
      <dsp:nvSpPr>
        <dsp:cNvPr id="0" name=""/>
        <dsp:cNvSpPr/>
      </dsp:nvSpPr>
      <dsp:spPr>
        <a:xfrm>
          <a:off x="0" y="2357029"/>
          <a:ext cx="6949440" cy="1072579"/>
        </a:xfrm>
        <a:prstGeom prst="roundRect">
          <a:avLst/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Cognitive and Intellectual Skills</a:t>
          </a:r>
          <a:endParaRPr lang="en-US" sz="2700" kern="1200"/>
        </a:p>
      </dsp:txBody>
      <dsp:txXfrm>
        <a:off x="52359" y="2409388"/>
        <a:ext cx="6844722" cy="967861"/>
      </dsp:txXfrm>
    </dsp:sp>
    <dsp:sp modelId="{F5381336-8094-D246-A657-4AFA962E7255}">
      <dsp:nvSpPr>
        <dsp:cNvPr id="0" name=""/>
        <dsp:cNvSpPr/>
      </dsp:nvSpPr>
      <dsp:spPr>
        <a:xfrm>
          <a:off x="0" y="3507368"/>
          <a:ext cx="6949440" cy="1072579"/>
        </a:xfrm>
        <a:prstGeom prst="roundRect">
          <a:avLst/>
        </a:prstGeom>
        <a:solidFill>
          <a:schemeClr val="accent5">
            <a:hueOff val="6835746"/>
            <a:satOff val="-3078"/>
            <a:lumOff val="-3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Practical Application of Theories</a:t>
          </a:r>
          <a:endParaRPr lang="en-US" sz="2700" kern="1200"/>
        </a:p>
      </dsp:txBody>
      <dsp:txXfrm>
        <a:off x="52359" y="3559727"/>
        <a:ext cx="6844722" cy="967861"/>
      </dsp:txXfrm>
    </dsp:sp>
    <dsp:sp modelId="{009F5975-C69A-4943-80EB-0333B9800BCC}">
      <dsp:nvSpPr>
        <dsp:cNvPr id="0" name=""/>
        <dsp:cNvSpPr/>
      </dsp:nvSpPr>
      <dsp:spPr>
        <a:xfrm>
          <a:off x="0" y="4657707"/>
          <a:ext cx="6949440" cy="1072579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just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Transferable Skills for Academic and Professional Practice</a:t>
          </a:r>
          <a:endParaRPr lang="en-US" sz="2700" kern="1200" dirty="0"/>
        </a:p>
      </dsp:txBody>
      <dsp:txXfrm>
        <a:off x="52359" y="4710066"/>
        <a:ext cx="6844722" cy="96786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12A6F9-96F2-534D-91DE-95948D5E47D8}">
      <dsp:nvSpPr>
        <dsp:cNvPr id="0" name=""/>
        <dsp:cNvSpPr/>
      </dsp:nvSpPr>
      <dsp:spPr>
        <a:xfrm>
          <a:off x="1389887" y="2670"/>
          <a:ext cx="5559552" cy="138308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1" tIns="351304" rIns="107871" bIns="351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Plan and structure your essay early.</a:t>
          </a:r>
        </a:p>
      </dsp:txBody>
      <dsp:txXfrm>
        <a:off x="1389887" y="2670"/>
        <a:ext cx="5559552" cy="1383085"/>
      </dsp:txXfrm>
    </dsp:sp>
    <dsp:sp modelId="{C3D52C3F-7DAA-E745-B746-64A6B7FB436C}">
      <dsp:nvSpPr>
        <dsp:cNvPr id="0" name=""/>
        <dsp:cNvSpPr/>
      </dsp:nvSpPr>
      <dsp:spPr>
        <a:xfrm>
          <a:off x="0" y="2670"/>
          <a:ext cx="1389888" cy="138308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548" tIns="136618" rIns="73548" bIns="13661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Plan and structure</a:t>
          </a:r>
        </a:p>
      </dsp:txBody>
      <dsp:txXfrm>
        <a:off x="0" y="2670"/>
        <a:ext cx="1389888" cy="1383085"/>
      </dsp:txXfrm>
    </dsp:sp>
    <dsp:sp modelId="{B261BE98-A8D9-C546-A4A2-9F92219E857F}">
      <dsp:nvSpPr>
        <dsp:cNvPr id="0" name=""/>
        <dsp:cNvSpPr/>
      </dsp:nvSpPr>
      <dsp:spPr>
        <a:xfrm>
          <a:off x="1389888" y="1468740"/>
          <a:ext cx="5559552" cy="1383085"/>
        </a:xfrm>
        <a:prstGeom prst="rect">
          <a:avLst/>
        </a:prstGeom>
        <a:solidFill>
          <a:schemeClr val="accent5">
            <a:tint val="40000"/>
            <a:alpha val="90000"/>
            <a:hueOff val="2968394"/>
            <a:satOff val="-2748"/>
            <a:lumOff val="-39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2968394"/>
              <a:satOff val="-2748"/>
              <a:lumOff val="-3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1" tIns="351304" rIns="107871" bIns="351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Use real-world business examples.</a:t>
          </a:r>
        </a:p>
      </dsp:txBody>
      <dsp:txXfrm>
        <a:off x="1389888" y="1468740"/>
        <a:ext cx="5559552" cy="1383085"/>
      </dsp:txXfrm>
    </dsp:sp>
    <dsp:sp modelId="{B85E9489-6B73-D941-897C-A1C9B91E0548}">
      <dsp:nvSpPr>
        <dsp:cNvPr id="0" name=""/>
        <dsp:cNvSpPr/>
      </dsp:nvSpPr>
      <dsp:spPr>
        <a:xfrm>
          <a:off x="0" y="1468740"/>
          <a:ext cx="1389888" cy="1383085"/>
        </a:xfrm>
        <a:prstGeom prst="rect">
          <a:avLst/>
        </a:prstGeom>
        <a:solidFill>
          <a:schemeClr val="accent5">
            <a:hueOff val="3038109"/>
            <a:satOff val="-1368"/>
            <a:lumOff val="-1699"/>
            <a:alphaOff val="0"/>
          </a:schemeClr>
        </a:solidFill>
        <a:ln w="12700" cap="flat" cmpd="sng" algn="ctr">
          <a:solidFill>
            <a:schemeClr val="accent5">
              <a:hueOff val="3038109"/>
              <a:satOff val="-1368"/>
              <a:lumOff val="-169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548" tIns="136618" rIns="73548" bIns="13661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Use</a:t>
          </a:r>
        </a:p>
      </dsp:txBody>
      <dsp:txXfrm>
        <a:off x="0" y="1468740"/>
        <a:ext cx="1389888" cy="1383085"/>
      </dsp:txXfrm>
    </dsp:sp>
    <dsp:sp modelId="{EAD15E91-DA1C-E248-8A36-BDA2A7516087}">
      <dsp:nvSpPr>
        <dsp:cNvPr id="0" name=""/>
        <dsp:cNvSpPr/>
      </dsp:nvSpPr>
      <dsp:spPr>
        <a:xfrm>
          <a:off x="1389888" y="2934811"/>
          <a:ext cx="5559552" cy="1383085"/>
        </a:xfrm>
        <a:prstGeom prst="rect">
          <a:avLst/>
        </a:prstGeom>
        <a:solidFill>
          <a:schemeClr val="accent5">
            <a:tint val="40000"/>
            <a:alpha val="90000"/>
            <a:hueOff val="5936787"/>
            <a:satOff val="-5496"/>
            <a:lumOff val="-79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5936787"/>
              <a:satOff val="-5496"/>
              <a:lumOff val="-7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1" tIns="351304" rIns="107871" bIns="351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Engage critically with theories.</a:t>
          </a:r>
        </a:p>
      </dsp:txBody>
      <dsp:txXfrm>
        <a:off x="1389888" y="2934811"/>
        <a:ext cx="5559552" cy="1383085"/>
      </dsp:txXfrm>
    </dsp:sp>
    <dsp:sp modelId="{EE15AF2C-A407-1947-8CD6-B024DDF8C807}">
      <dsp:nvSpPr>
        <dsp:cNvPr id="0" name=""/>
        <dsp:cNvSpPr/>
      </dsp:nvSpPr>
      <dsp:spPr>
        <a:xfrm>
          <a:off x="0" y="2934811"/>
          <a:ext cx="1389888" cy="1383085"/>
        </a:xfrm>
        <a:prstGeom prst="rect">
          <a:avLst/>
        </a:prstGeom>
        <a:solidFill>
          <a:schemeClr val="accent5">
            <a:hueOff val="6076219"/>
            <a:satOff val="-2736"/>
            <a:lumOff val="-3398"/>
            <a:alphaOff val="0"/>
          </a:schemeClr>
        </a:solidFill>
        <a:ln w="12700" cap="flat" cmpd="sng" algn="ctr">
          <a:solidFill>
            <a:schemeClr val="accent5">
              <a:hueOff val="6076219"/>
              <a:satOff val="-2736"/>
              <a:lumOff val="-33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548" tIns="136618" rIns="73548" bIns="13661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Engage</a:t>
          </a:r>
        </a:p>
      </dsp:txBody>
      <dsp:txXfrm>
        <a:off x="0" y="2934811"/>
        <a:ext cx="1389888" cy="1383085"/>
      </dsp:txXfrm>
    </dsp:sp>
    <dsp:sp modelId="{A30B8D8F-B9DE-4849-9A15-2165DC7656D5}">
      <dsp:nvSpPr>
        <dsp:cNvPr id="0" name=""/>
        <dsp:cNvSpPr/>
      </dsp:nvSpPr>
      <dsp:spPr>
        <a:xfrm>
          <a:off x="1389888" y="4400882"/>
          <a:ext cx="5559552" cy="1383085"/>
        </a:xfrm>
        <a:prstGeom prst="rect">
          <a:avLst/>
        </a:prstGeom>
        <a:solidFill>
          <a:schemeClr val="accent5">
            <a:tint val="40000"/>
            <a:alpha val="90000"/>
            <a:hueOff val="8905181"/>
            <a:satOff val="-8244"/>
            <a:lumOff val="-118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8905181"/>
              <a:satOff val="-8244"/>
              <a:lumOff val="-11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1" tIns="351304" rIns="107871" bIns="351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Proofread before submission.</a:t>
          </a:r>
        </a:p>
      </dsp:txBody>
      <dsp:txXfrm>
        <a:off x="1389888" y="4400882"/>
        <a:ext cx="5559552" cy="1383085"/>
      </dsp:txXfrm>
    </dsp:sp>
    <dsp:sp modelId="{A9264768-DDCA-2643-AE6C-1E1CAB20BAD9}">
      <dsp:nvSpPr>
        <dsp:cNvPr id="0" name=""/>
        <dsp:cNvSpPr/>
      </dsp:nvSpPr>
      <dsp:spPr>
        <a:xfrm>
          <a:off x="0" y="4400882"/>
          <a:ext cx="1389888" cy="1383085"/>
        </a:xfrm>
        <a:prstGeom prst="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accent5">
              <a:hueOff val="9114327"/>
              <a:satOff val="-4104"/>
              <a:lumOff val="-509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548" tIns="136618" rIns="73548" bIns="13661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Proofread</a:t>
          </a:r>
        </a:p>
      </dsp:txBody>
      <dsp:txXfrm>
        <a:off x="0" y="4400882"/>
        <a:ext cx="1389888" cy="138308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C0C4DD-9A14-43F5-BCCD-92F610BAAAFC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262A1A-C5C9-4CA4-AE3C-E72AF54FCFC5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B0DF4D-8345-47FE-8D5D-3D810FEB4B35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Module Leader:</a:t>
          </a:r>
          <a:r>
            <a:rPr lang="en-GB" sz="2500" kern="1200"/>
            <a:t> Afzal Munna – </a:t>
          </a:r>
          <a:r>
            <a:rPr lang="en-GB" sz="2500" kern="1200">
              <a:hlinkClick xmlns:r="http://schemas.openxmlformats.org/officeDocument/2006/relationships" r:id="rId3"/>
            </a:rPr>
            <a:t>a.munna@uwtsd.ac.uk</a:t>
          </a:r>
          <a:r>
            <a:rPr lang="en-GB" sz="2500" kern="1200"/>
            <a:t> </a:t>
          </a:r>
          <a:endParaRPr lang="en-US" sz="2500" kern="1200"/>
        </a:p>
      </dsp:txBody>
      <dsp:txXfrm>
        <a:off x="1909124" y="706"/>
        <a:ext cx="5040315" cy="1652921"/>
      </dsp:txXfrm>
    </dsp:sp>
    <dsp:sp modelId="{4AEB8DCA-81FC-4719-9199-14E1706E4F61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429BD-10F9-4FAF-9E71-4024795F72CD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05A48-F6D3-415F-BA00-85C2F9F66956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Lecturer:</a:t>
          </a:r>
          <a:r>
            <a:rPr lang="en-GB" sz="2500" kern="1200" dirty="0"/>
            <a:t> </a:t>
          </a:r>
          <a:r>
            <a:rPr lang="en-GB" sz="2500" kern="1200" dirty="0" err="1"/>
            <a:t>Dr.</a:t>
          </a:r>
          <a:r>
            <a:rPr lang="en-GB" sz="2500" kern="1200" dirty="0"/>
            <a:t> </a:t>
          </a:r>
          <a:r>
            <a:rPr lang="en-GB" sz="2500" kern="1200" dirty="0" err="1"/>
            <a:t>Rexon</a:t>
          </a:r>
          <a:r>
            <a:rPr lang="en-GB" sz="2500" kern="1200" dirty="0"/>
            <a:t> </a:t>
          </a:r>
          <a:r>
            <a:rPr lang="en-GB" sz="2500" kern="1200" dirty="0" err="1"/>
            <a:t>Nting</a:t>
          </a:r>
          <a:r>
            <a:rPr lang="en-GB" sz="2500" kern="1200" dirty="0"/>
            <a:t> </a:t>
          </a:r>
          <a:endParaRPr lang="en-US" sz="2500" kern="1200" dirty="0"/>
        </a:p>
      </dsp:txBody>
      <dsp:txXfrm>
        <a:off x="1909124" y="2066858"/>
        <a:ext cx="5040315" cy="1652921"/>
      </dsp:txXfrm>
    </dsp:sp>
    <dsp:sp modelId="{C36B93D0-9292-4D6E-9D8A-DC7EAC69306E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44C669-F325-4AA1-9A4C-168B83F3F20D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C65EDF-3FFB-4C0B-BEBE-8D10EE1DFCE1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just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Programme Manager:</a:t>
          </a:r>
          <a:r>
            <a:rPr lang="en-GB" sz="2500" kern="1200" dirty="0"/>
            <a:t> </a:t>
          </a:r>
          <a:r>
            <a:rPr lang="en-GB" sz="2500" kern="1200" dirty="0" err="1"/>
            <a:t>Dr.</a:t>
          </a:r>
          <a:r>
            <a:rPr lang="en-GB" sz="2500" kern="1200" dirty="0"/>
            <a:t> Anupam Mazumdar</a:t>
          </a:r>
          <a:endParaRPr lang="en-US" sz="2500" kern="1200" dirty="0"/>
        </a:p>
      </dsp:txBody>
      <dsp:txXfrm>
        <a:off x="1909124" y="4133010"/>
        <a:ext cx="5040315" cy="1652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125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420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454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938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80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233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251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113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330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005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594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7/6/2025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103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Pink flowers and leaves on white background">
            <a:extLst>
              <a:ext uri="{FF2B5EF4-FFF2-40B4-BE49-F238E27FC236}">
                <a16:creationId xmlns:a16="http://schemas.microsoft.com/office/drawing/2014/main" id="{F17E7AFD-A7BC-4737-EE79-54B3982525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109"/>
          <a:stretch/>
        </p:blipFill>
        <p:spPr>
          <a:xfrm>
            <a:off x="-1" y="-13656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4416"/>
            <a:ext cx="12191999" cy="1243584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0EBFB4-8878-8AC4-C688-88CC33D9BA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87" y="260267"/>
            <a:ext cx="11076506" cy="955994"/>
          </a:xfrm>
        </p:spPr>
        <p:txBody>
          <a:bodyPr anchor="ctr">
            <a:normAutofit/>
          </a:bodyPr>
          <a:lstStyle/>
          <a:p>
            <a:r>
              <a:rPr lang="en-GB" sz="30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Business Communications – Assignment Outline</a:t>
            </a:r>
            <a:r>
              <a:rPr lang="en-GB" sz="3000" dirty="0">
                <a:effectLst/>
              </a:rPr>
              <a:t> </a:t>
            </a:r>
            <a:endParaRPr lang="en-US" sz="3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8DA165-EA7C-BCC6-EDB3-2F15CF3E59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63337" y="1220387"/>
            <a:ext cx="6307131" cy="955994"/>
          </a:xfrm>
        </p:spPr>
        <p:txBody>
          <a:bodyPr anchor="ctr">
            <a:noAutofit/>
          </a:bodyPr>
          <a:lstStyle/>
          <a:p>
            <a:r>
              <a:rPr lang="en-GB" sz="3000" b="1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Individual Essay </a:t>
            </a:r>
            <a:endParaRPr lang="en-US" sz="3000" b="1" dirty="0"/>
          </a:p>
        </p:txBody>
      </p:sp>
    </p:spTree>
    <p:extLst>
      <p:ext uri="{BB962C8B-B14F-4D97-AF65-F5344CB8AC3E}">
        <p14:creationId xmlns:p14="http://schemas.microsoft.com/office/powerpoint/2010/main" val="3743929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B224CED7-290E-ED89-0BF2-24ED5523FA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51" r="1156" b="-1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630E09-F6C7-D33D-AF64-A6F552A40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7" y="603504"/>
            <a:ext cx="5916168" cy="823852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Assignment Overview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324EA-CEAA-F81B-0BED-DDAECD253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7" y="2214282"/>
            <a:ext cx="5916168" cy="4095078"/>
          </a:xfrm>
        </p:spPr>
        <p:txBody>
          <a:bodyPr>
            <a:norm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Module: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International Business Communications (LCBB6001)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Assessment Type: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Individual Essay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Word Count: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2500 words (+/-10%)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Contribution to Overall Grade: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50%</a:t>
            </a:r>
          </a:p>
          <a:p>
            <a:pPr marL="0" indent="0" algn="just">
              <a:buNone/>
            </a:pP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223846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962AEC0C-1E40-19FE-51C7-A166463010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18" r="38089" b="-1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90C329-4E9C-B527-C543-FB928078D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7" y="603504"/>
            <a:ext cx="5916168" cy="1062138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Assignment Background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4189C-6C7F-70F5-AB14-5ECC33858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7" y="2214282"/>
            <a:ext cx="5916168" cy="4095078"/>
          </a:xfrm>
        </p:spPr>
        <p:txBody>
          <a:bodyPr>
            <a:no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 are the Country Director of a UK-based multinational company.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company is expanding operations into Asia, partnering with a leading regional firm.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300" b="1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Your task: </a:t>
            </a:r>
            <a:r>
              <a:rPr lang="en-GB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 a diverse team from the UK and Japan to ensure smooth communication and project implementation.</a:t>
            </a:r>
          </a:p>
          <a:p>
            <a:pPr algn="just"/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655078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a network&#10;&#10;AI-generated content may be incorrect.">
            <a:extLst>
              <a:ext uri="{FF2B5EF4-FFF2-40B4-BE49-F238E27FC236}">
                <a16:creationId xmlns:a16="http://schemas.microsoft.com/office/drawing/2014/main" id="{A5EBC464-9C5D-4144-C93F-D6F7E597CC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68" r="28680" b="-2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CD5164-E062-5D69-FDE7-70A37547A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7" y="603504"/>
            <a:ext cx="5916168" cy="1062138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Task Requirements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6B01F-7BDD-B6E7-F901-0BF88367A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7" y="2214282"/>
            <a:ext cx="5916168" cy="4095078"/>
          </a:xfrm>
        </p:spPr>
        <p:txBody>
          <a:bodyPr>
            <a:no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Evaluate the differences in communication styles between UK and Japanese teams.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Analyse potential misunderstandings and miscommunications.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Apply cultural dimension theories such as:</a:t>
            </a:r>
          </a:p>
          <a:p>
            <a:pPr marL="742950" lvl="1" indent="-285750" algn="just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Hofstede’s Cultural Dimensions</a:t>
            </a:r>
          </a:p>
          <a:p>
            <a:pPr marL="742950" lvl="1" indent="-285750" algn="just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High-Context vs. Low-Context Communication</a:t>
            </a:r>
          </a:p>
          <a:p>
            <a:pPr marL="742950" lvl="1" indent="-285750" algn="just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Seven Dimensions of Culture</a:t>
            </a:r>
          </a:p>
          <a:p>
            <a:pPr algn="just"/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907674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abstract design with lines and financial symbols">
            <a:extLst>
              <a:ext uri="{FF2B5EF4-FFF2-40B4-BE49-F238E27FC236}">
                <a16:creationId xmlns:a16="http://schemas.microsoft.com/office/drawing/2014/main" id="{0F23F599-7388-3FBF-0175-289586604E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47" r="26639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EAF53D-3E37-2277-05C5-87717B4B7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7" y="603504"/>
            <a:ext cx="5916168" cy="734642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Essay Structure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C5662-F07D-308B-E957-92141AF7B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7" y="1460810"/>
            <a:ext cx="5916168" cy="4848550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r>
              <a:rPr lang="en-GB" sz="1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Table of Contents</a:t>
            </a: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r>
              <a:rPr lang="en-GB" sz="1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Introduction</a:t>
            </a: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 algn="just">
              <a:lnSpc>
                <a:spcPct val="11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Overview of selected UK &amp; Japanese companies</a:t>
            </a:r>
          </a:p>
          <a:p>
            <a:pPr marL="742950" lvl="1" indent="-285750" algn="just">
              <a:lnSpc>
                <a:spcPct val="11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Importance of intercultural business communication</a:t>
            </a: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r>
              <a:rPr lang="en-GB" sz="1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Main Body</a:t>
            </a: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 algn="just">
              <a:lnSpc>
                <a:spcPct val="11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Theoretical framework (cultural dimensions, communication styles)</a:t>
            </a:r>
          </a:p>
          <a:p>
            <a:pPr marL="742950" lvl="1" indent="-285750" algn="just">
              <a:lnSpc>
                <a:spcPct val="11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Comparative analysis of UK vs. Japanese communication styles</a:t>
            </a:r>
          </a:p>
          <a:p>
            <a:pPr marL="742950" lvl="1" indent="-285750" algn="just">
              <a:lnSpc>
                <a:spcPct val="11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Case study or real-world examples</a:t>
            </a:r>
          </a:p>
          <a:p>
            <a:pPr marL="742950" lvl="1" indent="-285750" algn="just">
              <a:lnSpc>
                <a:spcPct val="11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Strategies to improve cross-cultural business communication</a:t>
            </a: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r>
              <a:rPr lang="en-GB" sz="1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Conclusion</a:t>
            </a: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 algn="just">
              <a:lnSpc>
                <a:spcPct val="11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Summary of key findings</a:t>
            </a:r>
          </a:p>
          <a:p>
            <a:pPr marL="742950" lvl="1" indent="-285750" algn="just">
              <a:lnSpc>
                <a:spcPct val="11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Recommendations for effective communication in multinational teams</a:t>
            </a:r>
          </a:p>
          <a:p>
            <a:pPr lvl="1" indent="0" algn="just">
              <a:lnSpc>
                <a:spcPct val="110000"/>
              </a:lnSpc>
              <a:buSzPts val="1000"/>
              <a:buNone/>
              <a:tabLst>
                <a:tab pos="914400" algn="l"/>
              </a:tabLst>
            </a:pPr>
            <a:r>
              <a:rPr lang="en-GB" sz="1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 List (Harvard Style)</a:t>
            </a: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 indent="0" algn="just">
              <a:lnSpc>
                <a:spcPct val="110000"/>
              </a:lnSpc>
              <a:buSzPts val="1000"/>
              <a:buNone/>
              <a:tabLst>
                <a:tab pos="914400" algn="l"/>
              </a:tabLst>
            </a:pP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10000"/>
              </a:lnSpc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683754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F6513-4980-9C78-51D3-4965A9D2F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Key Expectations</a:t>
            </a:r>
            <a:r>
              <a:rPr lang="en-GB" sz="4000">
                <a:effectLst/>
              </a:rPr>
              <a:t> 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95A69F-BCB1-B6AD-9962-A323D3D3EE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4121320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6168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1C9443C3-180A-6A33-F097-06765E288D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/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8016B8-5493-5EEA-20AA-9578C9B15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15" y="603504"/>
            <a:ext cx="4361689" cy="1180691"/>
          </a:xfrm>
        </p:spPr>
        <p:txBody>
          <a:bodyPr anchor="b">
            <a:normAutofit/>
          </a:bodyPr>
          <a:lstStyle/>
          <a:p>
            <a:pPr algn="just"/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Academic Integrity &amp; Referencing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3ECF5-3508-0E42-FA23-B6069A995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17" y="2212848"/>
            <a:ext cx="4361688" cy="4096512"/>
          </a:xfrm>
        </p:spPr>
        <p:txBody>
          <a:bodyPr>
            <a:norm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6858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Use credible academic sources (journals, textbooks, research articles).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6858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Avoid plagiarism; cite all sources properly.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6858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Append a complete reference list using Harvard referencing style.</a:t>
            </a: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390221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B834C-BC00-0C14-81B3-3B6BB2ECE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5899664" cy="881145"/>
          </a:xfrm>
        </p:spPr>
        <p:txBody>
          <a:bodyPr anchor="b">
            <a:normAutofit fontScale="90000"/>
          </a:bodyPr>
          <a:lstStyle/>
          <a:p>
            <a:pPr algn="just"/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Submission Details &amp; Deadline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ECAB8-174F-74E4-ABFB-1FE13D445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Deadline: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Weekday: 25/07/2025 @2PM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Week</a:t>
            </a:r>
            <a:r>
              <a:rPr lang="en-GB" sz="25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end: 26/07/2025 @2PM 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Method: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Turnitin Submission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Late Submission Penalties: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 algn="just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Up to 1 week late: Maximum 40%</a:t>
            </a:r>
          </a:p>
          <a:p>
            <a:pPr marL="742950" lvl="1" indent="-285750" algn="just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Over 1 week late: 0%</a:t>
            </a:r>
          </a:p>
          <a:p>
            <a:pPr algn="just"/>
            <a:endParaRPr lang="en-US" sz="2500" dirty="0"/>
          </a:p>
        </p:txBody>
      </p:sp>
      <p:pic>
        <p:nvPicPr>
          <p:cNvPr id="7" name="Graphic 6" descr="Stopwatch">
            <a:extLst>
              <a:ext uri="{FF2B5EF4-FFF2-40B4-BE49-F238E27FC236}">
                <a16:creationId xmlns:a16="http://schemas.microsoft.com/office/drawing/2014/main" id="{0C901102-8E3F-2C56-AA68-753DA4F372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3823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Illustration of people on a blockchain">
            <a:extLst>
              <a:ext uri="{FF2B5EF4-FFF2-40B4-BE49-F238E27FC236}">
                <a16:creationId xmlns:a16="http://schemas.microsoft.com/office/drawing/2014/main" id="{DF4B4E0A-39D5-D9DB-34CC-6B04BE50CE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645" b="177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A286D-85A9-CAF3-B98C-370958060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35" y="1424475"/>
            <a:ext cx="11234292" cy="16755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sz="3200" dirty="0">
                <a:effectLst/>
              </a:rPr>
              <a:t>Cross-Cultural Negotiations – Individual Presentation </a:t>
            </a:r>
            <a:br>
              <a:rPr lang="en-US" sz="3200" dirty="0">
                <a:effectLst/>
              </a:rPr>
            </a:b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325108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5CE2B-246B-83F1-9D7C-76A350FBF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pPr algn="just"/>
            <a:r>
              <a:rPr lang="en-GB" sz="40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Assignment Overview</a:t>
            </a:r>
            <a:r>
              <a:rPr lang="en-GB" sz="4000" dirty="0">
                <a:effectLst/>
              </a:rPr>
              <a:t> </a:t>
            </a:r>
            <a:endParaRPr lang="en-US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A50C59-B762-062D-5557-13F4AAEAF3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0479925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7476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050A6-F99B-0E31-CCB6-BE2172DFB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pPr algn="just"/>
            <a:r>
              <a:rPr lang="en-GB" sz="40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Scenario &amp; Context</a:t>
            </a:r>
            <a:r>
              <a:rPr lang="en-GB" sz="4000" dirty="0">
                <a:effectLst/>
              </a:rPr>
              <a:t> </a:t>
            </a:r>
            <a:endParaRPr lang="en-US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44D51D-EA20-CA6E-19C3-2963D09710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150085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72711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A122C866-654D-B05D-5866-B70C97B782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86" r="36543" b="-1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6D9933-797D-9958-5138-0F04AD901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849584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Presentation Requirements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92DE7-399A-6C2C-F95B-C649F50CF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>
            <a:norm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Identify key cultural elements that may impact negotiations.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Provide strategies for overcoming cultural differences.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Emphasize the importance of cultural awareness and adaptability.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Use theories and real-world examples to support arguments.</a:t>
            </a:r>
          </a:p>
          <a:p>
            <a:pPr algn="just"/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0032310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alogue board showing flight information">
            <a:extLst>
              <a:ext uri="{FF2B5EF4-FFF2-40B4-BE49-F238E27FC236}">
                <a16:creationId xmlns:a16="http://schemas.microsoft.com/office/drawing/2014/main" id="{36D992F5-8925-ECB6-0EC7-28119AABFC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17" r="28912" b="-1"/>
          <a:stretch/>
        </p:blipFill>
        <p:spPr>
          <a:xfrm>
            <a:off x="7345680" y="267639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595591-F9D4-720E-6FCC-6BD577A12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927642"/>
          </a:xfrm>
        </p:spPr>
        <p:txBody>
          <a:bodyPr anchor="b">
            <a:normAutofit/>
          </a:bodyPr>
          <a:lstStyle/>
          <a:p>
            <a:pPr algn="just"/>
            <a:r>
              <a:rPr lang="en-GB" sz="32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Structure of the Presentation</a:t>
            </a:r>
            <a:r>
              <a:rPr lang="en-GB" sz="3200" dirty="0">
                <a:effectLst/>
              </a:rPr>
              <a:t> 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8BCBA-06D8-D80B-8779-50E4B69E9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851102"/>
            <a:ext cx="6035040" cy="4458258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r>
              <a:rPr lang="en-GB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Title Slide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(Your name, student number, and title)</a:t>
            </a: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endParaRPr lang="en-GB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r>
              <a:rPr lang="en-GB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Introduction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(Purpose &amp; objectives of the presentation)</a:t>
            </a: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endParaRPr lang="en-GB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r>
              <a:rPr lang="en-GB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Understanding Culture &amp; Its Elements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(Definition &amp; impact on business)</a:t>
            </a: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endParaRPr lang="en-GB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r>
              <a:rPr lang="en-GB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Theoretical Frameworks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(Hofstede’s dimensions, High- vs. Low-context cultures)</a:t>
            </a:r>
          </a:p>
          <a:p>
            <a:pPr marL="0" indent="0" algn="just">
              <a:lnSpc>
                <a:spcPct val="110000"/>
              </a:lnSpc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797678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E297A4AB-105C-CDC9-EDCC-45AE236939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53" r="31164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ED9EFE-FF6F-4B6A-4A6D-747F7AB91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7" y="603504"/>
            <a:ext cx="6274058" cy="846155"/>
          </a:xfrm>
        </p:spPr>
        <p:txBody>
          <a:bodyPr anchor="b">
            <a:normAutofit fontScale="90000"/>
          </a:bodyPr>
          <a:lstStyle/>
          <a:p>
            <a:r>
              <a:rPr lang="en-GB" sz="32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Structure of the Presentation</a:t>
            </a:r>
            <a:r>
              <a:rPr lang="en-GB" sz="3200" dirty="0">
                <a:effectLst/>
              </a:rPr>
              <a:t> Cont.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01ACB-3B65-2FF0-90C3-4FBA26DD8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7" y="2214282"/>
            <a:ext cx="5916168" cy="4095078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r>
              <a:rPr lang="en-GB" sz="17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Key Cultural Differences Between the UK &amp; China</a:t>
            </a:r>
            <a:endParaRPr lang="en-GB" sz="17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endParaRPr lang="en-GB" sz="17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r>
              <a:rPr lang="en-GB" sz="17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Challenges in Cross-Cultural Negotiations</a:t>
            </a:r>
            <a:r>
              <a:rPr lang="en-GB" sz="1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(Potential misunderstandings, language barriers, negotiation styles)</a:t>
            </a: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endParaRPr lang="en-GB" sz="17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r>
              <a:rPr lang="en-GB" sz="17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Negotiation Strategies for Success</a:t>
            </a:r>
            <a:endParaRPr lang="en-GB" sz="17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endParaRPr lang="en-GB" sz="17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tabLst>
                <a:tab pos="457200" algn="l"/>
              </a:tabLst>
            </a:pPr>
            <a:r>
              <a:rPr lang="en-GB" sz="17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Conclusion &amp; Recommendations</a:t>
            </a:r>
            <a:endParaRPr lang="en-GB" sz="17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algn="just">
              <a:lnSpc>
                <a:spcPct val="110000"/>
              </a:lnSpc>
              <a:buNone/>
              <a:tabLst>
                <a:tab pos="457200" algn="l"/>
              </a:tabLst>
            </a:pPr>
            <a:endParaRPr lang="en-GB" sz="17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algn="just">
              <a:lnSpc>
                <a:spcPct val="110000"/>
              </a:lnSpc>
              <a:buNone/>
              <a:tabLst>
                <a:tab pos="457200" algn="l"/>
              </a:tabLst>
            </a:pPr>
            <a:r>
              <a:rPr lang="en-GB" sz="17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References (Harvard Referencing Style)</a:t>
            </a:r>
            <a:endParaRPr lang="en-GB" sz="17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0000"/>
              </a:lnSpc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7082403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7E89CF24-3FD2-31D9-1349-9772712BCF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420" r="14587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BCC364-CD47-D783-F622-5007CB5BE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150666"/>
          </a:xfrm>
        </p:spPr>
        <p:txBody>
          <a:bodyPr anchor="b">
            <a:normAutofit/>
          </a:bodyPr>
          <a:lstStyle/>
          <a:p>
            <a:pPr algn="just"/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Key Cultural Elements to Overcome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DB0CD-3FB6-64E3-D4CC-E1609974B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>
            <a:norm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Communication styles (Direct vs. Indirect)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Attitudes towards hierarchy and authority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Decision-making processes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Perception of time and business relationships</a:t>
            </a: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303047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pins connected with a thread">
            <a:extLst>
              <a:ext uri="{FF2B5EF4-FFF2-40B4-BE49-F238E27FC236}">
                <a16:creationId xmlns:a16="http://schemas.microsoft.com/office/drawing/2014/main" id="{D587B2C8-BC94-7E6D-8E4F-515805D7AF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36" r="35293" b="-1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7AA907-AF34-6E6A-DC28-57155FBB1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849584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Theoretical Frameworks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0A50C-C9A3-4457-57A9-9813DCF5C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884556"/>
            <a:ext cx="6035040" cy="4424804"/>
          </a:xfrm>
        </p:spPr>
        <p:txBody>
          <a:bodyPr>
            <a:norm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Hofstede’s Cultural Dimensions (Power Distance, Individualism vs. Collectivism, Uncertainty Avoidance)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Edward Hall’s High- vs. Low-Context Cultures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Lewis Model of Communication Styles</a:t>
            </a: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000312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908CF2BE-7718-15D2-0AE9-5CF951C4D6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389" r="24534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F2551C-8385-B4FF-B609-A6CFF472B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7" y="603504"/>
            <a:ext cx="6329814" cy="1062138"/>
          </a:xfrm>
        </p:spPr>
        <p:txBody>
          <a:bodyPr anchor="b">
            <a:normAutofit/>
          </a:bodyPr>
          <a:lstStyle/>
          <a:p>
            <a:r>
              <a:rPr lang="en-GB" sz="25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Challenges in Cross-Cultural Negotiations</a:t>
            </a:r>
            <a:r>
              <a:rPr lang="en-GB" sz="2500" dirty="0">
                <a:effectLst/>
              </a:rPr>
              <a:t> </a:t>
            </a:r>
            <a:endParaRPr lang="en-US" sz="2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C48D4-6C6A-C0FF-576A-2689C7C1F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7" y="2214282"/>
            <a:ext cx="5916168" cy="4095078"/>
          </a:xfrm>
        </p:spPr>
        <p:txBody>
          <a:bodyPr>
            <a:norm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Language and communication barriers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Different business etiquette and negotiation approaches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Understanding implicit and explicit agreements</a:t>
            </a: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7108312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87466-33D5-F731-246D-83E071A94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802" y="603504"/>
            <a:ext cx="5577902" cy="1527048"/>
          </a:xfrm>
        </p:spPr>
        <p:txBody>
          <a:bodyPr anchor="b">
            <a:normAutofit/>
          </a:bodyPr>
          <a:lstStyle/>
          <a:p>
            <a: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Negotiation Strategies for Success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72DF7-6A5C-1F76-0C6A-3FCFC8F04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6802" y="2734056"/>
            <a:ext cx="5577902" cy="3575304"/>
          </a:xfrm>
        </p:spPr>
        <p:txBody>
          <a:bodyPr>
            <a:no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Adapt negotiation style to cultural expectations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Build relationships before discussing business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 patient and show respect for hierarchical structures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Use professional interpreters when necessary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Understand the importance of saving face (</a:t>
            </a:r>
            <a:r>
              <a:rPr lang="en-GB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Mianzi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</a:p>
          <a:p>
            <a:pPr algn="just"/>
            <a:endParaRPr lang="en-US" dirty="0"/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532245C4-6422-CAA6-5C9B-658BC72494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2648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840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270948-B195-418E-1827-AEFA37018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pPr algn="just"/>
            <a:r>
              <a:rPr lang="en-GB" sz="28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Conclusion &amp; Recommendations</a:t>
            </a:r>
            <a:r>
              <a:rPr lang="en-GB" sz="2800" dirty="0">
                <a:effectLst/>
              </a:rPr>
              <a:t> </a:t>
            </a:r>
            <a:endParaRPr lang="en-US" sz="28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376A40-17C1-3BE1-099D-D4A7828CF9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5622995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77955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73EEFF-705C-53A1-3F8B-D9BA4A235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of Generative AI</a:t>
            </a:r>
            <a:r>
              <a:rPr lang="en-GB" sz="4000">
                <a:effectLst/>
              </a:rPr>
              <a:t> 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356698-0783-606C-3C6B-7403D496BF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7001849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91651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B61DBC-24BE-B94A-25BE-D63D0690E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pPr algn="just"/>
            <a:r>
              <a:rPr lang="en-GB" sz="40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Assessment Criteria (20% Each)</a:t>
            </a:r>
            <a:r>
              <a:rPr lang="en-GB" sz="4000" dirty="0">
                <a:effectLst/>
              </a:rPr>
              <a:t> </a:t>
            </a:r>
            <a:endParaRPr lang="en-US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C98FB7-F65F-6CA0-7074-78C08C6AD3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8081456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15015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D1B5D3-885A-6148-CD22-EE5F36F86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Tips for Success</a:t>
            </a:r>
            <a:r>
              <a:rPr lang="en-GB" sz="4000">
                <a:effectLst/>
              </a:rPr>
              <a:t> 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8975F4-867C-D4A7-ABE3-69CFFB392F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143353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35455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CAD08-A9E9-1A14-35C2-A9FE4A173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Contact &amp; Support</a:t>
            </a:r>
            <a:r>
              <a:rPr lang="en-GB" sz="4000">
                <a:effectLst/>
              </a:rPr>
              <a:t> 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E28BC6-C5F5-92BD-C390-219714320F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91022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944765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797</Words>
  <Application>Microsoft Office PowerPoint</Application>
  <PresentationFormat>Widescreen</PresentationFormat>
  <Paragraphs>139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Aptos</vt:lpstr>
      <vt:lpstr>Arial</vt:lpstr>
      <vt:lpstr>Courier New</vt:lpstr>
      <vt:lpstr>Neue Haas Grotesk Text Pro</vt:lpstr>
      <vt:lpstr>Symbol</vt:lpstr>
      <vt:lpstr>Times New Roman</vt:lpstr>
      <vt:lpstr>VanillaVTI</vt:lpstr>
      <vt:lpstr>International Business Communications – Assignment Outline </vt:lpstr>
      <vt:lpstr>Assignment Overview </vt:lpstr>
      <vt:lpstr>Assignment Background </vt:lpstr>
      <vt:lpstr>Task Requirements </vt:lpstr>
      <vt:lpstr>Essay Structure </vt:lpstr>
      <vt:lpstr>Key Expectations </vt:lpstr>
      <vt:lpstr>Academic Integrity &amp; Referencing </vt:lpstr>
      <vt:lpstr>Submission Details &amp; Deadline </vt:lpstr>
      <vt:lpstr>Cross-Cultural Negotiations – Individual Presentation  </vt:lpstr>
      <vt:lpstr>Assignment Overview </vt:lpstr>
      <vt:lpstr>Scenario &amp; Context </vt:lpstr>
      <vt:lpstr>Presentation Requirements </vt:lpstr>
      <vt:lpstr>Structure of the Presentation </vt:lpstr>
      <vt:lpstr>Structure of the Presentation Cont.</vt:lpstr>
      <vt:lpstr>Key Cultural Elements to Overcome </vt:lpstr>
      <vt:lpstr>Theoretical Frameworks </vt:lpstr>
      <vt:lpstr>Challenges in Cross-Cultural Negotiations </vt:lpstr>
      <vt:lpstr>Negotiation Strategies for Success </vt:lpstr>
      <vt:lpstr>Conclusion &amp; Recommendations </vt:lpstr>
      <vt:lpstr>Use of Generative AI </vt:lpstr>
      <vt:lpstr>Assessment Criteria (20% Each) </vt:lpstr>
      <vt:lpstr>Tips for Success </vt:lpstr>
      <vt:lpstr>Contact &amp; Support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Afzal Munna (Staff)</dc:creator>
  <cp:lastModifiedBy>Afzal Munna</cp:lastModifiedBy>
  <cp:revision>65</cp:revision>
  <dcterms:created xsi:type="dcterms:W3CDTF">2025-03-09T09:02:59Z</dcterms:created>
  <dcterms:modified xsi:type="dcterms:W3CDTF">2025-07-06T15:37:51Z</dcterms:modified>
</cp:coreProperties>
</file>