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2" r:id="rId5"/>
    <p:sldId id="259" r:id="rId6"/>
    <p:sldId id="261" r:id="rId7"/>
    <p:sldId id="262" r:id="rId8"/>
    <p:sldId id="263" r:id="rId9"/>
    <p:sldId id="264" r:id="rId10"/>
    <p:sldId id="265" r:id="rId11"/>
    <p:sldId id="271" r:id="rId12"/>
    <p:sldId id="266" r:id="rId13"/>
    <p:sldId id="267" r:id="rId14"/>
    <p:sldId id="268" r:id="rId15"/>
    <p:sldId id="269" r:id="rId16"/>
    <p:sldId id="273" r:id="rId17"/>
    <p:sldId id="26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59D47-9E7F-784F-33AE-38CFC0ACDD73}" v="228" dt="2025-10-16T21:30:10.141"/>
    <p1510:client id="{EE058953-92D9-2646-9AED-AF585FBCE4A0}" v="1" dt="2025-10-16T21:27:06.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709"/>
  </p:normalViewPr>
  <p:slideViewPr>
    <p:cSldViewPr snapToGrid="0">
      <p:cViewPr varScale="1">
        <p:scale>
          <a:sx n="106" d="100"/>
          <a:sy n="106" d="100"/>
        </p:scale>
        <p:origin x="69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Ahmed (2437812)" userId="S::2437812@student.uwtsd.ac.uk::754c5e34-20a3-4df8-bd6c-66c50e41af03" providerId="AD" clId="Web-{AF2B6F32-2CCC-A65B-E58C-EDA0C8700CB5}"/>
    <pc:docChg chg="delSld modSld">
      <pc:chgData name="Nadia Ahmed (2437812)" userId="S::2437812@student.uwtsd.ac.uk::754c5e34-20a3-4df8-bd6c-66c50e41af03" providerId="AD" clId="Web-{AF2B6F32-2CCC-A65B-E58C-EDA0C8700CB5}" dt="2025-10-12T10:27:43.641" v="165" actId="20577"/>
      <pc:docMkLst>
        <pc:docMk/>
      </pc:docMkLst>
      <pc:sldChg chg="modSp">
        <pc:chgData name="Nadia Ahmed (2437812)" userId="S::2437812@student.uwtsd.ac.uk::754c5e34-20a3-4df8-bd6c-66c50e41af03" providerId="AD" clId="Web-{AF2B6F32-2CCC-A65B-E58C-EDA0C8700CB5}" dt="2025-10-12T10:10:05.088" v="110" actId="20577"/>
        <pc:sldMkLst>
          <pc:docMk/>
          <pc:sldMk cId="1969907456" sldId="256"/>
        </pc:sldMkLst>
        <pc:spChg chg="mod">
          <ac:chgData name="Nadia Ahmed (2437812)" userId="S::2437812@student.uwtsd.ac.uk::754c5e34-20a3-4df8-bd6c-66c50e41af03" providerId="AD" clId="Web-{AF2B6F32-2CCC-A65B-E58C-EDA0C8700CB5}" dt="2025-10-12T10:10:05.088" v="110" actId="20577"/>
          <ac:spMkLst>
            <pc:docMk/>
            <pc:sldMk cId="1969907456" sldId="256"/>
            <ac:spMk id="2" creationId="{89632A15-E676-4495-D1CD-97C3E817B717}"/>
          </ac:spMkLst>
        </pc:spChg>
        <pc:spChg chg="mod">
          <ac:chgData name="Nadia Ahmed (2437812)" userId="S::2437812@student.uwtsd.ac.uk::754c5e34-20a3-4df8-bd6c-66c50e41af03" providerId="AD" clId="Web-{AF2B6F32-2CCC-A65B-E58C-EDA0C8700CB5}" dt="2025-10-12T10:09:33.025" v="108" actId="20577"/>
          <ac:spMkLst>
            <pc:docMk/>
            <pc:sldMk cId="1969907456" sldId="256"/>
            <ac:spMk id="3" creationId="{DB0D920B-B1A3-A7FD-72D7-2C06DEEB2DCC}"/>
          </ac:spMkLst>
        </pc:spChg>
      </pc:sldChg>
      <pc:sldChg chg="modSp">
        <pc:chgData name="Nadia Ahmed (2437812)" userId="S::2437812@student.uwtsd.ac.uk::754c5e34-20a3-4df8-bd6c-66c50e41af03" providerId="AD" clId="Web-{AF2B6F32-2CCC-A65B-E58C-EDA0C8700CB5}" dt="2025-10-12T10:26:08.156" v="162" actId="20577"/>
        <pc:sldMkLst>
          <pc:docMk/>
          <pc:sldMk cId="3245870513" sldId="257"/>
        </pc:sldMkLst>
        <pc:graphicFrameChg chg="mod modGraphic">
          <ac:chgData name="Nadia Ahmed (2437812)" userId="S::2437812@student.uwtsd.ac.uk::754c5e34-20a3-4df8-bd6c-66c50e41af03" providerId="AD" clId="Web-{AF2B6F32-2CCC-A65B-E58C-EDA0C8700CB5}" dt="2025-10-12T10:26:08.156" v="162" actId="20577"/>
          <ac:graphicFrameMkLst>
            <pc:docMk/>
            <pc:sldMk cId="3245870513" sldId="257"/>
            <ac:graphicFrameMk id="5" creationId="{5FAE0EEF-4824-BE09-EDBA-43DF9309A8BE}"/>
          </ac:graphicFrameMkLst>
        </pc:graphicFrameChg>
      </pc:sldChg>
      <pc:sldChg chg="modSp">
        <pc:chgData name="Nadia Ahmed (2437812)" userId="S::2437812@student.uwtsd.ac.uk::754c5e34-20a3-4df8-bd6c-66c50e41af03" providerId="AD" clId="Web-{AF2B6F32-2CCC-A65B-E58C-EDA0C8700CB5}" dt="2025-10-12T10:15:06.540" v="126" actId="20577"/>
        <pc:sldMkLst>
          <pc:docMk/>
          <pc:sldMk cId="3031077938" sldId="258"/>
        </pc:sldMkLst>
        <pc:spChg chg="mod">
          <ac:chgData name="Nadia Ahmed (2437812)" userId="S::2437812@student.uwtsd.ac.uk::754c5e34-20a3-4df8-bd6c-66c50e41af03" providerId="AD" clId="Web-{AF2B6F32-2CCC-A65B-E58C-EDA0C8700CB5}" dt="2025-10-12T10:15:06.540" v="126" actId="20577"/>
          <ac:spMkLst>
            <pc:docMk/>
            <pc:sldMk cId="3031077938" sldId="258"/>
            <ac:spMk id="3" creationId="{CE334C58-B153-4BA6-110C-4D71F825C461}"/>
          </ac:spMkLst>
        </pc:spChg>
      </pc:sldChg>
      <pc:sldChg chg="modSp">
        <pc:chgData name="Nadia Ahmed (2437812)" userId="S::2437812@student.uwtsd.ac.uk::754c5e34-20a3-4df8-bd6c-66c50e41af03" providerId="AD" clId="Web-{AF2B6F32-2CCC-A65B-E58C-EDA0C8700CB5}" dt="2025-10-12T10:27:00.031" v="164" actId="20577"/>
        <pc:sldMkLst>
          <pc:docMk/>
          <pc:sldMk cId="639175317" sldId="259"/>
        </pc:sldMkLst>
        <pc:spChg chg="mod">
          <ac:chgData name="Nadia Ahmed (2437812)" userId="S::2437812@student.uwtsd.ac.uk::754c5e34-20a3-4df8-bd6c-66c50e41af03" providerId="AD" clId="Web-{AF2B6F32-2CCC-A65B-E58C-EDA0C8700CB5}" dt="2025-10-12T10:27:00.031" v="164" actId="20577"/>
          <ac:spMkLst>
            <pc:docMk/>
            <pc:sldMk cId="639175317" sldId="259"/>
            <ac:spMk id="5" creationId="{B821B88E-6DD8-4A52-124F-CC967C69782C}"/>
          </ac:spMkLst>
        </pc:spChg>
      </pc:sldChg>
      <pc:sldChg chg="modSp">
        <pc:chgData name="Nadia Ahmed (2437812)" userId="S::2437812@student.uwtsd.ac.uk::754c5e34-20a3-4df8-bd6c-66c50e41af03" providerId="AD" clId="Web-{AF2B6F32-2CCC-A65B-E58C-EDA0C8700CB5}" dt="2025-10-12T10:15:44.527" v="132" actId="1076"/>
        <pc:sldMkLst>
          <pc:docMk/>
          <pc:sldMk cId="1029317107" sldId="261"/>
        </pc:sldMkLst>
        <pc:graphicFrameChg chg="mod">
          <ac:chgData name="Nadia Ahmed (2437812)" userId="S::2437812@student.uwtsd.ac.uk::754c5e34-20a3-4df8-bd6c-66c50e41af03" providerId="AD" clId="Web-{AF2B6F32-2CCC-A65B-E58C-EDA0C8700CB5}" dt="2025-10-12T10:15:44.527" v="132" actId="1076"/>
          <ac:graphicFrameMkLst>
            <pc:docMk/>
            <pc:sldMk cId="1029317107" sldId="261"/>
            <ac:graphicFrameMk id="5" creationId="{C378DA75-3531-895A-BB63-A144311E8C9D}"/>
          </ac:graphicFrameMkLst>
        </pc:graphicFrameChg>
      </pc:sldChg>
      <pc:sldChg chg="modSp">
        <pc:chgData name="Nadia Ahmed (2437812)" userId="S::2437812@student.uwtsd.ac.uk::754c5e34-20a3-4df8-bd6c-66c50e41af03" providerId="AD" clId="Web-{AF2B6F32-2CCC-A65B-E58C-EDA0C8700CB5}" dt="2025-10-12T10:27:43.641" v="165" actId="20577"/>
        <pc:sldMkLst>
          <pc:docMk/>
          <pc:sldMk cId="2072503152" sldId="262"/>
        </pc:sldMkLst>
        <pc:spChg chg="mod">
          <ac:chgData name="Nadia Ahmed (2437812)" userId="S::2437812@student.uwtsd.ac.uk::754c5e34-20a3-4df8-bd6c-66c50e41af03" providerId="AD" clId="Web-{AF2B6F32-2CCC-A65B-E58C-EDA0C8700CB5}" dt="2025-10-12T09:37:55.537" v="1" actId="20577"/>
          <ac:spMkLst>
            <pc:docMk/>
            <pc:sldMk cId="2072503152" sldId="262"/>
            <ac:spMk id="2" creationId="{EB65EDC5-E8A9-58DE-F972-22020A16FBEE}"/>
          </ac:spMkLst>
        </pc:spChg>
        <pc:spChg chg="mod">
          <ac:chgData name="Nadia Ahmed (2437812)" userId="S::2437812@student.uwtsd.ac.uk::754c5e34-20a3-4df8-bd6c-66c50e41af03" providerId="AD" clId="Web-{AF2B6F32-2CCC-A65B-E58C-EDA0C8700CB5}" dt="2025-10-12T10:27:43.641" v="165" actId="20577"/>
          <ac:spMkLst>
            <pc:docMk/>
            <pc:sldMk cId="2072503152" sldId="262"/>
            <ac:spMk id="5" creationId="{0F4FA178-E90B-F20A-79ED-13CA7A4B4DA0}"/>
          </ac:spMkLst>
        </pc:spChg>
      </pc:sldChg>
      <pc:sldChg chg="modSp">
        <pc:chgData name="Nadia Ahmed (2437812)" userId="S::2437812@student.uwtsd.ac.uk::754c5e34-20a3-4df8-bd6c-66c50e41af03" providerId="AD" clId="Web-{AF2B6F32-2CCC-A65B-E58C-EDA0C8700CB5}" dt="2025-10-12T10:16:46.265" v="140" actId="14100"/>
        <pc:sldMkLst>
          <pc:docMk/>
          <pc:sldMk cId="3591626255" sldId="263"/>
        </pc:sldMkLst>
        <pc:spChg chg="mod">
          <ac:chgData name="Nadia Ahmed (2437812)" userId="S::2437812@student.uwtsd.ac.uk::754c5e34-20a3-4df8-bd6c-66c50e41af03" providerId="AD" clId="Web-{AF2B6F32-2CCC-A65B-E58C-EDA0C8700CB5}" dt="2025-10-12T10:16:46.265" v="140" actId="14100"/>
          <ac:spMkLst>
            <pc:docMk/>
            <pc:sldMk cId="3591626255" sldId="263"/>
            <ac:spMk id="3" creationId="{139DE1E5-EC8F-CBDD-3D70-D39D99068EAB}"/>
          </ac:spMkLst>
        </pc:spChg>
      </pc:sldChg>
      <pc:sldChg chg="modSp">
        <pc:chgData name="Nadia Ahmed (2437812)" userId="S::2437812@student.uwtsd.ac.uk::754c5e34-20a3-4df8-bd6c-66c50e41af03" providerId="AD" clId="Web-{AF2B6F32-2CCC-A65B-E58C-EDA0C8700CB5}" dt="2025-10-12T10:17:14.423" v="141" actId="20577"/>
        <pc:sldMkLst>
          <pc:docMk/>
          <pc:sldMk cId="2054398479" sldId="265"/>
        </pc:sldMkLst>
        <pc:spChg chg="mod">
          <ac:chgData name="Nadia Ahmed (2437812)" userId="S::2437812@student.uwtsd.ac.uk::754c5e34-20a3-4df8-bd6c-66c50e41af03" providerId="AD" clId="Web-{AF2B6F32-2CCC-A65B-E58C-EDA0C8700CB5}" dt="2025-10-12T10:17:14.423" v="141" actId="20577"/>
          <ac:spMkLst>
            <pc:docMk/>
            <pc:sldMk cId="2054398479" sldId="265"/>
            <ac:spMk id="3" creationId="{FFE52E97-7F76-21DA-8134-F6F4AC9D132D}"/>
          </ac:spMkLst>
        </pc:spChg>
      </pc:sldChg>
      <pc:sldChg chg="modSp">
        <pc:chgData name="Nadia Ahmed (2437812)" userId="S::2437812@student.uwtsd.ac.uk::754c5e34-20a3-4df8-bd6c-66c50e41af03" providerId="AD" clId="Web-{AF2B6F32-2CCC-A65B-E58C-EDA0C8700CB5}" dt="2025-10-12T10:17:56.331" v="145" actId="20577"/>
        <pc:sldMkLst>
          <pc:docMk/>
          <pc:sldMk cId="1234706365" sldId="266"/>
        </pc:sldMkLst>
        <pc:spChg chg="mod">
          <ac:chgData name="Nadia Ahmed (2437812)" userId="S::2437812@student.uwtsd.ac.uk::754c5e34-20a3-4df8-bd6c-66c50e41af03" providerId="AD" clId="Web-{AF2B6F32-2CCC-A65B-E58C-EDA0C8700CB5}" dt="2025-10-12T10:17:56.331" v="145" actId="20577"/>
          <ac:spMkLst>
            <pc:docMk/>
            <pc:sldMk cId="1234706365" sldId="266"/>
            <ac:spMk id="3" creationId="{B8CC1B97-7215-F6BC-D0FB-5289225D2BC4}"/>
          </ac:spMkLst>
        </pc:spChg>
      </pc:sldChg>
      <pc:sldChg chg="modSp">
        <pc:chgData name="Nadia Ahmed (2437812)" userId="S::2437812@student.uwtsd.ac.uk::754c5e34-20a3-4df8-bd6c-66c50e41af03" providerId="AD" clId="Web-{AF2B6F32-2CCC-A65B-E58C-EDA0C8700CB5}" dt="2025-10-12T10:18:38.380" v="146" actId="20577"/>
        <pc:sldMkLst>
          <pc:docMk/>
          <pc:sldMk cId="4201162261" sldId="267"/>
        </pc:sldMkLst>
        <pc:spChg chg="mod">
          <ac:chgData name="Nadia Ahmed (2437812)" userId="S::2437812@student.uwtsd.ac.uk::754c5e34-20a3-4df8-bd6c-66c50e41af03" providerId="AD" clId="Web-{AF2B6F32-2CCC-A65B-E58C-EDA0C8700CB5}" dt="2025-10-12T10:18:38.380" v="146" actId="20577"/>
          <ac:spMkLst>
            <pc:docMk/>
            <pc:sldMk cId="4201162261" sldId="267"/>
            <ac:spMk id="3" creationId="{E69861B5-0D93-CDD6-92A1-A7845A3219C8}"/>
          </ac:spMkLst>
        </pc:spChg>
      </pc:sldChg>
      <pc:sldChg chg="modSp">
        <pc:chgData name="Nadia Ahmed (2437812)" userId="S::2437812@student.uwtsd.ac.uk::754c5e34-20a3-4df8-bd6c-66c50e41af03" providerId="AD" clId="Web-{AF2B6F32-2CCC-A65B-E58C-EDA0C8700CB5}" dt="2025-10-12T10:20:59.743" v="154" actId="20577"/>
        <pc:sldMkLst>
          <pc:docMk/>
          <pc:sldMk cId="2533433045" sldId="268"/>
        </pc:sldMkLst>
        <pc:spChg chg="mod">
          <ac:chgData name="Nadia Ahmed (2437812)" userId="S::2437812@student.uwtsd.ac.uk::754c5e34-20a3-4df8-bd6c-66c50e41af03" providerId="AD" clId="Web-{AF2B6F32-2CCC-A65B-E58C-EDA0C8700CB5}" dt="2025-10-12T10:20:59.743" v="154" actId="20577"/>
          <ac:spMkLst>
            <pc:docMk/>
            <pc:sldMk cId="2533433045" sldId="268"/>
            <ac:spMk id="3" creationId="{A1BE54E5-A3F8-3C28-C772-73D11A2DC0F2}"/>
          </ac:spMkLst>
        </pc:spChg>
      </pc:sldChg>
      <pc:sldChg chg="modSp">
        <pc:chgData name="Nadia Ahmed (2437812)" userId="S::2437812@student.uwtsd.ac.uk::754c5e34-20a3-4df8-bd6c-66c50e41af03" providerId="AD" clId="Web-{AF2B6F32-2CCC-A65B-E58C-EDA0C8700CB5}" dt="2025-10-12T10:19:11.631" v="148" actId="20577"/>
        <pc:sldMkLst>
          <pc:docMk/>
          <pc:sldMk cId="3831033472" sldId="269"/>
        </pc:sldMkLst>
        <pc:spChg chg="mod">
          <ac:chgData name="Nadia Ahmed (2437812)" userId="S::2437812@student.uwtsd.ac.uk::754c5e34-20a3-4df8-bd6c-66c50e41af03" providerId="AD" clId="Web-{AF2B6F32-2CCC-A65B-E58C-EDA0C8700CB5}" dt="2025-10-12T10:19:11.631" v="148" actId="20577"/>
          <ac:spMkLst>
            <pc:docMk/>
            <pc:sldMk cId="3831033472" sldId="269"/>
            <ac:spMk id="3" creationId="{9C7ACD6B-992A-99FC-4BB2-961E76C354E6}"/>
          </ac:spMkLst>
        </pc:spChg>
      </pc:sldChg>
      <pc:sldChg chg="modSp">
        <pc:chgData name="Nadia Ahmed (2437812)" userId="S::2437812@student.uwtsd.ac.uk::754c5e34-20a3-4df8-bd6c-66c50e41af03" providerId="AD" clId="Web-{AF2B6F32-2CCC-A65B-E58C-EDA0C8700CB5}" dt="2025-10-12T10:17:47.362" v="144" actId="20577"/>
        <pc:sldMkLst>
          <pc:docMk/>
          <pc:sldMk cId="1613913542" sldId="271"/>
        </pc:sldMkLst>
        <pc:spChg chg="mod">
          <ac:chgData name="Nadia Ahmed (2437812)" userId="S::2437812@student.uwtsd.ac.uk::754c5e34-20a3-4df8-bd6c-66c50e41af03" providerId="AD" clId="Web-{AF2B6F32-2CCC-A65B-E58C-EDA0C8700CB5}" dt="2025-10-12T10:17:47.362" v="144" actId="20577"/>
          <ac:spMkLst>
            <pc:docMk/>
            <pc:sldMk cId="1613913542" sldId="271"/>
            <ac:spMk id="3" creationId="{4F48BE8A-CE0F-86D4-EC27-718349E113A9}"/>
          </ac:spMkLst>
        </pc:spChg>
      </pc:sldChg>
    </pc:docChg>
  </pc:docChgLst>
  <pc:docChgLst>
    <pc:chgData name="Bhupinder Shergill (2332366)" userId="0abd98dc-e68a-44d5-96b3-adb31fd3a009" providerId="ADAL" clId="{4978179A-BA55-5BFC-975C-45E50C73E562}"/>
    <pc:docChg chg="custSel modSld">
      <pc:chgData name="Bhupinder Shergill (2332366)" userId="0abd98dc-e68a-44d5-96b3-adb31fd3a009" providerId="ADAL" clId="{4978179A-BA55-5BFC-975C-45E50C73E562}" dt="2025-10-17T12:35:29.685" v="22" actId="313"/>
      <pc:docMkLst>
        <pc:docMk/>
      </pc:docMkLst>
      <pc:sldChg chg="modSp mod">
        <pc:chgData name="Bhupinder Shergill (2332366)" userId="0abd98dc-e68a-44d5-96b3-adb31fd3a009" providerId="ADAL" clId="{4978179A-BA55-5BFC-975C-45E50C73E562}" dt="2025-10-17T12:35:15.768" v="21" actId="313"/>
        <pc:sldMkLst>
          <pc:docMk/>
          <pc:sldMk cId="1766205122" sldId="264"/>
        </pc:sldMkLst>
        <pc:spChg chg="mod">
          <ac:chgData name="Bhupinder Shergill (2332366)" userId="0abd98dc-e68a-44d5-96b3-adb31fd3a009" providerId="ADAL" clId="{4978179A-BA55-5BFC-975C-45E50C73E562}" dt="2025-10-17T12:35:15.768" v="21" actId="313"/>
          <ac:spMkLst>
            <pc:docMk/>
            <pc:sldMk cId="1766205122" sldId="264"/>
            <ac:spMk id="3" creationId="{6273196B-5B7C-A9FE-AB97-5DBF641B211A}"/>
          </ac:spMkLst>
        </pc:spChg>
      </pc:sldChg>
      <pc:sldChg chg="modSp mod">
        <pc:chgData name="Bhupinder Shergill (2332366)" userId="0abd98dc-e68a-44d5-96b3-adb31fd3a009" providerId="ADAL" clId="{4978179A-BA55-5BFC-975C-45E50C73E562}" dt="2025-10-17T12:34:32.017" v="16" actId="20577"/>
        <pc:sldMkLst>
          <pc:docMk/>
          <pc:sldMk cId="2054398479" sldId="265"/>
        </pc:sldMkLst>
        <pc:spChg chg="mod">
          <ac:chgData name="Bhupinder Shergill (2332366)" userId="0abd98dc-e68a-44d5-96b3-adb31fd3a009" providerId="ADAL" clId="{4978179A-BA55-5BFC-975C-45E50C73E562}" dt="2025-10-17T12:34:32.017" v="16" actId="20577"/>
          <ac:spMkLst>
            <pc:docMk/>
            <pc:sldMk cId="2054398479" sldId="265"/>
            <ac:spMk id="3" creationId="{FFE52E97-7F76-21DA-8134-F6F4AC9D132D}"/>
          </ac:spMkLst>
        </pc:spChg>
      </pc:sldChg>
      <pc:sldChg chg="modSp mod">
        <pc:chgData name="Bhupinder Shergill (2332366)" userId="0abd98dc-e68a-44d5-96b3-adb31fd3a009" providerId="ADAL" clId="{4978179A-BA55-5BFC-975C-45E50C73E562}" dt="2025-10-17T12:35:29.685" v="22" actId="313"/>
        <pc:sldMkLst>
          <pc:docMk/>
          <pc:sldMk cId="1613913542" sldId="271"/>
        </pc:sldMkLst>
        <pc:spChg chg="mod">
          <ac:chgData name="Bhupinder Shergill (2332366)" userId="0abd98dc-e68a-44d5-96b3-adb31fd3a009" providerId="ADAL" clId="{4978179A-BA55-5BFC-975C-45E50C73E562}" dt="2025-10-17T12:35:29.685" v="22" actId="313"/>
          <ac:spMkLst>
            <pc:docMk/>
            <pc:sldMk cId="1613913542" sldId="271"/>
            <ac:spMk id="3" creationId="{4F48BE8A-CE0F-86D4-EC27-718349E113A9}"/>
          </ac:spMkLst>
        </pc:spChg>
      </pc:sldChg>
      <pc:sldChg chg="modSp mod">
        <pc:chgData name="Bhupinder Shergill (2332366)" userId="0abd98dc-e68a-44d5-96b3-adb31fd3a009" providerId="ADAL" clId="{4978179A-BA55-5BFC-975C-45E50C73E562}" dt="2025-10-17T12:32:00.050" v="1" actId="2711"/>
        <pc:sldMkLst>
          <pc:docMk/>
          <pc:sldMk cId="2765519830" sldId="272"/>
        </pc:sldMkLst>
        <pc:spChg chg="mod">
          <ac:chgData name="Bhupinder Shergill (2332366)" userId="0abd98dc-e68a-44d5-96b3-adb31fd3a009" providerId="ADAL" clId="{4978179A-BA55-5BFC-975C-45E50C73E562}" dt="2025-10-17T12:32:00.050" v="1" actId="2711"/>
          <ac:spMkLst>
            <pc:docMk/>
            <pc:sldMk cId="2765519830" sldId="272"/>
            <ac:spMk id="2" creationId="{49341C7A-6246-6FA4-EEC3-5728EE2B1AA5}"/>
          </ac:spMkLst>
        </pc:spChg>
        <pc:spChg chg="mod">
          <ac:chgData name="Bhupinder Shergill (2332366)" userId="0abd98dc-e68a-44d5-96b3-adb31fd3a009" providerId="ADAL" clId="{4978179A-BA55-5BFC-975C-45E50C73E562}" dt="2025-10-17T12:31:55.503" v="0" actId="2711"/>
          <ac:spMkLst>
            <pc:docMk/>
            <pc:sldMk cId="2765519830" sldId="272"/>
            <ac:spMk id="3" creationId="{9ED86B52-8EE0-42BD-C070-222864F590E5}"/>
          </ac:spMkLst>
        </pc:spChg>
      </pc:sldChg>
    </pc:docChg>
  </pc:docChgLst>
  <pc:docChgLst>
    <pc:chgData name="Sukhwinder Kaur (2328205)" userId="a71e102b-2e34-470e-b0ff-a59e813d776d" providerId="ADAL" clId="{20E3BEFB-D672-4534-98C0-1C70BAFDC440}"/>
    <pc:docChg chg="undo custSel addSld delSld modSld sldOrd">
      <pc:chgData name="Sukhwinder Kaur (2328205)" userId="a71e102b-2e34-470e-b0ff-a59e813d776d" providerId="ADAL" clId="{20E3BEFB-D672-4534-98C0-1C70BAFDC440}" dt="2025-10-16T21:27:06.524" v="215" actId="1076"/>
      <pc:docMkLst>
        <pc:docMk/>
      </pc:docMkLst>
      <pc:sldChg chg="modSp mod">
        <pc:chgData name="Sukhwinder Kaur (2328205)" userId="a71e102b-2e34-470e-b0ff-a59e813d776d" providerId="ADAL" clId="{20E3BEFB-D672-4534-98C0-1C70BAFDC440}" dt="2025-10-15T20:10:30.805" v="44" actId="20577"/>
        <pc:sldMkLst>
          <pc:docMk/>
          <pc:sldMk cId="1969907456" sldId="256"/>
        </pc:sldMkLst>
        <pc:spChg chg="mod">
          <ac:chgData name="Sukhwinder Kaur (2328205)" userId="a71e102b-2e34-470e-b0ff-a59e813d776d" providerId="ADAL" clId="{20E3BEFB-D672-4534-98C0-1C70BAFDC440}" dt="2025-10-15T20:10:30.805" v="44" actId="20577"/>
          <ac:spMkLst>
            <pc:docMk/>
            <pc:sldMk cId="1969907456" sldId="256"/>
            <ac:spMk id="3" creationId="{DB0D920B-B1A3-A7FD-72D7-2C06DEEB2DCC}"/>
          </ac:spMkLst>
        </pc:spChg>
      </pc:sldChg>
      <pc:sldChg chg="ord">
        <pc:chgData name="Sukhwinder Kaur (2328205)" userId="a71e102b-2e34-470e-b0ff-a59e813d776d" providerId="ADAL" clId="{20E3BEFB-D672-4534-98C0-1C70BAFDC440}" dt="2025-10-16T21:27:06.524" v="215" actId="1076"/>
        <pc:sldMkLst>
          <pc:docMk/>
          <pc:sldMk cId="3270758376" sldId="260"/>
        </pc:sldMkLst>
      </pc:sldChg>
      <pc:sldChg chg="modSp mod">
        <pc:chgData name="Sukhwinder Kaur (2328205)" userId="a71e102b-2e34-470e-b0ff-a59e813d776d" providerId="ADAL" clId="{20E3BEFB-D672-4534-98C0-1C70BAFDC440}" dt="2025-10-15T20:19:57.779" v="120" actId="1076"/>
        <pc:sldMkLst>
          <pc:docMk/>
          <pc:sldMk cId="1234706365" sldId="266"/>
        </pc:sldMkLst>
        <pc:spChg chg="mod">
          <ac:chgData name="Sukhwinder Kaur (2328205)" userId="a71e102b-2e34-470e-b0ff-a59e813d776d" providerId="ADAL" clId="{20E3BEFB-D672-4534-98C0-1C70BAFDC440}" dt="2025-10-15T20:19:57.779" v="120" actId="1076"/>
          <ac:spMkLst>
            <pc:docMk/>
            <pc:sldMk cId="1234706365" sldId="266"/>
            <ac:spMk id="3" creationId="{B8CC1B97-7215-F6BC-D0FB-5289225D2BC4}"/>
          </ac:spMkLst>
        </pc:spChg>
      </pc:sldChg>
      <pc:sldChg chg="modSp mod">
        <pc:chgData name="Sukhwinder Kaur (2328205)" userId="a71e102b-2e34-470e-b0ff-a59e813d776d" providerId="ADAL" clId="{20E3BEFB-D672-4534-98C0-1C70BAFDC440}" dt="2025-10-15T20:27:28.158" v="134" actId="20577"/>
        <pc:sldMkLst>
          <pc:docMk/>
          <pc:sldMk cId="4201162261" sldId="267"/>
        </pc:sldMkLst>
        <pc:spChg chg="mod">
          <ac:chgData name="Sukhwinder Kaur (2328205)" userId="a71e102b-2e34-470e-b0ff-a59e813d776d" providerId="ADAL" clId="{20E3BEFB-D672-4534-98C0-1C70BAFDC440}" dt="2025-10-15T20:27:28.158" v="134" actId="20577"/>
          <ac:spMkLst>
            <pc:docMk/>
            <pc:sldMk cId="4201162261" sldId="267"/>
            <ac:spMk id="3" creationId="{E69861B5-0D93-CDD6-92A1-A7845A3219C8}"/>
          </ac:spMkLst>
        </pc:spChg>
      </pc:sldChg>
      <pc:sldChg chg="modSp mod">
        <pc:chgData name="Sukhwinder Kaur (2328205)" userId="a71e102b-2e34-470e-b0ff-a59e813d776d" providerId="ADAL" clId="{20E3BEFB-D672-4534-98C0-1C70BAFDC440}" dt="2025-10-15T20:34:18.801" v="214" actId="20577"/>
        <pc:sldMkLst>
          <pc:docMk/>
          <pc:sldMk cId="2533433045" sldId="268"/>
        </pc:sldMkLst>
        <pc:spChg chg="mod">
          <ac:chgData name="Sukhwinder Kaur (2328205)" userId="a71e102b-2e34-470e-b0ff-a59e813d776d" providerId="ADAL" clId="{20E3BEFB-D672-4534-98C0-1C70BAFDC440}" dt="2025-10-15T20:33:21.165" v="185" actId="1076"/>
          <ac:spMkLst>
            <pc:docMk/>
            <pc:sldMk cId="2533433045" sldId="268"/>
            <ac:spMk id="2" creationId="{F14704BC-493B-C3B0-AD22-FE3E64DC3FA2}"/>
          </ac:spMkLst>
        </pc:spChg>
        <pc:spChg chg="mod">
          <ac:chgData name="Sukhwinder Kaur (2328205)" userId="a71e102b-2e34-470e-b0ff-a59e813d776d" providerId="ADAL" clId="{20E3BEFB-D672-4534-98C0-1C70BAFDC440}" dt="2025-10-15T20:34:18.801" v="214" actId="20577"/>
          <ac:spMkLst>
            <pc:docMk/>
            <pc:sldMk cId="2533433045" sldId="268"/>
            <ac:spMk id="3" creationId="{A1BE54E5-A3F8-3C28-C772-73D11A2DC0F2}"/>
          </ac:spMkLst>
        </pc:spChg>
      </pc:sldChg>
      <pc:sldChg chg="del">
        <pc:chgData name="Sukhwinder Kaur (2328205)" userId="a71e102b-2e34-470e-b0ff-a59e813d776d" providerId="ADAL" clId="{20E3BEFB-D672-4534-98C0-1C70BAFDC440}" dt="2025-10-15T20:09:29.217" v="32" actId="2696"/>
        <pc:sldMkLst>
          <pc:docMk/>
          <pc:sldMk cId="1480253800" sldId="270"/>
        </pc:sldMkLst>
      </pc:sldChg>
      <pc:sldChg chg="modSp mod">
        <pc:chgData name="Sukhwinder Kaur (2328205)" userId="a71e102b-2e34-470e-b0ff-a59e813d776d" providerId="ADAL" clId="{20E3BEFB-D672-4534-98C0-1C70BAFDC440}" dt="2025-10-15T20:11:11.115" v="45" actId="1076"/>
        <pc:sldMkLst>
          <pc:docMk/>
          <pc:sldMk cId="1613913542" sldId="271"/>
        </pc:sldMkLst>
        <pc:spChg chg="mod">
          <ac:chgData name="Sukhwinder Kaur (2328205)" userId="a71e102b-2e34-470e-b0ff-a59e813d776d" providerId="ADAL" clId="{20E3BEFB-D672-4534-98C0-1C70BAFDC440}" dt="2025-10-15T20:11:11.115" v="45" actId="1076"/>
          <ac:spMkLst>
            <pc:docMk/>
            <pc:sldMk cId="1613913542" sldId="271"/>
            <ac:spMk id="3" creationId="{4F48BE8A-CE0F-86D4-EC27-718349E113A9}"/>
          </ac:spMkLst>
        </pc:spChg>
      </pc:sldChg>
      <pc:sldChg chg="addSp delSp modSp new mod ord setBg">
        <pc:chgData name="Sukhwinder Kaur (2328205)" userId="a71e102b-2e34-470e-b0ff-a59e813d776d" providerId="ADAL" clId="{20E3BEFB-D672-4534-98C0-1C70BAFDC440}" dt="2025-10-15T20:30:52.507" v="173" actId="20577"/>
        <pc:sldMkLst>
          <pc:docMk/>
          <pc:sldMk cId="1774339352" sldId="273"/>
        </pc:sldMkLst>
        <pc:spChg chg="mod">
          <ac:chgData name="Sukhwinder Kaur (2328205)" userId="a71e102b-2e34-470e-b0ff-a59e813d776d" providerId="ADAL" clId="{20E3BEFB-D672-4534-98C0-1C70BAFDC440}" dt="2025-10-15T20:08:19.862" v="29" actId="26606"/>
          <ac:spMkLst>
            <pc:docMk/>
            <pc:sldMk cId="1774339352" sldId="273"/>
            <ac:spMk id="2" creationId="{4C972456-BA64-3085-AF32-767D33F2D479}"/>
          </ac:spMkLst>
        </pc:spChg>
        <pc:spChg chg="mod ord">
          <ac:chgData name="Sukhwinder Kaur (2328205)" userId="a71e102b-2e34-470e-b0ff-a59e813d776d" providerId="ADAL" clId="{20E3BEFB-D672-4534-98C0-1C70BAFDC440}" dt="2025-10-15T20:30:52.507" v="173" actId="20577"/>
          <ac:spMkLst>
            <pc:docMk/>
            <pc:sldMk cId="1774339352" sldId="273"/>
            <ac:spMk id="3" creationId="{15851385-B778-5BCC-B794-C637C57CD16E}"/>
          </ac:spMkLst>
        </pc:spChg>
        <pc:spChg chg="add">
          <ac:chgData name="Sukhwinder Kaur (2328205)" userId="a71e102b-2e34-470e-b0ff-a59e813d776d" providerId="ADAL" clId="{20E3BEFB-D672-4534-98C0-1C70BAFDC440}" dt="2025-10-15T20:08:19.862" v="29" actId="26606"/>
          <ac:spMkLst>
            <pc:docMk/>
            <pc:sldMk cId="1774339352" sldId="273"/>
            <ac:spMk id="42" creationId="{12609869-9E80-471B-A487-A53288E0E791}"/>
          </ac:spMkLst>
        </pc:spChg>
        <pc:spChg chg="add">
          <ac:chgData name="Sukhwinder Kaur (2328205)" userId="a71e102b-2e34-470e-b0ff-a59e813d776d" providerId="ADAL" clId="{20E3BEFB-D672-4534-98C0-1C70BAFDC440}" dt="2025-10-15T20:08:19.862" v="29" actId="26606"/>
          <ac:spMkLst>
            <pc:docMk/>
            <pc:sldMk cId="1774339352" sldId="273"/>
            <ac:spMk id="43" creationId="{7004738A-9D34-43E8-97D2-CA0EED4F8BE0}"/>
          </ac:spMkLst>
        </pc:spChg>
        <pc:spChg chg="add">
          <ac:chgData name="Sukhwinder Kaur (2328205)" userId="a71e102b-2e34-470e-b0ff-a59e813d776d" providerId="ADAL" clId="{20E3BEFB-D672-4534-98C0-1C70BAFDC440}" dt="2025-10-15T20:08:19.862" v="29" actId="26606"/>
          <ac:spMkLst>
            <pc:docMk/>
            <pc:sldMk cId="1774339352" sldId="273"/>
            <ac:spMk id="44" creationId="{B8B8D07F-F13E-443E-BA68-2D26672D76B9}"/>
          </ac:spMkLst>
        </pc:spChg>
        <pc:spChg chg="add">
          <ac:chgData name="Sukhwinder Kaur (2328205)" userId="a71e102b-2e34-470e-b0ff-a59e813d776d" providerId="ADAL" clId="{20E3BEFB-D672-4534-98C0-1C70BAFDC440}" dt="2025-10-15T20:08:19.862" v="29" actId="26606"/>
          <ac:spMkLst>
            <pc:docMk/>
            <pc:sldMk cId="1774339352" sldId="273"/>
            <ac:spMk id="45" creationId="{2813A4FA-24A5-41ED-A534-3807D1B2F344}"/>
          </ac:spMkLst>
        </pc:spChg>
        <pc:spChg chg="add">
          <ac:chgData name="Sukhwinder Kaur (2328205)" userId="a71e102b-2e34-470e-b0ff-a59e813d776d" providerId="ADAL" clId="{20E3BEFB-D672-4534-98C0-1C70BAFDC440}" dt="2025-10-15T20:08:19.862" v="29" actId="26606"/>
          <ac:spMkLst>
            <pc:docMk/>
            <pc:sldMk cId="1774339352" sldId="273"/>
            <ac:spMk id="46" creationId="{C3944F27-CA70-4E84-A51A-E6BF89558979}"/>
          </ac:spMkLst>
        </pc:spChg>
        <pc:picChg chg="add mod">
          <ac:chgData name="Sukhwinder Kaur (2328205)" userId="a71e102b-2e34-470e-b0ff-a59e813d776d" providerId="ADAL" clId="{20E3BEFB-D672-4534-98C0-1C70BAFDC440}" dt="2025-10-15T20:08:19.862" v="29" actId="26606"/>
          <ac:picMkLst>
            <pc:docMk/>
            <pc:sldMk cId="1774339352" sldId="273"/>
            <ac:picMk id="4" creationId="{5150C4AE-2D5E-F85D-E266-1EC8948F2FBF}"/>
          </ac:picMkLst>
        </pc:picChg>
      </pc:sldChg>
      <pc:sldChg chg="new">
        <pc:chgData name="Sukhwinder Kaur (2328205)" userId="a71e102b-2e34-470e-b0ff-a59e813d776d" providerId="ADAL" clId="{20E3BEFB-D672-4534-98C0-1C70BAFDC440}" dt="2025-10-15T20:08:38.422" v="31" actId="680"/>
        <pc:sldMkLst>
          <pc:docMk/>
          <pc:sldMk cId="3891172531" sldId="274"/>
        </pc:sldMkLst>
      </pc:sldChg>
    </pc:docChg>
  </pc:docChgLst>
  <pc:docChgLst>
    <pc:chgData name="Nusrat Begum (2329927)" userId="S::2329927@student.uwtsd.ac.uk::cdb48cbe-1f9a-400b-b5ae-06e825c7b431" providerId="AD" clId="Web-{35559D47-9E7F-784F-33AE-38CFC0ACDD73}"/>
    <pc:docChg chg="delSld modSld">
      <pc:chgData name="Nusrat Begum (2329927)" userId="S::2329927@student.uwtsd.ac.uk::cdb48cbe-1f9a-400b-b5ae-06e825c7b431" providerId="AD" clId="Web-{35559D47-9E7F-784F-33AE-38CFC0ACDD73}" dt="2025-10-16T21:30:09.938" v="225" actId="20577"/>
      <pc:docMkLst>
        <pc:docMk/>
      </pc:docMkLst>
      <pc:sldChg chg="modSp">
        <pc:chgData name="Nusrat Begum (2329927)" userId="S::2329927@student.uwtsd.ac.uk::cdb48cbe-1f9a-400b-b5ae-06e825c7b431" providerId="AD" clId="Web-{35559D47-9E7F-784F-33AE-38CFC0ACDD73}" dt="2025-10-16T21:30:09.938" v="225" actId="20577"/>
        <pc:sldMkLst>
          <pc:docMk/>
          <pc:sldMk cId="1969907456" sldId="256"/>
        </pc:sldMkLst>
        <pc:spChg chg="mod">
          <ac:chgData name="Nusrat Begum (2329927)" userId="S::2329927@student.uwtsd.ac.uk::cdb48cbe-1f9a-400b-b5ae-06e825c7b431" providerId="AD" clId="Web-{35559D47-9E7F-784F-33AE-38CFC0ACDD73}" dt="2025-10-16T21:30:09.938" v="225" actId="20577"/>
          <ac:spMkLst>
            <pc:docMk/>
            <pc:sldMk cId="1969907456" sldId="256"/>
            <ac:spMk id="3" creationId="{DB0D920B-B1A3-A7FD-72D7-2C06DEEB2DCC}"/>
          </ac:spMkLst>
        </pc:spChg>
      </pc:sldChg>
      <pc:sldChg chg="modSp">
        <pc:chgData name="Nusrat Begum (2329927)" userId="S::2329927@student.uwtsd.ac.uk::cdb48cbe-1f9a-400b-b5ae-06e825c7b431" providerId="AD" clId="Web-{35559D47-9E7F-784F-33AE-38CFC0ACDD73}" dt="2025-10-16T21:23:51.725" v="221" actId="20577"/>
        <pc:sldMkLst>
          <pc:docMk/>
          <pc:sldMk cId="2765519830" sldId="272"/>
        </pc:sldMkLst>
        <pc:spChg chg="mod">
          <ac:chgData name="Nusrat Begum (2329927)" userId="S::2329927@student.uwtsd.ac.uk::cdb48cbe-1f9a-400b-b5ae-06e825c7b431" providerId="AD" clId="Web-{35559D47-9E7F-784F-33AE-38CFC0ACDD73}" dt="2025-10-16T21:23:51.725" v="221" actId="20577"/>
          <ac:spMkLst>
            <pc:docMk/>
            <pc:sldMk cId="2765519830" sldId="272"/>
            <ac:spMk id="2" creationId="{49341C7A-6246-6FA4-EEC3-5728EE2B1AA5}"/>
          </ac:spMkLst>
        </pc:spChg>
        <pc:spChg chg="mod">
          <ac:chgData name="Nusrat Begum (2329927)" userId="S::2329927@student.uwtsd.ac.uk::cdb48cbe-1f9a-400b-b5ae-06e825c7b431" providerId="AD" clId="Web-{35559D47-9E7F-784F-33AE-38CFC0ACDD73}" dt="2025-10-16T21:16:02.431" v="218" actId="20577"/>
          <ac:spMkLst>
            <pc:docMk/>
            <pc:sldMk cId="2765519830" sldId="272"/>
            <ac:spMk id="3" creationId="{9ED86B52-8EE0-42BD-C070-222864F590E5}"/>
          </ac:spMkLst>
        </pc:spChg>
      </pc:sldChg>
      <pc:sldChg chg="del">
        <pc:chgData name="Nusrat Begum (2329927)" userId="S::2329927@student.uwtsd.ac.uk::cdb48cbe-1f9a-400b-b5ae-06e825c7b431" providerId="AD" clId="Web-{35559D47-9E7F-784F-33AE-38CFC0ACDD73}" dt="2025-10-16T21:28:00.900" v="222"/>
        <pc:sldMkLst>
          <pc:docMk/>
          <pc:sldMk cId="3891172531" sldId="274"/>
        </pc:sldMkLst>
      </pc:sldChg>
    </pc:docChg>
  </pc:docChgLst>
  <pc:docChgLst>
    <pc:chgData name="Nusrat Begum (2329927)" userId="S::2329927@student.uwtsd.ac.uk::cdb48cbe-1f9a-400b-b5ae-06e825c7b431" providerId="AD" clId="Web-{709A253C-494E-3C4E-D277-139BF1BB446C}"/>
    <pc:docChg chg="addSld modSld">
      <pc:chgData name="Nusrat Begum (2329927)" userId="S::2329927@student.uwtsd.ac.uk::cdb48cbe-1f9a-400b-b5ae-06e825c7b431" providerId="AD" clId="Web-{709A253C-494E-3C4E-D277-139BF1BB446C}" dt="2025-10-12T11:34:08.827" v="644" actId="20577"/>
      <pc:docMkLst>
        <pc:docMk/>
      </pc:docMkLst>
      <pc:sldChg chg="modSp">
        <pc:chgData name="Nusrat Begum (2329927)" userId="S::2329927@student.uwtsd.ac.uk::cdb48cbe-1f9a-400b-b5ae-06e825c7b431" providerId="AD" clId="Web-{709A253C-494E-3C4E-D277-139BF1BB446C}" dt="2025-10-12T09:16:16.710" v="126" actId="20577"/>
        <pc:sldMkLst>
          <pc:docMk/>
          <pc:sldMk cId="1969907456" sldId="256"/>
        </pc:sldMkLst>
        <pc:spChg chg="mod">
          <ac:chgData name="Nusrat Begum (2329927)" userId="S::2329927@student.uwtsd.ac.uk::cdb48cbe-1f9a-400b-b5ae-06e825c7b431" providerId="AD" clId="Web-{709A253C-494E-3C4E-D277-139BF1BB446C}" dt="2025-10-12T09:16:16.710" v="126" actId="20577"/>
          <ac:spMkLst>
            <pc:docMk/>
            <pc:sldMk cId="1969907456" sldId="256"/>
            <ac:spMk id="2" creationId="{89632A15-E676-4495-D1CD-97C3E817B717}"/>
          </ac:spMkLst>
        </pc:spChg>
        <pc:spChg chg="mod">
          <ac:chgData name="Nusrat Begum (2329927)" userId="S::2329927@student.uwtsd.ac.uk::cdb48cbe-1f9a-400b-b5ae-06e825c7b431" providerId="AD" clId="Web-{709A253C-494E-3C4E-D277-139BF1BB446C}" dt="2025-10-12T09:00:51.932" v="58" actId="14100"/>
          <ac:spMkLst>
            <pc:docMk/>
            <pc:sldMk cId="1969907456" sldId="256"/>
            <ac:spMk id="3" creationId="{DB0D920B-B1A3-A7FD-72D7-2C06DEEB2DCC}"/>
          </ac:spMkLst>
        </pc:spChg>
      </pc:sldChg>
      <pc:sldChg chg="modSp">
        <pc:chgData name="Nusrat Begum (2329927)" userId="S::2329927@student.uwtsd.ac.uk::cdb48cbe-1f9a-400b-b5ae-06e825c7b431" providerId="AD" clId="Web-{709A253C-494E-3C4E-D277-139BF1BB446C}" dt="2025-10-12T10:22:37.885" v="539" actId="20577"/>
        <pc:sldMkLst>
          <pc:docMk/>
          <pc:sldMk cId="3245870513" sldId="257"/>
        </pc:sldMkLst>
        <pc:graphicFrameChg chg="mod modGraphic">
          <ac:chgData name="Nusrat Begum (2329927)" userId="S::2329927@student.uwtsd.ac.uk::cdb48cbe-1f9a-400b-b5ae-06e825c7b431" providerId="AD" clId="Web-{709A253C-494E-3C4E-D277-139BF1BB446C}" dt="2025-10-12T10:22:37.885" v="539" actId="20577"/>
          <ac:graphicFrameMkLst>
            <pc:docMk/>
            <pc:sldMk cId="3245870513" sldId="257"/>
            <ac:graphicFrameMk id="5" creationId="{5FAE0EEF-4824-BE09-EDBA-43DF9309A8BE}"/>
          </ac:graphicFrameMkLst>
        </pc:graphicFrameChg>
      </pc:sldChg>
      <pc:sldChg chg="modSp">
        <pc:chgData name="Nusrat Begum (2329927)" userId="S::2329927@student.uwtsd.ac.uk::cdb48cbe-1f9a-400b-b5ae-06e825c7b431" providerId="AD" clId="Web-{709A253C-494E-3C4E-D277-139BF1BB446C}" dt="2025-10-12T08:45:53.995" v="44" actId="20577"/>
        <pc:sldMkLst>
          <pc:docMk/>
          <pc:sldMk cId="639175317" sldId="259"/>
        </pc:sldMkLst>
        <pc:spChg chg="mod">
          <ac:chgData name="Nusrat Begum (2329927)" userId="S::2329927@student.uwtsd.ac.uk::cdb48cbe-1f9a-400b-b5ae-06e825c7b431" providerId="AD" clId="Web-{709A253C-494E-3C4E-D277-139BF1BB446C}" dt="2025-10-12T08:45:53.995" v="44" actId="20577"/>
          <ac:spMkLst>
            <pc:docMk/>
            <pc:sldMk cId="639175317" sldId="259"/>
            <ac:spMk id="5" creationId="{B821B88E-6DD8-4A52-124F-CC967C69782C}"/>
          </ac:spMkLst>
        </pc:spChg>
      </pc:sldChg>
      <pc:sldChg chg="modSp">
        <pc:chgData name="Nusrat Begum (2329927)" userId="S::2329927@student.uwtsd.ac.uk::cdb48cbe-1f9a-400b-b5ae-06e825c7b431" providerId="AD" clId="Web-{709A253C-494E-3C4E-D277-139BF1BB446C}" dt="2025-10-12T10:26:23.029" v="566" actId="20577"/>
        <pc:sldMkLst>
          <pc:docMk/>
          <pc:sldMk cId="1029317107" sldId="261"/>
        </pc:sldMkLst>
        <pc:graphicFrameChg chg="mod modGraphic">
          <ac:chgData name="Nusrat Begum (2329927)" userId="S::2329927@student.uwtsd.ac.uk::cdb48cbe-1f9a-400b-b5ae-06e825c7b431" providerId="AD" clId="Web-{709A253C-494E-3C4E-D277-139BF1BB446C}" dt="2025-10-12T10:26:23.029" v="566" actId="20577"/>
          <ac:graphicFrameMkLst>
            <pc:docMk/>
            <pc:sldMk cId="1029317107" sldId="261"/>
            <ac:graphicFrameMk id="5" creationId="{C378DA75-3531-895A-BB63-A144311E8C9D}"/>
          </ac:graphicFrameMkLst>
        </pc:graphicFrameChg>
      </pc:sldChg>
      <pc:sldChg chg="modSp">
        <pc:chgData name="Nusrat Begum (2329927)" userId="S::2329927@student.uwtsd.ac.uk::cdb48cbe-1f9a-400b-b5ae-06e825c7b431" providerId="AD" clId="Web-{709A253C-494E-3C4E-D277-139BF1BB446C}" dt="2025-10-12T08:46:38.421" v="47" actId="20577"/>
        <pc:sldMkLst>
          <pc:docMk/>
          <pc:sldMk cId="3591626255" sldId="263"/>
        </pc:sldMkLst>
        <pc:spChg chg="mod">
          <ac:chgData name="Nusrat Begum (2329927)" userId="S::2329927@student.uwtsd.ac.uk::cdb48cbe-1f9a-400b-b5ae-06e825c7b431" providerId="AD" clId="Web-{709A253C-494E-3C4E-D277-139BF1BB446C}" dt="2025-10-12T08:46:38.421" v="47" actId="20577"/>
          <ac:spMkLst>
            <pc:docMk/>
            <pc:sldMk cId="3591626255" sldId="263"/>
            <ac:spMk id="2" creationId="{B10EA9C2-060B-7A79-E1B4-A9309B6811E1}"/>
          </ac:spMkLst>
        </pc:spChg>
      </pc:sldChg>
      <pc:sldChg chg="modSp new">
        <pc:chgData name="Nusrat Begum (2329927)" userId="S::2329927@student.uwtsd.ac.uk::cdb48cbe-1f9a-400b-b5ae-06e825c7b431" providerId="AD" clId="Web-{709A253C-494E-3C4E-D277-139BF1BB446C}" dt="2025-10-12T11:34:08.827" v="644" actId="20577"/>
        <pc:sldMkLst>
          <pc:docMk/>
          <pc:sldMk cId="2765519830" sldId="272"/>
        </pc:sldMkLst>
        <pc:spChg chg="mod">
          <ac:chgData name="Nusrat Begum (2329927)" userId="S::2329927@student.uwtsd.ac.uk::cdb48cbe-1f9a-400b-b5ae-06e825c7b431" providerId="AD" clId="Web-{709A253C-494E-3C4E-D277-139BF1BB446C}" dt="2025-10-12T11:33:11.930" v="597" actId="20577"/>
          <ac:spMkLst>
            <pc:docMk/>
            <pc:sldMk cId="2765519830" sldId="272"/>
            <ac:spMk id="2" creationId="{49341C7A-6246-6FA4-EEC3-5728EE2B1AA5}"/>
          </ac:spMkLst>
        </pc:spChg>
        <pc:spChg chg="mod">
          <ac:chgData name="Nusrat Begum (2329927)" userId="S::2329927@student.uwtsd.ac.uk::cdb48cbe-1f9a-400b-b5ae-06e825c7b431" providerId="AD" clId="Web-{709A253C-494E-3C4E-D277-139BF1BB446C}" dt="2025-10-12T11:34:08.827" v="644" actId="20577"/>
          <ac:spMkLst>
            <pc:docMk/>
            <pc:sldMk cId="2765519830" sldId="272"/>
            <ac:spMk id="3" creationId="{9ED86B52-8EE0-42BD-C070-222864F590E5}"/>
          </ac:spMkLst>
        </pc:spChg>
      </pc:sldChg>
    </pc:docChg>
  </pc:docChgLst>
  <pc:docChgLst>
    <pc:chgData name="Sukhwinder Kaur (2328205)" userId="S::2328205@student.uwtsd.ac.uk::a71e102b-2e34-470e-b0ff-a59e813d776d" providerId="AD" clId="Web-{DF3D001E-4B66-AAEC-14C8-D06189067AF6}"/>
    <pc:docChg chg="modSld">
      <pc:chgData name="Sukhwinder Kaur (2328205)" userId="S::2328205@student.uwtsd.ac.uk::a71e102b-2e34-470e-b0ff-a59e813d776d" providerId="AD" clId="Web-{DF3D001E-4B66-AAEC-14C8-D06189067AF6}" dt="2025-10-12T11:48:10.310" v="723" actId="20577"/>
      <pc:docMkLst>
        <pc:docMk/>
      </pc:docMkLst>
      <pc:sldChg chg="modSp">
        <pc:chgData name="Sukhwinder Kaur (2328205)" userId="S::2328205@student.uwtsd.ac.uk::a71e102b-2e34-470e-b0ff-a59e813d776d" providerId="AD" clId="Web-{DF3D001E-4B66-AAEC-14C8-D06189067AF6}" dt="2025-10-12T09:53:29.199" v="147" actId="20577"/>
        <pc:sldMkLst>
          <pc:docMk/>
          <pc:sldMk cId="1969907456" sldId="256"/>
        </pc:sldMkLst>
        <pc:spChg chg="mod">
          <ac:chgData name="Sukhwinder Kaur (2328205)" userId="S::2328205@student.uwtsd.ac.uk::a71e102b-2e34-470e-b0ff-a59e813d776d" providerId="AD" clId="Web-{DF3D001E-4B66-AAEC-14C8-D06189067AF6}" dt="2025-10-12T09:53:29.199" v="147" actId="20577"/>
          <ac:spMkLst>
            <pc:docMk/>
            <pc:sldMk cId="1969907456" sldId="256"/>
            <ac:spMk id="3" creationId="{DB0D920B-B1A3-A7FD-72D7-2C06DEEB2DCC}"/>
          </ac:spMkLst>
        </pc:spChg>
      </pc:sldChg>
      <pc:sldChg chg="modSp">
        <pc:chgData name="Sukhwinder Kaur (2328205)" userId="S::2328205@student.uwtsd.ac.uk::a71e102b-2e34-470e-b0ff-a59e813d776d" providerId="AD" clId="Web-{DF3D001E-4B66-AAEC-14C8-D06189067AF6}" dt="2025-10-12T10:22:07.444" v="259" actId="14100"/>
        <pc:sldMkLst>
          <pc:docMk/>
          <pc:sldMk cId="3245870513" sldId="257"/>
        </pc:sldMkLst>
        <pc:spChg chg="mod">
          <ac:chgData name="Sukhwinder Kaur (2328205)" userId="S::2328205@student.uwtsd.ac.uk::a71e102b-2e34-470e-b0ff-a59e813d776d" providerId="AD" clId="Web-{DF3D001E-4B66-AAEC-14C8-D06189067AF6}" dt="2025-10-12T10:22:07.444" v="259" actId="14100"/>
          <ac:spMkLst>
            <pc:docMk/>
            <pc:sldMk cId="3245870513" sldId="257"/>
            <ac:spMk id="2" creationId="{7891E31F-FEC4-1327-FCF1-11AAE50BF996}"/>
          </ac:spMkLst>
        </pc:spChg>
      </pc:sldChg>
      <pc:sldChg chg="modSp">
        <pc:chgData name="Sukhwinder Kaur (2328205)" userId="S::2328205@student.uwtsd.ac.uk::a71e102b-2e34-470e-b0ff-a59e813d776d" providerId="AD" clId="Web-{DF3D001E-4B66-AAEC-14C8-D06189067AF6}" dt="2025-10-12T10:23:07.977" v="269" actId="20577"/>
        <pc:sldMkLst>
          <pc:docMk/>
          <pc:sldMk cId="3031077938" sldId="258"/>
        </pc:sldMkLst>
        <pc:spChg chg="mod">
          <ac:chgData name="Sukhwinder Kaur (2328205)" userId="S::2328205@student.uwtsd.ac.uk::a71e102b-2e34-470e-b0ff-a59e813d776d" providerId="AD" clId="Web-{DF3D001E-4B66-AAEC-14C8-D06189067AF6}" dt="2025-10-12T10:23:07.977" v="269" actId="20577"/>
          <ac:spMkLst>
            <pc:docMk/>
            <pc:sldMk cId="3031077938" sldId="258"/>
            <ac:spMk id="3" creationId="{CE334C58-B153-4BA6-110C-4D71F825C461}"/>
          </ac:spMkLst>
        </pc:spChg>
      </pc:sldChg>
      <pc:sldChg chg="modSp">
        <pc:chgData name="Sukhwinder Kaur (2328205)" userId="S::2328205@student.uwtsd.ac.uk::a71e102b-2e34-470e-b0ff-a59e813d776d" providerId="AD" clId="Web-{DF3D001E-4B66-AAEC-14C8-D06189067AF6}" dt="2025-10-12T10:23:20.227" v="271" actId="14100"/>
        <pc:sldMkLst>
          <pc:docMk/>
          <pc:sldMk cId="639175317" sldId="259"/>
        </pc:sldMkLst>
        <pc:spChg chg="mod">
          <ac:chgData name="Sukhwinder Kaur (2328205)" userId="S::2328205@student.uwtsd.ac.uk::a71e102b-2e34-470e-b0ff-a59e813d776d" providerId="AD" clId="Web-{DF3D001E-4B66-AAEC-14C8-D06189067AF6}" dt="2025-10-12T10:23:20.227" v="271" actId="14100"/>
          <ac:spMkLst>
            <pc:docMk/>
            <pc:sldMk cId="639175317" sldId="259"/>
            <ac:spMk id="2" creationId="{EBA8712B-D3D4-D0DC-FEC8-FC6980DE865F}"/>
          </ac:spMkLst>
        </pc:spChg>
        <pc:spChg chg="mod">
          <ac:chgData name="Sukhwinder Kaur (2328205)" userId="S::2328205@student.uwtsd.ac.uk::a71e102b-2e34-470e-b0ff-a59e813d776d" providerId="AD" clId="Web-{DF3D001E-4B66-AAEC-14C8-D06189067AF6}" dt="2025-10-12T10:11:09.855" v="216" actId="14100"/>
          <ac:spMkLst>
            <pc:docMk/>
            <pc:sldMk cId="639175317" sldId="259"/>
            <ac:spMk id="5" creationId="{B821B88E-6DD8-4A52-124F-CC967C69782C}"/>
          </ac:spMkLst>
        </pc:spChg>
      </pc:sldChg>
      <pc:sldChg chg="modSp">
        <pc:chgData name="Sukhwinder Kaur (2328205)" userId="S::2328205@student.uwtsd.ac.uk::a71e102b-2e34-470e-b0ff-a59e813d776d" providerId="AD" clId="Web-{DF3D001E-4B66-AAEC-14C8-D06189067AF6}" dt="2025-10-12T10:14:17.249" v="217" actId="14100"/>
        <pc:sldMkLst>
          <pc:docMk/>
          <pc:sldMk cId="3591626255" sldId="263"/>
        </pc:sldMkLst>
        <pc:picChg chg="mod">
          <ac:chgData name="Sukhwinder Kaur (2328205)" userId="S::2328205@student.uwtsd.ac.uk::a71e102b-2e34-470e-b0ff-a59e813d776d" providerId="AD" clId="Web-{DF3D001E-4B66-AAEC-14C8-D06189067AF6}" dt="2025-10-12T10:14:17.249" v="217" actId="14100"/>
          <ac:picMkLst>
            <pc:docMk/>
            <pc:sldMk cId="3591626255" sldId="263"/>
            <ac:picMk id="19" creationId="{094DC04E-B974-15FC-EB7C-15D3199C2F7D}"/>
          </ac:picMkLst>
        </pc:picChg>
      </pc:sldChg>
      <pc:sldChg chg="modSp">
        <pc:chgData name="Sukhwinder Kaur (2328205)" userId="S::2328205@student.uwtsd.ac.uk::a71e102b-2e34-470e-b0ff-a59e813d776d" providerId="AD" clId="Web-{DF3D001E-4B66-AAEC-14C8-D06189067AF6}" dt="2025-10-12T10:21:28.584" v="256" actId="14100"/>
        <pc:sldMkLst>
          <pc:docMk/>
          <pc:sldMk cId="1766205122" sldId="264"/>
        </pc:sldMkLst>
        <pc:picChg chg="mod">
          <ac:chgData name="Sukhwinder Kaur (2328205)" userId="S::2328205@student.uwtsd.ac.uk::a71e102b-2e34-470e-b0ff-a59e813d776d" providerId="AD" clId="Web-{DF3D001E-4B66-AAEC-14C8-D06189067AF6}" dt="2025-10-12T10:21:28.584" v="256" actId="14100"/>
          <ac:picMkLst>
            <pc:docMk/>
            <pc:sldMk cId="1766205122" sldId="264"/>
            <ac:picMk id="7" creationId="{03FC77ED-E8CB-9F5C-8574-9BB6B61B9BA5}"/>
          </ac:picMkLst>
        </pc:picChg>
      </pc:sldChg>
      <pc:sldChg chg="modSp">
        <pc:chgData name="Sukhwinder Kaur (2328205)" userId="S::2328205@student.uwtsd.ac.uk::a71e102b-2e34-470e-b0ff-a59e813d776d" providerId="AD" clId="Web-{DF3D001E-4B66-AAEC-14C8-D06189067AF6}" dt="2025-10-12T10:25:04.620" v="275" actId="20577"/>
        <pc:sldMkLst>
          <pc:docMk/>
          <pc:sldMk cId="1234706365" sldId="266"/>
        </pc:sldMkLst>
        <pc:spChg chg="mod">
          <ac:chgData name="Sukhwinder Kaur (2328205)" userId="S::2328205@student.uwtsd.ac.uk::a71e102b-2e34-470e-b0ff-a59e813d776d" providerId="AD" clId="Web-{DF3D001E-4B66-AAEC-14C8-D06189067AF6}" dt="2025-10-12T10:21:38.725" v="258" actId="20577"/>
          <ac:spMkLst>
            <pc:docMk/>
            <pc:sldMk cId="1234706365" sldId="266"/>
            <ac:spMk id="2" creationId="{F3DD6D24-8899-B0C4-5454-0AA3A48D6223}"/>
          </ac:spMkLst>
        </pc:spChg>
        <pc:spChg chg="mod">
          <ac:chgData name="Sukhwinder Kaur (2328205)" userId="S::2328205@student.uwtsd.ac.uk::a71e102b-2e34-470e-b0ff-a59e813d776d" providerId="AD" clId="Web-{DF3D001E-4B66-AAEC-14C8-D06189067AF6}" dt="2025-10-12T10:25:04.620" v="275" actId="20577"/>
          <ac:spMkLst>
            <pc:docMk/>
            <pc:sldMk cId="1234706365" sldId="266"/>
            <ac:spMk id="3" creationId="{B8CC1B97-7215-F6BC-D0FB-5289225D2BC4}"/>
          </ac:spMkLst>
        </pc:spChg>
        <pc:picChg chg="mod">
          <ac:chgData name="Sukhwinder Kaur (2328205)" userId="S::2328205@student.uwtsd.ac.uk::a71e102b-2e34-470e-b0ff-a59e813d776d" providerId="AD" clId="Web-{DF3D001E-4B66-AAEC-14C8-D06189067AF6}" dt="2025-10-12T10:16:13.178" v="226" actId="14100"/>
          <ac:picMkLst>
            <pc:docMk/>
            <pc:sldMk cId="1234706365" sldId="266"/>
            <ac:picMk id="22" creationId="{B5D2C458-3945-426E-ED19-14832DA81237}"/>
          </ac:picMkLst>
        </pc:picChg>
      </pc:sldChg>
      <pc:sldChg chg="modSp">
        <pc:chgData name="Sukhwinder Kaur (2328205)" userId="S::2328205@student.uwtsd.ac.uk::a71e102b-2e34-470e-b0ff-a59e813d776d" providerId="AD" clId="Web-{DF3D001E-4B66-AAEC-14C8-D06189067AF6}" dt="2025-10-12T11:48:10.310" v="723" actId="20577"/>
        <pc:sldMkLst>
          <pc:docMk/>
          <pc:sldMk cId="4201162261" sldId="267"/>
        </pc:sldMkLst>
        <pc:spChg chg="mod">
          <ac:chgData name="Sukhwinder Kaur (2328205)" userId="S::2328205@student.uwtsd.ac.uk::a71e102b-2e34-470e-b0ff-a59e813d776d" providerId="AD" clId="Web-{DF3D001E-4B66-AAEC-14C8-D06189067AF6}" dt="2025-10-12T10:18:08.433" v="238" actId="20577"/>
          <ac:spMkLst>
            <pc:docMk/>
            <pc:sldMk cId="4201162261" sldId="267"/>
            <ac:spMk id="2" creationId="{6203FAC7-DD76-CBEF-92CE-2C10F4DF6034}"/>
          </ac:spMkLst>
        </pc:spChg>
        <pc:spChg chg="mod">
          <ac:chgData name="Sukhwinder Kaur (2328205)" userId="S::2328205@student.uwtsd.ac.uk::a71e102b-2e34-470e-b0ff-a59e813d776d" providerId="AD" clId="Web-{DF3D001E-4B66-AAEC-14C8-D06189067AF6}" dt="2025-10-12T11:48:10.310" v="723" actId="20577"/>
          <ac:spMkLst>
            <pc:docMk/>
            <pc:sldMk cId="4201162261" sldId="267"/>
            <ac:spMk id="3" creationId="{E69861B5-0D93-CDD6-92A1-A7845A3219C8}"/>
          </ac:spMkLst>
        </pc:spChg>
        <pc:picChg chg="mod">
          <ac:chgData name="Sukhwinder Kaur (2328205)" userId="S::2328205@student.uwtsd.ac.uk::a71e102b-2e34-470e-b0ff-a59e813d776d" providerId="AD" clId="Web-{DF3D001E-4B66-AAEC-14C8-D06189067AF6}" dt="2025-10-12T10:17:04.837" v="231" actId="14100"/>
          <ac:picMkLst>
            <pc:docMk/>
            <pc:sldMk cId="4201162261" sldId="267"/>
            <ac:picMk id="6" creationId="{6D825A89-6F1C-5D1B-4DC9-7D616996041E}"/>
          </ac:picMkLst>
        </pc:picChg>
      </pc:sldChg>
      <pc:sldChg chg="modSp">
        <pc:chgData name="Sukhwinder Kaur (2328205)" userId="S::2328205@student.uwtsd.ac.uk::a71e102b-2e34-470e-b0ff-a59e813d776d" providerId="AD" clId="Web-{DF3D001E-4B66-AAEC-14C8-D06189067AF6}" dt="2025-10-12T10:20:08.941" v="249" actId="14100"/>
        <pc:sldMkLst>
          <pc:docMk/>
          <pc:sldMk cId="2533433045" sldId="268"/>
        </pc:sldMkLst>
        <pc:spChg chg="mod">
          <ac:chgData name="Sukhwinder Kaur (2328205)" userId="S::2328205@student.uwtsd.ac.uk::a71e102b-2e34-470e-b0ff-a59e813d776d" providerId="AD" clId="Web-{DF3D001E-4B66-AAEC-14C8-D06189067AF6}" dt="2025-10-12T10:20:08.941" v="249" actId="14100"/>
          <ac:spMkLst>
            <pc:docMk/>
            <pc:sldMk cId="2533433045" sldId="268"/>
            <ac:spMk id="2" creationId="{F14704BC-493B-C3B0-AD22-FE3E64DC3FA2}"/>
          </ac:spMkLst>
        </pc:spChg>
        <pc:spChg chg="mod">
          <ac:chgData name="Sukhwinder Kaur (2328205)" userId="S::2328205@student.uwtsd.ac.uk::a71e102b-2e34-470e-b0ff-a59e813d776d" providerId="AD" clId="Web-{DF3D001E-4B66-AAEC-14C8-D06189067AF6}" dt="2025-10-12T09:54:16.190" v="155" actId="20577"/>
          <ac:spMkLst>
            <pc:docMk/>
            <pc:sldMk cId="2533433045" sldId="268"/>
            <ac:spMk id="3" creationId="{A1BE54E5-A3F8-3C28-C772-73D11A2DC0F2}"/>
          </ac:spMkLst>
        </pc:spChg>
        <pc:picChg chg="mod">
          <ac:chgData name="Sukhwinder Kaur (2328205)" userId="S::2328205@student.uwtsd.ac.uk::a71e102b-2e34-470e-b0ff-a59e813d776d" providerId="AD" clId="Web-{DF3D001E-4B66-AAEC-14C8-D06189067AF6}" dt="2025-10-12T10:19:46.550" v="248" actId="14100"/>
          <ac:picMkLst>
            <pc:docMk/>
            <pc:sldMk cId="2533433045" sldId="268"/>
            <ac:picMk id="6" creationId="{F1956B05-67BB-A75B-3E83-490C3BF06A26}"/>
          </ac:picMkLst>
        </pc:picChg>
      </pc:sldChg>
      <pc:sldChg chg="modSp">
        <pc:chgData name="Sukhwinder Kaur (2328205)" userId="S::2328205@student.uwtsd.ac.uk::a71e102b-2e34-470e-b0ff-a59e813d776d" providerId="AD" clId="Web-{DF3D001E-4B66-AAEC-14C8-D06189067AF6}" dt="2025-10-12T10:20:58.849" v="255" actId="14100"/>
        <pc:sldMkLst>
          <pc:docMk/>
          <pc:sldMk cId="3831033472" sldId="269"/>
        </pc:sldMkLst>
        <pc:spChg chg="mod">
          <ac:chgData name="Sukhwinder Kaur (2328205)" userId="S::2328205@student.uwtsd.ac.uk::a71e102b-2e34-470e-b0ff-a59e813d776d" providerId="AD" clId="Web-{DF3D001E-4B66-AAEC-14C8-D06189067AF6}" dt="2025-10-12T10:20:24.957" v="251" actId="20577"/>
          <ac:spMkLst>
            <pc:docMk/>
            <pc:sldMk cId="3831033472" sldId="269"/>
            <ac:spMk id="2" creationId="{F86DCF8B-99F4-83F7-A2D4-EDE007C14674}"/>
          </ac:spMkLst>
        </pc:spChg>
        <pc:spChg chg="mod">
          <ac:chgData name="Sukhwinder Kaur (2328205)" userId="S::2328205@student.uwtsd.ac.uk::a71e102b-2e34-470e-b0ff-a59e813d776d" providerId="AD" clId="Web-{DF3D001E-4B66-AAEC-14C8-D06189067AF6}" dt="2025-10-12T09:54:31.051" v="159" actId="20577"/>
          <ac:spMkLst>
            <pc:docMk/>
            <pc:sldMk cId="3831033472" sldId="269"/>
            <ac:spMk id="3" creationId="{9C7ACD6B-992A-99FC-4BB2-961E76C354E6}"/>
          </ac:spMkLst>
        </pc:spChg>
        <pc:picChg chg="mod">
          <ac:chgData name="Sukhwinder Kaur (2328205)" userId="S::2328205@student.uwtsd.ac.uk::a71e102b-2e34-470e-b0ff-a59e813d776d" providerId="AD" clId="Web-{DF3D001E-4B66-AAEC-14C8-D06189067AF6}" dt="2025-10-12T10:20:58.849" v="255" actId="14100"/>
          <ac:picMkLst>
            <pc:docMk/>
            <pc:sldMk cId="3831033472" sldId="269"/>
            <ac:picMk id="6" creationId="{8B0D9D41-71FE-2E5E-809F-50CCBC53E297}"/>
          </ac:picMkLst>
        </pc:picChg>
      </pc:sldChg>
    </pc:docChg>
  </pc:docChgLst>
  <pc:docChgLst>
    <pc:chgData name="Bhupinder Shergill (2332366)" userId="0abd98dc-e68a-44d5-96b3-adb31fd3a009" providerId="ADAL" clId="{DDE85578-26D7-3537-A3D2-A556F530621A}"/>
    <pc:docChg chg="undo custSel addSld delSld modSld">
      <pc:chgData name="Bhupinder Shergill (2332366)" userId="0abd98dc-e68a-44d5-96b3-adb31fd3a009" providerId="ADAL" clId="{DDE85578-26D7-3537-A3D2-A556F530621A}" dt="2025-10-12T09:59:38.740" v="2495" actId="1076"/>
      <pc:docMkLst>
        <pc:docMk/>
      </pc:docMkLst>
      <pc:sldChg chg="addSp delSp modSp mod setBg">
        <pc:chgData name="Bhupinder Shergill (2332366)" userId="0abd98dc-e68a-44d5-96b3-adb31fd3a009" providerId="ADAL" clId="{DDE85578-26D7-3537-A3D2-A556F530621A}" dt="2025-10-10T20:38:23.098" v="1388" actId="26606"/>
        <pc:sldMkLst>
          <pc:docMk/>
          <pc:sldMk cId="1969907456" sldId="256"/>
        </pc:sldMkLst>
        <pc:spChg chg="mod">
          <ac:chgData name="Bhupinder Shergill (2332366)" userId="0abd98dc-e68a-44d5-96b3-adb31fd3a009" providerId="ADAL" clId="{DDE85578-26D7-3537-A3D2-A556F530621A}" dt="2025-10-10T20:38:23.098" v="1388" actId="26606"/>
          <ac:spMkLst>
            <pc:docMk/>
            <pc:sldMk cId="1969907456" sldId="256"/>
            <ac:spMk id="2" creationId="{89632A15-E676-4495-D1CD-97C3E817B717}"/>
          </ac:spMkLst>
        </pc:spChg>
        <pc:spChg chg="mod">
          <ac:chgData name="Bhupinder Shergill (2332366)" userId="0abd98dc-e68a-44d5-96b3-adb31fd3a009" providerId="ADAL" clId="{DDE85578-26D7-3537-A3D2-A556F530621A}" dt="2025-10-10T20:38:23.098" v="1388" actId="26606"/>
          <ac:spMkLst>
            <pc:docMk/>
            <pc:sldMk cId="1969907456" sldId="256"/>
            <ac:spMk id="3" creationId="{DB0D920B-B1A3-A7FD-72D7-2C06DEEB2DCC}"/>
          </ac:spMkLst>
        </pc:spChg>
        <pc:spChg chg="add">
          <ac:chgData name="Bhupinder Shergill (2332366)" userId="0abd98dc-e68a-44d5-96b3-adb31fd3a009" providerId="ADAL" clId="{DDE85578-26D7-3537-A3D2-A556F530621A}" dt="2025-10-10T20:38:23.098" v="1388" actId="26606"/>
          <ac:spMkLst>
            <pc:docMk/>
            <pc:sldMk cId="1969907456" sldId="256"/>
            <ac:spMk id="9" creationId="{9B7AD9F6-8CE7-4299-8FC6-328F4DCD3FF9}"/>
          </ac:spMkLst>
        </pc:spChg>
        <pc:spChg chg="add">
          <ac:chgData name="Bhupinder Shergill (2332366)" userId="0abd98dc-e68a-44d5-96b3-adb31fd3a009" providerId="ADAL" clId="{DDE85578-26D7-3537-A3D2-A556F530621A}" dt="2025-10-10T20:38:23.098" v="1388" actId="26606"/>
          <ac:spMkLst>
            <pc:docMk/>
            <pc:sldMk cId="1969907456" sldId="256"/>
            <ac:spMk id="11" creationId="{F49775AF-8896-43EE-92C6-83497D6DC56F}"/>
          </ac:spMkLst>
        </pc:spChg>
        <pc:picChg chg="add">
          <ac:chgData name="Bhupinder Shergill (2332366)" userId="0abd98dc-e68a-44d5-96b3-adb31fd3a009" providerId="ADAL" clId="{DDE85578-26D7-3537-A3D2-A556F530621A}" dt="2025-10-10T20:38:23.098" v="1388" actId="26606"/>
          <ac:picMkLst>
            <pc:docMk/>
            <pc:sldMk cId="1969907456" sldId="256"/>
            <ac:picMk id="5" creationId="{BBA01B91-B803-B691-C094-ED81DE25A982}"/>
          </ac:picMkLst>
        </pc:picChg>
      </pc:sldChg>
      <pc:sldChg chg="addSp delSp modSp new mod setBg">
        <pc:chgData name="Bhupinder Shergill (2332366)" userId="0abd98dc-e68a-44d5-96b3-adb31fd3a009" providerId="ADAL" clId="{DDE85578-26D7-3537-A3D2-A556F530621A}" dt="2025-10-10T21:33:40.916" v="2486" actId="2711"/>
        <pc:sldMkLst>
          <pc:docMk/>
          <pc:sldMk cId="3245870513" sldId="257"/>
        </pc:sldMkLst>
        <pc:spChg chg="mod">
          <ac:chgData name="Bhupinder Shergill (2332366)" userId="0abd98dc-e68a-44d5-96b3-adb31fd3a009" providerId="ADAL" clId="{DDE85578-26D7-3537-A3D2-A556F530621A}" dt="2025-10-10T20:38:35.124" v="1389" actId="26606"/>
          <ac:spMkLst>
            <pc:docMk/>
            <pc:sldMk cId="3245870513" sldId="257"/>
            <ac:spMk id="2" creationId="{7891E31F-FEC4-1327-FCF1-11AAE50BF996}"/>
          </ac:spMkLst>
        </pc:spChg>
        <pc:spChg chg="add mod">
          <ac:chgData name="Bhupinder Shergill (2332366)" userId="0abd98dc-e68a-44d5-96b3-adb31fd3a009" providerId="ADAL" clId="{DDE85578-26D7-3537-A3D2-A556F530621A}" dt="2025-10-10T20:44:05.823" v="1458" actId="1076"/>
          <ac:spMkLst>
            <pc:docMk/>
            <pc:sldMk cId="3245870513" sldId="257"/>
            <ac:spMk id="3" creationId="{605E1B93-CBDC-9A41-39A1-C802CC510136}"/>
          </ac:spMkLst>
        </pc:spChg>
        <pc:spChg chg="add">
          <ac:chgData name="Bhupinder Shergill (2332366)" userId="0abd98dc-e68a-44d5-96b3-adb31fd3a009" providerId="ADAL" clId="{DDE85578-26D7-3537-A3D2-A556F530621A}" dt="2025-10-10T20:38:35.124" v="1389" actId="26606"/>
          <ac:spMkLst>
            <pc:docMk/>
            <pc:sldMk cId="3245870513" sldId="257"/>
            <ac:spMk id="9" creationId="{2E442304-DDBD-4F7B-8017-36BCC863FB40}"/>
          </ac:spMkLst>
        </pc:spChg>
        <pc:spChg chg="add">
          <ac:chgData name="Bhupinder Shergill (2332366)" userId="0abd98dc-e68a-44d5-96b3-adb31fd3a009" providerId="ADAL" clId="{DDE85578-26D7-3537-A3D2-A556F530621A}" dt="2025-10-10T20:38:35.124" v="1389" actId="26606"/>
          <ac:spMkLst>
            <pc:docMk/>
            <pc:sldMk cId="3245870513" sldId="257"/>
            <ac:spMk id="11" creationId="{5E107275-3853-46FD-A241-DE4355A42675}"/>
          </ac:spMkLst>
        </pc:spChg>
        <pc:graphicFrameChg chg="add modGraphic">
          <ac:chgData name="Bhupinder Shergill (2332366)" userId="0abd98dc-e68a-44d5-96b3-adb31fd3a009" providerId="ADAL" clId="{DDE85578-26D7-3537-A3D2-A556F530621A}" dt="2025-10-10T21:33:40.916" v="2486" actId="2711"/>
          <ac:graphicFrameMkLst>
            <pc:docMk/>
            <pc:sldMk cId="3245870513" sldId="257"/>
            <ac:graphicFrameMk id="5" creationId="{5FAE0EEF-4824-BE09-EDBA-43DF9309A8BE}"/>
          </ac:graphicFrameMkLst>
        </pc:graphicFrameChg>
      </pc:sldChg>
      <pc:sldChg chg="addSp modSp new">
        <pc:chgData name="Bhupinder Shergill (2332366)" userId="0abd98dc-e68a-44d5-96b3-adb31fd3a009" providerId="ADAL" clId="{DDE85578-26D7-3537-A3D2-A556F530621A}" dt="2025-10-10T20:44:44.692" v="1464" actId="1076"/>
        <pc:sldMkLst>
          <pc:docMk/>
          <pc:sldMk cId="3031077938" sldId="258"/>
        </pc:sldMkLst>
        <pc:spChg chg="mod">
          <ac:chgData name="Bhupinder Shergill (2332366)" userId="0abd98dc-e68a-44d5-96b3-adb31fd3a009" providerId="ADAL" clId="{DDE85578-26D7-3537-A3D2-A556F530621A}" dt="2025-10-10T20:33:13.252" v="1003" actId="255"/>
          <ac:spMkLst>
            <pc:docMk/>
            <pc:sldMk cId="3031077938" sldId="258"/>
            <ac:spMk id="2" creationId="{5D624D20-5192-1B98-F12C-55CAEF167311}"/>
          </ac:spMkLst>
        </pc:spChg>
        <pc:spChg chg="mod">
          <ac:chgData name="Bhupinder Shergill (2332366)" userId="0abd98dc-e68a-44d5-96b3-adb31fd3a009" providerId="ADAL" clId="{DDE85578-26D7-3537-A3D2-A556F530621A}" dt="2025-10-10T20:44:44.692" v="1464" actId="1076"/>
          <ac:spMkLst>
            <pc:docMk/>
            <pc:sldMk cId="3031077938" sldId="258"/>
            <ac:spMk id="3" creationId="{CE334C58-B153-4BA6-110C-4D71F825C461}"/>
          </ac:spMkLst>
        </pc:spChg>
        <pc:spChg chg="add">
          <ac:chgData name="Bhupinder Shergill (2332366)" userId="0abd98dc-e68a-44d5-96b3-adb31fd3a009" providerId="ADAL" clId="{DDE85578-26D7-3537-A3D2-A556F530621A}" dt="2025-10-10T20:44:11.535" v="1459" actId="22"/>
          <ac:spMkLst>
            <pc:docMk/>
            <pc:sldMk cId="3031077938" sldId="258"/>
            <ac:spMk id="7" creationId="{32E1B73F-9D94-B924-4E67-98DC2C608D2F}"/>
          </ac:spMkLst>
        </pc:spChg>
        <pc:picChg chg="add mod">
          <ac:chgData name="Bhupinder Shergill (2332366)" userId="0abd98dc-e68a-44d5-96b3-adb31fd3a009" providerId="ADAL" clId="{DDE85578-26D7-3537-A3D2-A556F530621A}" dt="2025-10-10T20:44:28.747" v="1462" actId="1076"/>
          <ac:picMkLst>
            <pc:docMk/>
            <pc:sldMk cId="3031077938" sldId="258"/>
            <ac:picMk id="5" creationId="{C3130F26-8293-67D6-0AC1-A9AD40E47BF5}"/>
          </ac:picMkLst>
        </pc:picChg>
        <pc:picChg chg="add mod">
          <ac:chgData name="Bhupinder Shergill (2332366)" userId="0abd98dc-e68a-44d5-96b3-adb31fd3a009" providerId="ADAL" clId="{DDE85578-26D7-3537-A3D2-A556F530621A}" dt="2025-10-10T20:44:33.129" v="1463" actId="14100"/>
          <ac:picMkLst>
            <pc:docMk/>
            <pc:sldMk cId="3031077938" sldId="258"/>
            <ac:picMk id="6" creationId="{AD13F780-E9ED-5557-8BDC-928AC1635FEA}"/>
          </ac:picMkLst>
        </pc:picChg>
      </pc:sldChg>
      <pc:sldChg chg="addSp delSp modSp new mod setBg">
        <pc:chgData name="Bhupinder Shergill (2332366)" userId="0abd98dc-e68a-44d5-96b3-adb31fd3a009" providerId="ADAL" clId="{DDE85578-26D7-3537-A3D2-A556F530621A}" dt="2025-10-10T20:44:15.380" v="1460" actId="22"/>
        <pc:sldMkLst>
          <pc:docMk/>
          <pc:sldMk cId="639175317" sldId="259"/>
        </pc:sldMkLst>
        <pc:spChg chg="mod">
          <ac:chgData name="Bhupinder Shergill (2332366)" userId="0abd98dc-e68a-44d5-96b3-adb31fd3a009" providerId="ADAL" clId="{DDE85578-26D7-3537-A3D2-A556F530621A}" dt="2025-10-10T20:41:42.123" v="1419" actId="1076"/>
          <ac:spMkLst>
            <pc:docMk/>
            <pc:sldMk cId="639175317" sldId="259"/>
            <ac:spMk id="2" creationId="{EBA8712B-D3D4-D0DC-FEC8-FC6980DE865F}"/>
          </ac:spMkLst>
        </pc:spChg>
        <pc:spChg chg="add">
          <ac:chgData name="Bhupinder Shergill (2332366)" userId="0abd98dc-e68a-44d5-96b3-adb31fd3a009" providerId="ADAL" clId="{DDE85578-26D7-3537-A3D2-A556F530621A}" dt="2025-10-10T20:44:15.380" v="1460" actId="22"/>
          <ac:spMkLst>
            <pc:docMk/>
            <pc:sldMk cId="639175317" sldId="259"/>
            <ac:spMk id="4" creationId="{06EF4777-FEB3-6194-7EB9-3498D36A8F26}"/>
          </ac:spMkLst>
        </pc:spChg>
        <pc:spChg chg="add mod">
          <ac:chgData name="Bhupinder Shergill (2332366)" userId="0abd98dc-e68a-44d5-96b3-adb31fd3a009" providerId="ADAL" clId="{DDE85578-26D7-3537-A3D2-A556F530621A}" dt="2025-10-10T20:41:59.670" v="1420" actId="2711"/>
          <ac:spMkLst>
            <pc:docMk/>
            <pc:sldMk cId="639175317" sldId="259"/>
            <ac:spMk id="5" creationId="{B821B88E-6DD8-4A52-124F-CC967C69782C}"/>
          </ac:spMkLst>
        </pc:spChg>
        <pc:spChg chg="add">
          <ac:chgData name="Bhupinder Shergill (2332366)" userId="0abd98dc-e68a-44d5-96b3-adb31fd3a009" providerId="ADAL" clId="{DDE85578-26D7-3537-A3D2-A556F530621A}" dt="2025-10-10T20:40:52.309" v="1408" actId="26606"/>
          <ac:spMkLst>
            <pc:docMk/>
            <pc:sldMk cId="639175317" sldId="259"/>
            <ac:spMk id="26" creationId="{EDDBB197-D710-4A4F-A9CA-FD2177498BE8}"/>
          </ac:spMkLst>
        </pc:spChg>
        <pc:spChg chg="add">
          <ac:chgData name="Bhupinder Shergill (2332366)" userId="0abd98dc-e68a-44d5-96b3-adb31fd3a009" providerId="ADAL" clId="{DDE85578-26D7-3537-A3D2-A556F530621A}" dt="2025-10-10T20:40:52.309" v="1408" actId="26606"/>
          <ac:spMkLst>
            <pc:docMk/>
            <pc:sldMk cId="639175317" sldId="259"/>
            <ac:spMk id="27" creationId="{975D1CFA-2CDB-4B64-BD9F-85744E8DA12F}"/>
          </ac:spMkLst>
        </pc:spChg>
        <pc:grpChg chg="add">
          <ac:chgData name="Bhupinder Shergill (2332366)" userId="0abd98dc-e68a-44d5-96b3-adb31fd3a009" providerId="ADAL" clId="{DDE85578-26D7-3537-A3D2-A556F530621A}" dt="2025-10-10T20:40:52.309" v="1408" actId="26606"/>
          <ac:grpSpMkLst>
            <pc:docMk/>
            <pc:sldMk cId="639175317" sldId="259"/>
            <ac:grpSpMk id="28" creationId="{25EE5136-01F1-466C-962D-BA9B4C6757AA}"/>
          </ac:grpSpMkLst>
        </pc:grpChg>
        <pc:picChg chg="add">
          <ac:chgData name="Bhupinder Shergill (2332366)" userId="0abd98dc-e68a-44d5-96b3-adb31fd3a009" providerId="ADAL" clId="{DDE85578-26D7-3537-A3D2-A556F530621A}" dt="2025-10-10T20:40:52.309" v="1408" actId="26606"/>
          <ac:picMkLst>
            <pc:docMk/>
            <pc:sldMk cId="639175317" sldId="259"/>
            <ac:picMk id="29" creationId="{2A87C8A7-60AF-E635-9738-1903EDEE7458}"/>
          </ac:picMkLst>
        </pc:picChg>
      </pc:sldChg>
      <pc:sldChg chg="addSp delSp modSp new">
        <pc:chgData name="Bhupinder Shergill (2332366)" userId="0abd98dc-e68a-44d5-96b3-adb31fd3a009" providerId="ADAL" clId="{DDE85578-26D7-3537-A3D2-A556F530621A}" dt="2025-10-10T21:30:56.184" v="2453" actId="20577"/>
        <pc:sldMkLst>
          <pc:docMk/>
          <pc:sldMk cId="3270758376" sldId="260"/>
        </pc:sldMkLst>
        <pc:spChg chg="add mod">
          <ac:chgData name="Bhupinder Shergill (2332366)" userId="0abd98dc-e68a-44d5-96b3-adb31fd3a009" providerId="ADAL" clId="{DDE85578-26D7-3537-A3D2-A556F530621A}" dt="2025-10-10T21:02:41.320" v="2095" actId="1076"/>
          <ac:spMkLst>
            <pc:docMk/>
            <pc:sldMk cId="3270758376" sldId="260"/>
            <ac:spMk id="7" creationId="{41CC1479-B061-41FE-7EA6-78DB11AA61E4}"/>
          </ac:spMkLst>
        </pc:spChg>
        <pc:spChg chg="add mod">
          <ac:chgData name="Bhupinder Shergill (2332366)" userId="0abd98dc-e68a-44d5-96b3-adb31fd3a009" providerId="ADAL" clId="{DDE85578-26D7-3537-A3D2-A556F530621A}" dt="2025-10-10T21:30:56.184" v="2453" actId="20577"/>
          <ac:spMkLst>
            <pc:docMk/>
            <pc:sldMk cId="3270758376" sldId="260"/>
            <ac:spMk id="9" creationId="{2F09655B-87C1-A291-7EDB-BE7A8EB9410D}"/>
          </ac:spMkLst>
        </pc:spChg>
      </pc:sldChg>
      <pc:sldChg chg="addSp delSp modSp new mod setBg">
        <pc:chgData name="Bhupinder Shergill (2332366)" userId="0abd98dc-e68a-44d5-96b3-adb31fd3a009" providerId="ADAL" clId="{DDE85578-26D7-3537-A3D2-A556F530621A}" dt="2025-10-11T22:05:50.270" v="2491" actId="20577"/>
        <pc:sldMkLst>
          <pc:docMk/>
          <pc:sldMk cId="1029317107" sldId="261"/>
        </pc:sldMkLst>
        <pc:spChg chg="mod">
          <ac:chgData name="Bhupinder Shergill (2332366)" userId="0abd98dc-e68a-44d5-96b3-adb31fd3a009" providerId="ADAL" clId="{DDE85578-26D7-3537-A3D2-A556F530621A}" dt="2025-10-10T20:48:58.376" v="1922" actId="26606"/>
          <ac:spMkLst>
            <pc:docMk/>
            <pc:sldMk cId="1029317107" sldId="261"/>
            <ac:spMk id="2" creationId="{BCAEE73F-B494-448E-6E8E-AD328B43F10B}"/>
          </ac:spMkLst>
        </pc:spChg>
        <pc:spChg chg="add mod">
          <ac:chgData name="Bhupinder Shergill (2332366)" userId="0abd98dc-e68a-44d5-96b3-adb31fd3a009" providerId="ADAL" clId="{DDE85578-26D7-3537-A3D2-A556F530621A}" dt="2025-10-11T22:05:50.270" v="2491" actId="20577"/>
          <ac:spMkLst>
            <pc:docMk/>
            <pc:sldMk cId="1029317107" sldId="261"/>
            <ac:spMk id="6" creationId="{8FF636FB-0AE8-B7A6-102F-441CDAD276F9}"/>
          </ac:spMkLst>
        </pc:spChg>
        <pc:spChg chg="add">
          <ac:chgData name="Bhupinder Shergill (2332366)" userId="0abd98dc-e68a-44d5-96b3-adb31fd3a009" providerId="ADAL" clId="{DDE85578-26D7-3537-A3D2-A556F530621A}" dt="2025-10-10T20:48:58.376" v="1922" actId="26606"/>
          <ac:spMkLst>
            <pc:docMk/>
            <pc:sldMk cId="1029317107" sldId="261"/>
            <ac:spMk id="9" creationId="{56E9B3E6-E277-4D68-BA48-9CB43FFBD6E2}"/>
          </ac:spMkLst>
        </pc:spChg>
        <pc:spChg chg="add">
          <ac:chgData name="Bhupinder Shergill (2332366)" userId="0abd98dc-e68a-44d5-96b3-adb31fd3a009" providerId="ADAL" clId="{DDE85578-26D7-3537-A3D2-A556F530621A}" dt="2025-10-10T20:48:58.376" v="1922" actId="26606"/>
          <ac:spMkLst>
            <pc:docMk/>
            <pc:sldMk cId="1029317107" sldId="261"/>
            <ac:spMk id="16" creationId="{D5B0017B-2ECA-49AF-B397-DC140825DF8D}"/>
          </ac:spMkLst>
        </pc:spChg>
        <pc:grpChg chg="add">
          <ac:chgData name="Bhupinder Shergill (2332366)" userId="0abd98dc-e68a-44d5-96b3-adb31fd3a009" providerId="ADAL" clId="{DDE85578-26D7-3537-A3D2-A556F530621A}" dt="2025-10-10T20:48:58.376" v="1922" actId="26606"/>
          <ac:grpSpMkLst>
            <pc:docMk/>
            <pc:sldMk cId="1029317107" sldId="261"/>
            <ac:grpSpMk id="11" creationId="{AE1C45F0-260A-458C-96ED-C1F6D2151219}"/>
          </ac:grpSpMkLst>
        </pc:grpChg>
        <pc:graphicFrameChg chg="add modGraphic">
          <ac:chgData name="Bhupinder Shergill (2332366)" userId="0abd98dc-e68a-44d5-96b3-adb31fd3a009" providerId="ADAL" clId="{DDE85578-26D7-3537-A3D2-A556F530621A}" dt="2025-10-10T20:56:12.884" v="2021" actId="2711"/>
          <ac:graphicFrameMkLst>
            <pc:docMk/>
            <pc:sldMk cId="1029317107" sldId="261"/>
            <ac:graphicFrameMk id="5" creationId="{C378DA75-3531-895A-BB63-A144311E8C9D}"/>
          </ac:graphicFrameMkLst>
        </pc:graphicFrameChg>
        <pc:cxnChg chg="add">
          <ac:chgData name="Bhupinder Shergill (2332366)" userId="0abd98dc-e68a-44d5-96b3-adb31fd3a009" providerId="ADAL" clId="{DDE85578-26D7-3537-A3D2-A556F530621A}" dt="2025-10-10T20:48:58.376" v="1922" actId="26606"/>
          <ac:cxnSpMkLst>
            <pc:docMk/>
            <pc:sldMk cId="1029317107" sldId="261"/>
            <ac:cxnSpMk id="18" creationId="{6CF1BAF6-AD41-4082-B212-8A1F9A2E8779}"/>
          </ac:cxnSpMkLst>
        </pc:cxnChg>
      </pc:sldChg>
      <pc:sldChg chg="addSp delSp modSp new mod setBg">
        <pc:chgData name="Bhupinder Shergill (2332366)" userId="0abd98dc-e68a-44d5-96b3-adb31fd3a009" providerId="ADAL" clId="{DDE85578-26D7-3537-A3D2-A556F530621A}" dt="2025-10-10T20:57:11.025" v="2035" actId="1076"/>
        <pc:sldMkLst>
          <pc:docMk/>
          <pc:sldMk cId="2072503152" sldId="262"/>
        </pc:sldMkLst>
        <pc:spChg chg="mod">
          <ac:chgData name="Bhupinder Shergill (2332366)" userId="0abd98dc-e68a-44d5-96b3-adb31fd3a009" providerId="ADAL" clId="{DDE85578-26D7-3537-A3D2-A556F530621A}" dt="2025-10-10T20:54:47.093" v="2015" actId="2711"/>
          <ac:spMkLst>
            <pc:docMk/>
            <pc:sldMk cId="2072503152" sldId="262"/>
            <ac:spMk id="2" creationId="{EB65EDC5-E8A9-58DE-F972-22020A16FBEE}"/>
          </ac:spMkLst>
        </pc:spChg>
        <pc:spChg chg="add mod">
          <ac:chgData name="Bhupinder Shergill (2332366)" userId="0abd98dc-e68a-44d5-96b3-adb31fd3a009" providerId="ADAL" clId="{DDE85578-26D7-3537-A3D2-A556F530621A}" dt="2025-10-10T20:55:56.319" v="2020" actId="20577"/>
          <ac:spMkLst>
            <pc:docMk/>
            <pc:sldMk cId="2072503152" sldId="262"/>
            <ac:spMk id="5" creationId="{0F4FA178-E90B-F20A-79ED-13CA7A4B4DA0}"/>
          </ac:spMkLst>
        </pc:spChg>
        <pc:spChg chg="add mod">
          <ac:chgData name="Bhupinder Shergill (2332366)" userId="0abd98dc-e68a-44d5-96b3-adb31fd3a009" providerId="ADAL" clId="{DDE85578-26D7-3537-A3D2-A556F530621A}" dt="2025-10-10T20:57:11.025" v="2035" actId="1076"/>
          <ac:spMkLst>
            <pc:docMk/>
            <pc:sldMk cId="2072503152" sldId="262"/>
            <ac:spMk id="6" creationId="{0222DC64-B279-29CE-D222-3691D1FD323A}"/>
          </ac:spMkLst>
        </pc:spChg>
        <pc:spChg chg="add">
          <ac:chgData name="Bhupinder Shergill (2332366)" userId="0abd98dc-e68a-44d5-96b3-adb31fd3a009" providerId="ADAL" clId="{DDE85578-26D7-3537-A3D2-A556F530621A}" dt="2025-10-10T20:53:52.668" v="1972" actId="26606"/>
          <ac:spMkLst>
            <pc:docMk/>
            <pc:sldMk cId="2072503152" sldId="262"/>
            <ac:spMk id="23" creationId="{8590ADD5-9383-4D3D-9047-3DA2593CCB5D}"/>
          </ac:spMkLst>
        </pc:spChg>
        <pc:spChg chg="add">
          <ac:chgData name="Bhupinder Shergill (2332366)" userId="0abd98dc-e68a-44d5-96b3-adb31fd3a009" providerId="ADAL" clId="{DDE85578-26D7-3537-A3D2-A556F530621A}" dt="2025-10-10T20:53:52.668" v="1972" actId="26606"/>
          <ac:spMkLst>
            <pc:docMk/>
            <pc:sldMk cId="2072503152" sldId="262"/>
            <ac:spMk id="29" creationId="{B91ECDA9-56DC-4270-8F33-01C5637B8CEB}"/>
          </ac:spMkLst>
        </pc:spChg>
        <pc:spChg chg="add">
          <ac:chgData name="Bhupinder Shergill (2332366)" userId="0abd98dc-e68a-44d5-96b3-adb31fd3a009" providerId="ADAL" clId="{DDE85578-26D7-3537-A3D2-A556F530621A}" dt="2025-10-10T20:53:52.668" v="1972" actId="26606"/>
          <ac:spMkLst>
            <pc:docMk/>
            <pc:sldMk cId="2072503152" sldId="262"/>
            <ac:spMk id="30" creationId="{1CD81A2A-6ED4-4EF4-A14C-912D31E14800}"/>
          </ac:spMkLst>
        </pc:spChg>
        <pc:spChg chg="add">
          <ac:chgData name="Bhupinder Shergill (2332366)" userId="0abd98dc-e68a-44d5-96b3-adb31fd3a009" providerId="ADAL" clId="{DDE85578-26D7-3537-A3D2-A556F530621A}" dt="2025-10-10T20:53:52.668" v="1972" actId="26606"/>
          <ac:spMkLst>
            <pc:docMk/>
            <pc:sldMk cId="2072503152" sldId="262"/>
            <ac:spMk id="31" creationId="{75F47824-961D-465D-84F9-EAE11BC6173B}"/>
          </ac:spMkLst>
        </pc:spChg>
        <pc:spChg chg="add">
          <ac:chgData name="Bhupinder Shergill (2332366)" userId="0abd98dc-e68a-44d5-96b3-adb31fd3a009" providerId="ADAL" clId="{DDE85578-26D7-3537-A3D2-A556F530621A}" dt="2025-10-10T20:53:52.668" v="1972" actId="26606"/>
          <ac:spMkLst>
            <pc:docMk/>
            <pc:sldMk cId="2072503152" sldId="262"/>
            <ac:spMk id="32" creationId="{1661932C-CA15-4E17-B115-FAE7CBEE4789}"/>
          </ac:spMkLst>
        </pc:spChg>
        <pc:spChg chg="add">
          <ac:chgData name="Bhupinder Shergill (2332366)" userId="0abd98dc-e68a-44d5-96b3-adb31fd3a009" providerId="ADAL" clId="{DDE85578-26D7-3537-A3D2-A556F530621A}" dt="2025-10-10T20:53:52.668" v="1972" actId="26606"/>
          <ac:spMkLst>
            <pc:docMk/>
            <pc:sldMk cId="2072503152" sldId="262"/>
            <ac:spMk id="33" creationId="{FEC9DA3E-C1D7-472D-B7C0-F71AE41FBA23}"/>
          </ac:spMkLst>
        </pc:spChg>
        <pc:spChg chg="add">
          <ac:chgData name="Bhupinder Shergill (2332366)" userId="0abd98dc-e68a-44d5-96b3-adb31fd3a009" providerId="ADAL" clId="{DDE85578-26D7-3537-A3D2-A556F530621A}" dt="2025-10-10T20:53:52.668" v="1972" actId="26606"/>
          <ac:spMkLst>
            <pc:docMk/>
            <pc:sldMk cId="2072503152" sldId="262"/>
            <ac:spMk id="34" creationId="{DABE3E45-88CF-45D8-8D40-C773324D93F6}"/>
          </ac:spMkLst>
        </pc:spChg>
        <pc:picChg chg="add mod">
          <ac:chgData name="Bhupinder Shergill (2332366)" userId="0abd98dc-e68a-44d5-96b3-adb31fd3a009" providerId="ADAL" clId="{DDE85578-26D7-3537-A3D2-A556F530621A}" dt="2025-10-10T20:53:52.647" v="1971" actId="26606"/>
          <ac:picMkLst>
            <pc:docMk/>
            <pc:sldMk cId="2072503152" sldId="262"/>
            <ac:picMk id="9" creationId="{F0C75F48-B4BC-1B79-532C-87F547D3C542}"/>
          </ac:picMkLst>
        </pc:picChg>
      </pc:sldChg>
      <pc:sldChg chg="addSp delSp modSp new mod setBg">
        <pc:chgData name="Bhupinder Shergill (2332366)" userId="0abd98dc-e68a-44d5-96b3-adb31fd3a009" providerId="ADAL" clId="{DDE85578-26D7-3537-A3D2-A556F530621A}" dt="2025-10-10T21:00:18.253" v="2061" actId="1076"/>
        <pc:sldMkLst>
          <pc:docMk/>
          <pc:sldMk cId="3591626255" sldId="263"/>
        </pc:sldMkLst>
        <pc:spChg chg="mod">
          <ac:chgData name="Bhupinder Shergill (2332366)" userId="0abd98dc-e68a-44d5-96b3-adb31fd3a009" providerId="ADAL" clId="{DDE85578-26D7-3537-A3D2-A556F530621A}" dt="2025-10-10T20:59:21.570" v="2051" actId="26606"/>
          <ac:spMkLst>
            <pc:docMk/>
            <pc:sldMk cId="3591626255" sldId="263"/>
            <ac:spMk id="2" creationId="{B10EA9C2-060B-7A79-E1B4-A9309B6811E1}"/>
          </ac:spMkLst>
        </pc:spChg>
        <pc:spChg chg="mod">
          <ac:chgData name="Bhupinder Shergill (2332366)" userId="0abd98dc-e68a-44d5-96b3-adb31fd3a009" providerId="ADAL" clId="{DDE85578-26D7-3537-A3D2-A556F530621A}" dt="2025-10-10T20:59:21.570" v="2051" actId="26606"/>
          <ac:spMkLst>
            <pc:docMk/>
            <pc:sldMk cId="3591626255" sldId="263"/>
            <ac:spMk id="3" creationId="{139DE1E5-EC8F-CBDD-3D70-D39D99068EAB}"/>
          </ac:spMkLst>
        </pc:spChg>
        <pc:spChg chg="add">
          <ac:chgData name="Bhupinder Shergill (2332366)" userId="0abd98dc-e68a-44d5-96b3-adb31fd3a009" providerId="ADAL" clId="{DDE85578-26D7-3537-A3D2-A556F530621A}" dt="2025-10-10T20:59:21.570" v="2051" actId="26606"/>
          <ac:spMkLst>
            <pc:docMk/>
            <pc:sldMk cId="3591626255" sldId="263"/>
            <ac:spMk id="12" creationId="{B7FAF607-473A-4A43-A23D-BBFF5C4117BB}"/>
          </ac:spMkLst>
        </pc:spChg>
        <pc:spChg chg="add mod">
          <ac:chgData name="Bhupinder Shergill (2332366)" userId="0abd98dc-e68a-44d5-96b3-adb31fd3a009" providerId="ADAL" clId="{DDE85578-26D7-3537-A3D2-A556F530621A}" dt="2025-10-10T21:00:18.253" v="2061" actId="1076"/>
          <ac:spMkLst>
            <pc:docMk/>
            <pc:sldMk cId="3591626255" sldId="263"/>
            <ac:spMk id="13" creationId="{36251336-421A-CDAA-5205-FE58354E1592}"/>
          </ac:spMkLst>
        </pc:spChg>
        <pc:spChg chg="add">
          <ac:chgData name="Bhupinder Shergill (2332366)" userId="0abd98dc-e68a-44d5-96b3-adb31fd3a009" providerId="ADAL" clId="{DDE85578-26D7-3537-A3D2-A556F530621A}" dt="2025-10-10T20:59:21.570" v="2051" actId="26606"/>
          <ac:spMkLst>
            <pc:docMk/>
            <pc:sldMk cId="3591626255" sldId="263"/>
            <ac:spMk id="18" creationId="{245A9F99-D9B1-4094-A2E2-B90AC1DB7B9C}"/>
          </ac:spMkLst>
        </pc:spChg>
        <pc:grpChg chg="add">
          <ac:chgData name="Bhupinder Shergill (2332366)" userId="0abd98dc-e68a-44d5-96b3-adb31fd3a009" providerId="ADAL" clId="{DDE85578-26D7-3537-A3D2-A556F530621A}" dt="2025-10-10T20:59:21.570" v="2051" actId="26606"/>
          <ac:grpSpMkLst>
            <pc:docMk/>
            <pc:sldMk cId="3591626255" sldId="263"/>
            <ac:grpSpMk id="20" creationId="{C5F6476F-D303-44D3-B30F-1BA348F0F64A}"/>
          </ac:grpSpMkLst>
        </pc:grpChg>
        <pc:picChg chg="add">
          <ac:chgData name="Bhupinder Shergill (2332366)" userId="0abd98dc-e68a-44d5-96b3-adb31fd3a009" providerId="ADAL" clId="{DDE85578-26D7-3537-A3D2-A556F530621A}" dt="2025-10-10T20:59:21.570" v="2051" actId="26606"/>
          <ac:picMkLst>
            <pc:docMk/>
            <pc:sldMk cId="3591626255" sldId="263"/>
            <ac:picMk id="19" creationId="{094DC04E-B974-15FC-EB7C-15D3199C2F7D}"/>
          </ac:picMkLst>
        </pc:picChg>
      </pc:sldChg>
      <pc:sldChg chg="addSp delSp modSp new mod setBg">
        <pc:chgData name="Bhupinder Shergill (2332366)" userId="0abd98dc-e68a-44d5-96b3-adb31fd3a009" providerId="ADAL" clId="{DDE85578-26D7-3537-A3D2-A556F530621A}" dt="2025-10-10T21:31:10.612" v="2455" actId="20577"/>
        <pc:sldMkLst>
          <pc:docMk/>
          <pc:sldMk cId="1766205122" sldId="264"/>
        </pc:sldMkLst>
        <pc:spChg chg="mod">
          <ac:chgData name="Bhupinder Shergill (2332366)" userId="0abd98dc-e68a-44d5-96b3-adb31fd3a009" providerId="ADAL" clId="{DDE85578-26D7-3537-A3D2-A556F530621A}" dt="2025-10-10T21:07:10.809" v="2123" actId="26606"/>
          <ac:spMkLst>
            <pc:docMk/>
            <pc:sldMk cId="1766205122" sldId="264"/>
            <ac:spMk id="2" creationId="{F72BA5F9-1B47-93B1-3D53-74FF38728BD4}"/>
          </ac:spMkLst>
        </pc:spChg>
        <pc:spChg chg="mod ord">
          <ac:chgData name="Bhupinder Shergill (2332366)" userId="0abd98dc-e68a-44d5-96b3-adb31fd3a009" providerId="ADAL" clId="{DDE85578-26D7-3537-A3D2-A556F530621A}" dt="2025-10-10T21:07:10.809" v="2123" actId="26606"/>
          <ac:spMkLst>
            <pc:docMk/>
            <pc:sldMk cId="1766205122" sldId="264"/>
            <ac:spMk id="3" creationId="{6273196B-5B7C-A9FE-AB97-5DBF641B211A}"/>
          </ac:spMkLst>
        </pc:spChg>
        <pc:spChg chg="add mod">
          <ac:chgData name="Bhupinder Shergill (2332366)" userId="0abd98dc-e68a-44d5-96b3-adb31fd3a009" providerId="ADAL" clId="{DDE85578-26D7-3537-A3D2-A556F530621A}" dt="2025-10-10T21:31:10.612" v="2455" actId="20577"/>
          <ac:spMkLst>
            <pc:docMk/>
            <pc:sldMk cId="1766205122" sldId="264"/>
            <ac:spMk id="4" creationId="{BDEC5CB7-380A-AE88-EDA6-1728F01373B3}"/>
          </ac:spMkLst>
        </pc:spChg>
        <pc:spChg chg="add">
          <ac:chgData name="Bhupinder Shergill (2332366)" userId="0abd98dc-e68a-44d5-96b3-adb31fd3a009" providerId="ADAL" clId="{DDE85578-26D7-3537-A3D2-A556F530621A}" dt="2025-10-10T21:07:10.809" v="2123" actId="26606"/>
          <ac:spMkLst>
            <pc:docMk/>
            <pc:sldMk cId="1766205122" sldId="264"/>
            <ac:spMk id="40" creationId="{2EB492CD-616E-47F8-933B-5E2D952A0593}"/>
          </ac:spMkLst>
        </pc:spChg>
        <pc:spChg chg="add">
          <ac:chgData name="Bhupinder Shergill (2332366)" userId="0abd98dc-e68a-44d5-96b3-adb31fd3a009" providerId="ADAL" clId="{DDE85578-26D7-3537-A3D2-A556F530621A}" dt="2025-10-10T21:07:10.809" v="2123" actId="26606"/>
          <ac:spMkLst>
            <pc:docMk/>
            <pc:sldMk cId="1766205122" sldId="264"/>
            <ac:spMk id="41" creationId="{59383CF9-23B5-4335-9B21-1791C4CF1C75}"/>
          </ac:spMkLst>
        </pc:spChg>
        <pc:spChg chg="add">
          <ac:chgData name="Bhupinder Shergill (2332366)" userId="0abd98dc-e68a-44d5-96b3-adb31fd3a009" providerId="ADAL" clId="{DDE85578-26D7-3537-A3D2-A556F530621A}" dt="2025-10-10T21:07:10.809" v="2123" actId="26606"/>
          <ac:spMkLst>
            <pc:docMk/>
            <pc:sldMk cId="1766205122" sldId="264"/>
            <ac:spMk id="42" creationId="{0007FE00-9498-4706-B255-6437B0252C02}"/>
          </ac:spMkLst>
        </pc:spChg>
        <pc:picChg chg="add mod">
          <ac:chgData name="Bhupinder Shergill (2332366)" userId="0abd98dc-e68a-44d5-96b3-adb31fd3a009" providerId="ADAL" clId="{DDE85578-26D7-3537-A3D2-A556F530621A}" dt="2025-10-10T21:07:10.809" v="2123" actId="26606"/>
          <ac:picMkLst>
            <pc:docMk/>
            <pc:sldMk cId="1766205122" sldId="264"/>
            <ac:picMk id="7" creationId="{03FC77ED-E8CB-9F5C-8574-9BB6B61B9BA5}"/>
          </ac:picMkLst>
        </pc:picChg>
      </pc:sldChg>
      <pc:sldChg chg="addSp delSp modSp new mod setBg">
        <pc:chgData name="Bhupinder Shergill (2332366)" userId="0abd98dc-e68a-44d5-96b3-adb31fd3a009" providerId="ADAL" clId="{DDE85578-26D7-3537-A3D2-A556F530621A}" dt="2025-10-11T22:06:04.851" v="2494" actId="20577"/>
        <pc:sldMkLst>
          <pc:docMk/>
          <pc:sldMk cId="2054398479" sldId="265"/>
        </pc:sldMkLst>
        <pc:spChg chg="mod">
          <ac:chgData name="Bhupinder Shergill (2332366)" userId="0abd98dc-e68a-44d5-96b3-adb31fd3a009" providerId="ADAL" clId="{DDE85578-26D7-3537-A3D2-A556F530621A}" dt="2025-10-10T21:32:47.434" v="2483" actId="20577"/>
          <ac:spMkLst>
            <pc:docMk/>
            <pc:sldMk cId="2054398479" sldId="265"/>
            <ac:spMk id="2" creationId="{30A9EF3A-EC66-3111-E6C5-73742FA24806}"/>
          </ac:spMkLst>
        </pc:spChg>
        <pc:spChg chg="mod">
          <ac:chgData name="Bhupinder Shergill (2332366)" userId="0abd98dc-e68a-44d5-96b3-adb31fd3a009" providerId="ADAL" clId="{DDE85578-26D7-3537-A3D2-A556F530621A}" dt="2025-10-10T21:32:08.605" v="2473" actId="26606"/>
          <ac:spMkLst>
            <pc:docMk/>
            <pc:sldMk cId="2054398479" sldId="265"/>
            <ac:spMk id="3" creationId="{FFE52E97-7F76-21DA-8134-F6F4AC9D132D}"/>
          </ac:spMkLst>
        </pc:spChg>
        <pc:spChg chg="add mod">
          <ac:chgData name="Bhupinder Shergill (2332366)" userId="0abd98dc-e68a-44d5-96b3-adb31fd3a009" providerId="ADAL" clId="{DDE85578-26D7-3537-A3D2-A556F530621A}" dt="2025-10-11T22:06:04.851" v="2494" actId="20577"/>
          <ac:spMkLst>
            <pc:docMk/>
            <pc:sldMk cId="2054398479" sldId="265"/>
            <ac:spMk id="4" creationId="{8AB5C089-C603-2099-1510-485A486A3E40}"/>
          </ac:spMkLst>
        </pc:spChg>
        <pc:spChg chg="add">
          <ac:chgData name="Bhupinder Shergill (2332366)" userId="0abd98dc-e68a-44d5-96b3-adb31fd3a009" providerId="ADAL" clId="{DDE85578-26D7-3537-A3D2-A556F530621A}" dt="2025-10-10T21:32:08.605" v="2473" actId="26606"/>
          <ac:spMkLst>
            <pc:docMk/>
            <pc:sldMk cId="2054398479" sldId="265"/>
            <ac:spMk id="18" creationId="{BB48116A-278A-4CC5-89D3-9DE8E8FF1245}"/>
          </ac:spMkLst>
        </pc:spChg>
        <pc:spChg chg="add">
          <ac:chgData name="Bhupinder Shergill (2332366)" userId="0abd98dc-e68a-44d5-96b3-adb31fd3a009" providerId="ADAL" clId="{DDE85578-26D7-3537-A3D2-A556F530621A}" dt="2025-10-10T21:32:08.605" v="2473" actId="26606"/>
          <ac:spMkLst>
            <pc:docMk/>
            <pc:sldMk cId="2054398479" sldId="265"/>
            <ac:spMk id="19" creationId="{DB304A14-32D0-4873-B914-423ED7B8DAFD}"/>
          </ac:spMkLst>
        </pc:spChg>
        <pc:spChg chg="add">
          <ac:chgData name="Bhupinder Shergill (2332366)" userId="0abd98dc-e68a-44d5-96b3-adb31fd3a009" providerId="ADAL" clId="{DDE85578-26D7-3537-A3D2-A556F530621A}" dt="2025-10-10T21:32:08.605" v="2473" actId="26606"/>
          <ac:spMkLst>
            <pc:docMk/>
            <pc:sldMk cId="2054398479" sldId="265"/>
            <ac:spMk id="20" creationId="{1D460C86-854F-4FB3-ABC2-E823D8FEB9DB}"/>
          </ac:spMkLst>
        </pc:spChg>
        <pc:picChg chg="add mod ord">
          <ac:chgData name="Bhupinder Shergill (2332366)" userId="0abd98dc-e68a-44d5-96b3-adb31fd3a009" providerId="ADAL" clId="{DDE85578-26D7-3537-A3D2-A556F530621A}" dt="2025-10-10T21:32:08.605" v="2473" actId="26606"/>
          <ac:picMkLst>
            <pc:docMk/>
            <pc:sldMk cId="2054398479" sldId="265"/>
            <ac:picMk id="5" creationId="{8633D58D-F375-1F95-E7A4-E37979BF07AE}"/>
          </ac:picMkLst>
        </pc:picChg>
      </pc:sldChg>
      <pc:sldChg chg="addSp delSp modSp new mod setBg">
        <pc:chgData name="Bhupinder Shergill (2332366)" userId="0abd98dc-e68a-44d5-96b3-adb31fd3a009" providerId="ADAL" clId="{DDE85578-26D7-3537-A3D2-A556F530621A}" dt="2025-10-10T21:28:40.130" v="2410" actId="1076"/>
        <pc:sldMkLst>
          <pc:docMk/>
          <pc:sldMk cId="1234706365" sldId="266"/>
        </pc:sldMkLst>
        <pc:spChg chg="mod">
          <ac:chgData name="Bhupinder Shergill (2332366)" userId="0abd98dc-e68a-44d5-96b3-adb31fd3a009" providerId="ADAL" clId="{DDE85578-26D7-3537-A3D2-A556F530621A}" dt="2025-10-10T21:26:53.211" v="2397" actId="26606"/>
          <ac:spMkLst>
            <pc:docMk/>
            <pc:sldMk cId="1234706365" sldId="266"/>
            <ac:spMk id="2" creationId="{F3DD6D24-8899-B0C4-5454-0AA3A48D6223}"/>
          </ac:spMkLst>
        </pc:spChg>
        <pc:spChg chg="mod">
          <ac:chgData name="Bhupinder Shergill (2332366)" userId="0abd98dc-e68a-44d5-96b3-adb31fd3a009" providerId="ADAL" clId="{DDE85578-26D7-3537-A3D2-A556F530621A}" dt="2025-10-10T21:26:53.211" v="2397" actId="26606"/>
          <ac:spMkLst>
            <pc:docMk/>
            <pc:sldMk cId="1234706365" sldId="266"/>
            <ac:spMk id="3" creationId="{B8CC1B97-7215-F6BC-D0FB-5289225D2BC4}"/>
          </ac:spMkLst>
        </pc:spChg>
        <pc:spChg chg="add mod">
          <ac:chgData name="Bhupinder Shergill (2332366)" userId="0abd98dc-e68a-44d5-96b3-adb31fd3a009" providerId="ADAL" clId="{DDE85578-26D7-3537-A3D2-A556F530621A}" dt="2025-10-10T21:26:53.211" v="2397" actId="26606"/>
          <ac:spMkLst>
            <pc:docMk/>
            <pc:sldMk cId="1234706365" sldId="266"/>
            <ac:spMk id="21" creationId="{1F3C020F-9357-8352-3C55-81494BB5B2ED}"/>
          </ac:spMkLst>
        </pc:spChg>
        <pc:spChg chg="add mod">
          <ac:chgData name="Bhupinder Shergill (2332366)" userId="0abd98dc-e68a-44d5-96b3-adb31fd3a009" providerId="ADAL" clId="{DDE85578-26D7-3537-A3D2-A556F530621A}" dt="2025-10-10T21:28:40.130" v="2410" actId="1076"/>
          <ac:spMkLst>
            <pc:docMk/>
            <pc:sldMk cId="1234706365" sldId="266"/>
            <ac:spMk id="23" creationId="{D167F4FC-2202-3081-D957-F8849AA71E4D}"/>
          </ac:spMkLst>
        </pc:spChg>
        <pc:grpChg chg="add">
          <ac:chgData name="Bhupinder Shergill (2332366)" userId="0abd98dc-e68a-44d5-96b3-adb31fd3a009" providerId="ADAL" clId="{DDE85578-26D7-3537-A3D2-A556F530621A}" dt="2025-10-10T21:26:53.211" v="2397" actId="26606"/>
          <ac:grpSpMkLst>
            <pc:docMk/>
            <pc:sldMk cId="1234706365" sldId="266"/>
            <ac:grpSpMk id="27" creationId="{5EFBDE31-BB3E-6CFC-23CD-B5976DA38438}"/>
          </ac:grpSpMkLst>
        </pc:grpChg>
        <pc:picChg chg="add mod ord">
          <ac:chgData name="Bhupinder Shergill (2332366)" userId="0abd98dc-e68a-44d5-96b3-adb31fd3a009" providerId="ADAL" clId="{DDE85578-26D7-3537-A3D2-A556F530621A}" dt="2025-10-10T21:26:53.211" v="2397" actId="26606"/>
          <ac:picMkLst>
            <pc:docMk/>
            <pc:sldMk cId="1234706365" sldId="266"/>
            <ac:picMk id="22" creationId="{B5D2C458-3945-426E-ED19-14832DA81237}"/>
          </ac:picMkLst>
        </pc:picChg>
      </pc:sldChg>
      <pc:sldChg chg="addSp modSp new mod setBg">
        <pc:chgData name="Bhupinder Shergill (2332366)" userId="0abd98dc-e68a-44d5-96b3-adb31fd3a009" providerId="ADAL" clId="{DDE85578-26D7-3537-A3D2-A556F530621A}" dt="2025-10-10T21:28:47.215" v="2412" actId="1076"/>
        <pc:sldMkLst>
          <pc:docMk/>
          <pc:sldMk cId="4201162261" sldId="267"/>
        </pc:sldMkLst>
        <pc:spChg chg="mod">
          <ac:chgData name="Bhupinder Shergill (2332366)" userId="0abd98dc-e68a-44d5-96b3-adb31fd3a009" providerId="ADAL" clId="{DDE85578-26D7-3537-A3D2-A556F530621A}" dt="2025-10-10T21:27:17.069" v="2399" actId="26606"/>
          <ac:spMkLst>
            <pc:docMk/>
            <pc:sldMk cId="4201162261" sldId="267"/>
            <ac:spMk id="2" creationId="{6203FAC7-DD76-CBEF-92CE-2C10F4DF6034}"/>
          </ac:spMkLst>
        </pc:spChg>
        <pc:spChg chg="mod">
          <ac:chgData name="Bhupinder Shergill (2332366)" userId="0abd98dc-e68a-44d5-96b3-adb31fd3a009" providerId="ADAL" clId="{DDE85578-26D7-3537-A3D2-A556F530621A}" dt="2025-10-10T21:27:17.069" v="2399" actId="26606"/>
          <ac:spMkLst>
            <pc:docMk/>
            <pc:sldMk cId="4201162261" sldId="267"/>
            <ac:spMk id="3" creationId="{E69861B5-0D93-CDD6-92A1-A7845A3219C8}"/>
          </ac:spMkLst>
        </pc:spChg>
        <pc:spChg chg="add mod ord">
          <ac:chgData name="Bhupinder Shergill (2332366)" userId="0abd98dc-e68a-44d5-96b3-adb31fd3a009" providerId="ADAL" clId="{DDE85578-26D7-3537-A3D2-A556F530621A}" dt="2025-10-10T21:27:17.069" v="2399" actId="26606"/>
          <ac:spMkLst>
            <pc:docMk/>
            <pc:sldMk cId="4201162261" sldId="267"/>
            <ac:spMk id="5" creationId="{FAF324A7-380F-1A87-899B-2846ACCE64DF}"/>
          </ac:spMkLst>
        </pc:spChg>
        <pc:spChg chg="add mod">
          <ac:chgData name="Bhupinder Shergill (2332366)" userId="0abd98dc-e68a-44d5-96b3-adb31fd3a009" providerId="ADAL" clId="{DDE85578-26D7-3537-A3D2-A556F530621A}" dt="2025-10-10T21:28:47.215" v="2412" actId="1076"/>
          <ac:spMkLst>
            <pc:docMk/>
            <pc:sldMk cId="4201162261" sldId="267"/>
            <ac:spMk id="8" creationId="{3BD6F047-5968-E610-64C4-3FD756009B64}"/>
          </ac:spMkLst>
        </pc:spChg>
        <pc:grpChg chg="add">
          <ac:chgData name="Bhupinder Shergill (2332366)" userId="0abd98dc-e68a-44d5-96b3-adb31fd3a009" providerId="ADAL" clId="{DDE85578-26D7-3537-A3D2-A556F530621A}" dt="2025-10-10T21:27:17.069" v="2399" actId="26606"/>
          <ac:grpSpMkLst>
            <pc:docMk/>
            <pc:sldMk cId="4201162261" sldId="267"/>
            <ac:grpSpMk id="11" creationId="{A5AFD70F-20E3-55D2-E154-7D4FACFBB016}"/>
          </ac:grpSpMkLst>
        </pc:grpChg>
        <pc:picChg chg="add mod">
          <ac:chgData name="Bhupinder Shergill (2332366)" userId="0abd98dc-e68a-44d5-96b3-adb31fd3a009" providerId="ADAL" clId="{DDE85578-26D7-3537-A3D2-A556F530621A}" dt="2025-10-10T21:27:17.069" v="2399" actId="26606"/>
          <ac:picMkLst>
            <pc:docMk/>
            <pc:sldMk cId="4201162261" sldId="267"/>
            <ac:picMk id="6" creationId="{6D825A89-6F1C-5D1B-4DC9-7D616996041E}"/>
          </ac:picMkLst>
        </pc:picChg>
      </pc:sldChg>
      <pc:sldChg chg="addSp modSp new mod setBg">
        <pc:chgData name="Bhupinder Shergill (2332366)" userId="0abd98dc-e68a-44d5-96b3-adb31fd3a009" providerId="ADAL" clId="{DDE85578-26D7-3537-A3D2-A556F530621A}" dt="2025-10-10T21:28:53.648" v="2414" actId="1076"/>
        <pc:sldMkLst>
          <pc:docMk/>
          <pc:sldMk cId="2533433045" sldId="268"/>
        </pc:sldMkLst>
        <pc:spChg chg="mod">
          <ac:chgData name="Bhupinder Shergill (2332366)" userId="0abd98dc-e68a-44d5-96b3-adb31fd3a009" providerId="ADAL" clId="{DDE85578-26D7-3537-A3D2-A556F530621A}" dt="2025-10-10T21:27:36.487" v="2401" actId="26606"/>
          <ac:spMkLst>
            <pc:docMk/>
            <pc:sldMk cId="2533433045" sldId="268"/>
            <ac:spMk id="2" creationId="{F14704BC-493B-C3B0-AD22-FE3E64DC3FA2}"/>
          </ac:spMkLst>
        </pc:spChg>
        <pc:spChg chg="mod">
          <ac:chgData name="Bhupinder Shergill (2332366)" userId="0abd98dc-e68a-44d5-96b3-adb31fd3a009" providerId="ADAL" clId="{DDE85578-26D7-3537-A3D2-A556F530621A}" dt="2025-10-10T21:27:36.487" v="2401" actId="26606"/>
          <ac:spMkLst>
            <pc:docMk/>
            <pc:sldMk cId="2533433045" sldId="268"/>
            <ac:spMk id="3" creationId="{A1BE54E5-A3F8-3C28-C772-73D11A2DC0F2}"/>
          </ac:spMkLst>
        </pc:spChg>
        <pc:spChg chg="add mod ord">
          <ac:chgData name="Bhupinder Shergill (2332366)" userId="0abd98dc-e68a-44d5-96b3-adb31fd3a009" providerId="ADAL" clId="{DDE85578-26D7-3537-A3D2-A556F530621A}" dt="2025-10-10T21:27:36.487" v="2401" actId="26606"/>
          <ac:spMkLst>
            <pc:docMk/>
            <pc:sldMk cId="2533433045" sldId="268"/>
            <ac:spMk id="5" creationId="{5422A773-3720-768A-1BDC-3246A2BE2A5F}"/>
          </ac:spMkLst>
        </pc:spChg>
        <pc:spChg chg="add mod">
          <ac:chgData name="Bhupinder Shergill (2332366)" userId="0abd98dc-e68a-44d5-96b3-adb31fd3a009" providerId="ADAL" clId="{DDE85578-26D7-3537-A3D2-A556F530621A}" dt="2025-10-10T21:28:53.648" v="2414" actId="1076"/>
          <ac:spMkLst>
            <pc:docMk/>
            <pc:sldMk cId="2533433045" sldId="268"/>
            <ac:spMk id="8" creationId="{FDFAF476-81FC-E518-BA2F-089967EA6360}"/>
          </ac:spMkLst>
        </pc:spChg>
        <pc:spChg chg="add">
          <ac:chgData name="Bhupinder Shergill (2332366)" userId="0abd98dc-e68a-44d5-96b3-adb31fd3a009" providerId="ADAL" clId="{DDE85578-26D7-3537-A3D2-A556F530621A}" dt="2025-10-10T21:27:36.487" v="2401" actId="26606"/>
          <ac:spMkLst>
            <pc:docMk/>
            <pc:sldMk cId="2533433045" sldId="268"/>
            <ac:spMk id="11" creationId="{D009D6D5-DAC2-4A8B-A17A-E206B9012D09}"/>
          </ac:spMkLst>
        </pc:spChg>
        <pc:picChg chg="add mod">
          <ac:chgData name="Bhupinder Shergill (2332366)" userId="0abd98dc-e68a-44d5-96b3-adb31fd3a009" providerId="ADAL" clId="{DDE85578-26D7-3537-A3D2-A556F530621A}" dt="2025-10-10T21:27:36.487" v="2401" actId="26606"/>
          <ac:picMkLst>
            <pc:docMk/>
            <pc:sldMk cId="2533433045" sldId="268"/>
            <ac:picMk id="6" creationId="{F1956B05-67BB-A75B-3E83-490C3BF06A26}"/>
          </ac:picMkLst>
        </pc:picChg>
      </pc:sldChg>
      <pc:sldChg chg="addSp modSp new mod setBg">
        <pc:chgData name="Bhupinder Shergill (2332366)" userId="0abd98dc-e68a-44d5-96b3-adb31fd3a009" providerId="ADAL" clId="{DDE85578-26D7-3537-A3D2-A556F530621A}" dt="2025-10-10T21:29:00.578" v="2417" actId="14100"/>
        <pc:sldMkLst>
          <pc:docMk/>
          <pc:sldMk cId="3831033472" sldId="269"/>
        </pc:sldMkLst>
        <pc:spChg chg="mod">
          <ac:chgData name="Bhupinder Shergill (2332366)" userId="0abd98dc-e68a-44d5-96b3-adb31fd3a009" providerId="ADAL" clId="{DDE85578-26D7-3537-A3D2-A556F530621A}" dt="2025-10-10T21:27:54.917" v="2403" actId="26606"/>
          <ac:spMkLst>
            <pc:docMk/>
            <pc:sldMk cId="3831033472" sldId="269"/>
            <ac:spMk id="2" creationId="{F86DCF8B-99F4-83F7-A2D4-EDE007C14674}"/>
          </ac:spMkLst>
        </pc:spChg>
        <pc:spChg chg="mod">
          <ac:chgData name="Bhupinder Shergill (2332366)" userId="0abd98dc-e68a-44d5-96b3-adb31fd3a009" providerId="ADAL" clId="{DDE85578-26D7-3537-A3D2-A556F530621A}" dt="2025-10-10T21:27:54.917" v="2403" actId="26606"/>
          <ac:spMkLst>
            <pc:docMk/>
            <pc:sldMk cId="3831033472" sldId="269"/>
            <ac:spMk id="3" creationId="{9C7ACD6B-992A-99FC-4BB2-961E76C354E6}"/>
          </ac:spMkLst>
        </pc:spChg>
        <pc:spChg chg="add mod ord">
          <ac:chgData name="Bhupinder Shergill (2332366)" userId="0abd98dc-e68a-44d5-96b3-adb31fd3a009" providerId="ADAL" clId="{DDE85578-26D7-3537-A3D2-A556F530621A}" dt="2025-10-10T21:27:54.917" v="2403" actId="26606"/>
          <ac:spMkLst>
            <pc:docMk/>
            <pc:sldMk cId="3831033472" sldId="269"/>
            <ac:spMk id="5" creationId="{A10CE83A-0B8B-AF27-E016-2CF218586D47}"/>
          </ac:spMkLst>
        </pc:spChg>
        <pc:spChg chg="add mod">
          <ac:chgData name="Bhupinder Shergill (2332366)" userId="0abd98dc-e68a-44d5-96b3-adb31fd3a009" providerId="ADAL" clId="{DDE85578-26D7-3537-A3D2-A556F530621A}" dt="2025-10-10T21:29:00.578" v="2417" actId="14100"/>
          <ac:spMkLst>
            <pc:docMk/>
            <pc:sldMk cId="3831033472" sldId="269"/>
            <ac:spMk id="8" creationId="{C12A0C53-8A69-995B-0FB6-0E7B1659F4A0}"/>
          </ac:spMkLst>
        </pc:spChg>
        <pc:spChg chg="add">
          <ac:chgData name="Bhupinder Shergill (2332366)" userId="0abd98dc-e68a-44d5-96b3-adb31fd3a009" providerId="ADAL" clId="{DDE85578-26D7-3537-A3D2-A556F530621A}" dt="2025-10-10T21:27:54.917" v="2403" actId="26606"/>
          <ac:spMkLst>
            <pc:docMk/>
            <pc:sldMk cId="3831033472" sldId="269"/>
            <ac:spMk id="11" creationId="{F13C74B1-5B17-4795-BED0-7140497B445A}"/>
          </ac:spMkLst>
        </pc:spChg>
        <pc:spChg chg="add">
          <ac:chgData name="Bhupinder Shergill (2332366)" userId="0abd98dc-e68a-44d5-96b3-adb31fd3a009" providerId="ADAL" clId="{DDE85578-26D7-3537-A3D2-A556F530621A}" dt="2025-10-10T21:27:54.917" v="2403" actId="26606"/>
          <ac:spMkLst>
            <pc:docMk/>
            <pc:sldMk cId="3831033472" sldId="269"/>
            <ac:spMk id="13" creationId="{D4974D33-8DC5-464E-8C6D-BE58F0669C17}"/>
          </ac:spMkLst>
        </pc:spChg>
        <pc:picChg chg="add mod">
          <ac:chgData name="Bhupinder Shergill (2332366)" userId="0abd98dc-e68a-44d5-96b3-adb31fd3a009" providerId="ADAL" clId="{DDE85578-26D7-3537-A3D2-A556F530621A}" dt="2025-10-10T21:27:54.917" v="2403" actId="26606"/>
          <ac:picMkLst>
            <pc:docMk/>
            <pc:sldMk cId="3831033472" sldId="269"/>
            <ac:picMk id="6" creationId="{8B0D9D41-71FE-2E5E-809F-50CCBC53E297}"/>
          </ac:picMkLst>
        </pc:picChg>
      </pc:sldChg>
      <pc:sldChg chg="addSp delSp modSp new mod setBg">
        <pc:chgData name="Bhupinder Shergill (2332366)" userId="0abd98dc-e68a-44d5-96b3-adb31fd3a009" providerId="ADAL" clId="{DDE85578-26D7-3537-A3D2-A556F530621A}" dt="2025-10-10T21:36:15.013" v="2489" actId="2711"/>
        <pc:sldMkLst>
          <pc:docMk/>
          <pc:sldMk cId="1613913542" sldId="271"/>
        </pc:sldMkLst>
        <pc:spChg chg="mod">
          <ac:chgData name="Bhupinder Shergill (2332366)" userId="0abd98dc-e68a-44d5-96b3-adb31fd3a009" providerId="ADAL" clId="{DDE85578-26D7-3537-A3D2-A556F530621A}" dt="2025-10-10T21:36:15.013" v="2489" actId="2711"/>
          <ac:spMkLst>
            <pc:docMk/>
            <pc:sldMk cId="1613913542" sldId="271"/>
            <ac:spMk id="2" creationId="{8DF3A6DC-1416-595D-FFC2-4B55A7835CDE}"/>
          </ac:spMkLst>
        </pc:spChg>
        <pc:spChg chg="mod">
          <ac:chgData name="Bhupinder Shergill (2332366)" userId="0abd98dc-e68a-44d5-96b3-adb31fd3a009" providerId="ADAL" clId="{DDE85578-26D7-3537-A3D2-A556F530621A}" dt="2025-10-10T21:31:50.210" v="2469" actId="26606"/>
          <ac:spMkLst>
            <pc:docMk/>
            <pc:sldMk cId="1613913542" sldId="271"/>
            <ac:spMk id="3" creationId="{4F48BE8A-CE0F-86D4-EC27-718349E113A9}"/>
          </ac:spMkLst>
        </pc:spChg>
        <pc:spChg chg="add mod">
          <ac:chgData name="Bhupinder Shergill (2332366)" userId="0abd98dc-e68a-44d5-96b3-adb31fd3a009" providerId="ADAL" clId="{DDE85578-26D7-3537-A3D2-A556F530621A}" dt="2025-10-10T21:32:28.221" v="2478" actId="1076"/>
          <ac:spMkLst>
            <pc:docMk/>
            <pc:sldMk cId="1613913542" sldId="271"/>
            <ac:spMk id="4" creationId="{0457169C-2EFD-6FBD-8BC4-08A0E8BCD1DB}"/>
          </ac:spMkLst>
        </pc:spChg>
        <pc:spChg chg="add">
          <ac:chgData name="Bhupinder Shergill (2332366)" userId="0abd98dc-e68a-44d5-96b3-adb31fd3a009" providerId="ADAL" clId="{DDE85578-26D7-3537-A3D2-A556F530621A}" dt="2025-10-10T21:31:50.210" v="2469" actId="26606"/>
          <ac:spMkLst>
            <pc:docMk/>
            <pc:sldMk cId="1613913542" sldId="271"/>
            <ac:spMk id="14" creationId="{8590ADD5-9383-4D3D-9047-3DA2593CCB5D}"/>
          </ac:spMkLst>
        </pc:spChg>
        <pc:spChg chg="add">
          <ac:chgData name="Bhupinder Shergill (2332366)" userId="0abd98dc-e68a-44d5-96b3-adb31fd3a009" providerId="ADAL" clId="{DDE85578-26D7-3537-A3D2-A556F530621A}" dt="2025-10-10T21:31:50.210" v="2469" actId="26606"/>
          <ac:spMkLst>
            <pc:docMk/>
            <pc:sldMk cId="1613913542" sldId="271"/>
            <ac:spMk id="15" creationId="{1CD81A2A-6ED4-4EF4-A14C-912D31E14800}"/>
          </ac:spMkLst>
        </pc:spChg>
        <pc:spChg chg="add">
          <ac:chgData name="Bhupinder Shergill (2332366)" userId="0abd98dc-e68a-44d5-96b3-adb31fd3a009" providerId="ADAL" clId="{DDE85578-26D7-3537-A3D2-A556F530621A}" dt="2025-10-10T21:31:50.210" v="2469" actId="26606"/>
          <ac:spMkLst>
            <pc:docMk/>
            <pc:sldMk cId="1613913542" sldId="271"/>
            <ac:spMk id="16" creationId="{DABE3E45-88CF-45D8-8D40-C773324D93F6}"/>
          </ac:spMkLst>
        </pc:spChg>
        <pc:spChg chg="add">
          <ac:chgData name="Bhupinder Shergill (2332366)" userId="0abd98dc-e68a-44d5-96b3-adb31fd3a009" providerId="ADAL" clId="{DDE85578-26D7-3537-A3D2-A556F530621A}" dt="2025-10-10T21:31:50.210" v="2469" actId="26606"/>
          <ac:spMkLst>
            <pc:docMk/>
            <pc:sldMk cId="1613913542" sldId="271"/>
            <ac:spMk id="17" creationId="{1661932C-CA15-4E17-B115-FAE7CBEE4789}"/>
          </ac:spMkLst>
        </pc:spChg>
        <pc:spChg chg="add">
          <ac:chgData name="Bhupinder Shergill (2332366)" userId="0abd98dc-e68a-44d5-96b3-adb31fd3a009" providerId="ADAL" clId="{DDE85578-26D7-3537-A3D2-A556F530621A}" dt="2025-10-10T21:31:50.210" v="2469" actId="26606"/>
          <ac:spMkLst>
            <pc:docMk/>
            <pc:sldMk cId="1613913542" sldId="271"/>
            <ac:spMk id="20" creationId="{B91ECDA9-56DC-4270-8F33-01C5637B8CEB}"/>
          </ac:spMkLst>
        </pc:spChg>
        <pc:spChg chg="add">
          <ac:chgData name="Bhupinder Shergill (2332366)" userId="0abd98dc-e68a-44d5-96b3-adb31fd3a009" providerId="ADAL" clId="{DDE85578-26D7-3537-A3D2-A556F530621A}" dt="2025-10-10T21:31:50.210" v="2469" actId="26606"/>
          <ac:spMkLst>
            <pc:docMk/>
            <pc:sldMk cId="1613913542" sldId="271"/>
            <ac:spMk id="22" creationId="{75F47824-961D-465D-84F9-EAE11BC6173B}"/>
          </ac:spMkLst>
        </pc:spChg>
        <pc:spChg chg="add">
          <ac:chgData name="Bhupinder Shergill (2332366)" userId="0abd98dc-e68a-44d5-96b3-adb31fd3a009" providerId="ADAL" clId="{DDE85578-26D7-3537-A3D2-A556F530621A}" dt="2025-10-10T21:31:50.210" v="2469" actId="26606"/>
          <ac:spMkLst>
            <pc:docMk/>
            <pc:sldMk cId="1613913542" sldId="271"/>
            <ac:spMk id="24" creationId="{FEC9DA3E-C1D7-472D-B7C0-F71AE41FBA23}"/>
          </ac:spMkLst>
        </pc:spChg>
        <pc:picChg chg="add">
          <ac:chgData name="Bhupinder Shergill (2332366)" userId="0abd98dc-e68a-44d5-96b3-adb31fd3a009" providerId="ADAL" clId="{DDE85578-26D7-3537-A3D2-A556F530621A}" dt="2025-10-10T21:31:50.210" v="2469" actId="26606"/>
          <ac:picMkLst>
            <pc:docMk/>
            <pc:sldMk cId="1613913542" sldId="271"/>
            <ac:picMk id="7" creationId="{D88B572F-83AE-5ACB-67A4-E130A3C67BB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447128-1AA4-4107-8D92-D60018F904A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F8A00B8-CE11-4722-80C3-2F19936A0321}">
      <dgm:prSet custT="1"/>
      <dgm:spPr/>
      <dgm:t>
        <a:bodyPr/>
        <a:lstStyle/>
        <a:p>
          <a:pPr rtl="0"/>
          <a:r>
            <a:rPr lang="en-US" sz="1800">
              <a:latin typeface="Times New Roman"/>
              <a:cs typeface="Times New Roman"/>
            </a:rPr>
            <a:t>Management plays a vital role in every business. It allows for proper direction, organises resources, motivates staff and makes sure that the goals of the </a:t>
          </a:r>
          <a:r>
            <a:rPr lang="en-US" sz="1800" err="1">
              <a:latin typeface="Times New Roman"/>
              <a:cs typeface="Times New Roman"/>
            </a:rPr>
            <a:t>organisation</a:t>
          </a:r>
          <a:r>
            <a:rPr lang="en-US" sz="1800">
              <a:latin typeface="Times New Roman"/>
              <a:cs typeface="Times New Roman"/>
            </a:rPr>
            <a:t> are met effectively and efficiently.</a:t>
          </a:r>
        </a:p>
      </dgm:t>
    </dgm:pt>
    <dgm:pt modelId="{113BCB1C-2135-47B0-92FE-A8A39D00AB48}" type="parTrans" cxnId="{909B8F89-258B-4F60-8539-060DAD1DE020}">
      <dgm:prSet/>
      <dgm:spPr/>
      <dgm:t>
        <a:bodyPr/>
        <a:lstStyle/>
        <a:p>
          <a:endParaRPr lang="en-US">
            <a:latin typeface="Times New Roman" panose="02020603050405020304" pitchFamily="18" charset="0"/>
            <a:cs typeface="Times New Roman" panose="02020603050405020304" pitchFamily="18" charset="0"/>
          </a:endParaRPr>
        </a:p>
      </dgm:t>
    </dgm:pt>
    <dgm:pt modelId="{72B39F73-EDEB-4C25-ADB8-1924C33D8102}" type="sibTrans" cxnId="{909B8F89-258B-4F60-8539-060DAD1DE020}">
      <dgm:prSet/>
      <dgm:spPr/>
      <dgm:t>
        <a:bodyPr/>
        <a:lstStyle/>
        <a:p>
          <a:endParaRPr lang="en-US">
            <a:latin typeface="Times New Roman" panose="02020603050405020304" pitchFamily="18" charset="0"/>
            <a:cs typeface="Times New Roman" panose="02020603050405020304" pitchFamily="18" charset="0"/>
          </a:endParaRPr>
        </a:p>
      </dgm:t>
    </dgm:pt>
    <dgm:pt modelId="{229A3DB3-7BD6-4A42-8DE1-8C05DDA02C29}">
      <dgm:prSet custT="1"/>
      <dgm:spPr/>
      <dgm:t>
        <a:bodyPr/>
        <a:lstStyle/>
        <a:p>
          <a:pPr rtl="0"/>
          <a:r>
            <a:rPr lang="en-US" sz="1800">
              <a:latin typeface="Times New Roman"/>
              <a:cs typeface="Times New Roman"/>
            </a:rPr>
            <a:t>In this presentation we will be looking at how Greggs, a UK Food Retail company's managers operate using Henrys Fayol's management style and see how managers can be effective with these functions and how these functions help Greggs achieve their goals. </a:t>
          </a:r>
        </a:p>
      </dgm:t>
    </dgm:pt>
    <dgm:pt modelId="{3B2FB415-2C3C-4D79-ACCE-D82F8AD3D5FC}" type="parTrans" cxnId="{68BC12DD-1FBF-462F-A30E-F1BECFE5AAFA}">
      <dgm:prSet/>
      <dgm:spPr/>
      <dgm:t>
        <a:bodyPr/>
        <a:lstStyle/>
        <a:p>
          <a:endParaRPr lang="en-US">
            <a:latin typeface="Times New Roman" panose="02020603050405020304" pitchFamily="18" charset="0"/>
            <a:cs typeface="Times New Roman" panose="02020603050405020304" pitchFamily="18" charset="0"/>
          </a:endParaRPr>
        </a:p>
      </dgm:t>
    </dgm:pt>
    <dgm:pt modelId="{2C2244C7-5F54-4D78-BE16-06B22212B502}" type="sibTrans" cxnId="{68BC12DD-1FBF-462F-A30E-F1BECFE5AAFA}">
      <dgm:prSet/>
      <dgm:spPr/>
      <dgm:t>
        <a:bodyPr/>
        <a:lstStyle/>
        <a:p>
          <a:endParaRPr lang="en-US">
            <a:latin typeface="Times New Roman" panose="02020603050405020304" pitchFamily="18" charset="0"/>
            <a:cs typeface="Times New Roman" panose="02020603050405020304" pitchFamily="18" charset="0"/>
          </a:endParaRPr>
        </a:p>
      </dgm:t>
    </dgm:pt>
    <dgm:pt modelId="{9DF3BE92-6656-4BC5-8589-39E20746B46E}">
      <dgm:prSet phldr="0" custT="1"/>
      <dgm:spPr/>
      <dgm:t>
        <a:bodyPr/>
        <a:lstStyle/>
        <a:p>
          <a:r>
            <a:rPr lang="en-US" sz="1800">
              <a:latin typeface="Times New Roman"/>
              <a:cs typeface="Times New Roman"/>
            </a:rPr>
            <a:t>Henry Fayol (1841-1925) was a French engineer known for laying the foundation of modern management by outlining managerial roles and principles. (witzel,2003).</a:t>
          </a:r>
          <a:endParaRPr lang="en-GB" sz="1800"/>
        </a:p>
      </dgm:t>
    </dgm:pt>
    <dgm:pt modelId="{7942417F-5D7A-42A8-8EB4-16BB11150EDB}" type="parTrans" cxnId="{D92BF3A1-A5C5-4B21-BBEA-DC8DBDC887F3}">
      <dgm:prSet/>
      <dgm:spPr/>
    </dgm:pt>
    <dgm:pt modelId="{07BEBEE7-604D-461E-8FBF-A28F51EA9F30}" type="sibTrans" cxnId="{D92BF3A1-A5C5-4B21-BBEA-DC8DBDC887F3}">
      <dgm:prSet/>
      <dgm:spPr/>
    </dgm:pt>
    <dgm:pt modelId="{44D3ED70-4DCB-4A40-AB80-3E82C059F45B}" type="pres">
      <dgm:prSet presAssocID="{CB447128-1AA4-4107-8D92-D60018F904A1}" presName="vert0" presStyleCnt="0">
        <dgm:presLayoutVars>
          <dgm:dir/>
          <dgm:animOne val="branch"/>
          <dgm:animLvl val="lvl"/>
        </dgm:presLayoutVars>
      </dgm:prSet>
      <dgm:spPr/>
    </dgm:pt>
    <dgm:pt modelId="{F32C760A-B055-F743-BDF4-7E89D3C5F258}" type="pres">
      <dgm:prSet presAssocID="{EF8A00B8-CE11-4722-80C3-2F19936A0321}" presName="thickLine" presStyleLbl="alignNode1" presStyleIdx="0" presStyleCnt="3"/>
      <dgm:spPr/>
    </dgm:pt>
    <dgm:pt modelId="{EA539FDD-41DB-984E-87D3-701F9A3CD906}" type="pres">
      <dgm:prSet presAssocID="{EF8A00B8-CE11-4722-80C3-2F19936A0321}" presName="horz1" presStyleCnt="0"/>
      <dgm:spPr/>
    </dgm:pt>
    <dgm:pt modelId="{2FBE5D81-1DBC-7147-9E4B-84793A52D2AC}" type="pres">
      <dgm:prSet presAssocID="{EF8A00B8-CE11-4722-80C3-2F19936A0321}" presName="tx1" presStyleLbl="revTx" presStyleIdx="0" presStyleCnt="3"/>
      <dgm:spPr/>
    </dgm:pt>
    <dgm:pt modelId="{3FEF16BF-531E-6049-B7C3-06B7E9668430}" type="pres">
      <dgm:prSet presAssocID="{EF8A00B8-CE11-4722-80C3-2F19936A0321}" presName="vert1" presStyleCnt="0"/>
      <dgm:spPr/>
    </dgm:pt>
    <dgm:pt modelId="{18CD8DE3-D3D7-4CC2-9135-17CE1944070D}" type="pres">
      <dgm:prSet presAssocID="{9DF3BE92-6656-4BC5-8589-39E20746B46E}" presName="thickLine" presStyleLbl="alignNode1" presStyleIdx="1" presStyleCnt="3"/>
      <dgm:spPr/>
    </dgm:pt>
    <dgm:pt modelId="{209150DC-F6AF-4295-A7F3-2C837DD1D722}" type="pres">
      <dgm:prSet presAssocID="{9DF3BE92-6656-4BC5-8589-39E20746B46E}" presName="horz1" presStyleCnt="0"/>
      <dgm:spPr/>
    </dgm:pt>
    <dgm:pt modelId="{923FE557-FF92-4AFF-860D-46AFCF7433BB}" type="pres">
      <dgm:prSet presAssocID="{9DF3BE92-6656-4BC5-8589-39E20746B46E}" presName="tx1" presStyleLbl="revTx" presStyleIdx="1" presStyleCnt="3"/>
      <dgm:spPr/>
    </dgm:pt>
    <dgm:pt modelId="{AE49EC1A-7C0A-47BF-BF4B-EAE77AF288DD}" type="pres">
      <dgm:prSet presAssocID="{9DF3BE92-6656-4BC5-8589-39E20746B46E}" presName="vert1" presStyleCnt="0"/>
      <dgm:spPr/>
    </dgm:pt>
    <dgm:pt modelId="{0BC45CB7-92FA-8C46-A557-29146207595F}" type="pres">
      <dgm:prSet presAssocID="{229A3DB3-7BD6-4A42-8DE1-8C05DDA02C29}" presName="thickLine" presStyleLbl="alignNode1" presStyleIdx="2" presStyleCnt="3"/>
      <dgm:spPr/>
    </dgm:pt>
    <dgm:pt modelId="{87E293C1-0125-6F48-BA8C-7DAD00D396BD}" type="pres">
      <dgm:prSet presAssocID="{229A3DB3-7BD6-4A42-8DE1-8C05DDA02C29}" presName="horz1" presStyleCnt="0"/>
      <dgm:spPr/>
    </dgm:pt>
    <dgm:pt modelId="{5BB1D1FC-FBFA-EE40-9FA2-DAFB914EE97E}" type="pres">
      <dgm:prSet presAssocID="{229A3DB3-7BD6-4A42-8DE1-8C05DDA02C29}" presName="tx1" presStyleLbl="revTx" presStyleIdx="2" presStyleCnt="3"/>
      <dgm:spPr/>
    </dgm:pt>
    <dgm:pt modelId="{494A4527-DF10-5C47-B142-6473F58F210A}" type="pres">
      <dgm:prSet presAssocID="{229A3DB3-7BD6-4A42-8DE1-8C05DDA02C29}" presName="vert1" presStyleCnt="0"/>
      <dgm:spPr/>
    </dgm:pt>
  </dgm:ptLst>
  <dgm:cxnLst>
    <dgm:cxn modelId="{EC180544-5AF3-584E-A1D3-4B903C5737F0}" type="presOf" srcId="{229A3DB3-7BD6-4A42-8DE1-8C05DDA02C29}" destId="{5BB1D1FC-FBFA-EE40-9FA2-DAFB914EE97E}" srcOrd="0" destOrd="0" presId="urn:microsoft.com/office/officeart/2008/layout/LinedList"/>
    <dgm:cxn modelId="{1C485F54-AFD1-4D70-B5C3-1C1FE64F9C8F}" type="presOf" srcId="{9DF3BE92-6656-4BC5-8589-39E20746B46E}" destId="{923FE557-FF92-4AFF-860D-46AFCF7433BB}" srcOrd="0" destOrd="0" presId="urn:microsoft.com/office/officeart/2008/layout/LinedList"/>
    <dgm:cxn modelId="{909B8F89-258B-4F60-8539-060DAD1DE020}" srcId="{CB447128-1AA4-4107-8D92-D60018F904A1}" destId="{EF8A00B8-CE11-4722-80C3-2F19936A0321}" srcOrd="0" destOrd="0" parTransId="{113BCB1C-2135-47B0-92FE-A8A39D00AB48}" sibTransId="{72B39F73-EDEB-4C25-ADB8-1924C33D8102}"/>
    <dgm:cxn modelId="{D92BF3A1-A5C5-4B21-BBEA-DC8DBDC887F3}" srcId="{CB447128-1AA4-4107-8D92-D60018F904A1}" destId="{9DF3BE92-6656-4BC5-8589-39E20746B46E}" srcOrd="1" destOrd="0" parTransId="{7942417F-5D7A-42A8-8EB4-16BB11150EDB}" sibTransId="{07BEBEE7-604D-461E-8FBF-A28F51EA9F30}"/>
    <dgm:cxn modelId="{D2B0C9BD-5953-074C-AAE5-44FA0BFD56CA}" type="presOf" srcId="{CB447128-1AA4-4107-8D92-D60018F904A1}" destId="{44D3ED70-4DCB-4A40-AB80-3E82C059F45B}" srcOrd="0" destOrd="0" presId="urn:microsoft.com/office/officeart/2008/layout/LinedList"/>
    <dgm:cxn modelId="{68BC12DD-1FBF-462F-A30E-F1BECFE5AAFA}" srcId="{CB447128-1AA4-4107-8D92-D60018F904A1}" destId="{229A3DB3-7BD6-4A42-8DE1-8C05DDA02C29}" srcOrd="2" destOrd="0" parTransId="{3B2FB415-2C3C-4D79-ACCE-D82F8AD3D5FC}" sibTransId="{2C2244C7-5F54-4D78-BE16-06B22212B502}"/>
    <dgm:cxn modelId="{13B09FE3-AF63-B945-9FCF-E9979E1370D1}" type="presOf" srcId="{EF8A00B8-CE11-4722-80C3-2F19936A0321}" destId="{2FBE5D81-1DBC-7147-9E4B-84793A52D2AC}" srcOrd="0" destOrd="0" presId="urn:microsoft.com/office/officeart/2008/layout/LinedList"/>
    <dgm:cxn modelId="{24B97557-8995-B842-9A97-0550D24243E6}" type="presParOf" srcId="{44D3ED70-4DCB-4A40-AB80-3E82C059F45B}" destId="{F32C760A-B055-F743-BDF4-7E89D3C5F258}" srcOrd="0" destOrd="0" presId="urn:microsoft.com/office/officeart/2008/layout/LinedList"/>
    <dgm:cxn modelId="{2A956FC6-98DF-E844-B09A-69C52477C7AC}" type="presParOf" srcId="{44D3ED70-4DCB-4A40-AB80-3E82C059F45B}" destId="{EA539FDD-41DB-984E-87D3-701F9A3CD906}" srcOrd="1" destOrd="0" presId="urn:microsoft.com/office/officeart/2008/layout/LinedList"/>
    <dgm:cxn modelId="{597E66A7-CEEB-0248-B5B5-C160B55B1EF9}" type="presParOf" srcId="{EA539FDD-41DB-984E-87D3-701F9A3CD906}" destId="{2FBE5D81-1DBC-7147-9E4B-84793A52D2AC}" srcOrd="0" destOrd="0" presId="urn:microsoft.com/office/officeart/2008/layout/LinedList"/>
    <dgm:cxn modelId="{E81D7C68-5115-8347-8791-640D44C76610}" type="presParOf" srcId="{EA539FDD-41DB-984E-87D3-701F9A3CD906}" destId="{3FEF16BF-531E-6049-B7C3-06B7E9668430}" srcOrd="1" destOrd="0" presId="urn:microsoft.com/office/officeart/2008/layout/LinedList"/>
    <dgm:cxn modelId="{3EB7985B-C86F-4DB1-B90C-A7E94E5EF8B0}" type="presParOf" srcId="{44D3ED70-4DCB-4A40-AB80-3E82C059F45B}" destId="{18CD8DE3-D3D7-4CC2-9135-17CE1944070D}" srcOrd="2" destOrd="0" presId="urn:microsoft.com/office/officeart/2008/layout/LinedList"/>
    <dgm:cxn modelId="{475E3F07-2705-4641-BA8F-DFA63AD9E1B1}" type="presParOf" srcId="{44D3ED70-4DCB-4A40-AB80-3E82C059F45B}" destId="{209150DC-F6AF-4295-A7F3-2C837DD1D722}" srcOrd="3" destOrd="0" presId="urn:microsoft.com/office/officeart/2008/layout/LinedList"/>
    <dgm:cxn modelId="{60DF6551-E373-4192-81E1-DCEE576A16DC}" type="presParOf" srcId="{209150DC-F6AF-4295-A7F3-2C837DD1D722}" destId="{923FE557-FF92-4AFF-860D-46AFCF7433BB}" srcOrd="0" destOrd="0" presId="urn:microsoft.com/office/officeart/2008/layout/LinedList"/>
    <dgm:cxn modelId="{02E37842-E525-4B30-8675-0AF6393501A6}" type="presParOf" srcId="{209150DC-F6AF-4295-A7F3-2C837DD1D722}" destId="{AE49EC1A-7C0A-47BF-BF4B-EAE77AF288DD}" srcOrd="1" destOrd="0" presId="urn:microsoft.com/office/officeart/2008/layout/LinedList"/>
    <dgm:cxn modelId="{4D70FFC1-FE47-B84A-B614-14D171D79125}" type="presParOf" srcId="{44D3ED70-4DCB-4A40-AB80-3E82C059F45B}" destId="{0BC45CB7-92FA-8C46-A557-29146207595F}" srcOrd="4" destOrd="0" presId="urn:microsoft.com/office/officeart/2008/layout/LinedList"/>
    <dgm:cxn modelId="{96B7F60B-5D7C-5F4C-8400-6EA8EF4974D4}" type="presParOf" srcId="{44D3ED70-4DCB-4A40-AB80-3E82C059F45B}" destId="{87E293C1-0125-6F48-BA8C-7DAD00D396BD}" srcOrd="5" destOrd="0" presId="urn:microsoft.com/office/officeart/2008/layout/LinedList"/>
    <dgm:cxn modelId="{D7AF83DB-E3B9-B441-8192-1A2059356A40}" type="presParOf" srcId="{87E293C1-0125-6F48-BA8C-7DAD00D396BD}" destId="{5BB1D1FC-FBFA-EE40-9FA2-DAFB914EE97E}" srcOrd="0" destOrd="0" presId="urn:microsoft.com/office/officeart/2008/layout/LinedList"/>
    <dgm:cxn modelId="{748D10C0-0BB8-4449-BCFC-E4D874F1FF68}" type="presParOf" srcId="{87E293C1-0125-6F48-BA8C-7DAD00D396BD}" destId="{494A4527-DF10-5C47-B142-6473F58F21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90F4C7-478E-4BF5-8717-1157C62FFB2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C057E32A-658C-42B6-8328-AFE34759BE5C}">
      <dgm:prSet/>
      <dgm:spPr/>
      <dgm:t>
        <a:bodyPr/>
        <a:lstStyle/>
        <a:p>
          <a:pPr rtl="0"/>
          <a:r>
            <a:rPr lang="en-US">
              <a:latin typeface="Times New Roman"/>
              <a:cs typeface="Times New Roman"/>
            </a:rPr>
            <a:t>Managers at Greggs use effective planning by using data techniques like statistics and predictive analytics to help determine future predictions, also aligning plans across different departments and changing strategies to adapt to market changes (Greggs,2023)</a:t>
          </a:r>
        </a:p>
      </dgm:t>
    </dgm:pt>
    <dgm:pt modelId="{9F0BCB7E-2C38-418A-A2B1-39462552EFBE}" type="parTrans" cxnId="{15ABF4C8-4A6C-426C-9114-B55B2CBC8A4A}">
      <dgm:prSet/>
      <dgm:spPr/>
      <dgm:t>
        <a:bodyPr/>
        <a:lstStyle/>
        <a:p>
          <a:endParaRPr lang="en-US">
            <a:latin typeface="Times New Roman" panose="02020603050405020304" pitchFamily="18" charset="0"/>
            <a:cs typeface="Times New Roman" panose="02020603050405020304" pitchFamily="18" charset="0"/>
          </a:endParaRPr>
        </a:p>
      </dgm:t>
    </dgm:pt>
    <dgm:pt modelId="{852F6B20-13D0-4966-9909-1F0918BC1AAC}" type="sibTrans" cxnId="{15ABF4C8-4A6C-426C-9114-B55B2CBC8A4A}">
      <dgm:prSet/>
      <dgm:spPr/>
      <dgm:t>
        <a:bodyPr/>
        <a:lstStyle/>
        <a:p>
          <a:endParaRPr lang="en-US">
            <a:latin typeface="Times New Roman" panose="02020603050405020304" pitchFamily="18" charset="0"/>
            <a:cs typeface="Times New Roman" panose="02020603050405020304" pitchFamily="18" charset="0"/>
          </a:endParaRPr>
        </a:p>
      </dgm:t>
    </dgm:pt>
    <dgm:pt modelId="{3C869A5D-552A-4854-8382-FBFB9459F9FD}">
      <dgm:prSet/>
      <dgm:spPr/>
      <dgm:t>
        <a:bodyPr/>
        <a:lstStyle/>
        <a:p>
          <a:pPr rtl="0"/>
          <a:r>
            <a:rPr lang="en-US">
              <a:latin typeface="Times New Roman"/>
              <a:cs typeface="Times New Roman"/>
            </a:rPr>
            <a:t>They use social responsibility into planning through the Gregg pledge which outlines the commitments to substainability and healthier food choices (Greggs,2023)</a:t>
          </a:r>
        </a:p>
      </dgm:t>
    </dgm:pt>
    <dgm:pt modelId="{33004275-A4AE-4A3C-B2D1-34B4BD213F2E}" type="parTrans" cxnId="{BAD33307-7647-4FEB-9326-D577FF036F32}">
      <dgm:prSet/>
      <dgm:spPr/>
      <dgm:t>
        <a:bodyPr/>
        <a:lstStyle/>
        <a:p>
          <a:endParaRPr lang="en-US">
            <a:latin typeface="Times New Roman" panose="02020603050405020304" pitchFamily="18" charset="0"/>
            <a:cs typeface="Times New Roman" panose="02020603050405020304" pitchFamily="18" charset="0"/>
          </a:endParaRPr>
        </a:p>
      </dgm:t>
    </dgm:pt>
    <dgm:pt modelId="{0797252B-D3CE-4351-847E-5274AD33ACE0}" type="sibTrans" cxnId="{BAD33307-7647-4FEB-9326-D577FF036F32}">
      <dgm:prSet/>
      <dgm:spPr/>
      <dgm:t>
        <a:bodyPr/>
        <a:lstStyle/>
        <a:p>
          <a:endParaRPr lang="en-US">
            <a:latin typeface="Times New Roman" panose="02020603050405020304" pitchFamily="18" charset="0"/>
            <a:cs typeface="Times New Roman" panose="02020603050405020304" pitchFamily="18" charset="0"/>
          </a:endParaRPr>
        </a:p>
      </dgm:t>
    </dgm:pt>
    <dgm:pt modelId="{413FFEF9-7481-9046-B217-BC45D0F6FC2A}" type="pres">
      <dgm:prSet presAssocID="{2790F4C7-478E-4BF5-8717-1157C62FFB2D}" presName="hierChild1" presStyleCnt="0">
        <dgm:presLayoutVars>
          <dgm:chPref val="1"/>
          <dgm:dir/>
          <dgm:animOne val="branch"/>
          <dgm:animLvl val="lvl"/>
          <dgm:resizeHandles/>
        </dgm:presLayoutVars>
      </dgm:prSet>
      <dgm:spPr/>
    </dgm:pt>
    <dgm:pt modelId="{B7B81D68-5AC7-A94D-B07F-E471B2AD2995}" type="pres">
      <dgm:prSet presAssocID="{C057E32A-658C-42B6-8328-AFE34759BE5C}" presName="hierRoot1" presStyleCnt="0"/>
      <dgm:spPr/>
    </dgm:pt>
    <dgm:pt modelId="{4A4DD3CB-F87D-3740-A037-D177D432381C}" type="pres">
      <dgm:prSet presAssocID="{C057E32A-658C-42B6-8328-AFE34759BE5C}" presName="composite" presStyleCnt="0"/>
      <dgm:spPr/>
    </dgm:pt>
    <dgm:pt modelId="{D907ACB6-857D-044C-A158-00C41D5A8239}" type="pres">
      <dgm:prSet presAssocID="{C057E32A-658C-42B6-8328-AFE34759BE5C}" presName="background" presStyleLbl="node0" presStyleIdx="0" presStyleCnt="2"/>
      <dgm:spPr/>
    </dgm:pt>
    <dgm:pt modelId="{4BF81C9D-2BDD-DA44-9893-FA83F94931D8}" type="pres">
      <dgm:prSet presAssocID="{C057E32A-658C-42B6-8328-AFE34759BE5C}" presName="text" presStyleLbl="fgAcc0" presStyleIdx="0" presStyleCnt="2">
        <dgm:presLayoutVars>
          <dgm:chPref val="3"/>
        </dgm:presLayoutVars>
      </dgm:prSet>
      <dgm:spPr/>
    </dgm:pt>
    <dgm:pt modelId="{0011EB0E-EFDB-D943-91FA-113516C89E66}" type="pres">
      <dgm:prSet presAssocID="{C057E32A-658C-42B6-8328-AFE34759BE5C}" presName="hierChild2" presStyleCnt="0"/>
      <dgm:spPr/>
    </dgm:pt>
    <dgm:pt modelId="{290C3374-D7C9-5945-80BB-932227B6FEB0}" type="pres">
      <dgm:prSet presAssocID="{3C869A5D-552A-4854-8382-FBFB9459F9FD}" presName="hierRoot1" presStyleCnt="0"/>
      <dgm:spPr/>
    </dgm:pt>
    <dgm:pt modelId="{C2B608B0-6CA2-1948-B00C-FD22CE9D145D}" type="pres">
      <dgm:prSet presAssocID="{3C869A5D-552A-4854-8382-FBFB9459F9FD}" presName="composite" presStyleCnt="0"/>
      <dgm:spPr/>
    </dgm:pt>
    <dgm:pt modelId="{1FFE9DAF-53D5-C941-B150-EC845537DFDE}" type="pres">
      <dgm:prSet presAssocID="{3C869A5D-552A-4854-8382-FBFB9459F9FD}" presName="background" presStyleLbl="node0" presStyleIdx="1" presStyleCnt="2"/>
      <dgm:spPr/>
    </dgm:pt>
    <dgm:pt modelId="{2D396398-E93D-0041-98D6-2FEC2E6047AB}" type="pres">
      <dgm:prSet presAssocID="{3C869A5D-552A-4854-8382-FBFB9459F9FD}" presName="text" presStyleLbl="fgAcc0" presStyleIdx="1" presStyleCnt="2">
        <dgm:presLayoutVars>
          <dgm:chPref val="3"/>
        </dgm:presLayoutVars>
      </dgm:prSet>
      <dgm:spPr/>
    </dgm:pt>
    <dgm:pt modelId="{A2B6E65A-72CA-D74E-85C5-516933F7BA97}" type="pres">
      <dgm:prSet presAssocID="{3C869A5D-552A-4854-8382-FBFB9459F9FD}" presName="hierChild2" presStyleCnt="0"/>
      <dgm:spPr/>
    </dgm:pt>
  </dgm:ptLst>
  <dgm:cxnLst>
    <dgm:cxn modelId="{BAD33307-7647-4FEB-9326-D577FF036F32}" srcId="{2790F4C7-478E-4BF5-8717-1157C62FFB2D}" destId="{3C869A5D-552A-4854-8382-FBFB9459F9FD}" srcOrd="1" destOrd="0" parTransId="{33004275-A4AE-4A3C-B2D1-34B4BD213F2E}" sibTransId="{0797252B-D3CE-4351-847E-5274AD33ACE0}"/>
    <dgm:cxn modelId="{27FFA317-B0C8-B540-A544-3D0BDEB1E6EC}" type="presOf" srcId="{2790F4C7-478E-4BF5-8717-1157C62FFB2D}" destId="{413FFEF9-7481-9046-B217-BC45D0F6FC2A}" srcOrd="0" destOrd="0" presId="urn:microsoft.com/office/officeart/2005/8/layout/hierarchy1"/>
    <dgm:cxn modelId="{C7CF9230-4DB8-9645-9D93-3555348F1CF4}" type="presOf" srcId="{3C869A5D-552A-4854-8382-FBFB9459F9FD}" destId="{2D396398-E93D-0041-98D6-2FEC2E6047AB}" srcOrd="0" destOrd="0" presId="urn:microsoft.com/office/officeart/2005/8/layout/hierarchy1"/>
    <dgm:cxn modelId="{193DC5AF-EE1A-884F-8866-2B440AC41C3E}" type="presOf" srcId="{C057E32A-658C-42B6-8328-AFE34759BE5C}" destId="{4BF81C9D-2BDD-DA44-9893-FA83F94931D8}" srcOrd="0" destOrd="0" presId="urn:microsoft.com/office/officeart/2005/8/layout/hierarchy1"/>
    <dgm:cxn modelId="{15ABF4C8-4A6C-426C-9114-B55B2CBC8A4A}" srcId="{2790F4C7-478E-4BF5-8717-1157C62FFB2D}" destId="{C057E32A-658C-42B6-8328-AFE34759BE5C}" srcOrd="0" destOrd="0" parTransId="{9F0BCB7E-2C38-418A-A2B1-39462552EFBE}" sibTransId="{852F6B20-13D0-4966-9909-1F0918BC1AAC}"/>
    <dgm:cxn modelId="{19FDE85E-2DD0-BE4E-8E42-1A64AB0111EF}" type="presParOf" srcId="{413FFEF9-7481-9046-B217-BC45D0F6FC2A}" destId="{B7B81D68-5AC7-A94D-B07F-E471B2AD2995}" srcOrd="0" destOrd="0" presId="urn:microsoft.com/office/officeart/2005/8/layout/hierarchy1"/>
    <dgm:cxn modelId="{04D4AF37-C5DE-5C49-85C4-BD4FC760AFEF}" type="presParOf" srcId="{B7B81D68-5AC7-A94D-B07F-E471B2AD2995}" destId="{4A4DD3CB-F87D-3740-A037-D177D432381C}" srcOrd="0" destOrd="0" presId="urn:microsoft.com/office/officeart/2005/8/layout/hierarchy1"/>
    <dgm:cxn modelId="{6E620FB8-9711-344F-BBBE-FBE948C89172}" type="presParOf" srcId="{4A4DD3CB-F87D-3740-A037-D177D432381C}" destId="{D907ACB6-857D-044C-A158-00C41D5A8239}" srcOrd="0" destOrd="0" presId="urn:microsoft.com/office/officeart/2005/8/layout/hierarchy1"/>
    <dgm:cxn modelId="{E54FBCDE-3EB2-B846-8585-70EE4870DDBC}" type="presParOf" srcId="{4A4DD3CB-F87D-3740-A037-D177D432381C}" destId="{4BF81C9D-2BDD-DA44-9893-FA83F94931D8}" srcOrd="1" destOrd="0" presId="urn:microsoft.com/office/officeart/2005/8/layout/hierarchy1"/>
    <dgm:cxn modelId="{618A75DB-B5B4-8F40-80BD-191522604720}" type="presParOf" srcId="{B7B81D68-5AC7-A94D-B07F-E471B2AD2995}" destId="{0011EB0E-EFDB-D943-91FA-113516C89E66}" srcOrd="1" destOrd="0" presId="urn:microsoft.com/office/officeart/2005/8/layout/hierarchy1"/>
    <dgm:cxn modelId="{54A6E686-AB2E-9B4E-9F3C-E180F6610FCE}" type="presParOf" srcId="{413FFEF9-7481-9046-B217-BC45D0F6FC2A}" destId="{290C3374-D7C9-5945-80BB-932227B6FEB0}" srcOrd="1" destOrd="0" presId="urn:microsoft.com/office/officeart/2005/8/layout/hierarchy1"/>
    <dgm:cxn modelId="{01F2DC1A-FBCE-F046-826E-59EBF293A76C}" type="presParOf" srcId="{290C3374-D7C9-5945-80BB-932227B6FEB0}" destId="{C2B608B0-6CA2-1948-B00C-FD22CE9D145D}" srcOrd="0" destOrd="0" presId="urn:microsoft.com/office/officeart/2005/8/layout/hierarchy1"/>
    <dgm:cxn modelId="{2AD8E9F3-FE46-5545-AFEB-6A6181A3A7D7}" type="presParOf" srcId="{C2B608B0-6CA2-1948-B00C-FD22CE9D145D}" destId="{1FFE9DAF-53D5-C941-B150-EC845537DFDE}" srcOrd="0" destOrd="0" presId="urn:microsoft.com/office/officeart/2005/8/layout/hierarchy1"/>
    <dgm:cxn modelId="{341604FA-3626-0D43-85E8-C8665BB04868}" type="presParOf" srcId="{C2B608B0-6CA2-1948-B00C-FD22CE9D145D}" destId="{2D396398-E93D-0041-98D6-2FEC2E6047AB}" srcOrd="1" destOrd="0" presId="urn:microsoft.com/office/officeart/2005/8/layout/hierarchy1"/>
    <dgm:cxn modelId="{CDACFC60-C07D-9045-BB49-E57D01B0EAB1}" type="presParOf" srcId="{290C3374-D7C9-5945-80BB-932227B6FEB0}" destId="{A2B6E65A-72CA-D74E-85C5-516933F7BA9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C760A-B055-F743-BDF4-7E89D3C5F258}">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E5D81-1DBC-7147-9E4B-84793A52D2A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Times New Roman"/>
              <a:cs typeface="Times New Roman"/>
            </a:rPr>
            <a:t>Management plays a vital role in every business. It allows for proper direction, organises resources, motivates staff and makes sure that the goals of the </a:t>
          </a:r>
          <a:r>
            <a:rPr lang="en-US" sz="1800" kern="1200" err="1">
              <a:latin typeface="Times New Roman"/>
              <a:cs typeface="Times New Roman"/>
            </a:rPr>
            <a:t>organisation</a:t>
          </a:r>
          <a:r>
            <a:rPr lang="en-US" sz="1800" kern="1200">
              <a:latin typeface="Times New Roman"/>
              <a:cs typeface="Times New Roman"/>
            </a:rPr>
            <a:t> are met effectively and efficiently.</a:t>
          </a:r>
        </a:p>
      </dsp:txBody>
      <dsp:txXfrm>
        <a:off x="0" y="2703"/>
        <a:ext cx="6900512" cy="1843578"/>
      </dsp:txXfrm>
    </dsp:sp>
    <dsp:sp modelId="{18CD8DE3-D3D7-4CC2-9135-17CE1944070D}">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FE557-FF92-4AFF-860D-46AFCF7433B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Times New Roman"/>
              <a:cs typeface="Times New Roman"/>
            </a:rPr>
            <a:t>Henry Fayol (1841-1925) was a French engineer known for laying the foundation of modern management by outlining managerial roles and principles. (witzel,2003).</a:t>
          </a:r>
          <a:endParaRPr lang="en-GB" sz="1800" kern="1200"/>
        </a:p>
      </dsp:txBody>
      <dsp:txXfrm>
        <a:off x="0" y="1846281"/>
        <a:ext cx="6900512" cy="1843578"/>
      </dsp:txXfrm>
    </dsp:sp>
    <dsp:sp modelId="{0BC45CB7-92FA-8C46-A557-29146207595F}">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1D1FC-FBFA-EE40-9FA2-DAFB914EE97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latin typeface="Times New Roman"/>
              <a:cs typeface="Times New Roman"/>
            </a:rPr>
            <a:t>In this presentation we will be looking at how Greggs, a UK Food Retail company's managers operate using Henrys Fayol's management style and see how managers can be effective with these functions and how these functions help Greggs achieve their goals. </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7ACB6-857D-044C-A158-00C41D5A8239}">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81C9D-2BDD-DA44-9893-FA83F94931D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Times New Roman"/>
              <a:cs typeface="Times New Roman"/>
            </a:rPr>
            <a:t>Managers at Greggs use effective planning by using data techniques like statistics and predictive analytics to help determine future predictions, also aligning plans across different departments and changing strategies to adapt to market changes (Greggs,2023)</a:t>
          </a:r>
        </a:p>
      </dsp:txBody>
      <dsp:txXfrm>
        <a:off x="696297" y="538547"/>
        <a:ext cx="4171627" cy="2590157"/>
      </dsp:txXfrm>
    </dsp:sp>
    <dsp:sp modelId="{1FFE9DAF-53D5-C941-B150-EC845537DFDE}">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96398-E93D-0041-98D6-2FEC2E6047A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latin typeface="Times New Roman"/>
              <a:cs typeface="Times New Roman"/>
            </a:rPr>
            <a:t>They use social responsibility into planning through the Gregg pledge which outlines the commitments to substainability and healthier food choices (Greggs,2023)</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0BD4E-5FE8-35B2-EACE-217BE3EBBE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003F981-AD8C-2303-53E4-0E01E5A1E0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DD93C-AEB7-958C-A3E1-051EC83374B7}"/>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F8939280-BA35-138C-E85F-F8486768E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7F8179-445C-AB57-1CA8-F551915EF000}"/>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978611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E6CB-950E-0AC8-F34C-3EC7DE054F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94486D8-147F-CB7A-E91A-8350971831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3BD7D2-F471-1DC2-6EA5-B9A277479DAF}"/>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F521A614-EF1D-34A4-75DB-F3E5E31A23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836D2F-FCF3-EC15-100B-DC4D4A3DC06C}"/>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2376408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A093A-E0C0-1A6B-DFD1-CE1F482F33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CA3E3DF-64EE-EF61-3A4B-F322430D3A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869064-8856-4CF4-4133-E00E54291884}"/>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7E65FE48-4680-5EB4-EC57-40F90BADDD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26F18B-6B3D-614A-4545-FF4FF610ED3E}"/>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978803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E377-7AEE-D34C-8E88-9997E79644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462C99-012B-20FF-4D68-0AD9996D80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4EE91B2-00BC-188A-5406-EA8B143C06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FF0B3D-1660-C6FE-B67B-9FDA3792AE08}"/>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6" name="Footer Placeholder 5">
            <a:extLst>
              <a:ext uri="{FF2B5EF4-FFF2-40B4-BE49-F238E27FC236}">
                <a16:creationId xmlns:a16="http://schemas.microsoft.com/office/drawing/2014/main" id="{2435210D-90FA-DF59-C509-FB54B78900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4E10A-AB50-8B7A-2E82-AA38EF86FFBA}"/>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76446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7277-2C99-89C1-D192-8361A01CC10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3C15F6A-4F46-C755-2061-D64625A830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74D616-19B8-6C09-5D82-C72288F908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69BD2E0-729C-E37C-97EC-31DBDCC826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3BEB38-40DB-7336-276C-CFF827067C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751341-0876-A555-19A8-0CF4215982B2}"/>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8" name="Footer Placeholder 7">
            <a:extLst>
              <a:ext uri="{FF2B5EF4-FFF2-40B4-BE49-F238E27FC236}">
                <a16:creationId xmlns:a16="http://schemas.microsoft.com/office/drawing/2014/main" id="{E95B25F1-F596-3ACD-2D30-D1845B8553F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135254B-AFAB-9A39-EF51-A38A484AB581}"/>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660423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504D-CA2D-DFC6-8535-8E669EBF6C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64C64C3-BE91-EB5A-557C-0B11656BC4B3}"/>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4" name="Footer Placeholder 3">
            <a:extLst>
              <a:ext uri="{FF2B5EF4-FFF2-40B4-BE49-F238E27FC236}">
                <a16:creationId xmlns:a16="http://schemas.microsoft.com/office/drawing/2014/main" id="{9EE1B77A-842B-DFDA-1773-DCA99FC2FE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44C036-4055-9655-8D3E-B20F209C0096}"/>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1497876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26DB08-7810-8F67-069B-0CA847C8812B}"/>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3" name="Footer Placeholder 2">
            <a:extLst>
              <a:ext uri="{FF2B5EF4-FFF2-40B4-BE49-F238E27FC236}">
                <a16:creationId xmlns:a16="http://schemas.microsoft.com/office/drawing/2014/main" id="{B032C953-AAA7-384D-6E98-2423BB61DBF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B80F8F-438C-40C8-4A8D-9BFB27DF6333}"/>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45558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8D7D-A3B4-36A0-AD5C-B8A85ACECA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8B379E-53B7-D1B5-7491-2F28AB4694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AAF7BE-5AD3-6E05-6FC2-EF3F15124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A4C4F4-4D14-149F-4EC5-2613710A8FDA}"/>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6" name="Footer Placeholder 5">
            <a:extLst>
              <a:ext uri="{FF2B5EF4-FFF2-40B4-BE49-F238E27FC236}">
                <a16:creationId xmlns:a16="http://schemas.microsoft.com/office/drawing/2014/main" id="{80BBCDA7-6BC7-2F58-6943-F5A56156F6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423342-05E8-4F64-EA9A-8D06E4D94008}"/>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249899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8404-660A-E4B1-E793-78D3978FCE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4F38D3B-2938-64DB-D929-371FF3E18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D89C81-3140-DF80-EACA-911BE64127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B8058F-1BC7-3EA2-8D9F-FCD36825563C}"/>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6" name="Footer Placeholder 5">
            <a:extLst>
              <a:ext uri="{FF2B5EF4-FFF2-40B4-BE49-F238E27FC236}">
                <a16:creationId xmlns:a16="http://schemas.microsoft.com/office/drawing/2014/main" id="{D47F7BFD-7CDC-D1CD-D3CD-0CE8979AD7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2B40CF-F539-F304-00AD-E412BF489483}"/>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858432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FB74-209E-4FBC-D97C-69A4450A8F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7952256-2E61-A5EF-BCD2-D94CBD09A3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333B03-3B60-74B0-075C-79D343E00687}"/>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49408DF2-01AD-3FA1-A9B7-6B380F11BA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93E949-A086-89FF-CFD2-C517A3612B80}"/>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658708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9DFC0F-0260-8C71-9395-B34E30BB0F9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47CFE1E-767F-3F3F-9A46-D13622EFD6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F226B8-55A5-1CEF-360D-F43E38E10AF6}"/>
              </a:ext>
            </a:extLst>
          </p:cNvPr>
          <p:cNvSpPr>
            <a:spLocks noGrp="1"/>
          </p:cNvSpPr>
          <p:nvPr>
            <p:ph type="dt" sz="half" idx="10"/>
          </p:nvPr>
        </p:nvSpPr>
        <p:spPr/>
        <p:txBody>
          <a:body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51D67FE1-6B60-7801-3294-1E2A780D8F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E25F40-6787-E2B6-2B0B-6FC84AFB2099}"/>
              </a:ext>
            </a:extLst>
          </p:cNvPr>
          <p:cNvSpPr>
            <a:spLocks noGrp="1"/>
          </p:cNvSpPr>
          <p:nvPr>
            <p:ph type="sldNum" sz="quarter" idx="12"/>
          </p:nvPr>
        </p:nvSpPr>
        <p:spPr/>
        <p:txBody>
          <a:bodyPr/>
          <a:lstStyle/>
          <a:p>
            <a:fld id="{2ABE993E-9A35-A34A-8A63-208CFA2A5A8C}" type="slidenum">
              <a:rPr lang="en-US" smtClean="0"/>
              <a:t>‹#›</a:t>
            </a:fld>
            <a:endParaRPr lang="en-US"/>
          </a:p>
        </p:txBody>
      </p:sp>
    </p:spTree>
    <p:extLst>
      <p:ext uri="{BB962C8B-B14F-4D97-AF65-F5344CB8AC3E}">
        <p14:creationId xmlns:p14="http://schemas.microsoft.com/office/powerpoint/2010/main" val="331196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2CA656-78FD-93FC-961E-FDB724B966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61471F2-3C80-30D7-6AA8-1C4CF81E4E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24436E-28C9-9AB3-75B8-6E6954E688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63CE6A-ACC0-0445-942F-62BB76617146}" type="datetimeFigureOut">
              <a:rPr lang="en-US" smtClean="0"/>
              <a:t>10/17/25</a:t>
            </a:fld>
            <a:endParaRPr lang="en-US"/>
          </a:p>
        </p:txBody>
      </p:sp>
      <p:sp>
        <p:nvSpPr>
          <p:cNvPr id="5" name="Footer Placeholder 4">
            <a:extLst>
              <a:ext uri="{FF2B5EF4-FFF2-40B4-BE49-F238E27FC236}">
                <a16:creationId xmlns:a16="http://schemas.microsoft.com/office/drawing/2014/main" id="{3A139C38-E3BA-A5F2-249F-0660DE4338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CE9B8D-56F7-08A0-4691-CF3A11C4AC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ABE993E-9A35-A34A-8A63-208CFA2A5A8C}" type="slidenum">
              <a:rPr lang="en-US" smtClean="0"/>
              <a:t>‹#›</a:t>
            </a:fld>
            <a:endParaRPr lang="en-US"/>
          </a:p>
        </p:txBody>
      </p:sp>
    </p:spTree>
    <p:extLst>
      <p:ext uri="{BB962C8B-B14F-4D97-AF65-F5344CB8AC3E}">
        <p14:creationId xmlns:p14="http://schemas.microsoft.com/office/powerpoint/2010/main" val="2841069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studocu.com/en-gb/document/budmouth-academy-weymouth/business-studies/lab-greggs/98781926?utm_source=chatgpt.com" TargetMode="External"/><Relationship Id="rId3" Type="http://schemas.openxmlformats.org/officeDocument/2006/relationships/hyperlink" Target="https://www.insidermedia.com/news/central-and-eastnorth-east/what-is-driving-greggs-success?utm_source=chatgpt.com" TargetMode="External"/><Relationship Id="rId7" Type="http://schemas.openxmlformats.org/officeDocument/2006/relationships/hyperlink" Target="https://www.referenceforbusiness.com/history2/93/Greggs-PLC.html?utm_source=chatgpt.com" TargetMode="External"/><Relationship Id="rId2" Type="http://schemas.openxmlformats.org/officeDocument/2006/relationships/hyperlink" Target="https://www.greggs.co.uk/news/ten-ways-we-re-baking-a-difference?utm_source=chatgpt.com" TargetMode="External"/><Relationship Id="rId1" Type="http://schemas.openxmlformats.org/officeDocument/2006/relationships/slideLayout" Target="../slideLayouts/slideLayout2.xml"/><Relationship Id="rId6" Type="http://schemas.openxmlformats.org/officeDocument/2006/relationships/hyperlink" Target="https://corporate.greggs.co.uk/investors/corporate-governance?utm_source=chatgpt.com" TargetMode="External"/><Relationship Id="rId5" Type="http://schemas.openxmlformats.org/officeDocument/2006/relationships/hyperlink" Target="https://desklib.com/study-documents/greggs-plc-hrm-analysis/?utm_source=chatgpt.com" TargetMode="External"/><Relationship Id="rId10" Type="http://schemas.openxmlformats.org/officeDocument/2006/relationships/hyperlink" Target="https://corporate.greggs.co.uk" TargetMode="External"/><Relationship Id="rId4" Type="http://schemas.openxmlformats.org/officeDocument/2006/relationships/hyperlink" Target="https://www.insighttrendsworld.com/post/insight-of-the-day-diversification-strategy-yielding-strong-returns-for-uk-s-greggs" TargetMode="External"/><Relationship Id="rId9" Type="http://schemas.openxmlformats.org/officeDocument/2006/relationships/hyperlink" Target="https://www.theofficialboard.com/org-chart/gregg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32A15-E676-4495-D1CD-97C3E817B717}"/>
              </a:ext>
            </a:extLst>
          </p:cNvPr>
          <p:cNvSpPr>
            <a:spLocks noGrp="1"/>
          </p:cNvSpPr>
          <p:nvPr>
            <p:ph type="ctrTitle"/>
          </p:nvPr>
        </p:nvSpPr>
        <p:spPr>
          <a:xfrm>
            <a:off x="5297762" y="640080"/>
            <a:ext cx="6251110" cy="3566160"/>
          </a:xfrm>
        </p:spPr>
        <p:txBody>
          <a:bodyPr anchor="b">
            <a:normAutofit/>
          </a:bodyPr>
          <a:lstStyle/>
          <a:p>
            <a:pPr algn="l"/>
            <a:r>
              <a:rPr lang="en-US" sz="5400">
                <a:latin typeface="Times New Roman"/>
                <a:cs typeface="Times New Roman"/>
              </a:rPr>
              <a:t>Henry Fayols management functions within Greggs </a:t>
            </a:r>
          </a:p>
        </p:txBody>
      </p:sp>
      <p:sp>
        <p:nvSpPr>
          <p:cNvPr id="3" name="Subtitle 2">
            <a:extLst>
              <a:ext uri="{FF2B5EF4-FFF2-40B4-BE49-F238E27FC236}">
                <a16:creationId xmlns:a16="http://schemas.microsoft.com/office/drawing/2014/main" id="{DB0D920B-B1A3-A7FD-72D7-2C06DEEB2DCC}"/>
              </a:ext>
            </a:extLst>
          </p:cNvPr>
          <p:cNvSpPr>
            <a:spLocks noGrp="1"/>
          </p:cNvSpPr>
          <p:nvPr>
            <p:ph type="subTitle" idx="1"/>
          </p:nvPr>
        </p:nvSpPr>
        <p:spPr>
          <a:xfrm>
            <a:off x="4851929" y="4206240"/>
            <a:ext cx="6251111" cy="2344955"/>
          </a:xfrm>
        </p:spPr>
        <p:txBody>
          <a:bodyPr vert="horz" lIns="91440" tIns="45720" rIns="91440" bIns="45720" rtlCol="0" anchor="t">
            <a:normAutofit fontScale="92500" lnSpcReduction="20000"/>
          </a:bodyPr>
          <a:lstStyle/>
          <a:p>
            <a:pPr algn="l"/>
            <a:endParaRPr lang="en-US" sz="2000">
              <a:latin typeface="Times New Roman"/>
              <a:cs typeface="Times New Roman"/>
            </a:endParaRPr>
          </a:p>
          <a:p>
            <a:pPr algn="l"/>
            <a:r>
              <a:rPr lang="en-US" sz="2000">
                <a:latin typeface="Times New Roman"/>
                <a:cs typeface="Times New Roman"/>
              </a:rPr>
              <a:t>Nusrat Begum – 2329927</a:t>
            </a:r>
            <a:endParaRPr lang="en-US" sz="2000">
              <a:latin typeface="Times New Roman" panose="02020603050405020304" pitchFamily="18" charset="0"/>
              <a:cs typeface="Times New Roman" panose="02020603050405020304" pitchFamily="18" charset="0"/>
            </a:endParaRPr>
          </a:p>
          <a:p>
            <a:pPr algn="l"/>
            <a:r>
              <a:rPr lang="en-US" sz="2000">
                <a:latin typeface="Times New Roman"/>
                <a:cs typeface="Times New Roman"/>
              </a:rPr>
              <a:t>Nadia Ahmed – 2437812 </a:t>
            </a:r>
          </a:p>
          <a:p>
            <a:pPr algn="l"/>
            <a:r>
              <a:rPr lang="en-US" sz="2000">
                <a:latin typeface="Times New Roman"/>
                <a:cs typeface="Times New Roman"/>
              </a:rPr>
              <a:t>Bhupinder Shergill – 2332366</a:t>
            </a:r>
          </a:p>
          <a:p>
            <a:pPr algn="l"/>
            <a:r>
              <a:rPr lang="en-US" sz="2000">
                <a:latin typeface="Times New Roman"/>
                <a:cs typeface="Times New Roman"/>
              </a:rPr>
              <a:t>Sukhwinder</a:t>
            </a:r>
            <a:r>
              <a:rPr lang="en-GB" sz="2000">
                <a:latin typeface="Times New Roman"/>
                <a:cs typeface="Times New Roman"/>
              </a:rPr>
              <a:t> Kaur</a:t>
            </a:r>
            <a:r>
              <a:rPr lang="en-US" sz="2000">
                <a:latin typeface="Times New Roman"/>
                <a:cs typeface="Times New Roman"/>
              </a:rPr>
              <a:t>– 2328205</a:t>
            </a:r>
          </a:p>
          <a:p>
            <a:pPr algn="l"/>
            <a:r>
              <a:rPr lang="en-US" sz="2000">
                <a:latin typeface="Times New Roman"/>
                <a:cs typeface="Times New Roman"/>
              </a:rPr>
              <a:t>Module: LCBB4015</a:t>
            </a:r>
          </a:p>
          <a:p>
            <a:pPr algn="l"/>
            <a:r>
              <a:rPr lang="en-US" sz="2000">
                <a:latin typeface="Times New Roman"/>
                <a:cs typeface="Times New Roman"/>
              </a:rPr>
              <a:t>Lecturer: </a:t>
            </a:r>
            <a:r>
              <a:rPr lang="en-US" sz="2000">
                <a:solidFill>
                  <a:srgbClr val="1D2125"/>
                </a:solidFill>
                <a:latin typeface="Times New Roman"/>
                <a:ea typeface="+mn-lt"/>
                <a:cs typeface="+mn-lt"/>
              </a:rPr>
              <a:t>Roopa </a:t>
            </a:r>
            <a:r>
              <a:rPr lang="en-US" sz="2000" err="1">
                <a:solidFill>
                  <a:srgbClr val="1D2125"/>
                </a:solidFill>
                <a:latin typeface="Times New Roman"/>
                <a:ea typeface="+mn-lt"/>
                <a:cs typeface="+mn-lt"/>
              </a:rPr>
              <a:t>Aruvanahalli</a:t>
            </a:r>
            <a:r>
              <a:rPr lang="en-US" sz="2000">
                <a:solidFill>
                  <a:srgbClr val="1D2125"/>
                </a:solidFill>
                <a:latin typeface="Times New Roman"/>
                <a:ea typeface="+mn-lt"/>
                <a:cs typeface="+mn-lt"/>
              </a:rPr>
              <a:t> Nagaraju</a:t>
            </a:r>
            <a:endParaRPr lang="en-US" sz="2000">
              <a:latin typeface="Times New Roman"/>
              <a:cs typeface="Times New Roman"/>
            </a:endParaRPr>
          </a:p>
        </p:txBody>
      </p:sp>
      <p:pic>
        <p:nvPicPr>
          <p:cNvPr id="5" name="Picture 4" descr="Complex math formulas on a blackboard">
            <a:extLst>
              <a:ext uri="{FF2B5EF4-FFF2-40B4-BE49-F238E27FC236}">
                <a16:creationId xmlns:a16="http://schemas.microsoft.com/office/drawing/2014/main" id="{BBA01B91-B803-B691-C094-ED81DE25A982}"/>
              </a:ext>
            </a:extLst>
          </p:cNvPr>
          <p:cNvPicPr>
            <a:picLocks noChangeAspect="1"/>
          </p:cNvPicPr>
          <p:nvPr/>
        </p:nvPicPr>
        <p:blipFill>
          <a:blip r:embed="rId2"/>
          <a:srcRect l="32174" r="1825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907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1E31F-FEC4-1327-FCF1-11AAE50BF996}"/>
              </a:ext>
            </a:extLst>
          </p:cNvPr>
          <p:cNvSpPr>
            <a:spLocks noGrp="1"/>
          </p:cNvSpPr>
          <p:nvPr>
            <p:ph type="title"/>
          </p:nvPr>
        </p:nvSpPr>
        <p:spPr>
          <a:xfrm>
            <a:off x="635000" y="670130"/>
            <a:ext cx="3418659" cy="2583995"/>
          </a:xfrm>
        </p:spPr>
        <p:txBody>
          <a:bodyPr anchor="ctr">
            <a:normAutofit/>
          </a:bodyPr>
          <a:lstStyle/>
          <a:p>
            <a:r>
              <a:rPr lang="en-US" sz="5000">
                <a:latin typeface="Times New Roman" panose="02020603050405020304" pitchFamily="18" charset="0"/>
                <a:cs typeface="Times New Roman" panose="02020603050405020304" pitchFamily="18" charset="0"/>
              </a:rPr>
              <a:t>Introduction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E0EEF-4824-BE09-EDBA-43DF9309A8BE}"/>
              </a:ext>
            </a:extLst>
          </p:cNvPr>
          <p:cNvGraphicFramePr>
            <a:graphicFrameLocks noGrp="1"/>
          </p:cNvGraphicFramePr>
          <p:nvPr>
            <p:ph idx="1"/>
            <p:extLst>
              <p:ext uri="{D42A27DB-BD31-4B8C-83A1-F6EECF244321}">
                <p14:modId xmlns:p14="http://schemas.microsoft.com/office/powerpoint/2010/main" val="499546733"/>
              </p:ext>
            </p:extLst>
          </p:nvPr>
        </p:nvGraphicFramePr>
        <p:xfrm>
          <a:off x="4529265" y="654648"/>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05E1B93-CBDC-9A41-39A1-C802CC510136}"/>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324587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24D20-5192-1B98-F12C-55CAEF167311}"/>
              </a:ext>
            </a:extLst>
          </p:cNvPr>
          <p:cNvSpPr>
            <a:spLocks noGrp="1"/>
          </p:cNvSpPr>
          <p:nvPr>
            <p:ph type="title"/>
          </p:nvPr>
        </p:nvSpPr>
        <p:spPr/>
        <p:txBody>
          <a:bodyPr/>
          <a:lstStyle/>
          <a:p>
            <a:r>
              <a:rPr lang="en-US" sz="3600">
                <a:latin typeface="Times New Roman" panose="02020603050405020304" pitchFamily="18" charset="0"/>
                <a:cs typeface="Times New Roman" panose="02020603050405020304" pitchFamily="18" charset="0"/>
              </a:rPr>
              <a:t>Greggs</a:t>
            </a:r>
            <a:r>
              <a:rPr lang="en-US"/>
              <a:t> </a:t>
            </a:r>
          </a:p>
        </p:txBody>
      </p:sp>
      <p:sp>
        <p:nvSpPr>
          <p:cNvPr id="3" name="Content Placeholder 2">
            <a:extLst>
              <a:ext uri="{FF2B5EF4-FFF2-40B4-BE49-F238E27FC236}">
                <a16:creationId xmlns:a16="http://schemas.microsoft.com/office/drawing/2014/main" id="{CE334C58-B153-4BA6-110C-4D71F825C461}"/>
              </a:ext>
            </a:extLst>
          </p:cNvPr>
          <p:cNvSpPr>
            <a:spLocks noGrp="1"/>
          </p:cNvSpPr>
          <p:nvPr>
            <p:ph idx="1"/>
          </p:nvPr>
        </p:nvSpPr>
        <p:spPr>
          <a:xfrm>
            <a:off x="840824" y="1553919"/>
            <a:ext cx="10515600" cy="4663953"/>
          </a:xfrm>
        </p:spPr>
        <p:txBody>
          <a:bodyPr vert="horz" lIns="91440" tIns="45720" rIns="91440" bIns="45720" rtlCol="0" anchor="t">
            <a:normAutofit/>
          </a:bodyPr>
          <a:lstStyle/>
          <a:p>
            <a:r>
              <a:rPr lang="en-US" sz="1800">
                <a:latin typeface="Times New Roman"/>
                <a:cs typeface="Times New Roman"/>
              </a:rPr>
              <a:t>Greggs is a popular UK based food retailer it is popular for its Pastries, sandwiches and coffee. </a:t>
            </a:r>
          </a:p>
          <a:p>
            <a:r>
              <a:rPr lang="en-US" sz="1800">
                <a:latin typeface="Times New Roman"/>
                <a:cs typeface="Times New Roman"/>
              </a:rPr>
              <a:t>It was founded in (1939) by John Gregg who started as a door to door bakery service giving bread eggs and yeast to local mining communities. </a:t>
            </a:r>
          </a:p>
          <a:p>
            <a:r>
              <a:rPr lang="en-US" sz="1800">
                <a:latin typeface="Times New Roman"/>
                <a:cs typeface="Times New Roman"/>
              </a:rPr>
              <a:t>The first store was opened in  (1951) in Newcastle. </a:t>
            </a:r>
          </a:p>
          <a:p>
            <a:r>
              <a:rPr lang="en-US" sz="1800">
                <a:latin typeface="Times New Roman"/>
                <a:cs typeface="Times New Roman"/>
              </a:rPr>
              <a:t>It now operates over 2,600 stores across the country (Greggs,2024).</a:t>
            </a:r>
          </a:p>
        </p:txBody>
      </p:sp>
      <p:pic>
        <p:nvPicPr>
          <p:cNvPr id="5" name="Google Shape;69;p15" descr="File:Greggs, Merrion Centre (southern elevation), Leeds (1st ...">
            <a:extLst>
              <a:ext uri="{FF2B5EF4-FFF2-40B4-BE49-F238E27FC236}">
                <a16:creationId xmlns:a16="http://schemas.microsoft.com/office/drawing/2014/main" id="{C3130F26-8293-67D6-0AC1-A9AD40E47BF5}"/>
              </a:ext>
            </a:extLst>
          </p:cNvPr>
          <p:cNvPicPr preferRelativeResize="0"/>
          <p:nvPr/>
        </p:nvPicPr>
        <p:blipFill>
          <a:blip r:embed="rId2">
            <a:alphaModFix/>
          </a:blip>
          <a:stretch>
            <a:fillRect/>
          </a:stretch>
        </p:blipFill>
        <p:spPr>
          <a:xfrm>
            <a:off x="903960" y="4033924"/>
            <a:ext cx="4266556" cy="2458951"/>
          </a:xfrm>
          <a:prstGeom prst="rect">
            <a:avLst/>
          </a:prstGeom>
          <a:noFill/>
          <a:ln>
            <a:noFill/>
          </a:ln>
        </p:spPr>
      </p:pic>
      <p:pic>
        <p:nvPicPr>
          <p:cNvPr id="6" name="Google Shape;68;p15" descr="a robot holding a bag that says greggs on it (provided by Tenor)">
            <a:extLst>
              <a:ext uri="{FF2B5EF4-FFF2-40B4-BE49-F238E27FC236}">
                <a16:creationId xmlns:a16="http://schemas.microsoft.com/office/drawing/2014/main" id="{AD13F780-E9ED-5557-8BDC-928AC1635FEA}"/>
              </a:ext>
            </a:extLst>
          </p:cNvPr>
          <p:cNvPicPr preferRelativeResize="0"/>
          <p:nvPr/>
        </p:nvPicPr>
        <p:blipFill>
          <a:blip r:embed="rId3">
            <a:alphaModFix/>
          </a:blip>
          <a:stretch>
            <a:fillRect/>
          </a:stretch>
        </p:blipFill>
        <p:spPr>
          <a:xfrm>
            <a:off x="8728365" y="2818015"/>
            <a:ext cx="2908810" cy="3738697"/>
          </a:xfrm>
          <a:prstGeom prst="rect">
            <a:avLst/>
          </a:prstGeom>
          <a:noFill/>
          <a:ln>
            <a:noFill/>
          </a:ln>
        </p:spPr>
      </p:pic>
      <p:sp>
        <p:nvSpPr>
          <p:cNvPr id="7" name="TextBox 6">
            <a:extLst>
              <a:ext uri="{FF2B5EF4-FFF2-40B4-BE49-F238E27FC236}">
                <a16:creationId xmlns:a16="http://schemas.microsoft.com/office/drawing/2014/main" id="{32E1B73F-9D94-B924-4E67-98DC2C608D2F}"/>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3031077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41C7A-6246-6FA4-EEC3-5728EE2B1AA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Henry </a:t>
            </a:r>
            <a:r>
              <a:rPr lang="en-GB" dirty="0" err="1">
                <a:latin typeface="Times New Roman" panose="02020603050405020304" pitchFamily="18" charset="0"/>
                <a:cs typeface="Times New Roman" panose="02020603050405020304" pitchFamily="18" charset="0"/>
              </a:rPr>
              <a:t>Foyal's</a:t>
            </a:r>
            <a:r>
              <a:rPr lang="en-GB" dirty="0">
                <a:latin typeface="Times New Roman" panose="02020603050405020304" pitchFamily="18" charset="0"/>
                <a:cs typeface="Times New Roman" panose="02020603050405020304" pitchFamily="18" charset="0"/>
              </a:rPr>
              <a:t> management functions </a:t>
            </a:r>
          </a:p>
        </p:txBody>
      </p:sp>
      <p:sp>
        <p:nvSpPr>
          <p:cNvPr id="3" name="Content Placeholder 2">
            <a:extLst>
              <a:ext uri="{FF2B5EF4-FFF2-40B4-BE49-F238E27FC236}">
                <a16:creationId xmlns:a16="http://schemas.microsoft.com/office/drawing/2014/main" id="{9ED86B52-8EE0-42BD-C070-222864F590E5}"/>
              </a:ext>
            </a:extLst>
          </p:cNvPr>
          <p:cNvSpPr>
            <a:spLocks noGrp="1"/>
          </p:cNvSpPr>
          <p:nvPr>
            <p:ph idx="1"/>
          </p:nvPr>
        </p:nvSpPr>
        <p:spPr/>
        <p:txBody>
          <a:bodyPr vert="horz" lIns="91440" tIns="45720" rIns="91440" bIns="45720" rtlCol="0" anchor="t">
            <a:normAutofit/>
          </a:bodyPr>
          <a:lstStyle/>
          <a:p>
            <a:r>
              <a:rPr lang="en-GB" sz="2400" dirty="0">
                <a:latin typeface="Times New Roman" panose="02020603050405020304" pitchFamily="18" charset="0"/>
                <a:cs typeface="Times New Roman" panose="02020603050405020304" pitchFamily="18" charset="0"/>
              </a:rPr>
              <a:t>Planning</a:t>
            </a:r>
            <a:endParaRPr lang="en-US"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Organising </a:t>
            </a:r>
          </a:p>
          <a:p>
            <a:r>
              <a:rPr lang="en-GB" sz="2400" dirty="0">
                <a:latin typeface="Times New Roman" panose="02020603050405020304" pitchFamily="18" charset="0"/>
                <a:cs typeface="Times New Roman" panose="02020603050405020304" pitchFamily="18" charset="0"/>
              </a:rPr>
              <a:t>Leading</a:t>
            </a:r>
          </a:p>
          <a:p>
            <a:r>
              <a:rPr lang="en-GB" sz="2400" dirty="0">
                <a:latin typeface="Times New Roman" panose="02020603050405020304" pitchFamily="18" charset="0"/>
                <a:cs typeface="Times New Roman" panose="02020603050405020304" pitchFamily="18" charset="0"/>
              </a:rPr>
              <a:t>Controlling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Henry </a:t>
            </a:r>
            <a:r>
              <a:rPr lang="en-GB" sz="2400" dirty="0" err="1">
                <a:latin typeface="Times New Roman" panose="02020603050405020304" pitchFamily="18" charset="0"/>
                <a:cs typeface="Times New Roman" panose="02020603050405020304" pitchFamily="18" charset="0"/>
              </a:rPr>
              <a:t>Foyal's</a:t>
            </a:r>
            <a:r>
              <a:rPr lang="en-GB" sz="2400" dirty="0">
                <a:latin typeface="Times New Roman" panose="02020603050405020304" pitchFamily="18" charset="0"/>
                <a:cs typeface="Times New Roman" panose="02020603050405020304" pitchFamily="18" charset="0"/>
              </a:rPr>
              <a:t> management style is focused on planning, organising, leading and controlling to create structure in the workplace. It still used in today's businesses because it set's clear roles, accountability and a solid foundation to maintain a successful business. </a:t>
            </a:r>
          </a:p>
          <a:p>
            <a:endParaRPr lang="en-GB" dirty="0"/>
          </a:p>
        </p:txBody>
      </p:sp>
    </p:spTree>
    <p:extLst>
      <p:ext uri="{BB962C8B-B14F-4D97-AF65-F5344CB8AC3E}">
        <p14:creationId xmlns:p14="http://schemas.microsoft.com/office/powerpoint/2010/main" val="276551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8712B-D3D4-D0DC-FEC8-FC6980DE865F}"/>
              </a:ext>
            </a:extLst>
          </p:cNvPr>
          <p:cNvSpPr>
            <a:spLocks noGrp="1"/>
          </p:cNvSpPr>
          <p:nvPr>
            <p:ph type="title"/>
          </p:nvPr>
        </p:nvSpPr>
        <p:spPr>
          <a:xfrm>
            <a:off x="2069869" y="309203"/>
            <a:ext cx="2021655" cy="853184"/>
          </a:xfrm>
        </p:spPr>
        <p:txBody>
          <a:bodyPr vert="horz" lIns="91440" tIns="45720" rIns="91440" bIns="45720" rtlCol="0" anchor="ctr">
            <a:normAutofit/>
          </a:bodyPr>
          <a:lstStyle/>
          <a:p>
            <a:r>
              <a:rPr lang="en-US" sz="3600" kern="1200">
                <a:solidFill>
                  <a:schemeClr val="tx2"/>
                </a:solidFill>
                <a:latin typeface="Times New Roman" panose="02020603050405020304" pitchFamily="18" charset="0"/>
                <a:cs typeface="Times New Roman" panose="02020603050405020304" pitchFamily="18" charset="0"/>
              </a:rPr>
              <a:t>Planning</a:t>
            </a:r>
          </a:p>
        </p:txBody>
      </p:sp>
      <p:sp>
        <p:nvSpPr>
          <p:cNvPr id="5" name="Google Shape;75;p16">
            <a:extLst>
              <a:ext uri="{FF2B5EF4-FFF2-40B4-BE49-F238E27FC236}">
                <a16:creationId xmlns:a16="http://schemas.microsoft.com/office/drawing/2014/main" id="{B821B88E-6DD8-4A52-124F-CC967C69782C}"/>
              </a:ext>
            </a:extLst>
          </p:cNvPr>
          <p:cNvSpPr txBox="1">
            <a:spLocks/>
          </p:cNvSpPr>
          <p:nvPr/>
        </p:nvSpPr>
        <p:spPr>
          <a:xfrm>
            <a:off x="97543" y="1163125"/>
            <a:ext cx="5900255" cy="4917257"/>
          </a:xfrm>
          <a:prstGeom prst="rect">
            <a:avLst/>
          </a:prstGeom>
        </p:spPr>
        <p:txBody>
          <a:bodyPr spcFirstLastPara="1" vert="horz" lIns="91440" tIns="45720" rIns="91440" bIns="45720"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spcBef>
                <a:spcPts val="0"/>
              </a:spcBef>
              <a:buSzPts val="1430"/>
            </a:pPr>
            <a:r>
              <a:rPr lang="en-US" sz="1800">
                <a:solidFill>
                  <a:schemeClr val="tx2"/>
                </a:solidFill>
                <a:latin typeface="Times New Roman"/>
                <a:cs typeface="Times New Roman"/>
              </a:rPr>
              <a:t>The definition of planning is to set goals and objectives while predicting future conditions and preparing and allocating resources. Planning is the start of Henry Fayol's management function, and it involves  “looking ahead” by setting objectives and outlining the actions needed to achieve them (Fayol, 1949).</a:t>
            </a:r>
          </a:p>
          <a:p>
            <a:pPr marL="457200">
              <a:spcBef>
                <a:spcPts val="1200"/>
              </a:spcBef>
              <a:buClrTx/>
              <a:buSzPts val="1430"/>
            </a:pPr>
            <a:r>
              <a:rPr lang="en-US" sz="1800">
                <a:solidFill>
                  <a:schemeClr val="tx2"/>
                </a:solidFill>
                <a:latin typeface="Times New Roman"/>
                <a:cs typeface="Times New Roman"/>
              </a:rPr>
              <a:t>Planning is importance for all businesses as it sets clear goals and direction, reduces uncertainty and helps businesses get to their goals efficiently</a:t>
            </a:r>
          </a:p>
          <a:p>
            <a:pPr marL="457200">
              <a:spcBef>
                <a:spcPts val="0"/>
              </a:spcBef>
              <a:buClrTx/>
              <a:buSzPts val="1430"/>
            </a:pPr>
            <a:endParaRPr lang="en-US" sz="1800">
              <a:solidFill>
                <a:schemeClr val="tx2"/>
              </a:solidFill>
              <a:latin typeface="Times New Roman" panose="02020603050405020304" pitchFamily="18" charset="0"/>
              <a:cs typeface="Times New Roman" panose="02020603050405020304" pitchFamily="18" charset="0"/>
            </a:endParaRPr>
          </a:p>
          <a:p>
            <a:pPr marL="457200">
              <a:spcBef>
                <a:spcPts val="0"/>
              </a:spcBef>
              <a:buClrTx/>
              <a:buSzPts val="1430"/>
            </a:pPr>
            <a:r>
              <a:rPr lang="en-US" sz="1800">
                <a:solidFill>
                  <a:schemeClr val="tx2"/>
                </a:solidFill>
                <a:latin typeface="Times New Roman"/>
                <a:cs typeface="Times New Roman"/>
              </a:rPr>
              <a:t>At Gregg’s planning plays a big part in setting long term goals like doubling in stores by 2026 and expanding to over 3,000 stores (Insider Media, 2023). </a:t>
            </a:r>
          </a:p>
          <a:p>
            <a:pPr marL="457200">
              <a:spcBef>
                <a:spcPts val="1200"/>
              </a:spcBef>
              <a:buClrTx/>
              <a:buSzPts val="1430"/>
            </a:pPr>
            <a:r>
              <a:rPr lang="en-US" sz="1800">
                <a:solidFill>
                  <a:schemeClr val="tx2"/>
                </a:solidFill>
                <a:latin typeface="Times New Roman"/>
                <a:cs typeface="Times New Roman"/>
              </a:rPr>
              <a:t>Also applying customer wants by increasing demand in delivery services and opening more shops in transport hubs and petrol stations (Insight Trends World, 2023).</a:t>
            </a:r>
          </a:p>
        </p:txBody>
      </p:sp>
      <p:grpSp>
        <p:nvGrpSpPr>
          <p:cNvPr id="28" name="Group 2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7" name="Freeform: Shape 1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9" name="Graphic 28" descr="Bullseye">
            <a:extLst>
              <a:ext uri="{FF2B5EF4-FFF2-40B4-BE49-F238E27FC236}">
                <a16:creationId xmlns:a16="http://schemas.microsoft.com/office/drawing/2014/main" id="{2A87C8A7-60AF-E635-9738-1903EDEE74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06EF4777-FEB3-6194-7EB9-3498D36A8F26}"/>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639175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EE73F-B494-448E-6E8E-AD328B43F10B}"/>
              </a:ext>
            </a:extLst>
          </p:cNvPr>
          <p:cNvSpPr>
            <a:spLocks noGrp="1"/>
          </p:cNvSpPr>
          <p:nvPr>
            <p:ph type="title"/>
          </p:nvPr>
        </p:nvSpPr>
        <p:spPr>
          <a:xfrm>
            <a:off x="1043631" y="809898"/>
            <a:ext cx="10173010" cy="1554480"/>
          </a:xfrm>
        </p:spPr>
        <p:txBody>
          <a:bodyPr anchor="ctr">
            <a:normAutofit/>
          </a:bodyPr>
          <a:lstStyle/>
          <a:p>
            <a:r>
              <a:rPr lang="en-US" sz="4800">
                <a:latin typeface="Times New Roman" panose="02020603050405020304" pitchFamily="18" charset="0"/>
                <a:cs typeface="Times New Roman" panose="02020603050405020304" pitchFamily="18" charset="0"/>
              </a:rPr>
              <a:t>Planning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78DA75-3531-895A-BB63-A144311E8C9D}"/>
              </a:ext>
            </a:extLst>
          </p:cNvPr>
          <p:cNvGraphicFramePr>
            <a:graphicFrameLocks noGrp="1"/>
          </p:cNvGraphicFramePr>
          <p:nvPr>
            <p:ph idx="1"/>
            <p:extLst>
              <p:ext uri="{D42A27DB-BD31-4B8C-83A1-F6EECF244321}">
                <p14:modId xmlns:p14="http://schemas.microsoft.com/office/powerpoint/2010/main" val="1960470962"/>
              </p:ext>
            </p:extLst>
          </p:nvPr>
        </p:nvGraphicFramePr>
        <p:xfrm>
          <a:off x="627511" y="284200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FF636FB-0AE8-B7A6-102F-441CDAD276F9}"/>
              </a:ext>
            </a:extLst>
          </p:cNvPr>
          <p:cNvSpPr txBox="1"/>
          <p:nvPr/>
        </p:nvSpPr>
        <p:spPr>
          <a:xfrm>
            <a:off x="15701" y="6356319"/>
            <a:ext cx="619299" cy="369332"/>
          </a:xfrm>
          <a:prstGeom prst="rect">
            <a:avLst/>
          </a:prstGeom>
          <a:noFill/>
        </p:spPr>
        <p:txBody>
          <a:bodyPr wrap="square" rtlCol="0">
            <a:spAutoFit/>
          </a:bodyPr>
          <a:lstStyle/>
          <a:p>
            <a:pPr algn="l"/>
            <a:r>
              <a:rPr lang="en-US"/>
              <a:t>N.B</a:t>
            </a:r>
          </a:p>
        </p:txBody>
      </p:sp>
    </p:spTree>
    <p:extLst>
      <p:ext uri="{BB962C8B-B14F-4D97-AF65-F5344CB8AC3E}">
        <p14:creationId xmlns:p14="http://schemas.microsoft.com/office/powerpoint/2010/main" val="1029317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B65EDC5-E8A9-58DE-F972-22020A16FBEE}"/>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err="1">
                <a:latin typeface="Times New Roman"/>
                <a:cs typeface="Times New Roman"/>
              </a:rPr>
              <a:t>Organising</a:t>
            </a:r>
            <a:r>
              <a:rPr lang="en-US" kern="1200">
                <a:latin typeface="Times New Roman"/>
                <a:cs typeface="Times New Roman"/>
              </a:rPr>
              <a:t> at Greggs</a:t>
            </a:r>
          </a:p>
        </p:txBody>
      </p:sp>
      <p:sp>
        <p:nvSpPr>
          <p:cNvPr id="32" name="Freeform: Shape 3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0F4FA178-E90B-F20A-79ED-13CA7A4B4DA0}"/>
              </a:ext>
            </a:extLst>
          </p:cNvPr>
          <p:cNvSpPr txBox="1"/>
          <p:nvPr/>
        </p:nvSpPr>
        <p:spPr>
          <a:xfrm>
            <a:off x="838200" y="1825625"/>
            <a:ext cx="5393361" cy="4351338"/>
          </a:xfrm>
          <a:prstGeom prst="rect">
            <a:avLst/>
          </a:prstGeom>
        </p:spPr>
        <p:txBody>
          <a:bodyPr vert="horz" lIns="91440" tIns="45720" rIns="91440" bIns="45720" rtlCol="0" anchor="t">
            <a:normAutofit fontScale="92500" lnSpcReduction="10000"/>
          </a:bodyPr>
          <a:lstStyle/>
          <a:p>
            <a:pPr fontAlgn="base">
              <a:lnSpc>
                <a:spcPct val="90000"/>
              </a:lnSpc>
            </a:pPr>
            <a:r>
              <a:rPr lang="en-US" err="1">
                <a:latin typeface="Times New Roman"/>
                <a:cs typeface="Times New Roman"/>
              </a:rPr>
              <a:t>Organising</a:t>
            </a:r>
            <a:r>
              <a:rPr lang="en-US" b="0" i="0" u="none" strike="noStrike">
                <a:effectLst/>
                <a:latin typeface="Times New Roman"/>
                <a:cs typeface="Times New Roman"/>
              </a:rPr>
              <a:t> involves structuring and allocating resources (human, financial, material) to achieve goals.</a:t>
            </a:r>
            <a:r>
              <a:rPr lang="en-US">
                <a:latin typeface="Times New Roman"/>
                <a:cs typeface="Times New Roman"/>
              </a:rPr>
              <a:t> (Fayol, 1949)</a:t>
            </a:r>
            <a:endParaRPr lang="en-US" i="0" u="none" strike="noStrike">
              <a:effectLst/>
              <a:latin typeface="Times New Roman" panose="02020603050405020304" pitchFamily="18" charset="0"/>
              <a:cs typeface="Times New Roman" panose="02020603050405020304" pitchFamily="18" charset="0"/>
            </a:endParaRPr>
          </a:p>
          <a:p>
            <a:pPr>
              <a:lnSpc>
                <a:spcPct val="90000"/>
              </a:lnSpc>
            </a:pPr>
            <a:endParaRPr lang="en-US">
              <a:latin typeface="Times New Roman"/>
              <a:cs typeface="Times New Roman"/>
            </a:endParaRPr>
          </a:p>
          <a:p>
            <a:pPr>
              <a:lnSpc>
                <a:spcPct val="90000"/>
              </a:lnSpc>
            </a:pPr>
            <a:r>
              <a:rPr lang="en-US">
                <a:latin typeface="Times New Roman"/>
                <a:cs typeface="Times New Roman"/>
              </a:rPr>
              <a:t>Managers allocate and coordinate resources — production, logistics, staff scheduling — to align with corporate strategy </a:t>
            </a:r>
            <a:r>
              <a:rPr lang="en-US" i="1">
                <a:latin typeface="Times New Roman"/>
                <a:cs typeface="Times New Roman"/>
              </a:rPr>
              <a:t>(Fayol, 1949).</a:t>
            </a:r>
            <a:endParaRPr lang="en-US"/>
          </a:p>
          <a:p>
            <a:pPr indent="-228600" fontAlgn="base">
              <a:lnSpc>
                <a:spcPct val="90000"/>
              </a:lnSpc>
              <a:spcBef>
                <a:spcPts val="1000"/>
              </a:spcBef>
              <a:buFont typeface="Arial" panose="020B0604020202020204" pitchFamily="34" charset="0"/>
              <a:buChar char="•"/>
            </a:pPr>
            <a:r>
              <a:rPr lang="en-US" b="0" i="0" u="none" strike="noStrike">
                <a:effectLst/>
                <a:latin typeface="Times New Roman"/>
                <a:cs typeface="Times New Roman"/>
              </a:rPr>
              <a:t>At</a:t>
            </a:r>
            <a:r>
              <a:rPr lang="en-US" i="0" u="none" strike="noStrike">
                <a:effectLst/>
                <a:latin typeface="Times New Roman"/>
                <a:cs typeface="Times New Roman"/>
              </a:rPr>
              <a:t> Greggs</a:t>
            </a:r>
            <a:r>
              <a:rPr lang="en-US" b="0" i="0" u="none" strike="noStrike">
                <a:effectLst/>
                <a:latin typeface="Times New Roman"/>
                <a:cs typeface="Times New Roman"/>
              </a:rPr>
              <a:t>, managers use a </a:t>
            </a:r>
            <a:r>
              <a:rPr lang="en-US" i="0" u="none" strike="noStrike">
                <a:effectLst/>
                <a:latin typeface="Times New Roman"/>
                <a:cs typeface="Times New Roman"/>
              </a:rPr>
              <a:t>divisional/regional structure</a:t>
            </a:r>
            <a:r>
              <a:rPr lang="en-US" b="0" i="0" u="none" strike="noStrike">
                <a:effectLst/>
                <a:latin typeface="Times New Roman"/>
                <a:cs typeface="Times New Roman"/>
              </a:rPr>
              <a:t> where bakeries supply clusters of shops </a:t>
            </a:r>
            <a:r>
              <a:rPr lang="en-US" b="0" i="1" u="none" strike="noStrike">
                <a:effectLst/>
                <a:latin typeface="Times New Roman"/>
                <a:cs typeface="Times New Roman"/>
              </a:rPr>
              <a:t>(Reference for Business, 2024).</a:t>
            </a:r>
            <a:endParaRPr lang="en-US" b="0"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0" i="0" u="none" strike="noStrike">
                <a:effectLst/>
                <a:latin typeface="Times New Roman"/>
                <a:cs typeface="Times New Roman"/>
              </a:rPr>
              <a:t>Clear hierarchy: </a:t>
            </a:r>
            <a:r>
              <a:rPr lang="en-US" b="1" i="0" u="none" strike="noStrike">
                <a:effectLst/>
                <a:latin typeface="Times New Roman"/>
                <a:cs typeface="Times New Roman"/>
              </a:rPr>
              <a:t>board → regional managers → store managers → staff</a:t>
            </a:r>
            <a:r>
              <a:rPr lang="en-US" b="0" i="0" u="none" strike="noStrike">
                <a:effectLst/>
                <a:latin typeface="Times New Roman"/>
                <a:cs typeface="Times New Roman"/>
              </a:rPr>
              <a:t> </a:t>
            </a:r>
            <a:r>
              <a:rPr lang="en-US" b="0" i="1" u="none" strike="noStrike">
                <a:effectLst/>
                <a:latin typeface="Times New Roman"/>
                <a:cs typeface="Times New Roman"/>
              </a:rPr>
              <a:t>(The Official Board, 2024).</a:t>
            </a:r>
            <a:endParaRPr lang="en-US" b="0"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1" i="0" u="none" strike="noStrike">
                <a:effectLst/>
                <a:latin typeface="Times New Roman"/>
                <a:cs typeface="Times New Roman"/>
              </a:rPr>
              <a:t>Corporate governance:</a:t>
            </a:r>
            <a:r>
              <a:rPr lang="en-US" b="0" i="0" u="none" strike="noStrike">
                <a:effectLst/>
                <a:latin typeface="Times New Roman"/>
                <a:cs typeface="Times New Roman"/>
              </a:rPr>
              <a:t> Committees (audit, remuneration, nominations) delegate and oversee management functions </a:t>
            </a:r>
            <a:r>
              <a:rPr lang="en-US" b="0" i="1" u="none" strike="noStrike">
                <a:effectLst/>
                <a:latin typeface="Times New Roman"/>
                <a:cs typeface="Times New Roman"/>
              </a:rPr>
              <a:t>(Greggs plc, 2024a).</a:t>
            </a:r>
            <a:endParaRPr lang="en-US" b="1" i="0" u="none" strike="noStrike">
              <a:effectLst/>
              <a:latin typeface="Times New Roman"/>
              <a:cs typeface="Times New Roman"/>
            </a:endParaRPr>
          </a:p>
          <a:p>
            <a:pPr indent="-228600" fontAlgn="base">
              <a:lnSpc>
                <a:spcPct val="90000"/>
              </a:lnSpc>
              <a:spcBef>
                <a:spcPts val="1000"/>
              </a:spcBef>
              <a:buFont typeface="Arial" panose="020B0604020202020204" pitchFamily="34" charset="0"/>
              <a:buChar char="•"/>
            </a:pPr>
            <a:r>
              <a:rPr lang="en-US" b="1" i="0" u="none" strike="noStrike">
                <a:effectLst/>
                <a:latin typeface="Times New Roman"/>
                <a:cs typeface="Times New Roman"/>
              </a:rPr>
              <a:t>Delegation:</a:t>
            </a:r>
            <a:r>
              <a:rPr lang="en-US" b="0" i="0" u="none" strike="noStrike">
                <a:effectLst/>
                <a:latin typeface="Times New Roman"/>
                <a:cs typeface="Times New Roman"/>
              </a:rPr>
              <a:t> Regional and store managers make operational decisions while adhering to company-wide standards </a:t>
            </a:r>
            <a:r>
              <a:rPr lang="en-US" b="0" i="1" u="none" strike="noStrike">
                <a:effectLst/>
                <a:latin typeface="Times New Roman"/>
                <a:cs typeface="Times New Roman"/>
              </a:rPr>
              <a:t>(Greggs plc, 2024b).</a:t>
            </a:r>
            <a:br>
              <a:rPr lang="en-US" sz="1500" b="0">
                <a:effectLst/>
                <a:latin typeface="Times New Roman" panose="02020603050405020304" pitchFamily="18" charset="0"/>
                <a:cs typeface="Times New Roman" panose="02020603050405020304" pitchFamily="18" charset="0"/>
              </a:rPr>
            </a:br>
            <a:endParaRPr lang="en-US" sz="1500">
              <a:latin typeface="Times New Roman" panose="02020603050405020304" pitchFamily="18" charset="0"/>
              <a:cs typeface="Times New Roman" panose="02020603050405020304" pitchFamily="18" charset="0"/>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Network Diagram">
            <a:extLst>
              <a:ext uri="{FF2B5EF4-FFF2-40B4-BE49-F238E27FC236}">
                <a16:creationId xmlns:a16="http://schemas.microsoft.com/office/drawing/2014/main" id="{F0C75F48-B4BC-1B79-532C-87F547D3C5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4" name="Freeform: Shape 3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0222DC64-B279-29CE-D222-3691D1FD323A}"/>
              </a:ext>
            </a:extLst>
          </p:cNvPr>
          <p:cNvSpPr txBox="1"/>
          <p:nvPr/>
        </p:nvSpPr>
        <p:spPr>
          <a:xfrm>
            <a:off x="91439" y="6371471"/>
            <a:ext cx="1022465" cy="369332"/>
          </a:xfrm>
          <a:prstGeom prst="rect">
            <a:avLst/>
          </a:prstGeom>
          <a:noFill/>
        </p:spPr>
        <p:txBody>
          <a:bodyPr wrap="square" rtlCol="0">
            <a:spAutoFit/>
          </a:bodyPr>
          <a:lstStyle/>
          <a:p>
            <a:pPr algn="l"/>
            <a:r>
              <a:rPr lang="en-US"/>
              <a:t>N.A</a:t>
            </a:r>
          </a:p>
        </p:txBody>
      </p:sp>
    </p:spTree>
    <p:extLst>
      <p:ext uri="{BB962C8B-B14F-4D97-AF65-F5344CB8AC3E}">
        <p14:creationId xmlns:p14="http://schemas.microsoft.com/office/powerpoint/2010/main" val="2072503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EA9C2-060B-7A79-E1B4-A9309B6811E1}"/>
              </a:ext>
            </a:extLst>
          </p:cNvPr>
          <p:cNvSpPr>
            <a:spLocks noGrp="1"/>
          </p:cNvSpPr>
          <p:nvPr>
            <p:ph type="title"/>
          </p:nvPr>
        </p:nvSpPr>
        <p:spPr>
          <a:xfrm>
            <a:off x="6094105" y="802955"/>
            <a:ext cx="4977976" cy="1454051"/>
          </a:xfrm>
        </p:spPr>
        <p:txBody>
          <a:bodyPr>
            <a:normAutofit/>
          </a:bodyPr>
          <a:lstStyle/>
          <a:p>
            <a:r>
              <a:rPr lang="en-US" sz="3600" err="1">
                <a:solidFill>
                  <a:schemeClr val="tx2"/>
                </a:solidFill>
                <a:latin typeface="Times New Roman"/>
                <a:cs typeface="Times New Roman"/>
              </a:rPr>
              <a:t>Organising</a:t>
            </a:r>
            <a:r>
              <a:rPr lang="en-US" sz="3600">
                <a:solidFill>
                  <a:schemeClr val="tx2"/>
                </a:solidFill>
                <a:latin typeface="Times New Roman"/>
                <a:cs typeface="Times New Roman"/>
              </a:rPr>
              <a:t> at Greggs </a:t>
            </a:r>
            <a:r>
              <a:rPr lang="en-US" sz="3600" err="1">
                <a:solidFill>
                  <a:schemeClr val="tx2"/>
                </a:solidFill>
                <a:latin typeface="Times New Roman"/>
                <a:cs typeface="Times New Roman"/>
              </a:rPr>
              <a:t>cont</a:t>
            </a:r>
            <a:r>
              <a:rPr lang="en-US" sz="3600">
                <a:solidFill>
                  <a:schemeClr val="tx2"/>
                </a:solidFill>
                <a:latin typeface="Times New Roman"/>
                <a:cs typeface="Times New Roman"/>
              </a:rPr>
              <a:t>….</a:t>
            </a:r>
          </a:p>
        </p:txBody>
      </p:sp>
      <p:pic>
        <p:nvPicPr>
          <p:cNvPr id="19" name="Graphic 18" descr="Laptop Secure">
            <a:extLst>
              <a:ext uri="{FF2B5EF4-FFF2-40B4-BE49-F238E27FC236}">
                <a16:creationId xmlns:a16="http://schemas.microsoft.com/office/drawing/2014/main" id="{094DC04E-B974-15FC-EB7C-15D3199C2F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248791" cy="3248791"/>
          </a:xfrm>
          <a:prstGeom prst="rect">
            <a:avLst/>
          </a:prstGeom>
        </p:spPr>
      </p:pic>
      <p:sp>
        <p:nvSpPr>
          <p:cNvPr id="3" name="Content Placeholder 2">
            <a:extLst>
              <a:ext uri="{FF2B5EF4-FFF2-40B4-BE49-F238E27FC236}">
                <a16:creationId xmlns:a16="http://schemas.microsoft.com/office/drawing/2014/main" id="{139DE1E5-EC8F-CBDD-3D70-D39D99068EAB}"/>
              </a:ext>
            </a:extLst>
          </p:cNvPr>
          <p:cNvSpPr>
            <a:spLocks noGrp="1"/>
          </p:cNvSpPr>
          <p:nvPr>
            <p:ph idx="1"/>
          </p:nvPr>
        </p:nvSpPr>
        <p:spPr>
          <a:xfrm>
            <a:off x="6090574" y="2095111"/>
            <a:ext cx="4977578" cy="4589314"/>
          </a:xfrm>
        </p:spPr>
        <p:txBody>
          <a:bodyPr anchor="ctr">
            <a:normAutofit fontScale="85000" lnSpcReduction="10000"/>
          </a:bodyPr>
          <a:lstStyle/>
          <a:p>
            <a:pPr fontAlgn="base">
              <a:lnSpc>
                <a:spcPct val="100000"/>
              </a:lnSpc>
              <a:spcBef>
                <a:spcPts val="0"/>
              </a:spcBef>
              <a:spcAft>
                <a:spcPts val="1000"/>
              </a:spcAft>
            </a:pPr>
            <a:r>
              <a:rPr lang="en-GB" sz="1800" b="1">
                <a:latin typeface="Calibri"/>
                <a:ea typeface="Calibri"/>
                <a:cs typeface="Calibri"/>
              </a:rPr>
              <a:t>Communication:</a:t>
            </a:r>
            <a:r>
              <a:rPr lang="en-GB" sz="1800">
                <a:latin typeface="Calibri"/>
                <a:ea typeface="Calibri"/>
                <a:cs typeface="Calibri"/>
              </a:rPr>
              <a:t> Structured reporting systems ensure smooth information flow between HQ, regions, and stores </a:t>
            </a:r>
            <a:r>
              <a:rPr lang="en-GB" sz="1800" i="1">
                <a:latin typeface="Calibri"/>
                <a:ea typeface="Calibri"/>
                <a:cs typeface="Calibri"/>
              </a:rPr>
              <a:t>(Greggs plc, 2024a).</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HR organisation:</a:t>
            </a:r>
            <a:r>
              <a:rPr lang="en-GB" sz="1800">
                <a:latin typeface="Calibri"/>
                <a:ea typeface="Calibri"/>
                <a:cs typeface="Calibri"/>
              </a:rPr>
              <a:t> Recruitment, training, and performance systems ensure right people in right roles </a:t>
            </a:r>
            <a:r>
              <a:rPr lang="en-GB" sz="1800" i="1">
                <a:latin typeface="Calibri"/>
                <a:ea typeface="Calibri"/>
                <a:cs typeface="Calibri"/>
              </a:rPr>
              <a:t>(</a:t>
            </a:r>
            <a:r>
              <a:rPr lang="en-GB" sz="1800" i="1" err="1">
                <a:latin typeface="Calibri"/>
                <a:ea typeface="Calibri"/>
                <a:cs typeface="Calibri"/>
              </a:rPr>
              <a:t>Desklib</a:t>
            </a:r>
            <a:r>
              <a:rPr lang="en-GB" sz="1800" i="1">
                <a:latin typeface="Calibri"/>
                <a:ea typeface="Calibri"/>
                <a:cs typeface="Calibri"/>
              </a:rPr>
              <a:t>, 2023).</a:t>
            </a:r>
            <a:endParaRPr lang="en-GB" sz="1800">
              <a:latin typeface="Calibri"/>
              <a:ea typeface="Calibri"/>
              <a:cs typeface="Calibri"/>
            </a:endParaRPr>
          </a:p>
          <a:p>
            <a:pPr>
              <a:lnSpc>
                <a:spcPct val="100000"/>
              </a:lnSpc>
              <a:spcBef>
                <a:spcPts val="0"/>
              </a:spcBef>
              <a:spcAft>
                <a:spcPts val="1000"/>
              </a:spcAft>
            </a:pPr>
            <a:r>
              <a:rPr lang="en-GB" sz="1800">
                <a:latin typeface="Calibri"/>
                <a:ea typeface="Calibri"/>
                <a:cs typeface="Calibri"/>
              </a:rPr>
              <a:t>Internal promotion and staff development reflect Fayol’s idea of aligning skills with roles </a:t>
            </a:r>
            <a:r>
              <a:rPr lang="en-GB" sz="1800" i="1">
                <a:latin typeface="Calibri"/>
                <a:ea typeface="Calibri"/>
                <a:cs typeface="Calibri"/>
              </a:rPr>
              <a:t>(Fayol, 1949).</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Coordination:</a:t>
            </a:r>
            <a:r>
              <a:rPr lang="en-GB" sz="1800">
                <a:latin typeface="Calibri"/>
                <a:ea typeface="Calibri"/>
                <a:cs typeface="Calibri"/>
              </a:rPr>
              <a:t> Managers link production, logistics, marketing, and HR to ensure unity of direction </a:t>
            </a:r>
            <a:r>
              <a:rPr lang="en-GB" sz="1800" i="1">
                <a:latin typeface="Calibri"/>
                <a:ea typeface="Calibri"/>
                <a:cs typeface="Calibri"/>
              </a:rPr>
              <a:t>(Reference for Business, 2024).</a:t>
            </a:r>
            <a:endParaRPr lang="en-GB" sz="1800">
              <a:latin typeface="Calibri"/>
              <a:ea typeface="Calibri"/>
              <a:cs typeface="Calibri"/>
            </a:endParaRPr>
          </a:p>
          <a:p>
            <a:pPr>
              <a:lnSpc>
                <a:spcPct val="100000"/>
              </a:lnSpc>
              <a:spcBef>
                <a:spcPts val="0"/>
              </a:spcBef>
              <a:spcAft>
                <a:spcPts val="1000"/>
              </a:spcAft>
            </a:pPr>
            <a:r>
              <a:rPr lang="en-GB" sz="1800">
                <a:latin typeface="Calibri"/>
                <a:ea typeface="Calibri"/>
                <a:cs typeface="Calibri"/>
              </a:rPr>
              <a:t>Greggs’ </a:t>
            </a:r>
            <a:r>
              <a:rPr lang="en-GB" sz="1800" b="1">
                <a:latin typeface="Calibri"/>
                <a:ea typeface="Calibri"/>
                <a:cs typeface="Calibri"/>
              </a:rPr>
              <a:t>tall structure</a:t>
            </a:r>
            <a:r>
              <a:rPr lang="en-GB" sz="1800">
                <a:latin typeface="Calibri"/>
                <a:ea typeface="Calibri"/>
                <a:cs typeface="Calibri"/>
              </a:rPr>
              <a:t> ensures control and accountability but may slow communication </a:t>
            </a:r>
            <a:r>
              <a:rPr lang="en-GB" sz="1800" i="1">
                <a:latin typeface="Calibri"/>
                <a:ea typeface="Calibri"/>
                <a:cs typeface="Calibri"/>
              </a:rPr>
              <a:t>(</a:t>
            </a:r>
            <a:r>
              <a:rPr lang="en-GB" sz="1800" i="1" err="1">
                <a:latin typeface="Calibri"/>
                <a:ea typeface="Calibri"/>
                <a:cs typeface="Calibri"/>
              </a:rPr>
              <a:t>Studocu</a:t>
            </a:r>
            <a:r>
              <a:rPr lang="en-GB" sz="1800" i="1">
                <a:latin typeface="Calibri"/>
                <a:ea typeface="Calibri"/>
                <a:cs typeface="Calibri"/>
              </a:rPr>
              <a:t>, 2023).</a:t>
            </a:r>
            <a:endParaRPr lang="en-GB" sz="1800">
              <a:latin typeface="Calibri"/>
              <a:ea typeface="Calibri"/>
              <a:cs typeface="Calibri"/>
            </a:endParaRPr>
          </a:p>
          <a:p>
            <a:pPr>
              <a:lnSpc>
                <a:spcPct val="100000"/>
              </a:lnSpc>
              <a:spcBef>
                <a:spcPts val="0"/>
              </a:spcBef>
              <a:spcAft>
                <a:spcPts val="1000"/>
              </a:spcAft>
            </a:pPr>
            <a:r>
              <a:rPr lang="en-GB" sz="1800" b="1">
                <a:latin typeface="Calibri"/>
                <a:ea typeface="Calibri"/>
                <a:cs typeface="Calibri"/>
              </a:rPr>
              <a:t>Overall:</a:t>
            </a:r>
            <a:r>
              <a:rPr lang="en-GB" sz="1800">
                <a:latin typeface="Calibri"/>
                <a:ea typeface="Calibri"/>
                <a:cs typeface="Calibri"/>
              </a:rPr>
              <a:t> Managers organise by designing structure, delegating authority, and coordinating resources to meet Greggs’ goals.</a:t>
            </a:r>
            <a:br>
              <a:rPr lang="en-US" sz="1300" b="0">
                <a:effectLst/>
                <a:latin typeface="Times New Roman" panose="02020603050405020304" pitchFamily="18" charset="0"/>
                <a:cs typeface="Times New Roman" panose="02020603050405020304" pitchFamily="18" charset="0"/>
              </a:rPr>
            </a:br>
            <a:endParaRPr lang="en-US" sz="1300">
              <a:solidFill>
                <a:schemeClr val="tx2"/>
              </a:solidFill>
              <a:latin typeface="Times New Roman" panose="02020603050405020304" pitchFamily="18" charset="0"/>
              <a:cs typeface="Times New Roman" panose="02020603050405020304" pitchFamily="18" charset="0"/>
            </a:endParaRPr>
          </a:p>
        </p:txBody>
      </p:sp>
      <p:grpSp>
        <p:nvGrpSpPr>
          <p:cNvPr id="20" name="Group 19">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TextBox 12">
            <a:extLst>
              <a:ext uri="{FF2B5EF4-FFF2-40B4-BE49-F238E27FC236}">
                <a16:creationId xmlns:a16="http://schemas.microsoft.com/office/drawing/2014/main" id="{36251336-421A-CDAA-5205-FE58354E1592}"/>
              </a:ext>
            </a:extLst>
          </p:cNvPr>
          <p:cNvSpPr txBox="1"/>
          <p:nvPr/>
        </p:nvSpPr>
        <p:spPr>
          <a:xfrm>
            <a:off x="59340" y="6488667"/>
            <a:ext cx="627611" cy="369332"/>
          </a:xfrm>
          <a:prstGeom prst="rect">
            <a:avLst/>
          </a:prstGeom>
          <a:noFill/>
        </p:spPr>
        <p:txBody>
          <a:bodyPr wrap="square" rtlCol="0">
            <a:spAutoFit/>
          </a:bodyPr>
          <a:lstStyle/>
          <a:p>
            <a:pPr algn="l"/>
            <a:r>
              <a:rPr lang="en-US"/>
              <a:t>N.A</a:t>
            </a:r>
          </a:p>
        </p:txBody>
      </p:sp>
    </p:spTree>
    <p:extLst>
      <p:ext uri="{BB962C8B-B14F-4D97-AF65-F5344CB8AC3E}">
        <p14:creationId xmlns:p14="http://schemas.microsoft.com/office/powerpoint/2010/main" val="3591626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 name="Arc 4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BA5F9-1B47-93B1-3D53-74FF38728BD4}"/>
              </a:ext>
            </a:extLst>
          </p:cNvPr>
          <p:cNvSpPr>
            <a:spLocks noGrp="1"/>
          </p:cNvSpPr>
          <p:nvPr>
            <p:ph type="title"/>
          </p:nvPr>
        </p:nvSpPr>
        <p:spPr>
          <a:xfrm>
            <a:off x="5894962" y="479493"/>
            <a:ext cx="5458838" cy="1325563"/>
          </a:xfrm>
        </p:spPr>
        <p:txBody>
          <a:bodyPr>
            <a:normAutofit/>
          </a:bodyPr>
          <a:lstStyle/>
          <a:p>
            <a:r>
              <a:rPr lang="en-US">
                <a:latin typeface="Times New Roman" panose="02020603050405020304" pitchFamily="18" charset="0"/>
                <a:cs typeface="Times New Roman" panose="02020603050405020304" pitchFamily="18" charset="0"/>
              </a:rPr>
              <a:t>Leading</a:t>
            </a:r>
          </a:p>
        </p:txBody>
      </p:sp>
      <p:sp>
        <p:nvSpPr>
          <p:cNvPr id="42" name="Freeform: Shape 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03FC77ED-E8CB-9F5C-8574-9BB6B61B9B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4549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6273196B-5B7C-A9FE-AB97-5DBF641B211A}"/>
              </a:ext>
            </a:extLst>
          </p:cNvPr>
          <p:cNvSpPr>
            <a:spLocks noGrp="1"/>
          </p:cNvSpPr>
          <p:nvPr>
            <p:ph idx="1"/>
          </p:nvPr>
        </p:nvSpPr>
        <p:spPr>
          <a:xfrm>
            <a:off x="5894962" y="1984443"/>
            <a:ext cx="5458838" cy="4192520"/>
          </a:xfrm>
        </p:spPr>
        <p:txBody>
          <a:bodyPr>
            <a:normAutofit/>
          </a:bodyPr>
          <a:lstStyle/>
          <a:p>
            <a:r>
              <a:rPr lang="en-US" sz="1800" dirty="0">
                <a:effectLst/>
                <a:latin typeface="Times New Roman" panose="02020603050405020304" pitchFamily="18" charset="0"/>
                <a:ea typeface="Times New Roman" panose="02020603050405020304" pitchFamily="18" charset="0"/>
              </a:rPr>
              <a:t>Leading is one of Henri Fayol’s key management functions, focusing on motivating, guiding, and inspiring employees to work towards the organization's goals. </a:t>
            </a:r>
          </a:p>
          <a:p>
            <a:r>
              <a:rPr lang="en-US" sz="1800" dirty="0">
                <a:effectLst/>
                <a:latin typeface="Times New Roman" panose="02020603050405020304" pitchFamily="18" charset="0"/>
                <a:ea typeface="Times New Roman" panose="02020603050405020304" pitchFamily="18" charset="0"/>
              </a:rPr>
              <a:t>At Greggs, effective leadership is essential.</a:t>
            </a:r>
          </a:p>
          <a:p>
            <a:r>
              <a:rPr lang="en-US" sz="1800" dirty="0">
                <a:effectLst/>
                <a:latin typeface="Times New Roman" panose="02020603050405020304" pitchFamily="18" charset="0"/>
                <a:ea typeface="Times New Roman" panose="02020603050405020304" pitchFamily="18" charset="0"/>
              </a:rPr>
              <a:t>To be effective leaders, Greggs managers use a range of motivational techniques. They often </a:t>
            </a:r>
            <a:r>
              <a:rPr lang="en-US" sz="1800" dirty="0" err="1">
                <a:effectLst/>
                <a:latin typeface="Times New Roman" panose="02020603050405020304" pitchFamily="18" charset="0"/>
                <a:ea typeface="Times New Roman" panose="02020603050405020304" pitchFamily="18" charset="0"/>
              </a:rPr>
              <a:t>recognise</a:t>
            </a:r>
            <a:r>
              <a:rPr lang="en-US" sz="1800" dirty="0">
                <a:effectLst/>
                <a:latin typeface="Times New Roman" panose="02020603050405020304" pitchFamily="18" charset="0"/>
                <a:ea typeface="Times New Roman" panose="02020603050405020304" pitchFamily="18" charset="0"/>
              </a:rPr>
              <a:t> good performance through praise or rewards, </a:t>
            </a:r>
          </a:p>
          <a:p>
            <a:r>
              <a:rPr lang="en-US" sz="1800" dirty="0">
                <a:effectLst/>
                <a:latin typeface="Times New Roman" panose="02020603050405020304" pitchFamily="18" charset="0"/>
                <a:ea typeface="Times New Roman" panose="02020603050405020304" pitchFamily="18" charset="0"/>
              </a:rPr>
              <a:t>This helps employees feel more engaged and loyal to the company.</a:t>
            </a:r>
            <a:endParaRPr lang="en-US" sz="1800" dirty="0"/>
          </a:p>
        </p:txBody>
      </p:sp>
      <p:sp>
        <p:nvSpPr>
          <p:cNvPr id="4" name="TextBox 3">
            <a:extLst>
              <a:ext uri="{FF2B5EF4-FFF2-40B4-BE49-F238E27FC236}">
                <a16:creationId xmlns:a16="http://schemas.microsoft.com/office/drawing/2014/main" id="{BDEC5CB7-380A-AE88-EDA6-1728F01373B3}"/>
              </a:ext>
            </a:extLst>
          </p:cNvPr>
          <p:cNvSpPr txBox="1"/>
          <p:nvPr/>
        </p:nvSpPr>
        <p:spPr>
          <a:xfrm>
            <a:off x="0" y="6429894"/>
            <a:ext cx="1828800" cy="369332"/>
          </a:xfrm>
          <a:prstGeom prst="rect">
            <a:avLst/>
          </a:prstGeom>
          <a:noFill/>
        </p:spPr>
        <p:txBody>
          <a:bodyPr wrap="square" rtlCol="0">
            <a:spAutoFit/>
          </a:bodyPr>
          <a:lstStyle/>
          <a:p>
            <a:pPr algn="l"/>
            <a:r>
              <a:rPr lang="en-US"/>
              <a:t>B.K</a:t>
            </a:r>
          </a:p>
        </p:txBody>
      </p:sp>
    </p:spTree>
    <p:extLst>
      <p:ext uri="{BB962C8B-B14F-4D97-AF65-F5344CB8AC3E}">
        <p14:creationId xmlns:p14="http://schemas.microsoft.com/office/powerpoint/2010/main" val="1766205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A9EF3A-EC66-3111-E6C5-73742FA24806}"/>
              </a:ext>
            </a:extLst>
          </p:cNvPr>
          <p:cNvSpPr>
            <a:spLocks noGrp="1"/>
          </p:cNvSpPr>
          <p:nvPr>
            <p:ph type="title"/>
          </p:nvPr>
        </p:nvSpPr>
        <p:spPr>
          <a:xfrm>
            <a:off x="838200" y="365125"/>
            <a:ext cx="5387502" cy="1325563"/>
          </a:xfrm>
        </p:spPr>
        <p:txBody>
          <a:bodyPr>
            <a:normAutofit/>
          </a:bodyPr>
          <a:lstStyle/>
          <a:p>
            <a:r>
              <a:rPr lang="en-US">
                <a:latin typeface="Times New Roman" panose="02020603050405020304" pitchFamily="18" charset="0"/>
                <a:cs typeface="Times New Roman" panose="02020603050405020304" pitchFamily="18" charset="0"/>
              </a:rPr>
              <a:t>Leading </a:t>
            </a:r>
          </a:p>
        </p:txBody>
      </p:sp>
      <p:sp>
        <p:nvSpPr>
          <p:cNvPr id="3" name="Content Placeholder 2">
            <a:extLst>
              <a:ext uri="{FF2B5EF4-FFF2-40B4-BE49-F238E27FC236}">
                <a16:creationId xmlns:a16="http://schemas.microsoft.com/office/drawing/2014/main" id="{FFE52E97-7F76-21DA-8134-F6F4AC9D132D}"/>
              </a:ext>
            </a:extLst>
          </p:cNvPr>
          <p:cNvSpPr>
            <a:spLocks noGrp="1"/>
          </p:cNvSpPr>
          <p:nvPr>
            <p:ph idx="1"/>
          </p:nvPr>
        </p:nvSpPr>
        <p:spPr>
          <a:xfrm>
            <a:off x="838200" y="1825625"/>
            <a:ext cx="5387502" cy="4351338"/>
          </a:xfrm>
        </p:spPr>
        <p:txBody>
          <a:bodyPr vert="horz" lIns="91440" tIns="45720" rIns="91440" bIns="45720" rtlCol="0" anchor="t">
            <a:normAutofit/>
          </a:bodyPr>
          <a:lstStyle/>
          <a:p>
            <a:r>
              <a:rPr lang="en-US" sz="1800" dirty="0">
                <a:effectLst/>
                <a:latin typeface="Times New Roman"/>
                <a:ea typeface="Times New Roman" panose="02020603050405020304" pitchFamily="18" charset="0"/>
                <a:cs typeface="Times New Roman"/>
              </a:rPr>
              <a:t>Leadership at Greggs also involves adapting to change and supporting staff during transitions.</a:t>
            </a:r>
          </a:p>
          <a:p>
            <a:r>
              <a:rPr lang="en-US" sz="1800" dirty="0">
                <a:effectLst/>
                <a:latin typeface="Times New Roman"/>
                <a:ea typeface="Times New Roman" panose="02020603050405020304" pitchFamily="18" charset="0"/>
                <a:cs typeface="Times New Roman"/>
              </a:rPr>
              <a:t>Managers who listen to employees’ feedback and involve them in decision-making help create a culture of inclusion and commitment. </a:t>
            </a:r>
          </a:p>
          <a:p>
            <a:r>
              <a:rPr lang="en-US" sz="1800" dirty="0">
                <a:effectLst/>
                <a:latin typeface="Times New Roman"/>
                <a:ea typeface="Times New Roman" panose="02020603050405020304" pitchFamily="18" charset="0"/>
                <a:cs typeface="Times New Roman"/>
              </a:rPr>
              <a:t>This people-focused approach strengthens the connection between management and employees.</a:t>
            </a:r>
            <a:endParaRPr lang="en-US" sz="2400" dirty="0"/>
          </a:p>
        </p:txBody>
      </p:sp>
      <p:pic>
        <p:nvPicPr>
          <p:cNvPr id="5" name="Picture 4" descr="Red toy person in front of two lines of white figures">
            <a:extLst>
              <a:ext uri="{FF2B5EF4-FFF2-40B4-BE49-F238E27FC236}">
                <a16:creationId xmlns:a16="http://schemas.microsoft.com/office/drawing/2014/main" id="{8633D58D-F375-1F95-E7A4-E37979BF07AE}"/>
              </a:ext>
            </a:extLst>
          </p:cNvPr>
          <p:cNvPicPr>
            <a:picLocks noChangeAspect="1"/>
          </p:cNvPicPr>
          <p:nvPr/>
        </p:nvPicPr>
        <p:blipFill>
          <a:blip r:embed="rId2"/>
          <a:srcRect l="18989" r="15167"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AB5C089-C603-2099-1510-485A486A3E40}"/>
              </a:ext>
            </a:extLst>
          </p:cNvPr>
          <p:cNvSpPr txBox="1"/>
          <p:nvPr/>
        </p:nvSpPr>
        <p:spPr>
          <a:xfrm>
            <a:off x="6621294" y="6301742"/>
            <a:ext cx="5570706" cy="556258"/>
          </a:xfrm>
          <a:prstGeom prst="rect">
            <a:avLst/>
          </a:prstGeom>
          <a:solidFill>
            <a:srgbClr val="000000">
              <a:alpha val="50000"/>
            </a:srgbClr>
          </a:solidFill>
          <a:ln>
            <a:noFill/>
          </a:ln>
        </p:spPr>
        <p:txBody>
          <a:bodyPr wrap="square" rtlCol="0">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2054398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F3A6DC-1416-595D-FFC2-4B55A7835CDE}"/>
              </a:ext>
            </a:extLst>
          </p:cNvPr>
          <p:cNvSpPr>
            <a:spLocks noGrp="1"/>
          </p:cNvSpPr>
          <p:nvPr>
            <p:ph type="title"/>
          </p:nvPr>
        </p:nvSpPr>
        <p:spPr>
          <a:xfrm>
            <a:off x="838200" y="365125"/>
            <a:ext cx="5393361" cy="1325563"/>
          </a:xfrm>
        </p:spPr>
        <p:txBody>
          <a:bodyPr/>
          <a:lstStyle/>
          <a:p>
            <a:r>
              <a:rPr lang="en-US">
                <a:latin typeface="Times New Roman" panose="02020603050405020304" pitchFamily="18" charset="0"/>
                <a:cs typeface="Times New Roman" panose="02020603050405020304" pitchFamily="18" charset="0"/>
              </a:rPr>
              <a:t>Leading</a:t>
            </a:r>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F48BE8A-CE0F-86D4-EC27-718349E113A9}"/>
              </a:ext>
            </a:extLst>
          </p:cNvPr>
          <p:cNvSpPr>
            <a:spLocks noGrp="1"/>
          </p:cNvSpPr>
          <p:nvPr>
            <p:ph idx="1"/>
          </p:nvPr>
        </p:nvSpPr>
        <p:spPr>
          <a:xfrm>
            <a:off x="737177" y="1690688"/>
            <a:ext cx="5393361" cy="2274093"/>
          </a:xfrm>
        </p:spPr>
        <p:txBody>
          <a:bodyPr vert="horz" lIns="91440" tIns="45720" rIns="91440" bIns="45720" rtlCol="0" anchor="t">
            <a:normAutofit/>
          </a:bodyPr>
          <a:lstStyle/>
          <a:p>
            <a:r>
              <a:rPr lang="en-US" sz="1800" dirty="0">
                <a:effectLst/>
                <a:latin typeface="Times New Roman"/>
                <a:ea typeface="Times New Roman" panose="02020603050405020304" pitchFamily="18" charset="0"/>
                <a:cs typeface="Times New Roman"/>
              </a:rPr>
              <a:t>Overall, effective leadership enables Greggs to achieve its organizational objectives.</a:t>
            </a:r>
          </a:p>
          <a:p>
            <a:r>
              <a:rPr lang="en-US" sz="1800" dirty="0">
                <a:effectLst/>
                <a:latin typeface="Times New Roman"/>
                <a:ea typeface="Times New Roman" panose="02020603050405020304" pitchFamily="18" charset="0"/>
                <a:cs typeface="Times New Roman"/>
              </a:rPr>
              <a:t> By leading with empathy, clear communication, and motivation, Greggs’ managers help the business stay competitive, customer-focused, and successful in a rapidly changing retail environment.</a:t>
            </a:r>
          </a:p>
          <a:p>
            <a:pPr marL="0" indent="0">
              <a:buNone/>
            </a:pPr>
            <a:endParaRPr lang="en-US" sz="2400"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D88B572F-83AE-5ACB-67A4-E130A3C67B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0457169C-2EFD-6FBD-8BC4-08A0E8BCD1DB}"/>
              </a:ext>
            </a:extLst>
          </p:cNvPr>
          <p:cNvSpPr txBox="1"/>
          <p:nvPr/>
        </p:nvSpPr>
        <p:spPr>
          <a:xfrm>
            <a:off x="0" y="6445897"/>
            <a:ext cx="1828800" cy="369332"/>
          </a:xfrm>
          <a:prstGeom prst="rect">
            <a:avLst/>
          </a:prstGeom>
          <a:noFill/>
        </p:spPr>
        <p:txBody>
          <a:bodyPr wrap="square" rtlCol="0">
            <a:spAutoFit/>
          </a:bodyPr>
          <a:lstStyle/>
          <a:p>
            <a:pPr algn="l"/>
            <a:r>
              <a:rPr lang="en-US"/>
              <a:t>B.K</a:t>
            </a:r>
          </a:p>
        </p:txBody>
      </p:sp>
    </p:spTree>
    <p:extLst>
      <p:ext uri="{BB962C8B-B14F-4D97-AF65-F5344CB8AC3E}">
        <p14:creationId xmlns:p14="http://schemas.microsoft.com/office/powerpoint/2010/main" val="1613913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6D24-8899-B0C4-5454-0AA3A48D6223}"/>
              </a:ext>
            </a:extLst>
          </p:cNvPr>
          <p:cNvSpPr>
            <a:spLocks noGrp="1"/>
          </p:cNvSpPr>
          <p:nvPr>
            <p:ph type="title"/>
          </p:nvPr>
        </p:nvSpPr>
        <p:spPr>
          <a:xfrm>
            <a:off x="6823878" y="741391"/>
            <a:ext cx="4491821" cy="1616203"/>
          </a:xfrm>
        </p:spPr>
        <p:txBody>
          <a:bodyPr anchor="b">
            <a:normAutofit/>
          </a:bodyPr>
          <a:lstStyle/>
          <a:p>
            <a:r>
              <a:rPr lang="en-US" sz="3200">
                <a:latin typeface="Times New Roman"/>
                <a:cs typeface="Times New Roman"/>
              </a:rPr>
              <a:t>Understanding the Controlling features</a:t>
            </a:r>
          </a:p>
        </p:txBody>
      </p:sp>
      <p:pic>
        <p:nvPicPr>
          <p:cNvPr id="22" name="Picture 21">
            <a:extLst>
              <a:ext uri="{FF2B5EF4-FFF2-40B4-BE49-F238E27FC236}">
                <a16:creationId xmlns:a16="http://schemas.microsoft.com/office/drawing/2014/main" id="{B5D2C458-3945-426E-ED19-14832DA81237}"/>
              </a:ext>
              <a:ext uri="{C183D7F6-B498-43B3-948B-1728B52AA6E4}">
                <adec:decorative xmlns:adec="http://schemas.microsoft.com/office/drawing/2017/decorative" val="1"/>
              </a:ext>
            </a:extLst>
          </p:cNvPr>
          <p:cNvPicPr>
            <a:picLocks noChangeAspect="1"/>
          </p:cNvPicPr>
          <p:nvPr/>
        </p:nvPicPr>
        <p:blipFill>
          <a:blip r:embed="rId2"/>
          <a:srcRect l="36168" r="19832" b="-1"/>
          <a:stretch>
            <a:fillRect/>
          </a:stretch>
        </p:blipFill>
        <p:spPr>
          <a:xfrm>
            <a:off x="928097" y="1387239"/>
            <a:ext cx="5031135" cy="4874838"/>
          </a:xfrm>
          <a:prstGeom prst="rect">
            <a:avLst/>
          </a:prstGeom>
        </p:spPr>
      </p:pic>
      <p:grpSp>
        <p:nvGrpSpPr>
          <p:cNvPr id="27" name="Group 26">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8" name="Rectangle 27">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8CC1B97-7215-F6BC-D0FB-5289225D2BC4}"/>
              </a:ext>
            </a:extLst>
          </p:cNvPr>
          <p:cNvSpPr>
            <a:spLocks noGrp="1"/>
          </p:cNvSpPr>
          <p:nvPr>
            <p:ph idx="1"/>
          </p:nvPr>
        </p:nvSpPr>
        <p:spPr>
          <a:xfrm>
            <a:off x="6400881" y="2415790"/>
            <a:ext cx="4491820" cy="3447832"/>
          </a:xfrm>
        </p:spPr>
        <p:txBody>
          <a:bodyPr anchor="t">
            <a:normAutofit fontScale="92500" lnSpcReduction="10000"/>
          </a:bodyPr>
          <a:lstStyle/>
          <a:p>
            <a:pPr rtl="0" fontAlgn="base"/>
            <a:r>
              <a:rPr lang="en-US" sz="1800" b="0" i="0" u="none" strike="noStrike">
                <a:effectLst/>
                <a:latin typeface="Arial"/>
                <a:cs typeface="Arial"/>
              </a:rPr>
              <a:t>Henri </a:t>
            </a:r>
            <a:r>
              <a:rPr lang="en-US" sz="1800" b="0" i="0" u="none" strike="noStrike" err="1">
                <a:effectLst/>
                <a:latin typeface="Arial"/>
                <a:cs typeface="Arial"/>
              </a:rPr>
              <a:t>Fayol</a:t>
            </a:r>
            <a:r>
              <a:rPr lang="en-US" sz="1800" b="0" i="0" u="none" strike="noStrike">
                <a:effectLst/>
                <a:latin typeface="Arial"/>
                <a:cs typeface="Arial"/>
              </a:rPr>
              <a:t> (1916)</a:t>
            </a:r>
            <a:r>
              <a:rPr lang="en-GB" sz="1800" b="0" i="0" u="none" strike="noStrike">
                <a:effectLst/>
                <a:latin typeface="Arial"/>
                <a:cs typeface="Arial"/>
              </a:rPr>
              <a:t> general and institutional management”</a:t>
            </a:r>
            <a:r>
              <a:rPr lang="en-US" sz="1800" b="0" i="0" u="none" strike="noStrike">
                <a:effectLst/>
                <a:latin typeface="Arial"/>
                <a:cs typeface="Arial"/>
              </a:rPr>
              <a:t> identified controlling as one of five key management functions.</a:t>
            </a:r>
          </a:p>
          <a:p>
            <a:pPr rtl="0" fontAlgn="base"/>
            <a:r>
              <a:rPr lang="en-US" sz="1800" b="0" i="0" u="none" strike="noStrike">
                <a:effectLst/>
                <a:latin typeface="Arial"/>
                <a:cs typeface="Arial"/>
              </a:rPr>
              <a:t> It ensures that performance meets planned goals and standards.</a:t>
            </a:r>
          </a:p>
          <a:p>
            <a:pPr rtl="0" fontAlgn="base"/>
            <a:r>
              <a:rPr lang="en-US" sz="1800" b="0" i="0" u="none" strike="noStrike">
                <a:effectLst/>
                <a:latin typeface="Arial"/>
                <a:cs typeface="Arial"/>
              </a:rPr>
              <a:t> </a:t>
            </a:r>
            <a:r>
              <a:rPr lang="en-GB" sz="1800" b="0" i="0" u="none" strike="noStrike" err="1">
                <a:effectLst/>
                <a:latin typeface="Arial"/>
                <a:cs typeface="Arial"/>
              </a:rPr>
              <a:t>Fayol</a:t>
            </a:r>
            <a:r>
              <a:rPr lang="en-GB" sz="1800" b="0" i="0" u="none" strike="noStrike">
                <a:effectLst/>
                <a:latin typeface="Arial"/>
                <a:cs typeface="Arial"/>
              </a:rPr>
              <a:t> Henri (1949) * general and institutional management* </a:t>
            </a:r>
            <a:r>
              <a:rPr lang="en-US" sz="1800" b="0" i="0" u="none" strike="noStrike">
                <a:effectLst/>
                <a:latin typeface="Arial"/>
                <a:cs typeface="Arial"/>
              </a:rPr>
              <a:t>Key stages: setting objectives, measuring results, comparing performance, and taking corrective action.</a:t>
            </a:r>
          </a:p>
          <a:p>
            <a:pPr rtl="0" fontAlgn="base"/>
            <a:r>
              <a:rPr lang="en-US" sz="1800" b="0" i="0" u="none" strike="noStrike">
                <a:effectLst/>
                <a:latin typeface="Arial"/>
                <a:cs typeface="Arial"/>
              </a:rPr>
              <a:t> </a:t>
            </a:r>
            <a:r>
              <a:rPr lang="en-US" sz="1800" b="0" i="0" u="none" strike="noStrike" err="1">
                <a:effectLst/>
                <a:latin typeface="Arial"/>
                <a:cs typeface="Arial"/>
              </a:rPr>
              <a:t>Fayol</a:t>
            </a:r>
            <a:r>
              <a:rPr lang="en-US" sz="1800" b="0" i="0" u="none" strike="noStrike">
                <a:effectLst/>
                <a:latin typeface="Arial"/>
                <a:cs typeface="Arial"/>
              </a:rPr>
              <a:t> (1949) said control means checking that everything happens according to the plan.</a:t>
            </a:r>
          </a:p>
        </p:txBody>
      </p:sp>
      <p:sp>
        <p:nvSpPr>
          <p:cNvPr id="21" name="TextBox 20">
            <a:extLst>
              <a:ext uri="{FF2B5EF4-FFF2-40B4-BE49-F238E27FC236}">
                <a16:creationId xmlns:a16="http://schemas.microsoft.com/office/drawing/2014/main" id="{1F3C020F-9357-8352-3C55-81494BB5B2ED}"/>
              </a:ext>
            </a:extLst>
          </p:cNvPr>
          <p:cNvSpPr txBox="1"/>
          <p:nvPr/>
        </p:nvSpPr>
        <p:spPr>
          <a:xfrm>
            <a:off x="4418908" y="2877904"/>
            <a:ext cx="3353666"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23" name="TextBox 22">
            <a:extLst>
              <a:ext uri="{FF2B5EF4-FFF2-40B4-BE49-F238E27FC236}">
                <a16:creationId xmlns:a16="http://schemas.microsoft.com/office/drawing/2014/main" id="{D167F4FC-2202-3081-D957-F8849AA71E4D}"/>
              </a:ext>
            </a:extLst>
          </p:cNvPr>
          <p:cNvSpPr txBox="1"/>
          <p:nvPr/>
        </p:nvSpPr>
        <p:spPr>
          <a:xfrm>
            <a:off x="11076709" y="6488668"/>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1234706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3FAC7-DD76-CBEF-92CE-2C10F4DF6034}"/>
              </a:ext>
            </a:extLst>
          </p:cNvPr>
          <p:cNvSpPr>
            <a:spLocks noGrp="1"/>
          </p:cNvSpPr>
          <p:nvPr>
            <p:ph type="title"/>
          </p:nvPr>
        </p:nvSpPr>
        <p:spPr>
          <a:xfrm>
            <a:off x="876693" y="653468"/>
            <a:ext cx="3455821" cy="1411050"/>
          </a:xfrm>
        </p:spPr>
        <p:txBody>
          <a:bodyPr anchor="b">
            <a:normAutofit/>
          </a:bodyPr>
          <a:lstStyle/>
          <a:p>
            <a:r>
              <a:rPr lang="en-US" sz="3200">
                <a:latin typeface="Times New Roman"/>
                <a:cs typeface="Times New Roman"/>
              </a:rPr>
              <a:t>Controlling at Greggs</a:t>
            </a:r>
            <a:endParaRPr lang="en-US"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9861B5-0D93-CDD6-92A1-A7845A3219C8}"/>
              </a:ext>
            </a:extLst>
          </p:cNvPr>
          <p:cNvSpPr>
            <a:spLocks noGrp="1"/>
          </p:cNvSpPr>
          <p:nvPr>
            <p:ph idx="1"/>
          </p:nvPr>
        </p:nvSpPr>
        <p:spPr>
          <a:xfrm>
            <a:off x="876693" y="2533476"/>
            <a:ext cx="3455821" cy="3447832"/>
          </a:xfrm>
        </p:spPr>
        <p:txBody>
          <a:bodyPr anchor="t">
            <a:normAutofit fontScale="85000" lnSpcReduction="10000"/>
          </a:bodyPr>
          <a:lstStyle/>
          <a:p>
            <a:pPr rtl="0" fontAlgn="base"/>
            <a:r>
              <a:rPr lang="en-US" sz="1800" b="0" i="0" u="none" strike="noStrike">
                <a:effectLst/>
                <a:latin typeface="Times New Roman"/>
                <a:cs typeface="Times New Roman"/>
              </a:rPr>
              <a:t>Greggs</a:t>
            </a:r>
            <a:r>
              <a:rPr lang="en-GB" sz="1800" b="0" i="0" u="none" strike="noStrike">
                <a:effectLst/>
                <a:latin typeface="Times New Roman"/>
                <a:cs typeface="Times New Roman"/>
              </a:rPr>
              <a:t> (Greggs </a:t>
            </a:r>
            <a:r>
              <a:rPr lang="en-GB" sz="1800">
                <a:latin typeface="Times New Roman"/>
                <a:cs typeface="Times New Roman"/>
              </a:rPr>
              <a:t>2023) </a:t>
            </a:r>
            <a:r>
              <a:rPr lang="en-US" sz="1800" b="0" i="0" u="none" strike="noStrike">
                <a:effectLst/>
                <a:latin typeface="Times New Roman"/>
                <a:cs typeface="Times New Roman"/>
              </a:rPr>
              <a:t>uses performance monitoring to track sales, waste, and customer satisfaction.</a:t>
            </a:r>
          </a:p>
          <a:p>
            <a:pPr rtl="0" fontAlgn="base"/>
            <a:r>
              <a:rPr lang="en-US" sz="1800" b="0" i="0" u="none" strike="noStrike">
                <a:effectLst/>
                <a:latin typeface="Times New Roman"/>
                <a:cs typeface="Times New Roman"/>
              </a:rPr>
              <a:t> Managers receive weekly reports comparing actual results with targets.</a:t>
            </a:r>
          </a:p>
          <a:p>
            <a:pPr rtl="0" fontAlgn="base"/>
            <a:r>
              <a:rPr lang="en-US" sz="1800" b="0" i="0" u="none" strike="noStrike">
                <a:effectLst/>
                <a:latin typeface="Times New Roman"/>
                <a:cs typeface="Times New Roman"/>
              </a:rPr>
              <a:t> If issues appear—like high waste—managers adjust production or staffing.</a:t>
            </a:r>
          </a:p>
          <a:p>
            <a:pPr rtl="0" fontAlgn="base"/>
            <a:r>
              <a:rPr lang="en-US" sz="1800" b="0" i="0" u="none" strike="noStrike">
                <a:effectLst/>
                <a:latin typeface="Times New Roman"/>
                <a:cs typeface="Times New Roman"/>
              </a:rPr>
              <a:t> Control ensures efficiency, consistency, and sustainability across stores.</a:t>
            </a:r>
          </a:p>
          <a:p>
            <a:r>
              <a:rPr lang="en-GB" sz="1800">
                <a:latin typeface="Times New Roman"/>
                <a:cs typeface="Times New Roman"/>
              </a:rPr>
              <a:t> </a:t>
            </a:r>
            <a:r>
              <a:rPr lang="en-US" sz="1800">
                <a:latin typeface="Times New Roman"/>
                <a:cs typeface="Times New Roman"/>
              </a:rPr>
              <a:t>Controls also helps manages to make sure plans are followed and results that need to make </a:t>
            </a:r>
            <a:r>
              <a:rPr lang="en-US" sz="1800" err="1">
                <a:latin typeface="Times New Roman"/>
                <a:cs typeface="Times New Roman"/>
              </a:rPr>
              <a:t>expections</a:t>
            </a:r>
            <a:r>
              <a:rPr lang="en-US" sz="1800">
                <a:latin typeface="Times New Roman"/>
                <a:cs typeface="Times New Roman"/>
              </a:rPr>
              <a:t>.</a:t>
            </a:r>
            <a:endParaRPr lang="en-US" sz="1800">
              <a:latin typeface="Times New Roman" panose="02020603050405020304" pitchFamily="18" charset="0"/>
              <a:cs typeface="Times New Roman" panose="02020603050405020304" pitchFamily="18" charset="0"/>
            </a:endParaRPr>
          </a:p>
          <a:p>
            <a:pPr marL="0" indent="0">
              <a:buNone/>
            </a:pPr>
            <a:endParaRPr lang="en-US" sz="17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6D825A89-6F1C-5D1B-4DC9-7D616996041E}"/>
              </a:ext>
              <a:ext uri="{C183D7F6-B498-43B3-948B-1728B52AA6E4}">
                <adec:decorative xmlns:adec="http://schemas.microsoft.com/office/drawing/2017/decorative" val="1"/>
              </a:ext>
            </a:extLst>
          </p:cNvPr>
          <p:cNvPicPr>
            <a:picLocks noChangeAspect="1"/>
          </p:cNvPicPr>
          <p:nvPr/>
        </p:nvPicPr>
        <p:blipFill>
          <a:blip r:embed="rId2"/>
          <a:srcRect l="19194" r="16829" b="-1"/>
          <a:stretch>
            <a:fillRect/>
          </a:stretch>
        </p:blipFill>
        <p:spPr>
          <a:xfrm>
            <a:off x="5047649" y="1357933"/>
            <a:ext cx="6226043" cy="5031144"/>
          </a:xfrm>
          <a:prstGeom prst="rect">
            <a:avLst/>
          </a:prstGeom>
        </p:spPr>
      </p:pic>
      <p:grpSp>
        <p:nvGrpSpPr>
          <p:cNvPr id="11" name="Group 10">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FAF324A7-380F-1A87-899B-2846ACCE64DF}"/>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3BD6F047-5968-E610-64C4-3FD756009B64}"/>
              </a:ext>
            </a:extLst>
          </p:cNvPr>
          <p:cNvSpPr txBox="1"/>
          <p:nvPr/>
        </p:nvSpPr>
        <p:spPr>
          <a:xfrm>
            <a:off x="162098" y="6488668"/>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4201162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704BC-493B-C3B0-AD22-FE3E64DC3FA2}"/>
              </a:ext>
            </a:extLst>
          </p:cNvPr>
          <p:cNvSpPr>
            <a:spLocks noGrp="1"/>
          </p:cNvSpPr>
          <p:nvPr>
            <p:ph type="title"/>
          </p:nvPr>
        </p:nvSpPr>
        <p:spPr>
          <a:xfrm>
            <a:off x="833391" y="-2501847"/>
            <a:ext cx="5261085" cy="7913386"/>
          </a:xfrm>
        </p:spPr>
        <p:txBody>
          <a:bodyPr>
            <a:normAutofit/>
          </a:bodyPr>
          <a:lstStyle/>
          <a:p>
            <a:r>
              <a:rPr lang="en-US">
                <a:latin typeface="Times New Roman"/>
                <a:cs typeface="Times New Roman"/>
              </a:rPr>
              <a:t>Control tools and Techniques </a:t>
            </a:r>
          </a:p>
        </p:txBody>
      </p:sp>
      <p:sp>
        <p:nvSpPr>
          <p:cNvPr id="3" name="Content Placeholder 2">
            <a:extLst>
              <a:ext uri="{FF2B5EF4-FFF2-40B4-BE49-F238E27FC236}">
                <a16:creationId xmlns:a16="http://schemas.microsoft.com/office/drawing/2014/main" id="{A1BE54E5-A3F8-3C28-C772-73D11A2DC0F2}"/>
              </a:ext>
            </a:extLst>
          </p:cNvPr>
          <p:cNvSpPr>
            <a:spLocks noGrp="1"/>
          </p:cNvSpPr>
          <p:nvPr>
            <p:ph idx="1"/>
          </p:nvPr>
        </p:nvSpPr>
        <p:spPr>
          <a:xfrm>
            <a:off x="838200" y="2333297"/>
            <a:ext cx="4619621" cy="3843666"/>
          </a:xfrm>
        </p:spPr>
        <p:txBody>
          <a:bodyPr vert="horz" lIns="91440" tIns="45720" rIns="91440" bIns="45720" rtlCol="0" anchor="t">
            <a:normAutofit/>
          </a:bodyPr>
          <a:lstStyle/>
          <a:p>
            <a:pPr rtl="0" fontAlgn="base"/>
            <a:r>
              <a:rPr lang="en-US" sz="1800" b="1" i="0" u="none" strike="noStrike">
                <a:effectLst/>
                <a:latin typeface="Times New Roman"/>
                <a:cs typeface="Times New Roman"/>
              </a:rPr>
              <a:t>Financial controls:</a:t>
            </a:r>
            <a:r>
              <a:rPr lang="en-US" sz="1800" b="0" i="0" u="none" strike="noStrike">
                <a:effectLst/>
                <a:latin typeface="Times New Roman"/>
                <a:cs typeface="Times New Roman"/>
              </a:rPr>
              <a:t> Budget monitoring and variance analysis.</a:t>
            </a:r>
            <a:endParaRPr lang="en-US" sz="1800" b="1" i="0" u="none" strike="noStrike">
              <a:effectLst/>
              <a:latin typeface="Times New Roman"/>
              <a:cs typeface="Times New Roman"/>
            </a:endParaRPr>
          </a:p>
          <a:p>
            <a:pPr rtl="0" fontAlgn="base"/>
            <a:r>
              <a:rPr lang="en-US" sz="1800" b="0" i="0" u="none" strike="noStrike">
                <a:effectLst/>
                <a:latin typeface="Times New Roman"/>
                <a:cs typeface="Times New Roman"/>
              </a:rPr>
              <a:t> </a:t>
            </a:r>
            <a:r>
              <a:rPr lang="en-US" sz="1800" b="1" i="0" u="none" strike="noStrike">
                <a:effectLst/>
                <a:latin typeface="Times New Roman"/>
                <a:cs typeface="Times New Roman"/>
              </a:rPr>
              <a:t>Operational controls</a:t>
            </a:r>
            <a:r>
              <a:rPr lang="en-GB" sz="1800">
                <a:latin typeface="Times New Roman"/>
                <a:cs typeface="Times New Roman"/>
                <a:sym typeface="Wingdings" pitchFamily="2" charset="2"/>
              </a:rPr>
              <a:t>(2023)</a:t>
            </a:r>
            <a:r>
              <a:rPr lang="en-US" sz="1800" b="0" i="0" u="none" strike="noStrike">
                <a:effectLst/>
                <a:latin typeface="Times New Roman"/>
                <a:cs typeface="Times New Roman"/>
              </a:rPr>
              <a:t> Daily sales and waste tracking via POS systems.</a:t>
            </a:r>
          </a:p>
          <a:p>
            <a:pPr rtl="0" fontAlgn="base"/>
            <a:r>
              <a:rPr lang="en-US" sz="1800" b="0" i="0" u="none" strike="noStrike">
                <a:effectLst/>
                <a:latin typeface="Times New Roman"/>
                <a:cs typeface="Times New Roman"/>
              </a:rPr>
              <a:t> </a:t>
            </a:r>
            <a:r>
              <a:rPr lang="en-US" sz="1800" b="1" i="0" u="none" strike="noStrike">
                <a:effectLst/>
                <a:latin typeface="Times New Roman"/>
                <a:cs typeface="Times New Roman"/>
              </a:rPr>
              <a:t>HR </a:t>
            </a:r>
            <a:r>
              <a:rPr lang="en-US" sz="1800" i="0" u="none" strike="noStrike">
                <a:effectLst/>
                <a:latin typeface="Times New Roman"/>
                <a:cs typeface="Times New Roman"/>
              </a:rPr>
              <a:t>controls</a:t>
            </a:r>
            <a:r>
              <a:rPr lang="en-GB" sz="1800" i="0" u="none" strike="noStrike">
                <a:effectLst/>
                <a:latin typeface="Times New Roman"/>
                <a:cs typeface="Times New Roman"/>
                <a:sym typeface="Wingdings" pitchFamily="2" charset="2"/>
              </a:rPr>
              <a:t>( 2023)</a:t>
            </a:r>
            <a:r>
              <a:rPr lang="en-US" sz="1800" i="0" u="none" strike="noStrike">
                <a:effectLst/>
                <a:latin typeface="Times New Roman"/>
                <a:cs typeface="Times New Roman"/>
              </a:rPr>
              <a:t>Staff</a:t>
            </a:r>
            <a:r>
              <a:rPr lang="en-US" sz="1800" b="0" i="0" u="none" strike="noStrike">
                <a:effectLst/>
                <a:latin typeface="Times New Roman"/>
                <a:cs typeface="Times New Roman"/>
              </a:rPr>
              <a:t> performance reviews and customer feedback.</a:t>
            </a:r>
          </a:p>
          <a:p>
            <a:pPr rtl="0" fontAlgn="base"/>
            <a:r>
              <a:rPr lang="en-US" sz="1800" b="0" i="0" u="none" strike="noStrike">
                <a:effectLst/>
                <a:latin typeface="Times New Roman"/>
                <a:cs typeface="Times New Roman"/>
              </a:rPr>
              <a:t> These systems ensure standards are met and resources are used efficiently.</a:t>
            </a:r>
          </a:p>
          <a:p>
            <a:pPr marL="0" indent="0">
              <a:buNone/>
            </a:pPr>
            <a:br>
              <a:rPr lang="en-US" sz="2000" b="0">
                <a:effectLst/>
                <a:latin typeface="Times New Roman" panose="02020603050405020304" pitchFamily="18" charset="0"/>
                <a:cs typeface="Times New Roman" panose="02020603050405020304" pitchFamily="18" charset="0"/>
              </a:rPr>
            </a:br>
            <a:endParaRPr lang="en-US" sz="20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1956B05-67BB-A75B-3E83-490C3BF06A26}"/>
              </a:ext>
              <a:ext uri="{C183D7F6-B498-43B3-948B-1728B52AA6E4}">
                <adec:decorative xmlns:adec="http://schemas.microsoft.com/office/drawing/2017/decorative" val="1"/>
              </a:ext>
            </a:extLst>
          </p:cNvPr>
          <p:cNvPicPr>
            <a:picLocks noChangeAspect="1"/>
          </p:cNvPicPr>
          <p:nvPr/>
        </p:nvPicPr>
        <p:blipFill>
          <a:blip r:embed="rId2"/>
          <a:srcRect l="176" r="7081"/>
          <a:stretch>
            <a:fillRect/>
          </a:stretch>
        </p:blipFill>
        <p:spPr>
          <a:xfrm>
            <a:off x="5457446" y="576394"/>
            <a:ext cx="5865093" cy="5910376"/>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5422A773-3720-768A-1BDC-3246A2BE2A5F}"/>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FDFAF476-81FC-E518-BA2F-089967EA6360}"/>
              </a:ext>
            </a:extLst>
          </p:cNvPr>
          <p:cNvSpPr txBox="1"/>
          <p:nvPr/>
        </p:nvSpPr>
        <p:spPr>
          <a:xfrm>
            <a:off x="311727" y="6485315"/>
            <a:ext cx="1828800"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2533433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DCF8B-99F4-83F7-A2D4-EDE007C14674}"/>
              </a:ext>
            </a:extLst>
          </p:cNvPr>
          <p:cNvSpPr>
            <a:spLocks noGrp="1"/>
          </p:cNvSpPr>
          <p:nvPr>
            <p:ph type="title"/>
          </p:nvPr>
        </p:nvSpPr>
        <p:spPr>
          <a:xfrm>
            <a:off x="640080" y="325369"/>
            <a:ext cx="4368602" cy="1956841"/>
          </a:xfrm>
        </p:spPr>
        <p:txBody>
          <a:bodyPr anchor="b">
            <a:normAutofit/>
          </a:bodyPr>
          <a:lstStyle/>
          <a:p>
            <a:r>
              <a:rPr lang="en-US" sz="4200">
                <a:latin typeface="Times New Roman"/>
                <a:cs typeface="Times New Roman"/>
              </a:rPr>
              <a:t>Corrective actions and Improvements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7ACD6B-992A-99FC-4BB2-961E76C354E6}"/>
              </a:ext>
            </a:extLst>
          </p:cNvPr>
          <p:cNvSpPr>
            <a:spLocks noGrp="1"/>
          </p:cNvSpPr>
          <p:nvPr>
            <p:ph idx="1"/>
          </p:nvPr>
        </p:nvSpPr>
        <p:spPr>
          <a:xfrm>
            <a:off x="640080" y="2872899"/>
            <a:ext cx="4243589" cy="3320668"/>
          </a:xfrm>
        </p:spPr>
        <p:txBody>
          <a:bodyPr vert="horz" lIns="91440" tIns="45720" rIns="91440" bIns="45720" rtlCol="0" anchor="t">
            <a:normAutofit/>
          </a:bodyPr>
          <a:lstStyle/>
          <a:p>
            <a:pPr rtl="0" fontAlgn="base"/>
            <a:r>
              <a:rPr lang="en-US" sz="1800" b="0" i="0" u="none" strike="noStrike">
                <a:effectLst/>
                <a:latin typeface="Times New Roman"/>
                <a:cs typeface="Times New Roman"/>
              </a:rPr>
              <a:t>When targets aren’t met, managers take corrective actions.</a:t>
            </a:r>
          </a:p>
          <a:p>
            <a:pPr rtl="0" fontAlgn="base"/>
            <a:r>
              <a:rPr lang="en-US" sz="1800" b="0" i="0" u="none" strike="noStrike">
                <a:effectLst/>
                <a:latin typeface="Times New Roman"/>
                <a:cs typeface="Times New Roman"/>
              </a:rPr>
              <a:t> Examples: revising production, extra staff training, or adjusting processes.</a:t>
            </a:r>
          </a:p>
          <a:p>
            <a:pPr rtl="0" fontAlgn="base"/>
            <a:r>
              <a:rPr lang="en-US" sz="1800" b="0" i="0" u="none" strike="noStrike">
                <a:effectLst/>
                <a:latin typeface="Times New Roman"/>
                <a:cs typeface="Times New Roman"/>
              </a:rPr>
              <a:t> Continuous improvement reflects Fayol’s idea that control supports learning, not punishment.</a:t>
            </a:r>
          </a:p>
          <a:p>
            <a:pPr rtl="0" fontAlgn="base"/>
            <a:r>
              <a:rPr lang="en-US" sz="1800" b="0" i="0" u="none" strike="noStrike">
                <a:effectLst/>
                <a:latin typeface="Times New Roman"/>
                <a:cs typeface="Times New Roman"/>
              </a:rPr>
              <a:t> This builds efficiency, sustainability, and better service quality.</a:t>
            </a:r>
          </a:p>
          <a:p>
            <a:pPr marL="0" indent="0">
              <a:buNone/>
            </a:pPr>
            <a:br>
              <a:rPr lang="en-US" sz="1700" b="0">
                <a:effectLst/>
                <a:latin typeface="Times New Roman" panose="02020603050405020304" pitchFamily="18" charset="0"/>
                <a:cs typeface="Times New Roman" panose="02020603050405020304" pitchFamily="18" charset="0"/>
              </a:rPr>
            </a:br>
            <a:endParaRPr lang="en-US" sz="17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B0D9D41-71FE-2E5E-809F-50CCBC53E297}"/>
              </a:ext>
              <a:ext uri="{C183D7F6-B498-43B3-948B-1728B52AA6E4}">
                <adec:decorative xmlns:adec="http://schemas.microsoft.com/office/drawing/2017/decorative" val="1"/>
              </a:ext>
            </a:extLst>
          </p:cNvPr>
          <p:cNvPicPr>
            <a:picLocks noChangeAspect="1"/>
          </p:cNvPicPr>
          <p:nvPr/>
        </p:nvPicPr>
        <p:blipFill>
          <a:blip r:embed="rId2"/>
          <a:srcRect l="15996" r="2" b="2"/>
          <a:stretch>
            <a:fillRect/>
          </a:stretch>
        </p:blipFill>
        <p:spPr>
          <a:xfrm>
            <a:off x="5604778" y="830393"/>
            <a:ext cx="6380546" cy="55586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10CE83A-0B8B-AF27-E016-2CF218586D47}"/>
              </a:ext>
            </a:extLst>
          </p:cNvPr>
          <p:cNvSpPr txBox="1"/>
          <p:nvPr/>
        </p:nvSpPr>
        <p:spPr>
          <a:xfrm>
            <a:off x="3047308" y="3244334"/>
            <a:ext cx="6097384" cy="369332"/>
          </a:xfrm>
          <a:prstGeom prst="rect">
            <a:avLst/>
          </a:prstGeom>
          <a:noFill/>
        </p:spPr>
        <p:txBody>
          <a:bodyPr wrap="square">
            <a:spAutoFit/>
          </a:bodyPr>
          <a:lstStyle/>
          <a:p>
            <a:pPr>
              <a:spcAft>
                <a:spcPts val="600"/>
              </a:spcAft>
            </a:pPr>
            <a:r>
              <a:rPr lang="en-US" b="0" i="0">
                <a:solidFill>
                  <a:srgbClr val="000000"/>
                </a:solidFill>
                <a:effectLst/>
                <a:latin typeface="Tinos"/>
              </a:rPr>
              <a:t> </a:t>
            </a:r>
            <a:endParaRPr lang="en-US"/>
          </a:p>
        </p:txBody>
      </p:sp>
      <p:sp>
        <p:nvSpPr>
          <p:cNvPr id="8" name="TextBox 7">
            <a:extLst>
              <a:ext uri="{FF2B5EF4-FFF2-40B4-BE49-F238E27FC236}">
                <a16:creationId xmlns:a16="http://schemas.microsoft.com/office/drawing/2014/main" id="{C12A0C53-8A69-995B-0FB6-0E7B1659F4A0}"/>
              </a:ext>
            </a:extLst>
          </p:cNvPr>
          <p:cNvSpPr txBox="1"/>
          <p:nvPr/>
        </p:nvSpPr>
        <p:spPr>
          <a:xfrm>
            <a:off x="349134" y="6461184"/>
            <a:ext cx="1733203" cy="369332"/>
          </a:xfrm>
          <a:prstGeom prst="rect">
            <a:avLst/>
          </a:prstGeom>
          <a:noFill/>
        </p:spPr>
        <p:txBody>
          <a:bodyPr wrap="square" rtlCol="0">
            <a:spAutoFit/>
          </a:bodyPr>
          <a:lstStyle/>
          <a:p>
            <a:pPr algn="l"/>
            <a:r>
              <a:rPr lang="en-US"/>
              <a:t>S.K</a:t>
            </a:r>
          </a:p>
        </p:txBody>
      </p:sp>
    </p:spTree>
    <p:extLst>
      <p:ext uri="{BB962C8B-B14F-4D97-AF65-F5344CB8AC3E}">
        <p14:creationId xmlns:p14="http://schemas.microsoft.com/office/powerpoint/2010/main" val="3831033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72456-BA64-3085-AF32-767D33F2D479}"/>
              </a:ext>
            </a:extLst>
          </p:cNvPr>
          <p:cNvSpPr>
            <a:spLocks noGrp="1"/>
          </p:cNvSpPr>
          <p:nvPr>
            <p:ph type="title"/>
          </p:nvPr>
        </p:nvSpPr>
        <p:spPr>
          <a:xfrm>
            <a:off x="1136397" y="502020"/>
            <a:ext cx="5323715" cy="1642970"/>
          </a:xfrm>
        </p:spPr>
        <p:txBody>
          <a:bodyPr anchor="b">
            <a:normAutofit/>
          </a:bodyPr>
          <a:lstStyle/>
          <a:p>
            <a:r>
              <a:rPr lang="en-GB" sz="4000" i="1" u="sng"/>
              <a:t>Conclusion</a:t>
            </a:r>
            <a:r>
              <a:rPr lang="en-GB" sz="4000"/>
              <a:t> </a:t>
            </a:r>
            <a:endParaRPr lang="en-US" sz="4000"/>
          </a:p>
        </p:txBody>
      </p:sp>
      <p:sp>
        <p:nvSpPr>
          <p:cNvPr id="3" name="Content Placeholder 2">
            <a:extLst>
              <a:ext uri="{FF2B5EF4-FFF2-40B4-BE49-F238E27FC236}">
                <a16:creationId xmlns:a16="http://schemas.microsoft.com/office/drawing/2014/main" id="{15851385-B778-5BCC-B794-C637C57CD16E}"/>
              </a:ext>
            </a:extLst>
          </p:cNvPr>
          <p:cNvSpPr>
            <a:spLocks noGrp="1"/>
          </p:cNvSpPr>
          <p:nvPr>
            <p:ph idx="1"/>
          </p:nvPr>
        </p:nvSpPr>
        <p:spPr>
          <a:xfrm>
            <a:off x="1144923" y="2405894"/>
            <a:ext cx="5315189" cy="3535083"/>
          </a:xfrm>
        </p:spPr>
        <p:txBody>
          <a:bodyPr anchor="t">
            <a:normAutofit lnSpcReduction="10000"/>
          </a:bodyPr>
          <a:lstStyle/>
          <a:p>
            <a:r>
              <a:rPr lang="en-US" sz="1600"/>
              <a:t>ConclusionIn conclusion, Henry </a:t>
            </a:r>
            <a:r>
              <a:rPr lang="en-US" sz="1600" err="1"/>
              <a:t>Fayol’s</a:t>
            </a:r>
            <a:r>
              <a:rPr lang="en-US" sz="1600"/>
              <a:t> management functions — planning, </a:t>
            </a:r>
            <a:r>
              <a:rPr lang="en-US" sz="1600" err="1"/>
              <a:t>organising</a:t>
            </a:r>
            <a:r>
              <a:rPr lang="en-US" sz="1600"/>
              <a:t>, leading, and controlling — play a vital role in Greggs’ ongoing success. Through effective planning, Greggs</a:t>
            </a:r>
            <a:r>
              <a:rPr lang="en-GB" sz="1600"/>
              <a:t>(Greggs 2023)</a:t>
            </a:r>
            <a:r>
              <a:rPr lang="en-US" sz="1600"/>
              <a:t> sets clear goals and adapts to market trends. Strong </a:t>
            </a:r>
            <a:r>
              <a:rPr lang="en-US" sz="1600" err="1"/>
              <a:t>organisational</a:t>
            </a:r>
            <a:r>
              <a:rPr lang="en-US" sz="1600"/>
              <a:t> structures ensure smooth coordination between stores and departments. Leadership at Greggs motivates employees, encourages teamwork, and maintains a positive culture focused on quality and customer satisfaction. Finally, the controlling function helps Greggs monitor performance, maintain standards, and make improvements when necessary. Overall, by applying </a:t>
            </a:r>
            <a:r>
              <a:rPr lang="en-US" sz="1600" err="1"/>
              <a:t>Fayol’s</a:t>
            </a:r>
            <a:r>
              <a:rPr lang="en-US" sz="1600"/>
              <a:t> principles, Greggs continues to operate efficiently, remain competitive, and achieve sustainable growth in the UK food retail industry.</a:t>
            </a:r>
          </a:p>
        </p:txBody>
      </p:sp>
      <p:sp>
        <p:nvSpPr>
          <p:cNvPr id="43" name="Rectangle 4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50C4AE-2D5E-F85D-E266-1EC8948F2F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9804" y="909081"/>
            <a:ext cx="3902855" cy="5071731"/>
          </a:xfrm>
          <a:prstGeom prst="rect">
            <a:avLst/>
          </a:prstGeom>
        </p:spPr>
      </p:pic>
    </p:spTree>
    <p:extLst>
      <p:ext uri="{BB962C8B-B14F-4D97-AF65-F5344CB8AC3E}">
        <p14:creationId xmlns:p14="http://schemas.microsoft.com/office/powerpoint/2010/main" val="1774339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1CC1479-B061-41FE-7EA6-78DB11AA61E4}"/>
              </a:ext>
            </a:extLst>
          </p:cNvPr>
          <p:cNvSpPr>
            <a:spLocks noGrp="1"/>
          </p:cNvSpPr>
          <p:nvPr>
            <p:ph type="title"/>
          </p:nvPr>
        </p:nvSpPr>
        <p:spPr>
          <a:xfrm>
            <a:off x="73429" y="157307"/>
            <a:ext cx="1996440" cy="682279"/>
          </a:xfrm>
        </p:spPr>
        <p:txBody>
          <a:bodyPr>
            <a:normAutofit/>
          </a:bodyPr>
          <a:lstStyle/>
          <a:p>
            <a:r>
              <a:rPr lang="en-US" sz="3200">
                <a:latin typeface="Times New Roman" panose="02020603050405020304" pitchFamily="18" charset="0"/>
                <a:cs typeface="Times New Roman" panose="02020603050405020304" pitchFamily="18" charset="0"/>
              </a:rPr>
              <a:t>References </a:t>
            </a:r>
          </a:p>
        </p:txBody>
      </p:sp>
      <p:sp>
        <p:nvSpPr>
          <p:cNvPr id="9" name="Google Shape;88;p18">
            <a:extLst>
              <a:ext uri="{FF2B5EF4-FFF2-40B4-BE49-F238E27FC236}">
                <a16:creationId xmlns:a16="http://schemas.microsoft.com/office/drawing/2014/main" id="{2F09655B-87C1-A291-7EDB-BE7A8EB9410D}"/>
              </a:ext>
            </a:extLst>
          </p:cNvPr>
          <p:cNvSpPr txBox="1">
            <a:spLocks noGrp="1"/>
          </p:cNvSpPr>
          <p:nvPr>
            <p:ph idx="1"/>
          </p:nvPr>
        </p:nvSpPr>
        <p:spPr>
          <a:xfrm>
            <a:off x="206433" y="753282"/>
            <a:ext cx="11912138" cy="6104717"/>
          </a:xfrm>
          <a:prstGeom prst="rect">
            <a:avLst/>
          </a:prstGeom>
        </p:spPr>
        <p:txBody>
          <a:bodyPr spcFirstLastPara="1" vert="horz" wrap="square" lIns="91425" tIns="91425" rIns="91425" bIns="91425"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321747">
              <a:spcBef>
                <a:spcPts val="1200"/>
              </a:spcBef>
              <a:buClr>
                <a:schemeClr val="dk1"/>
              </a:buClr>
              <a:buSzPct val="100000"/>
              <a:buFont typeface="Arial" panose="020B0604020202020204" pitchFamily="34" charset="0"/>
              <a:buChar char="●"/>
            </a:pPr>
            <a:r>
              <a:rPr lang="en-GB" sz="1200" err="1">
                <a:solidFill>
                  <a:schemeClr val="dk1"/>
                </a:solidFill>
                <a:latin typeface="Times New Roman" panose="02020603050405020304" pitchFamily="18" charset="0"/>
                <a:cs typeface="Times New Roman" panose="02020603050405020304" pitchFamily="18" charset="0"/>
              </a:rPr>
              <a:t>Fayol</a:t>
            </a:r>
            <a:r>
              <a:rPr lang="en-GB" sz="1200">
                <a:solidFill>
                  <a:schemeClr val="dk1"/>
                </a:solidFill>
                <a:latin typeface="Times New Roman" panose="02020603050405020304" pitchFamily="18" charset="0"/>
                <a:cs typeface="Times New Roman" panose="02020603050405020304" pitchFamily="18" charset="0"/>
              </a:rPr>
              <a:t>, H. (1949). </a:t>
            </a:r>
            <a:r>
              <a:rPr lang="en-GB" sz="1200" i="1">
                <a:solidFill>
                  <a:schemeClr val="dk1"/>
                </a:solidFill>
                <a:latin typeface="Times New Roman" panose="02020603050405020304" pitchFamily="18" charset="0"/>
                <a:cs typeface="Times New Roman" panose="02020603050405020304" pitchFamily="18" charset="0"/>
              </a:rPr>
              <a:t>General and Industrial Management</a:t>
            </a:r>
            <a:r>
              <a:rPr lang="en-GB" sz="1200">
                <a:solidFill>
                  <a:schemeClr val="dk1"/>
                </a:solidFill>
                <a:latin typeface="Times New Roman" panose="02020603050405020304" pitchFamily="18" charset="0"/>
                <a:cs typeface="Times New Roman" panose="02020603050405020304" pitchFamily="18" charset="0"/>
              </a:rPr>
              <a:t>. London: Pitman Publishing.</a:t>
            </a:r>
            <a:br>
              <a:rPr lang="en-GB" sz="1200">
                <a:solidFill>
                  <a:schemeClr val="dk1"/>
                </a:solidFill>
                <a:latin typeface="Times New Roman" panose="02020603050405020304" pitchFamily="18" charset="0"/>
                <a:cs typeface="Times New Roman" panose="02020603050405020304" pitchFamily="18" charset="0"/>
              </a:rPr>
            </a:br>
            <a:endParaRPr lang="en-GB" sz="1200">
              <a:solidFill>
                <a:schemeClr val="dk1"/>
              </a:solidFill>
              <a:latin typeface="Times New Roman" panose="02020603050405020304" pitchFamily="18" charset="0"/>
              <a:cs typeface="Times New Roman" panose="02020603050405020304" pitchFamily="18" charset="0"/>
            </a:endParaRPr>
          </a:p>
          <a:p>
            <a:pPr marL="457200" indent="-321747">
              <a:spcBef>
                <a:spcPts val="0"/>
              </a:spcBef>
              <a:buClr>
                <a:schemeClr val="dk1"/>
              </a:buClr>
              <a:buSzPct val="100000"/>
              <a:buFont typeface="Arial" panose="020B0604020202020204" pitchFamily="34" charset="0"/>
              <a:buChar char="●"/>
            </a:pPr>
            <a:r>
              <a:rPr lang="en-GB" sz="1200">
                <a:solidFill>
                  <a:schemeClr val="dk1"/>
                </a:solidFill>
                <a:latin typeface="Times New Roman" panose="02020603050405020304" pitchFamily="18" charset="0"/>
                <a:cs typeface="Times New Roman" panose="02020603050405020304" pitchFamily="18" charset="0"/>
              </a:rPr>
              <a:t>Greggs (2023). </a:t>
            </a:r>
            <a:r>
              <a:rPr lang="en-GB" sz="1200" i="1">
                <a:solidFill>
                  <a:schemeClr val="dk1"/>
                </a:solidFill>
                <a:latin typeface="Times New Roman" panose="02020603050405020304" pitchFamily="18" charset="0"/>
                <a:cs typeface="Times New Roman" panose="02020603050405020304" pitchFamily="18" charset="0"/>
              </a:rPr>
              <a:t>The Greggs Pledge: Ten Ways We're Baking a Difference</a:t>
            </a:r>
            <a:r>
              <a:rPr lang="en-GB" sz="1200">
                <a:solidFill>
                  <a:schemeClr val="dk1"/>
                </a:solidFill>
                <a:latin typeface="Times New Roman" panose="02020603050405020304" pitchFamily="18" charset="0"/>
                <a:cs typeface="Times New Roman" panose="02020603050405020304" pitchFamily="18" charset="0"/>
              </a:rPr>
              <a:t>. [Online] Available at:</a:t>
            </a:r>
            <a:r>
              <a:rPr lang="en-GB" sz="1200">
                <a:solidFill>
                  <a:schemeClr val="dk1"/>
                </a:solidFill>
                <a:uFill>
                  <a:noFill/>
                </a:u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GB" sz="1200" u="sng">
                <a:solidFill>
                  <a:schemeClr val="hlink"/>
                </a:solidFill>
                <a:latin typeface="Times New Roman" panose="02020603050405020304" pitchFamily="18" charset="0"/>
                <a:cs typeface="Times New Roman" panose="02020603050405020304" pitchFamily="18" charset="0"/>
                <a:hlinkClick r:id="rId2"/>
              </a:rPr>
              <a:t>https://www.greggs.co.uk/news/ten-ways-we-re-baking-a-difference</a:t>
            </a:r>
            <a:br>
              <a:rPr lang="en-GB" sz="1200" u="sng">
                <a:solidFill>
                  <a:schemeClr val="hlink"/>
                </a:solidFill>
                <a:latin typeface="Times New Roman" panose="02020603050405020304" pitchFamily="18" charset="0"/>
                <a:cs typeface="Times New Roman" panose="02020603050405020304" pitchFamily="18" charset="0"/>
                <a:hlinkClick r:id="rId2"/>
              </a:rPr>
            </a:br>
            <a:endParaRPr lang="en-GB" sz="1200" u="sng">
              <a:solidFill>
                <a:schemeClr val="hlink"/>
              </a:solidFill>
              <a:latin typeface="Times New Roman" panose="02020603050405020304" pitchFamily="18" charset="0"/>
              <a:cs typeface="Times New Roman" panose="02020603050405020304" pitchFamily="18" charset="0"/>
            </a:endParaRPr>
          </a:p>
          <a:p>
            <a:pPr marL="457200" indent="-321747">
              <a:spcBef>
                <a:spcPts val="0"/>
              </a:spcBef>
              <a:buClr>
                <a:schemeClr val="dk1"/>
              </a:buClr>
              <a:buSzPct val="100000"/>
              <a:buFont typeface="Arial" panose="020B0604020202020204" pitchFamily="34" charset="0"/>
              <a:buChar char="●"/>
            </a:pPr>
            <a:r>
              <a:rPr lang="en-GB" sz="1200">
                <a:solidFill>
                  <a:schemeClr val="dk1"/>
                </a:solidFill>
                <a:latin typeface="Times New Roman" panose="02020603050405020304" pitchFamily="18" charset="0"/>
                <a:cs typeface="Times New Roman" panose="02020603050405020304" pitchFamily="18" charset="0"/>
              </a:rPr>
              <a:t>Insider Media (2023). </a:t>
            </a:r>
            <a:r>
              <a:rPr lang="en-GB" sz="1200" i="1">
                <a:solidFill>
                  <a:schemeClr val="dk1"/>
                </a:solidFill>
                <a:latin typeface="Times New Roman" panose="02020603050405020304" pitchFamily="18" charset="0"/>
                <a:cs typeface="Times New Roman" panose="02020603050405020304" pitchFamily="18" charset="0"/>
              </a:rPr>
              <a:t>What is Driving Greggs' Success?</a:t>
            </a:r>
            <a:r>
              <a:rPr lang="en-GB" sz="1200">
                <a:solidFill>
                  <a:schemeClr val="dk1"/>
                </a:solidFill>
                <a:latin typeface="Times New Roman" panose="02020603050405020304" pitchFamily="18" charset="0"/>
                <a:cs typeface="Times New Roman" panose="02020603050405020304" pitchFamily="18" charset="0"/>
              </a:rPr>
              <a:t> [Online] Available at:</a:t>
            </a:r>
            <a:r>
              <a:rPr lang="en-GB" sz="1200">
                <a:solidFill>
                  <a:schemeClr val="dk1"/>
                </a:solidFill>
                <a:uFill>
                  <a:noFill/>
                </a:u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 </a:t>
            </a:r>
            <a:r>
              <a:rPr lang="en-GB" sz="1200" u="sng">
                <a:solidFill>
                  <a:schemeClr val="hlink"/>
                </a:solidFill>
                <a:latin typeface="Times New Roman" panose="02020603050405020304" pitchFamily="18" charset="0"/>
                <a:cs typeface="Times New Roman" panose="02020603050405020304" pitchFamily="18" charset="0"/>
                <a:hlinkClick r:id="rId3"/>
              </a:rPr>
              <a:t>https://www.insidermedia.com/news/central-and-eastnorth-east/what-is-driving-greggs-success</a:t>
            </a:r>
            <a:br>
              <a:rPr lang="en-GB" sz="1200" u="sng">
                <a:solidFill>
                  <a:schemeClr val="hlink"/>
                </a:solidFill>
                <a:latin typeface="Times New Roman" panose="02020603050405020304" pitchFamily="18" charset="0"/>
                <a:cs typeface="Times New Roman" panose="02020603050405020304" pitchFamily="18" charset="0"/>
                <a:hlinkClick r:id="rId3"/>
              </a:rPr>
            </a:br>
            <a:endParaRPr lang="en-GB" sz="1200" u="sng">
              <a:solidFill>
                <a:schemeClr val="hlink"/>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GB" sz="1200">
                <a:latin typeface="Times New Roman" panose="02020603050405020304" pitchFamily="18" charset="0"/>
                <a:cs typeface="Times New Roman" panose="02020603050405020304" pitchFamily="18" charset="0"/>
              </a:rPr>
              <a:t>Insight Trends World (2023). </a:t>
            </a:r>
            <a:r>
              <a:rPr lang="en-GB" sz="1200" i="1">
                <a:latin typeface="Times New Roman" panose="02020603050405020304" pitchFamily="18" charset="0"/>
                <a:cs typeface="Times New Roman" panose="02020603050405020304" pitchFamily="18" charset="0"/>
              </a:rPr>
              <a:t>Diversification Strategy Yielding Strong Returns for UK’s Greggs</a:t>
            </a:r>
            <a:r>
              <a:rPr lang="en-GB" sz="1200">
                <a:latin typeface="Times New Roman" panose="02020603050405020304" pitchFamily="18" charset="0"/>
                <a:cs typeface="Times New Roman" panose="02020603050405020304" pitchFamily="18" charset="0"/>
              </a:rPr>
              <a:t>. [Online] Available at:</a:t>
            </a:r>
            <a:r>
              <a:rPr lang="en-GB" sz="1200">
                <a:uFill>
                  <a:noFill/>
                </a:uFill>
                <a:latin typeface="Times New Roman" panose="02020603050405020304" pitchFamily="18" charset="0"/>
                <a:cs typeface="Times New Roman" panose="02020603050405020304" pitchFamily="18" charset="0"/>
              </a:rPr>
              <a:t> </a:t>
            </a:r>
            <a:r>
              <a:rPr lang="en-GB" sz="1200" u="sng">
                <a:solidFill>
                  <a:srgbClr val="467886"/>
                </a:solidFill>
                <a:latin typeface="Times New Roman" panose="02020603050405020304" pitchFamily="18" charset="0"/>
                <a:cs typeface="Times New Roman" panose="02020603050405020304" pitchFamily="18" charset="0"/>
                <a:hlinkClick r:id="rId4"/>
              </a:rPr>
              <a:t>https://www.insighttrendsworld.com/post/insight-of-the-day-diversification-strategy-yielding-strong-returns-for-uk-s-greggs</a:t>
            </a:r>
            <a:endParaRPr lang="en-US" sz="1200" u="sng">
              <a:solidFill>
                <a:srgbClr val="467886"/>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err="1">
                <a:effectLst/>
                <a:latin typeface="Times New Roman" panose="02020603050405020304" pitchFamily="18" charset="0"/>
                <a:cs typeface="Times New Roman" panose="02020603050405020304" pitchFamily="18" charset="0"/>
              </a:rPr>
              <a:t>Desklib</a:t>
            </a:r>
            <a:r>
              <a:rPr lang="en-US" sz="1200" b="0" i="0" u="none" strike="noStrike">
                <a:effectLst/>
                <a:latin typeface="Times New Roman" panose="02020603050405020304" pitchFamily="18" charset="0"/>
                <a:cs typeface="Times New Roman" panose="02020603050405020304" pitchFamily="18" charset="0"/>
              </a:rPr>
              <a:t>. (2023) </a:t>
            </a:r>
            <a:r>
              <a:rPr lang="en-US" sz="1200" b="0" i="1" u="none" strike="noStrike">
                <a:effectLst/>
                <a:latin typeface="Times New Roman" panose="02020603050405020304" pitchFamily="18" charset="0"/>
                <a:cs typeface="Times New Roman" panose="02020603050405020304" pitchFamily="18" charset="0"/>
              </a:rPr>
              <a:t>Greggs PLC HRM Analysis.</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https://desklib.com/study-documents/greggs-plc-hrm-analysis/</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err="1">
                <a:effectLst/>
                <a:latin typeface="Times New Roman" panose="02020603050405020304" pitchFamily="18" charset="0"/>
                <a:cs typeface="Times New Roman" panose="02020603050405020304" pitchFamily="18" charset="0"/>
              </a:rPr>
              <a:t>Fayol</a:t>
            </a:r>
            <a:r>
              <a:rPr lang="en-US" sz="1200" b="0" i="0" u="none" strike="noStrike">
                <a:effectLst/>
                <a:latin typeface="Times New Roman" panose="02020603050405020304" pitchFamily="18" charset="0"/>
                <a:cs typeface="Times New Roman" panose="02020603050405020304" pitchFamily="18" charset="0"/>
              </a:rPr>
              <a:t>, H. (1949) </a:t>
            </a:r>
            <a:r>
              <a:rPr lang="en-US" sz="1200" b="0" i="1" u="none" strike="noStrike">
                <a:effectLst/>
                <a:latin typeface="Times New Roman" panose="02020603050405020304" pitchFamily="18" charset="0"/>
                <a:cs typeface="Times New Roman" panose="02020603050405020304" pitchFamily="18" charset="0"/>
              </a:rPr>
              <a:t>General and Industrial Management.</a:t>
            </a:r>
            <a:r>
              <a:rPr lang="en-US" sz="1200" b="0" i="0" u="none" strike="noStrike">
                <a:effectLst/>
                <a:latin typeface="Times New Roman" panose="02020603050405020304" pitchFamily="18" charset="0"/>
                <a:cs typeface="Times New Roman" panose="02020603050405020304" pitchFamily="18" charset="0"/>
              </a:rPr>
              <a:t> London: Pitman Publishing.</a:t>
            </a: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Greggs plc. (2024a)</a:t>
            </a:r>
          </a:p>
          <a:p>
            <a:pPr marL="457200" indent="-287972">
              <a:spcBef>
                <a:spcPts val="0"/>
              </a:spcBef>
              <a:buClr>
                <a:schemeClr val="dk1"/>
              </a:buClr>
              <a:buSzPct val="63740"/>
              <a:buFont typeface="Arial" panose="020B0604020202020204" pitchFamily="34" charset="0"/>
              <a:buChar char="●"/>
            </a:pPr>
            <a:r>
              <a:rPr lang="en-US" sz="1200" b="0" i="0" u="none" strike="noStrike">
                <a:effectLst/>
                <a:latin typeface="Times New Roman" panose="02020603050405020304" pitchFamily="18" charset="0"/>
                <a:cs typeface="Times New Roman" panose="02020603050405020304" pitchFamily="18" charset="0"/>
              </a:rPr>
              <a:t> </a:t>
            </a:r>
            <a:r>
              <a:rPr lang="en-US" sz="1200" b="0" i="1" u="none" strike="noStrike">
                <a:effectLst/>
                <a:latin typeface="Times New Roman" panose="02020603050405020304" pitchFamily="18" charset="0"/>
                <a:cs typeface="Times New Roman" panose="02020603050405020304" pitchFamily="18" charset="0"/>
              </a:rPr>
              <a:t>Corporate Governance.</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https://corporate.greggs.co.uk/investors/corporate-governance</a:t>
            </a:r>
            <a:r>
              <a:rPr lang="en-US" sz="1200" b="0" i="0" u="none" strike="noStrike">
                <a:effectLst/>
                <a:latin typeface="Times New Roman" panose="02020603050405020304" pitchFamily="18" charset="0"/>
                <a:cs typeface="Times New Roman" panose="02020603050405020304" pitchFamily="18" charset="0"/>
              </a:rPr>
              <a:t> (Accessed: 1 October 2025).</a:t>
            </a: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Greggs plc. (2024b) </a:t>
            </a:r>
            <a:r>
              <a:rPr lang="en-US" sz="1200" b="0" i="1" u="none" strike="noStrike">
                <a:effectLst/>
                <a:latin typeface="Times New Roman" panose="02020603050405020304" pitchFamily="18" charset="0"/>
                <a:cs typeface="Times New Roman" panose="02020603050405020304" pitchFamily="18" charset="0"/>
              </a:rPr>
              <a:t>About Us – Our People.</a:t>
            </a:r>
            <a:r>
              <a:rPr lang="en-US" sz="1200" b="0" i="0" u="none" strike="noStrike">
                <a:effectLst/>
                <a:latin typeface="Times New Roman" panose="02020603050405020304" pitchFamily="18" charset="0"/>
                <a:cs typeface="Times New Roman" panose="02020603050405020304" pitchFamily="18" charset="0"/>
              </a:rPr>
              <a:t> Available at: https://corporate.greggs.co.uk/about-us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Reference for Business. (2024) </a:t>
            </a:r>
            <a:r>
              <a:rPr lang="en-US" sz="1200" b="0" i="1" u="none" strike="noStrike">
                <a:effectLst/>
                <a:latin typeface="Times New Roman" panose="02020603050405020304" pitchFamily="18" charset="0"/>
                <a:cs typeface="Times New Roman" panose="02020603050405020304" pitchFamily="18" charset="0"/>
              </a:rPr>
              <a:t>Greggs PLC – Company Profile.</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https://www.referenceforbusiness.com/history2/93/Greggs-PLC.html</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err="1">
                <a:effectLst/>
                <a:latin typeface="Times New Roman" panose="02020603050405020304" pitchFamily="18" charset="0"/>
                <a:cs typeface="Times New Roman" panose="02020603050405020304" pitchFamily="18" charset="0"/>
              </a:rPr>
              <a:t>Studocu</a:t>
            </a:r>
            <a:r>
              <a:rPr lang="en-US" sz="1200" b="0" i="0" u="none" strike="noStrike">
                <a:effectLst/>
                <a:latin typeface="Times New Roman" panose="02020603050405020304" pitchFamily="18" charset="0"/>
                <a:cs typeface="Times New Roman" panose="02020603050405020304" pitchFamily="18" charset="0"/>
              </a:rPr>
              <a:t>. (2023) </a:t>
            </a:r>
            <a:r>
              <a:rPr lang="en-US" sz="1200" b="0" i="1" u="none" strike="noStrike">
                <a:effectLst/>
                <a:latin typeface="Times New Roman" panose="02020603050405020304" pitchFamily="18" charset="0"/>
                <a:cs typeface="Times New Roman" panose="02020603050405020304" pitchFamily="18" charset="0"/>
              </a:rPr>
              <a:t>Greggs </a:t>
            </a:r>
            <a:r>
              <a:rPr lang="en-US" sz="1200" b="0" i="1" u="none" strike="noStrike" err="1">
                <a:effectLst/>
                <a:latin typeface="Times New Roman" panose="02020603050405020304" pitchFamily="18" charset="0"/>
                <a:cs typeface="Times New Roman" panose="02020603050405020304" pitchFamily="18" charset="0"/>
              </a:rPr>
              <a:t>Organisational</a:t>
            </a:r>
            <a:r>
              <a:rPr lang="en-US" sz="1200" b="0" i="1" u="none" strike="noStrike">
                <a:effectLst/>
                <a:latin typeface="Times New Roman" panose="02020603050405020304" pitchFamily="18" charset="0"/>
                <a:cs typeface="Times New Roman" panose="02020603050405020304" pitchFamily="18" charset="0"/>
              </a:rPr>
              <a:t> Structure and Management Report.</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https://www.studocu.com/en-gb/document/budmouth-academy-weymouth/business-studies/lab-greggs/98781926</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br>
              <a:rPr lang="en-US" sz="1200" b="0" i="0" u="none" strike="noStrike">
                <a:effectLst/>
                <a:latin typeface="Times New Roman" panose="02020603050405020304" pitchFamily="18" charset="0"/>
                <a:cs typeface="Times New Roman" panose="02020603050405020304" pitchFamily="18" charset="0"/>
              </a:rPr>
            </a:br>
            <a:r>
              <a:rPr lang="en-US" sz="1200" b="0" i="0" u="none" strike="noStrike">
                <a:effectLst/>
                <a:latin typeface="Times New Roman" panose="02020603050405020304" pitchFamily="18" charset="0"/>
                <a:cs typeface="Times New Roman" panose="02020603050405020304" pitchFamily="18" charset="0"/>
              </a:rPr>
              <a:t>The Official Board. (2024) </a:t>
            </a:r>
            <a:r>
              <a:rPr lang="en-US" sz="1200" b="0" i="1" u="none" strike="noStrike">
                <a:effectLst/>
                <a:latin typeface="Times New Roman" panose="02020603050405020304" pitchFamily="18" charset="0"/>
                <a:cs typeface="Times New Roman" panose="02020603050405020304" pitchFamily="18" charset="0"/>
              </a:rPr>
              <a:t>Greggs </a:t>
            </a:r>
            <a:r>
              <a:rPr lang="en-US" sz="1200" b="0" i="1" u="none" strike="noStrike" err="1">
                <a:effectLst/>
                <a:latin typeface="Times New Roman" panose="02020603050405020304" pitchFamily="18" charset="0"/>
                <a:cs typeface="Times New Roman" panose="02020603050405020304" pitchFamily="18" charset="0"/>
              </a:rPr>
              <a:t>Organisational</a:t>
            </a:r>
            <a:r>
              <a:rPr lang="en-US" sz="1200" b="0" i="1" u="none" strike="noStrike">
                <a:effectLst/>
                <a:latin typeface="Times New Roman" panose="02020603050405020304" pitchFamily="18" charset="0"/>
                <a:cs typeface="Times New Roman" panose="02020603050405020304" pitchFamily="18" charset="0"/>
              </a:rPr>
              <a:t> Chart.</a:t>
            </a:r>
            <a:r>
              <a:rPr lang="en-US" sz="1200" b="0" i="0" u="none" strike="noStrike">
                <a:effectLst/>
                <a:latin typeface="Times New Roman" panose="02020603050405020304" pitchFamily="18" charset="0"/>
                <a:cs typeface="Times New Roman" panose="02020603050405020304" pitchFamily="18" charset="0"/>
              </a:rPr>
              <a:t> Available at: </a:t>
            </a:r>
            <a:r>
              <a:rPr lang="en-US" sz="1200" b="0" i="0" u="sng" strike="noStrike">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https://www.theofficialboard.com/org-chart/greggs</a:t>
            </a:r>
            <a:r>
              <a:rPr lang="en-US" sz="1200" b="0" i="0" u="none" strike="noStrike">
                <a:effectLst/>
                <a:latin typeface="Times New Roman" panose="02020603050405020304" pitchFamily="18" charset="0"/>
                <a:cs typeface="Times New Roman" panose="02020603050405020304" pitchFamily="18" charset="0"/>
              </a:rPr>
              <a:t> (Accessed: 1 October 2025).</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err="1">
                <a:solidFill>
                  <a:srgbClr val="000000"/>
                </a:solidFill>
                <a:effectLst/>
                <a:latin typeface="Times New Roman" panose="02020603050405020304" pitchFamily="18" charset="0"/>
                <a:cs typeface="Times New Roman" panose="02020603050405020304" pitchFamily="18" charset="0"/>
              </a:rPr>
              <a:t>Fayol</a:t>
            </a:r>
            <a:r>
              <a:rPr lang="en-US" sz="1200" b="0" i="0" u="none" strike="noStrike">
                <a:solidFill>
                  <a:srgbClr val="000000"/>
                </a:solidFill>
                <a:effectLst/>
                <a:latin typeface="Times New Roman" panose="02020603050405020304" pitchFamily="18" charset="0"/>
                <a:cs typeface="Times New Roman" panose="02020603050405020304" pitchFamily="18" charset="0"/>
              </a:rPr>
              <a:t>, H. (1949). </a:t>
            </a:r>
            <a:r>
              <a:rPr lang="en-US" sz="1200" b="0" i="1" u="none" strike="noStrike">
                <a:solidFill>
                  <a:srgbClr val="000000"/>
                </a:solidFill>
                <a:effectLst/>
                <a:latin typeface="Times New Roman" panose="02020603050405020304" pitchFamily="18" charset="0"/>
                <a:cs typeface="Times New Roman" panose="02020603050405020304" pitchFamily="18" charset="0"/>
              </a:rPr>
              <a:t>General and Industrial Management.</a:t>
            </a:r>
            <a:r>
              <a:rPr lang="en-US" sz="1200" b="0" i="0" u="none" strike="noStrike">
                <a:solidFill>
                  <a:srgbClr val="000000"/>
                </a:solidFill>
                <a:effectLst/>
                <a:latin typeface="Times New Roman" panose="02020603050405020304" pitchFamily="18" charset="0"/>
                <a:cs typeface="Times New Roman" panose="02020603050405020304" pitchFamily="18" charset="0"/>
              </a:rPr>
              <a:t> London: Pitman Publishing.</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 Greggs plc. (2023). </a:t>
            </a:r>
            <a:r>
              <a:rPr lang="en-US" sz="1200" b="0" i="1" u="none" strike="noStrike">
                <a:solidFill>
                  <a:srgbClr val="000000"/>
                </a:solidFill>
                <a:effectLst/>
                <a:latin typeface="Times New Roman" panose="02020603050405020304" pitchFamily="18" charset="0"/>
                <a:cs typeface="Times New Roman" panose="02020603050405020304" pitchFamily="18" charset="0"/>
              </a:rPr>
              <a:t>Sustainability Report 2023.</a:t>
            </a:r>
            <a:r>
              <a:rPr lang="en-US" sz="1200" b="0" i="0" u="none" strike="noStrike">
                <a:solidFill>
                  <a:srgbClr val="000000"/>
                </a:solidFill>
                <a:effectLst/>
                <a:latin typeface="Times New Roman" panose="02020603050405020304" pitchFamily="18" charset="0"/>
                <a:cs typeface="Times New Roman" panose="02020603050405020304" pitchFamily="18" charset="0"/>
              </a:rPr>
              <a:t> [Online] Available at: </a:t>
            </a:r>
            <a:r>
              <a:rPr lang="en-US" sz="1200" b="0" i="0" u="sng" strike="noStrike">
                <a:solidFill>
                  <a:srgbClr val="467886"/>
                </a:solidFill>
                <a:effectLst/>
                <a:latin typeface="Times New Roman" panose="02020603050405020304" pitchFamily="18" charset="0"/>
                <a:cs typeface="Times New Roman" panose="02020603050405020304" pitchFamily="18" charset="0"/>
                <a:hlinkClick r:id="rId10"/>
              </a:rPr>
              <a:t>https://corporate.greggs.co.uk</a:t>
            </a: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endParaRPr lang="en-US" sz="1200" b="0" i="0" u="none" strike="noStrike">
              <a:solidFill>
                <a:srgbClr val="000000"/>
              </a:solidFill>
              <a:effectLst/>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Greggs plc. (2024). </a:t>
            </a:r>
            <a:r>
              <a:rPr lang="en-US" sz="1200" b="0" i="1" u="none" strike="noStrike">
                <a:solidFill>
                  <a:srgbClr val="000000"/>
                </a:solidFill>
                <a:effectLst/>
                <a:latin typeface="Times New Roman" panose="02020603050405020304" pitchFamily="18" charset="0"/>
                <a:cs typeface="Times New Roman" panose="02020603050405020304" pitchFamily="18" charset="0"/>
              </a:rPr>
              <a:t>Annual Report and Accounts 2024.</a:t>
            </a:r>
            <a:r>
              <a:rPr lang="en-US" sz="1200" b="0" i="0" u="none" strike="noStrike">
                <a:solidFill>
                  <a:srgbClr val="000000"/>
                </a:solidFill>
                <a:effectLst/>
                <a:latin typeface="Times New Roman" panose="02020603050405020304" pitchFamily="18" charset="0"/>
                <a:cs typeface="Times New Roman" panose="02020603050405020304" pitchFamily="18" charset="0"/>
              </a:rPr>
              <a:t> [Online] Available at: </a:t>
            </a:r>
            <a:r>
              <a:rPr lang="en-US" sz="1200" b="0" i="0" u="sng" strike="noStrike">
                <a:solidFill>
                  <a:srgbClr val="467886"/>
                </a:solidFill>
                <a:effectLst/>
                <a:latin typeface="Times New Roman" panose="02020603050405020304" pitchFamily="18" charset="0"/>
                <a:cs typeface="Times New Roman" panose="02020603050405020304" pitchFamily="18" charset="0"/>
                <a:hlinkClick r:id="rId10"/>
              </a:rPr>
              <a:t>https://corporate.greggs.co.uk</a:t>
            </a: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endParaRPr lang="en-US" sz="1200" b="0" i="0" u="none" strike="noStrike">
              <a:solidFill>
                <a:srgbClr val="000000"/>
              </a:solidFill>
              <a:effectLst/>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Mullins, L. J. (2019). </a:t>
            </a:r>
            <a:r>
              <a:rPr lang="en-US" sz="1200" b="0" i="1" u="none" strike="noStrike">
                <a:solidFill>
                  <a:srgbClr val="000000"/>
                </a:solidFill>
                <a:effectLst/>
                <a:latin typeface="Times New Roman" panose="02020603050405020304" pitchFamily="18" charset="0"/>
                <a:cs typeface="Times New Roman" panose="02020603050405020304" pitchFamily="18" charset="0"/>
              </a:rPr>
              <a:t>Management and </a:t>
            </a:r>
            <a:r>
              <a:rPr lang="en-US" sz="1200" b="0" i="1" u="none" strike="noStrike" err="1">
                <a:solidFill>
                  <a:srgbClr val="000000"/>
                </a:solidFill>
                <a:effectLst/>
                <a:latin typeface="Times New Roman" panose="02020603050405020304" pitchFamily="18" charset="0"/>
                <a:cs typeface="Times New Roman" panose="02020603050405020304" pitchFamily="18" charset="0"/>
              </a:rPr>
              <a:t>Organisational</a:t>
            </a:r>
            <a:r>
              <a:rPr lang="en-US" sz="1200" b="0" i="1" u="none" strike="noStrike">
                <a:solidFill>
                  <a:srgbClr val="000000"/>
                </a:solidFill>
                <a:effectLst/>
                <a:latin typeface="Times New Roman" panose="02020603050405020304" pitchFamily="18" charset="0"/>
                <a:cs typeface="Times New Roman" panose="02020603050405020304" pitchFamily="18" charset="0"/>
              </a:rPr>
              <a:t> </a:t>
            </a:r>
            <a:r>
              <a:rPr lang="en-US" sz="1200" b="0" i="1" u="none" strike="noStrike" err="1">
                <a:solidFill>
                  <a:srgbClr val="000000"/>
                </a:solidFill>
                <a:effectLst/>
                <a:latin typeface="Times New Roman" panose="02020603050405020304" pitchFamily="18" charset="0"/>
                <a:cs typeface="Times New Roman" panose="02020603050405020304" pitchFamily="18" charset="0"/>
              </a:rPr>
              <a:t>Behaviour</a:t>
            </a:r>
            <a:r>
              <a:rPr lang="en-US" sz="1200" b="0" i="1" u="none" strike="noStrike">
                <a:solidFill>
                  <a:srgbClr val="000000"/>
                </a:solidFill>
                <a:effectLst/>
                <a:latin typeface="Times New Roman" panose="02020603050405020304" pitchFamily="18" charset="0"/>
                <a:cs typeface="Times New Roman" panose="02020603050405020304" pitchFamily="18" charset="0"/>
              </a:rPr>
              <a:t>.</a:t>
            </a:r>
            <a:r>
              <a:rPr lang="en-US" sz="1200" b="0" i="0" u="none" strike="noStrike">
                <a:solidFill>
                  <a:srgbClr val="000000"/>
                </a:solidFill>
                <a:effectLst/>
                <a:latin typeface="Times New Roman" panose="02020603050405020304" pitchFamily="18" charset="0"/>
                <a:cs typeface="Times New Roman" panose="02020603050405020304" pitchFamily="18" charset="0"/>
              </a:rPr>
              <a:t> 12th ed. Harlow: Pearson Education.</a:t>
            </a:r>
          </a:p>
          <a:p>
            <a:pPr marL="457200" indent="-287972">
              <a:spcBef>
                <a:spcPts val="0"/>
              </a:spcBef>
              <a:buClr>
                <a:schemeClr val="dk1"/>
              </a:buClr>
              <a:buSzPct val="63740"/>
              <a:buFont typeface="Arial" panose="020B0604020202020204" pitchFamily="34" charset="0"/>
              <a:buChar char="●"/>
            </a:pPr>
            <a:endParaRPr lang="en-US" sz="1200">
              <a:solidFill>
                <a:srgbClr val="000000"/>
              </a:solidFill>
              <a:latin typeface="Times New Roman" panose="02020603050405020304" pitchFamily="18" charset="0"/>
              <a:cs typeface="Times New Roman" panose="02020603050405020304" pitchFamily="18" charset="0"/>
            </a:endParaRPr>
          </a:p>
          <a:p>
            <a:pPr marL="457200" indent="-287972">
              <a:spcBef>
                <a:spcPts val="0"/>
              </a:spcBef>
              <a:buClr>
                <a:schemeClr val="dk1"/>
              </a:buClr>
              <a:buSzPct val="63740"/>
              <a:buFont typeface="Arial" panose="020B0604020202020204" pitchFamily="34" charset="0"/>
              <a:buChar char="●"/>
            </a:pPr>
            <a:r>
              <a:rPr lang="en-US" sz="1200" b="0" i="0" u="none" strike="noStrike">
                <a:solidFill>
                  <a:srgbClr val="000000"/>
                </a:solidFill>
                <a:effectLst/>
                <a:latin typeface="Times New Roman" panose="02020603050405020304" pitchFamily="18" charset="0"/>
                <a:cs typeface="Times New Roman" panose="02020603050405020304" pitchFamily="18" charset="0"/>
              </a:rPr>
              <a:t>Robbins, S. P. &amp; Coulter, M. (2021). </a:t>
            </a:r>
            <a:r>
              <a:rPr lang="en-US" sz="1200" b="0" i="1" u="none" strike="noStrike">
                <a:solidFill>
                  <a:srgbClr val="000000"/>
                </a:solidFill>
                <a:effectLst/>
                <a:latin typeface="Times New Roman" panose="02020603050405020304" pitchFamily="18" charset="0"/>
                <a:cs typeface="Times New Roman" panose="02020603050405020304" pitchFamily="18" charset="0"/>
              </a:rPr>
              <a:t>Management.</a:t>
            </a:r>
            <a:r>
              <a:rPr lang="en-US" sz="1200" b="0" i="0" u="none" strike="noStrike">
                <a:solidFill>
                  <a:srgbClr val="000000"/>
                </a:solidFill>
                <a:effectLst/>
                <a:latin typeface="Times New Roman" panose="02020603050405020304" pitchFamily="18" charset="0"/>
                <a:cs typeface="Times New Roman" panose="02020603050405020304" pitchFamily="18" charset="0"/>
              </a:rPr>
              <a:t> 15th ed. Harlow: Pearson Education.</a:t>
            </a:r>
          </a:p>
        </p:txBody>
      </p:sp>
    </p:spTree>
    <p:extLst>
      <p:ext uri="{BB962C8B-B14F-4D97-AF65-F5344CB8AC3E}">
        <p14:creationId xmlns:p14="http://schemas.microsoft.com/office/powerpoint/2010/main" val="32707583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1785</Words>
  <Application>Microsoft Macintosh PowerPoint</Application>
  <PresentationFormat>Widescreen</PresentationFormat>
  <Paragraphs>122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Aptos Display</vt:lpstr>
      <vt:lpstr>Arial</vt:lpstr>
      <vt:lpstr>Calibri</vt:lpstr>
      <vt:lpstr>Times New Roman</vt:lpstr>
      <vt:lpstr>Tinos</vt:lpstr>
      <vt:lpstr>Office Theme</vt:lpstr>
      <vt:lpstr>Henry Fayols management functions within Greggs </vt:lpstr>
      <vt:lpstr>Introduction</vt:lpstr>
      <vt:lpstr>Greggs </vt:lpstr>
      <vt:lpstr>Henry Foyal's management functions </vt:lpstr>
      <vt:lpstr>Planning</vt:lpstr>
      <vt:lpstr>Planning</vt:lpstr>
      <vt:lpstr>Organising at Greggs</vt:lpstr>
      <vt:lpstr>Organising at Greggs cont….</vt:lpstr>
      <vt:lpstr>Leading</vt:lpstr>
      <vt:lpstr>Leading </vt:lpstr>
      <vt:lpstr>Leading</vt:lpstr>
      <vt:lpstr>Understanding the Controlling features</vt:lpstr>
      <vt:lpstr>Controlling at Greggs</vt:lpstr>
      <vt:lpstr>Control tools and Techniques </vt:lpstr>
      <vt:lpstr>Corrective actions and Improvements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Henry fayols management functions within greggs </dc:title>
  <dc:creator>Bhupinder Shergill (2332366)</dc:creator>
  <cp:lastModifiedBy>Bhupinder Shergill (2332366)</cp:lastModifiedBy>
  <cp:revision>1</cp:revision>
  <dcterms:created xsi:type="dcterms:W3CDTF">2025-10-10T19:26:45Z</dcterms:created>
  <dcterms:modified xsi:type="dcterms:W3CDTF">2025-10-17T12:35:30Z</dcterms:modified>
</cp:coreProperties>
</file>