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309" r:id="rId5"/>
    <p:sldId id="257" r:id="rId6"/>
    <p:sldId id="290" r:id="rId7"/>
    <p:sldId id="291" r:id="rId8"/>
    <p:sldId id="285" r:id="rId9"/>
    <p:sldId id="294" r:id="rId10"/>
    <p:sldId id="292" r:id="rId11"/>
    <p:sldId id="298" r:id="rId12"/>
    <p:sldId id="299" r:id="rId13"/>
    <p:sldId id="300" r:id="rId14"/>
    <p:sldId id="301" r:id="rId15"/>
    <p:sldId id="296" r:id="rId16"/>
    <p:sldId id="297" r:id="rId17"/>
    <p:sldId id="306" r:id="rId18"/>
    <p:sldId id="302" r:id="rId19"/>
    <p:sldId id="303" r:id="rId20"/>
    <p:sldId id="305" r:id="rId21"/>
    <p:sldId id="307" r:id="rId22"/>
    <p:sldId id="30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771"/>
  </p:normalViewPr>
  <p:slideViewPr>
    <p:cSldViewPr>
      <p:cViewPr varScale="1">
        <p:scale>
          <a:sx n="100" d="100"/>
          <a:sy n="100" d="100"/>
        </p:scale>
        <p:origin x="1424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/>
              <a:t>Digital Skills and Research Methods (DSR)</a:t>
            </a:r>
            <a:br>
              <a:rPr lang="en-GB" altLang="en-US" b="1" dirty="0"/>
            </a:br>
            <a:r>
              <a:rPr lang="en-GB" altLang="en-US" b="1" dirty="0"/>
              <a:t>LCHS 4002(</a:t>
            </a:r>
            <a:r>
              <a:rPr lang="en-GB" altLang="en-US" b="1" dirty="0" err="1"/>
              <a:t>H&amp;Sc</a:t>
            </a:r>
            <a:r>
              <a:rPr lang="en-GB" altLang="en-US" b="1" dirty="0"/>
              <a:t>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4932040" y="4056904"/>
            <a:ext cx="396044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1: Session 2: </a:t>
            </a:r>
          </a:p>
          <a:p>
            <a:pPr algn="ctr"/>
            <a:r>
              <a:rPr lang="en-GB" sz="2400" b="1" dirty="0"/>
              <a:t>Computer Systems &amp; Internet </a:t>
            </a:r>
          </a:p>
        </p:txBody>
      </p:sp>
    </p:spTree>
    <p:extLst>
      <p:ext uri="{BB962C8B-B14F-4D97-AF65-F5344CB8AC3E}">
        <p14:creationId xmlns:p14="http://schemas.microsoft.com/office/powerpoint/2010/main" val="311320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en-US" altLang="en-US" dirty="0"/>
              <a:t>To understand what is computer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Overview of a computer system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understand DATA and INFORMATION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Elements of computer system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Categorization of Hardware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understand what is Internet</a:t>
            </a:r>
          </a:p>
          <a:p>
            <a:r>
              <a:rPr lang="en-GB" dirty="0"/>
              <a:t>Services of Internet</a:t>
            </a:r>
          </a:p>
          <a:p>
            <a:r>
              <a:rPr lang="en-GB" dirty="0"/>
              <a:t>Uses of Internet</a:t>
            </a:r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446541"/>
            <a:ext cx="8229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word computer is derived from ‘compute’, which means to calculate</a:t>
            </a:r>
          </a:p>
          <a:p>
            <a:pPr algn="just"/>
            <a:r>
              <a:rPr lang="en-GB" sz="2800" dirty="0"/>
              <a:t>The acronym for COMPUTER is Common Oriented Machine Particularly Used for Trade and Education Research</a:t>
            </a:r>
          </a:p>
          <a:p>
            <a:pPr algn="just"/>
            <a:r>
              <a:rPr lang="en-GB" sz="2800" dirty="0"/>
              <a:t>A computer is an electronic device that can perform a variety of tasks by executing a given set of instructions </a:t>
            </a:r>
          </a:p>
          <a:p>
            <a:pPr algn="just"/>
            <a:r>
              <a:rPr lang="en-GB" sz="2800" dirty="0"/>
              <a:t>Computer is versatile and can handle multiple tasks like documentation, accounting, designing, weather forecasting and many more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26769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259632"/>
            <a:ext cx="843528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Computer is man-made, programmable electronic machine that can store, retrieve, and process data according to a given set of instructions </a:t>
            </a:r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Simply we can say that computer is an electronic/intelligent device, which can convert DATA into meaningful INFORMATION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98D6F9-2BEE-9645-B66F-CD43D72935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2492896"/>
            <a:ext cx="5328592" cy="213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43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a Computer System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F0B010-3DF3-9241-A968-3E3B50503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158966"/>
            <a:ext cx="7848872" cy="4574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17638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Computer system is a collection of elements that work together to achieve common objective(s)</a:t>
            </a:r>
            <a:endParaRPr lang="en-GB" sz="2000" dirty="0">
              <a:solidFill>
                <a:srgbClr val="333399"/>
              </a:solidFill>
            </a:endParaRPr>
          </a:p>
          <a:p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D95E90-78F3-4449-B8F6-E847CCED6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950" y="2348880"/>
            <a:ext cx="6642100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6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physical parts/components (tangible parts) that make up a computer are called </a:t>
            </a:r>
            <a:r>
              <a:rPr lang="en-GB" sz="2800" dirty="0">
                <a:solidFill>
                  <a:srgbClr val="333399"/>
                </a:solidFill>
              </a:rPr>
              <a:t>hardware</a:t>
            </a:r>
            <a:r>
              <a:rPr lang="en-GB" sz="2800" dirty="0"/>
              <a:t>.</a:t>
            </a:r>
          </a:p>
          <a:p>
            <a:pPr lvl="2" algn="just"/>
            <a:r>
              <a:rPr lang="en-GB" sz="2000" dirty="0"/>
              <a:t>Refers to objects that you can actually touch, like disks, disk drives, display screens, keyboards, printers, boards, and chips 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39ACCC-ECCA-9643-A578-B8F9020D41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2852936"/>
            <a:ext cx="6480720" cy="278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262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Mainly computer hardware can be categorised as follows: </a:t>
            </a:r>
          </a:p>
          <a:p>
            <a:pPr marL="0" indent="0" algn="just">
              <a:buNone/>
            </a:pPr>
            <a:r>
              <a:rPr lang="en-GB" sz="2800" dirty="0"/>
              <a:t>	- Processor/CPU</a:t>
            </a:r>
          </a:p>
          <a:p>
            <a:pPr marL="0" indent="0" algn="just">
              <a:buNone/>
            </a:pPr>
            <a:r>
              <a:rPr lang="en-GB" sz="2800" dirty="0"/>
              <a:t>	- Memory &amp; Integrated devices </a:t>
            </a:r>
          </a:p>
          <a:p>
            <a:pPr marL="0" indent="0" algn="just">
              <a:buNone/>
            </a:pPr>
            <a:r>
              <a:rPr lang="en-GB" sz="2800" dirty="0"/>
              <a:t>	-Input devices </a:t>
            </a:r>
          </a:p>
          <a:p>
            <a:pPr marL="0" indent="0" algn="just">
              <a:buNone/>
            </a:pPr>
            <a:r>
              <a:rPr lang="en-GB" sz="2800" dirty="0"/>
              <a:t>	- Output devices</a:t>
            </a:r>
          </a:p>
          <a:p>
            <a:pPr marL="0" indent="0" algn="just">
              <a:buNone/>
            </a:pPr>
            <a:r>
              <a:rPr lang="en-GB" sz="2800" dirty="0"/>
              <a:t>	- Storage devices</a:t>
            </a:r>
          </a:p>
          <a:p>
            <a:pPr marL="0" indent="0" algn="just">
              <a:buNone/>
            </a:pPr>
            <a:r>
              <a:rPr lang="en-GB" sz="2800" dirty="0"/>
              <a:t>	- Communication devices</a:t>
            </a:r>
            <a:endParaRPr lang="en-GB" sz="2000" dirty="0"/>
          </a:p>
          <a:p>
            <a:pPr marL="0" indent="0" algn="just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983681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Processor: </a:t>
            </a:r>
            <a:r>
              <a:rPr lang="en-GB" sz="2400" dirty="0"/>
              <a:t>can be defined as the ‘brain’ of the computer. All the commands are execute from here. Processor mainly consists of two parts: </a:t>
            </a:r>
          </a:p>
          <a:p>
            <a:pPr marL="0" indent="0" algn="just">
              <a:buNone/>
            </a:pPr>
            <a:r>
              <a:rPr lang="en-GB" sz="2400" b="1" dirty="0"/>
              <a:t>	1. Arithmetic Logic Unit (ALU): </a:t>
            </a:r>
            <a:r>
              <a:rPr lang="en-GB" sz="2400" dirty="0"/>
              <a:t>Responsible for performing </a:t>
            </a:r>
            <a:r>
              <a:rPr lang="en-GB" sz="2400" b="1" dirty="0"/>
              <a:t>Arithmetic functions </a:t>
            </a:r>
            <a:r>
              <a:rPr lang="en-GB" sz="2400" dirty="0"/>
              <a:t>such as addition, subtraction, division and multiplication and logical functions such as greater than (&gt;) or smaller than (&lt;)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Control Unit (CU): </a:t>
            </a:r>
            <a:r>
              <a:rPr lang="en-GB" sz="2400" dirty="0"/>
              <a:t>Control unit is responsible for all the hardware and software of the computer. All the tasks of the computer normally runs under the direct co-ordination of CU</a:t>
            </a:r>
          </a:p>
        </p:txBody>
      </p:sp>
    </p:spTree>
    <p:extLst>
      <p:ext uri="{BB962C8B-B14F-4D97-AF65-F5344CB8AC3E}">
        <p14:creationId xmlns:p14="http://schemas.microsoft.com/office/powerpoint/2010/main" val="40866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Memory: </a:t>
            </a:r>
            <a:r>
              <a:rPr lang="en-GB" sz="2400" dirty="0"/>
              <a:t>There are two types of memories within computer: </a:t>
            </a:r>
          </a:p>
          <a:p>
            <a:pPr marL="0" indent="0" algn="just">
              <a:buNone/>
            </a:pPr>
            <a:r>
              <a:rPr lang="en-GB" sz="2400" b="1" dirty="0"/>
              <a:t>	1. Random Access Memory (RAM): </a:t>
            </a:r>
            <a:r>
              <a:rPr lang="en-GB" sz="2400" dirty="0"/>
              <a:t>The currently processing data are held within the RAM. RAM is  temporary or volatile memory. 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Read Only Memory (ROM): </a:t>
            </a:r>
            <a:r>
              <a:rPr lang="en-GB" sz="2400" dirty="0"/>
              <a:t>Rom is non-volatile or permanent memory. ROM contains special software called ‘Firmware’, which use to turn on the computer (booting) properly by recognizing the Hardware devices at the system start-up</a:t>
            </a:r>
          </a:p>
        </p:txBody>
      </p:sp>
    </p:spTree>
    <p:extLst>
      <p:ext uri="{BB962C8B-B14F-4D97-AF65-F5344CB8AC3E}">
        <p14:creationId xmlns:p14="http://schemas.microsoft.com/office/powerpoint/2010/main" val="2261174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GB" sz="2400" b="1" dirty="0"/>
          </a:p>
          <a:p>
            <a:pPr algn="just"/>
            <a:r>
              <a:rPr lang="en-GB" sz="2400" b="1" dirty="0"/>
              <a:t>Storage Devices: </a:t>
            </a:r>
            <a:r>
              <a:rPr lang="en-GB" sz="2400" dirty="0"/>
              <a:t>The memory locations where use to store Data/Information permanently such as: </a:t>
            </a:r>
          </a:p>
          <a:p>
            <a:pPr marL="0" indent="0" algn="just">
              <a:buNone/>
            </a:pPr>
            <a:r>
              <a:rPr lang="en-GB" sz="2400" dirty="0"/>
              <a:t>	Hard disk drive (HDD), CD-ROM, DVD-ROM, Tape Drive etc.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/>
              <a:t>Communication Devices: </a:t>
            </a:r>
            <a:r>
              <a:rPr lang="en-GB" sz="2400" dirty="0"/>
              <a:t>Hardware devices use for the communication purposes such as:</a:t>
            </a:r>
          </a:p>
          <a:p>
            <a:pPr marL="0" indent="0" algn="just">
              <a:buNone/>
            </a:pPr>
            <a:r>
              <a:rPr lang="en-GB" sz="2400" dirty="0"/>
              <a:t>	 Modem, Router, Switch/Hub, Repeater etc. </a:t>
            </a:r>
            <a:endParaRPr lang="en-GB" sz="2400" b="1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037737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Software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Programs that tell a computer what to do are called 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software</a:t>
            </a:r>
          </a:p>
          <a:p>
            <a:pPr algn="just"/>
            <a:r>
              <a:rPr lang="en-GB" sz="2800" dirty="0"/>
              <a:t>Collection of programs or applications, which contain the instructions that makes the computer work</a:t>
            </a:r>
          </a:p>
          <a:p>
            <a:pPr lvl="2" algn="just"/>
            <a:r>
              <a:rPr lang="en-GB" sz="2000" dirty="0"/>
              <a:t>Software exists as ideas, concepts, and symbols, but it has no substance. </a:t>
            </a:r>
          </a:p>
          <a:p>
            <a:pPr lvl="2" algn="just"/>
            <a:r>
              <a:rPr lang="en-GB" sz="2000" dirty="0"/>
              <a:t>Example: Windows XP, MS Word, Java etc.</a:t>
            </a:r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F282B-9B75-F049-8917-7CC621C36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4581128"/>
            <a:ext cx="6264696" cy="105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789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Computer System – </a:t>
            </a:r>
            <a:r>
              <a:rPr lang="en-GB" b="1" dirty="0" err="1"/>
              <a:t>Liveware</a:t>
            </a:r>
            <a:r>
              <a:rPr lang="en-GB" b="1" dirty="0"/>
              <a:t>/</a:t>
            </a:r>
            <a:r>
              <a:rPr lang="en-GB" b="1" dirty="0" err="1"/>
              <a:t>Humanware</a:t>
            </a:r>
            <a:r>
              <a:rPr lang="en-GB" b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computer users are knows as </a:t>
            </a:r>
            <a:r>
              <a:rPr lang="en-GB" sz="2800" dirty="0" err="1"/>
              <a:t>Liveware</a:t>
            </a:r>
            <a:r>
              <a:rPr lang="en-GB" sz="2800" dirty="0"/>
              <a:t>/</a:t>
            </a:r>
            <a:r>
              <a:rPr lang="en-GB" sz="2800" dirty="0" err="1"/>
              <a:t>Humanware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just"/>
            <a:r>
              <a:rPr lang="en-GB" sz="2800" dirty="0"/>
              <a:t>It can be anyone who use the computer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3CE377-2471-304D-BAEA-F5A7AFFDA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652649"/>
            <a:ext cx="6192688" cy="292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3471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 algn="just">
              <a:buAutoNum type="arabicPeriod"/>
            </a:pPr>
            <a:r>
              <a:rPr lang="en-US" sz="2400" dirty="0"/>
              <a:t>Identify a list of hardware components and discuss their uses within </a:t>
            </a:r>
            <a:r>
              <a:rPr lang="en-US" sz="2400" dirty="0" err="1"/>
              <a:t>H&amp;Sc</a:t>
            </a:r>
            <a:r>
              <a:rPr lang="en-US" sz="2400" dirty="0"/>
              <a:t> sectors. </a:t>
            </a:r>
          </a:p>
          <a:p>
            <a:pPr marL="342900" indent="-342900" algn="just">
              <a:buAutoNum type="arabicPeriod"/>
            </a:pPr>
            <a:endParaRPr lang="en-US" sz="2400" dirty="0"/>
          </a:p>
          <a:p>
            <a:pPr marL="342900" indent="-342900" algn="just">
              <a:buAutoNum type="arabicPeriod"/>
            </a:pPr>
            <a:r>
              <a:rPr lang="en-US" sz="2400" dirty="0"/>
              <a:t>List name of different application software greatly supporting </a:t>
            </a:r>
            <a:r>
              <a:rPr lang="en-US" sz="2400" dirty="0" err="1"/>
              <a:t>H&amp;Sc</a:t>
            </a:r>
            <a:r>
              <a:rPr lang="en-US" sz="2400" dirty="0"/>
              <a:t> segments during COVID – 19 Pandemics? </a:t>
            </a:r>
          </a:p>
        </p:txBody>
      </p:sp>
    </p:spTree>
    <p:extLst>
      <p:ext uri="{BB962C8B-B14F-4D97-AF65-F5344CB8AC3E}">
        <p14:creationId xmlns:p14="http://schemas.microsoft.com/office/powerpoint/2010/main" val="13590033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What is Internet?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84784"/>
            <a:ext cx="7886700" cy="38884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Internet is a network of computers linking many different types of computers all over the world</a:t>
            </a:r>
          </a:p>
          <a:p>
            <a:pPr algn="just"/>
            <a:r>
              <a:rPr lang="en-GB" sz="2800" dirty="0"/>
              <a:t>The word Internet comes from combination between “interconnection” and “Network”</a:t>
            </a:r>
          </a:p>
          <a:p>
            <a:pPr algn="just"/>
            <a:r>
              <a:rPr lang="en-GB" sz="2800" dirty="0"/>
              <a:t>The Internet or “Net” (network of networks) is the largest computer network in the world that connect billions of computer users</a:t>
            </a:r>
          </a:p>
        </p:txBody>
      </p:sp>
    </p:spTree>
    <p:extLst>
      <p:ext uri="{BB962C8B-B14F-4D97-AF65-F5344CB8AC3E}">
        <p14:creationId xmlns:p14="http://schemas.microsoft.com/office/powerpoint/2010/main" val="37900275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What is Internet?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57C7B8-ED34-C94D-9486-7B6020BA43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276350"/>
            <a:ext cx="72008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1323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Uses of the Internet?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47EF69-B2FC-144A-BE34-7D33C37035BD}"/>
              </a:ext>
            </a:extLst>
          </p:cNvPr>
          <p:cNvSpPr txBox="1"/>
          <p:nvPr/>
        </p:nvSpPr>
        <p:spPr>
          <a:xfrm>
            <a:off x="1403648" y="1772816"/>
            <a:ext cx="66967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Online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Software sharing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Exchange of views on topics of common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Posting of information of general interest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Product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Feedback about product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Customer support service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Online journal and magazines </a:t>
            </a:r>
          </a:p>
        </p:txBody>
      </p:sp>
    </p:spTree>
    <p:extLst>
      <p:ext uri="{BB962C8B-B14F-4D97-AF65-F5344CB8AC3E}">
        <p14:creationId xmlns:p14="http://schemas.microsoft.com/office/powerpoint/2010/main" val="1419673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 algn="just">
              <a:buAutoNum type="arabicPeriod"/>
            </a:pPr>
            <a:r>
              <a:rPr lang="en-US" sz="2400" dirty="0"/>
              <a:t>Discuss your ideas about Internet and its uses within </a:t>
            </a:r>
            <a:r>
              <a:rPr lang="en-US" sz="2400" dirty="0" err="1"/>
              <a:t>H&amp;Sc</a:t>
            </a:r>
            <a:r>
              <a:rPr lang="en-US" sz="2400" dirty="0"/>
              <a:t> division?</a:t>
            </a:r>
          </a:p>
        </p:txBody>
      </p:sp>
    </p:spTree>
    <p:extLst>
      <p:ext uri="{BB962C8B-B14F-4D97-AF65-F5344CB8AC3E}">
        <p14:creationId xmlns:p14="http://schemas.microsoft.com/office/powerpoint/2010/main" val="25852159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Summary </a:t>
            </a: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Questions and Answers!!! 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43525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38057</TotalTime>
  <Words>778</Words>
  <Application>Microsoft Macintosh PowerPoint</Application>
  <PresentationFormat>On-screen Show (4:3)</PresentationFormat>
  <Paragraphs>91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20140311PresentationUWTSDTemplate</vt:lpstr>
      <vt:lpstr>Digital Skills and Research Methods (DSR) LCHS 4002(H&amp;Sc)</vt:lpstr>
      <vt:lpstr>Learning Outcome</vt:lpstr>
      <vt:lpstr>What is Computer? </vt:lpstr>
      <vt:lpstr>What is Computer? </vt:lpstr>
      <vt:lpstr>Overview of a Computer System </vt:lpstr>
      <vt:lpstr>Computer System </vt:lpstr>
      <vt:lpstr>Computer System - Hardware </vt:lpstr>
      <vt:lpstr>Categorisation of Hardware </vt:lpstr>
      <vt:lpstr>Categorisation of Hardware </vt:lpstr>
      <vt:lpstr>Categorisation of Hardware </vt:lpstr>
      <vt:lpstr>Categorisation of Hardware </vt:lpstr>
      <vt:lpstr>Computer System - Software </vt:lpstr>
      <vt:lpstr>Computer System – Liveware/Humanware </vt:lpstr>
      <vt:lpstr>PowerPoint Presentation</vt:lpstr>
      <vt:lpstr> What is Internet?</vt:lpstr>
      <vt:lpstr> What is Internet?</vt:lpstr>
      <vt:lpstr>Uses of the Internet?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Koushik Modak</cp:lastModifiedBy>
  <cp:revision>135</cp:revision>
  <dcterms:created xsi:type="dcterms:W3CDTF">2015-04-14T15:21:28Z</dcterms:created>
  <dcterms:modified xsi:type="dcterms:W3CDTF">2022-06-29T05:30:38Z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