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1078" r:id="rId3"/>
    <p:sldId id="477" r:id="rId4"/>
    <p:sldId id="478" r:id="rId5"/>
    <p:sldId id="481" r:id="rId6"/>
    <p:sldId id="1108" r:id="rId7"/>
    <p:sldId id="1109" r:id="rId8"/>
    <p:sldId id="1110" r:id="rId9"/>
    <p:sldId id="417" r:id="rId10"/>
    <p:sldId id="1115" r:id="rId11"/>
    <p:sldId id="1113" r:id="rId12"/>
    <p:sldId id="1114" r:id="rId13"/>
    <p:sldId id="1111" r:id="rId14"/>
    <p:sldId id="1116" r:id="rId15"/>
    <p:sldId id="1117" r:id="rId16"/>
    <p:sldId id="1118" r:id="rId17"/>
    <p:sldId id="1119" r:id="rId18"/>
    <p:sldId id="395" r:id="rId19"/>
    <p:sldId id="432" r:id="rId20"/>
    <p:sldId id="400" r:id="rId21"/>
    <p:sldId id="398" r:id="rId22"/>
    <p:sldId id="482" r:id="rId23"/>
    <p:sldId id="483" r:id="rId24"/>
    <p:sldId id="484" r:id="rId25"/>
    <p:sldId id="486" r:id="rId26"/>
    <p:sldId id="1097" r:id="rId27"/>
    <p:sldId id="1056" r:id="rId28"/>
    <p:sldId id="1057" r:id="rId29"/>
    <p:sldId id="1107" r:id="rId30"/>
    <p:sldId id="1079" r:id="rId31"/>
  </p:sldIdLst>
  <p:sldSz cx="9144000" cy="5143500" type="screen16x9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F486CB-A5C2-7541-B1FC-27097AA44BBF}" v="1" dt="2025-05-23T12:25:28.7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62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S::s.mei@uwtsd.ac.uk::5ee32232-9136-4e4d-a76d-a15cb4de04fe" providerId="AD" clId="Web-{8D15DCA7-3109-8E55-4F70-17A3AF1E2E74}"/>
    <pc:docChg chg="addSld modSld sldOrd">
      <pc:chgData name="Shengfeng Mei" userId="S::s.mei@uwtsd.ac.uk::5ee32232-9136-4e4d-a76d-a15cb4de04fe" providerId="AD" clId="Web-{8D15DCA7-3109-8E55-4F70-17A3AF1E2E74}" dt="2025-03-09T16:26:49.163" v="306" actId="20577"/>
      <pc:docMkLst>
        <pc:docMk/>
      </pc:docMkLst>
      <pc:sldChg chg="modSp">
        <pc:chgData name="Shengfeng Mei" userId="S::s.mei@uwtsd.ac.uk::5ee32232-9136-4e4d-a76d-a15cb4de04fe" providerId="AD" clId="Web-{8D15DCA7-3109-8E55-4F70-17A3AF1E2E74}" dt="2025-03-09T16:07:50.873" v="9" actId="20577"/>
        <pc:sldMkLst>
          <pc:docMk/>
          <pc:sldMk cId="0" sldId="398"/>
        </pc:sldMkLst>
        <pc:spChg chg="mod">
          <ac:chgData name="Shengfeng Mei" userId="S::s.mei@uwtsd.ac.uk::5ee32232-9136-4e4d-a76d-a15cb4de04fe" providerId="AD" clId="Web-{8D15DCA7-3109-8E55-4F70-17A3AF1E2E74}" dt="2025-03-09T16:07:50.873" v="9" actId="20577"/>
          <ac:spMkLst>
            <pc:docMk/>
            <pc:sldMk cId="0" sldId="398"/>
            <ac:spMk id="114691" creationId="{7F995429-40C6-554A-7AFE-0490BED2F059}"/>
          </ac:spMkLst>
        </pc:spChg>
      </pc:sldChg>
      <pc:sldChg chg="modSp">
        <pc:chgData name="Shengfeng Mei" userId="S::s.mei@uwtsd.ac.uk::5ee32232-9136-4e4d-a76d-a15cb4de04fe" providerId="AD" clId="Web-{8D15DCA7-3109-8E55-4F70-17A3AF1E2E74}" dt="2025-03-09T15:57:53.524" v="2" actId="20577"/>
        <pc:sldMkLst>
          <pc:docMk/>
          <pc:sldMk cId="0" sldId="484"/>
        </pc:sldMkLst>
        <pc:spChg chg="mod">
          <ac:chgData name="Shengfeng Mei" userId="S::s.mei@uwtsd.ac.uk::5ee32232-9136-4e4d-a76d-a15cb4de04fe" providerId="AD" clId="Web-{8D15DCA7-3109-8E55-4F70-17A3AF1E2E74}" dt="2025-03-09T15:57:53.524" v="2" actId="20577"/>
          <ac:spMkLst>
            <pc:docMk/>
            <pc:sldMk cId="0" sldId="484"/>
            <ac:spMk id="118787" creationId="{F3A643F1-412B-8531-ECE1-ABE9964FD057}"/>
          </ac:spMkLst>
        </pc:spChg>
      </pc:sldChg>
      <pc:sldChg chg="modSp">
        <pc:chgData name="Shengfeng Mei" userId="S::s.mei@uwtsd.ac.uk::5ee32232-9136-4e4d-a76d-a15cb4de04fe" providerId="AD" clId="Web-{8D15DCA7-3109-8E55-4F70-17A3AF1E2E74}" dt="2025-03-09T15:57:59.228" v="5" actId="20577"/>
        <pc:sldMkLst>
          <pc:docMk/>
          <pc:sldMk cId="0" sldId="486"/>
        </pc:sldMkLst>
        <pc:spChg chg="mod">
          <ac:chgData name="Shengfeng Mei" userId="S::s.mei@uwtsd.ac.uk::5ee32232-9136-4e4d-a76d-a15cb4de04fe" providerId="AD" clId="Web-{8D15DCA7-3109-8E55-4F70-17A3AF1E2E74}" dt="2025-03-09T15:57:59.228" v="5" actId="20577"/>
          <ac:spMkLst>
            <pc:docMk/>
            <pc:sldMk cId="0" sldId="486"/>
            <ac:spMk id="119811" creationId="{209750D0-9932-9092-345C-F500CF94C8F6}"/>
          </ac:spMkLst>
        </pc:spChg>
      </pc:sldChg>
      <pc:sldChg chg="modSp">
        <pc:chgData name="Shengfeng Mei" userId="S::s.mei@uwtsd.ac.uk::5ee32232-9136-4e4d-a76d-a15cb4de04fe" providerId="AD" clId="Web-{8D15DCA7-3109-8E55-4F70-17A3AF1E2E74}" dt="2025-03-09T15:58:06.962" v="7" actId="20577"/>
        <pc:sldMkLst>
          <pc:docMk/>
          <pc:sldMk cId="3641969990" sldId="1056"/>
        </pc:sldMkLst>
        <pc:spChg chg="mod">
          <ac:chgData name="Shengfeng Mei" userId="S::s.mei@uwtsd.ac.uk::5ee32232-9136-4e4d-a76d-a15cb4de04fe" providerId="AD" clId="Web-{8D15DCA7-3109-8E55-4F70-17A3AF1E2E74}" dt="2025-03-09T15:58:06.962" v="7" actId="20577"/>
          <ac:spMkLst>
            <pc:docMk/>
            <pc:sldMk cId="3641969990" sldId="1056"/>
            <ac:spMk id="3" creationId="{00000000-0000-0000-0000-000000000000}"/>
          </ac:spMkLst>
        </pc:spChg>
      </pc:sldChg>
      <pc:sldChg chg="delSp modSp add mod replId modShow">
        <pc:chgData name="Shengfeng Mei" userId="S::s.mei@uwtsd.ac.uk::5ee32232-9136-4e4d-a76d-a15cb4de04fe" providerId="AD" clId="Web-{8D15DCA7-3109-8E55-4F70-17A3AF1E2E74}" dt="2025-03-09T16:14:01.042" v="151" actId="20577"/>
        <pc:sldMkLst>
          <pc:docMk/>
          <pc:sldMk cId="1562642500" sldId="1108"/>
        </pc:sldMkLst>
        <pc:spChg chg="mod">
          <ac:chgData name="Shengfeng Mei" userId="S::s.mei@uwtsd.ac.uk::5ee32232-9136-4e4d-a76d-a15cb4de04fe" providerId="AD" clId="Web-{8D15DCA7-3109-8E55-4F70-17A3AF1E2E74}" dt="2025-03-09T16:14:01.042" v="151" actId="20577"/>
          <ac:spMkLst>
            <pc:docMk/>
            <pc:sldMk cId="1562642500" sldId="1108"/>
            <ac:spMk id="115715" creationId="{2F6B419F-1B33-FD00-24F6-22FDAE55B592}"/>
          </ac:spMkLst>
        </pc:spChg>
      </pc:sldChg>
      <pc:sldChg chg="modSp add replId">
        <pc:chgData name="Shengfeng Mei" userId="S::s.mei@uwtsd.ac.uk::5ee32232-9136-4e4d-a76d-a15cb4de04fe" providerId="AD" clId="Web-{8D15DCA7-3109-8E55-4F70-17A3AF1E2E74}" dt="2025-03-09T16:21:31.058" v="229" actId="20577"/>
        <pc:sldMkLst>
          <pc:docMk/>
          <pc:sldMk cId="1208313485" sldId="1109"/>
        </pc:sldMkLst>
        <pc:spChg chg="mod">
          <ac:chgData name="Shengfeng Mei" userId="S::s.mei@uwtsd.ac.uk::5ee32232-9136-4e4d-a76d-a15cb4de04fe" providerId="AD" clId="Web-{8D15DCA7-3109-8E55-4F70-17A3AF1E2E74}" dt="2025-03-09T16:21:31.058" v="229" actId="20577"/>
          <ac:spMkLst>
            <pc:docMk/>
            <pc:sldMk cId="1208313485" sldId="1109"/>
            <ac:spMk id="115715" creationId="{4F85D7D8-FAC6-F819-E682-B239B90EFE13}"/>
          </ac:spMkLst>
        </pc:spChg>
      </pc:sldChg>
      <pc:sldChg chg="modSp add mod ord replId modShow">
        <pc:chgData name="Shengfeng Mei" userId="S::s.mei@uwtsd.ac.uk::5ee32232-9136-4e4d-a76d-a15cb4de04fe" providerId="AD" clId="Web-{8D15DCA7-3109-8E55-4F70-17A3AF1E2E74}" dt="2025-03-09T16:26:49.163" v="306" actId="20577"/>
        <pc:sldMkLst>
          <pc:docMk/>
          <pc:sldMk cId="660717105" sldId="1110"/>
        </pc:sldMkLst>
        <pc:spChg chg="mod">
          <ac:chgData name="Shengfeng Mei" userId="S::s.mei@uwtsd.ac.uk::5ee32232-9136-4e4d-a76d-a15cb4de04fe" providerId="AD" clId="Web-{8D15DCA7-3109-8E55-4F70-17A3AF1E2E74}" dt="2025-03-09T16:26:49.163" v="306" actId="20577"/>
          <ac:spMkLst>
            <pc:docMk/>
            <pc:sldMk cId="660717105" sldId="1110"/>
            <ac:spMk id="12292" creationId="{91EB7EAA-4FC0-5B2E-861E-0A2266A82199}"/>
          </ac:spMkLst>
        </pc:spChg>
      </pc:sldChg>
    </pc:docChg>
  </pc:docChgLst>
  <pc:docChgLst>
    <pc:chgData name="Shengfeng Mei" userId="S::s.mei@uwtsd.ac.uk::5ee32232-9136-4e4d-a76d-a15cb4de04fe" providerId="AD" clId="Web-{14F486CB-A5C2-7541-B1FC-27097AA44BBF}"/>
    <pc:docChg chg="modSld">
      <pc:chgData name="Shengfeng Mei" userId="S::s.mei@uwtsd.ac.uk::5ee32232-9136-4e4d-a76d-a15cb4de04fe" providerId="AD" clId="Web-{14F486CB-A5C2-7541-B1FC-27097AA44BBF}" dt="2025-05-23T12:25:28.792" v="0" actId="20577"/>
      <pc:docMkLst>
        <pc:docMk/>
      </pc:docMkLst>
      <pc:sldChg chg="modSp">
        <pc:chgData name="Shengfeng Mei" userId="S::s.mei@uwtsd.ac.uk::5ee32232-9136-4e4d-a76d-a15cb4de04fe" providerId="AD" clId="Web-{14F486CB-A5C2-7541-B1FC-27097AA44BBF}" dt="2025-05-23T12:25:28.792" v="0" actId="20577"/>
        <pc:sldMkLst>
          <pc:docMk/>
          <pc:sldMk cId="0" sldId="482"/>
        </pc:sldMkLst>
        <pc:spChg chg="mod">
          <ac:chgData name="Shengfeng Mei" userId="S::s.mei@uwtsd.ac.uk::5ee32232-9136-4e4d-a76d-a15cb4de04fe" providerId="AD" clId="Web-{14F486CB-A5C2-7541-B1FC-27097AA44BBF}" dt="2025-05-23T12:25:28.792" v="0" actId="20577"/>
          <ac:spMkLst>
            <pc:docMk/>
            <pc:sldMk cId="0" sldId="482"/>
            <ac:spMk id="116738" creationId="{4AE0782D-648A-4FD4-643C-AB184310F5BE}"/>
          </ac:spMkLst>
        </pc:spChg>
      </pc:sldChg>
    </pc:docChg>
  </pc:docChgLst>
  <pc:docChgLst>
    <pc:chgData name="Shengfeng Mei" userId="S::s.mei@uwtsd.ac.uk::5ee32232-9136-4e4d-a76d-a15cb4de04fe" providerId="AD" clId="Web-{F23FA45D-B69A-C2B7-B1E6-D62F3345D158}"/>
    <pc:docChg chg="mod modSld modMainMaster setSldSz">
      <pc:chgData name="Shengfeng Mei" userId="S::s.mei@uwtsd.ac.uk::5ee32232-9136-4e4d-a76d-a15cb4de04fe" providerId="AD" clId="Web-{F23FA45D-B69A-C2B7-B1E6-D62F3345D158}" dt="2025-03-24T10:29:47.125" v="4" actId="20577"/>
      <pc:docMkLst>
        <pc:docMk/>
      </pc:docMkLst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277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277"/>
            <ac:spMk id="6149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395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395"/>
            <ac:spMk id="111618" creationId="{03E2CC3C-0DBF-F14B-DF49-1D9F2DD6201C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395"/>
            <ac:spMk id="111619" creationId="{81255A92-D11B-A28F-B5D2-375BE83DF10C}"/>
          </ac:spMkLst>
        </pc:spChg>
        <pc:graphicFrameChg chg="mod modGraphic">
          <ac:chgData name="Shengfeng Mei" userId="S::s.mei@uwtsd.ac.uk::5ee32232-9136-4e4d-a76d-a15cb4de04fe" providerId="AD" clId="Web-{F23FA45D-B69A-C2B7-B1E6-D62F3345D158}" dt="2025-03-24T10:29:01.405" v="0"/>
          <ac:graphicFrameMkLst>
            <pc:docMk/>
            <pc:sldMk cId="0" sldId="395"/>
            <ac:graphicFrameMk id="90150" creationId="{2CD54725-35D2-2D89-D65C-A903E92709BC}"/>
          </ac:graphicFrameMkLst>
        </pc:graphicFrame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398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398"/>
            <ac:spMk id="114690" creationId="{5918C44F-E6FE-2035-A631-F09A1434E93C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398"/>
            <ac:spMk id="114691" creationId="{7F995429-40C6-554A-7AFE-0490BED2F059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400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00"/>
            <ac:spMk id="113666" creationId="{8DC1C459-4263-BCE7-703F-0F1EB2F43B1B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00"/>
            <ac:spMk id="113701" creationId="{3191D927-A9C6-3E07-1388-93BA8690EAA5}"/>
          </ac:spMkLst>
        </pc:spChg>
        <pc:graphicFrameChg chg="mod modGraphic">
          <ac:chgData name="Shengfeng Mei" userId="S::s.mei@uwtsd.ac.uk::5ee32232-9136-4e4d-a76d-a15cb4de04fe" providerId="AD" clId="Web-{F23FA45D-B69A-C2B7-B1E6-D62F3345D158}" dt="2025-03-24T10:29:01.405" v="0"/>
          <ac:graphicFrameMkLst>
            <pc:docMk/>
            <pc:sldMk cId="0" sldId="400"/>
            <ac:graphicFrameMk id="92218" creationId="{54FF14E1-7FE2-1F01-13E7-4A0BD4596F59}"/>
          </ac:graphicFrameMkLst>
        </pc:graphicFrame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417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17"/>
            <ac:spMk id="2" creationId="{A680BF74-C0EF-5604-934A-1EE1C43D6568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17"/>
            <ac:spMk id="106499" creationId="{83478AC4-D94F-BAB4-50CF-95ADFCA18537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432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32"/>
            <ac:spMk id="112642" creationId="{3B4BB10B-7253-32DD-C9E4-8BC4866FE689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32"/>
            <ac:spMk id="112643" creationId="{A1BD2E9A-2ECE-85D0-DEEE-82E2FAB543A4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47.125" v="4" actId="20577"/>
        <pc:sldMkLst>
          <pc:docMk/>
          <pc:sldMk cId="0" sldId="477"/>
        </pc:sldMkLst>
        <pc:spChg chg="mod">
          <ac:chgData name="Shengfeng Mei" userId="S::s.mei@uwtsd.ac.uk::5ee32232-9136-4e4d-a76d-a15cb4de04fe" providerId="AD" clId="Web-{F23FA45D-B69A-C2B7-B1E6-D62F3345D158}" dt="2025-03-24T10:29:47.125" v="4" actId="20577"/>
          <ac:spMkLst>
            <pc:docMk/>
            <pc:sldMk cId="0" sldId="477"/>
            <ac:spMk id="13317" creationId="{FCE3D181-EBF3-7B1C-F259-3750745E54A0}"/>
          </ac:spMkLst>
        </pc:spChg>
        <pc:graphicFrameChg chg="mod">
          <ac:chgData name="Shengfeng Mei" userId="S::s.mei@uwtsd.ac.uk::5ee32232-9136-4e4d-a76d-a15cb4de04fe" providerId="AD" clId="Web-{F23FA45D-B69A-C2B7-B1E6-D62F3345D158}" dt="2025-03-24T10:29:24.874" v="3" actId="1076"/>
          <ac:graphicFrameMkLst>
            <pc:docMk/>
            <pc:sldMk cId="0" sldId="477"/>
            <ac:graphicFrameMk id="13314" creationId="{C1915952-CFE5-2760-604A-69FDC3029E52}"/>
          </ac:graphicFrameMkLst>
        </pc:graphicFrame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478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78"/>
            <ac:spMk id="14340" creationId="{D0F40EDA-4275-8D0C-3F35-B0B3EBDFCC20}"/>
          </ac:spMkLst>
        </pc:spChg>
        <pc:graphicFrameChg chg="mod">
          <ac:chgData name="Shengfeng Mei" userId="S::s.mei@uwtsd.ac.uk::5ee32232-9136-4e4d-a76d-a15cb4de04fe" providerId="AD" clId="Web-{F23FA45D-B69A-C2B7-B1E6-D62F3345D158}" dt="2025-03-24T10:29:01.405" v="0"/>
          <ac:graphicFrameMkLst>
            <pc:docMk/>
            <pc:sldMk cId="0" sldId="478"/>
            <ac:graphicFrameMk id="14338" creationId="{53F4AA47-7815-B36C-02FA-D1E7DE389998}"/>
          </ac:graphicFrameMkLst>
        </pc:graphicFrame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481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81"/>
            <ac:spMk id="4" creationId="{6284A660-076A-B8FF-EAB1-15841A8276D1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81"/>
            <ac:spMk id="115715" creationId="{1C429107-7AB4-2B2A-1242-628D64978931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81"/>
            <ac:spMk id="115716" creationId="{692ABF48-14AC-3BB6-8F3E-D57241722B38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483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83"/>
            <ac:spMk id="117762" creationId="{678493B0-ECF6-5888-D2D1-AD9070FDCD07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83"/>
            <ac:spMk id="117763" creationId="{10FC7DEC-CC66-9344-4B93-1F8C224EFE36}"/>
          </ac:spMkLst>
        </pc:spChg>
        <pc:graphicFrameChg chg="mod modGraphic">
          <ac:chgData name="Shengfeng Mei" userId="S::s.mei@uwtsd.ac.uk::5ee32232-9136-4e4d-a76d-a15cb4de04fe" providerId="AD" clId="Web-{F23FA45D-B69A-C2B7-B1E6-D62F3345D158}" dt="2025-03-24T10:29:01.405" v="0"/>
          <ac:graphicFrameMkLst>
            <pc:docMk/>
            <pc:sldMk cId="0" sldId="483"/>
            <ac:graphicFrameMk id="2" creationId="{8E7CFEFA-CD00-C48A-8647-8814F47895D8}"/>
          </ac:graphicFrameMkLst>
        </pc:graphicFrame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484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84"/>
            <ac:spMk id="118786" creationId="{B853000C-3214-0B89-47FE-AAC7D5C160C5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84"/>
            <ac:spMk id="118787" creationId="{F3A643F1-412B-8531-ECE1-ABE9964FD057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0" sldId="486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86"/>
            <ac:spMk id="119810" creationId="{3C4AE117-0120-0E8B-0771-5AC73FBB28AD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0" sldId="486"/>
            <ac:spMk id="119811" creationId="{209750D0-9932-9092-345C-F500CF94C8F6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3641969990" sldId="1056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3641969990" sldId="1056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3641969990" sldId="1056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3175639732" sldId="1057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3175639732" sldId="1057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3175639732" sldId="1057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435501882" sldId="1097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435501882" sldId="1097"/>
            <ac:spMk id="2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786779738" sldId="1107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786779738" sldId="1107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786779738" sldId="1107"/>
            <ac:spMk id="4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1562642500" sldId="1108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562642500" sldId="1108"/>
            <ac:spMk id="2" creationId="{36C07CF2-66E5-C56A-F460-77FA2452357F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562642500" sldId="1108"/>
            <ac:spMk id="3" creationId="{5EF72C6F-EB0B-2E60-D71E-80104D006FE8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562642500" sldId="1108"/>
            <ac:spMk id="115715" creationId="{2F6B419F-1B33-FD00-24F6-22FDAE55B592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562642500" sldId="1108"/>
            <ac:spMk id="115716" creationId="{B120B1EF-EC3D-15CE-3A17-97B1EF2A341C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1208313485" sldId="1109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208313485" sldId="1109"/>
            <ac:spMk id="2" creationId="{FCEE7F5B-DA08-A959-F43F-BEFD2DBF2314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208313485" sldId="1109"/>
            <ac:spMk id="115715" creationId="{4F85D7D8-FAC6-F819-E682-B239B90EFE13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208313485" sldId="1109"/>
            <ac:spMk id="115716" creationId="{1B55D47E-7D1C-7EAE-D21B-4290208A7B02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660717105" sldId="1110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660717105" sldId="1110"/>
            <ac:spMk id="2" creationId="{89FC4152-ADB4-C2CB-44B5-D429C15E1891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660717105" sldId="1110"/>
            <ac:spMk id="12292" creationId="{91EB7EAA-4FC0-5B2E-861E-0A2266A82199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2361462859" sldId="1111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2361462859" sldId="1111"/>
            <ac:spMk id="106499" creationId="{D7CB53D2-2260-DAA6-E69B-F4AEB0F79FCA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3128091988" sldId="1113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3128091988" sldId="1113"/>
            <ac:spMk id="2" creationId="{5C816DF4-5A29-BDE8-BA80-A4F58B81C341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3128091988" sldId="1113"/>
            <ac:spMk id="106499" creationId="{2584D5FE-E2EF-5788-8FBE-07302244DD3D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3221548074" sldId="1114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3221548074" sldId="1114"/>
            <ac:spMk id="2" creationId="{9B3894B3-B98B-D65D-4381-75E91E807AC5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3221548074" sldId="1114"/>
            <ac:spMk id="3" creationId="{4F9FCEC9-F38A-7A50-1B65-9EE383D188E0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3221548074" sldId="1114"/>
            <ac:spMk id="106499" creationId="{6E3C9D49-EA30-095D-34A2-2882CD10A6A0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1598511151" sldId="1115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598511151" sldId="1115"/>
            <ac:spMk id="2" creationId="{80BBA857-491D-8031-411C-EA99D0071927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598511151" sldId="1115"/>
            <ac:spMk id="106499" creationId="{BBB21274-4228-ED4C-AF5F-CFFB700FD4D0}"/>
          </ac:spMkLst>
        </pc:sp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2961433399" sldId="1116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2961433399" sldId="1116"/>
            <ac:spMk id="106498" creationId="{6D795F90-0521-077A-B2B4-B0CDB433D8F8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2961433399" sldId="1116"/>
            <ac:spMk id="106499" creationId="{4BBD9506-C278-A36E-995B-93D9C5197E53}"/>
          </ac:spMkLst>
        </pc:spChg>
        <pc:graphicFrameChg chg="mod modGraphic">
          <ac:chgData name="Shengfeng Mei" userId="S::s.mei@uwtsd.ac.uk::5ee32232-9136-4e4d-a76d-a15cb4de04fe" providerId="AD" clId="Web-{F23FA45D-B69A-C2B7-B1E6-D62F3345D158}" dt="2025-03-24T10:29:01.405" v="0"/>
          <ac:graphicFrameMkLst>
            <pc:docMk/>
            <pc:sldMk cId="2961433399" sldId="1116"/>
            <ac:graphicFrameMk id="2" creationId="{81596E9B-C733-D7FC-E2A1-C40026C7F818}"/>
          </ac:graphicFrameMkLst>
        </pc:graphicFrame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109858170" sldId="1117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09858170" sldId="1117"/>
            <ac:spMk id="106498" creationId="{9628C8EA-CAFF-CA32-C28C-DF95F75A690F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109858170" sldId="1117"/>
            <ac:spMk id="106499" creationId="{6531F509-C877-8D85-A7F0-9A00434422AC}"/>
          </ac:spMkLst>
        </pc:spChg>
        <pc:graphicFrameChg chg="mod modGraphic">
          <ac:chgData name="Shengfeng Mei" userId="S::s.mei@uwtsd.ac.uk::5ee32232-9136-4e4d-a76d-a15cb4de04fe" providerId="AD" clId="Web-{F23FA45D-B69A-C2B7-B1E6-D62F3345D158}" dt="2025-03-24T10:29:01.405" v="0"/>
          <ac:graphicFrameMkLst>
            <pc:docMk/>
            <pc:sldMk cId="109858170" sldId="1117"/>
            <ac:graphicFrameMk id="2" creationId="{C2033D6F-CF66-A5F7-6192-AA1CCEC48FAC}"/>
          </ac:graphicFrameMkLst>
        </pc:graphicFrame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679720278" sldId="1118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679720278" sldId="1118"/>
            <ac:spMk id="106498" creationId="{8254D355-36E1-FD81-2B9B-024645673D02}"/>
          </ac:spMkLst>
        </pc:spChg>
        <pc:graphicFrameChg chg="mod modGraphic">
          <ac:chgData name="Shengfeng Mei" userId="S::s.mei@uwtsd.ac.uk::5ee32232-9136-4e4d-a76d-a15cb4de04fe" providerId="AD" clId="Web-{F23FA45D-B69A-C2B7-B1E6-D62F3345D158}" dt="2025-03-24T10:29:01.405" v="0"/>
          <ac:graphicFrameMkLst>
            <pc:docMk/>
            <pc:sldMk cId="679720278" sldId="1118"/>
            <ac:graphicFrameMk id="4" creationId="{2FCE686F-486D-2CAF-957E-5BA2BC7AACB7}"/>
          </ac:graphicFrameMkLst>
        </pc:graphicFrameChg>
      </pc:sldChg>
      <pc:sldChg chg="modSp">
        <pc:chgData name="Shengfeng Mei" userId="S::s.mei@uwtsd.ac.uk::5ee32232-9136-4e4d-a76d-a15cb4de04fe" providerId="AD" clId="Web-{F23FA45D-B69A-C2B7-B1E6-D62F3345D158}" dt="2025-03-24T10:29:01.405" v="0"/>
        <pc:sldMkLst>
          <pc:docMk/>
          <pc:sldMk cId="487340142" sldId="1119"/>
        </pc:sld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487340142" sldId="1119"/>
            <ac:spMk id="3" creationId="{BED71DDD-D394-C1BE-AEE1-70B66E55F1CB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k cId="487340142" sldId="1119"/>
            <ac:spMk id="106498" creationId="{341DAD38-244D-3E22-52EF-26E0188467F7}"/>
          </ac:spMkLst>
        </pc:spChg>
      </pc:sldChg>
      <pc:sldMasterChg chg="modSp modSldLayout">
        <pc:chgData name="Shengfeng Mei" userId="S::s.mei@uwtsd.ac.uk::5ee32232-9136-4e4d-a76d-a15cb4de04fe" providerId="AD" clId="Web-{F23FA45D-B69A-C2B7-B1E6-D62F3345D158}" dt="2025-03-24T10:29:01.405" v="0"/>
        <pc:sldMasterMkLst>
          <pc:docMk/>
          <pc:sldMasterMk cId="0" sldId="2147483677"/>
        </pc:sldMasterMkLst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asterMk cId="0" sldId="2147483677"/>
            <ac:spMk id="4" creationId="{9C6041E6-F87D-4E72-B2F2-59F741FC8835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asterMk cId="0" sldId="2147483677"/>
            <ac:spMk id="6" creationId="{870D973B-9FE3-4237-AF7B-BFA9FEE09901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Shengfeng Mei" userId="S::s.mei@uwtsd.ac.uk::5ee32232-9136-4e4d-a76d-a15cb4de04fe" providerId="AD" clId="Web-{F23FA45D-B69A-C2B7-B1E6-D62F3345D158}" dt="2025-03-24T10:29:01.405" v="0"/>
          <ac:spMkLst>
            <pc:docMk/>
            <pc:sldMasterMk cId="0" sldId="2147483677"/>
            <ac:spMk id="1027" creationId="{00000000-0000-0000-0000-000000000000}"/>
          </ac:spMkLst>
        </pc:spChg>
        <pc:sldLayoutChg chg="modSp">
          <pc:chgData name="Shengfeng Mei" userId="S::s.mei@uwtsd.ac.uk::5ee32232-9136-4e4d-a76d-a15cb4de04fe" providerId="AD" clId="Web-{F23FA45D-B69A-C2B7-B1E6-D62F3345D158}" dt="2025-03-24T10:29:01.405" v="0"/>
          <pc:sldLayoutMkLst>
            <pc:docMk/>
            <pc:sldMasterMk cId="0" sldId="2147483677"/>
            <pc:sldLayoutMk cId="2014937424" sldId="2147483777"/>
          </pc:sldLayoutMkLst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014937424" sldId="2147483777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014937424" sldId="2147483777"/>
              <ac:spMk id="3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F23FA45D-B69A-C2B7-B1E6-D62F3345D158}" dt="2025-03-24T10:29:01.405" v="0"/>
          <pc:sldLayoutMkLst>
            <pc:docMk/>
            <pc:sldMasterMk cId="0" sldId="2147483677"/>
            <pc:sldLayoutMk cId="694915260" sldId="2147483778"/>
          </pc:sldLayoutMkLst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694915260" sldId="2147483778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694915260" sldId="2147483778"/>
              <ac:spMk id="4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F23FA45D-B69A-C2B7-B1E6-D62F3345D158}" dt="2025-03-24T10:29:01.405" v="0"/>
          <pc:sldLayoutMkLst>
            <pc:docMk/>
            <pc:sldMasterMk cId="0" sldId="2147483677"/>
            <pc:sldLayoutMk cId="2644807045" sldId="2147483779"/>
          </pc:sldLayoutMkLst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644807045" sldId="2147483779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644807045" sldId="2147483779"/>
              <ac:spMk id="4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644807045" sldId="2147483779"/>
              <ac:spMk id="5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644807045" sldId="2147483779"/>
              <ac:spMk id="6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F23FA45D-B69A-C2B7-B1E6-D62F3345D158}" dt="2025-03-24T10:29:01.405" v="0"/>
          <pc:sldLayoutMkLst>
            <pc:docMk/>
            <pc:sldMasterMk cId="0" sldId="2147483677"/>
            <pc:sldLayoutMk cId="2954488435" sldId="2147483782"/>
          </pc:sldLayoutMkLst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954488435" sldId="2147483782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954488435" sldId="2147483782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954488435" sldId="2147483782"/>
              <ac:spMk id="4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F23FA45D-B69A-C2B7-B1E6-D62F3345D158}" dt="2025-03-24T10:29:01.405" v="0"/>
          <pc:sldLayoutMkLst>
            <pc:docMk/>
            <pc:sldMasterMk cId="0" sldId="2147483677"/>
            <pc:sldLayoutMk cId="3529993513" sldId="2147483783"/>
          </pc:sldLayoutMkLst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3529993513" sldId="2147483783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3529993513" sldId="2147483783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3529993513" sldId="2147483783"/>
              <ac:spMk id="4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F23FA45D-B69A-C2B7-B1E6-D62F3345D158}" dt="2025-03-24T10:29:01.405" v="0"/>
          <pc:sldLayoutMkLst>
            <pc:docMk/>
            <pc:sldMasterMk cId="0" sldId="2147483677"/>
            <pc:sldLayoutMk cId="3048425336" sldId="2147483785"/>
          </pc:sldLayoutMkLst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3048425336" sldId="2147483785"/>
              <ac:spMk id="3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F23FA45D-B69A-C2B7-B1E6-D62F3345D158}" dt="2025-03-24T10:29:01.405" v="0"/>
          <pc:sldLayoutMkLst>
            <pc:docMk/>
            <pc:sldMasterMk cId="0" sldId="2147483677"/>
            <pc:sldLayoutMk cId="3812398924" sldId="2147483786"/>
          </pc:sldLayoutMkLst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3812398924" sldId="2147483786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3812398924" sldId="2147483786"/>
              <ac:spMk id="5" creationId="{6DDC0210-3A98-4E80-A493-9097B8EA885E}"/>
            </ac:spMkLst>
          </pc:spChg>
        </pc:sldLayoutChg>
        <pc:sldLayoutChg chg="modSp">
          <pc:chgData name="Shengfeng Mei" userId="S::s.mei@uwtsd.ac.uk::5ee32232-9136-4e4d-a76d-a15cb4de04fe" providerId="AD" clId="Web-{F23FA45D-B69A-C2B7-B1E6-D62F3345D158}" dt="2025-03-24T10:29:01.405" v="0"/>
          <pc:sldLayoutMkLst>
            <pc:docMk/>
            <pc:sldMasterMk cId="0" sldId="2147483677"/>
            <pc:sldLayoutMk cId="258251497" sldId="2147483787"/>
          </pc:sldLayoutMkLst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258251497" sldId="2147483787"/>
              <ac:spMk id="5" creationId="{664C04FF-0357-4130-AC28-3F988C577F5A}"/>
            </ac:spMkLst>
          </pc:spChg>
        </pc:sldLayoutChg>
        <pc:sldLayoutChg chg="modSp">
          <pc:chgData name="Shengfeng Mei" userId="S::s.mei@uwtsd.ac.uk::5ee32232-9136-4e4d-a76d-a15cb4de04fe" providerId="AD" clId="Web-{F23FA45D-B69A-C2B7-B1E6-D62F3345D158}" dt="2025-03-24T10:29:01.405" v="0"/>
          <pc:sldLayoutMkLst>
            <pc:docMk/>
            <pc:sldMasterMk cId="0" sldId="2147483677"/>
            <pc:sldLayoutMk cId="1040896384" sldId="2147483791"/>
          </pc:sldLayoutMkLst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1040896384" sldId="2147483791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1040896384" sldId="2147483791"/>
              <ac:spMk id="7" creationId="{00000000-0000-0000-0000-000000000000}"/>
            </ac:spMkLst>
          </pc:spChg>
          <pc:spChg chg="mod">
            <ac:chgData name="Shengfeng Mei" userId="S::s.mei@uwtsd.ac.uk::5ee32232-9136-4e4d-a76d-a15cb4de04fe" providerId="AD" clId="Web-{F23FA45D-B69A-C2B7-B1E6-D62F3345D158}" dt="2025-03-24T10:29:01.405" v="0"/>
            <ac:spMkLst>
              <pc:docMk/>
              <pc:sldMasterMk cId="0" sldId="2147483677"/>
              <pc:sldLayoutMk cId="1040896384" sldId="2147483791"/>
              <ac:spMk id="11" creationId="{00000000-0000-0000-0000-000000000000}"/>
            </ac:spMkLst>
          </pc:spChg>
        </pc:sldLayoutChg>
      </pc:sldMasterChg>
    </pc:docChg>
  </pc:docChgLst>
  <pc:docChgLst>
    <pc:chgData name="Shengfeng Mei" userId="S::s.mei@uwtsd.ac.uk::5ee32232-9136-4e4d-a76d-a15cb4de04fe" providerId="AD" clId="Web-{4EBF8D03-590D-9480-7C3B-046EB52BC098}"/>
    <pc:docChg chg="modSld">
      <pc:chgData name="Shengfeng Mei" userId="S::s.mei@uwtsd.ac.uk::5ee32232-9136-4e4d-a76d-a15cb4de04fe" providerId="AD" clId="Web-{4EBF8D03-590D-9480-7C3B-046EB52BC098}" dt="2025-03-17T09:31:33.996" v="15" actId="20577"/>
      <pc:docMkLst>
        <pc:docMk/>
      </pc:docMkLst>
      <pc:sldChg chg="modSp">
        <pc:chgData name="Shengfeng Mei" userId="S::s.mei@uwtsd.ac.uk::5ee32232-9136-4e4d-a76d-a15cb4de04fe" providerId="AD" clId="Web-{4EBF8D03-590D-9480-7C3B-046EB52BC098}" dt="2025-03-17T09:31:33.996" v="15" actId="20577"/>
        <pc:sldMkLst>
          <pc:docMk/>
          <pc:sldMk cId="0" sldId="477"/>
        </pc:sldMkLst>
        <pc:spChg chg="mod">
          <ac:chgData name="Shengfeng Mei" userId="S::s.mei@uwtsd.ac.uk::5ee32232-9136-4e4d-a76d-a15cb4de04fe" providerId="AD" clId="Web-{4EBF8D03-590D-9480-7C3B-046EB52BC098}" dt="2025-03-17T09:31:33.996" v="15" actId="20577"/>
          <ac:spMkLst>
            <pc:docMk/>
            <pc:sldMk cId="0" sldId="477"/>
            <ac:spMk id="13317" creationId="{FCE3D181-EBF3-7B1C-F259-3750745E54A0}"/>
          </ac:spMkLst>
        </pc:spChg>
      </pc:sldChg>
      <pc:sldChg chg="modSp">
        <pc:chgData name="Shengfeng Mei" userId="S::s.mei@uwtsd.ac.uk::5ee32232-9136-4e4d-a76d-a15cb4de04fe" providerId="AD" clId="Web-{4EBF8D03-590D-9480-7C3B-046EB52BC098}" dt="2025-03-17T09:31:08.729" v="9" actId="20577"/>
        <pc:sldMkLst>
          <pc:docMk/>
          <pc:sldMk cId="0" sldId="478"/>
        </pc:sldMkLst>
        <pc:spChg chg="mod">
          <ac:chgData name="Shengfeng Mei" userId="S::s.mei@uwtsd.ac.uk::5ee32232-9136-4e4d-a76d-a15cb4de04fe" providerId="AD" clId="Web-{4EBF8D03-590D-9480-7C3B-046EB52BC098}" dt="2025-03-17T09:31:08.729" v="9" actId="20577"/>
          <ac:spMkLst>
            <pc:docMk/>
            <pc:sldMk cId="0" sldId="478"/>
            <ac:spMk id="14340" creationId="{D0F40EDA-4275-8D0C-3F35-B0B3EBDFCC20}"/>
          </ac:spMkLst>
        </pc:spChg>
      </pc:sldChg>
      <pc:sldChg chg="modSp">
        <pc:chgData name="Shengfeng Mei" userId="S::s.mei@uwtsd.ac.uk::5ee32232-9136-4e4d-a76d-a15cb4de04fe" providerId="AD" clId="Web-{4EBF8D03-590D-9480-7C3B-046EB52BC098}" dt="2025-03-17T09:31:03.947" v="3" actId="20577"/>
        <pc:sldMkLst>
          <pc:docMk/>
          <pc:sldMk cId="0" sldId="481"/>
        </pc:sldMkLst>
        <pc:spChg chg="mod">
          <ac:chgData name="Shengfeng Mei" userId="S::s.mei@uwtsd.ac.uk::5ee32232-9136-4e4d-a76d-a15cb4de04fe" providerId="AD" clId="Web-{4EBF8D03-590D-9480-7C3B-046EB52BC098}" dt="2025-03-17T09:31:03.947" v="3" actId="20577"/>
          <ac:spMkLst>
            <pc:docMk/>
            <pc:sldMk cId="0" sldId="481"/>
            <ac:spMk id="115715" creationId="{1C429107-7AB4-2B2A-1242-628D64978931}"/>
          </ac:spMkLst>
        </pc:spChg>
      </pc:sldChg>
    </pc:docChg>
  </pc:docChgLst>
  <pc:docChgLst>
    <pc:chgData name="Shengfeng Mei" userId="S::s.mei@uwtsd.ac.uk::5ee32232-9136-4e4d-a76d-a15cb4de04fe" providerId="AD" clId="Web-{00ADAF96-0E39-6978-A7F3-7C262DB6738E}"/>
    <pc:docChg chg="modSld">
      <pc:chgData name="Shengfeng Mei" userId="S::s.mei@uwtsd.ac.uk::5ee32232-9136-4e4d-a76d-a15cb4de04fe" providerId="AD" clId="Web-{00ADAF96-0E39-6978-A7F3-7C262DB6738E}" dt="2025-03-24T11:03:47.777" v="19" actId="20577"/>
      <pc:docMkLst>
        <pc:docMk/>
      </pc:docMkLst>
      <pc:sldChg chg="modSp">
        <pc:chgData name="Shengfeng Mei" userId="S::s.mei@uwtsd.ac.uk::5ee32232-9136-4e4d-a76d-a15cb4de04fe" providerId="AD" clId="Web-{00ADAF96-0E39-6978-A7F3-7C262DB6738E}" dt="2025-03-24T10:48:24.206" v="6" actId="20577"/>
        <pc:sldMkLst>
          <pc:docMk/>
          <pc:sldMk cId="0" sldId="395"/>
        </pc:sldMkLst>
        <pc:spChg chg="mod">
          <ac:chgData name="Shengfeng Mei" userId="S::s.mei@uwtsd.ac.uk::5ee32232-9136-4e4d-a76d-a15cb4de04fe" providerId="AD" clId="Web-{00ADAF96-0E39-6978-A7F3-7C262DB6738E}" dt="2025-03-24T10:48:24.206" v="6" actId="20577"/>
          <ac:spMkLst>
            <pc:docMk/>
            <pc:sldMk cId="0" sldId="395"/>
            <ac:spMk id="111619" creationId="{81255A92-D11B-A28F-B5D2-375BE83DF10C}"/>
          </ac:spMkLst>
        </pc:spChg>
        <pc:graphicFrameChg chg="mod modGraphic">
          <ac:chgData name="Shengfeng Mei" userId="S::s.mei@uwtsd.ac.uk::5ee32232-9136-4e4d-a76d-a15cb4de04fe" providerId="AD" clId="Web-{00ADAF96-0E39-6978-A7F3-7C262DB6738E}" dt="2025-03-24T10:47:49.580" v="1" actId="1076"/>
          <ac:graphicFrameMkLst>
            <pc:docMk/>
            <pc:sldMk cId="0" sldId="395"/>
            <ac:graphicFrameMk id="90150" creationId="{2CD54725-35D2-2D89-D65C-A903E92709BC}"/>
          </ac:graphicFrameMkLst>
        </pc:graphicFrameChg>
      </pc:sldChg>
      <pc:sldChg chg="modSp">
        <pc:chgData name="Shengfeng Mei" userId="S::s.mei@uwtsd.ac.uk::5ee32232-9136-4e4d-a76d-a15cb4de04fe" providerId="AD" clId="Web-{00ADAF96-0E39-6978-A7F3-7C262DB6738E}" dt="2025-03-24T11:03:11.526" v="10" actId="14100"/>
        <pc:sldMkLst>
          <pc:docMk/>
          <pc:sldMk cId="0" sldId="432"/>
        </pc:sldMkLst>
        <pc:spChg chg="mod">
          <ac:chgData name="Shengfeng Mei" userId="S::s.mei@uwtsd.ac.uk::5ee32232-9136-4e4d-a76d-a15cb4de04fe" providerId="AD" clId="Web-{00ADAF96-0E39-6978-A7F3-7C262DB6738E}" dt="2025-03-24T11:03:11.526" v="10" actId="14100"/>
          <ac:spMkLst>
            <pc:docMk/>
            <pc:sldMk cId="0" sldId="432"/>
            <ac:spMk id="112643" creationId="{A1BD2E9A-2ECE-85D0-DEEE-82E2FAB543A4}"/>
          </ac:spMkLst>
        </pc:spChg>
      </pc:sldChg>
      <pc:sldChg chg="modSp">
        <pc:chgData name="Shengfeng Mei" userId="S::s.mei@uwtsd.ac.uk::5ee32232-9136-4e4d-a76d-a15cb4de04fe" providerId="AD" clId="Web-{00ADAF96-0E39-6978-A7F3-7C262DB6738E}" dt="2025-03-24T11:03:47.777" v="19" actId="20577"/>
        <pc:sldMkLst>
          <pc:docMk/>
          <pc:sldMk cId="3641969990" sldId="1056"/>
        </pc:sldMkLst>
        <pc:spChg chg="mod">
          <ac:chgData name="Shengfeng Mei" userId="S::s.mei@uwtsd.ac.uk::5ee32232-9136-4e4d-a76d-a15cb4de04fe" providerId="AD" clId="Web-{00ADAF96-0E39-6978-A7F3-7C262DB6738E}" dt="2025-03-24T11:03:47.777" v="19" actId="20577"/>
          <ac:spMkLst>
            <pc:docMk/>
            <pc:sldMk cId="3641969990" sldId="1056"/>
            <ac:spMk id="3" creationId="{00000000-0000-0000-0000-000000000000}"/>
          </ac:spMkLst>
        </pc:spChg>
      </pc:sldChg>
    </pc:docChg>
  </pc:docChgLst>
  <pc:docChgLst>
    <pc:chgData name="Shengfeng Mei" userId="5ee32232-9136-4e4d-a76d-a15cb4de04fe" providerId="ADAL" clId="{E57E98BF-43ED-4205-ADA8-CB7758098EA4}"/>
    <pc:docChg chg="undo custSel addSld delSld modSld sldOrd">
      <pc:chgData name="Shengfeng Mei" userId="5ee32232-9136-4e4d-a76d-a15cb4de04fe" providerId="ADAL" clId="{E57E98BF-43ED-4205-ADA8-CB7758098EA4}" dt="2025-03-25T09:57:14.687" v="2622" actId="14100"/>
      <pc:docMkLst>
        <pc:docMk/>
      </pc:docMkLst>
      <pc:sldChg chg="del">
        <pc:chgData name="Shengfeng Mei" userId="5ee32232-9136-4e4d-a76d-a15cb4de04fe" providerId="ADAL" clId="{E57E98BF-43ED-4205-ADA8-CB7758098EA4}" dt="2025-03-17T09:40:55.777" v="348" actId="47"/>
        <pc:sldMkLst>
          <pc:docMk/>
          <pc:sldMk cId="0" sldId="359"/>
        </pc:sldMkLst>
      </pc:sldChg>
      <pc:sldChg chg="modSp mod">
        <pc:chgData name="Shengfeng Mei" userId="5ee32232-9136-4e4d-a76d-a15cb4de04fe" providerId="ADAL" clId="{E57E98BF-43ED-4205-ADA8-CB7758098EA4}" dt="2025-03-25T09:50:58.514" v="2593" actId="20577"/>
        <pc:sldMkLst>
          <pc:docMk/>
          <pc:sldMk cId="0" sldId="395"/>
        </pc:sldMkLst>
        <pc:spChg chg="mod">
          <ac:chgData name="Shengfeng Mei" userId="5ee32232-9136-4e4d-a76d-a15cb4de04fe" providerId="ADAL" clId="{E57E98BF-43ED-4205-ADA8-CB7758098EA4}" dt="2025-03-25T09:50:58.514" v="2593" actId="20577"/>
          <ac:spMkLst>
            <pc:docMk/>
            <pc:sldMk cId="0" sldId="395"/>
            <ac:spMk id="111619" creationId="{81255A92-D11B-A28F-B5D2-375BE83DF10C}"/>
          </ac:spMkLst>
        </pc:spChg>
      </pc:sldChg>
      <pc:sldChg chg="modSp mod">
        <pc:chgData name="Shengfeng Mei" userId="5ee32232-9136-4e4d-a76d-a15cb4de04fe" providerId="ADAL" clId="{E57E98BF-43ED-4205-ADA8-CB7758098EA4}" dt="2025-03-25T09:51:22.888" v="2596" actId="1076"/>
        <pc:sldMkLst>
          <pc:docMk/>
          <pc:sldMk cId="0" sldId="400"/>
        </pc:sldMkLst>
        <pc:spChg chg="mod">
          <ac:chgData name="Shengfeng Mei" userId="5ee32232-9136-4e4d-a76d-a15cb4de04fe" providerId="ADAL" clId="{E57E98BF-43ED-4205-ADA8-CB7758098EA4}" dt="2025-03-25T09:51:22.888" v="2596" actId="1076"/>
          <ac:spMkLst>
            <pc:docMk/>
            <pc:sldMk cId="0" sldId="400"/>
            <ac:spMk id="113701" creationId="{3191D927-A9C6-3E07-1388-93BA8690EAA5}"/>
          </ac:spMkLst>
        </pc:spChg>
        <pc:graphicFrameChg chg="mod">
          <ac:chgData name="Shengfeng Mei" userId="5ee32232-9136-4e4d-a76d-a15cb4de04fe" providerId="ADAL" clId="{E57E98BF-43ED-4205-ADA8-CB7758098EA4}" dt="2025-03-25T09:51:20.664" v="2595" actId="1076"/>
          <ac:graphicFrameMkLst>
            <pc:docMk/>
            <pc:sldMk cId="0" sldId="400"/>
            <ac:graphicFrameMk id="92218" creationId="{54FF14E1-7FE2-1F01-13E7-4A0BD4596F59}"/>
          </ac:graphicFrameMkLst>
        </pc:graphicFrameChg>
      </pc:sldChg>
      <pc:sldChg chg="addSp delSp modSp mod ord">
        <pc:chgData name="Shengfeng Mei" userId="5ee32232-9136-4e4d-a76d-a15cb4de04fe" providerId="ADAL" clId="{E57E98BF-43ED-4205-ADA8-CB7758098EA4}" dt="2025-03-25T09:49:14.897" v="2570"/>
        <pc:sldMkLst>
          <pc:docMk/>
          <pc:sldMk cId="0" sldId="417"/>
        </pc:sldMkLst>
        <pc:spChg chg="add del mod">
          <ac:chgData name="Shengfeng Mei" userId="5ee32232-9136-4e4d-a76d-a15cb4de04fe" providerId="ADAL" clId="{E57E98BF-43ED-4205-ADA8-CB7758098EA4}" dt="2025-03-25T09:49:14.897" v="2570"/>
          <ac:spMkLst>
            <pc:docMk/>
            <pc:sldMk cId="0" sldId="417"/>
            <ac:spMk id="2" creationId="{A680BF74-C0EF-5604-934A-1EE1C43D6568}"/>
          </ac:spMkLst>
        </pc:spChg>
        <pc:spChg chg="mod">
          <ac:chgData name="Shengfeng Mei" userId="5ee32232-9136-4e4d-a76d-a15cb4de04fe" providerId="ADAL" clId="{E57E98BF-43ED-4205-ADA8-CB7758098EA4}" dt="2025-03-25T09:49:06.784" v="2568"/>
          <ac:spMkLst>
            <pc:docMk/>
            <pc:sldMk cId="0" sldId="417"/>
            <ac:spMk id="106499" creationId="{83478AC4-D94F-BAB4-50CF-95ADFCA18537}"/>
          </ac:spMkLst>
        </pc:spChg>
      </pc:sldChg>
      <pc:sldChg chg="delSp modSp mod ord">
        <pc:chgData name="Shengfeng Mei" userId="5ee32232-9136-4e4d-a76d-a15cb4de04fe" providerId="ADAL" clId="{E57E98BF-43ED-4205-ADA8-CB7758098EA4}" dt="2025-03-25T09:56:54.518" v="2621" actId="1076"/>
        <pc:sldMkLst>
          <pc:docMk/>
          <pc:sldMk cId="0" sldId="477"/>
        </pc:sldMkLst>
        <pc:spChg chg="mod">
          <ac:chgData name="Shengfeng Mei" userId="5ee32232-9136-4e4d-a76d-a15cb4de04fe" providerId="ADAL" clId="{E57E98BF-43ED-4205-ADA8-CB7758098EA4}" dt="2025-03-25T09:56:54.518" v="2621" actId="1076"/>
          <ac:spMkLst>
            <pc:docMk/>
            <pc:sldMk cId="0" sldId="477"/>
            <ac:spMk id="13317" creationId="{FCE3D181-EBF3-7B1C-F259-3750745E54A0}"/>
          </ac:spMkLst>
        </pc:spChg>
        <pc:graphicFrameChg chg="del">
          <ac:chgData name="Shengfeng Mei" userId="5ee32232-9136-4e4d-a76d-a15cb4de04fe" providerId="ADAL" clId="{E57E98BF-43ED-4205-ADA8-CB7758098EA4}" dt="2025-03-25T09:36:30.570" v="2223" actId="478"/>
          <ac:graphicFrameMkLst>
            <pc:docMk/>
            <pc:sldMk cId="0" sldId="477"/>
            <ac:graphicFrameMk id="13314" creationId="{C1915952-CFE5-2760-604A-69FDC3029E52}"/>
          </ac:graphicFrameMkLst>
        </pc:graphicFrameChg>
      </pc:sldChg>
      <pc:sldChg chg="delSp modSp mod ord">
        <pc:chgData name="Shengfeng Mei" userId="5ee32232-9136-4e4d-a76d-a15cb4de04fe" providerId="ADAL" clId="{E57E98BF-43ED-4205-ADA8-CB7758098EA4}" dt="2025-03-25T09:42:26.750" v="2377" actId="404"/>
        <pc:sldMkLst>
          <pc:docMk/>
          <pc:sldMk cId="0" sldId="478"/>
        </pc:sldMkLst>
        <pc:spChg chg="mod">
          <ac:chgData name="Shengfeng Mei" userId="5ee32232-9136-4e4d-a76d-a15cb4de04fe" providerId="ADAL" clId="{E57E98BF-43ED-4205-ADA8-CB7758098EA4}" dt="2025-03-25T09:42:26.750" v="2377" actId="404"/>
          <ac:spMkLst>
            <pc:docMk/>
            <pc:sldMk cId="0" sldId="478"/>
            <ac:spMk id="14340" creationId="{D0F40EDA-4275-8D0C-3F35-B0B3EBDFCC20}"/>
          </ac:spMkLst>
        </pc:spChg>
        <pc:graphicFrameChg chg="del">
          <ac:chgData name="Shengfeng Mei" userId="5ee32232-9136-4e4d-a76d-a15cb4de04fe" providerId="ADAL" clId="{E57E98BF-43ED-4205-ADA8-CB7758098EA4}" dt="2025-03-25T09:37:03.030" v="2268" actId="478"/>
          <ac:graphicFrameMkLst>
            <pc:docMk/>
            <pc:sldMk cId="0" sldId="478"/>
            <ac:graphicFrameMk id="14338" creationId="{53F4AA47-7815-B36C-02FA-D1E7DE389998}"/>
          </ac:graphicFrameMkLst>
        </pc:graphicFrameChg>
      </pc:sldChg>
      <pc:sldChg chg="modSp mod ord">
        <pc:chgData name="Shengfeng Mei" userId="5ee32232-9136-4e4d-a76d-a15cb4de04fe" providerId="ADAL" clId="{E57E98BF-43ED-4205-ADA8-CB7758098EA4}" dt="2025-03-25T09:42:31.467" v="2378" actId="404"/>
        <pc:sldMkLst>
          <pc:docMk/>
          <pc:sldMk cId="0" sldId="481"/>
        </pc:sldMkLst>
        <pc:spChg chg="mod">
          <ac:chgData name="Shengfeng Mei" userId="5ee32232-9136-4e4d-a76d-a15cb4de04fe" providerId="ADAL" clId="{E57E98BF-43ED-4205-ADA8-CB7758098EA4}" dt="2025-03-25T09:42:31.467" v="2378" actId="404"/>
          <ac:spMkLst>
            <pc:docMk/>
            <pc:sldMk cId="0" sldId="481"/>
            <ac:spMk id="115715" creationId="{1C429107-7AB4-2B2A-1242-628D64978931}"/>
          </ac:spMkLst>
        </pc:spChg>
      </pc:sldChg>
      <pc:sldChg chg="modSp mod">
        <pc:chgData name="Shengfeng Mei" userId="5ee32232-9136-4e4d-a76d-a15cb4de04fe" providerId="ADAL" clId="{E57E98BF-43ED-4205-ADA8-CB7758098EA4}" dt="2025-03-25T09:51:32.112" v="2597" actId="404"/>
        <pc:sldMkLst>
          <pc:docMk/>
          <pc:sldMk cId="0" sldId="482"/>
        </pc:sldMkLst>
        <pc:spChg chg="mod">
          <ac:chgData name="Shengfeng Mei" userId="5ee32232-9136-4e4d-a76d-a15cb4de04fe" providerId="ADAL" clId="{E57E98BF-43ED-4205-ADA8-CB7758098EA4}" dt="2025-03-25T09:51:32.112" v="2597" actId="404"/>
          <ac:spMkLst>
            <pc:docMk/>
            <pc:sldMk cId="0" sldId="482"/>
            <ac:spMk id="116739" creationId="{3F812AC6-1D3B-1886-0FB9-5AC7FC649651}"/>
          </ac:spMkLst>
        </pc:spChg>
      </pc:sldChg>
      <pc:sldChg chg="modSp mod">
        <pc:chgData name="Shengfeng Mei" userId="5ee32232-9136-4e4d-a76d-a15cb4de04fe" providerId="ADAL" clId="{E57E98BF-43ED-4205-ADA8-CB7758098EA4}" dt="2025-03-25T09:51:39.644" v="2598" actId="404"/>
        <pc:sldMkLst>
          <pc:docMk/>
          <pc:sldMk cId="0" sldId="483"/>
        </pc:sldMkLst>
        <pc:spChg chg="mod">
          <ac:chgData name="Shengfeng Mei" userId="5ee32232-9136-4e4d-a76d-a15cb4de04fe" providerId="ADAL" clId="{E57E98BF-43ED-4205-ADA8-CB7758098EA4}" dt="2025-03-25T09:51:39.644" v="2598" actId="404"/>
          <ac:spMkLst>
            <pc:docMk/>
            <pc:sldMk cId="0" sldId="483"/>
            <ac:spMk id="117763" creationId="{10FC7DEC-CC66-9344-4B93-1F8C224EFE36}"/>
          </ac:spMkLst>
        </pc:spChg>
      </pc:sldChg>
      <pc:sldChg chg="modSp mod">
        <pc:chgData name="Shengfeng Mei" userId="5ee32232-9136-4e4d-a76d-a15cb4de04fe" providerId="ADAL" clId="{E57E98BF-43ED-4205-ADA8-CB7758098EA4}" dt="2025-03-17T10:06:29.234" v="1402" actId="20577"/>
        <pc:sldMkLst>
          <pc:docMk/>
          <pc:sldMk cId="3853549025" sldId="1078"/>
        </pc:sldMkLst>
        <pc:spChg chg="mod">
          <ac:chgData name="Shengfeng Mei" userId="5ee32232-9136-4e4d-a76d-a15cb4de04fe" providerId="ADAL" clId="{E57E98BF-43ED-4205-ADA8-CB7758098EA4}" dt="2025-03-17T10:06:29.234" v="1402" actId="20577"/>
          <ac:spMkLst>
            <pc:docMk/>
            <pc:sldMk cId="3853549025" sldId="1078"/>
            <ac:spMk id="3" creationId="{33D45A68-4896-52B8-AF6B-9634B81EF453}"/>
          </ac:spMkLst>
        </pc:spChg>
      </pc:sldChg>
      <pc:sldChg chg="modSp mod">
        <pc:chgData name="Shengfeng Mei" userId="5ee32232-9136-4e4d-a76d-a15cb4de04fe" providerId="ADAL" clId="{E57E98BF-43ED-4205-ADA8-CB7758098EA4}" dt="2025-03-25T09:56:32.200" v="2620" actId="20577"/>
        <pc:sldMkLst>
          <pc:docMk/>
          <pc:sldMk cId="1530631603" sldId="1079"/>
        </pc:sldMkLst>
        <pc:spChg chg="mod">
          <ac:chgData name="Shengfeng Mei" userId="5ee32232-9136-4e4d-a76d-a15cb4de04fe" providerId="ADAL" clId="{E57E98BF-43ED-4205-ADA8-CB7758098EA4}" dt="2025-03-25T09:56:32.200" v="2620" actId="20577"/>
          <ac:spMkLst>
            <pc:docMk/>
            <pc:sldMk cId="1530631603" sldId="1079"/>
            <ac:spMk id="3" creationId="{A3422455-6EC4-F890-DE80-748132A581B1}"/>
          </ac:spMkLst>
        </pc:spChg>
      </pc:sldChg>
      <pc:sldChg chg="addSp delSp modSp mod ord modShow">
        <pc:chgData name="Shengfeng Mei" userId="5ee32232-9136-4e4d-a76d-a15cb4de04fe" providerId="ADAL" clId="{E57E98BF-43ED-4205-ADA8-CB7758098EA4}" dt="2025-03-25T09:44:14.799" v="2414" actId="207"/>
        <pc:sldMkLst>
          <pc:docMk/>
          <pc:sldMk cId="1562642500" sldId="1108"/>
        </pc:sldMkLst>
        <pc:spChg chg="add del mod">
          <ac:chgData name="Shengfeng Mei" userId="5ee32232-9136-4e4d-a76d-a15cb4de04fe" providerId="ADAL" clId="{E57E98BF-43ED-4205-ADA8-CB7758098EA4}" dt="2025-03-25T09:43:16.045" v="2400" actId="478"/>
          <ac:spMkLst>
            <pc:docMk/>
            <pc:sldMk cId="1562642500" sldId="1108"/>
            <ac:spMk id="2" creationId="{36C07CF2-66E5-C56A-F460-77FA2452357F}"/>
          </ac:spMkLst>
        </pc:spChg>
        <pc:spChg chg="add del mod">
          <ac:chgData name="Shengfeng Mei" userId="5ee32232-9136-4e4d-a76d-a15cb4de04fe" providerId="ADAL" clId="{E57E98BF-43ED-4205-ADA8-CB7758098EA4}" dt="2025-03-25T09:43:32.065" v="2405" actId="478"/>
          <ac:spMkLst>
            <pc:docMk/>
            <pc:sldMk cId="1562642500" sldId="1108"/>
            <ac:spMk id="3" creationId="{5EF72C6F-EB0B-2E60-D71E-80104D006FE8}"/>
          </ac:spMkLst>
        </pc:spChg>
        <pc:spChg chg="mod">
          <ac:chgData name="Shengfeng Mei" userId="5ee32232-9136-4e4d-a76d-a15cb4de04fe" providerId="ADAL" clId="{E57E98BF-43ED-4205-ADA8-CB7758098EA4}" dt="2025-03-25T09:44:14.799" v="2414" actId="207"/>
          <ac:spMkLst>
            <pc:docMk/>
            <pc:sldMk cId="1562642500" sldId="1108"/>
            <ac:spMk id="115715" creationId="{2F6B419F-1B33-FD00-24F6-22FDAE55B592}"/>
          </ac:spMkLst>
        </pc:spChg>
      </pc:sldChg>
      <pc:sldChg chg="addSp delSp modSp mod ord modShow">
        <pc:chgData name="Shengfeng Mei" userId="5ee32232-9136-4e4d-a76d-a15cb4de04fe" providerId="ADAL" clId="{E57E98BF-43ED-4205-ADA8-CB7758098EA4}" dt="2025-03-25T09:44:34.753" v="2420"/>
        <pc:sldMkLst>
          <pc:docMk/>
          <pc:sldMk cId="1208313485" sldId="1109"/>
        </pc:sldMkLst>
        <pc:spChg chg="add del mod">
          <ac:chgData name="Shengfeng Mei" userId="5ee32232-9136-4e4d-a76d-a15cb4de04fe" providerId="ADAL" clId="{E57E98BF-43ED-4205-ADA8-CB7758098EA4}" dt="2025-03-25T09:44:34.753" v="2420"/>
          <ac:spMkLst>
            <pc:docMk/>
            <pc:sldMk cId="1208313485" sldId="1109"/>
            <ac:spMk id="2" creationId="{FCEE7F5B-DA08-A959-F43F-BEFD2DBF2314}"/>
          </ac:spMkLst>
        </pc:spChg>
        <pc:spChg chg="mod">
          <ac:chgData name="Shengfeng Mei" userId="5ee32232-9136-4e4d-a76d-a15cb4de04fe" providerId="ADAL" clId="{E57E98BF-43ED-4205-ADA8-CB7758098EA4}" dt="2025-03-25T09:44:30.581" v="2418" actId="5793"/>
          <ac:spMkLst>
            <pc:docMk/>
            <pc:sldMk cId="1208313485" sldId="1109"/>
            <ac:spMk id="115715" creationId="{4F85D7D8-FAC6-F819-E682-B239B90EFE13}"/>
          </ac:spMkLst>
        </pc:spChg>
      </pc:sldChg>
      <pc:sldChg chg="addSp delSp modSp mod ord modShow">
        <pc:chgData name="Shengfeng Mei" userId="5ee32232-9136-4e4d-a76d-a15cb4de04fe" providerId="ADAL" clId="{E57E98BF-43ED-4205-ADA8-CB7758098EA4}" dt="2025-03-25T09:48:53.296" v="2565" actId="403"/>
        <pc:sldMkLst>
          <pc:docMk/>
          <pc:sldMk cId="660717105" sldId="1110"/>
        </pc:sldMkLst>
        <pc:spChg chg="add del mod">
          <ac:chgData name="Shengfeng Mei" userId="5ee32232-9136-4e4d-a76d-a15cb4de04fe" providerId="ADAL" clId="{E57E98BF-43ED-4205-ADA8-CB7758098EA4}" dt="2025-03-25T09:48:31.873" v="2561" actId="478"/>
          <ac:spMkLst>
            <pc:docMk/>
            <pc:sldMk cId="660717105" sldId="1110"/>
            <ac:spMk id="2" creationId="{89FC4152-ADB4-C2CB-44B5-D429C15E1891}"/>
          </ac:spMkLst>
        </pc:spChg>
        <pc:spChg chg="mod">
          <ac:chgData name="Shengfeng Mei" userId="5ee32232-9136-4e4d-a76d-a15cb4de04fe" providerId="ADAL" clId="{E57E98BF-43ED-4205-ADA8-CB7758098EA4}" dt="2025-03-25T09:48:53.296" v="2565" actId="403"/>
          <ac:spMkLst>
            <pc:docMk/>
            <pc:sldMk cId="660717105" sldId="1110"/>
            <ac:spMk id="12292" creationId="{91EB7EAA-4FC0-5B2E-861E-0A2266A82199}"/>
          </ac:spMkLst>
        </pc:spChg>
      </pc:sldChg>
      <pc:sldChg chg="modSp add mod">
        <pc:chgData name="Shengfeng Mei" userId="5ee32232-9136-4e4d-a76d-a15cb4de04fe" providerId="ADAL" clId="{E57E98BF-43ED-4205-ADA8-CB7758098EA4}" dt="2025-03-17T10:05:22.645" v="1380" actId="20577"/>
        <pc:sldMkLst>
          <pc:docMk/>
          <pc:sldMk cId="2361462859" sldId="1111"/>
        </pc:sldMkLst>
        <pc:spChg chg="mod">
          <ac:chgData name="Shengfeng Mei" userId="5ee32232-9136-4e4d-a76d-a15cb4de04fe" providerId="ADAL" clId="{E57E98BF-43ED-4205-ADA8-CB7758098EA4}" dt="2025-03-17T10:05:22.645" v="1380" actId="20577"/>
          <ac:spMkLst>
            <pc:docMk/>
            <pc:sldMk cId="2361462859" sldId="1111"/>
            <ac:spMk id="106499" creationId="{D7CB53D2-2260-DAA6-E69B-F4AEB0F79FCA}"/>
          </ac:spMkLst>
        </pc:spChg>
      </pc:sldChg>
      <pc:sldChg chg="modSp add del mod ord">
        <pc:chgData name="Shengfeng Mei" userId="5ee32232-9136-4e4d-a76d-a15cb4de04fe" providerId="ADAL" clId="{E57E98BF-43ED-4205-ADA8-CB7758098EA4}" dt="2025-03-17T10:03:55.763" v="1291" actId="47"/>
        <pc:sldMkLst>
          <pc:docMk/>
          <pc:sldMk cId="565362700" sldId="1112"/>
        </pc:sldMkLst>
      </pc:sldChg>
      <pc:sldChg chg="delSp modSp add mod">
        <pc:chgData name="Shengfeng Mei" userId="5ee32232-9136-4e4d-a76d-a15cb4de04fe" providerId="ADAL" clId="{E57E98BF-43ED-4205-ADA8-CB7758098EA4}" dt="2025-03-25T09:49:39.314" v="2580"/>
        <pc:sldMkLst>
          <pc:docMk/>
          <pc:sldMk cId="3128091988" sldId="1113"/>
        </pc:sldMkLst>
        <pc:spChg chg="del mod">
          <ac:chgData name="Shengfeng Mei" userId="5ee32232-9136-4e4d-a76d-a15cb4de04fe" providerId="ADAL" clId="{E57E98BF-43ED-4205-ADA8-CB7758098EA4}" dt="2025-03-25T09:49:39.314" v="2580"/>
          <ac:spMkLst>
            <pc:docMk/>
            <pc:sldMk cId="3128091988" sldId="1113"/>
            <ac:spMk id="2" creationId="{5C816DF4-5A29-BDE8-BA80-A4F58B81C341}"/>
          </ac:spMkLst>
        </pc:spChg>
        <pc:spChg chg="mod">
          <ac:chgData name="Shengfeng Mei" userId="5ee32232-9136-4e4d-a76d-a15cb4de04fe" providerId="ADAL" clId="{E57E98BF-43ED-4205-ADA8-CB7758098EA4}" dt="2025-03-25T09:49:37.795" v="2578"/>
          <ac:spMkLst>
            <pc:docMk/>
            <pc:sldMk cId="3128091988" sldId="1113"/>
            <ac:spMk id="106499" creationId="{2584D5FE-E2EF-5788-8FBE-07302244DD3D}"/>
          </ac:spMkLst>
        </pc:spChg>
      </pc:sldChg>
      <pc:sldChg chg="addSp delSp modSp add mod">
        <pc:chgData name="Shengfeng Mei" userId="5ee32232-9136-4e4d-a76d-a15cb4de04fe" providerId="ADAL" clId="{E57E98BF-43ED-4205-ADA8-CB7758098EA4}" dt="2025-03-25T09:50:16.907" v="2590"/>
        <pc:sldMkLst>
          <pc:docMk/>
          <pc:sldMk cId="3221548074" sldId="1114"/>
        </pc:sldMkLst>
        <pc:spChg chg="del mod">
          <ac:chgData name="Shengfeng Mei" userId="5ee32232-9136-4e4d-a76d-a15cb4de04fe" providerId="ADAL" clId="{E57E98BF-43ED-4205-ADA8-CB7758098EA4}" dt="2025-03-25T09:50:01.773" v="2585" actId="478"/>
          <ac:spMkLst>
            <pc:docMk/>
            <pc:sldMk cId="3221548074" sldId="1114"/>
            <ac:spMk id="2" creationId="{9B3894B3-B98B-D65D-4381-75E91E807AC5}"/>
          </ac:spMkLst>
        </pc:spChg>
        <pc:spChg chg="add del mod">
          <ac:chgData name="Shengfeng Mei" userId="5ee32232-9136-4e4d-a76d-a15cb4de04fe" providerId="ADAL" clId="{E57E98BF-43ED-4205-ADA8-CB7758098EA4}" dt="2025-03-25T09:50:14.743" v="2589" actId="478"/>
          <ac:spMkLst>
            <pc:docMk/>
            <pc:sldMk cId="3221548074" sldId="1114"/>
            <ac:spMk id="3" creationId="{4F9FCEC9-F38A-7A50-1B65-9EE383D188E0}"/>
          </ac:spMkLst>
        </pc:spChg>
        <pc:spChg chg="mod">
          <ac:chgData name="Shengfeng Mei" userId="5ee32232-9136-4e4d-a76d-a15cb4de04fe" providerId="ADAL" clId="{E57E98BF-43ED-4205-ADA8-CB7758098EA4}" dt="2025-03-25T09:50:16.907" v="2590"/>
          <ac:spMkLst>
            <pc:docMk/>
            <pc:sldMk cId="3221548074" sldId="1114"/>
            <ac:spMk id="106499" creationId="{6E3C9D49-EA30-095D-34A2-2882CD10A6A0}"/>
          </ac:spMkLst>
        </pc:spChg>
      </pc:sldChg>
      <pc:sldChg chg="delSp modSp add mod">
        <pc:chgData name="Shengfeng Mei" userId="5ee32232-9136-4e4d-a76d-a15cb4de04fe" providerId="ADAL" clId="{E57E98BF-43ED-4205-ADA8-CB7758098EA4}" dt="2025-03-25T09:57:14.687" v="2622" actId="14100"/>
        <pc:sldMkLst>
          <pc:docMk/>
          <pc:sldMk cId="1598511151" sldId="1115"/>
        </pc:sldMkLst>
        <pc:spChg chg="del mod">
          <ac:chgData name="Shengfeng Mei" userId="5ee32232-9136-4e4d-a76d-a15cb4de04fe" providerId="ADAL" clId="{E57E98BF-43ED-4205-ADA8-CB7758098EA4}" dt="2025-03-25T09:49:29.451" v="2575"/>
          <ac:spMkLst>
            <pc:docMk/>
            <pc:sldMk cId="1598511151" sldId="1115"/>
            <ac:spMk id="2" creationId="{80BBA857-491D-8031-411C-EA99D0071927}"/>
          </ac:spMkLst>
        </pc:spChg>
        <pc:spChg chg="mod">
          <ac:chgData name="Shengfeng Mei" userId="5ee32232-9136-4e4d-a76d-a15cb4de04fe" providerId="ADAL" clId="{E57E98BF-43ED-4205-ADA8-CB7758098EA4}" dt="2025-03-25T09:57:14.687" v="2622" actId="14100"/>
          <ac:spMkLst>
            <pc:docMk/>
            <pc:sldMk cId="1598511151" sldId="1115"/>
            <ac:spMk id="106499" creationId="{BBB21274-4228-ED4C-AF5F-CFFB700FD4D0}"/>
          </ac:spMkLst>
        </pc:spChg>
      </pc:sldChg>
      <pc:sldChg chg="addSp modSp add mod">
        <pc:chgData name="Shengfeng Mei" userId="5ee32232-9136-4e4d-a76d-a15cb4de04fe" providerId="ADAL" clId="{E57E98BF-43ED-4205-ADA8-CB7758098EA4}" dt="2025-03-17T10:14:47.863" v="1723" actId="113"/>
        <pc:sldMkLst>
          <pc:docMk/>
          <pc:sldMk cId="2961433399" sldId="1116"/>
        </pc:sldMkLst>
        <pc:spChg chg="mod">
          <ac:chgData name="Shengfeng Mei" userId="5ee32232-9136-4e4d-a76d-a15cb4de04fe" providerId="ADAL" clId="{E57E98BF-43ED-4205-ADA8-CB7758098EA4}" dt="2025-03-17T10:10:24.110" v="1446" actId="404"/>
          <ac:spMkLst>
            <pc:docMk/>
            <pc:sldMk cId="2961433399" sldId="1116"/>
            <ac:spMk id="106498" creationId="{6D795F90-0521-077A-B2B4-B0CDB433D8F8}"/>
          </ac:spMkLst>
        </pc:spChg>
        <pc:spChg chg="mod">
          <ac:chgData name="Shengfeng Mei" userId="5ee32232-9136-4e4d-a76d-a15cb4de04fe" providerId="ADAL" clId="{E57E98BF-43ED-4205-ADA8-CB7758098EA4}" dt="2025-03-17T10:11:04.932" v="1514" actId="14100"/>
          <ac:spMkLst>
            <pc:docMk/>
            <pc:sldMk cId="2961433399" sldId="1116"/>
            <ac:spMk id="106499" creationId="{4BBD9506-C278-A36E-995B-93D9C5197E53}"/>
          </ac:spMkLst>
        </pc:spChg>
        <pc:graphicFrameChg chg="add mod modGraphic">
          <ac:chgData name="Shengfeng Mei" userId="5ee32232-9136-4e4d-a76d-a15cb4de04fe" providerId="ADAL" clId="{E57E98BF-43ED-4205-ADA8-CB7758098EA4}" dt="2025-03-17T10:14:47.863" v="1723" actId="113"/>
          <ac:graphicFrameMkLst>
            <pc:docMk/>
            <pc:sldMk cId="2961433399" sldId="1116"/>
            <ac:graphicFrameMk id="2" creationId="{81596E9B-C733-D7FC-E2A1-C40026C7F818}"/>
          </ac:graphicFrameMkLst>
        </pc:graphicFrameChg>
      </pc:sldChg>
      <pc:sldChg chg="modSp add mod">
        <pc:chgData name="Shengfeng Mei" userId="5ee32232-9136-4e4d-a76d-a15cb4de04fe" providerId="ADAL" clId="{E57E98BF-43ED-4205-ADA8-CB7758098EA4}" dt="2025-03-17T10:16:42.640" v="1906" actId="20577"/>
        <pc:sldMkLst>
          <pc:docMk/>
          <pc:sldMk cId="109858170" sldId="1117"/>
        </pc:sldMkLst>
        <pc:spChg chg="mod">
          <ac:chgData name="Shengfeng Mei" userId="5ee32232-9136-4e4d-a76d-a15cb4de04fe" providerId="ADAL" clId="{E57E98BF-43ED-4205-ADA8-CB7758098EA4}" dt="2025-03-17T10:16:42.640" v="1906" actId="20577"/>
          <ac:spMkLst>
            <pc:docMk/>
            <pc:sldMk cId="109858170" sldId="1117"/>
            <ac:spMk id="106499" creationId="{6531F509-C877-8D85-A7F0-9A00434422AC}"/>
          </ac:spMkLst>
        </pc:spChg>
        <pc:graphicFrameChg chg="mod modGraphic">
          <ac:chgData name="Shengfeng Mei" userId="5ee32232-9136-4e4d-a76d-a15cb4de04fe" providerId="ADAL" clId="{E57E98BF-43ED-4205-ADA8-CB7758098EA4}" dt="2025-03-17T10:15:13.283" v="1734" actId="1076"/>
          <ac:graphicFrameMkLst>
            <pc:docMk/>
            <pc:sldMk cId="109858170" sldId="1117"/>
            <ac:graphicFrameMk id="2" creationId="{C2033D6F-CF66-A5F7-6192-AA1CCEC48FAC}"/>
          </ac:graphicFrameMkLst>
        </pc:graphicFrameChg>
      </pc:sldChg>
      <pc:sldChg chg="add del">
        <pc:chgData name="Shengfeng Mei" userId="5ee32232-9136-4e4d-a76d-a15cb4de04fe" providerId="ADAL" clId="{E57E98BF-43ED-4205-ADA8-CB7758098EA4}" dt="2025-03-17T10:14:22.567" v="1717" actId="47"/>
        <pc:sldMkLst>
          <pc:docMk/>
          <pc:sldMk cId="813933416" sldId="1117"/>
        </pc:sldMkLst>
      </pc:sldChg>
      <pc:sldChg chg="addSp delSp modSp add mod">
        <pc:chgData name="Shengfeng Mei" userId="5ee32232-9136-4e4d-a76d-a15cb4de04fe" providerId="ADAL" clId="{E57E98BF-43ED-4205-ADA8-CB7758098EA4}" dt="2025-03-17T10:21:12.512" v="2121"/>
        <pc:sldMkLst>
          <pc:docMk/>
          <pc:sldMk cId="679720278" sldId="1118"/>
        </pc:sldMkLst>
        <pc:spChg chg="add mod">
          <ac:chgData name="Shengfeng Mei" userId="5ee32232-9136-4e4d-a76d-a15cb4de04fe" providerId="ADAL" clId="{E57E98BF-43ED-4205-ADA8-CB7758098EA4}" dt="2025-03-17T10:21:00.317" v="2120" actId="6549"/>
          <ac:spMkLst>
            <pc:docMk/>
            <pc:sldMk cId="679720278" sldId="1118"/>
            <ac:spMk id="3" creationId="{794AF88F-030C-B1DD-057B-5258BB9CD013}"/>
          </ac:spMkLst>
        </pc:spChg>
        <pc:graphicFrameChg chg="add mod modGraphic">
          <ac:chgData name="Shengfeng Mei" userId="5ee32232-9136-4e4d-a76d-a15cb4de04fe" providerId="ADAL" clId="{E57E98BF-43ED-4205-ADA8-CB7758098EA4}" dt="2025-03-17T10:21:12.512" v="2121"/>
          <ac:graphicFrameMkLst>
            <pc:docMk/>
            <pc:sldMk cId="679720278" sldId="1118"/>
            <ac:graphicFrameMk id="4" creationId="{2FCE686F-486D-2CAF-957E-5BA2BC7AACB7}"/>
          </ac:graphicFrameMkLst>
        </pc:graphicFrameChg>
      </pc:sldChg>
      <pc:sldChg chg="delSp modSp add mod">
        <pc:chgData name="Shengfeng Mei" userId="5ee32232-9136-4e4d-a76d-a15cb4de04fe" providerId="ADAL" clId="{E57E98BF-43ED-4205-ADA8-CB7758098EA4}" dt="2025-03-17T10:22:39.348" v="2160" actId="113"/>
        <pc:sldMkLst>
          <pc:docMk/>
          <pc:sldMk cId="487340142" sldId="1119"/>
        </pc:sldMkLst>
        <pc:spChg chg="mod">
          <ac:chgData name="Shengfeng Mei" userId="5ee32232-9136-4e4d-a76d-a15cb4de04fe" providerId="ADAL" clId="{E57E98BF-43ED-4205-ADA8-CB7758098EA4}" dt="2025-03-17T10:22:39.348" v="2160" actId="113"/>
          <ac:spMkLst>
            <pc:docMk/>
            <pc:sldMk cId="487340142" sldId="1119"/>
            <ac:spMk id="3" creationId="{BED71DDD-D394-C1BE-AEE1-70B66E55F1CB}"/>
          </ac:spMkLst>
        </pc:spChg>
      </pc:sldChg>
    </pc:docChg>
  </pc:docChgLst>
  <pc:docChgLst>
    <pc:chgData name="Shengfeng Mei" userId="S::s.mei@uwtsd.ac.uk::5ee32232-9136-4e4d-a76d-a15cb4de04fe" providerId="AD" clId="Web-{7D54F1D8-96A7-C55E-07B5-F728DB6ECBCD}"/>
    <pc:docChg chg="modSld">
      <pc:chgData name="Shengfeng Mei" userId="S::s.mei@uwtsd.ac.uk::5ee32232-9136-4e4d-a76d-a15cb4de04fe" providerId="AD" clId="Web-{7D54F1D8-96A7-C55E-07B5-F728DB6ECBCD}" dt="2025-03-24T10:46:51.381" v="310" actId="20577"/>
      <pc:docMkLst>
        <pc:docMk/>
      </pc:docMkLst>
      <pc:sldChg chg="modSp">
        <pc:chgData name="Shengfeng Mei" userId="S::s.mei@uwtsd.ac.uk::5ee32232-9136-4e4d-a76d-a15cb4de04fe" providerId="AD" clId="Web-{7D54F1D8-96A7-C55E-07B5-F728DB6ECBCD}" dt="2025-03-24T10:45:24.692" v="290" actId="20577"/>
        <pc:sldMkLst>
          <pc:docMk/>
          <pc:sldMk cId="0" sldId="395"/>
        </pc:sldMkLst>
        <pc:spChg chg="mod">
          <ac:chgData name="Shengfeng Mei" userId="S::s.mei@uwtsd.ac.uk::5ee32232-9136-4e4d-a76d-a15cb4de04fe" providerId="AD" clId="Web-{7D54F1D8-96A7-C55E-07B5-F728DB6ECBCD}" dt="2025-03-24T10:45:24.692" v="290" actId="20577"/>
          <ac:spMkLst>
            <pc:docMk/>
            <pc:sldMk cId="0" sldId="395"/>
            <ac:spMk id="111618" creationId="{03E2CC3C-0DBF-F14B-DF49-1D9F2DD6201C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5:48.942" v="295" actId="20577"/>
        <pc:sldMkLst>
          <pc:docMk/>
          <pc:sldMk cId="0" sldId="398"/>
        </pc:sldMkLst>
        <pc:spChg chg="mod">
          <ac:chgData name="Shengfeng Mei" userId="S::s.mei@uwtsd.ac.uk::5ee32232-9136-4e4d-a76d-a15cb4de04fe" providerId="AD" clId="Web-{7D54F1D8-96A7-C55E-07B5-F728DB6ECBCD}" dt="2025-03-24T10:45:48.942" v="295" actId="20577"/>
          <ac:spMkLst>
            <pc:docMk/>
            <pc:sldMk cId="0" sldId="398"/>
            <ac:spMk id="114690" creationId="{5918C44F-E6FE-2035-A631-F09A1434E93C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6:46.849" v="308" actId="20577"/>
        <pc:sldMkLst>
          <pc:docMk/>
          <pc:sldMk cId="0" sldId="400"/>
        </pc:sldMkLst>
        <pc:spChg chg="mod">
          <ac:chgData name="Shengfeng Mei" userId="S::s.mei@uwtsd.ac.uk::5ee32232-9136-4e4d-a76d-a15cb4de04fe" providerId="AD" clId="Web-{7D54F1D8-96A7-C55E-07B5-F728DB6ECBCD}" dt="2025-03-24T10:46:46.849" v="308" actId="20577"/>
          <ac:spMkLst>
            <pc:docMk/>
            <pc:sldMk cId="0" sldId="400"/>
            <ac:spMk id="113666" creationId="{8DC1C459-4263-BCE7-703F-0F1EB2F43B1B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0:10.920" v="72" actId="1076"/>
        <pc:sldMkLst>
          <pc:docMk/>
          <pc:sldMk cId="0" sldId="417"/>
        </pc:sldMkLst>
        <pc:spChg chg="mod">
          <ac:chgData name="Shengfeng Mei" userId="S::s.mei@uwtsd.ac.uk::5ee32232-9136-4e4d-a76d-a15cb4de04fe" providerId="AD" clId="Web-{7D54F1D8-96A7-C55E-07B5-F728DB6ECBCD}" dt="2025-03-24T10:40:10.920" v="72" actId="1076"/>
          <ac:spMkLst>
            <pc:docMk/>
            <pc:sldMk cId="0" sldId="417"/>
            <ac:spMk id="2" creationId="{A680BF74-C0EF-5604-934A-1EE1C43D6568}"/>
          </ac:spMkLst>
        </pc:spChg>
        <pc:spChg chg="mod">
          <ac:chgData name="Shengfeng Mei" userId="S::s.mei@uwtsd.ac.uk::5ee32232-9136-4e4d-a76d-a15cb4de04fe" providerId="AD" clId="Web-{7D54F1D8-96A7-C55E-07B5-F728DB6ECBCD}" dt="2025-03-24T10:40:08.139" v="71" actId="20577"/>
          <ac:spMkLst>
            <pc:docMk/>
            <pc:sldMk cId="0" sldId="417"/>
            <ac:spMk id="106499" creationId="{83478AC4-D94F-BAB4-50CF-95ADFCA18537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6:51.381" v="310" actId="20577"/>
        <pc:sldMkLst>
          <pc:docMk/>
          <pc:sldMk cId="0" sldId="432"/>
        </pc:sldMkLst>
        <pc:spChg chg="mod">
          <ac:chgData name="Shengfeng Mei" userId="S::s.mei@uwtsd.ac.uk::5ee32232-9136-4e4d-a76d-a15cb4de04fe" providerId="AD" clId="Web-{7D54F1D8-96A7-C55E-07B5-F728DB6ECBCD}" dt="2025-03-24T10:46:51.381" v="310" actId="20577"/>
          <ac:spMkLst>
            <pc:docMk/>
            <pc:sldMk cId="0" sldId="432"/>
            <ac:spMk id="112642" creationId="{3B4BB10B-7253-32DD-C9E4-8BC4866FE689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30:13.174" v="2" actId="20577"/>
        <pc:sldMkLst>
          <pc:docMk/>
          <pc:sldMk cId="0" sldId="477"/>
        </pc:sldMkLst>
        <pc:spChg chg="mod">
          <ac:chgData name="Shengfeng Mei" userId="S::s.mei@uwtsd.ac.uk::5ee32232-9136-4e4d-a76d-a15cb4de04fe" providerId="AD" clId="Web-{7D54F1D8-96A7-C55E-07B5-F728DB6ECBCD}" dt="2025-03-24T10:30:13.174" v="2" actId="20577"/>
          <ac:spMkLst>
            <pc:docMk/>
            <pc:sldMk cId="0" sldId="477"/>
            <ac:spMk id="13317" creationId="{FCE3D181-EBF3-7B1C-F259-3750745E54A0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30:28.956" v="12" actId="1076"/>
        <pc:sldMkLst>
          <pc:docMk/>
          <pc:sldMk cId="0" sldId="478"/>
        </pc:sldMkLst>
        <pc:spChg chg="mod">
          <ac:chgData name="Shengfeng Mei" userId="S::s.mei@uwtsd.ac.uk::5ee32232-9136-4e4d-a76d-a15cb4de04fe" providerId="AD" clId="Web-{7D54F1D8-96A7-C55E-07B5-F728DB6ECBCD}" dt="2025-03-24T10:30:21.221" v="11" actId="20577"/>
          <ac:spMkLst>
            <pc:docMk/>
            <pc:sldMk cId="0" sldId="478"/>
            <ac:spMk id="14340" creationId="{D0F40EDA-4275-8D0C-3F35-B0B3EBDFCC20}"/>
          </ac:spMkLst>
        </pc:spChg>
        <pc:graphicFrameChg chg="mod">
          <ac:chgData name="Shengfeng Mei" userId="S::s.mei@uwtsd.ac.uk::5ee32232-9136-4e4d-a76d-a15cb4de04fe" providerId="AD" clId="Web-{7D54F1D8-96A7-C55E-07B5-F728DB6ECBCD}" dt="2025-03-24T10:30:28.956" v="12" actId="1076"/>
          <ac:graphicFrameMkLst>
            <pc:docMk/>
            <pc:sldMk cId="0" sldId="478"/>
            <ac:graphicFrameMk id="14338" creationId="{53F4AA47-7815-B36C-02FA-D1E7DE389998}"/>
          </ac:graphicFrameMkLst>
        </pc:graphicFrameChg>
      </pc:sldChg>
      <pc:sldChg chg="delSp modSp">
        <pc:chgData name="Shengfeng Mei" userId="S::s.mei@uwtsd.ac.uk::5ee32232-9136-4e4d-a76d-a15cb4de04fe" providerId="AD" clId="Web-{7D54F1D8-96A7-C55E-07B5-F728DB6ECBCD}" dt="2025-03-24T10:31:28.769" v="49"/>
        <pc:sldMkLst>
          <pc:docMk/>
          <pc:sldMk cId="0" sldId="481"/>
        </pc:sldMkLst>
        <pc:spChg chg="del">
          <ac:chgData name="Shengfeng Mei" userId="S::s.mei@uwtsd.ac.uk::5ee32232-9136-4e4d-a76d-a15cb4de04fe" providerId="AD" clId="Web-{7D54F1D8-96A7-C55E-07B5-F728DB6ECBCD}" dt="2025-03-24T10:31:28.769" v="49"/>
          <ac:spMkLst>
            <pc:docMk/>
            <pc:sldMk cId="0" sldId="481"/>
            <ac:spMk id="4" creationId="{6284A660-076A-B8FF-EAB1-15841A8276D1}"/>
          </ac:spMkLst>
        </pc:spChg>
        <pc:spChg chg="mod">
          <ac:chgData name="Shengfeng Mei" userId="S::s.mei@uwtsd.ac.uk::5ee32232-9136-4e4d-a76d-a15cb4de04fe" providerId="AD" clId="Web-{7D54F1D8-96A7-C55E-07B5-F728DB6ECBCD}" dt="2025-03-24T10:31:22.332" v="48" actId="20577"/>
          <ac:spMkLst>
            <pc:docMk/>
            <pc:sldMk cId="0" sldId="481"/>
            <ac:spMk id="115715" creationId="{1C429107-7AB4-2B2A-1242-628D64978931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6:07.958" v="299" actId="20577"/>
        <pc:sldMkLst>
          <pc:docMk/>
          <pc:sldMk cId="0" sldId="482"/>
        </pc:sldMkLst>
        <pc:spChg chg="mod">
          <ac:chgData name="Shengfeng Mei" userId="S::s.mei@uwtsd.ac.uk::5ee32232-9136-4e4d-a76d-a15cb4de04fe" providerId="AD" clId="Web-{7D54F1D8-96A7-C55E-07B5-F728DB6ECBCD}" dt="2025-03-24T10:46:07.958" v="299" actId="20577"/>
          <ac:spMkLst>
            <pc:docMk/>
            <pc:sldMk cId="0" sldId="482"/>
            <ac:spMk id="116738" creationId="{4AE0782D-648A-4FD4-643C-AB184310F5BE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6:41.240" v="307" actId="20577"/>
        <pc:sldMkLst>
          <pc:docMk/>
          <pc:sldMk cId="0" sldId="483"/>
        </pc:sldMkLst>
        <pc:spChg chg="mod">
          <ac:chgData name="Shengfeng Mei" userId="S::s.mei@uwtsd.ac.uk::5ee32232-9136-4e4d-a76d-a15cb4de04fe" providerId="AD" clId="Web-{7D54F1D8-96A7-C55E-07B5-F728DB6ECBCD}" dt="2025-03-24T10:46:24.162" v="304" actId="20577"/>
          <ac:spMkLst>
            <pc:docMk/>
            <pc:sldMk cId="0" sldId="483"/>
            <ac:spMk id="117762" creationId="{678493B0-ECF6-5888-D2D1-AD9070FDCD07}"/>
          </ac:spMkLst>
        </pc:spChg>
        <pc:spChg chg="mod">
          <ac:chgData name="Shengfeng Mei" userId="S::s.mei@uwtsd.ac.uk::5ee32232-9136-4e4d-a76d-a15cb4de04fe" providerId="AD" clId="Web-{7D54F1D8-96A7-C55E-07B5-F728DB6ECBCD}" dt="2025-03-24T10:46:41.240" v="307" actId="20577"/>
          <ac:spMkLst>
            <pc:docMk/>
            <pc:sldMk cId="0" sldId="483"/>
            <ac:spMk id="117763" creationId="{10FC7DEC-CC66-9344-4B93-1F8C224EFE36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37:29.198" v="57" actId="1076"/>
        <pc:sldMkLst>
          <pc:docMk/>
          <pc:sldMk cId="1562642500" sldId="1108"/>
        </pc:sldMkLst>
        <pc:spChg chg="mod">
          <ac:chgData name="Shengfeng Mei" userId="S::s.mei@uwtsd.ac.uk::5ee32232-9136-4e4d-a76d-a15cb4de04fe" providerId="AD" clId="Web-{7D54F1D8-96A7-C55E-07B5-F728DB6ECBCD}" dt="2025-03-24T10:37:11.838" v="54" actId="1076"/>
          <ac:spMkLst>
            <pc:docMk/>
            <pc:sldMk cId="1562642500" sldId="1108"/>
            <ac:spMk id="2" creationId="{36C07CF2-66E5-C56A-F460-77FA2452357F}"/>
          </ac:spMkLst>
        </pc:spChg>
        <pc:spChg chg="mod">
          <ac:chgData name="Shengfeng Mei" userId="S::s.mei@uwtsd.ac.uk::5ee32232-9136-4e4d-a76d-a15cb4de04fe" providerId="AD" clId="Web-{7D54F1D8-96A7-C55E-07B5-F728DB6ECBCD}" dt="2025-03-24T10:37:29.198" v="57" actId="1076"/>
          <ac:spMkLst>
            <pc:docMk/>
            <pc:sldMk cId="1562642500" sldId="1108"/>
            <ac:spMk id="3" creationId="{5EF72C6F-EB0B-2E60-D71E-80104D006FE8}"/>
          </ac:spMkLst>
        </pc:spChg>
        <pc:spChg chg="mod">
          <ac:chgData name="Shengfeng Mei" userId="S::s.mei@uwtsd.ac.uk::5ee32232-9136-4e4d-a76d-a15cb4de04fe" providerId="AD" clId="Web-{7D54F1D8-96A7-C55E-07B5-F728DB6ECBCD}" dt="2025-03-24T10:37:23.136" v="56" actId="20577"/>
          <ac:spMkLst>
            <pc:docMk/>
            <pc:sldMk cId="1562642500" sldId="1108"/>
            <ac:spMk id="115715" creationId="{2F6B419F-1B33-FD00-24F6-22FDAE55B592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37:56.636" v="59" actId="20577"/>
        <pc:sldMkLst>
          <pc:docMk/>
          <pc:sldMk cId="1208313485" sldId="1109"/>
        </pc:sldMkLst>
        <pc:spChg chg="mod">
          <ac:chgData name="Shengfeng Mei" userId="S::s.mei@uwtsd.ac.uk::5ee32232-9136-4e4d-a76d-a15cb4de04fe" providerId="AD" clId="Web-{7D54F1D8-96A7-C55E-07B5-F728DB6ECBCD}" dt="2025-03-24T10:37:51.667" v="58" actId="1076"/>
          <ac:spMkLst>
            <pc:docMk/>
            <pc:sldMk cId="1208313485" sldId="1109"/>
            <ac:spMk id="2" creationId="{FCEE7F5B-DA08-A959-F43F-BEFD2DBF2314}"/>
          </ac:spMkLst>
        </pc:spChg>
        <pc:spChg chg="mod">
          <ac:chgData name="Shengfeng Mei" userId="S::s.mei@uwtsd.ac.uk::5ee32232-9136-4e4d-a76d-a15cb4de04fe" providerId="AD" clId="Web-{7D54F1D8-96A7-C55E-07B5-F728DB6ECBCD}" dt="2025-03-24T10:37:56.636" v="59" actId="20577"/>
          <ac:spMkLst>
            <pc:docMk/>
            <pc:sldMk cId="1208313485" sldId="1109"/>
            <ac:spMk id="115715" creationId="{4F85D7D8-FAC6-F819-E682-B239B90EFE13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39:38.966" v="66" actId="1076"/>
        <pc:sldMkLst>
          <pc:docMk/>
          <pc:sldMk cId="660717105" sldId="1110"/>
        </pc:sldMkLst>
        <pc:spChg chg="mod">
          <ac:chgData name="Shengfeng Mei" userId="S::s.mei@uwtsd.ac.uk::5ee32232-9136-4e4d-a76d-a15cb4de04fe" providerId="AD" clId="Web-{7D54F1D8-96A7-C55E-07B5-F728DB6ECBCD}" dt="2025-03-24T10:39:38.966" v="66" actId="1076"/>
          <ac:spMkLst>
            <pc:docMk/>
            <pc:sldMk cId="660717105" sldId="1110"/>
            <ac:spMk id="2" creationId="{89FC4152-ADB4-C2CB-44B5-D429C15E1891}"/>
          </ac:spMkLst>
        </pc:spChg>
        <pc:spChg chg="mod">
          <ac:chgData name="Shengfeng Mei" userId="S::s.mei@uwtsd.ac.uk::5ee32232-9136-4e4d-a76d-a15cb4de04fe" providerId="AD" clId="Web-{7D54F1D8-96A7-C55E-07B5-F728DB6ECBCD}" dt="2025-03-24T10:39:31.622" v="65" actId="20577"/>
          <ac:spMkLst>
            <pc:docMk/>
            <pc:sldMk cId="660717105" sldId="1110"/>
            <ac:spMk id="12292" creationId="{91EB7EAA-4FC0-5B2E-861E-0A2266A82199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2:02.813" v="100" actId="20577"/>
        <pc:sldMkLst>
          <pc:docMk/>
          <pc:sldMk cId="2361462859" sldId="1111"/>
        </pc:sldMkLst>
        <pc:spChg chg="mod">
          <ac:chgData name="Shengfeng Mei" userId="S::s.mei@uwtsd.ac.uk::5ee32232-9136-4e4d-a76d-a15cb4de04fe" providerId="AD" clId="Web-{7D54F1D8-96A7-C55E-07B5-F728DB6ECBCD}" dt="2025-03-24T10:42:02.813" v="100" actId="20577"/>
          <ac:spMkLst>
            <pc:docMk/>
            <pc:sldMk cId="2361462859" sldId="1111"/>
            <ac:spMk id="106499" creationId="{D7CB53D2-2260-DAA6-E69B-F4AEB0F79FCA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1:01.358" v="85" actId="1076"/>
        <pc:sldMkLst>
          <pc:docMk/>
          <pc:sldMk cId="3128091988" sldId="1113"/>
        </pc:sldMkLst>
        <pc:spChg chg="mod">
          <ac:chgData name="Shengfeng Mei" userId="S::s.mei@uwtsd.ac.uk::5ee32232-9136-4e4d-a76d-a15cb4de04fe" providerId="AD" clId="Web-{7D54F1D8-96A7-C55E-07B5-F728DB6ECBCD}" dt="2025-03-24T10:41:01.358" v="85" actId="1076"/>
          <ac:spMkLst>
            <pc:docMk/>
            <pc:sldMk cId="3128091988" sldId="1113"/>
            <ac:spMk id="2" creationId="{5C816DF4-5A29-BDE8-BA80-A4F58B81C341}"/>
          </ac:spMkLst>
        </pc:spChg>
        <pc:spChg chg="mod">
          <ac:chgData name="Shengfeng Mei" userId="S::s.mei@uwtsd.ac.uk::5ee32232-9136-4e4d-a76d-a15cb4de04fe" providerId="AD" clId="Web-{7D54F1D8-96A7-C55E-07B5-F728DB6ECBCD}" dt="2025-03-24T10:40:57.796" v="84" actId="20577"/>
          <ac:spMkLst>
            <pc:docMk/>
            <pc:sldMk cId="3128091988" sldId="1113"/>
            <ac:spMk id="106499" creationId="{2584D5FE-E2EF-5788-8FBE-07302244DD3D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1:41.625" v="94" actId="14100"/>
        <pc:sldMkLst>
          <pc:docMk/>
          <pc:sldMk cId="3221548074" sldId="1114"/>
        </pc:sldMkLst>
        <pc:spChg chg="mod">
          <ac:chgData name="Shengfeng Mei" userId="S::s.mei@uwtsd.ac.uk::5ee32232-9136-4e4d-a76d-a15cb4de04fe" providerId="AD" clId="Web-{7D54F1D8-96A7-C55E-07B5-F728DB6ECBCD}" dt="2025-03-24T10:41:33.078" v="92" actId="1076"/>
          <ac:spMkLst>
            <pc:docMk/>
            <pc:sldMk cId="3221548074" sldId="1114"/>
            <ac:spMk id="2" creationId="{9B3894B3-B98B-D65D-4381-75E91E807AC5}"/>
          </ac:spMkLst>
        </pc:spChg>
        <pc:spChg chg="mod">
          <ac:chgData name="Shengfeng Mei" userId="S::s.mei@uwtsd.ac.uk::5ee32232-9136-4e4d-a76d-a15cb4de04fe" providerId="AD" clId="Web-{7D54F1D8-96A7-C55E-07B5-F728DB6ECBCD}" dt="2025-03-24T10:41:36.172" v="93" actId="1076"/>
          <ac:spMkLst>
            <pc:docMk/>
            <pc:sldMk cId="3221548074" sldId="1114"/>
            <ac:spMk id="3" creationId="{4F9FCEC9-F38A-7A50-1B65-9EE383D188E0}"/>
          </ac:spMkLst>
        </pc:spChg>
        <pc:spChg chg="mod">
          <ac:chgData name="Shengfeng Mei" userId="S::s.mei@uwtsd.ac.uk::5ee32232-9136-4e4d-a76d-a15cb4de04fe" providerId="AD" clId="Web-{7D54F1D8-96A7-C55E-07B5-F728DB6ECBCD}" dt="2025-03-24T10:41:41.625" v="94" actId="14100"/>
          <ac:spMkLst>
            <pc:docMk/>
            <pc:sldMk cId="3221548074" sldId="1114"/>
            <ac:spMk id="106499" creationId="{6E3C9D49-EA30-095D-34A2-2882CD10A6A0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0:33.155" v="78" actId="1076"/>
        <pc:sldMkLst>
          <pc:docMk/>
          <pc:sldMk cId="1598511151" sldId="1115"/>
        </pc:sldMkLst>
        <pc:spChg chg="mod">
          <ac:chgData name="Shengfeng Mei" userId="S::s.mei@uwtsd.ac.uk::5ee32232-9136-4e4d-a76d-a15cb4de04fe" providerId="AD" clId="Web-{7D54F1D8-96A7-C55E-07B5-F728DB6ECBCD}" dt="2025-03-24T10:40:33.155" v="78" actId="1076"/>
          <ac:spMkLst>
            <pc:docMk/>
            <pc:sldMk cId="1598511151" sldId="1115"/>
            <ac:spMk id="2" creationId="{80BBA857-491D-8031-411C-EA99D0071927}"/>
          </ac:spMkLst>
        </pc:spChg>
        <pc:spChg chg="mod">
          <ac:chgData name="Shengfeng Mei" userId="S::s.mei@uwtsd.ac.uk::5ee32232-9136-4e4d-a76d-a15cb4de04fe" providerId="AD" clId="Web-{7D54F1D8-96A7-C55E-07B5-F728DB6ECBCD}" dt="2025-03-24T10:40:30.452" v="77" actId="20577"/>
          <ac:spMkLst>
            <pc:docMk/>
            <pc:sldMk cId="1598511151" sldId="1115"/>
            <ac:spMk id="106499" creationId="{BBB21274-4228-ED4C-AF5F-CFFB700FD4D0}"/>
          </ac:spMkLst>
        </pc:spChg>
      </pc:sldChg>
      <pc:sldChg chg="modSp">
        <pc:chgData name="Shengfeng Mei" userId="S::s.mei@uwtsd.ac.uk::5ee32232-9136-4e4d-a76d-a15cb4de04fe" providerId="AD" clId="Web-{7D54F1D8-96A7-C55E-07B5-F728DB6ECBCD}" dt="2025-03-24T10:42:54.689" v="173" actId="20577"/>
        <pc:sldMkLst>
          <pc:docMk/>
          <pc:sldMk cId="2961433399" sldId="1116"/>
        </pc:sldMkLst>
        <pc:spChg chg="mod">
          <ac:chgData name="Shengfeng Mei" userId="S::s.mei@uwtsd.ac.uk::5ee32232-9136-4e4d-a76d-a15cb4de04fe" providerId="AD" clId="Web-{7D54F1D8-96A7-C55E-07B5-F728DB6ECBCD}" dt="2025-03-24T10:42:54.689" v="173" actId="20577"/>
          <ac:spMkLst>
            <pc:docMk/>
            <pc:sldMk cId="2961433399" sldId="1116"/>
            <ac:spMk id="106499" creationId="{4BBD9506-C278-A36E-995B-93D9C5197E53}"/>
          </ac:spMkLst>
        </pc:spChg>
        <pc:graphicFrameChg chg="mod modGraphic">
          <ac:chgData name="Shengfeng Mei" userId="S::s.mei@uwtsd.ac.uk::5ee32232-9136-4e4d-a76d-a15cb4de04fe" providerId="AD" clId="Web-{7D54F1D8-96A7-C55E-07B5-F728DB6ECBCD}" dt="2025-03-24T10:42:44.673" v="172" actId="1076"/>
          <ac:graphicFrameMkLst>
            <pc:docMk/>
            <pc:sldMk cId="2961433399" sldId="1116"/>
            <ac:graphicFrameMk id="2" creationId="{81596E9B-C733-D7FC-E2A1-C40026C7F818}"/>
          </ac:graphicFrameMkLst>
        </pc:graphicFrameChg>
      </pc:sldChg>
      <pc:sldChg chg="modSp">
        <pc:chgData name="Shengfeng Mei" userId="S::s.mei@uwtsd.ac.uk::5ee32232-9136-4e4d-a76d-a15cb4de04fe" providerId="AD" clId="Web-{7D54F1D8-96A7-C55E-07B5-F728DB6ECBCD}" dt="2025-03-24T10:44:12.284" v="236" actId="1076"/>
        <pc:sldMkLst>
          <pc:docMk/>
          <pc:sldMk cId="109858170" sldId="1117"/>
        </pc:sldMkLst>
        <pc:spChg chg="mod">
          <ac:chgData name="Shengfeng Mei" userId="S::s.mei@uwtsd.ac.uk::5ee32232-9136-4e4d-a76d-a15cb4de04fe" providerId="AD" clId="Web-{7D54F1D8-96A7-C55E-07B5-F728DB6ECBCD}" dt="2025-03-24T10:43:38.955" v="177" actId="20577"/>
          <ac:spMkLst>
            <pc:docMk/>
            <pc:sldMk cId="109858170" sldId="1117"/>
            <ac:spMk id="106499" creationId="{6531F509-C877-8D85-A7F0-9A00434422AC}"/>
          </ac:spMkLst>
        </pc:spChg>
        <pc:graphicFrameChg chg="mod modGraphic">
          <ac:chgData name="Shengfeng Mei" userId="S::s.mei@uwtsd.ac.uk::5ee32232-9136-4e4d-a76d-a15cb4de04fe" providerId="AD" clId="Web-{7D54F1D8-96A7-C55E-07B5-F728DB6ECBCD}" dt="2025-03-24T10:44:12.284" v="236" actId="1076"/>
          <ac:graphicFrameMkLst>
            <pc:docMk/>
            <pc:sldMk cId="109858170" sldId="1117"/>
            <ac:graphicFrameMk id="2" creationId="{C2033D6F-CF66-A5F7-6192-AA1CCEC48FAC}"/>
          </ac:graphicFrameMkLst>
        </pc:graphicFrameChg>
      </pc:sldChg>
      <pc:sldChg chg="modSp">
        <pc:chgData name="Shengfeng Mei" userId="S::s.mei@uwtsd.ac.uk::5ee32232-9136-4e4d-a76d-a15cb4de04fe" providerId="AD" clId="Web-{7D54F1D8-96A7-C55E-07B5-F728DB6ECBCD}" dt="2025-03-24T10:44:41.644" v="284" actId="1076"/>
        <pc:sldMkLst>
          <pc:docMk/>
          <pc:sldMk cId="679720278" sldId="1118"/>
        </pc:sldMkLst>
        <pc:graphicFrameChg chg="mod modGraphic">
          <ac:chgData name="Shengfeng Mei" userId="S::s.mei@uwtsd.ac.uk::5ee32232-9136-4e4d-a76d-a15cb4de04fe" providerId="AD" clId="Web-{7D54F1D8-96A7-C55E-07B5-F728DB6ECBCD}" dt="2025-03-24T10:44:41.644" v="284" actId="1076"/>
          <ac:graphicFrameMkLst>
            <pc:docMk/>
            <pc:sldMk cId="679720278" sldId="1118"/>
            <ac:graphicFrameMk id="4" creationId="{2FCE686F-486D-2CAF-957E-5BA2BC7AACB7}"/>
          </ac:graphicFrameMkLst>
        </pc:graphicFrameChg>
      </pc:sldChg>
      <pc:sldChg chg="modSp">
        <pc:chgData name="Shengfeng Mei" userId="S::s.mei@uwtsd.ac.uk::5ee32232-9136-4e4d-a76d-a15cb4de04fe" providerId="AD" clId="Web-{7D54F1D8-96A7-C55E-07B5-F728DB6ECBCD}" dt="2025-03-24T10:45:07.973" v="289" actId="1076"/>
        <pc:sldMkLst>
          <pc:docMk/>
          <pc:sldMk cId="487340142" sldId="1119"/>
        </pc:sldMkLst>
        <pc:spChg chg="mod">
          <ac:chgData name="Shengfeng Mei" userId="S::s.mei@uwtsd.ac.uk::5ee32232-9136-4e4d-a76d-a15cb4de04fe" providerId="AD" clId="Web-{7D54F1D8-96A7-C55E-07B5-F728DB6ECBCD}" dt="2025-03-24T10:45:07.973" v="289" actId="1076"/>
          <ac:spMkLst>
            <pc:docMk/>
            <pc:sldMk cId="487340142" sldId="1119"/>
            <ac:spMk id="3" creationId="{BED71DDD-D394-C1BE-AEE1-70B66E55F1CB}"/>
          </ac:spMkLst>
        </pc:spChg>
      </pc:sldChg>
    </pc:docChg>
  </pc:docChgLst>
  <pc:docChgLst>
    <pc:chgData name="Shengfeng Mei" userId="S::s.mei@uwtsd.ac.uk::5ee32232-9136-4e4d-a76d-a15cb4de04fe" providerId="AD" clId="Web-{FB44D8A1-D066-BBD5-BA14-FD4804895292}"/>
    <pc:docChg chg="modSld">
      <pc:chgData name="Shengfeng Mei" userId="S::s.mei@uwtsd.ac.uk::5ee32232-9136-4e4d-a76d-a15cb4de04fe" providerId="AD" clId="Web-{FB44D8A1-D066-BBD5-BA14-FD4804895292}" dt="2025-04-22T10:39:08.411" v="6" actId="20577"/>
      <pc:docMkLst>
        <pc:docMk/>
      </pc:docMkLst>
      <pc:sldChg chg="modSp">
        <pc:chgData name="Shengfeng Mei" userId="S::s.mei@uwtsd.ac.uk::5ee32232-9136-4e4d-a76d-a15cb4de04fe" providerId="AD" clId="Web-{FB44D8A1-D066-BBD5-BA14-FD4804895292}" dt="2025-04-22T10:39:08.411" v="6" actId="20577"/>
        <pc:sldMkLst>
          <pc:docMk/>
          <pc:sldMk cId="0" sldId="277"/>
        </pc:sldMkLst>
        <pc:spChg chg="mod">
          <ac:chgData name="Shengfeng Mei" userId="S::s.mei@uwtsd.ac.uk::5ee32232-9136-4e4d-a76d-a15cb4de04fe" providerId="AD" clId="Web-{FB44D8A1-D066-BBD5-BA14-FD4804895292}" dt="2025-04-22T10:39:08.411" v="6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  <pc:docChgLst>
    <pc:chgData name="Shengfeng Mei" userId="5ee32232-9136-4e4d-a76d-a15cb4de04fe" providerId="ADAL" clId="{BA239564-BBDF-4C33-A372-973E53FA25BE}"/>
    <pc:docChg chg="modSld">
      <pc:chgData name="Shengfeng Mei" userId="5ee32232-9136-4e4d-a76d-a15cb4de04fe" providerId="ADAL" clId="{BA239564-BBDF-4C33-A372-973E53FA25BE}" dt="2025-03-10T14:32:48.545" v="3" actId="1076"/>
      <pc:docMkLst>
        <pc:docMk/>
      </pc:docMkLst>
      <pc:sldChg chg="modSp">
        <pc:chgData name="Shengfeng Mei" userId="5ee32232-9136-4e4d-a76d-a15cb4de04fe" providerId="ADAL" clId="{BA239564-BBDF-4C33-A372-973E53FA25BE}" dt="2025-03-10T14:32:48.545" v="3" actId="1076"/>
        <pc:sldMkLst>
          <pc:docMk/>
          <pc:sldMk cId="3641969990" sldId="1056"/>
        </pc:sldMkLst>
        <pc:spChg chg="mod">
          <ac:chgData name="Shengfeng Mei" userId="5ee32232-9136-4e4d-a76d-a15cb4de04fe" providerId="ADAL" clId="{BA239564-BBDF-4C33-A372-973E53FA25BE}" dt="2025-03-10T14:32:46.698" v="2" actId="1076"/>
          <ac:spMkLst>
            <pc:docMk/>
            <pc:sldMk cId="3641969990" sldId="1056"/>
            <ac:spMk id="2" creationId="{00000000-0000-0000-0000-000000000000}"/>
          </ac:spMkLst>
        </pc:spChg>
        <pc:spChg chg="mod">
          <ac:chgData name="Shengfeng Mei" userId="5ee32232-9136-4e4d-a76d-a15cb4de04fe" providerId="ADAL" clId="{BA239564-BBDF-4C33-A372-973E53FA25BE}" dt="2025-03-10T14:32:48.545" v="3" actId="1076"/>
          <ac:spMkLst>
            <pc:docMk/>
            <pc:sldMk cId="3641969990" sldId="1056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Slide Image Placeholder 1">
            <a:extLst>
              <a:ext uri="{FF2B5EF4-FFF2-40B4-BE49-F238E27FC236}">
                <a16:creationId xmlns:a16="http://schemas.microsoft.com/office/drawing/2014/main" id="{B0DBD58F-B35D-2114-6B44-A65678A6F6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2931" name="Notes Placeholder 2">
            <a:extLst>
              <a:ext uri="{FF2B5EF4-FFF2-40B4-BE49-F238E27FC236}">
                <a16:creationId xmlns:a16="http://schemas.microsoft.com/office/drawing/2014/main" id="{9D2BF5F0-F989-F97D-BB1F-94C9EDDF89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2932" name="Slide Number Placeholder 3">
            <a:extLst>
              <a:ext uri="{FF2B5EF4-FFF2-40B4-BE49-F238E27FC236}">
                <a16:creationId xmlns:a16="http://schemas.microsoft.com/office/drawing/2014/main" id="{41FB5012-E226-4F30-4846-FB16E9F819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FED5E50-8E63-4882-84E8-1321C9400393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Slide Image Placeholder 1">
            <a:extLst>
              <a:ext uri="{FF2B5EF4-FFF2-40B4-BE49-F238E27FC236}">
                <a16:creationId xmlns:a16="http://schemas.microsoft.com/office/drawing/2014/main" id="{1D95C755-6C9F-5E31-1A10-EA6BA44366B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3955" name="Notes Placeholder 2">
            <a:extLst>
              <a:ext uri="{FF2B5EF4-FFF2-40B4-BE49-F238E27FC236}">
                <a16:creationId xmlns:a16="http://schemas.microsoft.com/office/drawing/2014/main" id="{1D4AC73E-C143-E34F-E760-9C08736946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3956" name="Slide Number Placeholder 3">
            <a:extLst>
              <a:ext uri="{FF2B5EF4-FFF2-40B4-BE49-F238E27FC236}">
                <a16:creationId xmlns:a16="http://schemas.microsoft.com/office/drawing/2014/main" id="{16463592-E88B-094E-6F12-299B1F03AC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687903B-D0B9-4924-B4F1-ADE094A0132B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Slide Image Placeholder 1">
            <a:extLst>
              <a:ext uri="{FF2B5EF4-FFF2-40B4-BE49-F238E27FC236}">
                <a16:creationId xmlns:a16="http://schemas.microsoft.com/office/drawing/2014/main" id="{84AFA9B5-3D99-E549-ACD6-26EC5CC4EB8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4979" name="Notes Placeholder 2">
            <a:extLst>
              <a:ext uri="{FF2B5EF4-FFF2-40B4-BE49-F238E27FC236}">
                <a16:creationId xmlns:a16="http://schemas.microsoft.com/office/drawing/2014/main" id="{80EC87B8-340C-9020-C77E-A48C2A6E2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4980" name="Slide Number Placeholder 3">
            <a:extLst>
              <a:ext uri="{FF2B5EF4-FFF2-40B4-BE49-F238E27FC236}">
                <a16:creationId xmlns:a16="http://schemas.microsoft.com/office/drawing/2014/main" id="{12CD70A2-64E3-198E-7441-1D8B961D28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0E4A265-4479-4D34-AE42-962CD8A10AD4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44964E-AE80-3A17-EECC-6CFBC732E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Slide Image Placeholder 1">
            <a:extLst>
              <a:ext uri="{FF2B5EF4-FFF2-40B4-BE49-F238E27FC236}">
                <a16:creationId xmlns:a16="http://schemas.microsoft.com/office/drawing/2014/main" id="{4B138D0E-F40F-3FF4-3B5E-C7F7B1DD66C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4979" name="Notes Placeholder 2">
            <a:extLst>
              <a:ext uri="{FF2B5EF4-FFF2-40B4-BE49-F238E27FC236}">
                <a16:creationId xmlns:a16="http://schemas.microsoft.com/office/drawing/2014/main" id="{7851520C-EEA0-8ACB-F3D7-57B5B046A1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4980" name="Slide Number Placeholder 3">
            <a:extLst>
              <a:ext uri="{FF2B5EF4-FFF2-40B4-BE49-F238E27FC236}">
                <a16:creationId xmlns:a16="http://schemas.microsoft.com/office/drawing/2014/main" id="{1E162CAE-A6C8-1E88-8603-7031E6C9D4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0E4A265-4479-4D34-AE42-962CD8A10AD4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782301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5AAABD-32A5-1742-A484-E67C5C35A3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Slide Image Placeholder 1">
            <a:extLst>
              <a:ext uri="{FF2B5EF4-FFF2-40B4-BE49-F238E27FC236}">
                <a16:creationId xmlns:a16="http://schemas.microsoft.com/office/drawing/2014/main" id="{221F5549-D301-CFFD-3029-0BD6D21E4FC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4979" name="Notes Placeholder 2">
            <a:extLst>
              <a:ext uri="{FF2B5EF4-FFF2-40B4-BE49-F238E27FC236}">
                <a16:creationId xmlns:a16="http://schemas.microsoft.com/office/drawing/2014/main" id="{5ECDB182-A4E5-C1AA-C7C2-445E902FC9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4980" name="Slide Number Placeholder 3">
            <a:extLst>
              <a:ext uri="{FF2B5EF4-FFF2-40B4-BE49-F238E27FC236}">
                <a16:creationId xmlns:a16="http://schemas.microsoft.com/office/drawing/2014/main" id="{7DF50D20-A9DF-4F8C-E79F-6105C0C4A1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0E4A265-4479-4D34-AE42-962CD8A10AD4}" type="slidenum">
              <a:rPr lang="en-US" altLang="en-US" sz="1300"/>
              <a:pPr/>
              <a:t>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5892995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805811-1C24-D541-05AC-44AFA80DF3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Slide Image Placeholder 1">
            <a:extLst>
              <a:ext uri="{FF2B5EF4-FFF2-40B4-BE49-F238E27FC236}">
                <a16:creationId xmlns:a16="http://schemas.microsoft.com/office/drawing/2014/main" id="{97FB415B-9161-DCD2-9F1E-0642E939BA7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2691" name="Notes Placeholder 2">
            <a:extLst>
              <a:ext uri="{FF2B5EF4-FFF2-40B4-BE49-F238E27FC236}">
                <a16:creationId xmlns:a16="http://schemas.microsoft.com/office/drawing/2014/main" id="{77A1FBFE-F216-28D0-5742-E456A6C124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2692" name="Slide Number Placeholder 3">
            <a:extLst>
              <a:ext uri="{FF2B5EF4-FFF2-40B4-BE49-F238E27FC236}">
                <a16:creationId xmlns:a16="http://schemas.microsoft.com/office/drawing/2014/main" id="{FA7BC8DA-CB0D-9B68-C3E9-C3C165BFC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2431409-CA18-41AD-961B-E5FB8A00C89B}" type="slidenum">
              <a:rPr lang="en-US" altLang="en-US" sz="1300"/>
              <a:pPr/>
              <a:t>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2199531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81B132FD-E38F-C7AD-BA1B-23B902FAB4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D127E370-1200-059C-0BF2-85DA1D7AA8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E838264B-E4FF-3984-9BA8-198E191570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FCC73B-458E-D254-72B4-8B0EEFD656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C5264A76-9F0C-2797-E04D-1F3F6710D89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BF355DD1-0A68-6B6C-5E99-F4C9A66386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E1A56233-73ED-09DC-3B5B-B6A603C3E1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9240473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2E875-DFC4-4EAC-3DE2-73DEA6B97C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7692D183-6DFE-D16A-29BC-BF3A8D258F2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BE5F1EA6-E5E6-AA24-A269-27D3C68F75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116F07B5-E98B-574D-E98B-24020817ED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6811366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183D5F-68FB-91EF-DB85-E1B6D849C1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121E1D55-3E26-C97A-D6DA-30BF669A04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578CF862-16ED-ECD6-5CAB-62CAB89399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F0F64961-C4EB-0EC4-CB02-695CF897DD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12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813437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1E286D-C092-FE02-57F9-8A9E281B9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9F978D1D-38AA-C8CF-5601-9BE6ABF106F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6565D1B8-F839-048F-DD18-FE4EE195AF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46C4C845-082F-A179-66E7-25534C369D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437399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01DB8F-9BA3-1C22-E973-51DCDEC30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D73109DA-D122-042E-01C4-AD5F790227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57699190-C127-A488-CA2B-934F833E63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6CCF4FD7-04FD-278A-5759-2F64ABE642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14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4996904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8D115-6C44-356A-5EBE-2A31201C2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05647701-97BB-9983-2AAB-D2D267FEF7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DE0A716D-9DF5-BABF-E3D2-33928BDA1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8064BCE7-2699-A5BC-E898-7A81EF73A1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15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713719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0DDA6E-628D-627C-572C-4A23DB2D5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FA56CA29-D793-1DAF-2C55-B2386BD5899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4427616F-BDF1-263E-F792-6C5519F01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42D966F5-058C-FE47-CB4B-B60E1F9857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16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8695819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598C99-3D91-A1C4-13BC-BD827F6909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718F4FD4-9FA5-90D7-5C87-78D18CCE369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487F2AE2-BF72-AEA5-396E-F3F8878024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38FAE43D-F3F1-6219-AD11-0D21F1DA3E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17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7977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Slide Image Placeholder 1">
            <a:extLst>
              <a:ext uri="{FF2B5EF4-FFF2-40B4-BE49-F238E27FC236}">
                <a16:creationId xmlns:a16="http://schemas.microsoft.com/office/drawing/2014/main" id="{BDAFE6D2-0B08-BF6A-71E9-83B5FDDBCB3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8835" name="Notes Placeholder 2">
            <a:extLst>
              <a:ext uri="{FF2B5EF4-FFF2-40B4-BE49-F238E27FC236}">
                <a16:creationId xmlns:a16="http://schemas.microsoft.com/office/drawing/2014/main" id="{8F1E375D-503C-E1D3-04C1-4C978B2860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8836" name="Slide Number Placeholder 3">
            <a:extLst>
              <a:ext uri="{FF2B5EF4-FFF2-40B4-BE49-F238E27FC236}">
                <a16:creationId xmlns:a16="http://schemas.microsoft.com/office/drawing/2014/main" id="{EA1AD017-345B-383E-1B6C-E30D651354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275A96F-56B3-4278-8232-C6C425650B6B}" type="slidenum">
              <a:rPr lang="en-US" altLang="en-US" sz="1300"/>
              <a:pPr/>
              <a:t>18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Slide Image Placeholder 1">
            <a:extLst>
              <a:ext uri="{FF2B5EF4-FFF2-40B4-BE49-F238E27FC236}">
                <a16:creationId xmlns:a16="http://schemas.microsoft.com/office/drawing/2014/main" id="{34BBACD8-828D-12BE-19F0-23A85BDC54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9859" name="Notes Placeholder 2">
            <a:extLst>
              <a:ext uri="{FF2B5EF4-FFF2-40B4-BE49-F238E27FC236}">
                <a16:creationId xmlns:a16="http://schemas.microsoft.com/office/drawing/2014/main" id="{20FB1531-2EFF-A7DB-142C-A2586D9348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9860" name="Slide Number Placeholder 3">
            <a:extLst>
              <a:ext uri="{FF2B5EF4-FFF2-40B4-BE49-F238E27FC236}">
                <a16:creationId xmlns:a16="http://schemas.microsoft.com/office/drawing/2014/main" id="{C09E6E8D-6161-339C-B826-B65106A68B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736F8FA-CAA3-4E43-9EC9-BA0D28B28103}" type="slidenum">
              <a:rPr lang="en-US" altLang="en-US" sz="1300"/>
              <a:pPr/>
              <a:t>19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Slide Image Placeholder 1">
            <a:extLst>
              <a:ext uri="{FF2B5EF4-FFF2-40B4-BE49-F238E27FC236}">
                <a16:creationId xmlns:a16="http://schemas.microsoft.com/office/drawing/2014/main" id="{3896EBA7-25D9-E782-8F9D-3E687F2E44D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0883" name="Notes Placeholder 2">
            <a:extLst>
              <a:ext uri="{FF2B5EF4-FFF2-40B4-BE49-F238E27FC236}">
                <a16:creationId xmlns:a16="http://schemas.microsoft.com/office/drawing/2014/main" id="{F7AAB18A-58CC-42F7-F6FA-A747CB3497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0884" name="Slide Number Placeholder 3">
            <a:extLst>
              <a:ext uri="{FF2B5EF4-FFF2-40B4-BE49-F238E27FC236}">
                <a16:creationId xmlns:a16="http://schemas.microsoft.com/office/drawing/2014/main" id="{E5160CB9-85F1-72D3-47AA-E3904E031A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7C9C63B-38E1-4A35-A882-DDF2FFA238D7}" type="slidenum">
              <a:rPr lang="en-US" altLang="en-US" sz="1300"/>
              <a:pPr/>
              <a:t>20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Slide Image Placeholder 1">
            <a:extLst>
              <a:ext uri="{FF2B5EF4-FFF2-40B4-BE49-F238E27FC236}">
                <a16:creationId xmlns:a16="http://schemas.microsoft.com/office/drawing/2014/main" id="{F40F8F2C-D039-11F5-05F8-3FF0DBCA3E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1907" name="Notes Placeholder 2">
            <a:extLst>
              <a:ext uri="{FF2B5EF4-FFF2-40B4-BE49-F238E27FC236}">
                <a16:creationId xmlns:a16="http://schemas.microsoft.com/office/drawing/2014/main" id="{B86B90D7-591D-D959-D1A3-258FA2DFE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1908" name="Slide Number Placeholder 3">
            <a:extLst>
              <a:ext uri="{FF2B5EF4-FFF2-40B4-BE49-F238E27FC236}">
                <a16:creationId xmlns:a16="http://schemas.microsoft.com/office/drawing/2014/main" id="{2B0C4A43-75DD-1CF0-8CB5-321D39F5FF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5DC1A4F-8FDE-458D-93A5-1A33E5E30D6E}" type="slidenum">
              <a:rPr lang="en-US" altLang="en-US" sz="1300"/>
              <a:pPr/>
              <a:t>21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Slide Image Placeholder 1">
            <a:extLst>
              <a:ext uri="{FF2B5EF4-FFF2-40B4-BE49-F238E27FC236}">
                <a16:creationId xmlns:a16="http://schemas.microsoft.com/office/drawing/2014/main" id="{2C820E77-4C82-0BB8-9504-F317D418EE0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6003" name="Notes Placeholder 2">
            <a:extLst>
              <a:ext uri="{FF2B5EF4-FFF2-40B4-BE49-F238E27FC236}">
                <a16:creationId xmlns:a16="http://schemas.microsoft.com/office/drawing/2014/main" id="{8066EF68-0119-CCD8-3C6C-44935571C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6004" name="Slide Number Placeholder 3">
            <a:extLst>
              <a:ext uri="{FF2B5EF4-FFF2-40B4-BE49-F238E27FC236}">
                <a16:creationId xmlns:a16="http://schemas.microsoft.com/office/drawing/2014/main" id="{42D29322-A22E-00E6-57A9-A3678B1924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6D8C459-D0F8-4C55-91BF-3B0CAFEF7418}" type="slidenum">
              <a:rPr lang="en-US" altLang="en-US" sz="1300"/>
              <a:pPr/>
              <a:t>22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Slide Image Placeholder 1">
            <a:extLst>
              <a:ext uri="{FF2B5EF4-FFF2-40B4-BE49-F238E27FC236}">
                <a16:creationId xmlns:a16="http://schemas.microsoft.com/office/drawing/2014/main" id="{13D3CCE9-086E-AE36-7ED5-1450341942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7027" name="Notes Placeholder 2">
            <a:extLst>
              <a:ext uri="{FF2B5EF4-FFF2-40B4-BE49-F238E27FC236}">
                <a16:creationId xmlns:a16="http://schemas.microsoft.com/office/drawing/2014/main" id="{F153A2D0-E55D-C913-7BC5-520FBFAFD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7028" name="Slide Number Placeholder 3">
            <a:extLst>
              <a:ext uri="{FF2B5EF4-FFF2-40B4-BE49-F238E27FC236}">
                <a16:creationId xmlns:a16="http://schemas.microsoft.com/office/drawing/2014/main" id="{AA64F591-C746-28F0-708C-01C0CF57B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D66BAF2-4076-4E64-8994-6AB924C8BF67}" type="slidenum">
              <a:rPr lang="en-US" altLang="en-US" sz="1300"/>
              <a:pPr/>
              <a:t>23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Slide Image Placeholder 1">
            <a:extLst>
              <a:ext uri="{FF2B5EF4-FFF2-40B4-BE49-F238E27FC236}">
                <a16:creationId xmlns:a16="http://schemas.microsoft.com/office/drawing/2014/main" id="{B5EA98E1-8BAA-111C-8C86-265A641BD7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8051" name="Notes Placeholder 2">
            <a:extLst>
              <a:ext uri="{FF2B5EF4-FFF2-40B4-BE49-F238E27FC236}">
                <a16:creationId xmlns:a16="http://schemas.microsoft.com/office/drawing/2014/main" id="{B2C20769-38AD-B895-5342-AC1F35DE26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8052" name="Slide Number Placeholder 3">
            <a:extLst>
              <a:ext uri="{FF2B5EF4-FFF2-40B4-BE49-F238E27FC236}">
                <a16:creationId xmlns:a16="http://schemas.microsoft.com/office/drawing/2014/main" id="{B6B1FB52-A5E6-F52D-294B-6705CD9C9C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0C9B18D-7EFC-446A-8F18-8DFA2F6699D7}" type="slidenum">
              <a:rPr lang="en-US" altLang="en-US" sz="1300"/>
              <a:pPr/>
              <a:t>24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Slide Image Placeholder 1">
            <a:extLst>
              <a:ext uri="{FF2B5EF4-FFF2-40B4-BE49-F238E27FC236}">
                <a16:creationId xmlns:a16="http://schemas.microsoft.com/office/drawing/2014/main" id="{0226B657-58AD-5E8C-E623-FAE6CC7A1AC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9075" name="Notes Placeholder 2">
            <a:extLst>
              <a:ext uri="{FF2B5EF4-FFF2-40B4-BE49-F238E27FC236}">
                <a16:creationId xmlns:a16="http://schemas.microsoft.com/office/drawing/2014/main" id="{86D3376F-9E72-D8C8-BE35-F85777AA0F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9076" name="Slide Number Placeholder 3">
            <a:extLst>
              <a:ext uri="{FF2B5EF4-FFF2-40B4-BE49-F238E27FC236}">
                <a16:creationId xmlns:a16="http://schemas.microsoft.com/office/drawing/2014/main" id="{16F6F83D-3D96-ECFF-5621-761AED0D1A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98F0359-CDD0-4050-AFF7-76D3213D784C}" type="slidenum">
              <a:rPr lang="en-US" altLang="en-US" sz="1300"/>
              <a:pPr/>
              <a:t>25</a:t>
            </a:fld>
            <a:endParaRPr lang="en-US" altLang="en-US" sz="13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91630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08461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4893469"/>
            <a:ext cx="971550" cy="164306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4786313"/>
            <a:ext cx="2895600" cy="273844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293777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4845844"/>
            <a:ext cx="2895600" cy="273844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994813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869673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7"/>
            <a:ext cx="4040188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7"/>
            <a:ext cx="4041775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387913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02241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381840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2"/>
            <a:ext cx="5486400" cy="2868253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3867894"/>
            <a:ext cx="5486400" cy="324036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393194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393194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622822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2971801"/>
            <a:ext cx="8229600" cy="1622822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3969" y="4629151"/>
            <a:ext cx="8595360" cy="176597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5/23/2025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896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2937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4893469"/>
            <a:ext cx="971550" cy="1643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4786313"/>
            <a:ext cx="730250" cy="254794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91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656160" y="681037"/>
            <a:ext cx="5829300" cy="926300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571604" y="1446602"/>
            <a:ext cx="5840057" cy="251819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6</a:t>
            </a:r>
            <a:endParaRPr lang="en-GB" altLang="en-US" dirty="0">
              <a:solidFill>
                <a:schemeClr val="accent2"/>
              </a:solidFill>
              <a:cs typeface="Arial"/>
            </a:endParaRP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Ratios (Part 2)</a:t>
            </a:r>
            <a:endParaRPr lang="en-GB" altLang="en-US" sz="3600" b="1" dirty="0">
              <a:solidFill>
                <a:schemeClr val="accent2"/>
              </a:solidFill>
              <a:cs typeface="Arial"/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4840002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6E0D3-305E-22F7-DD07-91205DA1F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Week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5A68-4896-52B8-AF6B-9634B81EF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Investment Ratios</a:t>
            </a:r>
          </a:p>
          <a:p>
            <a:r>
              <a:rPr lang="en-GB"/>
              <a:t>Cash Flow Ratios</a:t>
            </a:r>
          </a:p>
          <a:p>
            <a:r>
              <a:rPr lang="en-GB"/>
              <a:t>Limitations of Financial Ratios and Analysis.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3858A-ECFB-07F7-A828-69953415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3FADB-C2AE-B586-88DF-7E84CE7B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3549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1">
            <a:extLst>
              <a:ext uri="{FF2B5EF4-FFF2-40B4-BE49-F238E27FC236}">
                <a16:creationId xmlns:a16="http://schemas.microsoft.com/office/drawing/2014/main" id="{02C7B8E5-E512-951C-8E30-848C597316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317" name="Rectangle 42">
                <a:extLst>
                  <a:ext uri="{FF2B5EF4-FFF2-40B4-BE49-F238E27FC236}">
                    <a16:creationId xmlns:a16="http://schemas.microsoft.com/office/drawing/2014/main" id="{FCE3D181-EBF3-7B1C-F259-3750745E54A0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50477" y="1203598"/>
                <a:ext cx="8236323" cy="3506320"/>
              </a:xfrm>
            </p:spPr>
            <p:txBody>
              <a:bodyPr rIns="68580"/>
              <a:lstStyle/>
              <a:p>
                <a:pPr eaLnBrk="1" hangingPunct="1">
                  <a:lnSpc>
                    <a:spcPct val="90000"/>
                  </a:lnSpc>
                </a:pPr>
                <a:r>
                  <a:rPr lang="en-US" altLang="en-US" sz="2800">
                    <a:ea typeface="ヒラギノ角ゴ Pro W3"/>
                  </a:rPr>
                  <a:t>Investment Ratios</a:t>
                </a:r>
              </a:p>
              <a:p>
                <a:pPr lvl="1" eaLnBrk="1" hangingPunct="1">
                  <a:lnSpc>
                    <a:spcPct val="90000"/>
                  </a:lnSpc>
                </a:pPr>
                <a:r>
                  <a:rPr lang="en-US" altLang="en-US" sz="2400">
                    <a:ea typeface="ヒラギノ角ゴ Pro W3"/>
                  </a:rPr>
                  <a:t>Return on Equity (ROE)</a:t>
                </a:r>
                <a:endParaRPr lang="en-US" altLang="en-US" sz="2400">
                  <a:ea typeface="ヒラギノ角ゴ Pro W3" pitchFamily="-65" charset="-128"/>
                </a:endParaRPr>
              </a:p>
              <a:p>
                <a:pPr lvl="2" eaLnBrk="1" hangingPunct="1">
                  <a:lnSpc>
                    <a:spcPct val="90000"/>
                  </a:lnSpc>
                </a:pPr>
                <a:r>
                  <a:rPr lang="en-US" altLang="en-US">
                    <a:ea typeface="ＭＳ Ｐゴシック"/>
                  </a:rPr>
                  <a:t>Evaluating the firm’s return on investment by comparing its income to its investment </a:t>
                </a:r>
              </a:p>
              <a:p>
                <a:pPr lvl="2" eaLnBrk="1" hangingPunct="1">
                  <a:lnSpc>
                    <a:spcPct val="9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Return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 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on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 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Equity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=</m:t>
                    </m:r>
                    <m:f>
                      <m:fPr>
                        <m:ctrlPr>
                          <a:rPr lang="en-GB" altLang="en-US" b="0" i="1" smtClean="0">
                            <a:latin typeface="Cambria Math" panose="02040503050406030204" pitchFamily="18" charset="0"/>
                            <a:ea typeface="ＭＳ Ｐゴシック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Net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Income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Book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Value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of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Equity</m:t>
                        </m:r>
                      </m:den>
                    </m:f>
                  </m:oMath>
                </a14:m>
                <a:endParaRPr lang="en-US" altLang="en-US">
                  <a:ea typeface="ＭＳ Ｐゴシック"/>
                </a:endParaRPr>
              </a:p>
            </p:txBody>
          </p:sp>
        </mc:Choice>
        <mc:Fallback xmlns="">
          <p:sp>
            <p:nvSpPr>
              <p:cNvPr id="13317" name="Rectangle 42">
                <a:extLst>
                  <a:ext uri="{FF2B5EF4-FFF2-40B4-BE49-F238E27FC236}">
                    <a16:creationId xmlns:a16="http://schemas.microsoft.com/office/drawing/2014/main" id="{FCE3D181-EBF3-7B1C-F259-3750745E54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0477" y="1203598"/>
                <a:ext cx="8236323" cy="3506320"/>
              </a:xfrm>
              <a:blipFill>
                <a:blip r:embed="rId3"/>
                <a:stretch>
                  <a:fillRect l="-1332" t="-295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1">
            <a:extLst>
              <a:ext uri="{FF2B5EF4-FFF2-40B4-BE49-F238E27FC236}">
                <a16:creationId xmlns:a16="http://schemas.microsoft.com/office/drawing/2014/main" id="{383561C6-05F9-E3E4-2700-519E17AEE0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340" name="Rectangle 42">
                <a:extLst>
                  <a:ext uri="{FF2B5EF4-FFF2-40B4-BE49-F238E27FC236}">
                    <a16:creationId xmlns:a16="http://schemas.microsoft.com/office/drawing/2014/main" id="{D0F40EDA-4275-8D0C-3F35-B0B3EBDFCC20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/>
            <p:txBody>
              <a:bodyPr rIns="68580"/>
              <a:lstStyle/>
              <a:p>
                <a:pPr eaLnBrk="1" hangingPunct="1">
                  <a:lnSpc>
                    <a:spcPct val="90000"/>
                  </a:lnSpc>
                </a:pPr>
                <a:r>
                  <a:rPr lang="en-US" altLang="en-US" sz="2800">
                    <a:ea typeface="ヒラギノ角ゴ Pro W3"/>
                  </a:rPr>
                  <a:t>Investment Ratios</a:t>
                </a:r>
              </a:p>
              <a:p>
                <a:pPr lvl="1" eaLnBrk="1" hangingPunct="1">
                  <a:lnSpc>
                    <a:spcPct val="90000"/>
                  </a:lnSpc>
                </a:pPr>
                <a:r>
                  <a:rPr lang="en-US" altLang="en-US" sz="2400">
                    <a:ea typeface="ヒラギノ角ゴ Pro W3"/>
                  </a:rPr>
                  <a:t>Return on Assets (ROA)</a:t>
                </a:r>
                <a:endParaRPr lang="en-US" altLang="en-US" sz="2400">
                  <a:ea typeface="ヒラギノ角ゴ Pro W3" pitchFamily="-65" charset="-128"/>
                </a:endParaRPr>
              </a:p>
              <a:p>
                <a:pPr lvl="2" eaLnBrk="1" hangingPunct="1">
                  <a:lnSpc>
                    <a:spcPct val="90000"/>
                  </a:lnSpc>
                </a:pPr>
                <a:r>
                  <a:rPr lang="en-US" altLang="en-US">
                    <a:ea typeface="ＭＳ Ｐゴシック"/>
                  </a:rPr>
                  <a:t>Evaluating the firm’s return on investment by comparing its income to its assets</a:t>
                </a:r>
              </a:p>
              <a:p>
                <a:pPr lvl="2" eaLnBrk="1" hangingPunct="1">
                  <a:lnSpc>
                    <a:spcPct val="9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Return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 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on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 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Assets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=</m:t>
                    </m:r>
                    <m:f>
                      <m:fPr>
                        <m:ctrlPr>
                          <a:rPr lang="en-GB" altLang="en-US" b="0" i="1" smtClean="0">
                            <a:latin typeface="Cambria Math" panose="02040503050406030204" pitchFamily="18" charset="0"/>
                            <a:ea typeface="ＭＳ Ｐゴシック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Net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Income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Total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Assets</m:t>
                        </m:r>
                      </m:den>
                    </m:f>
                  </m:oMath>
                </a14:m>
                <a:endParaRPr lang="en-US" altLang="en-US">
                  <a:ea typeface="ＭＳ Ｐゴシック"/>
                </a:endParaRPr>
              </a:p>
            </p:txBody>
          </p:sp>
        </mc:Choice>
        <mc:Fallback xmlns="">
          <p:sp>
            <p:nvSpPr>
              <p:cNvPr id="14340" name="Rectangle 42">
                <a:extLst>
                  <a:ext uri="{FF2B5EF4-FFF2-40B4-BE49-F238E27FC236}">
                    <a16:creationId xmlns:a16="http://schemas.microsoft.com/office/drawing/2014/main" id="{D0F40EDA-4275-8D0C-3F35-B0B3EBDFCC2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333" t="-373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41">
            <a:extLst>
              <a:ext uri="{FF2B5EF4-FFF2-40B4-BE49-F238E27FC236}">
                <a16:creationId xmlns:a16="http://schemas.microsoft.com/office/drawing/2014/main" id="{4893D066-2D7F-3511-15C2-59BA6F748E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5715" name="Rectangle 42">
                <a:extLst>
                  <a:ext uri="{FF2B5EF4-FFF2-40B4-BE49-F238E27FC236}">
                    <a16:creationId xmlns:a16="http://schemas.microsoft.com/office/drawing/2014/main" id="{1C429107-7AB4-2B2A-1242-628D64978931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323528" y="1200151"/>
                <a:ext cx="8363272" cy="2937774"/>
              </a:xfrm>
            </p:spPr>
            <p:txBody>
              <a:bodyPr rIns="68580"/>
              <a:lstStyle/>
              <a:p>
                <a:pPr eaLnBrk="1" hangingPunct="1">
                  <a:lnSpc>
                    <a:spcPct val="90000"/>
                  </a:lnSpc>
                </a:pPr>
                <a:r>
                  <a:rPr lang="en-US" altLang="en-US" sz="2800">
                    <a:ea typeface="ヒラギノ角ゴ Pro W3"/>
                  </a:rPr>
                  <a:t>Investment Ratios</a:t>
                </a:r>
              </a:p>
              <a:p>
                <a:pPr lvl="1" eaLnBrk="1" hangingPunct="1">
                  <a:lnSpc>
                    <a:spcPct val="90000"/>
                  </a:lnSpc>
                </a:pPr>
                <a:r>
                  <a:rPr lang="en-US" altLang="en-US" sz="2400">
                    <a:ea typeface="ヒラギノ角ゴ Pro W3"/>
                  </a:rPr>
                  <a:t>Return on Invested Capital (ROIC)</a:t>
                </a:r>
                <a:endParaRPr lang="en-US" altLang="en-US" sz="2400">
                  <a:ea typeface="ヒラギノ角ゴ Pro W3" pitchFamily="-65" charset="-128"/>
                </a:endParaRPr>
              </a:p>
              <a:p>
                <a:pPr lvl="2" eaLnBrk="1" hangingPunct="1">
                  <a:lnSpc>
                    <a:spcPct val="90000"/>
                  </a:lnSpc>
                </a:pPr>
                <a:r>
                  <a:rPr lang="en-US" altLang="en-US">
                    <a:ea typeface="ＭＳ Ｐゴシック"/>
                  </a:rPr>
                  <a:t>After-tax profit generated by the business, excluding interest, compared to capital raised that has already been deployed</a:t>
                </a:r>
              </a:p>
              <a:p>
                <a:pPr lvl="2">
                  <a:lnSpc>
                    <a:spcPct val="9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ROIC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=</m:t>
                    </m:r>
                    <m:f>
                      <m:fPr>
                        <m:ctrlPr>
                          <a:rPr lang="en-GB" altLang="en-US" b="0" i="1" smtClean="0">
                            <a:latin typeface="Cambria Math" panose="02040503050406030204" pitchFamily="18" charset="0"/>
                            <a:ea typeface="ＭＳ Ｐゴシック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EBIT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Taxation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Total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Equity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+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Net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Debt</m:t>
                        </m:r>
                      </m:den>
                    </m:f>
                  </m:oMath>
                </a14:m>
                <a:endParaRPr lang="en-US" altLang="en-US">
                  <a:ea typeface="ＭＳ Ｐゴシック"/>
                </a:endParaRPr>
              </a:p>
              <a:p>
                <a:pPr lvl="2">
                  <a:lnSpc>
                    <a:spcPct val="90000"/>
                  </a:lnSpc>
                </a:pPr>
                <a:r>
                  <a:rPr lang="en-US" altLang="en-US">
                    <a:ea typeface="ＭＳ Ｐゴシック"/>
                  </a:rPr>
                  <a:t>Tips: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Net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 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Debt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=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Total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 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Debt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−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Cash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 &amp; 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Cash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 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Equivalent</m:t>
                    </m:r>
                  </m:oMath>
                </a14:m>
                <a:endParaRPr lang="en-US" altLang="en-US">
                  <a:ea typeface="ＭＳ Ｐゴシック"/>
                </a:endParaRPr>
              </a:p>
            </p:txBody>
          </p:sp>
        </mc:Choice>
        <mc:Fallback xmlns="">
          <p:sp>
            <p:nvSpPr>
              <p:cNvPr id="115715" name="Rectangle 42">
                <a:extLst>
                  <a:ext uri="{FF2B5EF4-FFF2-40B4-BE49-F238E27FC236}">
                    <a16:creationId xmlns:a16="http://schemas.microsoft.com/office/drawing/2014/main" id="{1C429107-7AB4-2B2A-1242-628D6497893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1200151"/>
                <a:ext cx="8363272" cy="2937774"/>
              </a:xfrm>
              <a:blipFill>
                <a:blip r:embed="rId3"/>
                <a:stretch>
                  <a:fillRect l="-1312" t="-3734" r="-2187" b="-622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5716" name="TextBox 1">
            <a:extLst>
              <a:ext uri="{FF2B5EF4-FFF2-40B4-BE49-F238E27FC236}">
                <a16:creationId xmlns:a16="http://schemas.microsoft.com/office/drawing/2014/main" id="{692ABF48-14AC-3BB6-8F3E-D57241722B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2974975"/>
            <a:ext cx="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/>
          </a:p>
        </p:txBody>
      </p:sp>
    </p:spTree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C1E03-A380-B964-5442-62D7AE164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41">
            <a:extLst>
              <a:ext uri="{FF2B5EF4-FFF2-40B4-BE49-F238E27FC236}">
                <a16:creationId xmlns:a16="http://schemas.microsoft.com/office/drawing/2014/main" id="{F25045E5-C412-1AF6-A188-05B433E1E1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5715" name="Rectangle 42">
                <a:extLst>
                  <a:ext uri="{FF2B5EF4-FFF2-40B4-BE49-F238E27FC236}">
                    <a16:creationId xmlns:a16="http://schemas.microsoft.com/office/drawing/2014/main" id="{2F6B419F-1B33-FD00-24F6-22FDAE55B592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/>
            <p:txBody>
              <a:bodyPr rIns="68580"/>
              <a:lstStyle/>
              <a:p>
                <a:pPr eaLnBrk="1" hangingPunct="1">
                  <a:lnSpc>
                    <a:spcPct val="90000"/>
                  </a:lnSpc>
                </a:pPr>
                <a:r>
                  <a:rPr lang="en-US" altLang="en-US" sz="2800">
                    <a:ea typeface="ヒラギノ角ゴ Pro W3"/>
                  </a:rPr>
                  <a:t>Investment Ratios</a:t>
                </a:r>
                <a:endParaRPr lang="en-US" altLang="en-US" sz="2800">
                  <a:ea typeface="ヒラギノ角ゴ Pro W3" pitchFamily="-65" charset="-128"/>
                </a:endParaRPr>
              </a:p>
              <a:p>
                <a:pPr lvl="1" eaLnBrk="1" hangingPunct="1">
                  <a:lnSpc>
                    <a:spcPct val="90000"/>
                  </a:lnSpc>
                </a:pPr>
                <a:r>
                  <a:rPr lang="en-US" altLang="en-US" sz="2400">
                    <a:ea typeface="ヒラギノ角ゴ Pro W3"/>
                  </a:rPr>
                  <a:t>Dividend Payout Ratio</a:t>
                </a:r>
                <a:endParaRPr lang="en-US" altLang="en-US" sz="2400">
                  <a:ea typeface="ヒラギノ角ゴ Pro W3" pitchFamily="-65" charset="-128"/>
                </a:endParaRPr>
              </a:p>
              <a:p>
                <a:pPr lvl="2" eaLnBrk="1" hangingPunct="1">
                  <a:lnSpc>
                    <a:spcPct val="90000"/>
                  </a:lnSpc>
                </a:pPr>
                <a:r>
                  <a:rPr lang="en-US" altLang="en-US" sz="2000">
                    <a:ea typeface="ＭＳ Ｐゴシック"/>
                  </a:rPr>
                  <a:t>The proportion of the earnings that is paid out to shareholders in the form of dividend.</a:t>
                </a:r>
              </a:p>
              <a:p>
                <a:pPr marL="914400" lvl="2" indent="0" eaLnBrk="1" hangingPunct="1">
                  <a:lnSpc>
                    <a:spcPct val="9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00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Dividend</m:t>
                      </m:r>
                      <m:r>
                        <a:rPr lang="en-GB" sz="200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00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Payout</m:t>
                      </m:r>
                      <m:r>
                        <a:rPr lang="en-GB" sz="200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00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Ratio</m:t>
                      </m:r>
                      <m:r>
                        <a:rPr lang="en-GB" sz="200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0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Dividend</m:t>
                          </m:r>
                          <m:r>
                            <a:rPr lang="en-GB" sz="20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0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Paid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0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Net</m:t>
                          </m:r>
                          <m:r>
                            <a:rPr lang="en-GB" sz="20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0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Income</m:t>
                          </m:r>
                        </m:den>
                      </m:f>
                    </m:oMath>
                  </m:oMathPara>
                </a14:m>
                <a:endParaRPr lang="en-US" altLang="en-US">
                  <a:ea typeface="ＭＳ Ｐゴシック"/>
                </a:endParaRPr>
              </a:p>
              <a:p>
                <a:pPr lvl="2">
                  <a:lnSpc>
                    <a:spcPct val="90000"/>
                  </a:lnSpc>
                </a:pPr>
                <a:r>
                  <a:rPr lang="en-US" altLang="en-US" sz="2000">
                    <a:ea typeface="ＭＳ Ｐゴシック"/>
                  </a:rPr>
                  <a:t>A slightly different form is called Dividend Cover Ratio</a:t>
                </a:r>
              </a:p>
              <a:p>
                <a:pPr marL="914400" lvl="2" indent="0">
                  <a:lnSpc>
                    <a:spcPct val="9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000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Dividend</m:t>
                      </m:r>
                      <m:r>
                        <a:rPr lang="en-GB" sz="2000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Cover</m:t>
                      </m:r>
                      <m:r>
                        <a:rPr lang="en-GB" sz="2000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Ratio</m:t>
                      </m:r>
                      <m:r>
                        <a:rPr lang="en-GB" sz="2000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000" b="0" i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Net</m:t>
                          </m:r>
                          <m:r>
                            <a:rPr lang="en-GB" sz="2000" b="0" i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000" b="0" i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Income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0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Dividend</m:t>
                          </m:r>
                          <m:r>
                            <a:rPr lang="en-GB" sz="20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0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Paid</m:t>
                          </m:r>
                        </m:den>
                      </m:f>
                    </m:oMath>
                  </m:oMathPara>
                </a14:m>
                <a:endParaRPr lang="en-GB" sz="200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5715" name="Rectangle 42">
                <a:extLst>
                  <a:ext uri="{FF2B5EF4-FFF2-40B4-BE49-F238E27FC236}">
                    <a16:creationId xmlns:a16="http://schemas.microsoft.com/office/drawing/2014/main" id="{2F6B419F-1B33-FD00-24F6-22FDAE55B59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333" t="-373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5716" name="TextBox 1">
            <a:extLst>
              <a:ext uri="{FF2B5EF4-FFF2-40B4-BE49-F238E27FC236}">
                <a16:creationId xmlns:a16="http://schemas.microsoft.com/office/drawing/2014/main" id="{B120B1EF-EC3D-15CE-3A17-97B1EF2A3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2974975"/>
            <a:ext cx="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/>
          </a:p>
        </p:txBody>
      </p:sp>
    </p:spTree>
    <p:extLst>
      <p:ext uri="{BB962C8B-B14F-4D97-AF65-F5344CB8AC3E}">
        <p14:creationId xmlns:p14="http://schemas.microsoft.com/office/powerpoint/2010/main" val="1562642500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61BDE-44EA-044A-CB8F-DEBF859AC5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41">
            <a:extLst>
              <a:ext uri="{FF2B5EF4-FFF2-40B4-BE49-F238E27FC236}">
                <a16:creationId xmlns:a16="http://schemas.microsoft.com/office/drawing/2014/main" id="{1CACDCE8-9AEC-2949-7F33-EA818BF510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5715" name="Rectangle 42">
                <a:extLst>
                  <a:ext uri="{FF2B5EF4-FFF2-40B4-BE49-F238E27FC236}">
                    <a16:creationId xmlns:a16="http://schemas.microsoft.com/office/drawing/2014/main" id="{4F85D7D8-FAC6-F819-E682-B239B90EFE13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/>
            <p:txBody>
              <a:bodyPr rIns="68580"/>
              <a:lstStyle/>
              <a:p>
                <a:pPr eaLnBrk="1" hangingPunct="1">
                  <a:lnSpc>
                    <a:spcPct val="90000"/>
                  </a:lnSpc>
                </a:pPr>
                <a:r>
                  <a:rPr lang="en-US" altLang="en-US" sz="2800">
                    <a:ea typeface="ヒラギノ角ゴ Pro W3"/>
                  </a:rPr>
                  <a:t>Investment Ratios</a:t>
                </a:r>
                <a:endParaRPr lang="en-US" altLang="en-US" sz="2800">
                  <a:ea typeface="ヒラギノ角ゴ Pro W3" pitchFamily="-65" charset="-128"/>
                </a:endParaRPr>
              </a:p>
              <a:p>
                <a:pPr lvl="1" eaLnBrk="1" hangingPunct="1">
                  <a:lnSpc>
                    <a:spcPct val="90000"/>
                  </a:lnSpc>
                </a:pPr>
                <a:r>
                  <a:rPr lang="en-US" altLang="en-US" sz="2400">
                    <a:ea typeface="ヒラギノ角ゴ Pro W3"/>
                  </a:rPr>
                  <a:t>Earnings Per Share (EPS)</a:t>
                </a:r>
                <a:endParaRPr lang="en-US" altLang="en-US" sz="2400">
                  <a:ea typeface="ヒラギノ角ゴ Pro W3" pitchFamily="-65" charset="-128"/>
                </a:endParaRPr>
              </a:p>
              <a:p>
                <a:pPr lvl="2" eaLnBrk="1" hangingPunct="1">
                  <a:lnSpc>
                    <a:spcPct val="90000"/>
                  </a:lnSpc>
                </a:pPr>
                <a:r>
                  <a:rPr lang="en-US" altLang="en-US">
                    <a:ea typeface="ＭＳ Ｐゴシック"/>
                  </a:rPr>
                  <a:t>How much money a company makes for each share of its stock. </a:t>
                </a:r>
              </a:p>
              <a:p>
                <a:pPr lvl="2" eaLnBrk="1" hangingPunct="1">
                  <a:lnSpc>
                    <a:spcPct val="9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Earings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per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share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Net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Income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Preferred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Dividends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Common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Shares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Outstanding</m:t>
                        </m:r>
                      </m:den>
                    </m:f>
                  </m:oMath>
                </a14:m>
                <a:endParaRPr lang="en-GB" sz="2400"/>
              </a:p>
              <a:p>
                <a:pPr lvl="2" eaLnBrk="1" hangingPunct="1">
                  <a:lnSpc>
                    <a:spcPct val="90000"/>
                  </a:lnSpc>
                </a:pPr>
                <a:endParaRPr lang="en-US" altLang="en-US">
                  <a:ea typeface="ＭＳ Ｐゴシック"/>
                </a:endParaRPr>
              </a:p>
              <a:p>
                <a:pPr lvl="2">
                  <a:lnSpc>
                    <a:spcPct val="90000"/>
                  </a:lnSpc>
                </a:pPr>
                <a:endParaRPr lang="en-US" altLang="en-US">
                  <a:ea typeface="ＭＳ Ｐゴシック"/>
                </a:endParaRPr>
              </a:p>
            </p:txBody>
          </p:sp>
        </mc:Choice>
        <mc:Fallback xmlns="">
          <p:sp>
            <p:nvSpPr>
              <p:cNvPr id="115715" name="Rectangle 42">
                <a:extLst>
                  <a:ext uri="{FF2B5EF4-FFF2-40B4-BE49-F238E27FC236}">
                    <a16:creationId xmlns:a16="http://schemas.microsoft.com/office/drawing/2014/main" id="{4F85D7D8-FAC6-F819-E682-B239B90EFE1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333" t="-373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5716" name="TextBox 1">
            <a:extLst>
              <a:ext uri="{FF2B5EF4-FFF2-40B4-BE49-F238E27FC236}">
                <a16:creationId xmlns:a16="http://schemas.microsoft.com/office/drawing/2014/main" id="{1B55D47E-7D1C-7EAE-D21B-4290208A7B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2974975"/>
            <a:ext cx="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/>
          </a:p>
        </p:txBody>
      </p:sp>
    </p:spTree>
    <p:extLst>
      <p:ext uri="{BB962C8B-B14F-4D97-AF65-F5344CB8AC3E}">
        <p14:creationId xmlns:p14="http://schemas.microsoft.com/office/powerpoint/2010/main" val="1208313485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FB9D8D-4A40-9CE5-7863-A4BFD143D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40">
            <a:extLst>
              <a:ext uri="{FF2B5EF4-FFF2-40B4-BE49-F238E27FC236}">
                <a16:creationId xmlns:a16="http://schemas.microsoft.com/office/drawing/2014/main" id="{CF5A3454-D82F-5B5E-AD0D-41BCF511AC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292" name="Rectangle 41">
                <a:extLst>
                  <a:ext uri="{FF2B5EF4-FFF2-40B4-BE49-F238E27FC236}">
                    <a16:creationId xmlns:a16="http://schemas.microsoft.com/office/drawing/2014/main" id="{91EB7EAA-4FC0-5B2E-861E-0A2266A82199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54928" y="1063229"/>
                <a:ext cx="8236322" cy="2937774"/>
              </a:xfrm>
            </p:spPr>
            <p:txBody>
              <a:bodyPr rIns="68580"/>
              <a:lstStyle/>
              <a:p>
                <a:pPr eaLnBrk="1" hangingPunct="1">
                  <a:lnSpc>
                    <a:spcPct val="90000"/>
                  </a:lnSpc>
                </a:pPr>
                <a:r>
                  <a:rPr lang="en-US" altLang="en-US" sz="2800">
                    <a:ea typeface="ヒラギノ角ゴ Pro W3"/>
                  </a:rPr>
                  <a:t>Investment Ratios</a:t>
                </a:r>
              </a:p>
              <a:p>
                <a:pPr lvl="1" eaLnBrk="1" hangingPunct="1">
                  <a:lnSpc>
                    <a:spcPct val="90000"/>
                  </a:lnSpc>
                </a:pPr>
                <a:r>
                  <a:rPr lang="en-US" altLang="en-US" sz="2000">
                    <a:ea typeface="ヒラギノ角ゴ Pro W3"/>
                  </a:rPr>
                  <a:t>The most important is the firm’s </a:t>
                </a:r>
                <a:r>
                  <a:rPr lang="en-US" altLang="en-US" sz="2000" b="1">
                    <a:ea typeface="ヒラギノ角ゴ Pro W3"/>
                  </a:rPr>
                  <a:t>Price-to-Earnings</a:t>
                </a:r>
                <a:r>
                  <a:rPr lang="en-US" altLang="en-US" sz="2000">
                    <a:ea typeface="ヒラギノ角ゴ Pro W3"/>
                  </a:rPr>
                  <a:t> ratio (P/E)</a:t>
                </a:r>
              </a:p>
              <a:p>
                <a:pPr lvl="2" eaLnBrk="1" hangingPunct="1">
                  <a:lnSpc>
                    <a:spcPct val="90000"/>
                  </a:lnSpc>
                </a:pPr>
                <a:r>
                  <a:rPr lang="en-US" altLang="en-US" sz="2000">
                    <a:ea typeface="ＭＳ Ｐゴシック"/>
                  </a:rPr>
                  <a:t>The P/E ratio is used to assess whether a stock is over- or under-valued based on the idea that the value of a stock should be proportional to the earnings it can generate</a:t>
                </a:r>
              </a:p>
              <a:p>
                <a:pPr lvl="2" eaLnBrk="1" hangingPunct="1">
                  <a:lnSpc>
                    <a:spcPct val="9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P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/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E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 </m:t>
                    </m:r>
                    <m:r>
                      <m:rPr>
                        <m:sty m:val="p"/>
                      </m:rP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Ratio</m:t>
                    </m:r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=</m:t>
                    </m:r>
                    <m:f>
                      <m:fPr>
                        <m:ctrlPr>
                          <a:rPr lang="en-GB" altLang="en-US" b="0" i="1" smtClean="0">
                            <a:latin typeface="Cambria Math" panose="02040503050406030204" pitchFamily="18" charset="0"/>
                            <a:ea typeface="ＭＳ Ｐゴシック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Market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Capitalization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Net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Income</m:t>
                        </m:r>
                      </m:den>
                    </m:f>
                    <m:r>
                      <a:rPr lang="en-GB" altLang="en-US" b="0" i="0" smtClean="0">
                        <a:latin typeface="Cambria Math" panose="02040503050406030204" pitchFamily="18" charset="0"/>
                        <a:ea typeface="ＭＳ Ｐゴシック"/>
                      </a:rPr>
                      <m:t>=</m:t>
                    </m:r>
                    <m:f>
                      <m:fPr>
                        <m:ctrlPr>
                          <a:rPr lang="en-GB" altLang="en-US" b="0" i="1" smtClean="0">
                            <a:latin typeface="Cambria Math" panose="02040503050406030204" pitchFamily="18" charset="0"/>
                            <a:ea typeface="ＭＳ Ｐゴシック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Share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Price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Earnings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per</m:t>
                        </m:r>
                        <m: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altLang="en-US" b="0" i="0" smtClean="0">
                            <a:latin typeface="Cambria Math" panose="02040503050406030204" pitchFamily="18" charset="0"/>
                            <a:ea typeface="ＭＳ Ｐゴシック"/>
                          </a:rPr>
                          <m:t>share</m:t>
                        </m:r>
                      </m:den>
                    </m:f>
                  </m:oMath>
                </a14:m>
                <a:endParaRPr lang="en-US" altLang="en-US" sz="2000">
                  <a:ea typeface="ＭＳ Ｐゴシック" panose="020B0600070205080204" pitchFamily="34" charset="-128"/>
                </a:endParaRPr>
              </a:p>
              <a:p>
                <a:pPr lvl="2">
                  <a:lnSpc>
                    <a:spcPct val="90000"/>
                  </a:lnSpc>
                </a:pPr>
                <a:r>
                  <a:rPr lang="en-US" altLang="en-US" sz="2000">
                    <a:ea typeface="ＭＳ Ｐゴシック"/>
                  </a:rPr>
                  <a:t>It measures how much I should invest to get 1 unit profit. </a:t>
                </a:r>
                <a:endParaRPr lang="en-US" altLang="en-US" sz="2000">
                  <a:ea typeface="ＭＳ Ｐゴシック" panose="020B0600070205080204" pitchFamily="34" charset="-128"/>
                </a:endParaRPr>
              </a:p>
            </p:txBody>
          </p:sp>
        </mc:Choice>
        <mc:Fallback xmlns="">
          <p:sp>
            <p:nvSpPr>
              <p:cNvPr id="12292" name="Rectangle 41">
                <a:extLst>
                  <a:ext uri="{FF2B5EF4-FFF2-40B4-BE49-F238E27FC236}">
                    <a16:creationId xmlns:a16="http://schemas.microsoft.com/office/drawing/2014/main" id="{91EB7EAA-4FC0-5B2E-861E-0A2266A8219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4928" y="1063229"/>
                <a:ext cx="8236322" cy="2937774"/>
              </a:xfrm>
              <a:blipFill>
                <a:blip r:embed="rId3"/>
                <a:stretch>
                  <a:fillRect l="-1332" t="-35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0717105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16DFB1E0-DA00-4A58-480D-3D2559A0B8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6499" name="Rectangle 41">
                <a:extLst>
                  <a:ext uri="{FF2B5EF4-FFF2-40B4-BE49-F238E27FC236}">
                    <a16:creationId xmlns:a16="http://schemas.microsoft.com/office/drawing/2014/main" id="{83478AC4-D94F-BAB4-50CF-95ADFCA18537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37030" y="1069246"/>
                <a:ext cx="8236322" cy="2971391"/>
              </a:xfrm>
            </p:spPr>
            <p:txBody>
              <a:bodyPr/>
              <a:lstStyle/>
              <a:p>
                <a:pPr eaLnBrk="1" hangingPunct="1"/>
                <a:r>
                  <a:rPr lang="en-US" altLang="en-US" sz="2800"/>
                  <a:t>Cash Flow Ratios</a:t>
                </a:r>
              </a:p>
              <a:p>
                <a:pPr lvl="1" eaLnBrk="1" hangingPunct="1"/>
                <a:r>
                  <a:rPr lang="en-US" altLang="en-US" sz="2400"/>
                  <a:t>Operating Cash Flow Ratio</a:t>
                </a:r>
              </a:p>
              <a:p>
                <a:pPr lvl="2" eaLnBrk="1" hangingPunct="1"/>
                <a:r>
                  <a:rPr lang="en-US" altLang="en-US"/>
                  <a:t>Measures how readily current liabilities are covered by the cash flows generated from a company’s operations.</a:t>
                </a:r>
              </a:p>
              <a:p>
                <a:pPr lvl="2" eaLnBrk="1" hangingPunct="1"/>
                <a:r>
                  <a:rPr lang="en-US" altLang="en-US"/>
                  <a:t>Measures short-term liquidity.</a:t>
                </a:r>
              </a:p>
              <a:p>
                <a:pPr lvl="2" eaLnBrk="1" hangingPunct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Operating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Cash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Flow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Ratio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Operating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Cash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Flow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Current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Liabilities</m:t>
                        </m:r>
                      </m:den>
                    </m:f>
                  </m:oMath>
                </a14:m>
                <a:endParaRPr lang="en-GB" sz="2400"/>
              </a:p>
              <a:p>
                <a:pPr lvl="2" eaLnBrk="1" hangingPunct="1"/>
                <a:endParaRPr lang="en-US" altLang="en-US"/>
              </a:p>
            </p:txBody>
          </p:sp>
        </mc:Choice>
        <mc:Fallback xmlns="">
          <p:sp>
            <p:nvSpPr>
              <p:cNvPr id="106499" name="Rectangle 41">
                <a:extLst>
                  <a:ext uri="{FF2B5EF4-FFF2-40B4-BE49-F238E27FC236}">
                    <a16:creationId xmlns:a16="http://schemas.microsoft.com/office/drawing/2014/main" id="{83478AC4-D94F-BAB4-50CF-95ADFCA1853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37030" y="1069246"/>
                <a:ext cx="8236322" cy="2971391"/>
              </a:xfrm>
              <a:blipFill>
                <a:blip r:embed="rId3"/>
                <a:stretch>
                  <a:fillRect l="-1332" t="-2049" b="-655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D60AB9-9D8D-A03B-A26F-6FD8D6074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A1844249-A0BE-63A2-B234-CF4F879191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6499" name="Rectangle 41">
                <a:extLst>
                  <a:ext uri="{FF2B5EF4-FFF2-40B4-BE49-F238E27FC236}">
                    <a16:creationId xmlns:a16="http://schemas.microsoft.com/office/drawing/2014/main" id="{BBB21274-4228-ED4C-AF5F-CFFB700FD4D0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63924" y="1069246"/>
                <a:ext cx="8356548" cy="2971391"/>
              </a:xfrm>
            </p:spPr>
            <p:txBody>
              <a:bodyPr/>
              <a:lstStyle/>
              <a:p>
                <a:pPr eaLnBrk="1" hangingPunct="1"/>
                <a:r>
                  <a:rPr lang="en-US" altLang="en-US" sz="2800"/>
                  <a:t>Cash Flow Ratios</a:t>
                </a:r>
              </a:p>
              <a:p>
                <a:pPr lvl="1" eaLnBrk="1" hangingPunct="1"/>
                <a:r>
                  <a:rPr lang="en-US" altLang="en-US" sz="2400"/>
                  <a:t>Cash Flow to Debt Ratio</a:t>
                </a:r>
              </a:p>
              <a:p>
                <a:pPr lvl="2" eaLnBrk="1" hangingPunct="1"/>
                <a:r>
                  <a:rPr lang="en-US" altLang="en-US"/>
                  <a:t>Measures how total liabilities are covered by the cash flows generated from a company’s operations.</a:t>
                </a:r>
              </a:p>
              <a:p>
                <a:pPr lvl="2" eaLnBrk="1" hangingPunct="1"/>
                <a:r>
                  <a:rPr lang="en-US" altLang="en-US"/>
                  <a:t>Measures long-term solvency.</a:t>
                </a:r>
              </a:p>
              <a:p>
                <a:pPr lvl="2" eaLnBrk="1" hangingPunct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Cash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Flow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to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Debt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Ratio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Operating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Cash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Flow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Total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Debt</m:t>
                        </m:r>
                      </m:den>
                    </m:f>
                  </m:oMath>
                </a14:m>
                <a:endParaRPr lang="en-US" altLang="en-US"/>
              </a:p>
            </p:txBody>
          </p:sp>
        </mc:Choice>
        <mc:Fallback xmlns="">
          <p:sp>
            <p:nvSpPr>
              <p:cNvPr id="106499" name="Rectangle 41">
                <a:extLst>
                  <a:ext uri="{FF2B5EF4-FFF2-40B4-BE49-F238E27FC236}">
                    <a16:creationId xmlns:a16="http://schemas.microsoft.com/office/drawing/2014/main" id="{BBB21274-4228-ED4C-AF5F-CFFB700FD4D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3924" y="1069246"/>
                <a:ext cx="8356548" cy="2971391"/>
              </a:xfrm>
              <a:blipFill>
                <a:blip r:embed="rId3"/>
                <a:stretch>
                  <a:fillRect l="-1313" t="-2049" r="-5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98511151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BEF7DA-998A-8709-817B-D6405AF5D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BA01E06E-3D97-E17B-71DF-4FD7F51C0A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6499" name="Rectangle 41">
                <a:extLst>
                  <a:ext uri="{FF2B5EF4-FFF2-40B4-BE49-F238E27FC236}">
                    <a16:creationId xmlns:a16="http://schemas.microsoft.com/office/drawing/2014/main" id="{2584D5FE-E2EF-5788-8FBE-07302244DD3D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43753" y="1069246"/>
                <a:ext cx="8229599" cy="2971391"/>
              </a:xfrm>
            </p:spPr>
            <p:txBody>
              <a:bodyPr/>
              <a:lstStyle/>
              <a:p>
                <a:pPr eaLnBrk="1" hangingPunct="1"/>
                <a:r>
                  <a:rPr lang="en-US" altLang="en-US" sz="2800"/>
                  <a:t>Cash Flow Ratios</a:t>
                </a:r>
              </a:p>
              <a:p>
                <a:pPr lvl="1" eaLnBrk="1" hangingPunct="1"/>
                <a:r>
                  <a:rPr lang="en-US" altLang="en-US" sz="2400"/>
                  <a:t>Cash Flow Margin</a:t>
                </a:r>
              </a:p>
              <a:p>
                <a:pPr lvl="2" eaLnBrk="1" hangingPunct="1"/>
                <a:r>
                  <a:rPr lang="en-US" altLang="en-US"/>
                  <a:t>Measures how efficient a company is to convert sales into cash.</a:t>
                </a:r>
              </a:p>
              <a:p>
                <a:pPr lvl="2" eaLnBrk="1" hangingPunct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Cash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Flow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Margin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Operating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Cash</m:t>
                        </m:r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Flow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Sales</m:t>
                        </m:r>
                      </m:den>
                    </m:f>
                  </m:oMath>
                </a14:m>
                <a:endParaRPr lang="en-GB" sz="2400"/>
              </a:p>
              <a:p>
                <a:pPr lvl="2" eaLnBrk="1" hangingPunct="1"/>
                <a:endParaRPr lang="en-US" altLang="en-US"/>
              </a:p>
            </p:txBody>
          </p:sp>
        </mc:Choice>
        <mc:Fallback xmlns="">
          <p:sp>
            <p:nvSpPr>
              <p:cNvPr id="106499" name="Rectangle 41">
                <a:extLst>
                  <a:ext uri="{FF2B5EF4-FFF2-40B4-BE49-F238E27FC236}">
                    <a16:creationId xmlns:a16="http://schemas.microsoft.com/office/drawing/2014/main" id="{2584D5FE-E2EF-5788-8FBE-07302244DD3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3753" y="1069246"/>
                <a:ext cx="8229599" cy="2971391"/>
              </a:xfrm>
              <a:blipFill>
                <a:blip r:embed="rId3"/>
                <a:stretch>
                  <a:fillRect l="-1333" t="-204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28091988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7E008C-281E-C7B7-C446-776A2721CA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067CA24C-3516-81F8-E59A-35FD0918B8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6499" name="Rectangle 41">
                <a:extLst>
                  <a:ext uri="{FF2B5EF4-FFF2-40B4-BE49-F238E27FC236}">
                    <a16:creationId xmlns:a16="http://schemas.microsoft.com/office/drawing/2014/main" id="{6E3C9D49-EA30-095D-34A2-2882CD10A6A0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50476" y="1062523"/>
                <a:ext cx="8337176" cy="2978114"/>
              </a:xfrm>
            </p:spPr>
            <p:txBody>
              <a:bodyPr/>
              <a:lstStyle/>
              <a:p>
                <a:pPr eaLnBrk="1" hangingPunct="1"/>
                <a:r>
                  <a:rPr lang="en-US" altLang="en-US" sz="2800"/>
                  <a:t>Cash Flow Ratios</a:t>
                </a:r>
              </a:p>
              <a:p>
                <a:pPr lvl="1" eaLnBrk="1" hangingPunct="1"/>
                <a:r>
                  <a:rPr lang="en-US" altLang="en-US" sz="2400"/>
                  <a:t>Free Cash Flow (FCF) &amp; Free Cash Flow Margin</a:t>
                </a:r>
              </a:p>
              <a:p>
                <a:pPr lvl="2" eaLnBrk="1" hangingPunct="1"/>
                <a:r>
                  <a:rPr lang="en-US" altLang="en-US"/>
                  <a:t>Free cash flow is the money that the company is available to repay its creditors or pay dividends and interest to investors.</a:t>
                </a:r>
              </a:p>
              <a:p>
                <a:pPr lvl="2" eaLnBrk="1" hangingPunct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000" smtClean="0">
                        <a:latin typeface="Cambria Math" panose="02040503050406030204" pitchFamily="18" charset="0"/>
                      </a:rPr>
                      <m:t>F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ree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Cash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Flow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Operating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Cash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Flow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Capital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Expenditure</m:t>
                    </m:r>
                  </m:oMath>
                </a14:m>
                <a:endParaRPr lang="en-GB" sz="2000"/>
              </a:p>
              <a:p>
                <a:pPr lvl="2" eaLnBrk="1" hangingPunct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000" smtClean="0">
                        <a:latin typeface="Cambria Math" panose="02040503050406030204" pitchFamily="18" charset="0"/>
                      </a:rPr>
                      <m:t>F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ree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Cash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Flow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Margin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</a:rPr>
                          <m:t>Free</m:t>
                        </m:r>
                        <m:r>
                          <a:rPr lang="en-GB" sz="20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</a:rPr>
                          <m:t>Cash</m:t>
                        </m:r>
                        <m:r>
                          <a:rPr lang="en-GB" sz="2000" b="0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</a:rPr>
                          <m:t>Flow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</a:rPr>
                          <m:t>Sales</m:t>
                        </m:r>
                      </m:den>
                    </m:f>
                  </m:oMath>
                </a14:m>
                <a:endParaRPr lang="en-GB" sz="2000"/>
              </a:p>
              <a:p>
                <a:pPr lvl="2" eaLnBrk="1" hangingPunct="1"/>
                <a:endParaRPr lang="en-US" altLang="en-US"/>
              </a:p>
            </p:txBody>
          </p:sp>
        </mc:Choice>
        <mc:Fallback xmlns="">
          <p:sp>
            <p:nvSpPr>
              <p:cNvPr id="106499" name="Rectangle 41">
                <a:extLst>
                  <a:ext uri="{FF2B5EF4-FFF2-40B4-BE49-F238E27FC236}">
                    <a16:creationId xmlns:a16="http://schemas.microsoft.com/office/drawing/2014/main" id="{6E3C9D49-EA30-095D-34A2-2882CD10A6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0476" y="1062523"/>
                <a:ext cx="8337176" cy="2978114"/>
              </a:xfrm>
              <a:blipFill>
                <a:blip r:embed="rId3"/>
                <a:stretch>
                  <a:fillRect l="-1316" t="-2045" r="-1243" b="-40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21548074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8BEE4-E8C1-3AA8-C42E-9A3F12C4B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2AF580A8-EFD6-60D4-1EF7-1A1696F673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6499" name="Rectangle 41">
            <a:extLst>
              <a:ext uri="{FF2B5EF4-FFF2-40B4-BE49-F238E27FC236}">
                <a16:creationId xmlns:a16="http://schemas.microsoft.com/office/drawing/2014/main" id="{D7CB53D2-2260-DAA6-E69B-F4AEB0F79F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7029" y="1069246"/>
            <a:ext cx="8236323" cy="2971391"/>
          </a:xfrm>
        </p:spPr>
        <p:txBody>
          <a:bodyPr/>
          <a:lstStyle/>
          <a:p>
            <a:pPr eaLnBrk="1" hangingPunct="1"/>
            <a:r>
              <a:rPr lang="en-US" altLang="en-US" sz="2800"/>
              <a:t>Why do we need cash flow ratios?</a:t>
            </a:r>
          </a:p>
          <a:p>
            <a:pPr lvl="1" eaLnBrk="1" hangingPunct="1"/>
            <a:r>
              <a:rPr lang="en-GB" altLang="en-US" sz="2400"/>
              <a:t>Accrual accounting vs. cash reality.</a:t>
            </a:r>
          </a:p>
          <a:p>
            <a:pPr lvl="1" eaLnBrk="1" hangingPunct="1"/>
            <a:r>
              <a:rPr lang="en-GB" altLang="en-US" sz="2400"/>
              <a:t>Cash flow ratios &gt; Profit metrics for liquidity, solvency, and operational efficiency.</a:t>
            </a:r>
          </a:p>
          <a:p>
            <a:pPr lvl="1" eaLnBrk="1" hangingPunct="1"/>
            <a:r>
              <a:rPr lang="en-GB" altLang="en-US" sz="2400"/>
              <a:t>Critical for assessing financial health beyond profits.</a:t>
            </a:r>
          </a:p>
          <a:p>
            <a:pPr lvl="1" eaLnBrk="1" hangingPunct="1"/>
            <a:r>
              <a:rPr lang="en-GB" altLang="en-US" sz="2400"/>
              <a:t>Vital for investment and operational decisions.</a:t>
            </a:r>
          </a:p>
        </p:txBody>
      </p:sp>
    </p:spTree>
    <p:extLst>
      <p:ext uri="{BB962C8B-B14F-4D97-AF65-F5344CB8AC3E}">
        <p14:creationId xmlns:p14="http://schemas.microsoft.com/office/powerpoint/2010/main" val="2361462859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D77ACD-8788-669F-4C9F-67E344D93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6D795F90-0521-077A-B2B4-B0CDB433D8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700">
                <a:ea typeface="ヒラギノ角ゴ Pro W3" pitchFamily="-65" charset="-128"/>
              </a:rPr>
              <a:t> Example: Cash Flow Ratio Analysis</a:t>
            </a:r>
          </a:p>
        </p:txBody>
      </p:sp>
      <p:sp>
        <p:nvSpPr>
          <p:cNvPr id="106499" name="Rectangle 41">
            <a:extLst>
              <a:ext uri="{FF2B5EF4-FFF2-40B4-BE49-F238E27FC236}">
                <a16:creationId xmlns:a16="http://schemas.microsoft.com/office/drawing/2014/main" id="{4BBD9506-C278-A36E-995B-93D9C5197E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3924" y="1069246"/>
            <a:ext cx="8229599" cy="469667"/>
          </a:xfrm>
        </p:spPr>
        <p:txBody>
          <a:bodyPr/>
          <a:lstStyle/>
          <a:p>
            <a:pPr eaLnBrk="1" hangingPunct="1"/>
            <a:r>
              <a:rPr lang="en-US" altLang="en-US" sz="2400"/>
              <a:t>Suppose we are facing Company XYZ: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1596E9B-C733-D7FC-E2A1-C40026C7F8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3187076"/>
              </p:ext>
            </p:extLst>
          </p:nvPr>
        </p:nvGraphicFramePr>
        <p:xfrm>
          <a:off x="1452282" y="1539687"/>
          <a:ext cx="6254421" cy="26136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04871">
                  <a:extLst>
                    <a:ext uri="{9D8B030D-6E8A-4147-A177-3AD203B41FA5}">
                      <a16:colId xmlns:a16="http://schemas.microsoft.com/office/drawing/2014/main" val="2754611554"/>
                    </a:ext>
                  </a:extLst>
                </a:gridCol>
                <a:gridCol w="2649550">
                  <a:extLst>
                    <a:ext uri="{9D8B030D-6E8A-4147-A177-3AD203B41FA5}">
                      <a16:colId xmlns:a16="http://schemas.microsoft.com/office/drawing/2014/main" val="1743281066"/>
                    </a:ext>
                  </a:extLst>
                </a:gridCol>
              </a:tblGrid>
              <a:tr h="29718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Company XYZ Financials (2025)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7661654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 b="1"/>
                        <a:t>Item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Amount (£)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63823033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/>
                        <a:t>Operating Cash Flow (OCF)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1,200,000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181029870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/>
                        <a:t>Current Liabilities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500,000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69333724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/>
                        <a:t>Sales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5,000,000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736731536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/>
                        <a:t>Total Debt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3,000,000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568676501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/>
                        <a:t>Capital Expenditure (CAPEX)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400,000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455551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1433399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67F300-E016-2DD9-9747-1A5DFFD1F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9628C8EA-CAFF-CA32-C28C-DF95F75A69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700">
                <a:ea typeface="ヒラギノ角ゴ Pro W3" pitchFamily="-65" charset="-128"/>
              </a:rPr>
              <a:t> Example: Cash Flow Ratio Analysis</a:t>
            </a:r>
          </a:p>
        </p:txBody>
      </p:sp>
      <p:sp>
        <p:nvSpPr>
          <p:cNvPr id="106499" name="Rectangle 41">
            <a:extLst>
              <a:ext uri="{FF2B5EF4-FFF2-40B4-BE49-F238E27FC236}">
                <a16:creationId xmlns:a16="http://schemas.microsoft.com/office/drawing/2014/main" id="{6531F509-C877-8D85-A7F0-9A00434422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5837" y="1062523"/>
            <a:ext cx="8384239" cy="483113"/>
          </a:xfrm>
        </p:spPr>
        <p:txBody>
          <a:bodyPr/>
          <a:lstStyle/>
          <a:p>
            <a:pPr eaLnBrk="1" hangingPunct="1"/>
            <a:endParaRPr lang="en-US" altLang="en-US" sz="2400"/>
          </a:p>
          <a:p>
            <a:pPr eaLnBrk="1" hangingPunct="1"/>
            <a:endParaRPr lang="en-US" altLang="en-US" sz="2400"/>
          </a:p>
          <a:p>
            <a:pPr eaLnBrk="1" hangingPunct="1"/>
            <a:endParaRPr lang="en-US" altLang="en-US" sz="2400"/>
          </a:p>
          <a:p>
            <a:pPr eaLnBrk="1" hangingPunct="1"/>
            <a:endParaRPr lang="en-US" altLang="en-US" sz="2400"/>
          </a:p>
          <a:p>
            <a:pPr eaLnBrk="1" hangingPunct="1"/>
            <a:endParaRPr lang="en-US" altLang="en-US" sz="2400"/>
          </a:p>
          <a:p>
            <a:pPr marL="0" indent="0" eaLnBrk="1" hangingPunct="1">
              <a:buNone/>
            </a:pPr>
            <a:r>
              <a:rPr lang="en-US" altLang="en-US" sz="2000"/>
              <a:t>Q1: What are the </a:t>
            </a:r>
            <a:r>
              <a:rPr lang="en-GB" altLang="en-US" sz="2000"/>
              <a:t>operating cash flow ratio, cash flow to debt ratio, cash flow margin, and free cash flow margin?</a:t>
            </a:r>
          </a:p>
          <a:p>
            <a:pPr marL="0" indent="0" eaLnBrk="1" hangingPunct="1">
              <a:buNone/>
            </a:pPr>
            <a:r>
              <a:rPr lang="en-GB" altLang="en-US" sz="2000"/>
              <a:t>Q2: What can we learn from these ratios?</a:t>
            </a:r>
            <a:endParaRPr lang="en-US" altLang="en-US" sz="20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2033D6F-CF66-A5F7-6192-AA1CCEC48F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642426"/>
              </p:ext>
            </p:extLst>
          </p:nvPr>
        </p:nvGraphicFramePr>
        <p:xfrm>
          <a:off x="1526241" y="914400"/>
          <a:ext cx="6093077" cy="24003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11876">
                  <a:extLst>
                    <a:ext uri="{9D8B030D-6E8A-4147-A177-3AD203B41FA5}">
                      <a16:colId xmlns:a16="http://schemas.microsoft.com/office/drawing/2014/main" val="2754611554"/>
                    </a:ext>
                  </a:extLst>
                </a:gridCol>
                <a:gridCol w="2581201">
                  <a:extLst>
                    <a:ext uri="{9D8B030D-6E8A-4147-A177-3AD203B41FA5}">
                      <a16:colId xmlns:a16="http://schemas.microsoft.com/office/drawing/2014/main" val="1743281066"/>
                    </a:ext>
                  </a:extLst>
                </a:gridCol>
              </a:tblGrid>
              <a:tr h="29718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b="1"/>
                        <a:t>Company XYZ Financials (2025)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7661654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1800" b="1"/>
                        <a:t>Item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Amount (£)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63823033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1800"/>
                        <a:t>Operating Cash Flow (OCF)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1,200,000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181029870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1800"/>
                        <a:t>Current Liabilities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500,000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69333724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1800"/>
                        <a:t>Sales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5,000,000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736731536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1800"/>
                        <a:t>Total Debt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3,000,000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568676501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1800"/>
                        <a:t>Capital Expenditure (CAPEX)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400,000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455551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8170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19A4F-DC97-6057-1CF7-7FC8B4ABA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8254D355-36E1-FD81-2B9B-024645673D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700">
                <a:ea typeface="ヒラギノ角ゴ Pro W3" pitchFamily="-65" charset="-128"/>
              </a:rPr>
              <a:t> Example: Cash Flow Ratio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AF88F-030C-B1DD-057B-5258BB9CD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CE686F-486D-2CAF-957E-5BA2BC7AAC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0477422"/>
              </p:ext>
            </p:extLst>
          </p:nvPr>
        </p:nvGraphicFramePr>
        <p:xfrm>
          <a:off x="457199" y="974911"/>
          <a:ext cx="8228417" cy="323756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67389">
                  <a:extLst>
                    <a:ext uri="{9D8B030D-6E8A-4147-A177-3AD203B41FA5}">
                      <a16:colId xmlns:a16="http://schemas.microsoft.com/office/drawing/2014/main" val="2754611554"/>
                    </a:ext>
                  </a:extLst>
                </a:gridCol>
                <a:gridCol w="1032493">
                  <a:extLst>
                    <a:ext uri="{9D8B030D-6E8A-4147-A177-3AD203B41FA5}">
                      <a16:colId xmlns:a16="http://schemas.microsoft.com/office/drawing/2014/main" val="994124886"/>
                    </a:ext>
                  </a:extLst>
                </a:gridCol>
                <a:gridCol w="1655946">
                  <a:extLst>
                    <a:ext uri="{9D8B030D-6E8A-4147-A177-3AD203B41FA5}">
                      <a16:colId xmlns:a16="http://schemas.microsoft.com/office/drawing/2014/main" val="2463126247"/>
                    </a:ext>
                  </a:extLst>
                </a:gridCol>
                <a:gridCol w="2972589">
                  <a:extLst>
                    <a:ext uri="{9D8B030D-6E8A-4147-A177-3AD203B41FA5}">
                      <a16:colId xmlns:a16="http://schemas.microsoft.com/office/drawing/2014/main" val="1743281066"/>
                    </a:ext>
                  </a:extLst>
                </a:gridCol>
              </a:tblGrid>
              <a:tr h="312548">
                <a:tc gridSpan="4">
                  <a:txBody>
                    <a:bodyPr/>
                    <a:lstStyle/>
                    <a:p>
                      <a:pPr algn="ctr"/>
                      <a:r>
                        <a:rPr lang="en-GB" sz="1800" b="1"/>
                        <a:t>Summary Table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7661654"/>
                  </a:ext>
                </a:extLst>
              </a:tr>
              <a:tr h="312548">
                <a:tc>
                  <a:txBody>
                    <a:bodyPr/>
                    <a:lstStyle/>
                    <a:p>
                      <a:r>
                        <a:rPr lang="en-GB" sz="1800" b="1"/>
                        <a:t>Ratio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Value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Benchmark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Amount (£)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63823033"/>
                  </a:ext>
                </a:extLst>
              </a:tr>
              <a:tr h="562588">
                <a:tc>
                  <a:txBody>
                    <a:bodyPr/>
                    <a:lstStyle/>
                    <a:p>
                      <a:r>
                        <a:rPr lang="en-GB" sz="1800"/>
                        <a:t>Operating Cash Flow Ratio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2.4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&gt;1.0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Strong short-term liquidity</a:t>
                      </a:r>
                    </a:p>
                  </a:txBody>
                  <a:tcPr marL="68580" marR="68580" marT="34290" marB="3429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181029870"/>
                  </a:ext>
                </a:extLst>
              </a:tr>
              <a:tr h="562588">
                <a:tc>
                  <a:txBody>
                    <a:bodyPr/>
                    <a:lstStyle/>
                    <a:p>
                      <a:r>
                        <a:rPr lang="en-GB" sz="1800"/>
                        <a:t>Cash Flow to Debt Ratio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0.4 (40%)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&gt;0.5 (50%) preferred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Moderate solvency; monitor debt levels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69333724"/>
                  </a:ext>
                </a:extLst>
              </a:tr>
              <a:tr h="562588">
                <a:tc>
                  <a:txBody>
                    <a:bodyPr/>
                    <a:lstStyle/>
                    <a:p>
                      <a:r>
                        <a:rPr lang="en-GB" sz="1800"/>
                        <a:t>Cash Flow Margin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24%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Industry-dependent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Efficient cash conversion from sales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736731536"/>
                  </a:ext>
                </a:extLst>
              </a:tr>
              <a:tr h="700109">
                <a:tc>
                  <a:txBody>
                    <a:bodyPr/>
                    <a:lstStyle/>
                    <a:p>
                      <a:r>
                        <a:rPr lang="en-GB" sz="1800"/>
                        <a:t>Free Cash Flow Margin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16%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Positive is good</a:t>
                      </a:r>
                      <a:endParaRPr lang="en-GB" sz="1800"/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Healthy cash for growth/shareholder returns</a:t>
                      </a: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8676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9720278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19BAC2-7400-89A6-255B-1FCCC8124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341DAD38-244D-3E22-52EF-26E018846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700">
                <a:ea typeface="ヒラギノ角ゴ Pro W3" pitchFamily="-65" charset="-128"/>
              </a:rPr>
              <a:t> Example: Cash Flow Ratio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71DDD-D394-C1BE-AEE1-70B66E55F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177" y="1126192"/>
            <a:ext cx="8350623" cy="2897433"/>
          </a:xfrm>
        </p:spPr>
        <p:txBody>
          <a:bodyPr/>
          <a:lstStyle/>
          <a:p>
            <a:r>
              <a:rPr lang="en-GB"/>
              <a:t>Key Takeaways</a:t>
            </a:r>
          </a:p>
          <a:p>
            <a:pPr lvl="1"/>
            <a:r>
              <a:rPr lang="en-GB" sz="2200" b="1"/>
              <a:t>Liquidity: </a:t>
            </a:r>
            <a:r>
              <a:rPr lang="en-GB" sz="2200"/>
              <a:t>XYZ is strong in covering short-term obligations.</a:t>
            </a:r>
          </a:p>
          <a:p>
            <a:pPr lvl="1"/>
            <a:r>
              <a:rPr lang="en-GB" sz="2200" b="1"/>
              <a:t>Solvency: </a:t>
            </a:r>
            <a:r>
              <a:rPr lang="en-GB" sz="2200"/>
              <a:t>Debt management needs attention (e.g., reduce debt or boost OCF).</a:t>
            </a:r>
          </a:p>
          <a:p>
            <a:pPr lvl="1"/>
            <a:r>
              <a:rPr lang="en-GB" sz="2200" b="1"/>
              <a:t>Efficiency:</a:t>
            </a:r>
            <a:r>
              <a:rPr lang="en-GB" sz="2200"/>
              <a:t> High cash flow margins suggest a well-run core business.</a:t>
            </a:r>
          </a:p>
          <a:p>
            <a:pPr lvl="1"/>
            <a:r>
              <a:rPr lang="en-GB" sz="2200" b="1"/>
              <a:t>Sustainability:</a:t>
            </a:r>
            <a:r>
              <a:rPr lang="en-GB" sz="2200"/>
              <a:t> Positive FCF margin supports future investments.</a:t>
            </a:r>
          </a:p>
        </p:txBody>
      </p:sp>
    </p:spTree>
    <p:extLst>
      <p:ext uri="{BB962C8B-B14F-4D97-AF65-F5344CB8AC3E}">
        <p14:creationId xmlns:p14="http://schemas.microsoft.com/office/powerpoint/2010/main" val="487340142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49">
            <a:extLst>
              <a:ext uri="{FF2B5EF4-FFF2-40B4-BE49-F238E27FC236}">
                <a16:creationId xmlns:a16="http://schemas.microsoft.com/office/drawing/2014/main" id="{03E2CC3C-0DBF-F14B-DF49-1D9F2DD620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400">
                <a:ea typeface="ヒラギノ角ゴ Pro W3"/>
              </a:rPr>
              <a:t>Example a Computing Profitability and Valuation Ratios</a:t>
            </a:r>
          </a:p>
        </p:txBody>
      </p:sp>
      <p:sp>
        <p:nvSpPr>
          <p:cNvPr id="111619" name="Rectangle 50">
            <a:extLst>
              <a:ext uri="{FF2B5EF4-FFF2-40B4-BE49-F238E27FC236}">
                <a16:creationId xmlns:a16="http://schemas.microsoft.com/office/drawing/2014/main" id="{81255A92-D11B-A28F-B5D2-375BE83DF10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951570"/>
            <a:ext cx="8229654" cy="2937774"/>
          </a:xfrm>
        </p:spPr>
        <p:txBody>
          <a:bodyPr rIns="68580"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3600">
                <a:ea typeface="ヒラギノ角ゴ Pro W3"/>
              </a:rPr>
              <a:t>Problem:</a:t>
            </a:r>
            <a:r>
              <a:rPr lang="en-US" altLang="en-US" sz="3600" b="1">
                <a:solidFill>
                  <a:srgbClr val="00646D"/>
                </a:solidFill>
                <a:ea typeface="ヒラギノ角ゴ Pro W3"/>
              </a:rPr>
              <a:t> 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>
                <a:ea typeface="ヒラギノ角ゴ Pro W3"/>
              </a:rPr>
              <a:t>Consider the following data from 2013 for Campbell Soup Co. and General Mills, Inc. ($ millions):</a:t>
            </a:r>
          </a:p>
          <a:p>
            <a:pPr eaLnBrk="1" hangingPunct="1">
              <a:lnSpc>
                <a:spcPct val="90000"/>
              </a:lnSpc>
            </a:pPr>
            <a:endParaRPr lang="en-US" altLang="en-US" sz="160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60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60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60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600">
              <a:ea typeface="ヒラギノ角ゴ Pro W3" pitchFamily="-65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160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1800">
                <a:ea typeface="ヒラギノ角ゴ Pro W3"/>
              </a:rPr>
              <a:t>Compare Campbell’s and Heinz’s operating margin, net profit margin, P/E ratio</a:t>
            </a:r>
          </a:p>
        </p:txBody>
      </p:sp>
      <p:graphicFrame>
        <p:nvGraphicFramePr>
          <p:cNvPr id="90150" name="Group 38">
            <a:extLst>
              <a:ext uri="{FF2B5EF4-FFF2-40B4-BE49-F238E27FC236}">
                <a16:creationId xmlns:a16="http://schemas.microsoft.com/office/drawing/2014/main" id="{2CD54725-35D2-2D89-D65C-A903E92709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2986702"/>
              </p:ext>
            </p:extLst>
          </p:nvPr>
        </p:nvGraphicFramePr>
        <p:xfrm>
          <a:off x="1277470" y="1848970"/>
          <a:ext cx="6854649" cy="1782540"/>
        </p:xfrm>
        <a:graphic>
          <a:graphicData uri="http://schemas.openxmlformats.org/drawingml/2006/table">
            <a:tbl>
              <a:tblPr/>
              <a:tblGrid>
                <a:gridCol w="19752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43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050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</a:txBody>
                  <a:tcPr marL="51435" marR="51435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Campbell’s Soup Co. (CPB)</a:t>
                      </a:r>
                    </a:p>
                  </a:txBody>
                  <a:tcPr marL="51435" marR="51435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General Mills, Inc. (GIS)</a:t>
                      </a:r>
                    </a:p>
                  </a:txBody>
                  <a:tcPr marL="51435" marR="51435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Sales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8,052.0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17,774.1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Operating Income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1,080.0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2,851.8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0506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Net Income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458.0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1,855.2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Market Capitalization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13.371.0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31,660.0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Cash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333.0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741.4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/>
                          <a:ea typeface="ＭＳ Ｐゴシック"/>
                          <a:cs typeface="Times New Roman"/>
                        </a:rPr>
                        <a:t>Debt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7,106.0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15,018.3</a:t>
                      </a:r>
                    </a:p>
                  </a:txBody>
                  <a:tcPr marL="51435" marR="51435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3">
            <a:extLst>
              <a:ext uri="{FF2B5EF4-FFF2-40B4-BE49-F238E27FC236}">
                <a16:creationId xmlns:a16="http://schemas.microsoft.com/office/drawing/2014/main" id="{3B4BB10B-7253-32DD-C9E4-8BC4866FE6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400">
                <a:ea typeface="ヒラギノ角ゴ Pro W3"/>
              </a:rPr>
              <a:t>Example: Computing Profitability and Valuation Ratios (cont’d)</a:t>
            </a:r>
          </a:p>
        </p:txBody>
      </p:sp>
      <p:sp>
        <p:nvSpPr>
          <p:cNvPr id="112643" name="Rectangle 14">
            <a:extLst>
              <a:ext uri="{FF2B5EF4-FFF2-40B4-BE49-F238E27FC236}">
                <a16:creationId xmlns:a16="http://schemas.microsoft.com/office/drawing/2014/main" id="{A1BD2E9A-2ECE-85D0-DEEE-82E2FAB543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0477" y="1260662"/>
            <a:ext cx="8216152" cy="2661238"/>
          </a:xfrm>
        </p:spPr>
        <p:txBody>
          <a:bodyPr rIns="68580"/>
          <a:lstStyle/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100">
                <a:ea typeface="ヒラギノ角ゴ Pro W3" pitchFamily="-65" charset="-128"/>
              </a:rPr>
              <a:t>Solution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100">
                <a:ea typeface="ヒラギノ角ゴ Pro W3" pitchFamily="-65" charset="-128"/>
              </a:rPr>
              <a:t>Plan: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2000">
                <a:ea typeface="ヒラギノ角ゴ Pro W3"/>
              </a:rPr>
              <a:t>The table contains all of the raw data, but we need to compute the ratios using the inputs in the table.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2000" i="1">
                <a:ea typeface="ヒラギノ角ゴ Pro W3"/>
              </a:rPr>
              <a:t>Operating Margin = Operating Income / Sales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2000" i="1">
                <a:ea typeface="ヒラギノ角ゴ Pro W3"/>
              </a:rPr>
              <a:t>Net Profit Margin = Net Income / Sales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2000" i="1">
                <a:ea typeface="ヒラギノ角ゴ Pro W3"/>
              </a:rPr>
              <a:t>P/E ratio = Price / Earnings</a:t>
            </a:r>
          </a:p>
        </p:txBody>
      </p:sp>
    </p:spTree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Title 1">
            <a:extLst>
              <a:ext uri="{FF2B5EF4-FFF2-40B4-BE49-F238E27FC236}">
                <a16:creationId xmlns:a16="http://schemas.microsoft.com/office/drawing/2014/main" id="{8DC1C459-4263-BCE7-703F-0F1EB2F43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453" y="219426"/>
            <a:ext cx="8485094" cy="870697"/>
          </a:xfrm>
        </p:spPr>
        <p:txBody>
          <a:bodyPr/>
          <a:lstStyle/>
          <a:p>
            <a:pPr eaLnBrk="1" hangingPunct="1"/>
            <a:r>
              <a:rPr lang="en-US" altLang="en-US" sz="2400">
                <a:ea typeface="ヒラギノ角ゴ Pro W3"/>
              </a:rPr>
              <a:t>Example:  Computing Profitability and Valuation Ratios (cont’d)</a:t>
            </a:r>
          </a:p>
        </p:txBody>
      </p:sp>
      <p:graphicFrame>
        <p:nvGraphicFramePr>
          <p:cNvPr id="92218" name="Group 58">
            <a:extLst>
              <a:ext uri="{FF2B5EF4-FFF2-40B4-BE49-F238E27FC236}">
                <a16:creationId xmlns:a16="http://schemas.microsoft.com/office/drawing/2014/main" id="{54FF14E1-7FE2-1F01-13E7-4A0BD4596F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203215"/>
              </p:ext>
            </p:extLst>
          </p:nvPr>
        </p:nvGraphicFramePr>
        <p:xfrm>
          <a:off x="1600199" y="1871066"/>
          <a:ext cx="6286501" cy="1401367"/>
        </p:xfrm>
        <a:graphic>
          <a:graphicData uri="http://schemas.openxmlformats.org/drawingml/2006/table">
            <a:tbl>
              <a:tblPr/>
              <a:tblGrid>
                <a:gridCol w="17395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895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574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79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1" i="0" u="none" strike="noStrike" cap="none" normalizeH="0" baseline="0">
                          <a:ln>
                            <a:noFill/>
                          </a:ln>
                          <a:solidFill>
                            <a:srgbClr val="262673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Ratio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1" i="0" u="none" strike="noStrike" cap="none" normalizeH="0" baseline="0">
                          <a:ln>
                            <a:noFill/>
                          </a:ln>
                          <a:solidFill>
                            <a:srgbClr val="262673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Campbell’s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1" i="0" u="none" strike="noStrike" cap="none" normalizeH="0" baseline="0">
                          <a:ln>
                            <a:noFill/>
                          </a:ln>
                          <a:solidFill>
                            <a:srgbClr val="262673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General Mills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Operating Margin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1,080/8,052=13.4%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2,851.8/17,774.1 = 16.0%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62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Net Profit Margin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458/8,052=5.7%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1,855.2/17,774.1 = 10.4%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3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P/E Ratio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13,371/458 = 29.19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31,660.0/1,855.2 = 17.07</a:t>
                      </a:r>
                    </a:p>
                  </a:txBody>
                  <a:tcPr marL="67355" marR="67355"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3701" name="TextBox 6">
            <a:extLst>
              <a:ext uri="{FF2B5EF4-FFF2-40B4-BE49-F238E27FC236}">
                <a16:creationId xmlns:a16="http://schemas.microsoft.com/office/drawing/2014/main" id="{3191D927-A9C6-3E07-1388-93BA8690EA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5" y="1018929"/>
            <a:ext cx="434791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400"/>
              <a:t>Execute</a:t>
            </a:r>
            <a:r>
              <a:rPr lang="en-US" altLang="en-US" sz="1800"/>
              <a:t>: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11">
            <a:extLst>
              <a:ext uri="{FF2B5EF4-FFF2-40B4-BE49-F238E27FC236}">
                <a16:creationId xmlns:a16="http://schemas.microsoft.com/office/drawing/2014/main" id="{5918C44F-E6FE-2035-A631-F09A1434E9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400">
                <a:ea typeface="ヒラギノ角ゴ Pro W3"/>
              </a:rPr>
              <a:t>Example a Computing Profitability and Valuation Ratios (cont’d)</a:t>
            </a:r>
          </a:p>
        </p:txBody>
      </p:sp>
      <p:sp>
        <p:nvSpPr>
          <p:cNvPr id="114691" name="Rectangle 12">
            <a:extLst>
              <a:ext uri="{FF2B5EF4-FFF2-40B4-BE49-F238E27FC236}">
                <a16:creationId xmlns:a16="http://schemas.microsoft.com/office/drawing/2014/main" id="{7F995429-40C6-554A-7AFE-0490BED2F0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100">
                <a:ea typeface="ヒラギノ角ゴ Pro W3"/>
              </a:rPr>
              <a:t>Note that Campbell’s operating and net profit margins are quite a bit lower than General Mills’ </a:t>
            </a:r>
          </a:p>
          <a:p>
            <a:pPr eaLnBrk="1" hangingPunct="1"/>
            <a:r>
              <a:rPr lang="en-US" altLang="en-US" sz="2100">
                <a:ea typeface="ヒラギノ角ゴ Pro W3"/>
              </a:rPr>
              <a:t>Campbell’s had a larger P/E ratio, which can be explained in part by their greater use of leverage as seen later in Example 2.8a</a:t>
            </a:r>
          </a:p>
        </p:txBody>
      </p:sp>
    </p:spTree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49">
            <a:extLst>
              <a:ext uri="{FF2B5EF4-FFF2-40B4-BE49-F238E27FC236}">
                <a16:creationId xmlns:a16="http://schemas.microsoft.com/office/drawing/2014/main" id="{4AE0782D-648A-4FD4-643C-AB184310F5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>
                <a:ea typeface="ヒラギノ角ゴ Pro W3"/>
              </a:rPr>
              <a:t>Example: Computing Operating Returns</a:t>
            </a:r>
          </a:p>
        </p:txBody>
      </p:sp>
      <p:sp>
        <p:nvSpPr>
          <p:cNvPr id="116739" name="Rectangle 50">
            <a:extLst>
              <a:ext uri="{FF2B5EF4-FFF2-40B4-BE49-F238E27FC236}">
                <a16:creationId xmlns:a16="http://schemas.microsoft.com/office/drawing/2014/main" id="{3F812AC6-1D3B-1886-0FB9-5AC7FC6496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Problem:  </a:t>
            </a:r>
          </a:p>
          <a:p>
            <a:pPr lvl="1" eaLnBrk="1" hangingPunct="1"/>
            <a:r>
              <a:rPr lang="en-GB" altLang="en-US" sz="2400">
                <a:ea typeface="ヒラギノ角ゴ Pro W3" pitchFamily="-65" charset="-128"/>
              </a:rPr>
              <a:t>Assess how Vodafone’s ability to use its assets effectively has changed in the last year by computing the change in its return on assets.</a:t>
            </a:r>
            <a:endParaRPr lang="en-US" altLang="en-US" sz="24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13">
            <a:extLst>
              <a:ext uri="{FF2B5EF4-FFF2-40B4-BE49-F238E27FC236}">
                <a16:creationId xmlns:a16="http://schemas.microsoft.com/office/drawing/2014/main" id="{678493B0-ECF6-5888-D2D1-AD9070FDCD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>
                <a:ea typeface="ヒラギノ角ゴ Pro W3"/>
              </a:rPr>
              <a:t>Example: Computing Operating Returns (cont’d)</a:t>
            </a:r>
          </a:p>
        </p:txBody>
      </p:sp>
      <p:sp>
        <p:nvSpPr>
          <p:cNvPr id="117763" name="Rectangle 14">
            <a:extLst>
              <a:ext uri="{FF2B5EF4-FFF2-40B4-BE49-F238E27FC236}">
                <a16:creationId xmlns:a16="http://schemas.microsoft.com/office/drawing/2014/main" id="{10FC7DEC-CC66-9344-4B93-1F8C224EFE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en-US">
                <a:ea typeface="ヒラギノ角ゴ Pro W3"/>
              </a:rPr>
              <a:t>Solution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en-US" sz="2800">
                <a:ea typeface="ヒラギノ角ゴ Pro W3"/>
              </a:rPr>
              <a:t>Plan and Organize: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altLang="en-US" sz="2000">
                <a:ea typeface="ヒラギノ角ゴ Pro W3"/>
              </a:rPr>
              <a:t>In order to compute ROA, we need net income, interest expense, and total assets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endParaRPr lang="en-US" altLang="en-US" sz="1500" i="1">
              <a:ea typeface="ヒラギノ角ゴ Pro W3" pitchFamily="-65" charset="-128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7CFEFA-CD00-C48A-8647-8814F47895D8}"/>
              </a:ext>
            </a:extLst>
          </p:cNvPr>
          <p:cNvGraphicFramePr>
            <a:graphicFrameLocks noGrp="1"/>
          </p:cNvGraphicFramePr>
          <p:nvPr/>
        </p:nvGraphicFramePr>
        <p:xfrm>
          <a:off x="2057400" y="2800350"/>
          <a:ext cx="4572000" cy="1127640"/>
        </p:xfrm>
        <a:graphic>
          <a:graphicData uri="http://schemas.openxmlformats.org/drawingml/2006/table">
            <a:tbl>
              <a:tblPr/>
              <a:tblGrid>
                <a:gridCol w="1714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3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7416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2012</a:t>
                      </a: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2013</a:t>
                      </a: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7416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Net Income</a:t>
                      </a: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7,003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7416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Interest Expense</a:t>
                      </a: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1,932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1,788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7416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Total Assets</a:t>
                      </a: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139,576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142,698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L="68580" marR="68580" marT="34275" marB="3427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5">
            <a:extLst>
              <a:ext uri="{FF2B5EF4-FFF2-40B4-BE49-F238E27FC236}">
                <a16:creationId xmlns:a16="http://schemas.microsoft.com/office/drawing/2014/main" id="{B853000C-3214-0B89-47FE-AAC7D5C160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100">
                <a:ea typeface="ヒラギノ角ゴ Pro W3" pitchFamily="-65" charset="-128"/>
              </a:rPr>
              <a:t>Example </a:t>
            </a:r>
            <a:br>
              <a:rPr lang="en-US" altLang="en-US" sz="2100">
                <a:ea typeface="ヒラギノ角ゴ Pro W3" pitchFamily="-65" charset="-128"/>
              </a:rPr>
            </a:br>
            <a:r>
              <a:rPr lang="en-US" altLang="en-US" sz="210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8787" name="Rectangle 16">
            <a:extLst>
              <a:ext uri="{FF2B5EF4-FFF2-40B4-BE49-F238E27FC236}">
                <a16:creationId xmlns:a16="http://schemas.microsoft.com/office/drawing/2014/main" id="{F3A643F1-412B-8531-ECE1-ABE9964FD0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/>
              </a:rPr>
              <a:t>Execute</a:t>
            </a:r>
            <a:r>
              <a:rPr lang="en-US" altLang="en-US" sz="2400">
                <a:ea typeface="ヒラギノ角ゴ Pro W3"/>
              </a:rPr>
              <a:t>:</a:t>
            </a:r>
          </a:p>
          <a:p>
            <a:pPr eaLnBrk="1" hangingPunct="1"/>
            <a:r>
              <a:rPr lang="en-GB" altLang="en-US" sz="2100">
                <a:ea typeface="ヒラギノ角ゴ Pro W3"/>
              </a:rPr>
              <a:t>In 2013, Vodafone’s ROA was (673 + 1,788)/142,698 = 1.7%, compared to an ROA in 2012 of (7,003 + 1,932)/139,576 = 6.4%</a:t>
            </a:r>
            <a:endParaRPr lang="en-US" altLang="en-US" sz="2100">
              <a:ea typeface="ヒラギノ角ゴ Pro W3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11">
            <a:extLst>
              <a:ext uri="{FF2B5EF4-FFF2-40B4-BE49-F238E27FC236}">
                <a16:creationId xmlns:a16="http://schemas.microsoft.com/office/drawing/2014/main" id="{3C4AE117-0120-0E8B-0771-5AC73FBB28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100">
                <a:ea typeface="ヒラギノ角ゴ Pro W3" pitchFamily="-65" charset="-128"/>
              </a:rPr>
              <a:t>Example </a:t>
            </a:r>
            <a:br>
              <a:rPr lang="en-US" altLang="en-US" sz="2100">
                <a:ea typeface="ヒラギノ角ゴ Pro W3" pitchFamily="-65" charset="-128"/>
              </a:rPr>
            </a:br>
            <a:r>
              <a:rPr lang="en-US" altLang="en-US" sz="210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9811" name="Rectangle 12">
            <a:extLst>
              <a:ext uri="{FF2B5EF4-FFF2-40B4-BE49-F238E27FC236}">
                <a16:creationId xmlns:a16="http://schemas.microsoft.com/office/drawing/2014/main" id="{209750D0-9932-9092-345C-F500CF94C8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/>
              </a:rPr>
              <a:t>Evaluate:</a:t>
            </a:r>
          </a:p>
          <a:p>
            <a:pPr eaLnBrk="1" hangingPunct="1"/>
            <a:r>
              <a:rPr lang="en-GB" altLang="en-US" sz="2100">
                <a:ea typeface="ヒラギノ角ゴ Pro W3"/>
              </a:rPr>
              <a:t>The deterioration in Vodafone’s ROA from 2012 to 2013 suggests that Vodafone was unable to use its assets effectively and its return decreased over this period</a:t>
            </a:r>
            <a:endParaRPr lang="en-US" altLang="en-US" sz="2100">
              <a:ea typeface="ヒラギノ角ゴ Pro W3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4461" y="1234439"/>
            <a:ext cx="5829300" cy="2123658"/>
          </a:xfrm>
        </p:spPr>
        <p:txBody>
          <a:bodyPr wrap="square">
            <a:spAutoFit/>
          </a:bodyPr>
          <a:lstStyle/>
          <a:p>
            <a:r>
              <a:rPr lang="en-US">
                <a:latin typeface="+mj-lt"/>
              </a:rPr>
              <a:t>The Limitations of Financial Ratio Analysis </a:t>
            </a:r>
            <a:endParaRPr lang="en-US" b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355018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6717" y="237952"/>
            <a:ext cx="6961469" cy="507831"/>
          </a:xfrm>
        </p:spPr>
        <p:txBody>
          <a:bodyPr wrap="square">
            <a:spAutoFit/>
          </a:bodyPr>
          <a:lstStyle/>
          <a:p>
            <a:r>
              <a:rPr lang="en-US" sz="2700">
                <a:latin typeface="+mj-lt"/>
              </a:rPr>
              <a:t>The Limitations of Financial Ratio Analysis</a:t>
            </a:r>
            <a:endParaRPr lang="en-US" sz="150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034" y="875132"/>
            <a:ext cx="8471645" cy="3477875"/>
          </a:xfrm>
        </p:spPr>
        <p:txBody>
          <a:bodyPr wrap="square">
            <a:spAutoFit/>
          </a:bodyPr>
          <a:lstStyle/>
          <a:p>
            <a:pPr marL="257175" indent="-257175">
              <a:buFont typeface="+mj-lt"/>
              <a:buAutoNum type="arabicPeriod"/>
            </a:pPr>
            <a:r>
              <a:rPr lang="en-US" altLang="en-US" sz="2200">
                <a:ea typeface="ヒラギノ角ゴ Pro W3"/>
              </a:rPr>
              <a:t>It is sometimes difficult to identify industry categories or comparable peers.</a:t>
            </a:r>
          </a:p>
          <a:p>
            <a:pPr marL="257175" indent="-257175">
              <a:buFont typeface="+mj-lt"/>
              <a:buAutoNum type="arabicPeriod"/>
            </a:pPr>
            <a:r>
              <a:rPr lang="en-US" altLang="en-US" sz="2200">
                <a:ea typeface="ヒラギノ角ゴ Pro W3"/>
              </a:rPr>
              <a:t>The published peer group or industry averages are only approximations.</a:t>
            </a:r>
          </a:p>
          <a:p>
            <a:pPr marL="257175" indent="-257175">
              <a:buFont typeface="+mj-lt"/>
              <a:buAutoNum type="arabicPeriod"/>
            </a:pPr>
            <a:r>
              <a:rPr lang="en-US" altLang="en-US" sz="2200">
                <a:ea typeface="ヒラギノ角ゴ Pro W3"/>
              </a:rPr>
              <a:t>Industry averages may not provide a desirable target ratio.</a:t>
            </a:r>
          </a:p>
          <a:p>
            <a:pPr marL="257175" indent="-257175">
              <a:buFont typeface="+mj-lt"/>
              <a:buAutoNum type="arabicPeriod"/>
            </a:pPr>
            <a:r>
              <a:rPr lang="en-US" altLang="en-US" sz="2200">
                <a:ea typeface="ヒラギノ角ゴ Pro W3"/>
              </a:rPr>
              <a:t>Accounting practices differ widely among firms.</a:t>
            </a:r>
          </a:p>
          <a:p>
            <a:pPr marL="257175" indent="-257175">
              <a:buFont typeface="+mj-lt"/>
              <a:buAutoNum type="arabicPeriod"/>
            </a:pPr>
            <a:r>
              <a:rPr lang="en-US" altLang="en-US" sz="2200">
                <a:ea typeface="ヒラギノ角ゴ Pro W3"/>
              </a:rPr>
              <a:t>A high or low ratio does not automatically lead to a specific conclusion.</a:t>
            </a:r>
          </a:p>
          <a:p>
            <a:pPr marL="257175" indent="-257175">
              <a:buFont typeface="+mj-lt"/>
              <a:buAutoNum type="arabicPeriod"/>
            </a:pPr>
            <a:r>
              <a:rPr lang="en-US" altLang="en-US" sz="2200">
                <a:ea typeface="ヒラギノ角ゴ Pro W3"/>
              </a:rPr>
              <a:t>Seasons may bias the numbers in the financial statements.</a:t>
            </a:r>
            <a:endParaRPr lang="en-US" sz="2200">
              <a:ea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36419699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9773" y="261554"/>
            <a:ext cx="6172200" cy="507831"/>
          </a:xfrm>
        </p:spPr>
        <p:txBody>
          <a:bodyPr wrap="square">
            <a:spAutoFit/>
          </a:bodyPr>
          <a:lstStyle/>
          <a:p>
            <a:r>
              <a:rPr lang="en-US" altLang="en-US" sz="2700">
                <a:latin typeface="+mj-lt"/>
                <a:ea typeface="ヒラギノ角ゴ Pro W3" charset="-128"/>
              </a:rPr>
              <a:t>Key Terms </a:t>
            </a:r>
            <a:r>
              <a:rPr lang="en-US" altLang="en-US" sz="2100">
                <a:latin typeface="+mj-lt"/>
                <a:ea typeface="ヒラギノ角ゴ Pro W3" charset="-128"/>
              </a:rPr>
              <a:t>(1 of 2)</a:t>
            </a:r>
            <a:endParaRPr lang="en-US" sz="270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9369" y="925205"/>
            <a:ext cx="4007032" cy="3046988"/>
          </a:xfrm>
        </p:spPr>
        <p:txBody>
          <a:bodyPr wrap="square">
            <a:spAutoFit/>
          </a:bodyPr>
          <a:lstStyle/>
          <a:p>
            <a:r>
              <a:rPr lang="en-US" altLang="en-US" sz="1500">
                <a:ea typeface="ヒラギノ角ゴ Pro W3" charset="-128"/>
              </a:rPr>
              <a:t>Accounts receivable turnover ratio</a:t>
            </a:r>
          </a:p>
          <a:p>
            <a:r>
              <a:rPr lang="en-US" altLang="en-US" sz="1500">
                <a:ea typeface="ヒラギノ角ゴ Pro W3" charset="-128"/>
              </a:rPr>
              <a:t>Acid-test (quick) ratio</a:t>
            </a:r>
          </a:p>
          <a:p>
            <a:r>
              <a:rPr lang="en-US" altLang="en-US" sz="1500">
                <a:ea typeface="ヒラギノ角ゴ Pro W3" charset="-128"/>
              </a:rPr>
              <a:t>Asset management</a:t>
            </a:r>
          </a:p>
          <a:p>
            <a:r>
              <a:rPr lang="en-US" altLang="en-US" sz="1500">
                <a:ea typeface="ヒラギノ角ゴ Pro W3" charset="-128"/>
              </a:rPr>
              <a:t>Current ratio</a:t>
            </a:r>
          </a:p>
          <a:p>
            <a:r>
              <a:rPr lang="en-US" altLang="en-US" sz="1500">
                <a:ea typeface="ヒラギノ角ゴ Pro W3" charset="-128"/>
              </a:rPr>
              <a:t>Days in inventory</a:t>
            </a:r>
          </a:p>
          <a:p>
            <a:r>
              <a:rPr lang="en-US" altLang="en-US" sz="1500">
                <a:ea typeface="ヒラギノ角ゴ Pro W3" charset="-128"/>
              </a:rPr>
              <a:t>Days in receivables (average collection period)</a:t>
            </a:r>
          </a:p>
          <a:p>
            <a:r>
              <a:rPr lang="en-US" altLang="en-US" sz="1500">
                <a:ea typeface="ヒラギノ角ゴ Pro W3" charset="-128"/>
              </a:rPr>
              <a:t>Debt ratio</a:t>
            </a:r>
          </a:p>
          <a:p>
            <a:r>
              <a:rPr lang="en-US" altLang="en-US" sz="1500">
                <a:ea typeface="ヒラギノ角ゴ Pro W3" charset="-128"/>
              </a:rPr>
              <a:t>Financial ratios</a:t>
            </a:r>
          </a:p>
          <a:p>
            <a:r>
              <a:rPr lang="en-US" altLang="en-US" sz="1500">
                <a:ea typeface="ヒラギノ角ゴ Pro W3" charset="-128"/>
              </a:rPr>
              <a:t>Fixed asset turnover</a:t>
            </a:r>
          </a:p>
          <a:p>
            <a:r>
              <a:rPr lang="en-US" altLang="en-US" sz="1500">
                <a:ea typeface="ヒラギノ角ゴ Pro W3" charset="-128"/>
              </a:rPr>
              <a:t>Inventory turnover</a:t>
            </a:r>
          </a:p>
        </p:txBody>
      </p:sp>
    </p:spTree>
    <p:extLst>
      <p:ext uri="{BB962C8B-B14F-4D97-AF65-F5344CB8AC3E}">
        <p14:creationId xmlns:p14="http://schemas.microsoft.com/office/powerpoint/2010/main" val="31756397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9773" y="261554"/>
            <a:ext cx="6172200" cy="507831"/>
          </a:xfrm>
        </p:spPr>
        <p:txBody>
          <a:bodyPr wrap="square">
            <a:spAutoFit/>
          </a:bodyPr>
          <a:lstStyle/>
          <a:p>
            <a:r>
              <a:rPr lang="en-US" altLang="en-US" sz="2700">
                <a:latin typeface="+mj-lt"/>
                <a:ea typeface="ヒラギノ角ゴ Pro W3" charset="-128"/>
              </a:rPr>
              <a:t>Key Terms </a:t>
            </a:r>
            <a:r>
              <a:rPr lang="en-US" altLang="en-US" sz="2100">
                <a:latin typeface="+mj-lt"/>
                <a:ea typeface="ヒラギノ角ゴ Pro W3" charset="-128"/>
              </a:rPr>
              <a:t>(2 of 2)</a:t>
            </a:r>
            <a:endParaRPr lang="en-US" sz="2700">
              <a:latin typeface="+mj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3"/>
          </p:nvPr>
        </p:nvSpPr>
        <p:spPr>
          <a:xfrm>
            <a:off x="1478755" y="926130"/>
            <a:ext cx="4350545" cy="3046988"/>
          </a:xfrm>
        </p:spPr>
        <p:txBody>
          <a:bodyPr wrap="square">
            <a:spAutoFit/>
          </a:bodyPr>
          <a:lstStyle/>
          <a:p>
            <a:r>
              <a:rPr lang="en-US" altLang="en-US" sz="1500">
                <a:ea typeface="ヒラギノ角ゴ Pro W3" charset="-128"/>
              </a:rPr>
              <a:t>Liquidity</a:t>
            </a:r>
          </a:p>
          <a:p>
            <a:r>
              <a:rPr lang="en-US" altLang="en-US" sz="1500">
                <a:ea typeface="ヒラギノ角ゴ Pro W3" charset="-128"/>
              </a:rPr>
              <a:t>Operating profit margin</a:t>
            </a:r>
          </a:p>
          <a:p>
            <a:r>
              <a:rPr lang="en-US" altLang="en-US" sz="1500">
                <a:ea typeface="ヒラギノ角ゴ Pro W3" charset="-128"/>
              </a:rPr>
              <a:t>Operating return on assets (OROA)</a:t>
            </a:r>
          </a:p>
          <a:p>
            <a:r>
              <a:rPr lang="en-US" altLang="en-US" sz="1500">
                <a:ea typeface="ヒラギノ角ゴ Pro W3" charset="-128"/>
              </a:rPr>
              <a:t>Operations management</a:t>
            </a:r>
          </a:p>
          <a:p>
            <a:r>
              <a:rPr lang="en-US" altLang="en-US" sz="1500">
                <a:ea typeface="ヒラギノ角ゴ Pro W3" charset="-128"/>
              </a:rPr>
              <a:t>Price/book ratio</a:t>
            </a:r>
          </a:p>
          <a:p>
            <a:r>
              <a:rPr lang="en-US" altLang="en-US" sz="1500">
                <a:ea typeface="ヒラギノ角ゴ Pro W3" charset="-128"/>
              </a:rPr>
              <a:t>Price/earnings ratio</a:t>
            </a:r>
          </a:p>
          <a:p>
            <a:r>
              <a:rPr lang="en-US" altLang="en-US" sz="1500">
                <a:ea typeface="ヒラギノ角ゴ Pro W3" charset="-128"/>
              </a:rPr>
              <a:t>Return on equity</a:t>
            </a:r>
          </a:p>
          <a:p>
            <a:r>
              <a:rPr lang="en-US" altLang="en-US" sz="1500">
                <a:ea typeface="ヒラギノ角ゴ Pro W3" charset="-128"/>
              </a:rPr>
              <a:t>Times interest earned</a:t>
            </a:r>
          </a:p>
          <a:p>
            <a:r>
              <a:rPr lang="en-US" altLang="en-US" sz="1500">
                <a:ea typeface="ヒラギノ角ゴ Pro W3" charset="-128"/>
              </a:rPr>
              <a:t>Total asset turnover</a:t>
            </a:r>
          </a:p>
          <a:p>
            <a:r>
              <a:rPr lang="en-US" sz="1500">
                <a:ea typeface="ヒラギノ角ゴ Pro W3" charset="-128"/>
              </a:rPr>
              <a:t>Total common equity (total stockholder equity)</a:t>
            </a: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7867797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7F06-12EB-9608-467D-A77213C4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and 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22455-6EC4-F890-DE80-748132A58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3229"/>
            <a:ext cx="8229600" cy="3074696"/>
          </a:xfrm>
        </p:spPr>
        <p:txBody>
          <a:bodyPr/>
          <a:lstStyle/>
          <a:p>
            <a:pPr algn="l" rtl="0" fontAlgn="base">
              <a:lnSpc>
                <a:spcPts val="2175"/>
              </a:lnSpc>
              <a:buFont typeface="Arial" panose="020B0604020202020204" pitchFamily="34" charset="0"/>
              <a:buChar char="•"/>
            </a:pPr>
            <a:r>
              <a:rPr lang="en-GB" sz="2000" err="1"/>
              <a:t>Atrill</a:t>
            </a:r>
            <a:r>
              <a:rPr lang="en-GB" sz="2000"/>
              <a:t>, P., &amp; McLaney, E. (2017). Chapter 3. </a:t>
            </a:r>
            <a:r>
              <a:rPr lang="en-GB" sz="2000" i="1"/>
              <a:t>Accounting and Finance for Non-Specialists</a:t>
            </a:r>
            <a:r>
              <a:rPr lang="en-GB" sz="2000"/>
              <a:t> (10th Edition, pp. 72-112). Pearson Education. ISBN: 9781292135601.</a:t>
            </a:r>
          </a:p>
          <a:p>
            <a:r>
              <a:rPr lang="en-GB" sz="2000"/>
              <a:t>Berk, J. and </a:t>
            </a:r>
            <a:r>
              <a:rPr lang="en-GB" sz="2000" err="1"/>
              <a:t>DeMarzo</a:t>
            </a:r>
            <a:r>
              <a:rPr lang="en-GB" sz="2000"/>
              <a:t>, P. (2020). </a:t>
            </a:r>
            <a:r>
              <a:rPr lang="en-GB" sz="2000" i="1"/>
              <a:t>Corporate Finance</a:t>
            </a:r>
            <a:r>
              <a:rPr lang="en-GB" sz="2000"/>
              <a:t> (5th Global Edition). Pearson Education. ISBN: 9781292304151. </a:t>
            </a:r>
          </a:p>
          <a:p>
            <a:r>
              <a:rPr lang="en-GB" sz="2000"/>
              <a:t>Keown, A.J., Martin, J.D., and Petty, J.W. (2024). </a:t>
            </a:r>
            <a:r>
              <a:rPr lang="en-GB" sz="2000" i="1"/>
              <a:t>Foundations of Finance</a:t>
            </a:r>
            <a:r>
              <a:rPr lang="en-GB" sz="2000"/>
              <a:t> (10th Global Edition). Pearson Education. ISBN: 9781292742168.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3E579-FBA8-0B12-0B80-CA61A4489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23/05/2025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DE1E6-3068-6092-953E-42ED862D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06316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Application>Microsoft Office PowerPoint</Application>
  <PresentationFormat>On-screen Show (16:9)</PresentationFormat>
  <Slides>30</Slides>
  <Notes>23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20140311PresentationUWTSDTemplate</vt:lpstr>
      <vt:lpstr>MBA</vt:lpstr>
      <vt:lpstr>Week Outline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Example: Cash Flow Ratio Analysis</vt:lpstr>
      <vt:lpstr> Example: Cash Flow Ratio Analysis</vt:lpstr>
      <vt:lpstr> Example: Cash Flow Ratio Analysis</vt:lpstr>
      <vt:lpstr> Example: Cash Flow Ratio Analysis</vt:lpstr>
      <vt:lpstr>Example a Computing Profitability and Valuation Ratios</vt:lpstr>
      <vt:lpstr>Example: Computing Profitability and Valuation Ratios (cont’d)</vt:lpstr>
      <vt:lpstr>Example:  Computing Profitability and Valuation Ratios (cont’d)</vt:lpstr>
      <vt:lpstr>Example a Computing Profitability and Valuation Ratios (cont’d)</vt:lpstr>
      <vt:lpstr>Example: Computing Operating Returns</vt:lpstr>
      <vt:lpstr>Example: Computing Operating Returns (cont’d)</vt:lpstr>
      <vt:lpstr>Example  Computing Operating Returns (cont’d)</vt:lpstr>
      <vt:lpstr>Example  Computing Operating Returns (cont’d)</vt:lpstr>
      <vt:lpstr>The Limitations of Financial Ratio Analysis </vt:lpstr>
      <vt:lpstr>The Limitations of Financial Ratio Analysis</vt:lpstr>
      <vt:lpstr>Key Terms (1 of 2)</vt:lpstr>
      <vt:lpstr>Key Terms (2 of 2)</vt:lpstr>
      <vt:lpstr>References and Reading List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5</cp:revision>
  <cp:lastPrinted>2018-07-09T15:27:01Z</cp:lastPrinted>
  <dcterms:created xsi:type="dcterms:W3CDTF">2002-10-07T19:43:58Z</dcterms:created>
  <dcterms:modified xsi:type="dcterms:W3CDTF">2025-05-23T12:25:40Z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