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681"/>
  </p:normalViewPr>
  <p:slideViewPr>
    <p:cSldViewPr snapToGrid="0">
      <p:cViewPr varScale="1">
        <p:scale>
          <a:sx n="93" d="100"/>
          <a:sy n="93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3903C7-7E4B-40EC-B7B0-B8340DC599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24DFA7-5509-43FC-9ADD-1A66B9CB9EDC}">
      <dgm:prSet/>
      <dgm:spPr/>
      <dgm:t>
        <a:bodyPr/>
        <a:lstStyle/>
        <a:p>
          <a:r>
            <a:rPr lang="en-GB"/>
            <a:t>Be kind to yourself ‘ Don’t compare yourself to Others’</a:t>
          </a:r>
          <a:endParaRPr lang="en-US"/>
        </a:p>
      </dgm:t>
    </dgm:pt>
    <dgm:pt modelId="{7E718237-1CD8-4E53-9ECF-B04B05D1F6A1}" type="parTrans" cxnId="{F9DEAD5E-25CA-46AB-A11F-41F799ADF341}">
      <dgm:prSet/>
      <dgm:spPr/>
      <dgm:t>
        <a:bodyPr/>
        <a:lstStyle/>
        <a:p>
          <a:endParaRPr lang="en-US"/>
        </a:p>
      </dgm:t>
    </dgm:pt>
    <dgm:pt modelId="{7116BE90-7D3B-43CC-B723-354168AC7B6D}" type="sibTrans" cxnId="{F9DEAD5E-25CA-46AB-A11F-41F799ADF341}">
      <dgm:prSet/>
      <dgm:spPr/>
      <dgm:t>
        <a:bodyPr/>
        <a:lstStyle/>
        <a:p>
          <a:endParaRPr lang="en-US"/>
        </a:p>
      </dgm:t>
    </dgm:pt>
    <dgm:pt modelId="{857E5DCA-AC6A-41D5-9123-CCFEE14AACCC}">
      <dgm:prSet/>
      <dgm:spPr/>
      <dgm:t>
        <a:bodyPr/>
        <a:lstStyle/>
        <a:p>
          <a:r>
            <a:rPr lang="en-GB"/>
            <a:t>Set an action plan for life goals</a:t>
          </a:r>
          <a:endParaRPr lang="en-US"/>
        </a:p>
      </dgm:t>
    </dgm:pt>
    <dgm:pt modelId="{FA882183-F71E-4828-9C24-61B15B7DE965}" type="parTrans" cxnId="{221102D3-01BD-4AA9-BBA4-5AA29AAD2A77}">
      <dgm:prSet/>
      <dgm:spPr/>
      <dgm:t>
        <a:bodyPr/>
        <a:lstStyle/>
        <a:p>
          <a:endParaRPr lang="en-US"/>
        </a:p>
      </dgm:t>
    </dgm:pt>
    <dgm:pt modelId="{D0DE8F44-8FFA-4EA7-B3ED-ECA8FEBEE3E4}" type="sibTrans" cxnId="{221102D3-01BD-4AA9-BBA4-5AA29AAD2A77}">
      <dgm:prSet/>
      <dgm:spPr/>
      <dgm:t>
        <a:bodyPr/>
        <a:lstStyle/>
        <a:p>
          <a:endParaRPr lang="en-US"/>
        </a:p>
      </dgm:t>
    </dgm:pt>
    <dgm:pt modelId="{194D14AE-FA69-4C39-8486-57B639F87163}">
      <dgm:prSet/>
      <dgm:spPr/>
      <dgm:t>
        <a:bodyPr/>
        <a:lstStyle/>
        <a:p>
          <a:r>
            <a:rPr lang="en-GB"/>
            <a:t>Organise your house/ space to always plan ahead.</a:t>
          </a:r>
          <a:endParaRPr lang="en-US"/>
        </a:p>
      </dgm:t>
    </dgm:pt>
    <dgm:pt modelId="{D56FFE1F-EBC1-4747-8199-D2530E16834B}" type="parTrans" cxnId="{34666AE7-2F85-49A6-9210-C19E96F3A7F4}">
      <dgm:prSet/>
      <dgm:spPr/>
      <dgm:t>
        <a:bodyPr/>
        <a:lstStyle/>
        <a:p>
          <a:endParaRPr lang="en-US"/>
        </a:p>
      </dgm:t>
    </dgm:pt>
    <dgm:pt modelId="{A1046AEA-4469-4799-93A1-A941D69EFAAE}" type="sibTrans" cxnId="{34666AE7-2F85-49A6-9210-C19E96F3A7F4}">
      <dgm:prSet/>
      <dgm:spPr/>
      <dgm:t>
        <a:bodyPr/>
        <a:lstStyle/>
        <a:p>
          <a:endParaRPr lang="en-US"/>
        </a:p>
      </dgm:t>
    </dgm:pt>
    <dgm:pt modelId="{08A28EEC-CFFB-4B49-A3E1-7CB5FEC9F94B}">
      <dgm:prSet/>
      <dgm:spPr/>
      <dgm:t>
        <a:bodyPr/>
        <a:lstStyle/>
        <a:p>
          <a:r>
            <a:rPr lang="en-GB"/>
            <a:t>Exercise and eat healthy</a:t>
          </a:r>
          <a:endParaRPr lang="en-US"/>
        </a:p>
      </dgm:t>
    </dgm:pt>
    <dgm:pt modelId="{A6E5D06B-4B2D-447E-A577-E6506D000018}" type="parTrans" cxnId="{E370C927-EE32-41AE-8C6C-0065A7E13F8B}">
      <dgm:prSet/>
      <dgm:spPr/>
      <dgm:t>
        <a:bodyPr/>
        <a:lstStyle/>
        <a:p>
          <a:endParaRPr lang="en-US"/>
        </a:p>
      </dgm:t>
    </dgm:pt>
    <dgm:pt modelId="{7EB95ECD-0482-4D69-AE77-2F16B6AF7F8E}" type="sibTrans" cxnId="{E370C927-EE32-41AE-8C6C-0065A7E13F8B}">
      <dgm:prSet/>
      <dgm:spPr/>
      <dgm:t>
        <a:bodyPr/>
        <a:lstStyle/>
        <a:p>
          <a:endParaRPr lang="en-US"/>
        </a:p>
      </dgm:t>
    </dgm:pt>
    <dgm:pt modelId="{24C4BBA1-408B-4394-B493-6411B514486E}">
      <dgm:prSet/>
      <dgm:spPr/>
      <dgm:t>
        <a:bodyPr/>
        <a:lstStyle/>
        <a:p>
          <a:r>
            <a:rPr lang="en-GB"/>
            <a:t>Stop Procrastinating ‘ Take Action and Do it’</a:t>
          </a:r>
          <a:endParaRPr lang="en-US"/>
        </a:p>
      </dgm:t>
    </dgm:pt>
    <dgm:pt modelId="{ADFE1C70-DEDC-4B54-9197-DD47F37CC80C}" type="parTrans" cxnId="{10A01530-A808-4AA8-83AD-593D3208C5E2}">
      <dgm:prSet/>
      <dgm:spPr/>
      <dgm:t>
        <a:bodyPr/>
        <a:lstStyle/>
        <a:p>
          <a:endParaRPr lang="en-US"/>
        </a:p>
      </dgm:t>
    </dgm:pt>
    <dgm:pt modelId="{5528800B-EBDE-4AFF-AE7E-F4459D222D51}" type="sibTrans" cxnId="{10A01530-A808-4AA8-83AD-593D3208C5E2}">
      <dgm:prSet/>
      <dgm:spPr/>
      <dgm:t>
        <a:bodyPr/>
        <a:lstStyle/>
        <a:p>
          <a:endParaRPr lang="en-US"/>
        </a:p>
      </dgm:t>
    </dgm:pt>
    <dgm:pt modelId="{D9802F88-6ECC-49D0-8189-C334E14494C4}" type="pres">
      <dgm:prSet presAssocID="{4B3903C7-7E4B-40EC-B7B0-B8340DC59955}" presName="root" presStyleCnt="0">
        <dgm:presLayoutVars>
          <dgm:dir/>
          <dgm:resizeHandles val="exact"/>
        </dgm:presLayoutVars>
      </dgm:prSet>
      <dgm:spPr/>
    </dgm:pt>
    <dgm:pt modelId="{A1CE0455-D76E-4BEF-A657-FC842FA32D16}" type="pres">
      <dgm:prSet presAssocID="{2324DFA7-5509-43FC-9ADD-1A66B9CB9EDC}" presName="compNode" presStyleCnt="0"/>
      <dgm:spPr/>
    </dgm:pt>
    <dgm:pt modelId="{7165775B-E957-4113-8CAE-6731529BBA9B}" type="pres">
      <dgm:prSet presAssocID="{2324DFA7-5509-43FC-9ADD-1A66B9CB9EDC}" presName="bgRect" presStyleLbl="bgShp" presStyleIdx="0" presStyleCnt="5"/>
      <dgm:spPr/>
    </dgm:pt>
    <dgm:pt modelId="{B3910886-E431-490E-B2D2-9A5DF6410D4D}" type="pres">
      <dgm:prSet presAssocID="{2324DFA7-5509-43FC-9ADD-1A66B9CB9ED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53339184-80C9-43BC-88E7-C61D76F1ADF2}" type="pres">
      <dgm:prSet presAssocID="{2324DFA7-5509-43FC-9ADD-1A66B9CB9EDC}" presName="spaceRect" presStyleCnt="0"/>
      <dgm:spPr/>
    </dgm:pt>
    <dgm:pt modelId="{359E2C38-B890-4BB6-B40F-85F9F78C63F3}" type="pres">
      <dgm:prSet presAssocID="{2324DFA7-5509-43FC-9ADD-1A66B9CB9EDC}" presName="parTx" presStyleLbl="revTx" presStyleIdx="0" presStyleCnt="5">
        <dgm:presLayoutVars>
          <dgm:chMax val="0"/>
          <dgm:chPref val="0"/>
        </dgm:presLayoutVars>
      </dgm:prSet>
      <dgm:spPr/>
    </dgm:pt>
    <dgm:pt modelId="{91DF35FF-6350-4CA0-86F4-46F7B6181AD3}" type="pres">
      <dgm:prSet presAssocID="{7116BE90-7D3B-43CC-B723-354168AC7B6D}" presName="sibTrans" presStyleCnt="0"/>
      <dgm:spPr/>
    </dgm:pt>
    <dgm:pt modelId="{193811E4-7784-48AB-B582-838ADA91E135}" type="pres">
      <dgm:prSet presAssocID="{857E5DCA-AC6A-41D5-9123-CCFEE14AACCC}" presName="compNode" presStyleCnt="0"/>
      <dgm:spPr/>
    </dgm:pt>
    <dgm:pt modelId="{AA1CB9A8-5779-4E79-BF5E-6449423AD80C}" type="pres">
      <dgm:prSet presAssocID="{857E5DCA-AC6A-41D5-9123-CCFEE14AACCC}" presName="bgRect" presStyleLbl="bgShp" presStyleIdx="1" presStyleCnt="5"/>
      <dgm:spPr/>
    </dgm:pt>
    <dgm:pt modelId="{BA0FAEA0-45C1-481C-B479-522173628CFD}" type="pres">
      <dgm:prSet presAssocID="{857E5DCA-AC6A-41D5-9123-CCFEE14AACC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B003E78-87B1-41D1-98B6-798F8E69764E}" type="pres">
      <dgm:prSet presAssocID="{857E5DCA-AC6A-41D5-9123-CCFEE14AACCC}" presName="spaceRect" presStyleCnt="0"/>
      <dgm:spPr/>
    </dgm:pt>
    <dgm:pt modelId="{C4E91141-2462-4951-8668-C8206E472477}" type="pres">
      <dgm:prSet presAssocID="{857E5DCA-AC6A-41D5-9123-CCFEE14AACCC}" presName="parTx" presStyleLbl="revTx" presStyleIdx="1" presStyleCnt="5">
        <dgm:presLayoutVars>
          <dgm:chMax val="0"/>
          <dgm:chPref val="0"/>
        </dgm:presLayoutVars>
      </dgm:prSet>
      <dgm:spPr/>
    </dgm:pt>
    <dgm:pt modelId="{E67FA311-03D8-4492-9B7F-690E1312D6D8}" type="pres">
      <dgm:prSet presAssocID="{D0DE8F44-8FFA-4EA7-B3ED-ECA8FEBEE3E4}" presName="sibTrans" presStyleCnt="0"/>
      <dgm:spPr/>
    </dgm:pt>
    <dgm:pt modelId="{57FBE1E3-4564-407A-AD72-8463035B586F}" type="pres">
      <dgm:prSet presAssocID="{194D14AE-FA69-4C39-8486-57B639F87163}" presName="compNode" presStyleCnt="0"/>
      <dgm:spPr/>
    </dgm:pt>
    <dgm:pt modelId="{353AF83B-258B-4C5E-96A7-6D3BD49FDDAF}" type="pres">
      <dgm:prSet presAssocID="{194D14AE-FA69-4C39-8486-57B639F87163}" presName="bgRect" presStyleLbl="bgShp" presStyleIdx="2" presStyleCnt="5"/>
      <dgm:spPr/>
    </dgm:pt>
    <dgm:pt modelId="{A13F7FC7-95DC-4DFE-8EB7-23A60E6D4278}" type="pres">
      <dgm:prSet presAssocID="{194D14AE-FA69-4C39-8486-57B639F8716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85BF4338-E81E-4EEF-BE45-7E296FD09013}" type="pres">
      <dgm:prSet presAssocID="{194D14AE-FA69-4C39-8486-57B639F87163}" presName="spaceRect" presStyleCnt="0"/>
      <dgm:spPr/>
    </dgm:pt>
    <dgm:pt modelId="{739A2606-A800-4ABE-AADF-DD8655A22ED6}" type="pres">
      <dgm:prSet presAssocID="{194D14AE-FA69-4C39-8486-57B639F87163}" presName="parTx" presStyleLbl="revTx" presStyleIdx="2" presStyleCnt="5">
        <dgm:presLayoutVars>
          <dgm:chMax val="0"/>
          <dgm:chPref val="0"/>
        </dgm:presLayoutVars>
      </dgm:prSet>
      <dgm:spPr/>
    </dgm:pt>
    <dgm:pt modelId="{9446F972-3EF4-4785-A7D2-990802D4204B}" type="pres">
      <dgm:prSet presAssocID="{A1046AEA-4469-4799-93A1-A941D69EFAAE}" presName="sibTrans" presStyleCnt="0"/>
      <dgm:spPr/>
    </dgm:pt>
    <dgm:pt modelId="{74A9CE3A-26A2-4BAA-A60F-90EB0264B69E}" type="pres">
      <dgm:prSet presAssocID="{08A28EEC-CFFB-4B49-A3E1-7CB5FEC9F94B}" presName="compNode" presStyleCnt="0"/>
      <dgm:spPr/>
    </dgm:pt>
    <dgm:pt modelId="{1AC5238F-387F-4B65-A124-A9D799CF50AC}" type="pres">
      <dgm:prSet presAssocID="{08A28EEC-CFFB-4B49-A3E1-7CB5FEC9F94B}" presName="bgRect" presStyleLbl="bgShp" presStyleIdx="3" presStyleCnt="5"/>
      <dgm:spPr/>
    </dgm:pt>
    <dgm:pt modelId="{F5358871-CF4E-476C-9484-6BA626B02E65}" type="pres">
      <dgm:prSet presAssocID="{08A28EEC-CFFB-4B49-A3E1-7CB5FEC9F94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280AAD45-BCB8-4583-8464-53C22167F805}" type="pres">
      <dgm:prSet presAssocID="{08A28EEC-CFFB-4B49-A3E1-7CB5FEC9F94B}" presName="spaceRect" presStyleCnt="0"/>
      <dgm:spPr/>
    </dgm:pt>
    <dgm:pt modelId="{76005346-B19B-4F68-A291-EDE31CA1FBAD}" type="pres">
      <dgm:prSet presAssocID="{08A28EEC-CFFB-4B49-A3E1-7CB5FEC9F94B}" presName="parTx" presStyleLbl="revTx" presStyleIdx="3" presStyleCnt="5">
        <dgm:presLayoutVars>
          <dgm:chMax val="0"/>
          <dgm:chPref val="0"/>
        </dgm:presLayoutVars>
      </dgm:prSet>
      <dgm:spPr/>
    </dgm:pt>
    <dgm:pt modelId="{48DF60CB-357C-402F-BFBD-A574BC9136B2}" type="pres">
      <dgm:prSet presAssocID="{7EB95ECD-0482-4D69-AE77-2F16B6AF7F8E}" presName="sibTrans" presStyleCnt="0"/>
      <dgm:spPr/>
    </dgm:pt>
    <dgm:pt modelId="{768D9573-9FC9-41F3-AE29-CC277BF42128}" type="pres">
      <dgm:prSet presAssocID="{24C4BBA1-408B-4394-B493-6411B514486E}" presName="compNode" presStyleCnt="0"/>
      <dgm:spPr/>
    </dgm:pt>
    <dgm:pt modelId="{EF1BFEBC-9210-4038-94FE-64D5FC53F7E2}" type="pres">
      <dgm:prSet presAssocID="{24C4BBA1-408B-4394-B493-6411B514486E}" presName="bgRect" presStyleLbl="bgShp" presStyleIdx="4" presStyleCnt="5"/>
      <dgm:spPr/>
    </dgm:pt>
    <dgm:pt modelId="{800D57D9-D752-4925-8A54-488C5F96D6B2}" type="pres">
      <dgm:prSet presAssocID="{24C4BBA1-408B-4394-B493-6411B514486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5346E5D6-5068-4A65-A41E-165465593B00}" type="pres">
      <dgm:prSet presAssocID="{24C4BBA1-408B-4394-B493-6411B514486E}" presName="spaceRect" presStyleCnt="0"/>
      <dgm:spPr/>
    </dgm:pt>
    <dgm:pt modelId="{E14CE038-B129-424F-858E-3D1E60176CDB}" type="pres">
      <dgm:prSet presAssocID="{24C4BBA1-408B-4394-B493-6411B514486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370C927-EE32-41AE-8C6C-0065A7E13F8B}" srcId="{4B3903C7-7E4B-40EC-B7B0-B8340DC59955}" destId="{08A28EEC-CFFB-4B49-A3E1-7CB5FEC9F94B}" srcOrd="3" destOrd="0" parTransId="{A6E5D06B-4B2D-447E-A577-E6506D000018}" sibTransId="{7EB95ECD-0482-4D69-AE77-2F16B6AF7F8E}"/>
    <dgm:cxn modelId="{10A01530-A808-4AA8-83AD-593D3208C5E2}" srcId="{4B3903C7-7E4B-40EC-B7B0-B8340DC59955}" destId="{24C4BBA1-408B-4394-B493-6411B514486E}" srcOrd="4" destOrd="0" parTransId="{ADFE1C70-DEDC-4B54-9197-DD47F37CC80C}" sibTransId="{5528800B-EBDE-4AFF-AE7E-F4459D222D51}"/>
    <dgm:cxn modelId="{DB171A51-C5F1-4A99-B33E-1206281B1856}" type="presOf" srcId="{194D14AE-FA69-4C39-8486-57B639F87163}" destId="{739A2606-A800-4ABE-AADF-DD8655A22ED6}" srcOrd="0" destOrd="0" presId="urn:microsoft.com/office/officeart/2018/2/layout/IconVerticalSolidList"/>
    <dgm:cxn modelId="{F9DEAD5E-25CA-46AB-A11F-41F799ADF341}" srcId="{4B3903C7-7E4B-40EC-B7B0-B8340DC59955}" destId="{2324DFA7-5509-43FC-9ADD-1A66B9CB9EDC}" srcOrd="0" destOrd="0" parTransId="{7E718237-1CD8-4E53-9ECF-B04B05D1F6A1}" sibTransId="{7116BE90-7D3B-43CC-B723-354168AC7B6D}"/>
    <dgm:cxn modelId="{272ECCB1-A6E9-4EA7-A531-12D6CC03F625}" type="presOf" srcId="{24C4BBA1-408B-4394-B493-6411B514486E}" destId="{E14CE038-B129-424F-858E-3D1E60176CDB}" srcOrd="0" destOrd="0" presId="urn:microsoft.com/office/officeart/2018/2/layout/IconVerticalSolidList"/>
    <dgm:cxn modelId="{21EF17B9-1B6C-4718-B350-0A15B6F14CCF}" type="presOf" srcId="{857E5DCA-AC6A-41D5-9123-CCFEE14AACCC}" destId="{C4E91141-2462-4951-8668-C8206E472477}" srcOrd="0" destOrd="0" presId="urn:microsoft.com/office/officeart/2018/2/layout/IconVerticalSolidList"/>
    <dgm:cxn modelId="{94A3A8BB-3E5A-4DD6-B1FA-B7562F214046}" type="presOf" srcId="{08A28EEC-CFFB-4B49-A3E1-7CB5FEC9F94B}" destId="{76005346-B19B-4F68-A291-EDE31CA1FBAD}" srcOrd="0" destOrd="0" presId="urn:microsoft.com/office/officeart/2018/2/layout/IconVerticalSolidList"/>
    <dgm:cxn modelId="{CC71A3BF-7EB9-4AE6-A692-CDC689830E9B}" type="presOf" srcId="{2324DFA7-5509-43FC-9ADD-1A66B9CB9EDC}" destId="{359E2C38-B890-4BB6-B40F-85F9F78C63F3}" srcOrd="0" destOrd="0" presId="urn:microsoft.com/office/officeart/2018/2/layout/IconVerticalSolidList"/>
    <dgm:cxn modelId="{B3DD64CC-5DA0-4301-8E6D-45616C5D05F8}" type="presOf" srcId="{4B3903C7-7E4B-40EC-B7B0-B8340DC59955}" destId="{D9802F88-6ECC-49D0-8189-C334E14494C4}" srcOrd="0" destOrd="0" presId="urn:microsoft.com/office/officeart/2018/2/layout/IconVerticalSolidList"/>
    <dgm:cxn modelId="{221102D3-01BD-4AA9-BBA4-5AA29AAD2A77}" srcId="{4B3903C7-7E4B-40EC-B7B0-B8340DC59955}" destId="{857E5DCA-AC6A-41D5-9123-CCFEE14AACCC}" srcOrd="1" destOrd="0" parTransId="{FA882183-F71E-4828-9C24-61B15B7DE965}" sibTransId="{D0DE8F44-8FFA-4EA7-B3ED-ECA8FEBEE3E4}"/>
    <dgm:cxn modelId="{34666AE7-2F85-49A6-9210-C19E96F3A7F4}" srcId="{4B3903C7-7E4B-40EC-B7B0-B8340DC59955}" destId="{194D14AE-FA69-4C39-8486-57B639F87163}" srcOrd="2" destOrd="0" parTransId="{D56FFE1F-EBC1-4747-8199-D2530E16834B}" sibTransId="{A1046AEA-4469-4799-93A1-A941D69EFAAE}"/>
    <dgm:cxn modelId="{B72030F5-F81E-47E3-8110-9A995F6FDBF8}" type="presParOf" srcId="{D9802F88-6ECC-49D0-8189-C334E14494C4}" destId="{A1CE0455-D76E-4BEF-A657-FC842FA32D16}" srcOrd="0" destOrd="0" presId="urn:microsoft.com/office/officeart/2018/2/layout/IconVerticalSolidList"/>
    <dgm:cxn modelId="{6DA13C26-D228-4935-8E0E-99061012C4B8}" type="presParOf" srcId="{A1CE0455-D76E-4BEF-A657-FC842FA32D16}" destId="{7165775B-E957-4113-8CAE-6731529BBA9B}" srcOrd="0" destOrd="0" presId="urn:microsoft.com/office/officeart/2018/2/layout/IconVerticalSolidList"/>
    <dgm:cxn modelId="{F6F44DEA-9FE8-4F52-86B6-175079F505D2}" type="presParOf" srcId="{A1CE0455-D76E-4BEF-A657-FC842FA32D16}" destId="{B3910886-E431-490E-B2D2-9A5DF6410D4D}" srcOrd="1" destOrd="0" presId="urn:microsoft.com/office/officeart/2018/2/layout/IconVerticalSolidList"/>
    <dgm:cxn modelId="{DD2699AC-9039-4B17-885D-773C612FE481}" type="presParOf" srcId="{A1CE0455-D76E-4BEF-A657-FC842FA32D16}" destId="{53339184-80C9-43BC-88E7-C61D76F1ADF2}" srcOrd="2" destOrd="0" presId="urn:microsoft.com/office/officeart/2018/2/layout/IconVerticalSolidList"/>
    <dgm:cxn modelId="{0D20A32B-2E87-4AD5-96E5-5E9AC9582E9D}" type="presParOf" srcId="{A1CE0455-D76E-4BEF-A657-FC842FA32D16}" destId="{359E2C38-B890-4BB6-B40F-85F9F78C63F3}" srcOrd="3" destOrd="0" presId="urn:microsoft.com/office/officeart/2018/2/layout/IconVerticalSolidList"/>
    <dgm:cxn modelId="{88903D0B-D849-48EF-8043-823FB46448E0}" type="presParOf" srcId="{D9802F88-6ECC-49D0-8189-C334E14494C4}" destId="{91DF35FF-6350-4CA0-86F4-46F7B6181AD3}" srcOrd="1" destOrd="0" presId="urn:microsoft.com/office/officeart/2018/2/layout/IconVerticalSolidList"/>
    <dgm:cxn modelId="{EEF272A5-731E-4A80-B094-8D57895057CB}" type="presParOf" srcId="{D9802F88-6ECC-49D0-8189-C334E14494C4}" destId="{193811E4-7784-48AB-B582-838ADA91E135}" srcOrd="2" destOrd="0" presId="urn:microsoft.com/office/officeart/2018/2/layout/IconVerticalSolidList"/>
    <dgm:cxn modelId="{63308E31-EC92-43A3-A59A-36A977B449DD}" type="presParOf" srcId="{193811E4-7784-48AB-B582-838ADA91E135}" destId="{AA1CB9A8-5779-4E79-BF5E-6449423AD80C}" srcOrd="0" destOrd="0" presId="urn:microsoft.com/office/officeart/2018/2/layout/IconVerticalSolidList"/>
    <dgm:cxn modelId="{189ADACD-B610-453B-8E1C-E5105994E843}" type="presParOf" srcId="{193811E4-7784-48AB-B582-838ADA91E135}" destId="{BA0FAEA0-45C1-481C-B479-522173628CFD}" srcOrd="1" destOrd="0" presId="urn:microsoft.com/office/officeart/2018/2/layout/IconVerticalSolidList"/>
    <dgm:cxn modelId="{F6AF51F8-0E46-4FB1-BBE5-A4092A5BEFB5}" type="presParOf" srcId="{193811E4-7784-48AB-B582-838ADA91E135}" destId="{0B003E78-87B1-41D1-98B6-798F8E69764E}" srcOrd="2" destOrd="0" presId="urn:microsoft.com/office/officeart/2018/2/layout/IconVerticalSolidList"/>
    <dgm:cxn modelId="{B382C5C9-0163-4345-AF9F-5552C8E57AAC}" type="presParOf" srcId="{193811E4-7784-48AB-B582-838ADA91E135}" destId="{C4E91141-2462-4951-8668-C8206E472477}" srcOrd="3" destOrd="0" presId="urn:microsoft.com/office/officeart/2018/2/layout/IconVerticalSolidList"/>
    <dgm:cxn modelId="{A1206D02-53AE-4E49-89C8-6C90EBB6ADD8}" type="presParOf" srcId="{D9802F88-6ECC-49D0-8189-C334E14494C4}" destId="{E67FA311-03D8-4492-9B7F-690E1312D6D8}" srcOrd="3" destOrd="0" presId="urn:microsoft.com/office/officeart/2018/2/layout/IconVerticalSolidList"/>
    <dgm:cxn modelId="{90E99537-AA7A-4C40-A956-EE921A05C4B3}" type="presParOf" srcId="{D9802F88-6ECC-49D0-8189-C334E14494C4}" destId="{57FBE1E3-4564-407A-AD72-8463035B586F}" srcOrd="4" destOrd="0" presId="urn:microsoft.com/office/officeart/2018/2/layout/IconVerticalSolidList"/>
    <dgm:cxn modelId="{8B88D5C7-0709-4B26-95A4-8082196190E9}" type="presParOf" srcId="{57FBE1E3-4564-407A-AD72-8463035B586F}" destId="{353AF83B-258B-4C5E-96A7-6D3BD49FDDAF}" srcOrd="0" destOrd="0" presId="urn:microsoft.com/office/officeart/2018/2/layout/IconVerticalSolidList"/>
    <dgm:cxn modelId="{EF0D8444-3D03-441E-B8E9-1644FC64D900}" type="presParOf" srcId="{57FBE1E3-4564-407A-AD72-8463035B586F}" destId="{A13F7FC7-95DC-4DFE-8EB7-23A60E6D4278}" srcOrd="1" destOrd="0" presId="urn:microsoft.com/office/officeart/2018/2/layout/IconVerticalSolidList"/>
    <dgm:cxn modelId="{AD78CD56-25BF-453B-9B83-879B11A05541}" type="presParOf" srcId="{57FBE1E3-4564-407A-AD72-8463035B586F}" destId="{85BF4338-E81E-4EEF-BE45-7E296FD09013}" srcOrd="2" destOrd="0" presId="urn:microsoft.com/office/officeart/2018/2/layout/IconVerticalSolidList"/>
    <dgm:cxn modelId="{2C3A4BCD-A8D4-458D-9D8C-EFFB1B53070D}" type="presParOf" srcId="{57FBE1E3-4564-407A-AD72-8463035B586F}" destId="{739A2606-A800-4ABE-AADF-DD8655A22ED6}" srcOrd="3" destOrd="0" presId="urn:microsoft.com/office/officeart/2018/2/layout/IconVerticalSolidList"/>
    <dgm:cxn modelId="{96CC8BDE-3C97-42FB-BF75-E712FDB0DA70}" type="presParOf" srcId="{D9802F88-6ECC-49D0-8189-C334E14494C4}" destId="{9446F972-3EF4-4785-A7D2-990802D4204B}" srcOrd="5" destOrd="0" presId="urn:microsoft.com/office/officeart/2018/2/layout/IconVerticalSolidList"/>
    <dgm:cxn modelId="{63C58682-07C5-4F80-9643-A656F1EBA431}" type="presParOf" srcId="{D9802F88-6ECC-49D0-8189-C334E14494C4}" destId="{74A9CE3A-26A2-4BAA-A60F-90EB0264B69E}" srcOrd="6" destOrd="0" presId="urn:microsoft.com/office/officeart/2018/2/layout/IconVerticalSolidList"/>
    <dgm:cxn modelId="{20F28027-3815-429A-8BE9-709DBB9C0EBD}" type="presParOf" srcId="{74A9CE3A-26A2-4BAA-A60F-90EB0264B69E}" destId="{1AC5238F-387F-4B65-A124-A9D799CF50AC}" srcOrd="0" destOrd="0" presId="urn:microsoft.com/office/officeart/2018/2/layout/IconVerticalSolidList"/>
    <dgm:cxn modelId="{0B6A5A4C-A0B4-462F-9EBF-44BDCF900833}" type="presParOf" srcId="{74A9CE3A-26A2-4BAA-A60F-90EB0264B69E}" destId="{F5358871-CF4E-476C-9484-6BA626B02E65}" srcOrd="1" destOrd="0" presId="urn:microsoft.com/office/officeart/2018/2/layout/IconVerticalSolidList"/>
    <dgm:cxn modelId="{09014DB3-A456-495D-B546-FBFA3E9B49EA}" type="presParOf" srcId="{74A9CE3A-26A2-4BAA-A60F-90EB0264B69E}" destId="{280AAD45-BCB8-4583-8464-53C22167F805}" srcOrd="2" destOrd="0" presId="urn:microsoft.com/office/officeart/2018/2/layout/IconVerticalSolidList"/>
    <dgm:cxn modelId="{BA37FF7F-1A45-45C2-B913-E9DC1A9678DE}" type="presParOf" srcId="{74A9CE3A-26A2-4BAA-A60F-90EB0264B69E}" destId="{76005346-B19B-4F68-A291-EDE31CA1FBAD}" srcOrd="3" destOrd="0" presId="urn:microsoft.com/office/officeart/2018/2/layout/IconVerticalSolidList"/>
    <dgm:cxn modelId="{2DA43E76-AFBA-4260-8D32-978A6C460188}" type="presParOf" srcId="{D9802F88-6ECC-49D0-8189-C334E14494C4}" destId="{48DF60CB-357C-402F-BFBD-A574BC9136B2}" srcOrd="7" destOrd="0" presId="urn:microsoft.com/office/officeart/2018/2/layout/IconVerticalSolidList"/>
    <dgm:cxn modelId="{1471F3FF-FBBB-4B9D-B904-BFE7F5CCE9F9}" type="presParOf" srcId="{D9802F88-6ECC-49D0-8189-C334E14494C4}" destId="{768D9573-9FC9-41F3-AE29-CC277BF42128}" srcOrd="8" destOrd="0" presId="urn:microsoft.com/office/officeart/2018/2/layout/IconVerticalSolidList"/>
    <dgm:cxn modelId="{5A9A92B9-0FC9-40B3-B420-3F528F40947C}" type="presParOf" srcId="{768D9573-9FC9-41F3-AE29-CC277BF42128}" destId="{EF1BFEBC-9210-4038-94FE-64D5FC53F7E2}" srcOrd="0" destOrd="0" presId="urn:microsoft.com/office/officeart/2018/2/layout/IconVerticalSolidList"/>
    <dgm:cxn modelId="{FB8659B0-4BDB-4735-A29A-0E138B5BBCCE}" type="presParOf" srcId="{768D9573-9FC9-41F3-AE29-CC277BF42128}" destId="{800D57D9-D752-4925-8A54-488C5F96D6B2}" srcOrd="1" destOrd="0" presId="urn:microsoft.com/office/officeart/2018/2/layout/IconVerticalSolidList"/>
    <dgm:cxn modelId="{03F8B88C-D9C8-4C67-8D6E-2832817CDE89}" type="presParOf" srcId="{768D9573-9FC9-41F3-AE29-CC277BF42128}" destId="{5346E5D6-5068-4A65-A41E-165465593B00}" srcOrd="2" destOrd="0" presId="urn:microsoft.com/office/officeart/2018/2/layout/IconVerticalSolidList"/>
    <dgm:cxn modelId="{28D2DD30-70D2-4667-A72D-C499AA42372C}" type="presParOf" srcId="{768D9573-9FC9-41F3-AE29-CC277BF42128}" destId="{E14CE038-B129-424F-858E-3D1E60176C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5775B-E957-4113-8CAE-6731529BBA9B}">
      <dsp:nvSpPr>
        <dsp:cNvPr id="0" name=""/>
        <dsp:cNvSpPr/>
      </dsp:nvSpPr>
      <dsp:spPr>
        <a:xfrm>
          <a:off x="0" y="3993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10886-E431-490E-B2D2-9A5DF6410D4D}">
      <dsp:nvSpPr>
        <dsp:cNvPr id="0" name=""/>
        <dsp:cNvSpPr/>
      </dsp:nvSpPr>
      <dsp:spPr>
        <a:xfrm>
          <a:off x="257290" y="195365"/>
          <a:ext cx="467800" cy="467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E2C38-B890-4BB6-B40F-85F9F78C63F3}">
      <dsp:nvSpPr>
        <dsp:cNvPr id="0" name=""/>
        <dsp:cNvSpPr/>
      </dsp:nvSpPr>
      <dsp:spPr>
        <a:xfrm>
          <a:off x="982380" y="3993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kind to yourself ‘ Don’t compare yourself to Others’</a:t>
          </a:r>
          <a:endParaRPr lang="en-US" sz="1900" kern="1200"/>
        </a:p>
      </dsp:txBody>
      <dsp:txXfrm>
        <a:off x="982380" y="3993"/>
        <a:ext cx="6234035" cy="850545"/>
      </dsp:txXfrm>
    </dsp:sp>
    <dsp:sp modelId="{AA1CB9A8-5779-4E79-BF5E-6449423AD80C}">
      <dsp:nvSpPr>
        <dsp:cNvPr id="0" name=""/>
        <dsp:cNvSpPr/>
      </dsp:nvSpPr>
      <dsp:spPr>
        <a:xfrm>
          <a:off x="0" y="1067175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FAEA0-45C1-481C-B479-522173628CFD}">
      <dsp:nvSpPr>
        <dsp:cNvPr id="0" name=""/>
        <dsp:cNvSpPr/>
      </dsp:nvSpPr>
      <dsp:spPr>
        <a:xfrm>
          <a:off x="257290" y="1258547"/>
          <a:ext cx="467800" cy="467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91141-2462-4951-8668-C8206E472477}">
      <dsp:nvSpPr>
        <dsp:cNvPr id="0" name=""/>
        <dsp:cNvSpPr/>
      </dsp:nvSpPr>
      <dsp:spPr>
        <a:xfrm>
          <a:off x="982380" y="1067175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 an action plan for life goals</a:t>
          </a:r>
          <a:endParaRPr lang="en-US" sz="1900" kern="1200"/>
        </a:p>
      </dsp:txBody>
      <dsp:txXfrm>
        <a:off x="982380" y="1067175"/>
        <a:ext cx="6234035" cy="850545"/>
      </dsp:txXfrm>
    </dsp:sp>
    <dsp:sp modelId="{353AF83B-258B-4C5E-96A7-6D3BD49FDDAF}">
      <dsp:nvSpPr>
        <dsp:cNvPr id="0" name=""/>
        <dsp:cNvSpPr/>
      </dsp:nvSpPr>
      <dsp:spPr>
        <a:xfrm>
          <a:off x="0" y="2130357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3F7FC7-95DC-4DFE-8EB7-23A60E6D4278}">
      <dsp:nvSpPr>
        <dsp:cNvPr id="0" name=""/>
        <dsp:cNvSpPr/>
      </dsp:nvSpPr>
      <dsp:spPr>
        <a:xfrm>
          <a:off x="257290" y="2321729"/>
          <a:ext cx="467800" cy="467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A2606-A800-4ABE-AADF-DD8655A22ED6}">
      <dsp:nvSpPr>
        <dsp:cNvPr id="0" name=""/>
        <dsp:cNvSpPr/>
      </dsp:nvSpPr>
      <dsp:spPr>
        <a:xfrm>
          <a:off x="982380" y="2130357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Organise your house/ space to always plan ahead.</a:t>
          </a:r>
          <a:endParaRPr lang="en-US" sz="1900" kern="1200"/>
        </a:p>
      </dsp:txBody>
      <dsp:txXfrm>
        <a:off x="982380" y="2130357"/>
        <a:ext cx="6234035" cy="850545"/>
      </dsp:txXfrm>
    </dsp:sp>
    <dsp:sp modelId="{1AC5238F-387F-4B65-A124-A9D799CF50AC}">
      <dsp:nvSpPr>
        <dsp:cNvPr id="0" name=""/>
        <dsp:cNvSpPr/>
      </dsp:nvSpPr>
      <dsp:spPr>
        <a:xfrm>
          <a:off x="0" y="3193539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58871-CF4E-476C-9484-6BA626B02E65}">
      <dsp:nvSpPr>
        <dsp:cNvPr id="0" name=""/>
        <dsp:cNvSpPr/>
      </dsp:nvSpPr>
      <dsp:spPr>
        <a:xfrm>
          <a:off x="257290" y="3384911"/>
          <a:ext cx="467800" cy="4678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05346-B19B-4F68-A291-EDE31CA1FBAD}">
      <dsp:nvSpPr>
        <dsp:cNvPr id="0" name=""/>
        <dsp:cNvSpPr/>
      </dsp:nvSpPr>
      <dsp:spPr>
        <a:xfrm>
          <a:off x="982380" y="3193539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Exercise and eat healthy</a:t>
          </a:r>
          <a:endParaRPr lang="en-US" sz="1900" kern="1200"/>
        </a:p>
      </dsp:txBody>
      <dsp:txXfrm>
        <a:off x="982380" y="3193539"/>
        <a:ext cx="6234035" cy="850545"/>
      </dsp:txXfrm>
    </dsp:sp>
    <dsp:sp modelId="{EF1BFEBC-9210-4038-94FE-64D5FC53F7E2}">
      <dsp:nvSpPr>
        <dsp:cNvPr id="0" name=""/>
        <dsp:cNvSpPr/>
      </dsp:nvSpPr>
      <dsp:spPr>
        <a:xfrm>
          <a:off x="0" y="4256721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D57D9-D752-4925-8A54-488C5F96D6B2}">
      <dsp:nvSpPr>
        <dsp:cNvPr id="0" name=""/>
        <dsp:cNvSpPr/>
      </dsp:nvSpPr>
      <dsp:spPr>
        <a:xfrm>
          <a:off x="257290" y="4448093"/>
          <a:ext cx="467800" cy="4678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CE038-B129-424F-858E-3D1E60176CDB}">
      <dsp:nvSpPr>
        <dsp:cNvPr id="0" name=""/>
        <dsp:cNvSpPr/>
      </dsp:nvSpPr>
      <dsp:spPr>
        <a:xfrm>
          <a:off x="982380" y="4256721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Stop Procrastinating ‘ Take Action and Do it’</a:t>
          </a:r>
          <a:endParaRPr lang="en-US" sz="1900" kern="1200"/>
        </a:p>
      </dsp:txBody>
      <dsp:txXfrm>
        <a:off x="982380" y="4256721"/>
        <a:ext cx="6234035" cy="850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356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389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485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880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158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089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601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197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53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8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00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6/6/25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4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Speedometer">
            <a:extLst>
              <a:ext uri="{FF2B5EF4-FFF2-40B4-BE49-F238E27FC236}">
                <a16:creationId xmlns:a16="http://schemas.microsoft.com/office/drawing/2014/main" id="{F30F736B-D14C-8136-233E-2A798C5FE1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r="1" b="285"/>
          <a:stretch>
            <a:fillRect/>
          </a:stretch>
        </p:blipFill>
        <p:spPr>
          <a:xfrm>
            <a:off x="-1" y="10"/>
            <a:ext cx="12191999" cy="68579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0741CA-59A3-4426-8205-D763C968E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C2CED-198B-D15D-AA34-5076D59B75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2583874"/>
            <a:ext cx="5296829" cy="2884767"/>
          </a:xfrm>
        </p:spPr>
        <p:txBody>
          <a:bodyPr anchor="b">
            <a:normAutofit fontScale="90000"/>
          </a:bodyPr>
          <a:lstStyle/>
          <a:p>
            <a:r>
              <a:rPr lang="en-US" sz="5000" dirty="0">
                <a:solidFill>
                  <a:srgbClr val="FFFFFF"/>
                </a:solidFill>
              </a:rPr>
              <a:t>Time Management </a:t>
            </a:r>
            <a:br>
              <a:rPr lang="en-US" sz="5000" dirty="0">
                <a:solidFill>
                  <a:srgbClr val="FFFFFF"/>
                </a:solidFill>
              </a:rPr>
            </a:br>
            <a:r>
              <a:rPr lang="en-US" sz="5000" dirty="0">
                <a:solidFill>
                  <a:srgbClr val="FFFFFF"/>
                </a:solidFill>
              </a:rPr>
              <a:t>The Pit Stop</a:t>
            </a:r>
            <a:br>
              <a:rPr lang="en-US" sz="5000" dirty="0">
                <a:solidFill>
                  <a:srgbClr val="FFFFFF"/>
                </a:solidFill>
              </a:rPr>
            </a:br>
            <a:endParaRPr lang="en-US" sz="5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BF1DAE-E777-58FC-B0CC-1098D1586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1" y="956112"/>
            <a:ext cx="5296828" cy="1491242"/>
          </a:xfrm>
        </p:spPr>
        <p:txBody>
          <a:bodyPr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5D162C-996E-4B39-A3EF-DB9D0EEF2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7529" y="5832424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123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83185-27F5-EFB1-77EA-5673EC0DA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 dirty="0"/>
              <a:t>Time to Get Planning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92C21-35FF-3C88-CB86-061811C22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062004"/>
            <a:ext cx="5852160" cy="42359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                            The 4 Ps </a:t>
            </a:r>
          </a:p>
          <a:p>
            <a:r>
              <a:rPr lang="en-US" dirty="0"/>
              <a:t>Prioritize</a:t>
            </a:r>
          </a:p>
          <a:p>
            <a:r>
              <a:rPr lang="en-US" dirty="0"/>
              <a:t>Plan </a:t>
            </a:r>
          </a:p>
          <a:p>
            <a:r>
              <a:rPr lang="en-US" dirty="0"/>
              <a:t>Prepare</a:t>
            </a:r>
          </a:p>
          <a:p>
            <a:r>
              <a:rPr lang="en-US" dirty="0"/>
              <a:t>Perform</a:t>
            </a:r>
          </a:p>
        </p:txBody>
      </p:sp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66FC7C78-66AA-6023-255E-652F8E5B6D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08" r="16772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977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01C9B-DB98-FECC-E3BF-C596499E5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My Top Tips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CCD331-770E-2E09-810B-3AEF8D3495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395261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719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E61D4-6ABC-644F-004D-CF92CE77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9126" y="979051"/>
            <a:ext cx="2811879" cy="1807048"/>
          </a:xfrm>
        </p:spPr>
        <p:txBody>
          <a:bodyPr anchor="b">
            <a:normAutofit/>
          </a:bodyPr>
          <a:lstStyle/>
          <a:p>
            <a:endParaRPr lang="en-US" sz="3600"/>
          </a:p>
        </p:txBody>
      </p:sp>
      <p:pic>
        <p:nvPicPr>
          <p:cNvPr id="4" name="Content Placeholder 3" descr="A chart with different colored circles&#10;&#10;Description automatically generated">
            <a:extLst>
              <a:ext uri="{FF2B5EF4-FFF2-40B4-BE49-F238E27FC236}">
                <a16:creationId xmlns:a16="http://schemas.microsoft.com/office/drawing/2014/main" id="{99D5D1EE-062D-16D3-AC12-3A539FDA2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71"/>
          <a:stretch>
            <a:fillRect/>
          </a:stretch>
        </p:blipFill>
        <p:spPr>
          <a:xfrm>
            <a:off x="20" y="535709"/>
            <a:ext cx="8229580" cy="582064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984BAFB-79DC-B428-D7C8-B2FEE31E5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9128" y="2922624"/>
            <a:ext cx="2811880" cy="3409950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58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C8715-66AD-B90E-9307-BB9434FB8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 dirty="0"/>
              <a:t>Get Your Life on Track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75415-7CE8-B4BC-177D-647E7CB61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r>
              <a:rPr lang="en-US" dirty="0"/>
              <a:t>Pick Up the Pace and get ahead by organizing your space</a:t>
            </a:r>
          </a:p>
          <a:p>
            <a:r>
              <a:rPr lang="en-US" dirty="0"/>
              <a:t>Set achievable goals</a:t>
            </a:r>
          </a:p>
          <a:p>
            <a:r>
              <a:rPr lang="en-US" dirty="0"/>
              <a:t>Take Action over your future! </a:t>
            </a:r>
          </a:p>
          <a:p>
            <a:r>
              <a:rPr lang="en-US" dirty="0"/>
              <a:t>Be Bold and Think Big! </a:t>
            </a:r>
          </a:p>
        </p:txBody>
      </p:sp>
      <p:pic>
        <p:nvPicPr>
          <p:cNvPr id="5" name="Picture 4" descr="A toy rocket flying out of the computer">
            <a:extLst>
              <a:ext uri="{FF2B5EF4-FFF2-40B4-BE49-F238E27FC236}">
                <a16:creationId xmlns:a16="http://schemas.microsoft.com/office/drawing/2014/main" id="{E7336E22-7B35-9DDA-9CCF-D7DFBFCA2A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231" r="1159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883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E8BC01D4-427B-1873-4144-5A30FEBC313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10092" r="25018" b="1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6480A4-53E9-9B56-34C6-AFA588BDE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85233"/>
            <a:ext cx="5758628" cy="33558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615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97</Words>
  <Application>Microsoft Macintosh PowerPoint</Application>
  <PresentationFormat>Widescreen</PresentationFormat>
  <Paragraphs>19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Grandview Display</vt:lpstr>
      <vt:lpstr>DashVTI</vt:lpstr>
      <vt:lpstr>Time Management  The Pit Stop </vt:lpstr>
      <vt:lpstr>Time to Get Planning</vt:lpstr>
      <vt:lpstr>My Top Tips</vt:lpstr>
      <vt:lpstr>PowerPoint Presentation</vt:lpstr>
      <vt:lpstr>Get Your Life on Track</vt:lpstr>
      <vt:lpstr>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 The Pit Stop </dc:title>
  <dc:creator>Lisa Marie Brown</dc:creator>
  <cp:lastModifiedBy>Lisa Marie Brown</cp:lastModifiedBy>
  <cp:revision>1</cp:revision>
  <dcterms:created xsi:type="dcterms:W3CDTF">2025-06-06T15:35:28Z</dcterms:created>
  <dcterms:modified xsi:type="dcterms:W3CDTF">2025-06-06T15:43:56Z</dcterms:modified>
</cp:coreProperties>
</file>