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5.xml" ContentType="application/vnd.openxmlformats-officedocument.theme+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6.xml" ContentType="application/vnd.openxmlformats-officedocument.theme+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theme/theme7.xml" ContentType="application/vnd.openxmlformats-officedocument.theme+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theme/theme8.xml" ContentType="application/vnd.openxmlformats-officedocument.theme+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theme/theme9.xml" ContentType="application/vnd.openxmlformats-officedocument.theme+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0.xml" ContentType="application/vnd.openxmlformats-officedocument.presentationml.tags+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theme/theme10.xml" ContentType="application/vnd.openxmlformats-officedocument.theme+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00.xml" ContentType="application/vnd.openxmlformats-officedocument.presentationml.tags+xml"/>
  <Override PartName="/ppt/tags/tag801.xml" ContentType="application/vnd.openxmlformats-officedocument.presentationml.tags+xml"/>
  <Override PartName="/ppt/tags/tag802.xml" ContentType="application/vnd.openxmlformats-officedocument.presentationml.tags+xml"/>
  <Override PartName="/ppt/tags/tag803.xml" ContentType="application/vnd.openxmlformats-officedocument.presentationml.tags+xml"/>
  <Override PartName="/ppt/tags/tag804.xml" ContentType="application/vnd.openxmlformats-officedocument.presentationml.tags+xml"/>
  <Override PartName="/ppt/tags/tag805.xml" ContentType="application/vnd.openxmlformats-officedocument.presentationml.tags+xml"/>
  <Override PartName="/ppt/theme/theme11.xml" ContentType="application/vnd.openxmlformats-officedocument.theme+xml"/>
  <Override PartName="/ppt/tags/tag806.xml" ContentType="application/vnd.openxmlformats-officedocument.presentationml.tags+xml"/>
  <Override PartName="/ppt/tags/tag807.xml" ContentType="application/vnd.openxmlformats-officedocument.presentationml.tags+xml"/>
  <Override PartName="/ppt/tags/tag808.xml" ContentType="application/vnd.openxmlformats-officedocument.presentationml.tags+xml"/>
  <Override PartName="/ppt/notesSlides/notesSlide1.xml" ContentType="application/vnd.openxmlformats-officedocument.presentationml.notesSlide+xml"/>
  <Override PartName="/ppt/tags/tag809.xml" ContentType="application/vnd.openxmlformats-officedocument.presentationml.tags+xml"/>
  <Override PartName="/ppt/tags/tag810.xml" ContentType="application/vnd.openxmlformats-officedocument.presentationml.tags+xml"/>
  <Override PartName="/ppt/tags/tag811.xml" ContentType="application/vnd.openxmlformats-officedocument.presentationml.tags+xml"/>
  <Override PartName="/ppt/tags/tag812.xml" ContentType="application/vnd.openxmlformats-officedocument.presentationml.tags+xml"/>
  <Override PartName="/ppt/tags/tag813.xml" ContentType="application/vnd.openxmlformats-officedocument.presentationml.tags+xml"/>
  <Override PartName="/ppt/tags/tag814.xml" ContentType="application/vnd.openxmlformats-officedocument.presentationml.tags+xml"/>
  <Override PartName="/ppt/tags/tag815.xml" ContentType="application/vnd.openxmlformats-officedocument.presentationml.tags+xml"/>
  <Override PartName="/ppt/tags/tag816.xml" ContentType="application/vnd.openxmlformats-officedocument.presentationml.tags+xml"/>
  <Override PartName="/ppt/tags/tag817.xml" ContentType="application/vnd.openxmlformats-officedocument.presentationml.tags+xml"/>
  <Override PartName="/ppt/tags/tag818.xml" ContentType="application/vnd.openxmlformats-officedocument.presentationml.tags+xml"/>
  <Override PartName="/ppt/tags/tag819.xml" ContentType="application/vnd.openxmlformats-officedocument.presentationml.tags+xml"/>
  <Override PartName="/ppt/tags/tag820.xml" ContentType="application/vnd.openxmlformats-officedocument.presentationml.tags+xml"/>
  <Override PartName="/ppt/tags/tag821.xml" ContentType="application/vnd.openxmlformats-officedocument.presentationml.tags+xml"/>
  <Override PartName="/ppt/tags/tag822.xml" ContentType="application/vnd.openxmlformats-officedocument.presentationml.tags+xml"/>
  <Override PartName="/ppt/tags/tag823.xml" ContentType="application/vnd.openxmlformats-officedocument.presentationml.tags+xml"/>
  <Override PartName="/ppt/tags/tag824.xml" ContentType="application/vnd.openxmlformats-officedocument.presentationml.tags+xml"/>
  <Override PartName="/ppt/tags/tag825.xml" ContentType="application/vnd.openxmlformats-officedocument.presentationml.tags+xml"/>
  <Override PartName="/ppt/tags/tag826.xml" ContentType="application/vnd.openxmlformats-officedocument.presentationml.tags+xml"/>
  <Override PartName="/ppt/tags/tag827.xml" ContentType="application/vnd.openxmlformats-officedocument.presentationml.tags+xml"/>
  <Override PartName="/ppt/tags/tag828.xml" ContentType="application/vnd.openxmlformats-officedocument.presentationml.tags+xml"/>
  <Override PartName="/ppt/notesSlides/notesSlide2.xml" ContentType="application/vnd.openxmlformats-officedocument.presentationml.notesSlide+xml"/>
  <Override PartName="/ppt/tags/tag829.xml" ContentType="application/vnd.openxmlformats-officedocument.presentationml.tags+xml"/>
  <Override PartName="/ppt/tags/tag830.xml" ContentType="application/vnd.openxmlformats-officedocument.presentationml.tags+xml"/>
  <Override PartName="/ppt/tags/tag831.xml" ContentType="application/vnd.openxmlformats-officedocument.presentationml.tags+xml"/>
  <Override PartName="/ppt/tags/tag832.xml" ContentType="application/vnd.openxmlformats-officedocument.presentationml.tags+xml"/>
  <Override PartName="/ppt/tags/tag833.xml" ContentType="application/vnd.openxmlformats-officedocument.presentationml.tags+xml"/>
  <Override PartName="/ppt/tags/tag834.xml" ContentType="application/vnd.openxmlformats-officedocument.presentationml.tags+xml"/>
  <Override PartName="/ppt/tags/tag835.xml" ContentType="application/vnd.openxmlformats-officedocument.presentationml.tags+xml"/>
  <Override PartName="/ppt/tags/tag836.xml" ContentType="application/vnd.openxmlformats-officedocument.presentationml.tags+xml"/>
  <Override PartName="/ppt/tags/tag837.xml" ContentType="application/vnd.openxmlformats-officedocument.presentationml.tags+xml"/>
  <Override PartName="/ppt/tags/tag838.xml" ContentType="application/vnd.openxmlformats-officedocument.presentationml.tags+xml"/>
  <Override PartName="/ppt/tags/tag839.xml" ContentType="application/vnd.openxmlformats-officedocument.presentationml.tags+xml"/>
  <Override PartName="/ppt/tags/tag840.xml" ContentType="application/vnd.openxmlformats-officedocument.presentationml.tags+xml"/>
  <Override PartName="/ppt/tags/tag841.xml" ContentType="application/vnd.openxmlformats-officedocument.presentationml.tags+xml"/>
  <Override PartName="/ppt/tags/tag842.xml" ContentType="application/vnd.openxmlformats-officedocument.presentationml.tags+xml"/>
  <Override PartName="/ppt/tags/tag843.xml" ContentType="application/vnd.openxmlformats-officedocument.presentationml.tags+xml"/>
  <Override PartName="/ppt/tags/tag844.xml" ContentType="application/vnd.openxmlformats-officedocument.presentationml.tags+xml"/>
  <Override PartName="/ppt/notesSlides/notesSlide3.xml" ContentType="application/vnd.openxmlformats-officedocument.presentationml.notesSlide+xml"/>
  <Override PartName="/ppt/tags/tag845.xml" ContentType="application/vnd.openxmlformats-officedocument.presentationml.tags+xml"/>
  <Override PartName="/ppt/tags/tag846.xml" ContentType="application/vnd.openxmlformats-officedocument.presentationml.tags+xml"/>
  <Override PartName="/ppt/tags/tag847.xml" ContentType="application/vnd.openxmlformats-officedocument.presentationml.tags+xml"/>
  <Override PartName="/ppt/tags/tag848.xml" ContentType="application/vnd.openxmlformats-officedocument.presentationml.tags+xml"/>
  <Override PartName="/ppt/tags/tag849.xml" ContentType="application/vnd.openxmlformats-officedocument.presentationml.tags+xml"/>
  <Override PartName="/ppt/tags/tag850.xml" ContentType="application/vnd.openxmlformats-officedocument.presentationml.tags+xml"/>
  <Override PartName="/ppt/tags/tag851.xml" ContentType="application/vnd.openxmlformats-officedocument.presentationml.tags+xml"/>
  <Override PartName="/ppt/tags/tag852.xml" ContentType="application/vnd.openxmlformats-officedocument.presentationml.tags+xml"/>
  <Override PartName="/ppt/tags/tag853.xml" ContentType="application/vnd.openxmlformats-officedocument.presentationml.tags+xml"/>
  <Override PartName="/ppt/notesSlides/notesSlide4.xml" ContentType="application/vnd.openxmlformats-officedocument.presentationml.notesSlide+xml"/>
  <Override PartName="/ppt/theme/themeOverride1.xml" ContentType="application/vnd.openxmlformats-officedocument.themeOverride+xml"/>
  <Override PartName="/ppt/notesSlides/notesSlide5.xml" ContentType="application/vnd.openxmlformats-officedocument.presentationml.notesSlide+xml"/>
  <Override PartName="/ppt/tags/tag854.xml" ContentType="application/vnd.openxmlformats-officedocument.presentationml.tags+xml"/>
  <Override PartName="/ppt/tags/tag855.xml" ContentType="application/vnd.openxmlformats-officedocument.presentationml.tags+xml"/>
  <Override PartName="/ppt/tags/tag856.xml" ContentType="application/vnd.openxmlformats-officedocument.presentationml.tags+xml"/>
  <Override PartName="/ppt/tags/tag857.xml" ContentType="application/vnd.openxmlformats-officedocument.presentationml.tags+xml"/>
  <Override PartName="/ppt/tags/tag858.xml" ContentType="application/vnd.openxmlformats-officedocument.presentationml.tags+xml"/>
  <Override PartName="/ppt/tags/tag859.xml" ContentType="application/vnd.openxmlformats-officedocument.presentationml.tags+xml"/>
  <Override PartName="/ppt/tags/tag860.xml" ContentType="application/vnd.openxmlformats-officedocument.presentationml.tags+xml"/>
  <Override PartName="/ppt/tags/tag861.xml" ContentType="application/vnd.openxmlformats-officedocument.presentationml.tags+xml"/>
  <Override PartName="/ppt/tags/tag862.xml" ContentType="application/vnd.openxmlformats-officedocument.presentationml.tags+xml"/>
  <Override PartName="/ppt/tags/tag863.xml" ContentType="application/vnd.openxmlformats-officedocument.presentationml.tags+xml"/>
  <Override PartName="/ppt/tags/tag864.xml" ContentType="application/vnd.openxmlformats-officedocument.presentationml.tags+xml"/>
  <Override PartName="/ppt/tags/tag865.xml" ContentType="application/vnd.openxmlformats-officedocument.presentationml.tags+xml"/>
  <Override PartName="/ppt/tags/tag866.xml" ContentType="application/vnd.openxmlformats-officedocument.presentationml.tags+xml"/>
  <Override PartName="/ppt/tags/tag867.xml" ContentType="application/vnd.openxmlformats-officedocument.presentationml.tags+xml"/>
  <Override PartName="/ppt/notesSlides/notesSlide6.xml" ContentType="application/vnd.openxmlformats-officedocument.presentationml.notesSlide+xml"/>
  <Override PartName="/ppt/tags/tag868.xml" ContentType="application/vnd.openxmlformats-officedocument.presentationml.tags+xml"/>
  <Override PartName="/ppt/tags/tag869.xml" ContentType="application/vnd.openxmlformats-officedocument.presentationml.tags+xml"/>
  <Override PartName="/ppt/tags/tag870.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2"/>
    <p:sldMasterId id="2147483672" r:id="rId3"/>
    <p:sldMasterId id="2147483684" r:id="rId4"/>
    <p:sldMasterId id="2147483696" r:id="rId5"/>
    <p:sldMasterId id="2147483715" r:id="rId6"/>
    <p:sldMasterId id="2147483727" r:id="rId7"/>
    <p:sldMasterId id="2147483741" r:id="rId8"/>
    <p:sldMasterId id="2147483750" r:id="rId9"/>
    <p:sldMasterId id="2147483769" r:id="rId10"/>
  </p:sldMasterIdLst>
  <p:notesMasterIdLst>
    <p:notesMasterId r:id="rId25"/>
  </p:notesMasterIdLst>
  <p:sldIdLst>
    <p:sldId id="256" r:id="rId11"/>
    <p:sldId id="290" r:id="rId12"/>
    <p:sldId id="277" r:id="rId13"/>
    <p:sldId id="264" r:id="rId14"/>
    <p:sldId id="265" r:id="rId15"/>
    <p:sldId id="266" r:id="rId16"/>
    <p:sldId id="269" r:id="rId17"/>
    <p:sldId id="271" r:id="rId18"/>
    <p:sldId id="282" r:id="rId19"/>
    <p:sldId id="283" r:id="rId20"/>
    <p:sldId id="284" r:id="rId21"/>
    <p:sldId id="279" r:id="rId22"/>
    <p:sldId id="278" r:id="rId23"/>
    <p:sldId id="260" r:id="rId24"/>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7" name="熊仪_aYju7RJj" initials="熊" lastIdx="0" clrIdx="0"/>
  <p:cmAuthor id="1" name="哒哒 熊猫" initials="哒哒" lastIdx="1" clrIdx="0"/>
  <p:cmAuthor id="8" name="yifei" initials="y" lastIdx="1" clrIdx="7"/>
  <p:cmAuthor id="2" name="kingsoft" initials="k" lastIdx="1" clrIdx="1"/>
  <p:cmAuthor id="9" name="ADMIN" initials="A" lastIdx="1" clrIdx="8"/>
  <p:cmAuthor id="3" name="zhouzean" initials="z" lastIdx="1" clrIdx="2"/>
  <p:cmAuthor id="4" name="李鹏飞_6bQfzI3a" initials="李" lastIdx="0" clrIdx="0"/>
  <p:cmAuthor id="5" name="李晓菲_MZFnUzi6" initials="李" lastIdx="0" clrIdx="0"/>
  <p:cmAuthor id="6" name="小珞_QjMfU7FR" initials="小" lastIdx="0" clrIdx="0"/>
  <p:cmAuthor id="2001" name="骆倩怡_Znauj26B" initials="authorId_382814100"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9" d="100"/>
          <a:sy n="69" d="100"/>
        </p:scale>
        <p:origin x="100"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commentAuthors" Target="commentAuthors.xml"/><Relationship Id="rId3" Type="http://schemas.openxmlformats.org/officeDocument/2006/relationships/slideMaster" Target="slideMasters/slideMaster3.xml"/><Relationship Id="rId21" Type="http://schemas.openxmlformats.org/officeDocument/2006/relationships/slide" Target="slides/slide11.xml"/><Relationship Id="rId7" Type="http://schemas.openxmlformats.org/officeDocument/2006/relationships/slideMaster" Target="slideMasters/slideMaster7.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1.xml"/><Relationship Id="rId24" Type="http://schemas.openxmlformats.org/officeDocument/2006/relationships/slide" Target="slides/slide14.xml"/><Relationship Id="rId5" Type="http://schemas.openxmlformats.org/officeDocument/2006/relationships/slideMaster" Target="slideMasters/slideMaster5.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viewProps" Target="viewProps.xml"/><Relationship Id="rId10" Type="http://schemas.openxmlformats.org/officeDocument/2006/relationships/slideMaster" Target="slideMasters/slideMaster10.xml"/><Relationship Id="rId19" Type="http://schemas.openxmlformats.org/officeDocument/2006/relationships/slide" Target="slides/slide9.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2024/12/6</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lvl="0"/>
            <a:endParaRPr lang="en-US" altLang="zh-CN" dirty="0"/>
          </a:p>
        </p:txBody>
      </p:sp>
      <p:sp>
        <p:nvSpPr>
          <p:cNvPr id="4" name="灯片编号占位符 3"/>
          <p:cNvSpPr>
            <a:spLocks noGrp="1"/>
          </p:cNvSpPr>
          <p:nvPr>
            <p:ph type="sldNum" sz="quarter" idx="5"/>
          </p:nvPr>
        </p:nvSpPr>
        <p:spPr/>
        <p:txBody>
          <a:bodyPr/>
          <a:lstStyle/>
          <a:p>
            <a:fld id="{3D2F650B-2009-F746-828B-29A4399531AB}" type="slidenum">
              <a:rPr kumimoji="1" lang="zh-CN" altLang="en-US" smtClean="0"/>
              <a:t>2</a:t>
            </a:fld>
            <a:endParaRPr kumimoji="1"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91831AC-F7F6-4DDE-883C-3CCB1BF31B3E}" type="slidenum">
              <a:rPr lang="zh-CN" altLang="en-US" smtClean="0"/>
              <a:t>7</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pPr>
            <a:fld id="{8E113BDA-5A85-496B-A172-1BA1F553AA27}"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8</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3849D3E0-124D-4DFF-AE99-4EA4CC201DB4}" type="slidenum">
              <a:rPr kumimoji="0" lang="zh-CN" altLang="en-US" sz="1200" b="0" i="0" u="none" strike="noStrike" kern="1200" cap="none" spc="0" normalizeH="0" baseline="0" noProof="0" smtClean="0">
                <a:ln>
                  <a:noFill/>
                </a:ln>
                <a:solidFill>
                  <a:prstClr val="black"/>
                </a:solidFill>
                <a:effectLst/>
                <a:uLnTx/>
                <a:uFillTx/>
                <a:latin typeface="等线"/>
                <a:ea typeface="等线" panose="02010600030101010101" charset="-122"/>
                <a:cs typeface="+mn-cs"/>
              </a:rPr>
              <a:t>9</a:t>
            </a:fld>
            <a:endParaRPr kumimoji="0" lang="zh-CN" altLang="en-US" sz="1200" b="0" i="0" u="none" strike="noStrike" kern="1200" cap="none" spc="0" normalizeH="0" baseline="0" noProof="0">
              <a:ln>
                <a:noFill/>
              </a:ln>
              <a:solidFill>
                <a:prstClr val="black"/>
              </a:solidFill>
              <a:effectLst/>
              <a:uLnTx/>
              <a:uFillTx/>
              <a:latin typeface="等线"/>
              <a:ea typeface="等线" panose="02010600030101010101" charset="-122"/>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9FDFF08D-02EE-487A-8A93-79E759DC6536}" type="slidenum">
              <a:rPr lang="zh-CN" altLang="en-US" smtClean="0"/>
              <a:t>12</a:t>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8" Type="http://schemas.openxmlformats.org/officeDocument/2006/relationships/tags" Target="../tags/tag16.xml"/><Relationship Id="rId13" Type="http://schemas.openxmlformats.org/officeDocument/2006/relationships/tags" Target="../tags/tag21.xml"/><Relationship Id="rId3" Type="http://schemas.openxmlformats.org/officeDocument/2006/relationships/tags" Target="../tags/tag11.xml"/><Relationship Id="rId7" Type="http://schemas.openxmlformats.org/officeDocument/2006/relationships/tags" Target="../tags/tag15.xml"/><Relationship Id="rId12" Type="http://schemas.openxmlformats.org/officeDocument/2006/relationships/tags" Target="../tags/tag20.xml"/><Relationship Id="rId17" Type="http://schemas.openxmlformats.org/officeDocument/2006/relationships/slideMaster" Target="../slideMasters/slideMaster2.xml"/><Relationship Id="rId2" Type="http://schemas.openxmlformats.org/officeDocument/2006/relationships/tags" Target="../tags/tag10.xml"/><Relationship Id="rId16" Type="http://schemas.openxmlformats.org/officeDocument/2006/relationships/tags" Target="../tags/tag24.xml"/><Relationship Id="rId1" Type="http://schemas.openxmlformats.org/officeDocument/2006/relationships/tags" Target="../tags/tag9.xml"/><Relationship Id="rId6" Type="http://schemas.openxmlformats.org/officeDocument/2006/relationships/tags" Target="../tags/tag14.xml"/><Relationship Id="rId11" Type="http://schemas.openxmlformats.org/officeDocument/2006/relationships/tags" Target="../tags/tag19.xml"/><Relationship Id="rId5" Type="http://schemas.openxmlformats.org/officeDocument/2006/relationships/tags" Target="../tags/tag13.xml"/><Relationship Id="rId15" Type="http://schemas.openxmlformats.org/officeDocument/2006/relationships/tags" Target="../tags/tag23.xml"/><Relationship Id="rId10" Type="http://schemas.openxmlformats.org/officeDocument/2006/relationships/tags" Target="../tags/tag18.xml"/><Relationship Id="rId4" Type="http://schemas.openxmlformats.org/officeDocument/2006/relationships/tags" Target="../tags/tag12.xml"/><Relationship Id="rId9" Type="http://schemas.openxmlformats.org/officeDocument/2006/relationships/tags" Target="../tags/tag17.xml"/><Relationship Id="rId14" Type="http://schemas.openxmlformats.org/officeDocument/2006/relationships/tags" Target="../tags/tag22.xml"/></Relationships>
</file>

<file path=ppt/slideLayouts/_rels/slideLayout13.xml.rels><?xml version="1.0" encoding="UTF-8" standalone="yes"?>
<Relationships xmlns="http://schemas.openxmlformats.org/package/2006/relationships"><Relationship Id="rId3" Type="http://schemas.openxmlformats.org/officeDocument/2006/relationships/tags" Target="../tags/tag27.xml"/><Relationship Id="rId7" Type="http://schemas.openxmlformats.org/officeDocument/2006/relationships/slideMaster" Target="../slideMasters/slideMaster2.xml"/><Relationship Id="rId2" Type="http://schemas.openxmlformats.org/officeDocument/2006/relationships/tags" Target="../tags/tag26.xml"/><Relationship Id="rId1" Type="http://schemas.openxmlformats.org/officeDocument/2006/relationships/tags" Target="../tags/tag25.xml"/><Relationship Id="rId6" Type="http://schemas.openxmlformats.org/officeDocument/2006/relationships/tags" Target="../tags/tag30.xml"/><Relationship Id="rId5" Type="http://schemas.openxmlformats.org/officeDocument/2006/relationships/tags" Target="../tags/tag29.xml"/><Relationship Id="rId4" Type="http://schemas.openxmlformats.org/officeDocument/2006/relationships/tags" Target="../tags/tag28.xml"/></Relationships>
</file>

<file path=ppt/slideLayouts/_rels/slideLayout14.xml.rels><?xml version="1.0" encoding="UTF-8" standalone="yes"?>
<Relationships xmlns="http://schemas.openxmlformats.org/package/2006/relationships"><Relationship Id="rId3" Type="http://schemas.openxmlformats.org/officeDocument/2006/relationships/tags" Target="../tags/tag33.xml"/><Relationship Id="rId7" Type="http://schemas.openxmlformats.org/officeDocument/2006/relationships/slideMaster" Target="../slideMasters/slideMaster2.xml"/><Relationship Id="rId2" Type="http://schemas.openxmlformats.org/officeDocument/2006/relationships/tags" Target="../tags/tag32.xml"/><Relationship Id="rId1" Type="http://schemas.openxmlformats.org/officeDocument/2006/relationships/tags" Target="../tags/tag31.xml"/><Relationship Id="rId6" Type="http://schemas.openxmlformats.org/officeDocument/2006/relationships/tags" Target="../tags/tag36.xml"/><Relationship Id="rId5" Type="http://schemas.openxmlformats.org/officeDocument/2006/relationships/tags" Target="../tags/tag35.xml"/><Relationship Id="rId4" Type="http://schemas.openxmlformats.org/officeDocument/2006/relationships/tags" Target="../tags/tag34.xml"/></Relationships>
</file>

<file path=ppt/slideLayouts/_rels/slideLayout15.xml.rels><?xml version="1.0" encoding="UTF-8" standalone="yes"?>
<Relationships xmlns="http://schemas.openxmlformats.org/package/2006/relationships"><Relationship Id="rId8" Type="http://schemas.openxmlformats.org/officeDocument/2006/relationships/tags" Target="../tags/tag44.xml"/><Relationship Id="rId3" Type="http://schemas.openxmlformats.org/officeDocument/2006/relationships/tags" Target="../tags/tag39.xml"/><Relationship Id="rId7" Type="http://schemas.openxmlformats.org/officeDocument/2006/relationships/tags" Target="../tags/tag43.xml"/><Relationship Id="rId2" Type="http://schemas.openxmlformats.org/officeDocument/2006/relationships/tags" Target="../tags/tag38.xml"/><Relationship Id="rId1" Type="http://schemas.openxmlformats.org/officeDocument/2006/relationships/tags" Target="../tags/tag37.xml"/><Relationship Id="rId6" Type="http://schemas.openxmlformats.org/officeDocument/2006/relationships/tags" Target="../tags/tag42.xml"/><Relationship Id="rId11" Type="http://schemas.openxmlformats.org/officeDocument/2006/relationships/slideMaster" Target="../slideMasters/slideMaster2.xml"/><Relationship Id="rId5" Type="http://schemas.openxmlformats.org/officeDocument/2006/relationships/tags" Target="../tags/tag41.xml"/><Relationship Id="rId10" Type="http://schemas.openxmlformats.org/officeDocument/2006/relationships/tags" Target="../tags/tag46.xml"/><Relationship Id="rId4" Type="http://schemas.openxmlformats.org/officeDocument/2006/relationships/tags" Target="../tags/tag40.xml"/><Relationship Id="rId9" Type="http://schemas.openxmlformats.org/officeDocument/2006/relationships/tags" Target="../tags/tag45.xml"/></Relationships>
</file>

<file path=ppt/slideLayouts/_rels/slideLayout16.xml.rels><?xml version="1.0" encoding="UTF-8" standalone="yes"?>
<Relationships xmlns="http://schemas.openxmlformats.org/package/2006/relationships"><Relationship Id="rId8" Type="http://schemas.openxmlformats.org/officeDocument/2006/relationships/slideMaster" Target="../slideMasters/slideMaster2.xml"/><Relationship Id="rId3" Type="http://schemas.openxmlformats.org/officeDocument/2006/relationships/tags" Target="../tags/tag49.xml"/><Relationship Id="rId7" Type="http://schemas.openxmlformats.org/officeDocument/2006/relationships/tags" Target="../tags/tag53.xml"/><Relationship Id="rId2" Type="http://schemas.openxmlformats.org/officeDocument/2006/relationships/tags" Target="../tags/tag48.xml"/><Relationship Id="rId1" Type="http://schemas.openxmlformats.org/officeDocument/2006/relationships/tags" Target="../tags/tag47.xml"/><Relationship Id="rId6" Type="http://schemas.openxmlformats.org/officeDocument/2006/relationships/tags" Target="../tags/tag52.xml"/><Relationship Id="rId5" Type="http://schemas.openxmlformats.org/officeDocument/2006/relationships/tags" Target="../tags/tag51.xml"/><Relationship Id="rId4" Type="http://schemas.openxmlformats.org/officeDocument/2006/relationships/tags" Target="../tags/tag50.xml"/></Relationships>
</file>

<file path=ppt/slideLayouts/_rels/slideLayout17.xml.rels><?xml version="1.0" encoding="UTF-8" standalone="yes"?>
<Relationships xmlns="http://schemas.openxmlformats.org/package/2006/relationships"><Relationship Id="rId8" Type="http://schemas.openxmlformats.org/officeDocument/2006/relationships/tags" Target="../tags/tag61.xml"/><Relationship Id="rId3" Type="http://schemas.openxmlformats.org/officeDocument/2006/relationships/tags" Target="../tags/tag56.xml"/><Relationship Id="rId7" Type="http://schemas.openxmlformats.org/officeDocument/2006/relationships/tags" Target="../tags/tag60.xml"/><Relationship Id="rId2" Type="http://schemas.openxmlformats.org/officeDocument/2006/relationships/tags" Target="../tags/tag55.xml"/><Relationship Id="rId1" Type="http://schemas.openxmlformats.org/officeDocument/2006/relationships/tags" Target="../tags/tag54.xml"/><Relationship Id="rId6" Type="http://schemas.openxmlformats.org/officeDocument/2006/relationships/tags" Target="../tags/tag59.xml"/><Relationship Id="rId5" Type="http://schemas.openxmlformats.org/officeDocument/2006/relationships/tags" Target="../tags/tag58.xml"/><Relationship Id="rId10" Type="http://schemas.openxmlformats.org/officeDocument/2006/relationships/slideMaster" Target="../slideMasters/slideMaster2.xml"/><Relationship Id="rId4" Type="http://schemas.openxmlformats.org/officeDocument/2006/relationships/tags" Target="../tags/tag57.xml"/><Relationship Id="rId9" Type="http://schemas.openxmlformats.org/officeDocument/2006/relationships/tags" Target="../tags/tag62.xml"/></Relationships>
</file>

<file path=ppt/slideLayouts/_rels/slideLayout18.xml.rels><?xml version="1.0" encoding="UTF-8" standalone="yes"?>
<Relationships xmlns="http://schemas.openxmlformats.org/package/2006/relationships"><Relationship Id="rId3" Type="http://schemas.openxmlformats.org/officeDocument/2006/relationships/tags" Target="../tags/tag65.xml"/><Relationship Id="rId2" Type="http://schemas.openxmlformats.org/officeDocument/2006/relationships/tags" Target="../tags/tag64.xml"/><Relationship Id="rId1" Type="http://schemas.openxmlformats.org/officeDocument/2006/relationships/tags" Target="../tags/tag63.xml"/><Relationship Id="rId6" Type="http://schemas.openxmlformats.org/officeDocument/2006/relationships/slideMaster" Target="../slideMasters/slideMaster2.xml"/><Relationship Id="rId5" Type="http://schemas.openxmlformats.org/officeDocument/2006/relationships/tags" Target="../tags/tag67.xml"/><Relationship Id="rId4" Type="http://schemas.openxmlformats.org/officeDocument/2006/relationships/tags" Target="../tags/tag66.xml"/></Relationships>
</file>

<file path=ppt/slideLayouts/_rels/slideLayout19.xml.rels><?xml version="1.0" encoding="UTF-8" standalone="yes"?>
<Relationships xmlns="http://schemas.openxmlformats.org/package/2006/relationships"><Relationship Id="rId3" Type="http://schemas.openxmlformats.org/officeDocument/2006/relationships/tags" Target="../tags/tag70.xml"/><Relationship Id="rId2" Type="http://schemas.openxmlformats.org/officeDocument/2006/relationships/tags" Target="../tags/tag69.xml"/><Relationship Id="rId1" Type="http://schemas.openxmlformats.org/officeDocument/2006/relationships/tags" Target="../tags/tag68.xml"/><Relationship Id="rId5" Type="http://schemas.openxmlformats.org/officeDocument/2006/relationships/slideMaster" Target="../slideMasters/slideMaster2.xml"/><Relationship Id="rId4" Type="http://schemas.openxmlformats.org/officeDocument/2006/relationships/tags" Target="../tags/tag71.xml"/></Relationships>
</file>

<file path=ppt/slideLayouts/_rels/slideLayout20.xml.rels><?xml version="1.0" encoding="UTF-8" standalone="yes"?>
<Relationships xmlns="http://schemas.openxmlformats.org/package/2006/relationships"><Relationship Id="rId3" Type="http://schemas.openxmlformats.org/officeDocument/2006/relationships/tags" Target="../tags/tag74.xml"/><Relationship Id="rId2" Type="http://schemas.openxmlformats.org/officeDocument/2006/relationships/tags" Target="../tags/tag73.xml"/><Relationship Id="rId1" Type="http://schemas.openxmlformats.org/officeDocument/2006/relationships/tags" Target="../tags/tag72.xml"/><Relationship Id="rId6" Type="http://schemas.openxmlformats.org/officeDocument/2006/relationships/slideMaster" Target="../slideMasters/slideMaster2.xml"/><Relationship Id="rId5" Type="http://schemas.openxmlformats.org/officeDocument/2006/relationships/tags" Target="../tags/tag76.xml"/><Relationship Id="rId4" Type="http://schemas.openxmlformats.org/officeDocument/2006/relationships/tags" Target="../tags/tag75.xml"/></Relationships>
</file>

<file path=ppt/slideLayouts/_rels/slideLayout21.xml.rels><?xml version="1.0" encoding="UTF-8" standalone="yes"?>
<Relationships xmlns="http://schemas.openxmlformats.org/package/2006/relationships"><Relationship Id="rId3" Type="http://schemas.openxmlformats.org/officeDocument/2006/relationships/tags" Target="../tags/tag79.xml"/><Relationship Id="rId7" Type="http://schemas.openxmlformats.org/officeDocument/2006/relationships/slideMaster" Target="../slideMasters/slideMaster2.xml"/><Relationship Id="rId2" Type="http://schemas.openxmlformats.org/officeDocument/2006/relationships/tags" Target="../tags/tag78.xml"/><Relationship Id="rId1" Type="http://schemas.openxmlformats.org/officeDocument/2006/relationships/tags" Target="../tags/tag77.xml"/><Relationship Id="rId6" Type="http://schemas.openxmlformats.org/officeDocument/2006/relationships/tags" Target="../tags/tag82.xml"/><Relationship Id="rId5" Type="http://schemas.openxmlformats.org/officeDocument/2006/relationships/tags" Target="../tags/tag81.xml"/><Relationship Id="rId4" Type="http://schemas.openxmlformats.org/officeDocument/2006/relationships/tags" Target="../tags/tag80.xml"/></Relationships>
</file>

<file path=ppt/slideLayouts/_rels/slideLayout22.xml.rels><?xml version="1.0" encoding="UTF-8" standalone="yes"?>
<Relationships xmlns="http://schemas.openxmlformats.org/package/2006/relationships"><Relationship Id="rId8" Type="http://schemas.openxmlformats.org/officeDocument/2006/relationships/tags" Target="../tags/tag90.xml"/><Relationship Id="rId13" Type="http://schemas.openxmlformats.org/officeDocument/2006/relationships/tags" Target="../tags/tag95.xml"/><Relationship Id="rId3" Type="http://schemas.openxmlformats.org/officeDocument/2006/relationships/tags" Target="../tags/tag85.xml"/><Relationship Id="rId7" Type="http://schemas.openxmlformats.org/officeDocument/2006/relationships/tags" Target="../tags/tag89.xml"/><Relationship Id="rId12" Type="http://schemas.openxmlformats.org/officeDocument/2006/relationships/tags" Target="../tags/tag94.xml"/><Relationship Id="rId17" Type="http://schemas.openxmlformats.org/officeDocument/2006/relationships/slideMaster" Target="../slideMasters/slideMaster2.xml"/><Relationship Id="rId2" Type="http://schemas.openxmlformats.org/officeDocument/2006/relationships/tags" Target="../tags/tag84.xml"/><Relationship Id="rId16" Type="http://schemas.openxmlformats.org/officeDocument/2006/relationships/tags" Target="../tags/tag98.xml"/><Relationship Id="rId1" Type="http://schemas.openxmlformats.org/officeDocument/2006/relationships/tags" Target="../tags/tag83.xml"/><Relationship Id="rId6" Type="http://schemas.openxmlformats.org/officeDocument/2006/relationships/tags" Target="../tags/tag88.xml"/><Relationship Id="rId11" Type="http://schemas.openxmlformats.org/officeDocument/2006/relationships/tags" Target="../tags/tag93.xml"/><Relationship Id="rId5" Type="http://schemas.openxmlformats.org/officeDocument/2006/relationships/tags" Target="../tags/tag87.xml"/><Relationship Id="rId15" Type="http://schemas.openxmlformats.org/officeDocument/2006/relationships/tags" Target="../tags/tag97.xml"/><Relationship Id="rId10" Type="http://schemas.openxmlformats.org/officeDocument/2006/relationships/tags" Target="../tags/tag92.xml"/><Relationship Id="rId4" Type="http://schemas.openxmlformats.org/officeDocument/2006/relationships/tags" Target="../tags/tag86.xml"/><Relationship Id="rId9" Type="http://schemas.openxmlformats.org/officeDocument/2006/relationships/tags" Target="../tags/tag91.xml"/><Relationship Id="rId14" Type="http://schemas.openxmlformats.org/officeDocument/2006/relationships/tags" Target="../tags/tag96.xml"/></Relationships>
</file>

<file path=ppt/slideLayouts/_rels/slideLayout23.xml.rels><?xml version="1.0" encoding="UTF-8" standalone="yes"?>
<Relationships xmlns="http://schemas.openxmlformats.org/package/2006/relationships"><Relationship Id="rId3" Type="http://schemas.openxmlformats.org/officeDocument/2006/relationships/tags" Target="../tags/tag107.xml"/><Relationship Id="rId2" Type="http://schemas.openxmlformats.org/officeDocument/2006/relationships/tags" Target="../tags/tag106.xml"/><Relationship Id="rId1" Type="http://schemas.openxmlformats.org/officeDocument/2006/relationships/tags" Target="../tags/tag105.xml"/><Relationship Id="rId6" Type="http://schemas.openxmlformats.org/officeDocument/2006/relationships/slideMaster" Target="../slideMasters/slideMaster3.xml"/><Relationship Id="rId5" Type="http://schemas.openxmlformats.org/officeDocument/2006/relationships/tags" Target="../tags/tag109.xml"/><Relationship Id="rId4" Type="http://schemas.openxmlformats.org/officeDocument/2006/relationships/tags" Target="../tags/tag108.xml"/></Relationships>
</file>

<file path=ppt/slideLayouts/_rels/slideLayout24.xml.rels><?xml version="1.0" encoding="UTF-8" standalone="yes"?>
<Relationships xmlns="http://schemas.openxmlformats.org/package/2006/relationships"><Relationship Id="rId3" Type="http://schemas.openxmlformats.org/officeDocument/2006/relationships/tags" Target="../tags/tag112.xml"/><Relationship Id="rId2" Type="http://schemas.openxmlformats.org/officeDocument/2006/relationships/tags" Target="../tags/tag111.xml"/><Relationship Id="rId1" Type="http://schemas.openxmlformats.org/officeDocument/2006/relationships/tags" Target="../tags/tag110.xml"/><Relationship Id="rId6" Type="http://schemas.openxmlformats.org/officeDocument/2006/relationships/slideMaster" Target="../slideMasters/slideMaster3.xml"/><Relationship Id="rId5" Type="http://schemas.openxmlformats.org/officeDocument/2006/relationships/tags" Target="../tags/tag114.xml"/><Relationship Id="rId4" Type="http://schemas.openxmlformats.org/officeDocument/2006/relationships/tags" Target="../tags/tag113.xml"/></Relationships>
</file>

<file path=ppt/slideLayouts/_rels/slideLayout25.xml.rels><?xml version="1.0" encoding="UTF-8" standalone="yes"?>
<Relationships xmlns="http://schemas.openxmlformats.org/package/2006/relationships"><Relationship Id="rId3" Type="http://schemas.openxmlformats.org/officeDocument/2006/relationships/tags" Target="../tags/tag117.xml"/><Relationship Id="rId2" Type="http://schemas.openxmlformats.org/officeDocument/2006/relationships/tags" Target="../tags/tag116.xml"/><Relationship Id="rId1" Type="http://schemas.openxmlformats.org/officeDocument/2006/relationships/tags" Target="../tags/tag115.xml"/><Relationship Id="rId6" Type="http://schemas.openxmlformats.org/officeDocument/2006/relationships/slideMaster" Target="../slideMasters/slideMaster3.xml"/><Relationship Id="rId5" Type="http://schemas.openxmlformats.org/officeDocument/2006/relationships/tags" Target="../tags/tag119.xml"/><Relationship Id="rId4" Type="http://schemas.openxmlformats.org/officeDocument/2006/relationships/tags" Target="../tags/tag118.xml"/></Relationships>
</file>

<file path=ppt/slideLayouts/_rels/slideLayout26.xml.rels><?xml version="1.0" encoding="UTF-8" standalone="yes"?>
<Relationships xmlns="http://schemas.openxmlformats.org/package/2006/relationships"><Relationship Id="rId3" Type="http://schemas.openxmlformats.org/officeDocument/2006/relationships/tags" Target="../tags/tag122.xml"/><Relationship Id="rId7" Type="http://schemas.openxmlformats.org/officeDocument/2006/relationships/slideMaster" Target="../slideMasters/slideMaster3.xml"/><Relationship Id="rId2" Type="http://schemas.openxmlformats.org/officeDocument/2006/relationships/tags" Target="../tags/tag121.xml"/><Relationship Id="rId1" Type="http://schemas.openxmlformats.org/officeDocument/2006/relationships/tags" Target="../tags/tag120.xml"/><Relationship Id="rId6" Type="http://schemas.openxmlformats.org/officeDocument/2006/relationships/tags" Target="../tags/tag125.xml"/><Relationship Id="rId5" Type="http://schemas.openxmlformats.org/officeDocument/2006/relationships/tags" Target="../tags/tag124.xml"/><Relationship Id="rId4" Type="http://schemas.openxmlformats.org/officeDocument/2006/relationships/tags" Target="../tags/tag123.xml"/></Relationships>
</file>

<file path=ppt/slideLayouts/_rels/slideLayout27.xml.rels><?xml version="1.0" encoding="UTF-8" standalone="yes"?>
<Relationships xmlns="http://schemas.openxmlformats.org/package/2006/relationships"><Relationship Id="rId8" Type="http://schemas.openxmlformats.org/officeDocument/2006/relationships/tags" Target="../tags/tag133.xml"/><Relationship Id="rId3" Type="http://schemas.openxmlformats.org/officeDocument/2006/relationships/tags" Target="../tags/tag128.xml"/><Relationship Id="rId7" Type="http://schemas.openxmlformats.org/officeDocument/2006/relationships/tags" Target="../tags/tag132.xml"/><Relationship Id="rId2" Type="http://schemas.openxmlformats.org/officeDocument/2006/relationships/tags" Target="../tags/tag127.xml"/><Relationship Id="rId1" Type="http://schemas.openxmlformats.org/officeDocument/2006/relationships/tags" Target="../tags/tag126.xml"/><Relationship Id="rId6" Type="http://schemas.openxmlformats.org/officeDocument/2006/relationships/tags" Target="../tags/tag131.xml"/><Relationship Id="rId5" Type="http://schemas.openxmlformats.org/officeDocument/2006/relationships/tags" Target="../tags/tag130.xml"/><Relationship Id="rId4" Type="http://schemas.openxmlformats.org/officeDocument/2006/relationships/tags" Target="../tags/tag129.xml"/><Relationship Id="rId9"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3" Type="http://schemas.openxmlformats.org/officeDocument/2006/relationships/tags" Target="../tags/tag136.xml"/><Relationship Id="rId2" Type="http://schemas.openxmlformats.org/officeDocument/2006/relationships/tags" Target="../tags/tag135.xml"/><Relationship Id="rId1" Type="http://schemas.openxmlformats.org/officeDocument/2006/relationships/tags" Target="../tags/tag134.xml"/><Relationship Id="rId5" Type="http://schemas.openxmlformats.org/officeDocument/2006/relationships/slideMaster" Target="../slideMasters/slideMaster3.xml"/><Relationship Id="rId4" Type="http://schemas.openxmlformats.org/officeDocument/2006/relationships/tags" Target="../tags/tag137.xml"/></Relationships>
</file>

<file path=ppt/slideLayouts/_rels/slideLayout29.xml.rels><?xml version="1.0" encoding="UTF-8" standalone="yes"?>
<Relationships xmlns="http://schemas.openxmlformats.org/package/2006/relationships"><Relationship Id="rId3" Type="http://schemas.openxmlformats.org/officeDocument/2006/relationships/tags" Target="../tags/tag140.xml"/><Relationship Id="rId2" Type="http://schemas.openxmlformats.org/officeDocument/2006/relationships/tags" Target="../tags/tag139.xml"/><Relationship Id="rId1" Type="http://schemas.openxmlformats.org/officeDocument/2006/relationships/tags" Target="../tags/tag138.xml"/><Relationship Id="rId4"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3" Type="http://schemas.openxmlformats.org/officeDocument/2006/relationships/tags" Target="../tags/tag143.xml"/><Relationship Id="rId7" Type="http://schemas.openxmlformats.org/officeDocument/2006/relationships/slideMaster" Target="../slideMasters/slideMaster3.xml"/><Relationship Id="rId2" Type="http://schemas.openxmlformats.org/officeDocument/2006/relationships/tags" Target="../tags/tag142.xml"/><Relationship Id="rId1" Type="http://schemas.openxmlformats.org/officeDocument/2006/relationships/tags" Target="../tags/tag141.xml"/><Relationship Id="rId6" Type="http://schemas.openxmlformats.org/officeDocument/2006/relationships/tags" Target="../tags/tag146.xml"/><Relationship Id="rId5" Type="http://schemas.openxmlformats.org/officeDocument/2006/relationships/tags" Target="../tags/tag145.xml"/><Relationship Id="rId4" Type="http://schemas.openxmlformats.org/officeDocument/2006/relationships/tags" Target="../tags/tag144.xml"/></Relationships>
</file>

<file path=ppt/slideLayouts/_rels/slideLayout31.xml.rels><?xml version="1.0" encoding="UTF-8" standalone="yes"?>
<Relationships xmlns="http://schemas.openxmlformats.org/package/2006/relationships"><Relationship Id="rId3" Type="http://schemas.openxmlformats.org/officeDocument/2006/relationships/tags" Target="../tags/tag149.xml"/><Relationship Id="rId2" Type="http://schemas.openxmlformats.org/officeDocument/2006/relationships/tags" Target="../tags/tag148.xml"/><Relationship Id="rId1" Type="http://schemas.openxmlformats.org/officeDocument/2006/relationships/tags" Target="../tags/tag147.xml"/><Relationship Id="rId6" Type="http://schemas.openxmlformats.org/officeDocument/2006/relationships/slideMaster" Target="../slideMasters/slideMaster3.xml"/><Relationship Id="rId5" Type="http://schemas.openxmlformats.org/officeDocument/2006/relationships/tags" Target="../tags/tag151.xml"/><Relationship Id="rId4" Type="http://schemas.openxmlformats.org/officeDocument/2006/relationships/tags" Target="../tags/tag150.xml"/></Relationships>
</file>

<file path=ppt/slideLayouts/_rels/slideLayout32.xml.rels><?xml version="1.0" encoding="UTF-8" standalone="yes"?>
<Relationships xmlns="http://schemas.openxmlformats.org/package/2006/relationships"><Relationship Id="rId3" Type="http://schemas.openxmlformats.org/officeDocument/2006/relationships/tags" Target="../tags/tag154.xml"/><Relationship Id="rId2" Type="http://schemas.openxmlformats.org/officeDocument/2006/relationships/tags" Target="../tags/tag153.xml"/><Relationship Id="rId1" Type="http://schemas.openxmlformats.org/officeDocument/2006/relationships/tags" Target="../tags/tag152.xml"/><Relationship Id="rId5" Type="http://schemas.openxmlformats.org/officeDocument/2006/relationships/slideMaster" Target="../slideMasters/slideMaster3.xml"/><Relationship Id="rId4" Type="http://schemas.openxmlformats.org/officeDocument/2006/relationships/tags" Target="../tags/tag155.xml"/></Relationships>
</file>

<file path=ppt/slideLayouts/_rels/slideLayout33.xml.rels><?xml version="1.0" encoding="UTF-8" standalone="yes"?>
<Relationships xmlns="http://schemas.openxmlformats.org/package/2006/relationships"><Relationship Id="rId3" Type="http://schemas.openxmlformats.org/officeDocument/2006/relationships/tags" Target="../tags/tag158.xml"/><Relationship Id="rId2" Type="http://schemas.openxmlformats.org/officeDocument/2006/relationships/tags" Target="../tags/tag157.xml"/><Relationship Id="rId1" Type="http://schemas.openxmlformats.org/officeDocument/2006/relationships/tags" Target="../tags/tag156.xml"/><Relationship Id="rId5" Type="http://schemas.openxmlformats.org/officeDocument/2006/relationships/slideMaster" Target="../slideMasters/slideMaster3.xml"/><Relationship Id="rId4" Type="http://schemas.openxmlformats.org/officeDocument/2006/relationships/tags" Target="../tags/tag159.xml"/></Relationships>
</file>

<file path=ppt/slideLayouts/_rels/slideLayout34.xml.rels><?xml version="1.0" encoding="UTF-8" standalone="yes"?>
<Relationships xmlns="http://schemas.openxmlformats.org/package/2006/relationships"><Relationship Id="rId3" Type="http://schemas.openxmlformats.org/officeDocument/2006/relationships/tags" Target="../tags/tag168.xml"/><Relationship Id="rId2" Type="http://schemas.openxmlformats.org/officeDocument/2006/relationships/tags" Target="../tags/tag167.xml"/><Relationship Id="rId1" Type="http://schemas.openxmlformats.org/officeDocument/2006/relationships/tags" Target="../tags/tag166.xml"/><Relationship Id="rId6" Type="http://schemas.openxmlformats.org/officeDocument/2006/relationships/slideMaster" Target="../slideMasters/slideMaster4.xml"/><Relationship Id="rId5" Type="http://schemas.openxmlformats.org/officeDocument/2006/relationships/tags" Target="../tags/tag170.xml"/><Relationship Id="rId4" Type="http://schemas.openxmlformats.org/officeDocument/2006/relationships/tags" Target="../tags/tag169.xml"/></Relationships>
</file>

<file path=ppt/slideLayouts/_rels/slideLayout35.xml.rels><?xml version="1.0" encoding="UTF-8" standalone="yes"?>
<Relationships xmlns="http://schemas.openxmlformats.org/package/2006/relationships"><Relationship Id="rId3" Type="http://schemas.openxmlformats.org/officeDocument/2006/relationships/tags" Target="../tags/tag173.xml"/><Relationship Id="rId2" Type="http://schemas.openxmlformats.org/officeDocument/2006/relationships/tags" Target="../tags/tag172.xml"/><Relationship Id="rId1" Type="http://schemas.openxmlformats.org/officeDocument/2006/relationships/tags" Target="../tags/tag171.xml"/><Relationship Id="rId6" Type="http://schemas.openxmlformats.org/officeDocument/2006/relationships/slideMaster" Target="../slideMasters/slideMaster4.xml"/><Relationship Id="rId5" Type="http://schemas.openxmlformats.org/officeDocument/2006/relationships/tags" Target="../tags/tag175.xml"/><Relationship Id="rId4" Type="http://schemas.openxmlformats.org/officeDocument/2006/relationships/tags" Target="../tags/tag174.xml"/></Relationships>
</file>

<file path=ppt/slideLayouts/_rels/slideLayout36.xml.rels><?xml version="1.0" encoding="UTF-8" standalone="yes"?>
<Relationships xmlns="http://schemas.openxmlformats.org/package/2006/relationships"><Relationship Id="rId3" Type="http://schemas.openxmlformats.org/officeDocument/2006/relationships/tags" Target="../tags/tag178.xml"/><Relationship Id="rId2" Type="http://schemas.openxmlformats.org/officeDocument/2006/relationships/tags" Target="../tags/tag177.xml"/><Relationship Id="rId1" Type="http://schemas.openxmlformats.org/officeDocument/2006/relationships/tags" Target="../tags/tag176.xml"/><Relationship Id="rId6" Type="http://schemas.openxmlformats.org/officeDocument/2006/relationships/slideMaster" Target="../slideMasters/slideMaster4.xml"/><Relationship Id="rId5" Type="http://schemas.openxmlformats.org/officeDocument/2006/relationships/tags" Target="../tags/tag180.xml"/><Relationship Id="rId4" Type="http://schemas.openxmlformats.org/officeDocument/2006/relationships/tags" Target="../tags/tag179.xml"/></Relationships>
</file>

<file path=ppt/slideLayouts/_rels/slideLayout37.xml.rels><?xml version="1.0" encoding="UTF-8" standalone="yes"?>
<Relationships xmlns="http://schemas.openxmlformats.org/package/2006/relationships"><Relationship Id="rId3" Type="http://schemas.openxmlformats.org/officeDocument/2006/relationships/tags" Target="../tags/tag183.xml"/><Relationship Id="rId7" Type="http://schemas.openxmlformats.org/officeDocument/2006/relationships/slideMaster" Target="../slideMasters/slideMaster4.xml"/><Relationship Id="rId2" Type="http://schemas.openxmlformats.org/officeDocument/2006/relationships/tags" Target="../tags/tag182.xml"/><Relationship Id="rId1" Type="http://schemas.openxmlformats.org/officeDocument/2006/relationships/tags" Target="../tags/tag181.xml"/><Relationship Id="rId6" Type="http://schemas.openxmlformats.org/officeDocument/2006/relationships/tags" Target="../tags/tag186.xml"/><Relationship Id="rId5" Type="http://schemas.openxmlformats.org/officeDocument/2006/relationships/tags" Target="../tags/tag185.xml"/><Relationship Id="rId4" Type="http://schemas.openxmlformats.org/officeDocument/2006/relationships/tags" Target="../tags/tag184.xml"/></Relationships>
</file>

<file path=ppt/slideLayouts/_rels/slideLayout38.xml.rels><?xml version="1.0" encoding="UTF-8" standalone="yes"?>
<Relationships xmlns="http://schemas.openxmlformats.org/package/2006/relationships"><Relationship Id="rId8" Type="http://schemas.openxmlformats.org/officeDocument/2006/relationships/tags" Target="../tags/tag194.xml"/><Relationship Id="rId3" Type="http://schemas.openxmlformats.org/officeDocument/2006/relationships/tags" Target="../tags/tag189.xml"/><Relationship Id="rId7" Type="http://schemas.openxmlformats.org/officeDocument/2006/relationships/tags" Target="../tags/tag193.xml"/><Relationship Id="rId2" Type="http://schemas.openxmlformats.org/officeDocument/2006/relationships/tags" Target="../tags/tag188.xml"/><Relationship Id="rId1" Type="http://schemas.openxmlformats.org/officeDocument/2006/relationships/tags" Target="../tags/tag187.xml"/><Relationship Id="rId6" Type="http://schemas.openxmlformats.org/officeDocument/2006/relationships/tags" Target="../tags/tag192.xml"/><Relationship Id="rId5" Type="http://schemas.openxmlformats.org/officeDocument/2006/relationships/tags" Target="../tags/tag191.xml"/><Relationship Id="rId4" Type="http://schemas.openxmlformats.org/officeDocument/2006/relationships/tags" Target="../tags/tag190.xml"/><Relationship Id="rId9"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3" Type="http://schemas.openxmlformats.org/officeDocument/2006/relationships/tags" Target="../tags/tag197.xml"/><Relationship Id="rId2" Type="http://schemas.openxmlformats.org/officeDocument/2006/relationships/tags" Target="../tags/tag196.xml"/><Relationship Id="rId1" Type="http://schemas.openxmlformats.org/officeDocument/2006/relationships/tags" Target="../tags/tag195.xml"/><Relationship Id="rId5" Type="http://schemas.openxmlformats.org/officeDocument/2006/relationships/slideMaster" Target="../slideMasters/slideMaster4.xml"/><Relationship Id="rId4" Type="http://schemas.openxmlformats.org/officeDocument/2006/relationships/tags" Target="../tags/tag198.xml"/></Relationships>
</file>

<file path=ppt/slideLayouts/_rels/slideLayout40.xml.rels><?xml version="1.0" encoding="UTF-8" standalone="yes"?>
<Relationships xmlns="http://schemas.openxmlformats.org/package/2006/relationships"><Relationship Id="rId3" Type="http://schemas.openxmlformats.org/officeDocument/2006/relationships/tags" Target="../tags/tag201.xml"/><Relationship Id="rId2" Type="http://schemas.openxmlformats.org/officeDocument/2006/relationships/tags" Target="../tags/tag200.xml"/><Relationship Id="rId1" Type="http://schemas.openxmlformats.org/officeDocument/2006/relationships/tags" Target="../tags/tag199.xml"/><Relationship Id="rId4"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3" Type="http://schemas.openxmlformats.org/officeDocument/2006/relationships/tags" Target="../tags/tag204.xml"/><Relationship Id="rId7" Type="http://schemas.openxmlformats.org/officeDocument/2006/relationships/slideMaster" Target="../slideMasters/slideMaster4.xml"/><Relationship Id="rId2" Type="http://schemas.openxmlformats.org/officeDocument/2006/relationships/tags" Target="../tags/tag203.xml"/><Relationship Id="rId1" Type="http://schemas.openxmlformats.org/officeDocument/2006/relationships/tags" Target="../tags/tag202.xml"/><Relationship Id="rId6" Type="http://schemas.openxmlformats.org/officeDocument/2006/relationships/tags" Target="../tags/tag207.xml"/><Relationship Id="rId5" Type="http://schemas.openxmlformats.org/officeDocument/2006/relationships/tags" Target="../tags/tag206.xml"/><Relationship Id="rId4" Type="http://schemas.openxmlformats.org/officeDocument/2006/relationships/tags" Target="../tags/tag205.xml"/></Relationships>
</file>

<file path=ppt/slideLayouts/_rels/slideLayout42.xml.rels><?xml version="1.0" encoding="UTF-8" standalone="yes"?>
<Relationships xmlns="http://schemas.openxmlformats.org/package/2006/relationships"><Relationship Id="rId3" Type="http://schemas.openxmlformats.org/officeDocument/2006/relationships/tags" Target="../tags/tag210.xml"/><Relationship Id="rId2" Type="http://schemas.openxmlformats.org/officeDocument/2006/relationships/tags" Target="../tags/tag209.xml"/><Relationship Id="rId1" Type="http://schemas.openxmlformats.org/officeDocument/2006/relationships/tags" Target="../tags/tag208.xml"/><Relationship Id="rId6" Type="http://schemas.openxmlformats.org/officeDocument/2006/relationships/slideMaster" Target="../slideMasters/slideMaster4.xml"/><Relationship Id="rId5" Type="http://schemas.openxmlformats.org/officeDocument/2006/relationships/tags" Target="../tags/tag212.xml"/><Relationship Id="rId4" Type="http://schemas.openxmlformats.org/officeDocument/2006/relationships/tags" Target="../tags/tag211.xml"/></Relationships>
</file>

<file path=ppt/slideLayouts/_rels/slideLayout43.xml.rels><?xml version="1.0" encoding="UTF-8" standalone="yes"?>
<Relationships xmlns="http://schemas.openxmlformats.org/package/2006/relationships"><Relationship Id="rId3" Type="http://schemas.openxmlformats.org/officeDocument/2006/relationships/tags" Target="../tags/tag215.xml"/><Relationship Id="rId2" Type="http://schemas.openxmlformats.org/officeDocument/2006/relationships/tags" Target="../tags/tag214.xml"/><Relationship Id="rId1" Type="http://schemas.openxmlformats.org/officeDocument/2006/relationships/tags" Target="../tags/tag213.xml"/><Relationship Id="rId5" Type="http://schemas.openxmlformats.org/officeDocument/2006/relationships/slideMaster" Target="../slideMasters/slideMaster4.xml"/><Relationship Id="rId4" Type="http://schemas.openxmlformats.org/officeDocument/2006/relationships/tags" Target="../tags/tag216.xml"/></Relationships>
</file>

<file path=ppt/slideLayouts/_rels/slideLayout44.xml.rels><?xml version="1.0" encoding="UTF-8" standalone="yes"?>
<Relationships xmlns="http://schemas.openxmlformats.org/package/2006/relationships"><Relationship Id="rId3" Type="http://schemas.openxmlformats.org/officeDocument/2006/relationships/tags" Target="../tags/tag219.xml"/><Relationship Id="rId2" Type="http://schemas.openxmlformats.org/officeDocument/2006/relationships/tags" Target="../tags/tag218.xml"/><Relationship Id="rId1" Type="http://schemas.openxmlformats.org/officeDocument/2006/relationships/tags" Target="../tags/tag217.xml"/><Relationship Id="rId5" Type="http://schemas.openxmlformats.org/officeDocument/2006/relationships/slideMaster" Target="../slideMasters/slideMaster4.xml"/><Relationship Id="rId4" Type="http://schemas.openxmlformats.org/officeDocument/2006/relationships/tags" Target="../tags/tag220.xml"/></Relationships>
</file>

<file path=ppt/slideLayouts/_rels/slideLayout45.xml.rels><?xml version="1.0" encoding="UTF-8" standalone="yes"?>
<Relationships xmlns="http://schemas.openxmlformats.org/package/2006/relationships"><Relationship Id="rId8" Type="http://schemas.openxmlformats.org/officeDocument/2006/relationships/tags" Target="../tags/tag234.xml"/><Relationship Id="rId3" Type="http://schemas.openxmlformats.org/officeDocument/2006/relationships/tags" Target="../tags/tag229.xml"/><Relationship Id="rId7" Type="http://schemas.openxmlformats.org/officeDocument/2006/relationships/tags" Target="../tags/tag233.xml"/><Relationship Id="rId12" Type="http://schemas.openxmlformats.org/officeDocument/2006/relationships/image" Target="../media/image1.jpeg"/><Relationship Id="rId2" Type="http://schemas.openxmlformats.org/officeDocument/2006/relationships/tags" Target="../tags/tag228.xml"/><Relationship Id="rId1" Type="http://schemas.openxmlformats.org/officeDocument/2006/relationships/tags" Target="../tags/tag227.xml"/><Relationship Id="rId6" Type="http://schemas.openxmlformats.org/officeDocument/2006/relationships/tags" Target="../tags/tag232.xml"/><Relationship Id="rId11" Type="http://schemas.openxmlformats.org/officeDocument/2006/relationships/slideMaster" Target="../slideMasters/slideMaster5.xml"/><Relationship Id="rId5" Type="http://schemas.openxmlformats.org/officeDocument/2006/relationships/tags" Target="../tags/tag231.xml"/><Relationship Id="rId10" Type="http://schemas.openxmlformats.org/officeDocument/2006/relationships/tags" Target="../tags/tag236.xml"/><Relationship Id="rId4" Type="http://schemas.openxmlformats.org/officeDocument/2006/relationships/tags" Target="../tags/tag230.xml"/><Relationship Id="rId9" Type="http://schemas.openxmlformats.org/officeDocument/2006/relationships/tags" Target="../tags/tag235.xml"/></Relationships>
</file>

<file path=ppt/slideLayouts/_rels/slideLayout46.xml.rels><?xml version="1.0" encoding="UTF-8" standalone="yes"?>
<Relationships xmlns="http://schemas.openxmlformats.org/package/2006/relationships"><Relationship Id="rId8" Type="http://schemas.openxmlformats.org/officeDocument/2006/relationships/tags" Target="../tags/tag244.xml"/><Relationship Id="rId3" Type="http://schemas.openxmlformats.org/officeDocument/2006/relationships/tags" Target="../tags/tag239.xml"/><Relationship Id="rId7" Type="http://schemas.openxmlformats.org/officeDocument/2006/relationships/tags" Target="../tags/tag243.xml"/><Relationship Id="rId2" Type="http://schemas.openxmlformats.org/officeDocument/2006/relationships/tags" Target="../tags/tag238.xml"/><Relationship Id="rId1" Type="http://schemas.openxmlformats.org/officeDocument/2006/relationships/tags" Target="../tags/tag237.xml"/><Relationship Id="rId6" Type="http://schemas.openxmlformats.org/officeDocument/2006/relationships/tags" Target="../tags/tag242.xml"/><Relationship Id="rId5" Type="http://schemas.openxmlformats.org/officeDocument/2006/relationships/tags" Target="../tags/tag241.xml"/><Relationship Id="rId4" Type="http://schemas.openxmlformats.org/officeDocument/2006/relationships/tags" Target="../tags/tag240.xml"/><Relationship Id="rId9"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8" Type="http://schemas.openxmlformats.org/officeDocument/2006/relationships/tags" Target="../tags/tag252.xml"/><Relationship Id="rId13" Type="http://schemas.openxmlformats.org/officeDocument/2006/relationships/slideMaster" Target="../slideMasters/slideMaster5.xml"/><Relationship Id="rId3" Type="http://schemas.openxmlformats.org/officeDocument/2006/relationships/tags" Target="../tags/tag247.xml"/><Relationship Id="rId7" Type="http://schemas.openxmlformats.org/officeDocument/2006/relationships/tags" Target="../tags/tag251.xml"/><Relationship Id="rId12" Type="http://schemas.openxmlformats.org/officeDocument/2006/relationships/tags" Target="../tags/tag256.xml"/><Relationship Id="rId2" Type="http://schemas.openxmlformats.org/officeDocument/2006/relationships/tags" Target="../tags/tag246.xml"/><Relationship Id="rId1" Type="http://schemas.openxmlformats.org/officeDocument/2006/relationships/tags" Target="../tags/tag245.xml"/><Relationship Id="rId6" Type="http://schemas.openxmlformats.org/officeDocument/2006/relationships/tags" Target="../tags/tag250.xml"/><Relationship Id="rId11" Type="http://schemas.openxmlformats.org/officeDocument/2006/relationships/tags" Target="../tags/tag255.xml"/><Relationship Id="rId5" Type="http://schemas.openxmlformats.org/officeDocument/2006/relationships/tags" Target="../tags/tag249.xml"/><Relationship Id="rId10" Type="http://schemas.openxmlformats.org/officeDocument/2006/relationships/tags" Target="../tags/tag254.xml"/><Relationship Id="rId4" Type="http://schemas.openxmlformats.org/officeDocument/2006/relationships/tags" Target="../tags/tag248.xml"/><Relationship Id="rId9" Type="http://schemas.openxmlformats.org/officeDocument/2006/relationships/tags" Target="../tags/tag253.xml"/><Relationship Id="rId14" Type="http://schemas.openxmlformats.org/officeDocument/2006/relationships/image" Target="../media/image2.jpeg"/></Relationships>
</file>

<file path=ppt/slideLayouts/_rels/slideLayout48.xml.rels><?xml version="1.0" encoding="UTF-8" standalone="yes"?>
<Relationships xmlns="http://schemas.openxmlformats.org/package/2006/relationships"><Relationship Id="rId8" Type="http://schemas.openxmlformats.org/officeDocument/2006/relationships/tags" Target="../tags/tag264.xml"/><Relationship Id="rId3" Type="http://schemas.openxmlformats.org/officeDocument/2006/relationships/tags" Target="../tags/tag259.xml"/><Relationship Id="rId7" Type="http://schemas.openxmlformats.org/officeDocument/2006/relationships/tags" Target="../tags/tag263.xml"/><Relationship Id="rId2" Type="http://schemas.openxmlformats.org/officeDocument/2006/relationships/tags" Target="../tags/tag258.xml"/><Relationship Id="rId1" Type="http://schemas.openxmlformats.org/officeDocument/2006/relationships/tags" Target="../tags/tag257.xml"/><Relationship Id="rId6" Type="http://schemas.openxmlformats.org/officeDocument/2006/relationships/tags" Target="../tags/tag262.xml"/><Relationship Id="rId5" Type="http://schemas.openxmlformats.org/officeDocument/2006/relationships/tags" Target="../tags/tag261.xml"/><Relationship Id="rId10" Type="http://schemas.openxmlformats.org/officeDocument/2006/relationships/slideMaster" Target="../slideMasters/slideMaster5.xml"/><Relationship Id="rId4" Type="http://schemas.openxmlformats.org/officeDocument/2006/relationships/tags" Target="../tags/tag260.xml"/><Relationship Id="rId9" Type="http://schemas.openxmlformats.org/officeDocument/2006/relationships/tags" Target="../tags/tag265.xml"/></Relationships>
</file>

<file path=ppt/slideLayouts/_rels/slideLayout49.xml.rels><?xml version="1.0" encoding="UTF-8" standalone="yes"?>
<Relationships xmlns="http://schemas.openxmlformats.org/package/2006/relationships"><Relationship Id="rId8" Type="http://schemas.openxmlformats.org/officeDocument/2006/relationships/tags" Target="../tags/tag273.xml"/><Relationship Id="rId3" Type="http://schemas.openxmlformats.org/officeDocument/2006/relationships/tags" Target="../tags/tag268.xml"/><Relationship Id="rId7" Type="http://schemas.openxmlformats.org/officeDocument/2006/relationships/tags" Target="../tags/tag272.xml"/><Relationship Id="rId12" Type="http://schemas.openxmlformats.org/officeDocument/2006/relationships/slideMaster" Target="../slideMasters/slideMaster5.xml"/><Relationship Id="rId2" Type="http://schemas.openxmlformats.org/officeDocument/2006/relationships/tags" Target="../tags/tag267.xml"/><Relationship Id="rId1" Type="http://schemas.openxmlformats.org/officeDocument/2006/relationships/tags" Target="../tags/tag266.xml"/><Relationship Id="rId6" Type="http://schemas.openxmlformats.org/officeDocument/2006/relationships/tags" Target="../tags/tag271.xml"/><Relationship Id="rId11" Type="http://schemas.openxmlformats.org/officeDocument/2006/relationships/tags" Target="../tags/tag276.xml"/><Relationship Id="rId5" Type="http://schemas.openxmlformats.org/officeDocument/2006/relationships/tags" Target="../tags/tag270.xml"/><Relationship Id="rId10" Type="http://schemas.openxmlformats.org/officeDocument/2006/relationships/tags" Target="../tags/tag275.xml"/><Relationship Id="rId4" Type="http://schemas.openxmlformats.org/officeDocument/2006/relationships/tags" Target="../tags/tag269.xml"/><Relationship Id="rId9" Type="http://schemas.openxmlformats.org/officeDocument/2006/relationships/tags" Target="../tags/tag274.xml"/></Relationships>
</file>

<file path=ppt/slideLayouts/_rels/slideLayout50.xml.rels><?xml version="1.0" encoding="UTF-8" standalone="yes"?>
<Relationships xmlns="http://schemas.openxmlformats.org/package/2006/relationships"><Relationship Id="rId8" Type="http://schemas.openxmlformats.org/officeDocument/2006/relationships/tags" Target="../tags/tag284.xml"/><Relationship Id="rId3" Type="http://schemas.openxmlformats.org/officeDocument/2006/relationships/tags" Target="../tags/tag279.xml"/><Relationship Id="rId7" Type="http://schemas.openxmlformats.org/officeDocument/2006/relationships/tags" Target="../tags/tag283.xml"/><Relationship Id="rId2" Type="http://schemas.openxmlformats.org/officeDocument/2006/relationships/tags" Target="../tags/tag278.xml"/><Relationship Id="rId1" Type="http://schemas.openxmlformats.org/officeDocument/2006/relationships/tags" Target="../tags/tag277.xml"/><Relationship Id="rId6" Type="http://schemas.openxmlformats.org/officeDocument/2006/relationships/tags" Target="../tags/tag282.xml"/><Relationship Id="rId5" Type="http://schemas.openxmlformats.org/officeDocument/2006/relationships/tags" Target="../tags/tag281.xml"/><Relationship Id="rId4" Type="http://schemas.openxmlformats.org/officeDocument/2006/relationships/tags" Target="../tags/tag280.xml"/><Relationship Id="rId9"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3" Type="http://schemas.openxmlformats.org/officeDocument/2006/relationships/tags" Target="../tags/tag287.xml"/><Relationship Id="rId2" Type="http://schemas.openxmlformats.org/officeDocument/2006/relationships/tags" Target="../tags/tag286.xml"/><Relationship Id="rId1" Type="http://schemas.openxmlformats.org/officeDocument/2006/relationships/tags" Target="../tags/tag285.xml"/><Relationship Id="rId4"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8" Type="http://schemas.openxmlformats.org/officeDocument/2006/relationships/tags" Target="../tags/tag295.xml"/><Relationship Id="rId3" Type="http://schemas.openxmlformats.org/officeDocument/2006/relationships/tags" Target="../tags/tag290.xml"/><Relationship Id="rId7" Type="http://schemas.openxmlformats.org/officeDocument/2006/relationships/tags" Target="../tags/tag294.xml"/><Relationship Id="rId2" Type="http://schemas.openxmlformats.org/officeDocument/2006/relationships/tags" Target="../tags/tag289.xml"/><Relationship Id="rId1" Type="http://schemas.openxmlformats.org/officeDocument/2006/relationships/tags" Target="../tags/tag288.xml"/><Relationship Id="rId6" Type="http://schemas.openxmlformats.org/officeDocument/2006/relationships/tags" Target="../tags/tag293.xml"/><Relationship Id="rId11" Type="http://schemas.openxmlformats.org/officeDocument/2006/relationships/slideMaster" Target="../slideMasters/slideMaster5.xml"/><Relationship Id="rId5" Type="http://schemas.openxmlformats.org/officeDocument/2006/relationships/tags" Target="../tags/tag292.xml"/><Relationship Id="rId10" Type="http://schemas.openxmlformats.org/officeDocument/2006/relationships/tags" Target="../tags/tag297.xml"/><Relationship Id="rId4" Type="http://schemas.openxmlformats.org/officeDocument/2006/relationships/tags" Target="../tags/tag291.xml"/><Relationship Id="rId9" Type="http://schemas.openxmlformats.org/officeDocument/2006/relationships/tags" Target="../tags/tag296.xml"/></Relationships>
</file>

<file path=ppt/slideLayouts/_rels/slideLayout53.xml.rels><?xml version="1.0" encoding="UTF-8" standalone="yes"?>
<Relationships xmlns="http://schemas.openxmlformats.org/package/2006/relationships"><Relationship Id="rId8" Type="http://schemas.openxmlformats.org/officeDocument/2006/relationships/tags" Target="../tags/tag305.xml"/><Relationship Id="rId3" Type="http://schemas.openxmlformats.org/officeDocument/2006/relationships/tags" Target="../tags/tag300.xml"/><Relationship Id="rId7" Type="http://schemas.openxmlformats.org/officeDocument/2006/relationships/tags" Target="../tags/tag304.xml"/><Relationship Id="rId2" Type="http://schemas.openxmlformats.org/officeDocument/2006/relationships/tags" Target="../tags/tag299.xml"/><Relationship Id="rId1" Type="http://schemas.openxmlformats.org/officeDocument/2006/relationships/tags" Target="../tags/tag298.xml"/><Relationship Id="rId6" Type="http://schemas.openxmlformats.org/officeDocument/2006/relationships/tags" Target="../tags/tag303.xml"/><Relationship Id="rId5" Type="http://schemas.openxmlformats.org/officeDocument/2006/relationships/tags" Target="../tags/tag302.xml"/><Relationship Id="rId10" Type="http://schemas.openxmlformats.org/officeDocument/2006/relationships/slideMaster" Target="../slideMasters/slideMaster5.xml"/><Relationship Id="rId4" Type="http://schemas.openxmlformats.org/officeDocument/2006/relationships/tags" Target="../tags/tag301.xml"/><Relationship Id="rId9" Type="http://schemas.openxmlformats.org/officeDocument/2006/relationships/tags" Target="../tags/tag306.xml"/></Relationships>
</file>

<file path=ppt/slideLayouts/_rels/slideLayout54.xml.rels><?xml version="1.0" encoding="UTF-8" standalone="yes"?>
<Relationships xmlns="http://schemas.openxmlformats.org/package/2006/relationships"><Relationship Id="rId8" Type="http://schemas.openxmlformats.org/officeDocument/2006/relationships/tags" Target="../tags/tag314.xml"/><Relationship Id="rId3" Type="http://schemas.openxmlformats.org/officeDocument/2006/relationships/tags" Target="../tags/tag309.xml"/><Relationship Id="rId7" Type="http://schemas.openxmlformats.org/officeDocument/2006/relationships/tags" Target="../tags/tag313.xml"/><Relationship Id="rId2" Type="http://schemas.openxmlformats.org/officeDocument/2006/relationships/tags" Target="../tags/tag308.xml"/><Relationship Id="rId1" Type="http://schemas.openxmlformats.org/officeDocument/2006/relationships/tags" Target="../tags/tag307.xml"/><Relationship Id="rId6" Type="http://schemas.openxmlformats.org/officeDocument/2006/relationships/tags" Target="../tags/tag312.xml"/><Relationship Id="rId5" Type="http://schemas.openxmlformats.org/officeDocument/2006/relationships/tags" Target="../tags/tag311.xml"/><Relationship Id="rId4" Type="http://schemas.openxmlformats.org/officeDocument/2006/relationships/tags" Target="../tags/tag310.xml"/><Relationship Id="rId9"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8" Type="http://schemas.openxmlformats.org/officeDocument/2006/relationships/slideMaster" Target="../slideMasters/slideMaster5.xml"/><Relationship Id="rId3" Type="http://schemas.openxmlformats.org/officeDocument/2006/relationships/tags" Target="../tags/tag317.xml"/><Relationship Id="rId7" Type="http://schemas.openxmlformats.org/officeDocument/2006/relationships/tags" Target="../tags/tag321.xml"/><Relationship Id="rId2" Type="http://schemas.openxmlformats.org/officeDocument/2006/relationships/tags" Target="../tags/tag316.xml"/><Relationship Id="rId1" Type="http://schemas.openxmlformats.org/officeDocument/2006/relationships/tags" Target="../tags/tag315.xml"/><Relationship Id="rId6" Type="http://schemas.openxmlformats.org/officeDocument/2006/relationships/tags" Target="../tags/tag320.xml"/><Relationship Id="rId5" Type="http://schemas.openxmlformats.org/officeDocument/2006/relationships/tags" Target="../tags/tag319.xml"/><Relationship Id="rId4" Type="http://schemas.openxmlformats.org/officeDocument/2006/relationships/tags" Target="../tags/tag318.xml"/><Relationship Id="rId9" Type="http://schemas.openxmlformats.org/officeDocument/2006/relationships/image" Target="../media/image3.jpeg"/></Relationships>
</file>

<file path=ppt/slideLayouts/_rels/slideLayout56.xml.rels><?xml version="1.0" encoding="UTF-8" standalone="yes"?>
<Relationships xmlns="http://schemas.openxmlformats.org/package/2006/relationships"><Relationship Id="rId8" Type="http://schemas.openxmlformats.org/officeDocument/2006/relationships/slideMaster" Target="../slideMasters/slideMaster5.xml"/><Relationship Id="rId3" Type="http://schemas.openxmlformats.org/officeDocument/2006/relationships/tags" Target="../tags/tag324.xml"/><Relationship Id="rId7" Type="http://schemas.openxmlformats.org/officeDocument/2006/relationships/tags" Target="../tags/tag328.xml"/><Relationship Id="rId2" Type="http://schemas.openxmlformats.org/officeDocument/2006/relationships/tags" Target="../tags/tag323.xml"/><Relationship Id="rId1" Type="http://schemas.openxmlformats.org/officeDocument/2006/relationships/tags" Target="../tags/tag322.xml"/><Relationship Id="rId6" Type="http://schemas.openxmlformats.org/officeDocument/2006/relationships/tags" Target="../tags/tag327.xml"/><Relationship Id="rId5" Type="http://schemas.openxmlformats.org/officeDocument/2006/relationships/tags" Target="../tags/tag326.xml"/><Relationship Id="rId4" Type="http://schemas.openxmlformats.org/officeDocument/2006/relationships/tags" Target="../tags/tag325.xml"/></Relationships>
</file>

<file path=ppt/slideLayouts/_rels/slideLayout57.xml.rels><?xml version="1.0" encoding="UTF-8" standalone="yes"?>
<Relationships xmlns="http://schemas.openxmlformats.org/package/2006/relationships"><Relationship Id="rId8" Type="http://schemas.openxmlformats.org/officeDocument/2006/relationships/tags" Target="../tags/tag336.xml"/><Relationship Id="rId3" Type="http://schemas.openxmlformats.org/officeDocument/2006/relationships/tags" Target="../tags/tag331.xml"/><Relationship Id="rId7" Type="http://schemas.openxmlformats.org/officeDocument/2006/relationships/tags" Target="../tags/tag335.xml"/><Relationship Id="rId2" Type="http://schemas.openxmlformats.org/officeDocument/2006/relationships/tags" Target="../tags/tag330.xml"/><Relationship Id="rId1" Type="http://schemas.openxmlformats.org/officeDocument/2006/relationships/tags" Target="../tags/tag329.xml"/><Relationship Id="rId6" Type="http://schemas.openxmlformats.org/officeDocument/2006/relationships/tags" Target="../tags/tag334.xml"/><Relationship Id="rId5" Type="http://schemas.openxmlformats.org/officeDocument/2006/relationships/tags" Target="../tags/tag333.xml"/><Relationship Id="rId10" Type="http://schemas.openxmlformats.org/officeDocument/2006/relationships/slideMaster" Target="../slideMasters/slideMaster5.xml"/><Relationship Id="rId4" Type="http://schemas.openxmlformats.org/officeDocument/2006/relationships/tags" Target="../tags/tag332.xml"/><Relationship Id="rId9" Type="http://schemas.openxmlformats.org/officeDocument/2006/relationships/tags" Target="../tags/tag337.xml"/></Relationships>
</file>

<file path=ppt/slideLayouts/_rels/slideLayout58.xml.rels><?xml version="1.0" encoding="UTF-8" standalone="yes"?>
<Relationships xmlns="http://schemas.openxmlformats.org/package/2006/relationships"><Relationship Id="rId8" Type="http://schemas.openxmlformats.org/officeDocument/2006/relationships/tags" Target="../tags/tag345.xml"/><Relationship Id="rId3" Type="http://schemas.openxmlformats.org/officeDocument/2006/relationships/tags" Target="../tags/tag340.xml"/><Relationship Id="rId7" Type="http://schemas.openxmlformats.org/officeDocument/2006/relationships/tags" Target="../tags/tag344.xml"/><Relationship Id="rId12" Type="http://schemas.openxmlformats.org/officeDocument/2006/relationships/slideMaster" Target="../slideMasters/slideMaster5.xml"/><Relationship Id="rId2" Type="http://schemas.openxmlformats.org/officeDocument/2006/relationships/tags" Target="../tags/tag339.xml"/><Relationship Id="rId1" Type="http://schemas.openxmlformats.org/officeDocument/2006/relationships/tags" Target="../tags/tag338.xml"/><Relationship Id="rId6" Type="http://schemas.openxmlformats.org/officeDocument/2006/relationships/tags" Target="../tags/tag343.xml"/><Relationship Id="rId11" Type="http://schemas.openxmlformats.org/officeDocument/2006/relationships/tags" Target="../tags/tag348.xml"/><Relationship Id="rId5" Type="http://schemas.openxmlformats.org/officeDocument/2006/relationships/tags" Target="../tags/tag342.xml"/><Relationship Id="rId10" Type="http://schemas.openxmlformats.org/officeDocument/2006/relationships/tags" Target="../tags/tag347.xml"/><Relationship Id="rId4" Type="http://schemas.openxmlformats.org/officeDocument/2006/relationships/tags" Target="../tags/tag341.xml"/><Relationship Id="rId9" Type="http://schemas.openxmlformats.org/officeDocument/2006/relationships/tags" Target="../tags/tag346.xml"/></Relationships>
</file>

<file path=ppt/slideLayouts/_rels/slideLayout59.xml.rels><?xml version="1.0" encoding="UTF-8" standalone="yes"?>
<Relationships xmlns="http://schemas.openxmlformats.org/package/2006/relationships"><Relationship Id="rId8" Type="http://schemas.openxmlformats.org/officeDocument/2006/relationships/tags" Target="../tags/tag356.xml"/><Relationship Id="rId3" Type="http://schemas.openxmlformats.org/officeDocument/2006/relationships/tags" Target="../tags/tag351.xml"/><Relationship Id="rId7" Type="http://schemas.openxmlformats.org/officeDocument/2006/relationships/tags" Target="../tags/tag355.xml"/><Relationship Id="rId12" Type="http://schemas.openxmlformats.org/officeDocument/2006/relationships/slideMaster" Target="../slideMasters/slideMaster5.xml"/><Relationship Id="rId2" Type="http://schemas.openxmlformats.org/officeDocument/2006/relationships/tags" Target="../tags/tag350.xml"/><Relationship Id="rId1" Type="http://schemas.openxmlformats.org/officeDocument/2006/relationships/tags" Target="../tags/tag349.xml"/><Relationship Id="rId6" Type="http://schemas.openxmlformats.org/officeDocument/2006/relationships/tags" Target="../tags/tag354.xml"/><Relationship Id="rId11" Type="http://schemas.openxmlformats.org/officeDocument/2006/relationships/tags" Target="../tags/tag359.xml"/><Relationship Id="rId5" Type="http://schemas.openxmlformats.org/officeDocument/2006/relationships/tags" Target="../tags/tag353.xml"/><Relationship Id="rId10" Type="http://schemas.openxmlformats.org/officeDocument/2006/relationships/tags" Target="../tags/tag358.xml"/><Relationship Id="rId4" Type="http://schemas.openxmlformats.org/officeDocument/2006/relationships/tags" Target="../tags/tag352.xml"/><Relationship Id="rId9" Type="http://schemas.openxmlformats.org/officeDocument/2006/relationships/tags" Target="../tags/tag357.xml"/></Relationships>
</file>

<file path=ppt/slideLayouts/_rels/slideLayout60.xml.rels><?xml version="1.0" encoding="UTF-8" standalone="yes"?>
<Relationships xmlns="http://schemas.openxmlformats.org/package/2006/relationships"><Relationship Id="rId8" Type="http://schemas.openxmlformats.org/officeDocument/2006/relationships/tags" Target="../tags/tag367.xml"/><Relationship Id="rId3" Type="http://schemas.openxmlformats.org/officeDocument/2006/relationships/tags" Target="../tags/tag362.xml"/><Relationship Id="rId7" Type="http://schemas.openxmlformats.org/officeDocument/2006/relationships/tags" Target="../tags/tag366.xml"/><Relationship Id="rId12" Type="http://schemas.openxmlformats.org/officeDocument/2006/relationships/slideMaster" Target="../slideMasters/slideMaster5.xml"/><Relationship Id="rId2" Type="http://schemas.openxmlformats.org/officeDocument/2006/relationships/tags" Target="../tags/tag361.xml"/><Relationship Id="rId1" Type="http://schemas.openxmlformats.org/officeDocument/2006/relationships/tags" Target="../tags/tag360.xml"/><Relationship Id="rId6" Type="http://schemas.openxmlformats.org/officeDocument/2006/relationships/tags" Target="../tags/tag365.xml"/><Relationship Id="rId11" Type="http://schemas.openxmlformats.org/officeDocument/2006/relationships/tags" Target="../tags/tag370.xml"/><Relationship Id="rId5" Type="http://schemas.openxmlformats.org/officeDocument/2006/relationships/tags" Target="../tags/tag364.xml"/><Relationship Id="rId10" Type="http://schemas.openxmlformats.org/officeDocument/2006/relationships/tags" Target="../tags/tag369.xml"/><Relationship Id="rId4" Type="http://schemas.openxmlformats.org/officeDocument/2006/relationships/tags" Target="../tags/tag363.xml"/><Relationship Id="rId9" Type="http://schemas.openxmlformats.org/officeDocument/2006/relationships/tags" Target="../tags/tag368.xml"/></Relationships>
</file>

<file path=ppt/slideLayouts/_rels/slideLayout61.xml.rels><?xml version="1.0" encoding="UTF-8" standalone="yes"?>
<Relationships xmlns="http://schemas.openxmlformats.org/package/2006/relationships"><Relationship Id="rId8" Type="http://schemas.openxmlformats.org/officeDocument/2006/relationships/tags" Target="../tags/tag378.xml"/><Relationship Id="rId13" Type="http://schemas.openxmlformats.org/officeDocument/2006/relationships/slideMaster" Target="../slideMasters/slideMaster5.xml"/><Relationship Id="rId3" Type="http://schemas.openxmlformats.org/officeDocument/2006/relationships/tags" Target="../tags/tag373.xml"/><Relationship Id="rId7" Type="http://schemas.openxmlformats.org/officeDocument/2006/relationships/tags" Target="../tags/tag377.xml"/><Relationship Id="rId12" Type="http://schemas.openxmlformats.org/officeDocument/2006/relationships/tags" Target="../tags/tag382.xml"/><Relationship Id="rId2" Type="http://schemas.openxmlformats.org/officeDocument/2006/relationships/tags" Target="../tags/tag372.xml"/><Relationship Id="rId1" Type="http://schemas.openxmlformats.org/officeDocument/2006/relationships/tags" Target="../tags/tag371.xml"/><Relationship Id="rId6" Type="http://schemas.openxmlformats.org/officeDocument/2006/relationships/tags" Target="../tags/tag376.xml"/><Relationship Id="rId11" Type="http://schemas.openxmlformats.org/officeDocument/2006/relationships/tags" Target="../tags/tag381.xml"/><Relationship Id="rId5" Type="http://schemas.openxmlformats.org/officeDocument/2006/relationships/tags" Target="../tags/tag375.xml"/><Relationship Id="rId10" Type="http://schemas.openxmlformats.org/officeDocument/2006/relationships/tags" Target="../tags/tag380.xml"/><Relationship Id="rId4" Type="http://schemas.openxmlformats.org/officeDocument/2006/relationships/tags" Target="../tags/tag374.xml"/><Relationship Id="rId9" Type="http://schemas.openxmlformats.org/officeDocument/2006/relationships/tags" Target="../tags/tag379.xml"/></Relationships>
</file>

<file path=ppt/slideLayouts/_rels/slideLayout62.xml.rels><?xml version="1.0" encoding="UTF-8" standalone="yes"?>
<Relationships xmlns="http://schemas.openxmlformats.org/package/2006/relationships"><Relationship Id="rId8" Type="http://schemas.openxmlformats.org/officeDocument/2006/relationships/tags" Target="../tags/tag390.xml"/><Relationship Id="rId13" Type="http://schemas.openxmlformats.org/officeDocument/2006/relationships/slideMaster" Target="../slideMasters/slideMaster5.xml"/><Relationship Id="rId3" Type="http://schemas.openxmlformats.org/officeDocument/2006/relationships/tags" Target="../tags/tag385.xml"/><Relationship Id="rId7" Type="http://schemas.openxmlformats.org/officeDocument/2006/relationships/tags" Target="../tags/tag389.xml"/><Relationship Id="rId12" Type="http://schemas.openxmlformats.org/officeDocument/2006/relationships/tags" Target="../tags/tag394.xml"/><Relationship Id="rId2" Type="http://schemas.openxmlformats.org/officeDocument/2006/relationships/tags" Target="../tags/tag384.xml"/><Relationship Id="rId1" Type="http://schemas.openxmlformats.org/officeDocument/2006/relationships/tags" Target="../tags/tag383.xml"/><Relationship Id="rId6" Type="http://schemas.openxmlformats.org/officeDocument/2006/relationships/tags" Target="../tags/tag388.xml"/><Relationship Id="rId11" Type="http://schemas.openxmlformats.org/officeDocument/2006/relationships/tags" Target="../tags/tag393.xml"/><Relationship Id="rId5" Type="http://schemas.openxmlformats.org/officeDocument/2006/relationships/tags" Target="../tags/tag387.xml"/><Relationship Id="rId10" Type="http://schemas.openxmlformats.org/officeDocument/2006/relationships/tags" Target="../tags/tag392.xml"/><Relationship Id="rId4" Type="http://schemas.openxmlformats.org/officeDocument/2006/relationships/tags" Target="../tags/tag386.xml"/><Relationship Id="rId9" Type="http://schemas.openxmlformats.org/officeDocument/2006/relationships/tags" Target="../tags/tag391.xml"/></Relationships>
</file>

<file path=ppt/slideLayouts/_rels/slideLayout63.xml.rels><?xml version="1.0" encoding="UTF-8" standalone="yes"?>
<Relationships xmlns="http://schemas.openxmlformats.org/package/2006/relationships"><Relationship Id="rId3" Type="http://schemas.openxmlformats.org/officeDocument/2006/relationships/tags" Target="../tags/tag403.xml"/><Relationship Id="rId2" Type="http://schemas.openxmlformats.org/officeDocument/2006/relationships/tags" Target="../tags/tag402.xml"/><Relationship Id="rId1" Type="http://schemas.openxmlformats.org/officeDocument/2006/relationships/tags" Target="../tags/tag401.xml"/><Relationship Id="rId6" Type="http://schemas.openxmlformats.org/officeDocument/2006/relationships/slideMaster" Target="../slideMasters/slideMaster6.xml"/><Relationship Id="rId5" Type="http://schemas.openxmlformats.org/officeDocument/2006/relationships/tags" Target="../tags/tag405.xml"/><Relationship Id="rId4" Type="http://schemas.openxmlformats.org/officeDocument/2006/relationships/tags" Target="../tags/tag404.xml"/></Relationships>
</file>

<file path=ppt/slideLayouts/_rels/slideLayout64.xml.rels><?xml version="1.0" encoding="UTF-8" standalone="yes"?>
<Relationships xmlns="http://schemas.openxmlformats.org/package/2006/relationships"><Relationship Id="rId3" Type="http://schemas.openxmlformats.org/officeDocument/2006/relationships/tags" Target="../tags/tag408.xml"/><Relationship Id="rId2" Type="http://schemas.openxmlformats.org/officeDocument/2006/relationships/tags" Target="../tags/tag407.xml"/><Relationship Id="rId1" Type="http://schemas.openxmlformats.org/officeDocument/2006/relationships/tags" Target="../tags/tag406.xml"/><Relationship Id="rId6" Type="http://schemas.openxmlformats.org/officeDocument/2006/relationships/slideMaster" Target="../slideMasters/slideMaster6.xml"/><Relationship Id="rId5" Type="http://schemas.openxmlformats.org/officeDocument/2006/relationships/tags" Target="../tags/tag410.xml"/><Relationship Id="rId4" Type="http://schemas.openxmlformats.org/officeDocument/2006/relationships/tags" Target="../tags/tag409.xml"/></Relationships>
</file>

<file path=ppt/slideLayouts/_rels/slideLayout65.xml.rels><?xml version="1.0" encoding="UTF-8" standalone="yes"?>
<Relationships xmlns="http://schemas.openxmlformats.org/package/2006/relationships"><Relationship Id="rId3" Type="http://schemas.openxmlformats.org/officeDocument/2006/relationships/tags" Target="../tags/tag413.xml"/><Relationship Id="rId2" Type="http://schemas.openxmlformats.org/officeDocument/2006/relationships/tags" Target="../tags/tag412.xml"/><Relationship Id="rId1" Type="http://schemas.openxmlformats.org/officeDocument/2006/relationships/tags" Target="../tags/tag411.xml"/><Relationship Id="rId6" Type="http://schemas.openxmlformats.org/officeDocument/2006/relationships/slideMaster" Target="../slideMasters/slideMaster6.xml"/><Relationship Id="rId5" Type="http://schemas.openxmlformats.org/officeDocument/2006/relationships/tags" Target="../tags/tag415.xml"/><Relationship Id="rId4" Type="http://schemas.openxmlformats.org/officeDocument/2006/relationships/tags" Target="../tags/tag414.xml"/></Relationships>
</file>

<file path=ppt/slideLayouts/_rels/slideLayout66.xml.rels><?xml version="1.0" encoding="UTF-8" standalone="yes"?>
<Relationships xmlns="http://schemas.openxmlformats.org/package/2006/relationships"><Relationship Id="rId3" Type="http://schemas.openxmlformats.org/officeDocument/2006/relationships/tags" Target="../tags/tag418.xml"/><Relationship Id="rId7" Type="http://schemas.openxmlformats.org/officeDocument/2006/relationships/slideMaster" Target="../slideMasters/slideMaster6.xml"/><Relationship Id="rId2" Type="http://schemas.openxmlformats.org/officeDocument/2006/relationships/tags" Target="../tags/tag417.xml"/><Relationship Id="rId1" Type="http://schemas.openxmlformats.org/officeDocument/2006/relationships/tags" Target="../tags/tag416.xml"/><Relationship Id="rId6" Type="http://schemas.openxmlformats.org/officeDocument/2006/relationships/tags" Target="../tags/tag421.xml"/><Relationship Id="rId5" Type="http://schemas.openxmlformats.org/officeDocument/2006/relationships/tags" Target="../tags/tag420.xml"/><Relationship Id="rId4" Type="http://schemas.openxmlformats.org/officeDocument/2006/relationships/tags" Target="../tags/tag419.xml"/></Relationships>
</file>

<file path=ppt/slideLayouts/_rels/slideLayout67.xml.rels><?xml version="1.0" encoding="UTF-8" standalone="yes"?>
<Relationships xmlns="http://schemas.openxmlformats.org/package/2006/relationships"><Relationship Id="rId8" Type="http://schemas.openxmlformats.org/officeDocument/2006/relationships/tags" Target="../tags/tag429.xml"/><Relationship Id="rId3" Type="http://schemas.openxmlformats.org/officeDocument/2006/relationships/tags" Target="../tags/tag424.xml"/><Relationship Id="rId7" Type="http://schemas.openxmlformats.org/officeDocument/2006/relationships/tags" Target="../tags/tag428.xml"/><Relationship Id="rId2" Type="http://schemas.openxmlformats.org/officeDocument/2006/relationships/tags" Target="../tags/tag423.xml"/><Relationship Id="rId1" Type="http://schemas.openxmlformats.org/officeDocument/2006/relationships/tags" Target="../tags/tag422.xml"/><Relationship Id="rId6" Type="http://schemas.openxmlformats.org/officeDocument/2006/relationships/tags" Target="../tags/tag427.xml"/><Relationship Id="rId5" Type="http://schemas.openxmlformats.org/officeDocument/2006/relationships/tags" Target="../tags/tag426.xml"/><Relationship Id="rId4" Type="http://schemas.openxmlformats.org/officeDocument/2006/relationships/tags" Target="../tags/tag425.xml"/><Relationship Id="rId9"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3" Type="http://schemas.openxmlformats.org/officeDocument/2006/relationships/tags" Target="../tags/tag432.xml"/><Relationship Id="rId2" Type="http://schemas.openxmlformats.org/officeDocument/2006/relationships/tags" Target="../tags/tag431.xml"/><Relationship Id="rId1" Type="http://schemas.openxmlformats.org/officeDocument/2006/relationships/tags" Target="../tags/tag430.xml"/><Relationship Id="rId5" Type="http://schemas.openxmlformats.org/officeDocument/2006/relationships/slideMaster" Target="../slideMasters/slideMaster6.xml"/><Relationship Id="rId4" Type="http://schemas.openxmlformats.org/officeDocument/2006/relationships/tags" Target="../tags/tag433.xml"/></Relationships>
</file>

<file path=ppt/slideLayouts/_rels/slideLayout69.xml.rels><?xml version="1.0" encoding="UTF-8" standalone="yes"?>
<Relationships xmlns="http://schemas.openxmlformats.org/package/2006/relationships"><Relationship Id="rId3" Type="http://schemas.openxmlformats.org/officeDocument/2006/relationships/tags" Target="../tags/tag436.xml"/><Relationship Id="rId2" Type="http://schemas.openxmlformats.org/officeDocument/2006/relationships/tags" Target="../tags/tag435.xml"/><Relationship Id="rId1" Type="http://schemas.openxmlformats.org/officeDocument/2006/relationships/tags" Target="../tags/tag434.xml"/><Relationship Id="rId4"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3" Type="http://schemas.openxmlformats.org/officeDocument/2006/relationships/tags" Target="../tags/tag439.xml"/><Relationship Id="rId7" Type="http://schemas.openxmlformats.org/officeDocument/2006/relationships/slideMaster" Target="../slideMasters/slideMaster6.xml"/><Relationship Id="rId2" Type="http://schemas.openxmlformats.org/officeDocument/2006/relationships/tags" Target="../tags/tag438.xml"/><Relationship Id="rId1" Type="http://schemas.openxmlformats.org/officeDocument/2006/relationships/tags" Target="../tags/tag437.xml"/><Relationship Id="rId6" Type="http://schemas.openxmlformats.org/officeDocument/2006/relationships/tags" Target="../tags/tag442.xml"/><Relationship Id="rId5" Type="http://schemas.openxmlformats.org/officeDocument/2006/relationships/tags" Target="../tags/tag441.xml"/><Relationship Id="rId4" Type="http://schemas.openxmlformats.org/officeDocument/2006/relationships/tags" Target="../tags/tag440.xml"/></Relationships>
</file>

<file path=ppt/slideLayouts/_rels/slideLayout71.xml.rels><?xml version="1.0" encoding="UTF-8" standalone="yes"?>
<Relationships xmlns="http://schemas.openxmlformats.org/package/2006/relationships"><Relationship Id="rId3" Type="http://schemas.openxmlformats.org/officeDocument/2006/relationships/tags" Target="../tags/tag445.xml"/><Relationship Id="rId2" Type="http://schemas.openxmlformats.org/officeDocument/2006/relationships/tags" Target="../tags/tag444.xml"/><Relationship Id="rId1" Type="http://schemas.openxmlformats.org/officeDocument/2006/relationships/tags" Target="../tags/tag443.xml"/><Relationship Id="rId6" Type="http://schemas.openxmlformats.org/officeDocument/2006/relationships/slideMaster" Target="../slideMasters/slideMaster6.xml"/><Relationship Id="rId5" Type="http://schemas.openxmlformats.org/officeDocument/2006/relationships/tags" Target="../tags/tag447.xml"/><Relationship Id="rId4" Type="http://schemas.openxmlformats.org/officeDocument/2006/relationships/tags" Target="../tags/tag446.xml"/></Relationships>
</file>

<file path=ppt/slideLayouts/_rels/slideLayout72.xml.rels><?xml version="1.0" encoding="UTF-8" standalone="yes"?>
<Relationships xmlns="http://schemas.openxmlformats.org/package/2006/relationships"><Relationship Id="rId3" Type="http://schemas.openxmlformats.org/officeDocument/2006/relationships/tags" Target="../tags/tag450.xml"/><Relationship Id="rId2" Type="http://schemas.openxmlformats.org/officeDocument/2006/relationships/tags" Target="../tags/tag449.xml"/><Relationship Id="rId1" Type="http://schemas.openxmlformats.org/officeDocument/2006/relationships/tags" Target="../tags/tag448.xml"/><Relationship Id="rId5" Type="http://schemas.openxmlformats.org/officeDocument/2006/relationships/slideMaster" Target="../slideMasters/slideMaster6.xml"/><Relationship Id="rId4" Type="http://schemas.openxmlformats.org/officeDocument/2006/relationships/tags" Target="../tags/tag451.xml"/></Relationships>
</file>

<file path=ppt/slideLayouts/_rels/slideLayout73.xml.rels><?xml version="1.0" encoding="UTF-8" standalone="yes"?>
<Relationships xmlns="http://schemas.openxmlformats.org/package/2006/relationships"><Relationship Id="rId3" Type="http://schemas.openxmlformats.org/officeDocument/2006/relationships/tags" Target="../tags/tag454.xml"/><Relationship Id="rId2" Type="http://schemas.openxmlformats.org/officeDocument/2006/relationships/tags" Target="../tags/tag453.xml"/><Relationship Id="rId1" Type="http://schemas.openxmlformats.org/officeDocument/2006/relationships/tags" Target="../tags/tag452.xml"/><Relationship Id="rId5" Type="http://schemas.openxmlformats.org/officeDocument/2006/relationships/slideMaster" Target="../slideMasters/slideMaster6.xml"/><Relationship Id="rId4" Type="http://schemas.openxmlformats.org/officeDocument/2006/relationships/tags" Target="../tags/tag45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8" Type="http://schemas.openxmlformats.org/officeDocument/2006/relationships/tags" Target="../tags/tag469.xml"/><Relationship Id="rId13" Type="http://schemas.openxmlformats.org/officeDocument/2006/relationships/tags" Target="../tags/tag474.xml"/><Relationship Id="rId3" Type="http://schemas.openxmlformats.org/officeDocument/2006/relationships/tags" Target="../tags/tag464.xml"/><Relationship Id="rId7" Type="http://schemas.openxmlformats.org/officeDocument/2006/relationships/tags" Target="../tags/tag468.xml"/><Relationship Id="rId12" Type="http://schemas.openxmlformats.org/officeDocument/2006/relationships/tags" Target="../tags/tag473.xml"/><Relationship Id="rId2" Type="http://schemas.openxmlformats.org/officeDocument/2006/relationships/tags" Target="../tags/tag463.xml"/><Relationship Id="rId16" Type="http://schemas.openxmlformats.org/officeDocument/2006/relationships/image" Target="../media/image5.jpeg"/><Relationship Id="rId1" Type="http://schemas.openxmlformats.org/officeDocument/2006/relationships/tags" Target="../tags/tag462.xml"/><Relationship Id="rId6" Type="http://schemas.openxmlformats.org/officeDocument/2006/relationships/tags" Target="../tags/tag467.xml"/><Relationship Id="rId11" Type="http://schemas.openxmlformats.org/officeDocument/2006/relationships/tags" Target="../tags/tag472.xml"/><Relationship Id="rId5" Type="http://schemas.openxmlformats.org/officeDocument/2006/relationships/tags" Target="../tags/tag466.xml"/><Relationship Id="rId15" Type="http://schemas.openxmlformats.org/officeDocument/2006/relationships/slideMaster" Target="../slideMasters/slideMaster9.xml"/><Relationship Id="rId10" Type="http://schemas.openxmlformats.org/officeDocument/2006/relationships/tags" Target="../tags/tag471.xml"/><Relationship Id="rId4" Type="http://schemas.openxmlformats.org/officeDocument/2006/relationships/tags" Target="../tags/tag465.xml"/><Relationship Id="rId9" Type="http://schemas.openxmlformats.org/officeDocument/2006/relationships/tags" Target="../tags/tag470.xml"/><Relationship Id="rId14" Type="http://schemas.openxmlformats.org/officeDocument/2006/relationships/tags" Target="../tags/tag475.xml"/></Relationships>
</file>

<file path=ppt/slideLayouts/_rels/slideLayout96.xml.rels><?xml version="1.0" encoding="UTF-8" standalone="yes"?>
<Relationships xmlns="http://schemas.openxmlformats.org/package/2006/relationships"><Relationship Id="rId8" Type="http://schemas.openxmlformats.org/officeDocument/2006/relationships/tags" Target="../tags/tag483.xml"/><Relationship Id="rId3" Type="http://schemas.openxmlformats.org/officeDocument/2006/relationships/tags" Target="../tags/tag478.xml"/><Relationship Id="rId7" Type="http://schemas.openxmlformats.org/officeDocument/2006/relationships/tags" Target="../tags/tag482.xml"/><Relationship Id="rId2" Type="http://schemas.openxmlformats.org/officeDocument/2006/relationships/tags" Target="../tags/tag477.xml"/><Relationship Id="rId1" Type="http://schemas.openxmlformats.org/officeDocument/2006/relationships/tags" Target="../tags/tag476.xml"/><Relationship Id="rId6" Type="http://schemas.openxmlformats.org/officeDocument/2006/relationships/tags" Target="../tags/tag481.xml"/><Relationship Id="rId5" Type="http://schemas.openxmlformats.org/officeDocument/2006/relationships/tags" Target="../tags/tag480.xml"/><Relationship Id="rId10" Type="http://schemas.openxmlformats.org/officeDocument/2006/relationships/slideMaster" Target="../slideMasters/slideMaster9.xml"/><Relationship Id="rId4" Type="http://schemas.openxmlformats.org/officeDocument/2006/relationships/tags" Target="../tags/tag479.xml"/><Relationship Id="rId9" Type="http://schemas.openxmlformats.org/officeDocument/2006/relationships/tags" Target="../tags/tag484.xml"/></Relationships>
</file>

<file path=ppt/slideLayouts/_rels/slideLayout97.xml.rels><?xml version="1.0" encoding="UTF-8" standalone="yes"?>
<Relationships xmlns="http://schemas.openxmlformats.org/package/2006/relationships"><Relationship Id="rId8" Type="http://schemas.openxmlformats.org/officeDocument/2006/relationships/tags" Target="../tags/tag492.xml"/><Relationship Id="rId3" Type="http://schemas.openxmlformats.org/officeDocument/2006/relationships/tags" Target="../tags/tag487.xml"/><Relationship Id="rId7" Type="http://schemas.openxmlformats.org/officeDocument/2006/relationships/tags" Target="../tags/tag491.xml"/><Relationship Id="rId2" Type="http://schemas.openxmlformats.org/officeDocument/2006/relationships/tags" Target="../tags/tag486.xml"/><Relationship Id="rId1" Type="http://schemas.openxmlformats.org/officeDocument/2006/relationships/tags" Target="../tags/tag485.xml"/><Relationship Id="rId6" Type="http://schemas.openxmlformats.org/officeDocument/2006/relationships/tags" Target="../tags/tag490.xml"/><Relationship Id="rId5" Type="http://schemas.openxmlformats.org/officeDocument/2006/relationships/tags" Target="../tags/tag489.xml"/><Relationship Id="rId10" Type="http://schemas.openxmlformats.org/officeDocument/2006/relationships/image" Target="../media/image6.jpeg"/><Relationship Id="rId4" Type="http://schemas.openxmlformats.org/officeDocument/2006/relationships/tags" Target="../tags/tag488.xml"/><Relationship Id="rId9"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8" Type="http://schemas.openxmlformats.org/officeDocument/2006/relationships/tags" Target="../tags/tag500.xml"/><Relationship Id="rId3" Type="http://schemas.openxmlformats.org/officeDocument/2006/relationships/tags" Target="../tags/tag495.xml"/><Relationship Id="rId7" Type="http://schemas.openxmlformats.org/officeDocument/2006/relationships/tags" Target="../tags/tag499.xml"/><Relationship Id="rId2" Type="http://schemas.openxmlformats.org/officeDocument/2006/relationships/tags" Target="../tags/tag494.xml"/><Relationship Id="rId1" Type="http://schemas.openxmlformats.org/officeDocument/2006/relationships/tags" Target="../tags/tag493.xml"/><Relationship Id="rId6" Type="http://schemas.openxmlformats.org/officeDocument/2006/relationships/tags" Target="../tags/tag498.xml"/><Relationship Id="rId11" Type="http://schemas.openxmlformats.org/officeDocument/2006/relationships/slideMaster" Target="../slideMasters/slideMaster9.xml"/><Relationship Id="rId5" Type="http://schemas.openxmlformats.org/officeDocument/2006/relationships/tags" Target="../tags/tag497.xml"/><Relationship Id="rId10" Type="http://schemas.openxmlformats.org/officeDocument/2006/relationships/tags" Target="../tags/tag502.xml"/><Relationship Id="rId4" Type="http://schemas.openxmlformats.org/officeDocument/2006/relationships/tags" Target="../tags/tag496.xml"/><Relationship Id="rId9" Type="http://schemas.openxmlformats.org/officeDocument/2006/relationships/tags" Target="../tags/tag501.xml"/></Relationships>
</file>

<file path=ppt/slideLayouts/_rels/slideLayout99.xml.rels><?xml version="1.0" encoding="UTF-8" standalone="yes"?>
<Relationships xmlns="http://schemas.openxmlformats.org/package/2006/relationships"><Relationship Id="rId8" Type="http://schemas.openxmlformats.org/officeDocument/2006/relationships/tags" Target="../tags/tag510.xml"/><Relationship Id="rId13" Type="http://schemas.openxmlformats.org/officeDocument/2006/relationships/slideMaster" Target="../slideMasters/slideMaster9.xml"/><Relationship Id="rId3" Type="http://schemas.openxmlformats.org/officeDocument/2006/relationships/tags" Target="../tags/tag505.xml"/><Relationship Id="rId7" Type="http://schemas.openxmlformats.org/officeDocument/2006/relationships/tags" Target="../tags/tag509.xml"/><Relationship Id="rId12" Type="http://schemas.openxmlformats.org/officeDocument/2006/relationships/tags" Target="../tags/tag514.xml"/><Relationship Id="rId2" Type="http://schemas.openxmlformats.org/officeDocument/2006/relationships/tags" Target="../tags/tag504.xml"/><Relationship Id="rId1" Type="http://schemas.openxmlformats.org/officeDocument/2006/relationships/tags" Target="../tags/tag503.xml"/><Relationship Id="rId6" Type="http://schemas.openxmlformats.org/officeDocument/2006/relationships/tags" Target="../tags/tag508.xml"/><Relationship Id="rId11" Type="http://schemas.openxmlformats.org/officeDocument/2006/relationships/tags" Target="../tags/tag513.xml"/><Relationship Id="rId5" Type="http://schemas.openxmlformats.org/officeDocument/2006/relationships/tags" Target="../tags/tag507.xml"/><Relationship Id="rId10" Type="http://schemas.openxmlformats.org/officeDocument/2006/relationships/tags" Target="../tags/tag512.xml"/><Relationship Id="rId4" Type="http://schemas.openxmlformats.org/officeDocument/2006/relationships/tags" Target="../tags/tag506.xml"/><Relationship Id="rId9" Type="http://schemas.openxmlformats.org/officeDocument/2006/relationships/tags" Target="../tags/tag511.xml"/></Relationships>
</file>

<file path=ppt/slideLayouts/_rels/slideLayout100.xml.rels><?xml version="1.0" encoding="UTF-8" standalone="yes"?>
<Relationships xmlns="http://schemas.openxmlformats.org/package/2006/relationships"><Relationship Id="rId8" Type="http://schemas.openxmlformats.org/officeDocument/2006/relationships/tags" Target="../tags/tag522.xml"/><Relationship Id="rId3" Type="http://schemas.openxmlformats.org/officeDocument/2006/relationships/tags" Target="../tags/tag517.xml"/><Relationship Id="rId7" Type="http://schemas.openxmlformats.org/officeDocument/2006/relationships/tags" Target="../tags/tag521.xml"/><Relationship Id="rId2" Type="http://schemas.openxmlformats.org/officeDocument/2006/relationships/tags" Target="../tags/tag516.xml"/><Relationship Id="rId1" Type="http://schemas.openxmlformats.org/officeDocument/2006/relationships/tags" Target="../tags/tag515.xml"/><Relationship Id="rId6" Type="http://schemas.openxmlformats.org/officeDocument/2006/relationships/tags" Target="../tags/tag520.xml"/><Relationship Id="rId5" Type="http://schemas.openxmlformats.org/officeDocument/2006/relationships/tags" Target="../tags/tag519.xml"/><Relationship Id="rId10" Type="http://schemas.openxmlformats.org/officeDocument/2006/relationships/image" Target="../media/image7.jpeg"/><Relationship Id="rId4" Type="http://schemas.openxmlformats.org/officeDocument/2006/relationships/tags" Target="../tags/tag518.xml"/><Relationship Id="rId9"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3" Type="http://schemas.openxmlformats.org/officeDocument/2006/relationships/tags" Target="../tags/tag525.xml"/><Relationship Id="rId2" Type="http://schemas.openxmlformats.org/officeDocument/2006/relationships/tags" Target="../tags/tag524.xml"/><Relationship Id="rId1" Type="http://schemas.openxmlformats.org/officeDocument/2006/relationships/tags" Target="../tags/tag523.xml"/><Relationship Id="rId4"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8" Type="http://schemas.openxmlformats.org/officeDocument/2006/relationships/tags" Target="../tags/tag533.xml"/><Relationship Id="rId3" Type="http://schemas.openxmlformats.org/officeDocument/2006/relationships/tags" Target="../tags/tag528.xml"/><Relationship Id="rId7" Type="http://schemas.openxmlformats.org/officeDocument/2006/relationships/tags" Target="../tags/tag532.xml"/><Relationship Id="rId2" Type="http://schemas.openxmlformats.org/officeDocument/2006/relationships/tags" Target="../tags/tag527.xml"/><Relationship Id="rId1" Type="http://schemas.openxmlformats.org/officeDocument/2006/relationships/tags" Target="../tags/tag526.xml"/><Relationship Id="rId6" Type="http://schemas.openxmlformats.org/officeDocument/2006/relationships/tags" Target="../tags/tag531.xml"/><Relationship Id="rId11" Type="http://schemas.openxmlformats.org/officeDocument/2006/relationships/slideMaster" Target="../slideMasters/slideMaster9.xml"/><Relationship Id="rId5" Type="http://schemas.openxmlformats.org/officeDocument/2006/relationships/tags" Target="../tags/tag530.xml"/><Relationship Id="rId10" Type="http://schemas.openxmlformats.org/officeDocument/2006/relationships/tags" Target="../tags/tag535.xml"/><Relationship Id="rId4" Type="http://schemas.openxmlformats.org/officeDocument/2006/relationships/tags" Target="../tags/tag529.xml"/><Relationship Id="rId9" Type="http://schemas.openxmlformats.org/officeDocument/2006/relationships/tags" Target="../tags/tag534.xml"/></Relationships>
</file>

<file path=ppt/slideLayouts/_rels/slideLayout103.xml.rels><?xml version="1.0" encoding="UTF-8" standalone="yes"?>
<Relationships xmlns="http://schemas.openxmlformats.org/package/2006/relationships"><Relationship Id="rId8" Type="http://schemas.openxmlformats.org/officeDocument/2006/relationships/tags" Target="../tags/tag543.xml"/><Relationship Id="rId3" Type="http://schemas.openxmlformats.org/officeDocument/2006/relationships/tags" Target="../tags/tag538.xml"/><Relationship Id="rId7" Type="http://schemas.openxmlformats.org/officeDocument/2006/relationships/tags" Target="../tags/tag542.xml"/><Relationship Id="rId2" Type="http://schemas.openxmlformats.org/officeDocument/2006/relationships/tags" Target="../tags/tag537.xml"/><Relationship Id="rId1" Type="http://schemas.openxmlformats.org/officeDocument/2006/relationships/tags" Target="../tags/tag536.xml"/><Relationship Id="rId6" Type="http://schemas.openxmlformats.org/officeDocument/2006/relationships/tags" Target="../tags/tag541.xml"/><Relationship Id="rId5" Type="http://schemas.openxmlformats.org/officeDocument/2006/relationships/tags" Target="../tags/tag540.xml"/><Relationship Id="rId10" Type="http://schemas.openxmlformats.org/officeDocument/2006/relationships/slideMaster" Target="../slideMasters/slideMaster9.xml"/><Relationship Id="rId4" Type="http://schemas.openxmlformats.org/officeDocument/2006/relationships/tags" Target="../tags/tag539.xml"/><Relationship Id="rId9" Type="http://schemas.openxmlformats.org/officeDocument/2006/relationships/tags" Target="../tags/tag544.xml"/></Relationships>
</file>

<file path=ppt/slideLayouts/_rels/slideLayout104.xml.rels><?xml version="1.0" encoding="UTF-8" standalone="yes"?>
<Relationships xmlns="http://schemas.openxmlformats.org/package/2006/relationships"><Relationship Id="rId8" Type="http://schemas.openxmlformats.org/officeDocument/2006/relationships/tags" Target="../tags/tag552.xml"/><Relationship Id="rId3" Type="http://schemas.openxmlformats.org/officeDocument/2006/relationships/tags" Target="../tags/tag547.xml"/><Relationship Id="rId7" Type="http://schemas.openxmlformats.org/officeDocument/2006/relationships/tags" Target="../tags/tag551.xml"/><Relationship Id="rId2" Type="http://schemas.openxmlformats.org/officeDocument/2006/relationships/tags" Target="../tags/tag546.xml"/><Relationship Id="rId1" Type="http://schemas.openxmlformats.org/officeDocument/2006/relationships/tags" Target="../tags/tag545.xml"/><Relationship Id="rId6" Type="http://schemas.openxmlformats.org/officeDocument/2006/relationships/tags" Target="../tags/tag550.xml"/><Relationship Id="rId5" Type="http://schemas.openxmlformats.org/officeDocument/2006/relationships/tags" Target="../tags/tag549.xml"/><Relationship Id="rId4" Type="http://schemas.openxmlformats.org/officeDocument/2006/relationships/tags" Target="../tags/tag548.xml"/><Relationship Id="rId9"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8" Type="http://schemas.openxmlformats.org/officeDocument/2006/relationships/tags" Target="../tags/tag560.xml"/><Relationship Id="rId13" Type="http://schemas.openxmlformats.org/officeDocument/2006/relationships/slideMaster" Target="../slideMasters/slideMaster9.xml"/><Relationship Id="rId3" Type="http://schemas.openxmlformats.org/officeDocument/2006/relationships/tags" Target="../tags/tag555.xml"/><Relationship Id="rId7" Type="http://schemas.openxmlformats.org/officeDocument/2006/relationships/tags" Target="../tags/tag559.xml"/><Relationship Id="rId12" Type="http://schemas.openxmlformats.org/officeDocument/2006/relationships/tags" Target="../tags/tag564.xml"/><Relationship Id="rId2" Type="http://schemas.openxmlformats.org/officeDocument/2006/relationships/tags" Target="../tags/tag554.xml"/><Relationship Id="rId1" Type="http://schemas.openxmlformats.org/officeDocument/2006/relationships/tags" Target="../tags/tag553.xml"/><Relationship Id="rId6" Type="http://schemas.openxmlformats.org/officeDocument/2006/relationships/tags" Target="../tags/tag558.xml"/><Relationship Id="rId11" Type="http://schemas.openxmlformats.org/officeDocument/2006/relationships/tags" Target="../tags/tag563.xml"/><Relationship Id="rId5" Type="http://schemas.openxmlformats.org/officeDocument/2006/relationships/tags" Target="../tags/tag557.xml"/><Relationship Id="rId10" Type="http://schemas.openxmlformats.org/officeDocument/2006/relationships/tags" Target="../tags/tag562.xml"/><Relationship Id="rId4" Type="http://schemas.openxmlformats.org/officeDocument/2006/relationships/tags" Target="../tags/tag556.xml"/><Relationship Id="rId9" Type="http://schemas.openxmlformats.org/officeDocument/2006/relationships/tags" Target="../tags/tag561.xml"/><Relationship Id="rId14" Type="http://schemas.openxmlformats.org/officeDocument/2006/relationships/image" Target="../media/image8.jpeg"/></Relationships>
</file>

<file path=ppt/slideLayouts/_rels/slideLayout106.xml.rels><?xml version="1.0" encoding="UTF-8" standalone="yes"?>
<Relationships xmlns="http://schemas.openxmlformats.org/package/2006/relationships"><Relationship Id="rId8" Type="http://schemas.openxmlformats.org/officeDocument/2006/relationships/tags" Target="../tags/tag572.xml"/><Relationship Id="rId3" Type="http://schemas.openxmlformats.org/officeDocument/2006/relationships/tags" Target="../tags/tag567.xml"/><Relationship Id="rId7" Type="http://schemas.openxmlformats.org/officeDocument/2006/relationships/tags" Target="../tags/tag571.xml"/><Relationship Id="rId2" Type="http://schemas.openxmlformats.org/officeDocument/2006/relationships/tags" Target="../tags/tag566.xml"/><Relationship Id="rId1" Type="http://schemas.openxmlformats.org/officeDocument/2006/relationships/tags" Target="../tags/tag565.xml"/><Relationship Id="rId6" Type="http://schemas.openxmlformats.org/officeDocument/2006/relationships/tags" Target="../tags/tag570.xml"/><Relationship Id="rId5" Type="http://schemas.openxmlformats.org/officeDocument/2006/relationships/tags" Target="../tags/tag569.xml"/><Relationship Id="rId4" Type="http://schemas.openxmlformats.org/officeDocument/2006/relationships/tags" Target="../tags/tag568.xml"/><Relationship Id="rId9"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8" Type="http://schemas.openxmlformats.org/officeDocument/2006/relationships/tags" Target="../tags/tag580.xml"/><Relationship Id="rId3" Type="http://schemas.openxmlformats.org/officeDocument/2006/relationships/tags" Target="../tags/tag575.xml"/><Relationship Id="rId7" Type="http://schemas.openxmlformats.org/officeDocument/2006/relationships/tags" Target="../tags/tag579.xml"/><Relationship Id="rId2" Type="http://schemas.openxmlformats.org/officeDocument/2006/relationships/tags" Target="../tags/tag574.xml"/><Relationship Id="rId1" Type="http://schemas.openxmlformats.org/officeDocument/2006/relationships/tags" Target="../tags/tag573.xml"/><Relationship Id="rId6" Type="http://schemas.openxmlformats.org/officeDocument/2006/relationships/tags" Target="../tags/tag578.xml"/><Relationship Id="rId5" Type="http://schemas.openxmlformats.org/officeDocument/2006/relationships/tags" Target="../tags/tag577.xml"/><Relationship Id="rId4" Type="http://schemas.openxmlformats.org/officeDocument/2006/relationships/tags" Target="../tags/tag576.xml"/><Relationship Id="rId9"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8" Type="http://schemas.openxmlformats.org/officeDocument/2006/relationships/tags" Target="../tags/tag588.xml"/><Relationship Id="rId3" Type="http://schemas.openxmlformats.org/officeDocument/2006/relationships/tags" Target="../tags/tag583.xml"/><Relationship Id="rId7" Type="http://schemas.openxmlformats.org/officeDocument/2006/relationships/tags" Target="../tags/tag587.xml"/><Relationship Id="rId12" Type="http://schemas.openxmlformats.org/officeDocument/2006/relationships/slideMaster" Target="../slideMasters/slideMaster9.xml"/><Relationship Id="rId2" Type="http://schemas.openxmlformats.org/officeDocument/2006/relationships/tags" Target="../tags/tag582.xml"/><Relationship Id="rId1" Type="http://schemas.openxmlformats.org/officeDocument/2006/relationships/tags" Target="../tags/tag581.xml"/><Relationship Id="rId6" Type="http://schemas.openxmlformats.org/officeDocument/2006/relationships/tags" Target="../tags/tag586.xml"/><Relationship Id="rId11" Type="http://schemas.openxmlformats.org/officeDocument/2006/relationships/tags" Target="../tags/tag591.xml"/><Relationship Id="rId5" Type="http://schemas.openxmlformats.org/officeDocument/2006/relationships/tags" Target="../tags/tag585.xml"/><Relationship Id="rId10" Type="http://schemas.openxmlformats.org/officeDocument/2006/relationships/tags" Target="../tags/tag590.xml"/><Relationship Id="rId4" Type="http://schemas.openxmlformats.org/officeDocument/2006/relationships/tags" Target="../tags/tag584.xml"/><Relationship Id="rId9" Type="http://schemas.openxmlformats.org/officeDocument/2006/relationships/tags" Target="../tags/tag589.xml"/></Relationships>
</file>

<file path=ppt/slideLayouts/_rels/slideLayout109.xml.rels><?xml version="1.0" encoding="UTF-8" standalone="yes"?>
<Relationships xmlns="http://schemas.openxmlformats.org/package/2006/relationships"><Relationship Id="rId8" Type="http://schemas.openxmlformats.org/officeDocument/2006/relationships/tags" Target="../tags/tag599.xml"/><Relationship Id="rId3" Type="http://schemas.openxmlformats.org/officeDocument/2006/relationships/tags" Target="../tags/tag594.xml"/><Relationship Id="rId7" Type="http://schemas.openxmlformats.org/officeDocument/2006/relationships/tags" Target="../tags/tag598.xml"/><Relationship Id="rId12" Type="http://schemas.openxmlformats.org/officeDocument/2006/relationships/slideMaster" Target="../slideMasters/slideMaster9.xml"/><Relationship Id="rId2" Type="http://schemas.openxmlformats.org/officeDocument/2006/relationships/tags" Target="../tags/tag593.xml"/><Relationship Id="rId1" Type="http://schemas.openxmlformats.org/officeDocument/2006/relationships/tags" Target="../tags/tag592.xml"/><Relationship Id="rId6" Type="http://schemas.openxmlformats.org/officeDocument/2006/relationships/tags" Target="../tags/tag597.xml"/><Relationship Id="rId11" Type="http://schemas.openxmlformats.org/officeDocument/2006/relationships/tags" Target="../tags/tag602.xml"/><Relationship Id="rId5" Type="http://schemas.openxmlformats.org/officeDocument/2006/relationships/tags" Target="../tags/tag596.xml"/><Relationship Id="rId10" Type="http://schemas.openxmlformats.org/officeDocument/2006/relationships/tags" Target="../tags/tag601.xml"/><Relationship Id="rId4" Type="http://schemas.openxmlformats.org/officeDocument/2006/relationships/tags" Target="../tags/tag595.xml"/><Relationship Id="rId9" Type="http://schemas.openxmlformats.org/officeDocument/2006/relationships/tags" Target="../tags/tag600.xml"/></Relationships>
</file>

<file path=ppt/slideLayouts/_rels/slideLayout110.xml.rels><?xml version="1.0" encoding="UTF-8" standalone="yes"?>
<Relationships xmlns="http://schemas.openxmlformats.org/package/2006/relationships"><Relationship Id="rId8" Type="http://schemas.openxmlformats.org/officeDocument/2006/relationships/tags" Target="../tags/tag610.xml"/><Relationship Id="rId3" Type="http://schemas.openxmlformats.org/officeDocument/2006/relationships/tags" Target="../tags/tag605.xml"/><Relationship Id="rId7" Type="http://schemas.openxmlformats.org/officeDocument/2006/relationships/tags" Target="../tags/tag609.xml"/><Relationship Id="rId2" Type="http://schemas.openxmlformats.org/officeDocument/2006/relationships/tags" Target="../tags/tag604.xml"/><Relationship Id="rId1" Type="http://schemas.openxmlformats.org/officeDocument/2006/relationships/tags" Target="../tags/tag603.xml"/><Relationship Id="rId6" Type="http://schemas.openxmlformats.org/officeDocument/2006/relationships/tags" Target="../tags/tag608.xml"/><Relationship Id="rId5" Type="http://schemas.openxmlformats.org/officeDocument/2006/relationships/tags" Target="../tags/tag607.xml"/><Relationship Id="rId4" Type="http://schemas.openxmlformats.org/officeDocument/2006/relationships/tags" Target="../tags/tag606.xml"/><Relationship Id="rId9" Type="http://schemas.openxmlformats.org/officeDocument/2006/relationships/slideMaster" Target="../slideMasters/slideMaster9.xml"/></Relationships>
</file>

<file path=ppt/slideLayouts/_rels/slideLayout111.xml.rels><?xml version="1.0" encoding="UTF-8" standalone="yes"?>
<Relationships xmlns="http://schemas.openxmlformats.org/package/2006/relationships"><Relationship Id="rId8" Type="http://schemas.openxmlformats.org/officeDocument/2006/relationships/tags" Target="../tags/tag618.xml"/><Relationship Id="rId3" Type="http://schemas.openxmlformats.org/officeDocument/2006/relationships/tags" Target="../tags/tag613.xml"/><Relationship Id="rId7" Type="http://schemas.openxmlformats.org/officeDocument/2006/relationships/tags" Target="../tags/tag617.xml"/><Relationship Id="rId12" Type="http://schemas.openxmlformats.org/officeDocument/2006/relationships/slideMaster" Target="../slideMasters/slideMaster9.xml"/><Relationship Id="rId2" Type="http://schemas.openxmlformats.org/officeDocument/2006/relationships/tags" Target="../tags/tag612.xml"/><Relationship Id="rId1" Type="http://schemas.openxmlformats.org/officeDocument/2006/relationships/tags" Target="../tags/tag611.xml"/><Relationship Id="rId6" Type="http://schemas.openxmlformats.org/officeDocument/2006/relationships/tags" Target="../tags/tag616.xml"/><Relationship Id="rId11" Type="http://schemas.openxmlformats.org/officeDocument/2006/relationships/tags" Target="../tags/tag621.xml"/><Relationship Id="rId5" Type="http://schemas.openxmlformats.org/officeDocument/2006/relationships/tags" Target="../tags/tag615.xml"/><Relationship Id="rId10" Type="http://schemas.openxmlformats.org/officeDocument/2006/relationships/tags" Target="../tags/tag620.xml"/><Relationship Id="rId4" Type="http://schemas.openxmlformats.org/officeDocument/2006/relationships/tags" Target="../tags/tag614.xml"/><Relationship Id="rId9" Type="http://schemas.openxmlformats.org/officeDocument/2006/relationships/tags" Target="../tags/tag619.xml"/></Relationships>
</file>

<file path=ppt/slideLayouts/_rels/slideLayout112.xml.rels><?xml version="1.0" encoding="UTF-8" standalone="yes"?>
<Relationships xmlns="http://schemas.openxmlformats.org/package/2006/relationships"><Relationship Id="rId8" Type="http://schemas.openxmlformats.org/officeDocument/2006/relationships/tags" Target="../tags/tag629.xml"/><Relationship Id="rId3" Type="http://schemas.openxmlformats.org/officeDocument/2006/relationships/tags" Target="../tags/tag624.xml"/><Relationship Id="rId7" Type="http://schemas.openxmlformats.org/officeDocument/2006/relationships/tags" Target="../tags/tag628.xml"/><Relationship Id="rId2" Type="http://schemas.openxmlformats.org/officeDocument/2006/relationships/tags" Target="../tags/tag623.xml"/><Relationship Id="rId1" Type="http://schemas.openxmlformats.org/officeDocument/2006/relationships/tags" Target="../tags/tag622.xml"/><Relationship Id="rId6" Type="http://schemas.openxmlformats.org/officeDocument/2006/relationships/tags" Target="../tags/tag627.xml"/><Relationship Id="rId5" Type="http://schemas.openxmlformats.org/officeDocument/2006/relationships/tags" Target="../tags/tag626.xml"/><Relationship Id="rId10" Type="http://schemas.openxmlformats.org/officeDocument/2006/relationships/slideMaster" Target="../slideMasters/slideMaster9.xml"/><Relationship Id="rId4" Type="http://schemas.openxmlformats.org/officeDocument/2006/relationships/tags" Target="../tags/tag625.xml"/><Relationship Id="rId9" Type="http://schemas.openxmlformats.org/officeDocument/2006/relationships/tags" Target="../tags/tag630.xml"/></Relationships>
</file>

<file path=ppt/slideLayouts/_rels/slideLayout113.xml.rels><?xml version="1.0" encoding="UTF-8" standalone="yes"?>
<Relationships xmlns="http://schemas.openxmlformats.org/package/2006/relationships"><Relationship Id="rId8" Type="http://schemas.openxmlformats.org/officeDocument/2006/relationships/tags" Target="../tags/tag644.xml"/><Relationship Id="rId13" Type="http://schemas.openxmlformats.org/officeDocument/2006/relationships/tags" Target="../tags/tag649.xml"/><Relationship Id="rId3" Type="http://schemas.openxmlformats.org/officeDocument/2006/relationships/tags" Target="../tags/tag639.xml"/><Relationship Id="rId7" Type="http://schemas.openxmlformats.org/officeDocument/2006/relationships/tags" Target="../tags/tag643.xml"/><Relationship Id="rId12" Type="http://schemas.openxmlformats.org/officeDocument/2006/relationships/tags" Target="../tags/tag648.xml"/><Relationship Id="rId2" Type="http://schemas.openxmlformats.org/officeDocument/2006/relationships/tags" Target="../tags/tag638.xml"/><Relationship Id="rId16" Type="http://schemas.openxmlformats.org/officeDocument/2006/relationships/image" Target="../media/image5.jpeg"/><Relationship Id="rId1" Type="http://schemas.openxmlformats.org/officeDocument/2006/relationships/tags" Target="../tags/tag637.xml"/><Relationship Id="rId6" Type="http://schemas.openxmlformats.org/officeDocument/2006/relationships/tags" Target="../tags/tag642.xml"/><Relationship Id="rId11" Type="http://schemas.openxmlformats.org/officeDocument/2006/relationships/tags" Target="../tags/tag647.xml"/><Relationship Id="rId5" Type="http://schemas.openxmlformats.org/officeDocument/2006/relationships/tags" Target="../tags/tag641.xml"/><Relationship Id="rId15" Type="http://schemas.openxmlformats.org/officeDocument/2006/relationships/slideMaster" Target="../slideMasters/slideMaster10.xml"/><Relationship Id="rId10" Type="http://schemas.openxmlformats.org/officeDocument/2006/relationships/tags" Target="../tags/tag646.xml"/><Relationship Id="rId4" Type="http://schemas.openxmlformats.org/officeDocument/2006/relationships/tags" Target="../tags/tag640.xml"/><Relationship Id="rId9" Type="http://schemas.openxmlformats.org/officeDocument/2006/relationships/tags" Target="../tags/tag645.xml"/><Relationship Id="rId14" Type="http://schemas.openxmlformats.org/officeDocument/2006/relationships/tags" Target="../tags/tag650.xml"/></Relationships>
</file>

<file path=ppt/slideLayouts/_rels/slideLayout114.xml.rels><?xml version="1.0" encoding="UTF-8" standalone="yes"?>
<Relationships xmlns="http://schemas.openxmlformats.org/package/2006/relationships"><Relationship Id="rId8" Type="http://schemas.openxmlformats.org/officeDocument/2006/relationships/tags" Target="../tags/tag658.xml"/><Relationship Id="rId3" Type="http://schemas.openxmlformats.org/officeDocument/2006/relationships/tags" Target="../tags/tag653.xml"/><Relationship Id="rId7" Type="http://schemas.openxmlformats.org/officeDocument/2006/relationships/tags" Target="../tags/tag657.xml"/><Relationship Id="rId2" Type="http://schemas.openxmlformats.org/officeDocument/2006/relationships/tags" Target="../tags/tag652.xml"/><Relationship Id="rId1" Type="http://schemas.openxmlformats.org/officeDocument/2006/relationships/tags" Target="../tags/tag651.xml"/><Relationship Id="rId6" Type="http://schemas.openxmlformats.org/officeDocument/2006/relationships/tags" Target="../tags/tag656.xml"/><Relationship Id="rId5" Type="http://schemas.openxmlformats.org/officeDocument/2006/relationships/tags" Target="../tags/tag655.xml"/><Relationship Id="rId10" Type="http://schemas.openxmlformats.org/officeDocument/2006/relationships/slideMaster" Target="../slideMasters/slideMaster10.xml"/><Relationship Id="rId4" Type="http://schemas.openxmlformats.org/officeDocument/2006/relationships/tags" Target="../tags/tag654.xml"/><Relationship Id="rId9" Type="http://schemas.openxmlformats.org/officeDocument/2006/relationships/tags" Target="../tags/tag659.xml"/></Relationships>
</file>

<file path=ppt/slideLayouts/_rels/slideLayout115.xml.rels><?xml version="1.0" encoding="UTF-8" standalone="yes"?>
<Relationships xmlns="http://schemas.openxmlformats.org/package/2006/relationships"><Relationship Id="rId8" Type="http://schemas.openxmlformats.org/officeDocument/2006/relationships/tags" Target="../tags/tag667.xml"/><Relationship Id="rId3" Type="http://schemas.openxmlformats.org/officeDocument/2006/relationships/tags" Target="../tags/tag662.xml"/><Relationship Id="rId7" Type="http://schemas.openxmlformats.org/officeDocument/2006/relationships/tags" Target="../tags/tag666.xml"/><Relationship Id="rId2" Type="http://schemas.openxmlformats.org/officeDocument/2006/relationships/tags" Target="../tags/tag661.xml"/><Relationship Id="rId1" Type="http://schemas.openxmlformats.org/officeDocument/2006/relationships/tags" Target="../tags/tag660.xml"/><Relationship Id="rId6" Type="http://schemas.openxmlformats.org/officeDocument/2006/relationships/tags" Target="../tags/tag665.xml"/><Relationship Id="rId5" Type="http://schemas.openxmlformats.org/officeDocument/2006/relationships/tags" Target="../tags/tag664.xml"/><Relationship Id="rId10" Type="http://schemas.openxmlformats.org/officeDocument/2006/relationships/image" Target="../media/image6.jpeg"/><Relationship Id="rId4" Type="http://schemas.openxmlformats.org/officeDocument/2006/relationships/tags" Target="../tags/tag663.xml"/><Relationship Id="rId9" Type="http://schemas.openxmlformats.org/officeDocument/2006/relationships/slideMaster" Target="../slideMasters/slideMaster10.xml"/></Relationships>
</file>

<file path=ppt/slideLayouts/_rels/slideLayout116.xml.rels><?xml version="1.0" encoding="UTF-8" standalone="yes"?>
<Relationships xmlns="http://schemas.openxmlformats.org/package/2006/relationships"><Relationship Id="rId8" Type="http://schemas.openxmlformats.org/officeDocument/2006/relationships/tags" Target="../tags/tag675.xml"/><Relationship Id="rId3" Type="http://schemas.openxmlformats.org/officeDocument/2006/relationships/tags" Target="../tags/tag670.xml"/><Relationship Id="rId7" Type="http://schemas.openxmlformats.org/officeDocument/2006/relationships/tags" Target="../tags/tag674.xml"/><Relationship Id="rId2" Type="http://schemas.openxmlformats.org/officeDocument/2006/relationships/tags" Target="../tags/tag669.xml"/><Relationship Id="rId1" Type="http://schemas.openxmlformats.org/officeDocument/2006/relationships/tags" Target="../tags/tag668.xml"/><Relationship Id="rId6" Type="http://schemas.openxmlformats.org/officeDocument/2006/relationships/tags" Target="../tags/tag673.xml"/><Relationship Id="rId11" Type="http://schemas.openxmlformats.org/officeDocument/2006/relationships/slideMaster" Target="../slideMasters/slideMaster10.xml"/><Relationship Id="rId5" Type="http://schemas.openxmlformats.org/officeDocument/2006/relationships/tags" Target="../tags/tag672.xml"/><Relationship Id="rId10" Type="http://schemas.openxmlformats.org/officeDocument/2006/relationships/tags" Target="../tags/tag677.xml"/><Relationship Id="rId4" Type="http://schemas.openxmlformats.org/officeDocument/2006/relationships/tags" Target="../tags/tag671.xml"/><Relationship Id="rId9" Type="http://schemas.openxmlformats.org/officeDocument/2006/relationships/tags" Target="../tags/tag676.xml"/></Relationships>
</file>

<file path=ppt/slideLayouts/_rels/slideLayout117.xml.rels><?xml version="1.0" encoding="UTF-8" standalone="yes"?>
<Relationships xmlns="http://schemas.openxmlformats.org/package/2006/relationships"><Relationship Id="rId8" Type="http://schemas.openxmlformats.org/officeDocument/2006/relationships/tags" Target="../tags/tag685.xml"/><Relationship Id="rId13" Type="http://schemas.openxmlformats.org/officeDocument/2006/relationships/slideMaster" Target="../slideMasters/slideMaster10.xml"/><Relationship Id="rId3" Type="http://schemas.openxmlformats.org/officeDocument/2006/relationships/tags" Target="../tags/tag680.xml"/><Relationship Id="rId7" Type="http://schemas.openxmlformats.org/officeDocument/2006/relationships/tags" Target="../tags/tag684.xml"/><Relationship Id="rId12" Type="http://schemas.openxmlformats.org/officeDocument/2006/relationships/tags" Target="../tags/tag689.xml"/><Relationship Id="rId2" Type="http://schemas.openxmlformats.org/officeDocument/2006/relationships/tags" Target="../tags/tag679.xml"/><Relationship Id="rId1" Type="http://schemas.openxmlformats.org/officeDocument/2006/relationships/tags" Target="../tags/tag678.xml"/><Relationship Id="rId6" Type="http://schemas.openxmlformats.org/officeDocument/2006/relationships/tags" Target="../tags/tag683.xml"/><Relationship Id="rId11" Type="http://schemas.openxmlformats.org/officeDocument/2006/relationships/tags" Target="../tags/tag688.xml"/><Relationship Id="rId5" Type="http://schemas.openxmlformats.org/officeDocument/2006/relationships/tags" Target="../tags/tag682.xml"/><Relationship Id="rId10" Type="http://schemas.openxmlformats.org/officeDocument/2006/relationships/tags" Target="../tags/tag687.xml"/><Relationship Id="rId4" Type="http://schemas.openxmlformats.org/officeDocument/2006/relationships/tags" Target="../tags/tag681.xml"/><Relationship Id="rId9" Type="http://schemas.openxmlformats.org/officeDocument/2006/relationships/tags" Target="../tags/tag686.xml"/></Relationships>
</file>

<file path=ppt/slideLayouts/_rels/slideLayout118.xml.rels><?xml version="1.0" encoding="UTF-8" standalone="yes"?>
<Relationships xmlns="http://schemas.openxmlformats.org/package/2006/relationships"><Relationship Id="rId8" Type="http://schemas.openxmlformats.org/officeDocument/2006/relationships/tags" Target="../tags/tag697.xml"/><Relationship Id="rId3" Type="http://schemas.openxmlformats.org/officeDocument/2006/relationships/tags" Target="../tags/tag692.xml"/><Relationship Id="rId7" Type="http://schemas.openxmlformats.org/officeDocument/2006/relationships/tags" Target="../tags/tag696.xml"/><Relationship Id="rId2" Type="http://schemas.openxmlformats.org/officeDocument/2006/relationships/tags" Target="../tags/tag691.xml"/><Relationship Id="rId1" Type="http://schemas.openxmlformats.org/officeDocument/2006/relationships/tags" Target="../tags/tag690.xml"/><Relationship Id="rId6" Type="http://schemas.openxmlformats.org/officeDocument/2006/relationships/tags" Target="../tags/tag695.xml"/><Relationship Id="rId5" Type="http://schemas.openxmlformats.org/officeDocument/2006/relationships/tags" Target="../tags/tag694.xml"/><Relationship Id="rId10" Type="http://schemas.openxmlformats.org/officeDocument/2006/relationships/image" Target="../media/image7.jpeg"/><Relationship Id="rId4" Type="http://schemas.openxmlformats.org/officeDocument/2006/relationships/tags" Target="../tags/tag693.xml"/><Relationship Id="rId9"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3" Type="http://schemas.openxmlformats.org/officeDocument/2006/relationships/tags" Target="../tags/tag700.xml"/><Relationship Id="rId2" Type="http://schemas.openxmlformats.org/officeDocument/2006/relationships/tags" Target="../tags/tag699.xml"/><Relationship Id="rId1" Type="http://schemas.openxmlformats.org/officeDocument/2006/relationships/tags" Target="../tags/tag698.xml"/><Relationship Id="rId4"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8" Type="http://schemas.openxmlformats.org/officeDocument/2006/relationships/tags" Target="../tags/tag708.xml"/><Relationship Id="rId3" Type="http://schemas.openxmlformats.org/officeDocument/2006/relationships/tags" Target="../tags/tag703.xml"/><Relationship Id="rId7" Type="http://schemas.openxmlformats.org/officeDocument/2006/relationships/tags" Target="../tags/tag707.xml"/><Relationship Id="rId2" Type="http://schemas.openxmlformats.org/officeDocument/2006/relationships/tags" Target="../tags/tag702.xml"/><Relationship Id="rId1" Type="http://schemas.openxmlformats.org/officeDocument/2006/relationships/tags" Target="../tags/tag701.xml"/><Relationship Id="rId6" Type="http://schemas.openxmlformats.org/officeDocument/2006/relationships/tags" Target="../tags/tag706.xml"/><Relationship Id="rId11" Type="http://schemas.openxmlformats.org/officeDocument/2006/relationships/slideMaster" Target="../slideMasters/slideMaster10.xml"/><Relationship Id="rId5" Type="http://schemas.openxmlformats.org/officeDocument/2006/relationships/tags" Target="../tags/tag705.xml"/><Relationship Id="rId10" Type="http://schemas.openxmlformats.org/officeDocument/2006/relationships/tags" Target="../tags/tag710.xml"/><Relationship Id="rId4" Type="http://schemas.openxmlformats.org/officeDocument/2006/relationships/tags" Target="../tags/tag704.xml"/><Relationship Id="rId9" Type="http://schemas.openxmlformats.org/officeDocument/2006/relationships/tags" Target="../tags/tag709.xml"/></Relationships>
</file>

<file path=ppt/slideLayouts/_rels/slideLayout121.xml.rels><?xml version="1.0" encoding="UTF-8" standalone="yes"?>
<Relationships xmlns="http://schemas.openxmlformats.org/package/2006/relationships"><Relationship Id="rId8" Type="http://schemas.openxmlformats.org/officeDocument/2006/relationships/tags" Target="../tags/tag718.xml"/><Relationship Id="rId3" Type="http://schemas.openxmlformats.org/officeDocument/2006/relationships/tags" Target="../tags/tag713.xml"/><Relationship Id="rId7" Type="http://schemas.openxmlformats.org/officeDocument/2006/relationships/tags" Target="../tags/tag717.xml"/><Relationship Id="rId2" Type="http://schemas.openxmlformats.org/officeDocument/2006/relationships/tags" Target="../tags/tag712.xml"/><Relationship Id="rId1" Type="http://schemas.openxmlformats.org/officeDocument/2006/relationships/tags" Target="../tags/tag711.xml"/><Relationship Id="rId6" Type="http://schemas.openxmlformats.org/officeDocument/2006/relationships/tags" Target="../tags/tag716.xml"/><Relationship Id="rId5" Type="http://schemas.openxmlformats.org/officeDocument/2006/relationships/tags" Target="../tags/tag715.xml"/><Relationship Id="rId10" Type="http://schemas.openxmlformats.org/officeDocument/2006/relationships/slideMaster" Target="../slideMasters/slideMaster10.xml"/><Relationship Id="rId4" Type="http://schemas.openxmlformats.org/officeDocument/2006/relationships/tags" Target="../tags/tag714.xml"/><Relationship Id="rId9" Type="http://schemas.openxmlformats.org/officeDocument/2006/relationships/tags" Target="../tags/tag719.xml"/></Relationships>
</file>

<file path=ppt/slideLayouts/_rels/slideLayout122.xml.rels><?xml version="1.0" encoding="UTF-8" standalone="yes"?>
<Relationships xmlns="http://schemas.openxmlformats.org/package/2006/relationships"><Relationship Id="rId8" Type="http://schemas.openxmlformats.org/officeDocument/2006/relationships/tags" Target="../tags/tag727.xml"/><Relationship Id="rId3" Type="http://schemas.openxmlformats.org/officeDocument/2006/relationships/tags" Target="../tags/tag722.xml"/><Relationship Id="rId7" Type="http://schemas.openxmlformats.org/officeDocument/2006/relationships/tags" Target="../tags/tag726.xml"/><Relationship Id="rId2" Type="http://schemas.openxmlformats.org/officeDocument/2006/relationships/tags" Target="../tags/tag721.xml"/><Relationship Id="rId1" Type="http://schemas.openxmlformats.org/officeDocument/2006/relationships/tags" Target="../tags/tag720.xml"/><Relationship Id="rId6" Type="http://schemas.openxmlformats.org/officeDocument/2006/relationships/tags" Target="../tags/tag725.xml"/><Relationship Id="rId5" Type="http://schemas.openxmlformats.org/officeDocument/2006/relationships/tags" Target="../tags/tag724.xml"/><Relationship Id="rId4" Type="http://schemas.openxmlformats.org/officeDocument/2006/relationships/tags" Target="../tags/tag723.xml"/><Relationship Id="rId9" Type="http://schemas.openxmlformats.org/officeDocument/2006/relationships/slideMaster" Target="../slideMasters/slideMaster10.xml"/></Relationships>
</file>

<file path=ppt/slideLayouts/_rels/slideLayout123.xml.rels><?xml version="1.0" encoding="UTF-8" standalone="yes"?>
<Relationships xmlns="http://schemas.openxmlformats.org/package/2006/relationships"><Relationship Id="rId8" Type="http://schemas.openxmlformats.org/officeDocument/2006/relationships/tags" Target="../tags/tag735.xml"/><Relationship Id="rId13" Type="http://schemas.openxmlformats.org/officeDocument/2006/relationships/slideMaster" Target="../slideMasters/slideMaster10.xml"/><Relationship Id="rId3" Type="http://schemas.openxmlformats.org/officeDocument/2006/relationships/tags" Target="../tags/tag730.xml"/><Relationship Id="rId7" Type="http://schemas.openxmlformats.org/officeDocument/2006/relationships/tags" Target="../tags/tag734.xml"/><Relationship Id="rId12" Type="http://schemas.openxmlformats.org/officeDocument/2006/relationships/tags" Target="../tags/tag739.xml"/><Relationship Id="rId2" Type="http://schemas.openxmlformats.org/officeDocument/2006/relationships/tags" Target="../tags/tag729.xml"/><Relationship Id="rId1" Type="http://schemas.openxmlformats.org/officeDocument/2006/relationships/tags" Target="../tags/tag728.xml"/><Relationship Id="rId6" Type="http://schemas.openxmlformats.org/officeDocument/2006/relationships/tags" Target="../tags/tag733.xml"/><Relationship Id="rId11" Type="http://schemas.openxmlformats.org/officeDocument/2006/relationships/tags" Target="../tags/tag738.xml"/><Relationship Id="rId5" Type="http://schemas.openxmlformats.org/officeDocument/2006/relationships/tags" Target="../tags/tag732.xml"/><Relationship Id="rId10" Type="http://schemas.openxmlformats.org/officeDocument/2006/relationships/tags" Target="../tags/tag737.xml"/><Relationship Id="rId4" Type="http://schemas.openxmlformats.org/officeDocument/2006/relationships/tags" Target="../tags/tag731.xml"/><Relationship Id="rId9" Type="http://schemas.openxmlformats.org/officeDocument/2006/relationships/tags" Target="../tags/tag736.xml"/><Relationship Id="rId14" Type="http://schemas.openxmlformats.org/officeDocument/2006/relationships/image" Target="../media/image8.jpeg"/></Relationships>
</file>

<file path=ppt/slideLayouts/_rels/slideLayout124.xml.rels><?xml version="1.0" encoding="UTF-8" standalone="yes"?>
<Relationships xmlns="http://schemas.openxmlformats.org/package/2006/relationships"><Relationship Id="rId8" Type="http://schemas.openxmlformats.org/officeDocument/2006/relationships/tags" Target="../tags/tag747.xml"/><Relationship Id="rId3" Type="http://schemas.openxmlformats.org/officeDocument/2006/relationships/tags" Target="../tags/tag742.xml"/><Relationship Id="rId7" Type="http://schemas.openxmlformats.org/officeDocument/2006/relationships/tags" Target="../tags/tag746.xml"/><Relationship Id="rId2" Type="http://schemas.openxmlformats.org/officeDocument/2006/relationships/tags" Target="../tags/tag741.xml"/><Relationship Id="rId1" Type="http://schemas.openxmlformats.org/officeDocument/2006/relationships/tags" Target="../tags/tag740.xml"/><Relationship Id="rId6" Type="http://schemas.openxmlformats.org/officeDocument/2006/relationships/tags" Target="../tags/tag745.xml"/><Relationship Id="rId5" Type="http://schemas.openxmlformats.org/officeDocument/2006/relationships/tags" Target="../tags/tag744.xml"/><Relationship Id="rId4" Type="http://schemas.openxmlformats.org/officeDocument/2006/relationships/tags" Target="../tags/tag743.xml"/><Relationship Id="rId9" Type="http://schemas.openxmlformats.org/officeDocument/2006/relationships/slideMaster" Target="../slideMasters/slideMaster10.xml"/></Relationships>
</file>

<file path=ppt/slideLayouts/_rels/slideLayout125.xml.rels><?xml version="1.0" encoding="UTF-8" standalone="yes"?>
<Relationships xmlns="http://schemas.openxmlformats.org/package/2006/relationships"><Relationship Id="rId8" Type="http://schemas.openxmlformats.org/officeDocument/2006/relationships/tags" Target="../tags/tag755.xml"/><Relationship Id="rId3" Type="http://schemas.openxmlformats.org/officeDocument/2006/relationships/tags" Target="../tags/tag750.xml"/><Relationship Id="rId7" Type="http://schemas.openxmlformats.org/officeDocument/2006/relationships/tags" Target="../tags/tag754.xml"/><Relationship Id="rId2" Type="http://schemas.openxmlformats.org/officeDocument/2006/relationships/tags" Target="../tags/tag749.xml"/><Relationship Id="rId1" Type="http://schemas.openxmlformats.org/officeDocument/2006/relationships/tags" Target="../tags/tag748.xml"/><Relationship Id="rId6" Type="http://schemas.openxmlformats.org/officeDocument/2006/relationships/tags" Target="../tags/tag753.xml"/><Relationship Id="rId5" Type="http://schemas.openxmlformats.org/officeDocument/2006/relationships/tags" Target="../tags/tag752.xml"/><Relationship Id="rId4" Type="http://schemas.openxmlformats.org/officeDocument/2006/relationships/tags" Target="../tags/tag751.xml"/><Relationship Id="rId9" Type="http://schemas.openxmlformats.org/officeDocument/2006/relationships/slideMaster" Target="../slideMasters/slideMaster10.xml"/></Relationships>
</file>

<file path=ppt/slideLayouts/_rels/slideLayout126.xml.rels><?xml version="1.0" encoding="UTF-8" standalone="yes"?>
<Relationships xmlns="http://schemas.openxmlformats.org/package/2006/relationships"><Relationship Id="rId8" Type="http://schemas.openxmlformats.org/officeDocument/2006/relationships/tags" Target="../tags/tag763.xml"/><Relationship Id="rId3" Type="http://schemas.openxmlformats.org/officeDocument/2006/relationships/tags" Target="../tags/tag758.xml"/><Relationship Id="rId7" Type="http://schemas.openxmlformats.org/officeDocument/2006/relationships/tags" Target="../tags/tag762.xml"/><Relationship Id="rId12" Type="http://schemas.openxmlformats.org/officeDocument/2006/relationships/slideMaster" Target="../slideMasters/slideMaster10.xml"/><Relationship Id="rId2" Type="http://schemas.openxmlformats.org/officeDocument/2006/relationships/tags" Target="../tags/tag757.xml"/><Relationship Id="rId1" Type="http://schemas.openxmlformats.org/officeDocument/2006/relationships/tags" Target="../tags/tag756.xml"/><Relationship Id="rId6" Type="http://schemas.openxmlformats.org/officeDocument/2006/relationships/tags" Target="../tags/tag761.xml"/><Relationship Id="rId11" Type="http://schemas.openxmlformats.org/officeDocument/2006/relationships/tags" Target="../tags/tag766.xml"/><Relationship Id="rId5" Type="http://schemas.openxmlformats.org/officeDocument/2006/relationships/tags" Target="../tags/tag760.xml"/><Relationship Id="rId10" Type="http://schemas.openxmlformats.org/officeDocument/2006/relationships/tags" Target="../tags/tag765.xml"/><Relationship Id="rId4" Type="http://schemas.openxmlformats.org/officeDocument/2006/relationships/tags" Target="../tags/tag759.xml"/><Relationship Id="rId9" Type="http://schemas.openxmlformats.org/officeDocument/2006/relationships/tags" Target="../tags/tag764.xml"/></Relationships>
</file>

<file path=ppt/slideLayouts/_rels/slideLayout127.xml.rels><?xml version="1.0" encoding="UTF-8" standalone="yes"?>
<Relationships xmlns="http://schemas.openxmlformats.org/package/2006/relationships"><Relationship Id="rId8" Type="http://schemas.openxmlformats.org/officeDocument/2006/relationships/tags" Target="../tags/tag774.xml"/><Relationship Id="rId3" Type="http://schemas.openxmlformats.org/officeDocument/2006/relationships/tags" Target="../tags/tag769.xml"/><Relationship Id="rId7" Type="http://schemas.openxmlformats.org/officeDocument/2006/relationships/tags" Target="../tags/tag773.xml"/><Relationship Id="rId12" Type="http://schemas.openxmlformats.org/officeDocument/2006/relationships/slideMaster" Target="../slideMasters/slideMaster10.xml"/><Relationship Id="rId2" Type="http://schemas.openxmlformats.org/officeDocument/2006/relationships/tags" Target="../tags/tag768.xml"/><Relationship Id="rId1" Type="http://schemas.openxmlformats.org/officeDocument/2006/relationships/tags" Target="../tags/tag767.xml"/><Relationship Id="rId6" Type="http://schemas.openxmlformats.org/officeDocument/2006/relationships/tags" Target="../tags/tag772.xml"/><Relationship Id="rId11" Type="http://schemas.openxmlformats.org/officeDocument/2006/relationships/tags" Target="../tags/tag777.xml"/><Relationship Id="rId5" Type="http://schemas.openxmlformats.org/officeDocument/2006/relationships/tags" Target="../tags/tag771.xml"/><Relationship Id="rId10" Type="http://schemas.openxmlformats.org/officeDocument/2006/relationships/tags" Target="../tags/tag776.xml"/><Relationship Id="rId4" Type="http://schemas.openxmlformats.org/officeDocument/2006/relationships/tags" Target="../tags/tag770.xml"/><Relationship Id="rId9" Type="http://schemas.openxmlformats.org/officeDocument/2006/relationships/tags" Target="../tags/tag775.xml"/></Relationships>
</file>

<file path=ppt/slideLayouts/_rels/slideLayout128.xml.rels><?xml version="1.0" encoding="UTF-8" standalone="yes"?>
<Relationships xmlns="http://schemas.openxmlformats.org/package/2006/relationships"><Relationship Id="rId8" Type="http://schemas.openxmlformats.org/officeDocument/2006/relationships/tags" Target="../tags/tag785.xml"/><Relationship Id="rId3" Type="http://schemas.openxmlformats.org/officeDocument/2006/relationships/tags" Target="../tags/tag780.xml"/><Relationship Id="rId7" Type="http://schemas.openxmlformats.org/officeDocument/2006/relationships/tags" Target="../tags/tag784.xml"/><Relationship Id="rId2" Type="http://schemas.openxmlformats.org/officeDocument/2006/relationships/tags" Target="../tags/tag779.xml"/><Relationship Id="rId1" Type="http://schemas.openxmlformats.org/officeDocument/2006/relationships/tags" Target="../tags/tag778.xml"/><Relationship Id="rId6" Type="http://schemas.openxmlformats.org/officeDocument/2006/relationships/tags" Target="../tags/tag783.xml"/><Relationship Id="rId5" Type="http://schemas.openxmlformats.org/officeDocument/2006/relationships/tags" Target="../tags/tag782.xml"/><Relationship Id="rId4" Type="http://schemas.openxmlformats.org/officeDocument/2006/relationships/tags" Target="../tags/tag781.xml"/><Relationship Id="rId9" Type="http://schemas.openxmlformats.org/officeDocument/2006/relationships/slideMaster" Target="../slideMasters/slideMaster10.xml"/></Relationships>
</file>

<file path=ppt/slideLayouts/_rels/slideLayout129.xml.rels><?xml version="1.0" encoding="UTF-8" standalone="yes"?>
<Relationships xmlns="http://schemas.openxmlformats.org/package/2006/relationships"><Relationship Id="rId8" Type="http://schemas.openxmlformats.org/officeDocument/2006/relationships/tags" Target="../tags/tag793.xml"/><Relationship Id="rId3" Type="http://schemas.openxmlformats.org/officeDocument/2006/relationships/tags" Target="../tags/tag788.xml"/><Relationship Id="rId7" Type="http://schemas.openxmlformats.org/officeDocument/2006/relationships/tags" Target="../tags/tag792.xml"/><Relationship Id="rId12" Type="http://schemas.openxmlformats.org/officeDocument/2006/relationships/slideMaster" Target="../slideMasters/slideMaster10.xml"/><Relationship Id="rId2" Type="http://schemas.openxmlformats.org/officeDocument/2006/relationships/tags" Target="../tags/tag787.xml"/><Relationship Id="rId1" Type="http://schemas.openxmlformats.org/officeDocument/2006/relationships/tags" Target="../tags/tag786.xml"/><Relationship Id="rId6" Type="http://schemas.openxmlformats.org/officeDocument/2006/relationships/tags" Target="../tags/tag791.xml"/><Relationship Id="rId11" Type="http://schemas.openxmlformats.org/officeDocument/2006/relationships/tags" Target="../tags/tag796.xml"/><Relationship Id="rId5" Type="http://schemas.openxmlformats.org/officeDocument/2006/relationships/tags" Target="../tags/tag790.xml"/><Relationship Id="rId10" Type="http://schemas.openxmlformats.org/officeDocument/2006/relationships/tags" Target="../tags/tag795.xml"/><Relationship Id="rId4" Type="http://schemas.openxmlformats.org/officeDocument/2006/relationships/tags" Target="../tags/tag789.xml"/><Relationship Id="rId9" Type="http://schemas.openxmlformats.org/officeDocument/2006/relationships/tags" Target="../tags/tag794.xml"/></Relationships>
</file>

<file path=ppt/slideLayouts/_rels/slideLayout130.xml.rels><?xml version="1.0" encoding="UTF-8" standalone="yes"?>
<Relationships xmlns="http://schemas.openxmlformats.org/package/2006/relationships"><Relationship Id="rId8" Type="http://schemas.openxmlformats.org/officeDocument/2006/relationships/tags" Target="../tags/tag804.xml"/><Relationship Id="rId3" Type="http://schemas.openxmlformats.org/officeDocument/2006/relationships/tags" Target="../tags/tag799.xml"/><Relationship Id="rId7" Type="http://schemas.openxmlformats.org/officeDocument/2006/relationships/tags" Target="../tags/tag803.xml"/><Relationship Id="rId2" Type="http://schemas.openxmlformats.org/officeDocument/2006/relationships/tags" Target="../tags/tag798.xml"/><Relationship Id="rId1" Type="http://schemas.openxmlformats.org/officeDocument/2006/relationships/tags" Target="../tags/tag797.xml"/><Relationship Id="rId6" Type="http://schemas.openxmlformats.org/officeDocument/2006/relationships/tags" Target="../tags/tag802.xml"/><Relationship Id="rId5" Type="http://schemas.openxmlformats.org/officeDocument/2006/relationships/tags" Target="../tags/tag801.xml"/><Relationship Id="rId10" Type="http://schemas.openxmlformats.org/officeDocument/2006/relationships/slideMaster" Target="../slideMasters/slideMaster10.xml"/><Relationship Id="rId4" Type="http://schemas.openxmlformats.org/officeDocument/2006/relationships/tags" Target="../tags/tag800.xml"/><Relationship Id="rId9" Type="http://schemas.openxmlformats.org/officeDocument/2006/relationships/tags" Target="../tags/tag80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2024/12/6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2024/12/6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2024/12/6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2024/12/6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D997B5FA-0921-464F-AAE1-844C04324D75}" type="datetimeFigureOut">
              <a:rPr lang="zh-CN" altLang="en-US" smtClean="0"/>
              <a:t>2024/12/6</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D997B5FA-0921-464F-AAE1-844C04324D75}" type="datetimeFigureOut">
              <a:rPr lang="zh-CN" altLang="en-US" smtClean="0"/>
              <a:t>2024/12/6</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t>2024/12/6</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2024/12/6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2024/12/6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2024/12/6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2024/12/6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标题幻灯片">
    <p:bg>
      <p:bgPr>
        <a:solidFill>
          <a:schemeClr val="bg2"/>
        </a:solidFill>
        <a:effectLst/>
      </p:bgPr>
    </p:bg>
    <p:spTree>
      <p:nvGrpSpPr>
        <p:cNvPr id="1" name=""/>
        <p:cNvGrpSpPr/>
        <p:nvPr/>
      </p:nvGrpSpPr>
      <p:grpSpPr>
        <a:xfrm>
          <a:off x="0" y="0"/>
          <a:ext cx="0" cy="0"/>
          <a:chOff x="0" y="0"/>
          <a:chExt cx="0" cy="0"/>
        </a:xfrm>
      </p:grpSpPr>
      <p:sp>
        <p:nvSpPr>
          <p:cNvPr id="15" name="任意多边形 14"/>
          <p:cNvSpPr/>
          <p:nvPr>
            <p:custDataLst>
              <p:tags r:id="rId1"/>
            </p:custDataLst>
          </p:nvPr>
        </p:nvSpPr>
        <p:spPr>
          <a:xfrm>
            <a:off x="-14605" y="0"/>
            <a:ext cx="6006465" cy="6858000"/>
          </a:xfrm>
          <a:custGeom>
            <a:avLst/>
            <a:gdLst/>
            <a:ahLst/>
            <a:cxnLst>
              <a:cxn ang="3">
                <a:pos x="hc" y="t"/>
              </a:cxn>
              <a:cxn ang="cd2">
                <a:pos x="l" y="vc"/>
              </a:cxn>
              <a:cxn ang="cd4">
                <a:pos x="hc" y="b"/>
              </a:cxn>
              <a:cxn ang="0">
                <a:pos x="r" y="vc"/>
              </a:cxn>
            </a:cxnLst>
            <a:rect l="l" t="t" r="r" b="b"/>
            <a:pathLst>
              <a:path w="9459" h="10862">
                <a:moveTo>
                  <a:pt x="0" y="0"/>
                </a:moveTo>
                <a:lnTo>
                  <a:pt x="7595" y="0"/>
                </a:lnTo>
                <a:lnTo>
                  <a:pt x="7612" y="22"/>
                </a:lnTo>
                <a:cubicBezTo>
                  <a:pt x="8770" y="1514"/>
                  <a:pt x="9459" y="3388"/>
                  <a:pt x="9459" y="5423"/>
                </a:cubicBezTo>
                <a:cubicBezTo>
                  <a:pt x="9459" y="7458"/>
                  <a:pt x="8770" y="9332"/>
                  <a:pt x="7612" y="10824"/>
                </a:cubicBezTo>
                <a:lnTo>
                  <a:pt x="7582" y="10862"/>
                </a:lnTo>
                <a:lnTo>
                  <a:pt x="0" y="10862"/>
                </a:lnTo>
                <a:lnTo>
                  <a:pt x="0" y="0"/>
                </a:lnTo>
                <a:close/>
              </a:path>
            </a:pathLst>
          </a:custGeom>
          <a:solidFill>
            <a:schemeClr val="bg2"/>
          </a:solidFill>
          <a:ln>
            <a:noFill/>
          </a:ln>
          <a:effectLst>
            <a:outerShdw blurRad="495300" dist="381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a:cs typeface="MiSans Normal" panose="00000500000000000000" charset="-122"/>
            </a:endParaRPr>
          </a:p>
        </p:txBody>
      </p:sp>
      <p:sp>
        <p:nvSpPr>
          <p:cNvPr id="12" name="任意多边形 11"/>
          <p:cNvSpPr/>
          <p:nvPr>
            <p:custDataLst>
              <p:tags r:id="rId2"/>
            </p:custDataLst>
          </p:nvPr>
        </p:nvSpPr>
        <p:spPr>
          <a:xfrm rot="16200000">
            <a:off x="-1383662" y="1369058"/>
            <a:ext cx="6857999" cy="4119881"/>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10858" h="6488">
                <a:moveTo>
                  <a:pt x="0" y="0"/>
                </a:moveTo>
                <a:lnTo>
                  <a:pt x="10858" y="0"/>
                </a:lnTo>
                <a:lnTo>
                  <a:pt x="10858" y="2789"/>
                </a:lnTo>
                <a:lnTo>
                  <a:pt x="10834" y="2850"/>
                </a:lnTo>
                <a:cubicBezTo>
                  <a:pt x="9962" y="4984"/>
                  <a:pt x="7865" y="6488"/>
                  <a:pt x="5417" y="6488"/>
                </a:cubicBezTo>
                <a:cubicBezTo>
                  <a:pt x="2982" y="6488"/>
                  <a:pt x="895" y="5001"/>
                  <a:pt x="15" y="2885"/>
                </a:cubicBezTo>
                <a:lnTo>
                  <a:pt x="0" y="2849"/>
                </a:lnTo>
                <a:lnTo>
                  <a:pt x="0" y="0"/>
                </a:lnTo>
                <a:close/>
              </a:path>
            </a:pathLst>
          </a:custGeom>
          <a:solidFill>
            <a:schemeClr val="bg2"/>
          </a:solidFill>
          <a:ln>
            <a:noFill/>
          </a:ln>
          <a:effectLst>
            <a:outerShdw blurRad="495300" dist="152400" dir="2700000" algn="tl" rotWithShape="0">
              <a:schemeClr val="accent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dirty="0">
              <a:solidFill>
                <a:schemeClr val="lt1"/>
              </a:solidFill>
              <a:cs typeface="MiSans Normal" panose="00000500000000000000" charset="-122"/>
            </a:endParaRPr>
          </a:p>
        </p:txBody>
      </p:sp>
      <p:sp>
        <p:nvSpPr>
          <p:cNvPr id="11" name="任意多边形 10"/>
          <p:cNvSpPr/>
          <p:nvPr>
            <p:custDataLst>
              <p:tags r:id="rId3"/>
            </p:custDataLst>
          </p:nvPr>
        </p:nvSpPr>
        <p:spPr>
          <a:xfrm rot="16200000">
            <a:off x="-1331245" y="2313346"/>
            <a:ext cx="4864351" cy="2231073"/>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7660" h="3514">
                <a:moveTo>
                  <a:pt x="0" y="0"/>
                </a:moveTo>
                <a:lnTo>
                  <a:pt x="7660" y="0"/>
                </a:lnTo>
                <a:lnTo>
                  <a:pt x="7659" y="14"/>
                </a:lnTo>
                <a:cubicBezTo>
                  <a:pt x="7485" y="1975"/>
                  <a:pt x="5837" y="3514"/>
                  <a:pt x="3830" y="3514"/>
                </a:cubicBezTo>
                <a:cubicBezTo>
                  <a:pt x="1822" y="3514"/>
                  <a:pt x="173" y="1974"/>
                  <a:pt x="1" y="10"/>
                </a:cubicBezTo>
                <a:lnTo>
                  <a:pt x="0" y="0"/>
                </a:lnTo>
                <a:close/>
              </a:path>
            </a:pathLst>
          </a:custGeom>
          <a:solidFill>
            <a:schemeClr val="bg2"/>
          </a:solidFill>
          <a:ln>
            <a:noFill/>
          </a:ln>
          <a:effectLst>
            <a:outerShdw blurRad="495300" dist="38100" dir="2700000" algn="tl" rotWithShape="0">
              <a:schemeClr val="accent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a:solidFill>
                <a:schemeClr val="lt1"/>
              </a:solidFill>
              <a:cs typeface="MiSans Normal" panose="00000500000000000000" charset="-122"/>
            </a:endParaRPr>
          </a:p>
        </p:txBody>
      </p:sp>
      <p:sp>
        <p:nvSpPr>
          <p:cNvPr id="25" name="圆角矩形 24"/>
          <p:cNvSpPr/>
          <p:nvPr>
            <p:custDataLst>
              <p:tags r:id="rId4"/>
            </p:custDataLst>
          </p:nvPr>
        </p:nvSpPr>
        <p:spPr>
          <a:xfrm rot="10800000">
            <a:off x="5155565" y="3855720"/>
            <a:ext cx="5383530" cy="111125"/>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p>
            <a:pPr algn="ctr"/>
            <a:endParaRPr lang="zh-CN" altLang="en-US">
              <a:cs typeface="MiSans Normal" panose="00000500000000000000" charset="-122"/>
            </a:endParaRPr>
          </a:p>
        </p:txBody>
      </p:sp>
      <p:cxnSp>
        <p:nvCxnSpPr>
          <p:cNvPr id="10" name="直接连接符 9"/>
          <p:cNvCxnSpPr/>
          <p:nvPr>
            <p:custDataLst>
              <p:tags r:id="rId5"/>
            </p:custDataLst>
          </p:nvPr>
        </p:nvCxnSpPr>
        <p:spPr>
          <a:xfrm>
            <a:off x="11197590" y="3002915"/>
            <a:ext cx="215900" cy="0"/>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custDataLst>
              <p:tags r:id="rId6"/>
            </p:custDataLst>
          </p:nvPr>
        </p:nvCxnSpPr>
        <p:spPr>
          <a:xfrm>
            <a:off x="11305540" y="1934210"/>
            <a:ext cx="0" cy="59499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custDataLst>
              <p:tags r:id="rId7"/>
            </p:custDataLst>
          </p:nvPr>
        </p:nvCxnSpPr>
        <p:spPr>
          <a:xfrm>
            <a:off x="11305540" y="3476625"/>
            <a:ext cx="0" cy="63690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2" name="椭圆 21"/>
          <p:cNvSpPr/>
          <p:nvPr>
            <p:custDataLst>
              <p:tags r:id="rId8"/>
            </p:custDataLst>
          </p:nvPr>
        </p:nvSpPr>
        <p:spPr>
          <a:xfrm>
            <a:off x="10027285" y="4343400"/>
            <a:ext cx="538480" cy="538480"/>
          </a:xfrm>
          <a:prstGeom prst="ellipse">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a:cs typeface="MiSans Normal" panose="00000500000000000000" charset="-122"/>
            </a:endParaRPr>
          </a:p>
        </p:txBody>
      </p:sp>
      <p:sp>
        <p:nvSpPr>
          <p:cNvPr id="21" name="椭圆 20"/>
          <p:cNvSpPr/>
          <p:nvPr>
            <p:custDataLst>
              <p:tags r:id="rId9"/>
            </p:custDataLst>
          </p:nvPr>
        </p:nvSpPr>
        <p:spPr>
          <a:xfrm>
            <a:off x="10133965" y="4450080"/>
            <a:ext cx="325120" cy="32512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lnSpcReduction="20000"/>
          </a:bodyPr>
          <a:lstStyle/>
          <a:p>
            <a:pPr algn="ctr"/>
            <a:endParaRPr lang="zh-CN" altLang="en-US">
              <a:cs typeface="MiSans Normal" panose="00000500000000000000" charset="-122"/>
            </a:endParaRPr>
          </a:p>
        </p:txBody>
      </p:sp>
      <p:sp>
        <p:nvSpPr>
          <p:cNvPr id="90" name="向下箭头"/>
          <p:cNvSpPr/>
          <p:nvPr>
            <p:custDataLst>
              <p:tags r:id="rId10"/>
            </p:custDataLst>
          </p:nvPr>
        </p:nvSpPr>
        <p:spPr>
          <a:xfrm>
            <a:off x="10238105" y="4542790"/>
            <a:ext cx="118745" cy="139700"/>
          </a:xfrm>
          <a:custGeom>
            <a:avLst/>
            <a:gdLst>
              <a:gd name="connsiteX0" fmla="*/ 222512 w 477622"/>
              <a:gd name="connsiteY0" fmla="*/ 0 h 559381"/>
              <a:gd name="connsiteX1" fmla="*/ 258512 w 477622"/>
              <a:gd name="connsiteY1" fmla="*/ 0 h 559381"/>
              <a:gd name="connsiteX2" fmla="*/ 258512 w 477622"/>
              <a:gd name="connsiteY2" fmla="*/ 488296 h 559381"/>
              <a:gd name="connsiteX3" fmla="*/ 452168 w 477622"/>
              <a:gd name="connsiteY3" fmla="*/ 294641 h 559381"/>
              <a:gd name="connsiteX4" fmla="*/ 477622 w 477622"/>
              <a:gd name="connsiteY4" fmla="*/ 320096 h 559381"/>
              <a:gd name="connsiteX5" fmla="*/ 264266 w 477622"/>
              <a:gd name="connsiteY5" fmla="*/ 533452 h 559381"/>
              <a:gd name="connsiteX6" fmla="*/ 264740 w 477622"/>
              <a:gd name="connsiteY6" fmla="*/ 533926 h 559381"/>
              <a:gd name="connsiteX7" fmla="*/ 239284 w 477622"/>
              <a:gd name="connsiteY7" fmla="*/ 559381 h 559381"/>
              <a:gd name="connsiteX8" fmla="*/ 238812 w 477622"/>
              <a:gd name="connsiteY8" fmla="*/ 558908 h 559381"/>
              <a:gd name="connsiteX9" fmla="*/ 238338 w 477622"/>
              <a:gd name="connsiteY9" fmla="*/ 559381 h 559381"/>
              <a:gd name="connsiteX10" fmla="*/ 212882 w 477622"/>
              <a:gd name="connsiteY10" fmla="*/ 533926 h 559381"/>
              <a:gd name="connsiteX11" fmla="*/ 213356 w 477622"/>
              <a:gd name="connsiteY11" fmla="*/ 533452 h 559381"/>
              <a:gd name="connsiteX12" fmla="*/ 0 w 477622"/>
              <a:gd name="connsiteY12" fmla="*/ 320096 h 559381"/>
              <a:gd name="connsiteX13" fmla="*/ 25456 w 477622"/>
              <a:gd name="connsiteY13" fmla="*/ 294641 h 559381"/>
              <a:gd name="connsiteX14" fmla="*/ 222512 w 477622"/>
              <a:gd name="connsiteY14" fmla="*/ 491698 h 559381"/>
              <a:gd name="connsiteX15" fmla="*/ 222512 w 477622"/>
              <a:gd name="connsiteY15" fmla="*/ 0 h 559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77622" h="559381">
                <a:moveTo>
                  <a:pt x="222512" y="0"/>
                </a:moveTo>
                <a:lnTo>
                  <a:pt x="258512" y="0"/>
                </a:lnTo>
                <a:lnTo>
                  <a:pt x="258512" y="488296"/>
                </a:lnTo>
                <a:lnTo>
                  <a:pt x="452168" y="294641"/>
                </a:lnTo>
                <a:lnTo>
                  <a:pt x="477622" y="320096"/>
                </a:lnTo>
                <a:lnTo>
                  <a:pt x="264266" y="533452"/>
                </a:lnTo>
                <a:lnTo>
                  <a:pt x="264740" y="533926"/>
                </a:lnTo>
                <a:lnTo>
                  <a:pt x="239284" y="559381"/>
                </a:lnTo>
                <a:lnTo>
                  <a:pt x="238812" y="558908"/>
                </a:lnTo>
                <a:lnTo>
                  <a:pt x="238338" y="559381"/>
                </a:lnTo>
                <a:lnTo>
                  <a:pt x="212882" y="533926"/>
                </a:lnTo>
                <a:lnTo>
                  <a:pt x="213356" y="533452"/>
                </a:lnTo>
                <a:lnTo>
                  <a:pt x="0" y="320096"/>
                </a:lnTo>
                <a:lnTo>
                  <a:pt x="25456" y="294641"/>
                </a:lnTo>
                <a:lnTo>
                  <a:pt x="222512" y="491698"/>
                </a:lnTo>
                <a:lnTo>
                  <a:pt x="222512" y="0"/>
                </a:lnTo>
                <a:close/>
              </a:path>
            </a:pathLst>
          </a:cu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4" name="任意多边形 13"/>
          <p:cNvSpPr/>
          <p:nvPr>
            <p:custDataLst>
              <p:tags r:id="rId11"/>
            </p:custDataLst>
          </p:nvPr>
        </p:nvSpPr>
        <p:spPr>
          <a:xfrm>
            <a:off x="8945880" y="5997575"/>
            <a:ext cx="3246120" cy="860425"/>
          </a:xfrm>
          <a:custGeom>
            <a:avLst/>
            <a:gdLst/>
            <a:ahLst/>
            <a:cxnLst>
              <a:cxn ang="3">
                <a:pos x="hc" y="t"/>
              </a:cxn>
              <a:cxn ang="cd2">
                <a:pos x="l" y="vc"/>
              </a:cxn>
              <a:cxn ang="cd4">
                <a:pos x="hc" y="b"/>
              </a:cxn>
              <a:cxn ang="0">
                <a:pos x="r" y="vc"/>
              </a:cxn>
            </a:cxnLst>
            <a:rect l="l" t="t" r="r" b="b"/>
            <a:pathLst>
              <a:path w="5112" h="1355">
                <a:moveTo>
                  <a:pt x="301" y="0"/>
                </a:moveTo>
                <a:lnTo>
                  <a:pt x="5112" y="0"/>
                </a:lnTo>
                <a:lnTo>
                  <a:pt x="5112" y="1355"/>
                </a:lnTo>
                <a:lnTo>
                  <a:pt x="0" y="1355"/>
                </a:lnTo>
                <a:lnTo>
                  <a:pt x="0" y="301"/>
                </a:lnTo>
                <a:cubicBezTo>
                  <a:pt x="0" y="135"/>
                  <a:pt x="135" y="0"/>
                  <a:pt x="30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7" name="标题"/>
          <p:cNvSpPr txBox="1">
            <a:spLocks noGrp="1"/>
          </p:cNvSpPr>
          <p:nvPr>
            <p:ph type="title" idx="1" hasCustomPrompt="1"/>
            <p:custDataLst>
              <p:tags r:id="rId12"/>
            </p:custDataLst>
          </p:nvPr>
        </p:nvSpPr>
        <p:spPr>
          <a:xfrm>
            <a:off x="2273300" y="1901190"/>
            <a:ext cx="8413750" cy="1709420"/>
          </a:xfrm>
          <a:prstGeom prst="rect">
            <a:avLst/>
          </a:prstGeom>
          <a:noFill/>
        </p:spPr>
        <p:txBody>
          <a:bodyPr wrap="square" lIns="91440" tIns="45720" rIns="91440" bIns="45720" rtlCol="0" anchor="b" anchorCtr="0">
            <a:normAutofit/>
          </a:bodyPr>
          <a:lstStyle>
            <a:lvl1pPr marL="0" marR="0" lvl="0" algn="r" defTabSz="914400" rtl="0" eaLnBrk="1" fontAlgn="auto" latinLnBrk="0" hangingPunct="1">
              <a:lnSpc>
                <a:spcPct val="100000"/>
              </a:lnSpc>
              <a:buClrTx/>
              <a:buSzTx/>
              <a:buFontTx/>
              <a:buNone/>
              <a:defRPr kumimoji="0" lang="zh-CN" altLang="en-US" sz="7200" b="0" i="0" u="none" strike="noStrike" kern="1200" cap="none" spc="0" normalizeH="0" baseline="0" noProof="1" dirty="0">
                <a:solidFill>
                  <a:schemeClr val="tx1">
                    <a:lumMod val="85000"/>
                    <a:lumOff val="15000"/>
                  </a:schemeClr>
                </a:solidFill>
                <a:latin typeface="+mj-ea"/>
                <a:ea typeface="+mj-ea"/>
                <a:cs typeface="MiSans Heavy" panose="00000A00000000000000" charset="-122"/>
                <a:sym typeface="+mn-ea"/>
              </a:defRPr>
            </a:lvl1pPr>
          </a:lstStyle>
          <a:p>
            <a:pPr lvl="0" algn="r">
              <a:buClrTx/>
              <a:buSzTx/>
              <a:buFontTx/>
            </a:pPr>
            <a:r>
              <a:rPr dirty="0">
                <a:sym typeface="+mn-ea"/>
              </a:rPr>
              <a:t>单击此处编辑标题</a:t>
            </a:r>
          </a:p>
        </p:txBody>
      </p:sp>
      <p:sp>
        <p:nvSpPr>
          <p:cNvPr id="4" name="日期占位符 3"/>
          <p:cNvSpPr>
            <a:spLocks noGrp="1"/>
          </p:cNvSpPr>
          <p:nvPr>
            <p:ph type="dt" sz="half" idx="10"/>
            <p:custDataLst>
              <p:tags r:id="rId13"/>
            </p:custDataLst>
          </p:nvPr>
        </p:nvSpPr>
        <p:spPr>
          <a:xfrm>
            <a:off x="612000" y="6314400"/>
            <a:ext cx="2700000" cy="316800"/>
          </a:xfrm>
        </p:spPr>
        <p:txBody>
          <a:body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14"/>
            </p:custDataLst>
          </p:nvPr>
        </p:nvSpPr>
        <p:spPr>
          <a:xfrm>
            <a:off x="4116000" y="6314400"/>
            <a:ext cx="3960000" cy="316800"/>
          </a:xfrm>
        </p:spPr>
        <p:txBody>
          <a:bodyPr/>
          <a:lstStyle/>
          <a:p>
            <a:endParaRPr lang="zh-CN" altLang="en-US" dirty="0"/>
          </a:p>
        </p:txBody>
      </p:sp>
      <p:sp>
        <p:nvSpPr>
          <p:cNvPr id="6" name="灯片编号占位符 5"/>
          <p:cNvSpPr>
            <a:spLocks noGrp="1"/>
          </p:cNvSpPr>
          <p:nvPr>
            <p:ph type="sldNum" sz="quarter" idx="12"/>
            <p:custDataLst>
              <p:tags r:id="rId15"/>
            </p:custDataLst>
          </p:nvPr>
        </p:nvSpPr>
        <p:spPr>
          <a:xfrm>
            <a:off x="8877600" y="6314400"/>
            <a:ext cx="2700000" cy="316800"/>
          </a:xfrm>
        </p:spPr>
        <p:txBody>
          <a:bodyPr/>
          <a:lstStyle/>
          <a:p>
            <a:fld id="{49AE70B2-8BF9-45C0-BB95-33D1B9D3A854}" type="slidenum">
              <a:rPr lang="zh-CN" altLang="en-US" smtClean="0"/>
              <a:t>‹#›</a:t>
            </a:fld>
            <a:endParaRPr lang="zh-CN" altLang="en-US" dirty="0"/>
          </a:p>
        </p:txBody>
      </p:sp>
      <p:sp>
        <p:nvSpPr>
          <p:cNvPr id="18" name="署名占位符 10"/>
          <p:cNvSpPr>
            <a:spLocks noGrp="1"/>
          </p:cNvSpPr>
          <p:nvPr>
            <p:ph type="body" sz="quarter" idx="17" hasCustomPrompt="1"/>
            <p:custDataLst>
              <p:tags r:id="rId16"/>
            </p:custDataLst>
          </p:nvPr>
        </p:nvSpPr>
        <p:spPr>
          <a:xfrm>
            <a:off x="2273299" y="4275976"/>
            <a:ext cx="7589519" cy="656600"/>
          </a:xfrm>
        </p:spPr>
        <p:txBody>
          <a:bodyPr wrap="square" anchor="ctr">
            <a:normAutofit/>
          </a:bodyPr>
          <a:lstStyle>
            <a:lvl1pPr marL="0" indent="0" algn="r">
              <a:lnSpc>
                <a:spcPct val="100000"/>
              </a:lnSpc>
              <a:buNone/>
              <a:defRPr sz="2000" b="0">
                <a:solidFill>
                  <a:schemeClr val="tx1"/>
                </a:solidFill>
                <a:latin typeface="+mj-ea"/>
                <a:ea typeface="+mj-ea"/>
              </a:defRPr>
            </a:lvl1pPr>
          </a:lstStyle>
          <a:p>
            <a:pPr lvl="0"/>
            <a:r>
              <a:rPr lang="zh-CN" altLang="en-US" dirty="0"/>
              <a:t>署名</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标题和内容">
    <p:spTree>
      <p:nvGrpSpPr>
        <p:cNvPr id="1" name=""/>
        <p:cNvGrpSpPr/>
        <p:nvPr/>
      </p:nvGrpSpPr>
      <p:grpSpPr>
        <a:xfrm>
          <a:off x="0" y="0"/>
          <a:ext cx="0" cy="0"/>
          <a:chOff x="0" y="0"/>
          <a:chExt cx="0" cy="0"/>
        </a:xfrm>
      </p:grpSpPr>
      <p:sp>
        <p:nvSpPr>
          <p:cNvPr id="8" name="正文"/>
          <p:cNvSpPr txBox="1">
            <a:spLocks noGrp="1"/>
          </p:cNvSpPr>
          <p:nvPr>
            <p:ph idx="3"/>
            <p:custDataLst>
              <p:tags r:id="rId1"/>
            </p:custDataLst>
          </p:nvPr>
        </p:nvSpPr>
        <p:spPr>
          <a:xfrm>
            <a:off x="695960" y="1245235"/>
            <a:ext cx="10800080" cy="493141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ts val="0"/>
              </a:spcAft>
              <a:buClrTx/>
              <a:buSzTx/>
              <a:buFont typeface="Arial" panose="020B0604020202020204" pitchFamily="34" charset="0"/>
              <a:buChar char="●"/>
              <a:defRPr kumimoji="0" lang="zh-CN" altLang="en-US" sz="1800" b="0" i="0" u="none" strike="noStrike" kern="1200" cap="none" spc="150" normalizeH="0" baseline="0" noProof="1" dirty="0">
                <a:ln>
                  <a:noFill/>
                  <a:prstDash val="sysDot"/>
                </a:ln>
                <a:solidFill>
                  <a:schemeClr val="tx1">
                    <a:lumMod val="75000"/>
                    <a:lumOff val="25000"/>
                  </a:schemeClr>
                </a:solidFill>
                <a:uFillTx/>
                <a:latin typeface="+mn-ea"/>
                <a:ea typeface="+mn-ea"/>
                <a:cs typeface="MiSans Normal" panose="00000500000000000000" charset="-122"/>
                <a:sym typeface="+mn-ea"/>
              </a:defRPr>
            </a:lvl1pPr>
            <a:lvl2pPr marL="449580" marR="0" lvl="1" indent="-231775" fontAlgn="auto">
              <a:lnSpc>
                <a:spcPct val="120000"/>
              </a:lnSpc>
              <a:spcBef>
                <a:spcPts val="0"/>
              </a:spcBef>
              <a:spcAft>
                <a:spcPts val="600"/>
              </a:spcAft>
              <a:buFont typeface="Arial" panose="020B0604020202020204" pitchFamily="34" charset="0"/>
              <a:buChar char="●"/>
              <a:tabLst>
                <a:tab pos="1609725" algn="l"/>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ts val="0"/>
              </a:spcBef>
              <a:spcAft>
                <a:spcPts val="600"/>
              </a:spcAft>
              <a:buFont typeface="Arial" panose="020B0604020202020204"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ts val="0"/>
              </a:spcBef>
              <a:spcAft>
                <a:spcPts val="300"/>
              </a:spcAft>
              <a:buFont typeface="Wingdings" panose="05000000000000000000" charset="0"/>
              <a:buChar char=""/>
              <a:tabLst>
                <a:tab pos="899795" algn="l"/>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ts val="0"/>
              </a:spcBef>
              <a:spcAft>
                <a:spcPts val="300"/>
              </a:spcAft>
              <a:buFont typeface="Arial" panose="020B0604020202020204"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anose="020B0604020202020204" pitchFamily="34" charset="0"/>
              <a:buNone/>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spcBef>
                <a:spcPts val="1200"/>
              </a:spcBef>
              <a:spcAft>
                <a:spcPts val="0"/>
              </a:spcAft>
            </a:pPr>
            <a:r>
              <a:rPr>
                <a:sym typeface="+mn-ea"/>
              </a:rPr>
              <a:t>单击此处编辑母版文本样式</a:t>
            </a:r>
          </a:p>
          <a:p>
            <a:pPr lvl="1">
              <a:spcBef>
                <a:spcPts val="1200"/>
              </a:spcBef>
              <a:spcAft>
                <a:spcPts val="0"/>
              </a:spcAft>
            </a:pPr>
            <a:r>
              <a:rPr>
                <a:sym typeface="+mn-ea"/>
              </a:rPr>
              <a:t>第二级</a:t>
            </a:r>
          </a:p>
          <a:p>
            <a:pPr lvl="2">
              <a:spcBef>
                <a:spcPts val="1200"/>
              </a:spcBef>
              <a:spcAft>
                <a:spcPts val="0"/>
              </a:spcAft>
            </a:pPr>
            <a:r>
              <a:rPr>
                <a:sym typeface="+mn-ea"/>
              </a:rPr>
              <a:t>第三级</a:t>
            </a:r>
          </a:p>
          <a:p>
            <a:pPr lvl="3">
              <a:spcBef>
                <a:spcPts val="1200"/>
              </a:spcBef>
              <a:spcAft>
                <a:spcPts val="0"/>
              </a:spcAft>
            </a:pPr>
            <a:r>
              <a:rPr>
                <a:sym typeface="+mn-ea"/>
              </a:rPr>
              <a:t>第四级</a:t>
            </a:r>
          </a:p>
          <a:p>
            <a:pPr lvl="4">
              <a:spcBef>
                <a:spcPts val="1200"/>
              </a:spcBef>
              <a:spcAft>
                <a:spcPts val="0"/>
              </a:spcAft>
            </a:pPr>
            <a:r>
              <a:rPr>
                <a:sym typeface="+mn-ea"/>
              </a:rPr>
              <a:t>第五级</a:t>
            </a:r>
          </a:p>
        </p:txBody>
      </p:sp>
      <p:sp>
        <p:nvSpPr>
          <p:cNvPr id="14" name="任意多边形 13"/>
          <p:cNvSpPr/>
          <p:nvPr userDrawn="1">
            <p:custDataLst>
              <p:tags r:id="rId2"/>
            </p:custDataLst>
          </p:nvPr>
        </p:nvSpPr>
        <p:spPr>
          <a:xfrm rot="5400000" flipV="1">
            <a:off x="-300990" y="301625"/>
            <a:ext cx="987425" cy="384810"/>
          </a:xfrm>
          <a:custGeom>
            <a:avLst/>
            <a:gdLst/>
            <a:ahLst/>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7" name="标题"/>
          <p:cNvSpPr>
            <a:spLocks noGrp="1"/>
          </p:cNvSpPr>
          <p:nvPr>
            <p:ph type="title" idx="1"/>
            <p:custDataLst>
              <p:tags r:id="rId3"/>
            </p:custDataLst>
          </p:nvPr>
        </p:nvSpPr>
        <p:spPr>
          <a:xfrm>
            <a:off x="695960" y="360000"/>
            <a:ext cx="10800080" cy="72000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300" normalizeH="0" baseline="0" noProof="1" dirty="0" smtClean="0">
                <a:ln>
                  <a:noFill/>
                  <a:prstDash val="sysDot"/>
                </a:ln>
                <a:solidFill>
                  <a:schemeClr val="tx1">
                    <a:lumMod val="85000"/>
                    <a:lumOff val="15000"/>
                  </a:schemeClr>
                </a:solidFill>
                <a:uFillTx/>
                <a:latin typeface="+mj-lt"/>
                <a:ea typeface="+mj-lt"/>
                <a:cs typeface="MiSans Normal" panose="00000500000000000000" charset="-122"/>
                <a:sym typeface="+mn-ea"/>
              </a:defRPr>
            </a:lvl1pPr>
          </a:lstStyle>
          <a:p>
            <a:pPr lvl="0"/>
            <a:r>
              <a:rPr>
                <a:sym typeface="+mn-ea"/>
              </a:rPr>
              <a:t>单击此处编辑母版标题样式</a:t>
            </a:r>
          </a:p>
        </p:txBody>
      </p:sp>
      <p:sp>
        <p:nvSpPr>
          <p:cNvPr id="4" name="日期占位符 3"/>
          <p:cNvSpPr>
            <a:spLocks noGrp="1"/>
          </p:cNvSpPr>
          <p:nvPr>
            <p:ph type="dt" sz="half" idx="10"/>
            <p:custDataLst>
              <p:tags r:id="rId4"/>
            </p:custDataLst>
          </p:nvPr>
        </p:nvSpPr>
        <p:spPr>
          <a:xfrm>
            <a:off x="694055" y="6314440"/>
            <a:ext cx="2618105" cy="316865"/>
          </a:xfrm>
        </p:spPr>
        <p:txBody>
          <a:body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5"/>
            </p:custDataLst>
          </p:nvPr>
        </p:nvSpPr>
        <p:spPr>
          <a:xfrm>
            <a:off x="4116000" y="6314400"/>
            <a:ext cx="3960000" cy="316800"/>
          </a:xfrm>
        </p:spPr>
        <p:txBody>
          <a:bodyPr/>
          <a:lstStyle/>
          <a:p>
            <a:endParaRPr lang="zh-CN" altLang="en-US" dirty="0"/>
          </a:p>
        </p:txBody>
      </p:sp>
      <p:sp>
        <p:nvSpPr>
          <p:cNvPr id="6" name="灯片编号占位符 5"/>
          <p:cNvSpPr>
            <a:spLocks noGrp="1"/>
          </p:cNvSpPr>
          <p:nvPr>
            <p:ph type="sldNum" sz="quarter" idx="12"/>
            <p:custDataLst>
              <p:tags r:id="rId6"/>
            </p:custDataLst>
          </p:nvPr>
        </p:nvSpPr>
        <p:spPr>
          <a:xfrm>
            <a:off x="8877300" y="6314440"/>
            <a:ext cx="2618740" cy="316865"/>
          </a:xfrm>
        </p:spPr>
        <p:txBody>
          <a:bodyPr/>
          <a:lstStyle/>
          <a:p>
            <a:fld id="{49AE70B2-8BF9-45C0-BB95-33D1B9D3A854}" type="slidenum">
              <a:rPr lang="zh-CN" altLang="en-US" smtClean="0"/>
              <a:t>‹#›</a:t>
            </a:fld>
            <a:endParaRPr lang="zh-CN" alt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目录">
    <p:spTree>
      <p:nvGrpSpPr>
        <p:cNvPr id="1" name=""/>
        <p:cNvGrpSpPr/>
        <p:nvPr/>
      </p:nvGrpSpPr>
      <p:grpSpPr>
        <a:xfrm>
          <a:off x="0" y="0"/>
          <a:ext cx="0" cy="0"/>
          <a:chOff x="0" y="0"/>
          <a:chExt cx="0" cy="0"/>
        </a:xfrm>
      </p:grpSpPr>
      <p:cxnSp>
        <p:nvCxnSpPr>
          <p:cNvPr id="60" name="直接连接符 59"/>
          <p:cNvCxnSpPr/>
          <p:nvPr>
            <p:custDataLst>
              <p:tags r:id="rId1"/>
            </p:custDataLst>
          </p:nvPr>
        </p:nvCxnSpPr>
        <p:spPr>
          <a:xfrm>
            <a:off x="3509010" y="1475105"/>
            <a:ext cx="0" cy="4572000"/>
          </a:xfrm>
          <a:prstGeom prst="line">
            <a:avLst/>
          </a:prstGeom>
          <a:ln>
            <a:solidFill>
              <a:schemeClr val="bg2">
                <a:lumMod val="50000"/>
                <a:alpha val="20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8" name="任意多边形 7"/>
          <p:cNvSpPr/>
          <p:nvPr>
            <p:custDataLst>
              <p:tags r:id="rId2"/>
            </p:custDataLst>
          </p:nvPr>
        </p:nvSpPr>
        <p:spPr>
          <a:xfrm>
            <a:off x="-18415" y="0"/>
            <a:ext cx="2251075" cy="871855"/>
          </a:xfrm>
          <a:custGeom>
            <a:avLst/>
            <a:gdLst/>
            <a:ahLst/>
            <a:cxnLst>
              <a:cxn ang="3">
                <a:pos x="hc" y="t"/>
              </a:cxn>
              <a:cxn ang="cd2">
                <a:pos x="l" y="vc"/>
              </a:cxn>
              <a:cxn ang="cd4">
                <a:pos x="hc" y="b"/>
              </a:cxn>
              <a:cxn ang="0">
                <a:pos x="r" y="vc"/>
              </a:cxn>
            </a:cxnLst>
            <a:rect l="l" t="t" r="r" b="b"/>
            <a:pathLst>
              <a:path w="3545" h="1373">
                <a:moveTo>
                  <a:pt x="0" y="0"/>
                </a:moveTo>
                <a:lnTo>
                  <a:pt x="3545" y="0"/>
                </a:lnTo>
                <a:lnTo>
                  <a:pt x="3545" y="1023"/>
                </a:lnTo>
                <a:cubicBezTo>
                  <a:pt x="3545" y="1217"/>
                  <a:pt x="3389" y="1373"/>
                  <a:pt x="3195" y="1373"/>
                </a:cubicBezTo>
                <a:lnTo>
                  <a:pt x="9" y="1373"/>
                </a:lnTo>
                <a:lnTo>
                  <a:pt x="0" y="1373"/>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6" name="标题"/>
          <p:cNvSpPr txBox="1">
            <a:spLocks noGrp="1"/>
          </p:cNvSpPr>
          <p:nvPr>
            <p:ph type="title" idx="1" hasCustomPrompt="1"/>
            <p:custDataLst>
              <p:tags r:id="rId3"/>
            </p:custDataLst>
          </p:nvPr>
        </p:nvSpPr>
        <p:spPr>
          <a:xfrm>
            <a:off x="1166495" y="1793240"/>
            <a:ext cx="1375410" cy="3604895"/>
          </a:xfrm>
          <a:prstGeom prst="rect">
            <a:avLst/>
          </a:prstGeom>
          <a:noFill/>
        </p:spPr>
        <p:txBody>
          <a:bodyPr vert="eaVert" wrap="square" lIns="91440" tIns="45720" rIns="91440" bIns="45720" rtlCol="0" anchor="ctr" anchorCtr="0">
            <a:normAutofit/>
          </a:bodyPr>
          <a:lstStyle>
            <a:lvl1pPr marL="0" marR="0" lvl="0" algn="ctr" defTabSz="914400" rtl="0" eaLnBrk="1" fontAlgn="auto" latinLnBrk="0" hangingPunct="1">
              <a:lnSpc>
                <a:spcPct val="100000"/>
              </a:lnSpc>
              <a:buClrTx/>
              <a:buSzTx/>
              <a:buFontTx/>
              <a:buNone/>
              <a:defRPr kumimoji="0" lang="zh-CN" altLang="en-US" sz="6000" b="0" i="0" u="none" strike="noStrike" kern="1200" cap="none" spc="0" normalizeH="0" baseline="0" noProof="1">
                <a:solidFill>
                  <a:schemeClr val="tx1">
                    <a:lumMod val="85000"/>
                    <a:lumOff val="15000"/>
                  </a:schemeClr>
                </a:solidFill>
                <a:latin typeface="+mj-ea"/>
                <a:ea typeface="+mj-ea"/>
                <a:cs typeface="MiSans Normal" panose="00000500000000000000" charset="-122"/>
                <a:sym typeface="+mn-ea"/>
              </a:defRPr>
            </a:lvl1pPr>
          </a:lstStyle>
          <a:p>
            <a:pPr lvl="0" algn="l">
              <a:buClrTx/>
              <a:buSzTx/>
              <a:buFontTx/>
            </a:pPr>
            <a:r>
              <a:rPr dirty="0">
                <a:sym typeface="+mn-ea"/>
              </a:rPr>
              <a:t>标题</a:t>
            </a:r>
          </a:p>
        </p:txBody>
      </p:sp>
      <p:sp>
        <p:nvSpPr>
          <p:cNvPr id="3"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5"/>
            </p:custDataLst>
          </p:nvPr>
        </p:nvSpPr>
        <p:spPr>
          <a:xfrm>
            <a:off x="4116000" y="6314400"/>
            <a:ext cx="3960000" cy="316800"/>
          </a:xfrm>
        </p:spPr>
        <p:txBody>
          <a:bodyPr/>
          <a:lstStyle/>
          <a:p>
            <a:endParaRPr lang="zh-CN" altLang="en-US" dirty="0"/>
          </a:p>
        </p:txBody>
      </p:sp>
      <p:sp>
        <p:nvSpPr>
          <p:cNvPr id="5"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a:t>
            </a:fld>
            <a:endParaRPr lang="zh-CN" alt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节标题">
    <p:spTree>
      <p:nvGrpSpPr>
        <p:cNvPr id="1" name=""/>
        <p:cNvGrpSpPr/>
        <p:nvPr/>
      </p:nvGrpSpPr>
      <p:grpSpPr>
        <a:xfrm>
          <a:off x="0" y="0"/>
          <a:ext cx="0" cy="0"/>
          <a:chOff x="0" y="0"/>
          <a:chExt cx="0" cy="0"/>
        </a:xfrm>
      </p:grpSpPr>
      <p:sp>
        <p:nvSpPr>
          <p:cNvPr id="12" name="椭圆 11"/>
          <p:cNvSpPr/>
          <p:nvPr>
            <p:custDataLst>
              <p:tags r:id="rId1"/>
            </p:custDataLst>
          </p:nvPr>
        </p:nvSpPr>
        <p:spPr>
          <a:xfrm rot="16200000">
            <a:off x="977900" y="1336040"/>
            <a:ext cx="4351020" cy="4351020"/>
          </a:xfrm>
          <a:prstGeom prst="ellipse">
            <a:avLst/>
          </a:prstGeom>
          <a:solidFill>
            <a:schemeClr val="bg2"/>
          </a:solidFill>
          <a:ln>
            <a:noFill/>
          </a:ln>
          <a:effectLst>
            <a:outerShdw blurRad="495300" dist="38100" dir="2700000" algn="tl" rotWithShape="0">
              <a:schemeClr val="accent1">
                <a:alpha val="1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a:solidFill>
                <a:schemeClr val="lt1"/>
              </a:solidFill>
              <a:cs typeface="MiSans Normal" panose="00000500000000000000" charset="-122"/>
            </a:endParaRPr>
          </a:p>
        </p:txBody>
      </p:sp>
      <p:sp>
        <p:nvSpPr>
          <p:cNvPr id="11" name="椭圆 10"/>
          <p:cNvSpPr/>
          <p:nvPr>
            <p:custDataLst>
              <p:tags r:id="rId2"/>
            </p:custDataLst>
          </p:nvPr>
        </p:nvSpPr>
        <p:spPr>
          <a:xfrm rot="16200000">
            <a:off x="1828800" y="2186940"/>
            <a:ext cx="2649220" cy="2649220"/>
          </a:xfrm>
          <a:prstGeom prst="ellipse">
            <a:avLst/>
          </a:prstGeom>
          <a:solidFill>
            <a:schemeClr val="bg2"/>
          </a:solidFill>
          <a:ln>
            <a:noFill/>
          </a:ln>
          <a:effectLst>
            <a:outerShdw blurRad="495300" dist="38100" dir="2700000" algn="tl" rotWithShape="0">
              <a:schemeClr val="accent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a:solidFill>
                <a:schemeClr val="lt1"/>
              </a:solidFill>
              <a:cs typeface="MiSans Normal" panose="00000500000000000000" charset="-122"/>
            </a:endParaRPr>
          </a:p>
        </p:txBody>
      </p:sp>
      <p:sp>
        <p:nvSpPr>
          <p:cNvPr id="9" name="弧形 8"/>
          <p:cNvSpPr/>
          <p:nvPr>
            <p:custDataLst>
              <p:tags r:id="rId3"/>
            </p:custDataLst>
          </p:nvPr>
        </p:nvSpPr>
        <p:spPr>
          <a:xfrm>
            <a:off x="301625" y="659765"/>
            <a:ext cx="5703570" cy="5703570"/>
          </a:xfrm>
          <a:prstGeom prst="arc">
            <a:avLst>
              <a:gd name="adj1" fmla="val 16200000"/>
              <a:gd name="adj2" fmla="val 5319923"/>
            </a:avLst>
          </a:prstGeom>
          <a:ln>
            <a:solidFill>
              <a:schemeClr val="bg2">
                <a:lumMod val="85000"/>
              </a:schemeClr>
            </a:solidFill>
            <a:headEnd type="oval"/>
            <a:tailEnd type="ova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cs typeface="MiSans Normal" panose="00000500000000000000" charset="-122"/>
            </a:endParaRPr>
          </a:p>
        </p:txBody>
      </p:sp>
      <p:sp>
        <p:nvSpPr>
          <p:cNvPr id="10" name="圆角矩形 9"/>
          <p:cNvSpPr/>
          <p:nvPr>
            <p:custDataLst>
              <p:tags r:id="rId4"/>
            </p:custDataLst>
          </p:nvPr>
        </p:nvSpPr>
        <p:spPr>
          <a:xfrm rot="10800000">
            <a:off x="6876415" y="3851910"/>
            <a:ext cx="2408555" cy="159385"/>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p>
            <a:pPr algn="ctr"/>
            <a:endParaRPr lang="zh-CN" altLang="en-US">
              <a:cs typeface="MiSans Normal" panose="00000500000000000000" charset="-122"/>
            </a:endParaRPr>
          </a:p>
        </p:txBody>
      </p:sp>
      <p:sp>
        <p:nvSpPr>
          <p:cNvPr id="14" name="任意多边形 13"/>
          <p:cNvSpPr/>
          <p:nvPr>
            <p:custDataLst>
              <p:tags r:id="rId5"/>
            </p:custDataLst>
          </p:nvPr>
        </p:nvSpPr>
        <p:spPr>
          <a:xfrm flipV="1">
            <a:off x="8945880" y="0"/>
            <a:ext cx="3246120" cy="860425"/>
          </a:xfrm>
          <a:custGeom>
            <a:avLst/>
            <a:gdLst/>
            <a:ahLst/>
            <a:cxnLst>
              <a:cxn ang="3">
                <a:pos x="hc" y="t"/>
              </a:cxn>
              <a:cxn ang="cd2">
                <a:pos x="l" y="vc"/>
              </a:cxn>
              <a:cxn ang="cd4">
                <a:pos x="hc" y="b"/>
              </a:cxn>
              <a:cxn ang="0">
                <a:pos x="r" y="vc"/>
              </a:cxn>
            </a:cxnLst>
            <a:rect l="l" t="t" r="r" b="b"/>
            <a:pathLst>
              <a:path w="5112" h="1355">
                <a:moveTo>
                  <a:pt x="301" y="0"/>
                </a:moveTo>
                <a:lnTo>
                  <a:pt x="5112" y="0"/>
                </a:lnTo>
                <a:lnTo>
                  <a:pt x="5112" y="1355"/>
                </a:lnTo>
                <a:lnTo>
                  <a:pt x="0" y="1355"/>
                </a:lnTo>
                <a:lnTo>
                  <a:pt x="0" y="301"/>
                </a:lnTo>
                <a:cubicBezTo>
                  <a:pt x="0" y="135"/>
                  <a:pt x="135" y="0"/>
                  <a:pt x="30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8" name="节编号"/>
          <p:cNvSpPr txBox="1">
            <a:spLocks noGrp="1"/>
          </p:cNvSpPr>
          <p:nvPr>
            <p:ph type="body" idx="2" hasCustomPrompt="1"/>
            <p:custDataLst>
              <p:tags r:id="rId6"/>
            </p:custDataLst>
          </p:nvPr>
        </p:nvSpPr>
        <p:spPr>
          <a:xfrm>
            <a:off x="1828800" y="3004185"/>
            <a:ext cx="2649220" cy="1208405"/>
          </a:xfrm>
          <a:prstGeom prst="rect">
            <a:avLst/>
          </a:prstGeom>
          <a:noFill/>
        </p:spPr>
        <p:txBody>
          <a:bodyPr wrap="square" lIns="91440" tIns="45720" rIns="91440" bIns="45720" rtlCol="0" anchor="t" anchorCtr="0">
            <a:normAutofit/>
          </a:bodyPr>
          <a:lstStyle>
            <a:lvl1pPr marL="0" marR="0" lvl="0" algn="ctr" defTabSz="914400" rtl="0" eaLnBrk="1" fontAlgn="auto" latinLnBrk="0" hangingPunct="1">
              <a:lnSpc>
                <a:spcPct val="100000"/>
              </a:lnSpc>
              <a:buClrTx/>
              <a:buSzTx/>
              <a:buFontTx/>
              <a:buNone/>
              <a:defRPr kumimoji="0" lang="en-US" altLang="zh-CN" sz="6000" b="0" i="0" u="none" strike="noStrike" kern="1200" cap="none" spc="200" normalizeH="0" baseline="0" noProof="1">
                <a:solidFill>
                  <a:schemeClr val="tx1">
                    <a:lumMod val="85000"/>
                    <a:lumOff val="15000"/>
                  </a:schemeClr>
                </a:solidFill>
                <a:uFillTx/>
                <a:latin typeface="MiSans Heavy" panose="00000A00000000000000" charset="-122"/>
                <a:ea typeface="MiSans Heavy" panose="00000A00000000000000" charset="-122"/>
                <a:cs typeface="MiSans Normal" panose="00000500000000000000" charset="-122"/>
                <a:sym typeface="+mn-ea"/>
              </a:defRPr>
            </a:lvl1pPr>
          </a:lstStyle>
          <a:p>
            <a:pPr lvl="0" algn="ctr">
              <a:buClrTx/>
              <a:buSzTx/>
              <a:buFontTx/>
            </a:pPr>
            <a:r>
              <a:rPr>
                <a:sym typeface="+mn-ea"/>
              </a:rPr>
              <a:t>节编号</a:t>
            </a:r>
          </a:p>
        </p:txBody>
      </p:sp>
      <p:sp>
        <p:nvSpPr>
          <p:cNvPr id="7" name="标题"/>
          <p:cNvSpPr txBox="1">
            <a:spLocks noGrp="1"/>
          </p:cNvSpPr>
          <p:nvPr>
            <p:ph type="title" idx="1" hasCustomPrompt="1"/>
            <p:custDataLst>
              <p:tags r:id="rId7"/>
            </p:custDataLst>
          </p:nvPr>
        </p:nvSpPr>
        <p:spPr>
          <a:xfrm>
            <a:off x="6732905" y="2092325"/>
            <a:ext cx="5005070" cy="1684020"/>
          </a:xfrm>
          <a:prstGeom prst="rect">
            <a:avLst/>
          </a:prstGeom>
          <a:noFill/>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4800" b="0" i="0" u="none" strike="noStrike" kern="1200" cap="none" spc="200" normalizeH="0" baseline="0" noProof="1">
                <a:solidFill>
                  <a:schemeClr val="tx1">
                    <a:lumMod val="85000"/>
                    <a:lumOff val="15000"/>
                  </a:schemeClr>
                </a:solidFill>
                <a:uFillTx/>
                <a:latin typeface="+mj-ea"/>
                <a:ea typeface="+mj-ea"/>
                <a:cs typeface="MiSans Normal" panose="00000500000000000000" charset="-122"/>
                <a:sym typeface="+mn-ea"/>
              </a:defRPr>
            </a:lvl1pPr>
          </a:lstStyle>
          <a:p>
            <a:pPr lvl="0" algn="l">
              <a:buClrTx/>
              <a:buSzTx/>
              <a:buFontTx/>
            </a:pPr>
            <a:r>
              <a:rPr>
                <a:sym typeface="+mn-ea"/>
              </a:rPr>
              <a:t>单击编辑标题</a:t>
            </a:r>
          </a:p>
        </p:txBody>
      </p:sp>
      <p:sp>
        <p:nvSpPr>
          <p:cNvPr id="4" name="日期占位符 3"/>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9"/>
            </p:custDataLst>
          </p:nvPr>
        </p:nvSpPr>
        <p:spPr>
          <a:xfrm>
            <a:off x="4116000" y="6314400"/>
            <a:ext cx="3960000" cy="316800"/>
          </a:xfrm>
        </p:spPr>
        <p:txBody>
          <a:bodyPr/>
          <a:lstStyle/>
          <a:p>
            <a:endParaRPr lang="zh-CN" altLang="en-US" dirty="0"/>
          </a:p>
        </p:txBody>
      </p:sp>
      <p:sp>
        <p:nvSpPr>
          <p:cNvPr id="6" name="灯片编号占位符 5"/>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a:t>
            </a:fld>
            <a:endParaRPr lang="zh-CN" alt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Obj" preserve="1">
  <p:cSld name="标题和两栏">
    <p:spTree>
      <p:nvGrpSpPr>
        <p:cNvPr id="1" name=""/>
        <p:cNvGrpSpPr/>
        <p:nvPr/>
      </p:nvGrpSpPr>
      <p:grpSpPr>
        <a:xfrm>
          <a:off x="0" y="0"/>
          <a:ext cx="0" cy="0"/>
          <a:chOff x="0" y="0"/>
          <a:chExt cx="0" cy="0"/>
        </a:xfrm>
      </p:grpSpPr>
      <p:sp>
        <p:nvSpPr>
          <p:cNvPr id="10" name="正文"/>
          <p:cNvSpPr txBox="1">
            <a:spLocks noGrp="1"/>
          </p:cNvSpPr>
          <p:nvPr>
            <p:ph idx="4"/>
            <p:custDataLst>
              <p:tags r:id="rId1"/>
            </p:custDataLst>
          </p:nvPr>
        </p:nvSpPr>
        <p:spPr>
          <a:xfrm>
            <a:off x="6400800" y="1245235"/>
            <a:ext cx="5095240" cy="493077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ts val="0"/>
              </a:spcAft>
              <a:buClrTx/>
              <a:buSzTx/>
              <a:buFont typeface="Arial" panose="020B0604020202020204" pitchFamily="34" charset="0"/>
              <a:buChar char="●"/>
              <a:defRPr kumimoji="0" lang="zh-CN" altLang="en-US" sz="1800" b="0" i="0" u="none" strike="noStrike" kern="1200" cap="none" spc="150" normalizeH="0" baseline="0" noProof="1" dirty="0">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449580" marR="0" lvl="1" indent="-231775" fontAlgn="auto">
              <a:lnSpc>
                <a:spcPct val="120000"/>
              </a:lnSpc>
              <a:spcBef>
                <a:spcPts val="0"/>
              </a:spcBef>
              <a:spcAft>
                <a:spcPts val="600"/>
              </a:spcAft>
              <a:buFont typeface="Arial" panose="020B0604020202020204" pitchFamily="34" charset="0"/>
              <a:buChar char="●"/>
              <a:tabLst>
                <a:tab pos="1609725" algn="l"/>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ts val="0"/>
              </a:spcBef>
              <a:spcAft>
                <a:spcPts val="600"/>
              </a:spcAft>
              <a:buFont typeface="Arial" panose="020B0604020202020204"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ts val="0"/>
              </a:spcBef>
              <a:spcAft>
                <a:spcPts val="300"/>
              </a:spcAft>
              <a:buFont typeface="Wingdings" panose="05000000000000000000" charset="0"/>
              <a:buChar char=""/>
              <a:tabLst>
                <a:tab pos="899795" algn="l"/>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ts val="0"/>
              </a:spcBef>
              <a:spcAft>
                <a:spcPts val="300"/>
              </a:spcAft>
              <a:buFont typeface="Arial" panose="020B0604020202020204"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anose="020B0604020202020204" pitchFamily="34" charset="0"/>
              <a:buNone/>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9" name="正文"/>
          <p:cNvSpPr txBox="1">
            <a:spLocks noGrp="1"/>
          </p:cNvSpPr>
          <p:nvPr>
            <p:ph idx="3"/>
            <p:custDataLst>
              <p:tags r:id="rId2"/>
            </p:custDataLst>
          </p:nvPr>
        </p:nvSpPr>
        <p:spPr>
          <a:xfrm>
            <a:off x="695960" y="1245235"/>
            <a:ext cx="5088890" cy="493077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ts val="0"/>
              </a:spcAft>
              <a:buClrTx/>
              <a:buSzTx/>
              <a:buFont typeface="Arial" panose="020B0604020202020204" pitchFamily="34" charset="0"/>
              <a:buChar char="●"/>
              <a:defRPr kumimoji="0" lang="zh-CN" altLang="en-US" sz="1800" b="0" i="0" u="none" strike="noStrike" kern="1200" cap="none" spc="150" normalizeH="0" baseline="0" noProof="1" dirty="0">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685800" marR="0" lvl="1" indent="-228600" fontAlgn="auto">
              <a:lnSpc>
                <a:spcPct val="120000"/>
              </a:lnSpc>
              <a:spcBef>
                <a:spcPts val="0"/>
              </a:spcBef>
              <a:spcAft>
                <a:spcPts val="600"/>
              </a:spcAft>
              <a:buFont typeface="Arial" panose="020B0604020202020204" pitchFamily="34" charset="0"/>
              <a:buChar char="●"/>
              <a:tabLst>
                <a:tab pos="1609725" algn="l"/>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ts val="0"/>
              </a:spcBef>
              <a:spcAft>
                <a:spcPts val="600"/>
              </a:spcAft>
              <a:buFont typeface="Arial" panose="020B0604020202020204"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ts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ts val="0"/>
              </a:spcBef>
              <a:spcAft>
                <a:spcPts val="300"/>
              </a:spcAft>
              <a:buFont typeface="Arial" panose="020B0604020202020204"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anose="020B0604020202020204" pitchFamily="34" charset="0"/>
              <a:buNone/>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spcBef>
                <a:spcPts val="1800"/>
              </a:spcBef>
              <a:spcAft>
                <a:spcPts val="0"/>
              </a:spcAft>
            </a:pPr>
            <a:r>
              <a:rPr>
                <a:sym typeface="+mn-ea"/>
              </a:rPr>
              <a:t>单击此处编辑母版文本样式</a:t>
            </a:r>
          </a:p>
          <a:p>
            <a:pPr lvl="1">
              <a:spcBef>
                <a:spcPts val="1800"/>
              </a:spcBef>
              <a:spcAft>
                <a:spcPts val="0"/>
              </a:spcAft>
            </a:pPr>
            <a:r>
              <a:rPr>
                <a:sym typeface="+mn-ea"/>
              </a:rPr>
              <a:t>第二级</a:t>
            </a:r>
          </a:p>
          <a:p>
            <a:pPr lvl="2">
              <a:spcBef>
                <a:spcPts val="1800"/>
              </a:spcBef>
              <a:spcAft>
                <a:spcPts val="0"/>
              </a:spcAft>
            </a:pPr>
            <a:r>
              <a:rPr>
                <a:sym typeface="+mn-ea"/>
              </a:rPr>
              <a:t>第三级</a:t>
            </a:r>
          </a:p>
          <a:p>
            <a:pPr lvl="3">
              <a:spcBef>
                <a:spcPts val="1800"/>
              </a:spcBef>
              <a:spcAft>
                <a:spcPts val="0"/>
              </a:spcAft>
            </a:pPr>
            <a:r>
              <a:rPr>
                <a:sym typeface="+mn-ea"/>
              </a:rPr>
              <a:t>第四级</a:t>
            </a:r>
          </a:p>
          <a:p>
            <a:pPr lvl="4">
              <a:spcBef>
                <a:spcPts val="1800"/>
              </a:spcBef>
              <a:spcAft>
                <a:spcPts val="0"/>
              </a:spcAft>
            </a:pPr>
            <a:r>
              <a:rPr>
                <a:sym typeface="+mn-ea"/>
              </a:rPr>
              <a:t>第五级</a:t>
            </a:r>
          </a:p>
        </p:txBody>
      </p:sp>
      <p:sp>
        <p:nvSpPr>
          <p:cNvPr id="14" name="任意多边形 13"/>
          <p:cNvSpPr/>
          <p:nvPr userDrawn="1">
            <p:custDataLst>
              <p:tags r:id="rId3"/>
            </p:custDataLst>
          </p:nvPr>
        </p:nvSpPr>
        <p:spPr>
          <a:xfrm rot="5400000" flipV="1">
            <a:off x="-300990" y="301625"/>
            <a:ext cx="987425" cy="384810"/>
          </a:xfrm>
          <a:custGeom>
            <a:avLst/>
            <a:gdLst/>
            <a:ahLst/>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8" name="标题"/>
          <p:cNvSpPr>
            <a:spLocks noGrp="1"/>
          </p:cNvSpPr>
          <p:nvPr>
            <p:ph type="title" idx="1"/>
            <p:custDataLst>
              <p:tags r:id="rId4"/>
            </p:custDataLst>
          </p:nvPr>
        </p:nvSpPr>
        <p:spPr>
          <a:xfrm>
            <a:off x="695960" y="360000"/>
            <a:ext cx="10800080" cy="72000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300" normalizeH="0" baseline="0" noProof="1" dirty="0" smtClean="0">
                <a:ln>
                  <a:noFill/>
                  <a:prstDash val="sysDot"/>
                </a:ln>
                <a:solidFill>
                  <a:schemeClr val="tx1">
                    <a:lumMod val="85000"/>
                    <a:lumOff val="15000"/>
                  </a:schemeClr>
                </a:solidFill>
                <a:uFillTx/>
                <a:latin typeface="+mj-lt"/>
                <a:ea typeface="+mj-lt"/>
                <a:cs typeface="MiSans Normal" panose="00000500000000000000" charset="-122"/>
              </a:defRPr>
            </a:lvl1pPr>
          </a:lstStyle>
          <a:p>
            <a:pPr lvl="0"/>
            <a:r>
              <a:rPr>
                <a:sym typeface="+mn-ea"/>
              </a:rPr>
              <a:t>单击此处编辑母版标题样式</a:t>
            </a:r>
          </a:p>
        </p:txBody>
      </p:sp>
      <p:sp>
        <p:nvSpPr>
          <p:cNvPr id="5" name="日期占位符 4"/>
          <p:cNvSpPr>
            <a:spLocks noGrp="1"/>
          </p:cNvSpPr>
          <p:nvPr>
            <p:ph type="dt" sz="half" idx="10"/>
            <p:custDataLst>
              <p:tags r:id="rId5"/>
            </p:custDataLst>
          </p:nvPr>
        </p:nvSpPr>
        <p:spPr>
          <a:xfrm>
            <a:off x="694055" y="6314440"/>
            <a:ext cx="2618105" cy="316865"/>
          </a:xfrm>
        </p:spPr>
        <p:txBody>
          <a:bodyPr/>
          <a:lstStyle/>
          <a:p>
            <a:fld id="{760FBDFE-C587-4B4C-A407-44438C67B59E}" type="datetimeFigureOut">
              <a:rPr lang="zh-CN" altLang="en-US" smtClean="0"/>
              <a:t>2024/12/6</a:t>
            </a:fld>
            <a:endParaRPr lang="zh-CN" altLang="en-US"/>
          </a:p>
        </p:txBody>
      </p:sp>
      <p:sp>
        <p:nvSpPr>
          <p:cNvPr id="6" name="页脚占位符 5"/>
          <p:cNvSpPr>
            <a:spLocks noGrp="1"/>
          </p:cNvSpPr>
          <p:nvPr>
            <p:ph type="ftr" sz="quarter" idx="11"/>
            <p:custDataLst>
              <p:tags r:id="rId6"/>
            </p:custDataLst>
          </p:nvPr>
        </p:nvSpPr>
        <p:spPr>
          <a:xfrm>
            <a:off x="4116000" y="6314400"/>
            <a:ext cx="3960000" cy="316800"/>
          </a:xfrm>
        </p:spPr>
        <p:txBody>
          <a:bodyPr/>
          <a:lstStyle/>
          <a:p>
            <a:endParaRPr lang="zh-CN" altLang="en-US" dirty="0"/>
          </a:p>
        </p:txBody>
      </p:sp>
      <p:sp>
        <p:nvSpPr>
          <p:cNvPr id="7" name="灯片编号占位符 6"/>
          <p:cNvSpPr>
            <a:spLocks noGrp="1"/>
          </p:cNvSpPr>
          <p:nvPr>
            <p:ph type="sldNum" sz="quarter" idx="12"/>
            <p:custDataLst>
              <p:tags r:id="rId7"/>
            </p:custDataLst>
          </p:nvPr>
        </p:nvSpPr>
        <p:spPr>
          <a:xfrm>
            <a:off x="8877300" y="6314440"/>
            <a:ext cx="2618740" cy="316865"/>
          </a:xfrm>
        </p:spPr>
        <p:txBody>
          <a:bodyPr/>
          <a:lstStyle/>
          <a:p>
            <a:fld id="{49AE70B2-8BF9-45C0-BB95-33D1B9D3A854}" type="slidenum">
              <a:rPr lang="zh-CN" altLang="en-US" smtClean="0"/>
              <a:t>‹#›</a:t>
            </a:fld>
            <a:endParaRPr lang="zh-CN" alt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woTxTwoObj" preserve="1">
  <p:cSld name="标题和比较">
    <p:spTree>
      <p:nvGrpSpPr>
        <p:cNvPr id="1" name=""/>
        <p:cNvGrpSpPr/>
        <p:nvPr/>
      </p:nvGrpSpPr>
      <p:grpSpPr>
        <a:xfrm>
          <a:off x="0" y="0"/>
          <a:ext cx="0" cy="0"/>
          <a:chOff x="0" y="0"/>
          <a:chExt cx="0" cy="0"/>
        </a:xfrm>
      </p:grpSpPr>
      <p:sp>
        <p:nvSpPr>
          <p:cNvPr id="15" name="正文"/>
          <p:cNvSpPr txBox="1">
            <a:spLocks noGrp="1"/>
          </p:cNvSpPr>
          <p:nvPr>
            <p:ph idx="6"/>
            <p:custDataLst>
              <p:tags r:id="rId1"/>
            </p:custDataLst>
          </p:nvPr>
        </p:nvSpPr>
        <p:spPr>
          <a:xfrm>
            <a:off x="6235065" y="1671955"/>
            <a:ext cx="5260975" cy="450469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ts val="0"/>
              </a:spcAft>
              <a:buClrTx/>
              <a:buSzTx/>
              <a:buFont typeface="Arial" panose="020B0604020202020204" pitchFamily="34" charset="0"/>
              <a:buChar char="●"/>
              <a:defRPr kumimoji="0" lang="zh-CN" altLang="en-US" sz="1800" b="0" i="0" u="none" strike="noStrike" kern="1200" cap="none" spc="150" normalizeH="0" baseline="0" noProof="1" dirty="0">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449580" marR="0" lvl="1" indent="-231775" fontAlgn="auto">
              <a:lnSpc>
                <a:spcPct val="120000"/>
              </a:lnSpc>
              <a:spcBef>
                <a:spcPts val="0"/>
              </a:spcBef>
              <a:spcAft>
                <a:spcPts val="600"/>
              </a:spcAft>
              <a:buFont typeface="Arial" panose="020B0604020202020204" pitchFamily="34" charset="0"/>
              <a:buChar char="●"/>
              <a:tabLst>
                <a:tab pos="1609725" algn="l"/>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ts val="0"/>
              </a:spcBef>
              <a:spcAft>
                <a:spcPts val="600"/>
              </a:spcAft>
              <a:buFont typeface="Arial" panose="020B0604020202020204"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ts val="0"/>
              </a:spcBef>
              <a:spcAft>
                <a:spcPts val="300"/>
              </a:spcAft>
              <a:buFont typeface="Wingdings" panose="05000000000000000000" charset="0"/>
              <a:buChar char=""/>
              <a:tabLst>
                <a:tab pos="899795" algn="l"/>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ts val="0"/>
              </a:spcBef>
              <a:spcAft>
                <a:spcPts val="300"/>
              </a:spcAft>
              <a:buFont typeface="Arial" panose="020B0604020202020204"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anose="020B0604020202020204" pitchFamily="34" charset="0"/>
              <a:buNone/>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14" name="标题"/>
          <p:cNvSpPr txBox="1">
            <a:spLocks noGrp="1"/>
          </p:cNvSpPr>
          <p:nvPr>
            <p:ph type="title" idx="5"/>
            <p:custDataLst>
              <p:tags r:id="rId2"/>
            </p:custDataLst>
          </p:nvPr>
        </p:nvSpPr>
        <p:spPr>
          <a:xfrm>
            <a:off x="6235065" y="1247140"/>
            <a:ext cx="5260975" cy="4000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dirty="0">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p>
        </p:txBody>
      </p:sp>
      <p:sp>
        <p:nvSpPr>
          <p:cNvPr id="13" name="正文"/>
          <p:cNvSpPr txBox="1">
            <a:spLocks noGrp="1"/>
          </p:cNvSpPr>
          <p:nvPr>
            <p:ph idx="4"/>
            <p:custDataLst>
              <p:tags r:id="rId3"/>
            </p:custDataLst>
          </p:nvPr>
        </p:nvSpPr>
        <p:spPr>
          <a:xfrm>
            <a:off x="695325" y="1671955"/>
            <a:ext cx="5255260" cy="450469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ts val="0"/>
              </a:spcAft>
              <a:buClrTx/>
              <a:buSzTx/>
              <a:buFont typeface="Arial" panose="020B0604020202020204" pitchFamily="34" charset="0"/>
              <a:buChar char="●"/>
              <a:defRPr kumimoji="0" lang="zh-CN" altLang="en-US" sz="1800" b="0" i="0" u="none" strike="noStrike" kern="1200" cap="none" spc="150" normalizeH="0" baseline="0" noProof="1" dirty="0">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449580" marR="0" lvl="1" indent="-231775" fontAlgn="auto">
              <a:lnSpc>
                <a:spcPct val="120000"/>
              </a:lnSpc>
              <a:spcBef>
                <a:spcPts val="0"/>
              </a:spcBef>
              <a:spcAft>
                <a:spcPts val="600"/>
              </a:spcAft>
              <a:buFont typeface="Arial" panose="020B0604020202020204" pitchFamily="34" charset="0"/>
              <a:buChar char="●"/>
              <a:tabLst>
                <a:tab pos="1609725" algn="l"/>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ts val="0"/>
              </a:spcBef>
              <a:spcAft>
                <a:spcPts val="600"/>
              </a:spcAft>
              <a:buFont typeface="Arial" panose="020B0604020202020204"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ts val="0"/>
              </a:spcBef>
              <a:spcAft>
                <a:spcPts val="300"/>
              </a:spcAft>
              <a:buFont typeface="Wingdings" panose="05000000000000000000" charset="0"/>
              <a:buChar char=""/>
              <a:tabLst>
                <a:tab pos="899795" algn="l"/>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ts val="0"/>
              </a:spcBef>
              <a:spcAft>
                <a:spcPts val="300"/>
              </a:spcAft>
              <a:buFont typeface="Arial" panose="020B0604020202020204"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anose="020B0604020202020204" pitchFamily="34" charset="0"/>
              <a:buNone/>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12" name="标题"/>
          <p:cNvSpPr txBox="1">
            <a:spLocks noGrp="1"/>
          </p:cNvSpPr>
          <p:nvPr>
            <p:ph type="title" idx="3"/>
            <p:custDataLst>
              <p:tags r:id="rId4"/>
            </p:custDataLst>
          </p:nvPr>
        </p:nvSpPr>
        <p:spPr>
          <a:xfrm>
            <a:off x="695325" y="1247140"/>
            <a:ext cx="5255260" cy="4000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p>
        </p:txBody>
      </p:sp>
      <p:sp>
        <p:nvSpPr>
          <p:cNvPr id="11" name="任意多边形 10"/>
          <p:cNvSpPr/>
          <p:nvPr userDrawn="1">
            <p:custDataLst>
              <p:tags r:id="rId5"/>
            </p:custDataLst>
          </p:nvPr>
        </p:nvSpPr>
        <p:spPr>
          <a:xfrm rot="5400000" flipV="1">
            <a:off x="-300990" y="301625"/>
            <a:ext cx="987425" cy="384810"/>
          </a:xfrm>
          <a:custGeom>
            <a:avLst/>
            <a:gdLst/>
            <a:ahLst/>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 name="标题"/>
          <p:cNvSpPr txBox="1">
            <a:spLocks noGrp="1"/>
          </p:cNvSpPr>
          <p:nvPr>
            <p:ph type="title" idx="1"/>
            <p:custDataLst>
              <p:tags r:id="rId6"/>
            </p:custDataLst>
          </p:nvPr>
        </p:nvSpPr>
        <p:spPr>
          <a:xfrm>
            <a:off x="695960" y="360000"/>
            <a:ext cx="10800080" cy="720000"/>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dirty="0">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p>
        </p:txBody>
      </p:sp>
      <p:sp>
        <p:nvSpPr>
          <p:cNvPr id="7" name="日期占位符 6"/>
          <p:cNvSpPr>
            <a:spLocks noGrp="1"/>
          </p:cNvSpPr>
          <p:nvPr>
            <p:ph type="dt" sz="half" idx="10"/>
            <p:custDataLst>
              <p:tags r:id="rId7"/>
            </p:custDataLst>
          </p:nvPr>
        </p:nvSpPr>
        <p:spPr>
          <a:xfrm>
            <a:off x="699135" y="6314440"/>
            <a:ext cx="2613025" cy="316865"/>
          </a:xfrm>
        </p:spPr>
        <p:txBody>
          <a:bodyPr/>
          <a:lstStyle/>
          <a:p>
            <a:fld id="{760FBDFE-C587-4B4C-A407-44438C67B59E}" type="datetimeFigureOut">
              <a:rPr lang="zh-CN" altLang="en-US" smtClean="0"/>
              <a:t>2024/12/6</a:t>
            </a:fld>
            <a:endParaRPr lang="zh-CN" altLang="en-US"/>
          </a:p>
        </p:txBody>
      </p:sp>
      <p:sp>
        <p:nvSpPr>
          <p:cNvPr id="8" name="页脚占位符 7"/>
          <p:cNvSpPr>
            <a:spLocks noGrp="1"/>
          </p:cNvSpPr>
          <p:nvPr>
            <p:ph type="ftr" sz="quarter" idx="11"/>
            <p:custDataLst>
              <p:tags r:id="rId8"/>
            </p:custDataLst>
          </p:nvPr>
        </p:nvSpPr>
        <p:spPr>
          <a:xfrm>
            <a:off x="4116000" y="6314400"/>
            <a:ext cx="3960000" cy="316800"/>
          </a:xfrm>
        </p:spPr>
        <p:txBody>
          <a:bodyPr/>
          <a:lstStyle/>
          <a:p>
            <a:endParaRPr lang="zh-CN" altLang="en-US" dirty="0"/>
          </a:p>
        </p:txBody>
      </p:sp>
      <p:sp>
        <p:nvSpPr>
          <p:cNvPr id="9" name="灯片编号占位符 8"/>
          <p:cNvSpPr>
            <a:spLocks noGrp="1"/>
          </p:cNvSpPr>
          <p:nvPr>
            <p:ph type="sldNum" sz="quarter" idx="12"/>
            <p:custDataLst>
              <p:tags r:id="rId9"/>
            </p:custDataLst>
          </p:nvPr>
        </p:nvSpPr>
        <p:spPr>
          <a:xfrm>
            <a:off x="8877300" y="6314440"/>
            <a:ext cx="2618740" cy="316865"/>
          </a:xfrm>
        </p:spPr>
        <p:txBody>
          <a:bodyPr/>
          <a:lstStyle/>
          <a:p>
            <a:fld id="{49AE70B2-8BF9-45C0-BB95-33D1B9D3A854}" type="slidenum">
              <a:rPr lang="zh-CN" altLang="en-US" smtClean="0"/>
              <a:t>‹#›</a:t>
            </a:fld>
            <a:endParaRPr lang="zh-CN" alt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Only" preserve="1">
  <p:cSld name="仅标题">
    <p:spTree>
      <p:nvGrpSpPr>
        <p:cNvPr id="1" name=""/>
        <p:cNvGrpSpPr/>
        <p:nvPr/>
      </p:nvGrpSpPr>
      <p:grpSpPr>
        <a:xfrm>
          <a:off x="0" y="0"/>
          <a:ext cx="0" cy="0"/>
          <a:chOff x="0" y="0"/>
          <a:chExt cx="0" cy="0"/>
        </a:xfrm>
      </p:grpSpPr>
      <p:sp>
        <p:nvSpPr>
          <p:cNvPr id="7" name="任意多边形 6"/>
          <p:cNvSpPr/>
          <p:nvPr userDrawn="1">
            <p:custDataLst>
              <p:tags r:id="rId1"/>
            </p:custDataLst>
          </p:nvPr>
        </p:nvSpPr>
        <p:spPr>
          <a:xfrm rot="5400000" flipV="1">
            <a:off x="-300990" y="301625"/>
            <a:ext cx="987425" cy="384810"/>
          </a:xfrm>
          <a:custGeom>
            <a:avLst/>
            <a:gdLst/>
            <a:ahLst/>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6" name="标题"/>
          <p:cNvSpPr txBox="1">
            <a:spLocks noGrp="1"/>
          </p:cNvSpPr>
          <p:nvPr>
            <p:ph type="title" idx="1"/>
            <p:custDataLst>
              <p:tags r:id="rId2"/>
            </p:custDataLst>
          </p:nvPr>
        </p:nvSpPr>
        <p:spPr>
          <a:xfrm>
            <a:off x="695960" y="360000"/>
            <a:ext cx="10800080" cy="720000"/>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dirty="0">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p>
        </p:txBody>
      </p:sp>
      <p:sp>
        <p:nvSpPr>
          <p:cNvPr id="3" name="日期占位符 2"/>
          <p:cNvSpPr>
            <a:spLocks noGrp="1"/>
          </p:cNvSpPr>
          <p:nvPr>
            <p:ph type="dt" sz="half" idx="10"/>
            <p:custDataLst>
              <p:tags r:id="rId3"/>
            </p:custDataLst>
          </p:nvPr>
        </p:nvSpPr>
        <p:spPr>
          <a:xfrm>
            <a:off x="699135" y="6314440"/>
            <a:ext cx="2613025" cy="316865"/>
          </a:xfrm>
        </p:spPr>
        <p:txBody>
          <a:body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4"/>
            </p:custDataLst>
          </p:nvPr>
        </p:nvSpPr>
        <p:spPr>
          <a:xfrm>
            <a:off x="4116000" y="6314400"/>
            <a:ext cx="3960000" cy="316800"/>
          </a:xfrm>
        </p:spPr>
        <p:txBody>
          <a:bodyPr/>
          <a:lstStyle/>
          <a:p>
            <a:endParaRPr lang="zh-CN" altLang="en-US" dirty="0"/>
          </a:p>
        </p:txBody>
      </p:sp>
      <p:sp>
        <p:nvSpPr>
          <p:cNvPr id="5" name="灯片编号占位符 4"/>
          <p:cNvSpPr>
            <a:spLocks noGrp="1"/>
          </p:cNvSpPr>
          <p:nvPr>
            <p:ph type="sldNum" sz="quarter" idx="12"/>
            <p:custDataLst>
              <p:tags r:id="rId5"/>
            </p:custDataLst>
          </p:nvPr>
        </p:nvSpPr>
        <p:spPr>
          <a:xfrm>
            <a:off x="8877300" y="6314440"/>
            <a:ext cx="2618740" cy="316865"/>
          </a:xfrm>
        </p:spPr>
        <p:txBody>
          <a:bodyPr/>
          <a:lstStyle/>
          <a:p>
            <a:fld id="{49AE70B2-8BF9-45C0-BB95-33D1B9D3A854}" type="slidenum">
              <a:rPr lang="zh-CN" altLang="en-US" smtClean="0"/>
              <a:t>‹#›</a:t>
            </a:fld>
            <a:endParaRPr lang="zh-CN" alt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空白">
    <p:spTree>
      <p:nvGrpSpPr>
        <p:cNvPr id="1" name=""/>
        <p:cNvGrpSpPr/>
        <p:nvPr/>
      </p:nvGrpSpPr>
      <p:grpSpPr>
        <a:xfrm>
          <a:off x="0" y="0"/>
          <a:ext cx="0" cy="0"/>
          <a:chOff x="0" y="0"/>
          <a:chExt cx="0" cy="0"/>
        </a:xfrm>
      </p:grpSpPr>
      <p:sp>
        <p:nvSpPr>
          <p:cNvPr id="14" name="任意多边形 13"/>
          <p:cNvSpPr/>
          <p:nvPr>
            <p:custDataLst>
              <p:tags r:id="rId1"/>
            </p:custDataLst>
          </p:nvPr>
        </p:nvSpPr>
        <p:spPr>
          <a:xfrm rot="5400000" flipV="1">
            <a:off x="-300990" y="301625"/>
            <a:ext cx="987425" cy="384810"/>
          </a:xfrm>
          <a:custGeom>
            <a:avLst/>
            <a:gdLst/>
            <a:ahLst/>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t>2024/12/6</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dirty="0"/>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 preserve="1">
  <p:cSld name="仅内容">
    <p:spTree>
      <p:nvGrpSpPr>
        <p:cNvPr id="1" name=""/>
        <p:cNvGrpSpPr/>
        <p:nvPr/>
      </p:nvGrpSpPr>
      <p:grpSpPr>
        <a:xfrm>
          <a:off x="0" y="0"/>
          <a:ext cx="0" cy="0"/>
          <a:chOff x="0" y="0"/>
          <a:chExt cx="0" cy="0"/>
        </a:xfrm>
      </p:grpSpPr>
      <p:sp>
        <p:nvSpPr>
          <p:cNvPr id="7" name="正文"/>
          <p:cNvSpPr txBox="1">
            <a:spLocks noGrp="1"/>
          </p:cNvSpPr>
          <p:nvPr>
            <p:ph idx="2"/>
            <p:custDataLst>
              <p:tags r:id="rId1"/>
            </p:custDataLst>
          </p:nvPr>
        </p:nvSpPr>
        <p:spPr>
          <a:xfrm>
            <a:off x="695960" y="360045"/>
            <a:ext cx="10801985" cy="581787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ts val="0"/>
              </a:spcAft>
              <a:buClrTx/>
              <a:buSzTx/>
              <a:buFont typeface="Arial" panose="020B0604020202020204" pitchFamily="34" charset="0"/>
              <a:buChar char="●"/>
              <a:defRPr kumimoji="0" lang="zh-CN" altLang="en-US" sz="1800" b="0" i="0" u="none" strike="noStrike" kern="1200" cap="none" spc="150" normalizeH="0" baseline="0" noProof="1" dirty="0">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449580" marR="0" lvl="1" indent="-231775" fontAlgn="auto">
              <a:lnSpc>
                <a:spcPct val="120000"/>
              </a:lnSpc>
              <a:spcBef>
                <a:spcPts val="0"/>
              </a:spcBef>
              <a:spcAft>
                <a:spcPts val="600"/>
              </a:spcAft>
              <a:buFont typeface="Arial" panose="020B0604020202020204" pitchFamily="34" charset="0"/>
              <a:buChar char="●"/>
              <a:tabLst>
                <a:tab pos="1609725" algn="l"/>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ts val="0"/>
              </a:spcBef>
              <a:spcAft>
                <a:spcPts val="600"/>
              </a:spcAft>
              <a:buFont typeface="Arial" panose="020B0604020202020204"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ts val="0"/>
              </a:spcBef>
              <a:spcAft>
                <a:spcPts val="300"/>
              </a:spcAft>
              <a:buFont typeface="Wingdings" panose="05000000000000000000" charset="0"/>
              <a:buChar char=""/>
              <a:tabLst>
                <a:tab pos="899795" algn="l"/>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ts val="0"/>
              </a:spcBef>
              <a:spcAft>
                <a:spcPts val="300"/>
              </a:spcAft>
              <a:buFont typeface="Arial" panose="020B0604020202020204"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anose="020B0604020202020204" pitchFamily="34" charset="0"/>
              <a:buNone/>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14" name="任意多边形 13"/>
          <p:cNvSpPr/>
          <p:nvPr userDrawn="1">
            <p:custDataLst>
              <p:tags r:id="rId2"/>
            </p:custDataLst>
          </p:nvPr>
        </p:nvSpPr>
        <p:spPr>
          <a:xfrm rot="5400000" flipV="1">
            <a:off x="-300990" y="301625"/>
            <a:ext cx="987425" cy="384810"/>
          </a:xfrm>
          <a:custGeom>
            <a:avLst/>
            <a:gdLst/>
            <a:ahLst/>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4" name="日期占位符 3"/>
          <p:cNvSpPr>
            <a:spLocks noGrp="1"/>
          </p:cNvSpPr>
          <p:nvPr>
            <p:ph type="dt" sz="half" idx="10"/>
            <p:custDataLst>
              <p:tags r:id="rId3"/>
            </p:custDataLst>
          </p:nvPr>
        </p:nvSpPr>
        <p:spPr>
          <a:xfrm>
            <a:off x="699135" y="6314440"/>
            <a:ext cx="2613025" cy="316865"/>
          </a:xfrm>
        </p:spPr>
        <p:txBody>
          <a:body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4"/>
            </p:custDataLst>
          </p:nvPr>
        </p:nvSpPr>
        <p:spPr>
          <a:xfrm>
            <a:off x="4116000" y="6314400"/>
            <a:ext cx="3960000" cy="316800"/>
          </a:xfrm>
        </p:spPr>
        <p:txBody>
          <a:bodyPr/>
          <a:lstStyle/>
          <a:p>
            <a:endParaRPr lang="zh-CN" altLang="en-US" dirty="0"/>
          </a:p>
        </p:txBody>
      </p:sp>
      <p:sp>
        <p:nvSpPr>
          <p:cNvPr id="6" name="灯片编号占位符 5"/>
          <p:cNvSpPr>
            <a:spLocks noGrp="1"/>
          </p:cNvSpPr>
          <p:nvPr>
            <p:ph type="sldNum" sz="quarter" idx="12"/>
            <p:custDataLst>
              <p:tags r:id="rId5"/>
            </p:custDataLst>
          </p:nvPr>
        </p:nvSpPr>
        <p:spPr>
          <a:xfrm>
            <a:off x="8877300" y="6314440"/>
            <a:ext cx="2618740" cy="316865"/>
          </a:xfrm>
        </p:spPr>
        <p:txBody>
          <a:bodyPr/>
          <a:lstStyle/>
          <a:p>
            <a:fld id="{49AE70B2-8BF9-45C0-BB95-33D1B9D3A854}" type="slidenum">
              <a:rPr lang="zh-CN" altLang="en-US" smtClean="0"/>
              <a:t>‹#›</a:t>
            </a:fld>
            <a:endParaRPr lang="zh-CN" altLang="en-US"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titleOnly" preserve="1">
  <p:cSld name="标题和副标题">
    <p:spTree>
      <p:nvGrpSpPr>
        <p:cNvPr id="1" name=""/>
        <p:cNvGrpSpPr/>
        <p:nvPr/>
      </p:nvGrpSpPr>
      <p:grpSpPr>
        <a:xfrm>
          <a:off x="0" y="0"/>
          <a:ext cx="0" cy="0"/>
          <a:chOff x="0" y="0"/>
          <a:chExt cx="0" cy="0"/>
        </a:xfrm>
      </p:grpSpPr>
      <p:sp>
        <p:nvSpPr>
          <p:cNvPr id="8" name="任意多边形 7"/>
          <p:cNvSpPr/>
          <p:nvPr userDrawn="1">
            <p:custDataLst>
              <p:tags r:id="rId1"/>
            </p:custDataLst>
          </p:nvPr>
        </p:nvSpPr>
        <p:spPr>
          <a:xfrm rot="5400000" flipV="1">
            <a:off x="-300990" y="301625"/>
            <a:ext cx="987425" cy="384810"/>
          </a:xfrm>
          <a:custGeom>
            <a:avLst/>
            <a:gdLst/>
            <a:ahLst/>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7" name="副标题"/>
          <p:cNvSpPr txBox="1">
            <a:spLocks noGrp="1"/>
          </p:cNvSpPr>
          <p:nvPr>
            <p:ph type="body" idx="2" hasCustomPrompt="1"/>
            <p:custDataLst>
              <p:tags r:id="rId2"/>
            </p:custDataLst>
          </p:nvPr>
        </p:nvSpPr>
        <p:spPr>
          <a:xfrm>
            <a:off x="695960" y="1301750"/>
            <a:ext cx="10799088" cy="405553"/>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dirty="0">
                <a:solidFill>
                  <a:schemeClr val="tx1">
                    <a:lumMod val="75000"/>
                    <a:lumOff val="25000"/>
                  </a:schemeClr>
                </a:solidFill>
                <a:latin typeface="+mn-lt"/>
                <a:ea typeface="+mn-lt"/>
                <a:cs typeface="MiSans Normal" panose="00000500000000000000" charset="-122"/>
              </a:defRPr>
            </a:lvl1pPr>
          </a:lstStyle>
          <a:p>
            <a:pPr lvl="0" algn="l"/>
            <a:r>
              <a:rPr>
                <a:sym typeface="+mn-ea"/>
              </a:rPr>
              <a:t>单击此处编辑母版副标题样式</a:t>
            </a:r>
          </a:p>
        </p:txBody>
      </p:sp>
      <p:sp>
        <p:nvSpPr>
          <p:cNvPr id="6" name="标题"/>
          <p:cNvSpPr txBox="1">
            <a:spLocks noGrp="1"/>
          </p:cNvSpPr>
          <p:nvPr>
            <p:ph type="title" idx="1"/>
            <p:custDataLst>
              <p:tags r:id="rId3"/>
            </p:custDataLst>
          </p:nvPr>
        </p:nvSpPr>
        <p:spPr>
          <a:xfrm>
            <a:off x="695960" y="360000"/>
            <a:ext cx="10800080" cy="720000"/>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dirty="0">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p>
        </p:txBody>
      </p:sp>
      <p:sp>
        <p:nvSpPr>
          <p:cNvPr id="3" name="日期占位符 2"/>
          <p:cNvSpPr>
            <a:spLocks noGrp="1"/>
          </p:cNvSpPr>
          <p:nvPr>
            <p:ph type="dt" sz="half" idx="10"/>
            <p:custDataLst>
              <p:tags r:id="rId4"/>
            </p:custDataLst>
          </p:nvPr>
        </p:nvSpPr>
        <p:spPr>
          <a:xfrm>
            <a:off x="694055" y="6314440"/>
            <a:ext cx="2618105" cy="316865"/>
          </a:xfrm>
        </p:spPr>
        <p:txBody>
          <a:body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5"/>
            </p:custDataLst>
          </p:nvPr>
        </p:nvSpPr>
        <p:spPr>
          <a:xfrm>
            <a:off x="4116000" y="6314400"/>
            <a:ext cx="3960000" cy="316800"/>
          </a:xfrm>
        </p:spPr>
        <p:txBody>
          <a:bodyPr/>
          <a:lstStyle/>
          <a:p>
            <a:endParaRPr lang="zh-CN" altLang="en-US" dirty="0"/>
          </a:p>
        </p:txBody>
      </p:sp>
      <p:sp>
        <p:nvSpPr>
          <p:cNvPr id="5" name="灯片编号占位符 4"/>
          <p:cNvSpPr>
            <a:spLocks noGrp="1"/>
          </p:cNvSpPr>
          <p:nvPr>
            <p:ph type="sldNum" sz="quarter" idx="12"/>
            <p:custDataLst>
              <p:tags r:id="rId6"/>
            </p:custDataLst>
          </p:nvPr>
        </p:nvSpPr>
        <p:spPr>
          <a:xfrm>
            <a:off x="8877300" y="6314440"/>
            <a:ext cx="2618740" cy="316865"/>
          </a:xfrm>
        </p:spPr>
        <p:txBody>
          <a:bodyPr/>
          <a:lstStyle/>
          <a:p>
            <a:fld id="{49AE70B2-8BF9-45C0-BB95-33D1B9D3A854}" type="slidenum">
              <a:rPr lang="zh-CN" altLang="en-US" smtClean="0"/>
              <a:t>‹#›</a:t>
            </a:fld>
            <a:endParaRPr lang="zh-CN" alt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末尾幻灯片">
    <p:bg>
      <p:bgPr>
        <a:solidFill>
          <a:schemeClr val="bg2"/>
        </a:solidFill>
        <a:effectLst/>
      </p:bgPr>
    </p:bg>
    <p:spTree>
      <p:nvGrpSpPr>
        <p:cNvPr id="1" name=""/>
        <p:cNvGrpSpPr/>
        <p:nvPr/>
      </p:nvGrpSpPr>
      <p:grpSpPr>
        <a:xfrm>
          <a:off x="0" y="0"/>
          <a:ext cx="0" cy="0"/>
          <a:chOff x="0" y="0"/>
          <a:chExt cx="0" cy="0"/>
        </a:xfrm>
      </p:grpSpPr>
      <p:sp>
        <p:nvSpPr>
          <p:cNvPr id="23" name="任意多边形 22"/>
          <p:cNvSpPr/>
          <p:nvPr userDrawn="1">
            <p:custDataLst>
              <p:tags r:id="rId1"/>
            </p:custDataLst>
          </p:nvPr>
        </p:nvSpPr>
        <p:spPr>
          <a:xfrm>
            <a:off x="-14605" y="-1"/>
            <a:ext cx="6006465" cy="6858001"/>
          </a:xfrm>
          <a:custGeom>
            <a:avLst/>
            <a:gdLst/>
            <a:ahLst/>
            <a:cxnLst>
              <a:cxn ang="3">
                <a:pos x="hc" y="t"/>
              </a:cxn>
              <a:cxn ang="cd2">
                <a:pos x="l" y="vc"/>
              </a:cxn>
              <a:cxn ang="cd4">
                <a:pos x="hc" y="b"/>
              </a:cxn>
              <a:cxn ang="0">
                <a:pos x="r" y="vc"/>
              </a:cxn>
            </a:cxnLst>
            <a:rect l="l" t="t" r="r" b="b"/>
            <a:pathLst>
              <a:path w="9459" h="10862">
                <a:moveTo>
                  <a:pt x="0" y="0"/>
                </a:moveTo>
                <a:lnTo>
                  <a:pt x="7595" y="0"/>
                </a:lnTo>
                <a:lnTo>
                  <a:pt x="7612" y="22"/>
                </a:lnTo>
                <a:cubicBezTo>
                  <a:pt x="8770" y="1514"/>
                  <a:pt x="9459" y="3388"/>
                  <a:pt x="9459" y="5423"/>
                </a:cubicBezTo>
                <a:cubicBezTo>
                  <a:pt x="9459" y="7458"/>
                  <a:pt x="8770" y="9332"/>
                  <a:pt x="7612" y="10824"/>
                </a:cubicBezTo>
                <a:lnTo>
                  <a:pt x="7582" y="10862"/>
                </a:lnTo>
                <a:lnTo>
                  <a:pt x="0" y="10862"/>
                </a:lnTo>
                <a:lnTo>
                  <a:pt x="0" y="0"/>
                </a:lnTo>
                <a:close/>
              </a:path>
            </a:pathLst>
          </a:custGeom>
          <a:solidFill>
            <a:schemeClr val="bg2"/>
          </a:solidFill>
          <a:ln>
            <a:noFill/>
          </a:ln>
          <a:effectLst>
            <a:outerShdw blurRad="495300" dist="381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a:cs typeface="MiSans Normal" panose="00000500000000000000" charset="-122"/>
            </a:endParaRPr>
          </a:p>
        </p:txBody>
      </p:sp>
      <p:sp>
        <p:nvSpPr>
          <p:cNvPr id="24" name="任意多边形 23"/>
          <p:cNvSpPr/>
          <p:nvPr userDrawn="1">
            <p:custDataLst>
              <p:tags r:id="rId2"/>
            </p:custDataLst>
          </p:nvPr>
        </p:nvSpPr>
        <p:spPr>
          <a:xfrm rot="16200000">
            <a:off x="-1383664" y="1369058"/>
            <a:ext cx="6858000" cy="4119881"/>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10858" h="6488">
                <a:moveTo>
                  <a:pt x="0" y="0"/>
                </a:moveTo>
                <a:lnTo>
                  <a:pt x="10858" y="0"/>
                </a:lnTo>
                <a:lnTo>
                  <a:pt x="10858" y="2789"/>
                </a:lnTo>
                <a:lnTo>
                  <a:pt x="10834" y="2850"/>
                </a:lnTo>
                <a:cubicBezTo>
                  <a:pt x="9962" y="4984"/>
                  <a:pt x="7865" y="6488"/>
                  <a:pt x="5417" y="6488"/>
                </a:cubicBezTo>
                <a:cubicBezTo>
                  <a:pt x="2982" y="6488"/>
                  <a:pt x="895" y="5001"/>
                  <a:pt x="15" y="2885"/>
                </a:cubicBezTo>
                <a:lnTo>
                  <a:pt x="0" y="2849"/>
                </a:lnTo>
                <a:lnTo>
                  <a:pt x="0" y="0"/>
                </a:lnTo>
                <a:close/>
              </a:path>
            </a:pathLst>
          </a:custGeom>
          <a:solidFill>
            <a:schemeClr val="bg2"/>
          </a:solidFill>
          <a:ln>
            <a:noFill/>
          </a:ln>
          <a:effectLst>
            <a:outerShdw blurRad="495300" dist="152400" dir="2700000" algn="tl" rotWithShape="0">
              <a:schemeClr val="accent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a:solidFill>
                <a:schemeClr val="lt1"/>
              </a:solidFill>
              <a:cs typeface="MiSans Normal" panose="00000500000000000000" charset="-122"/>
            </a:endParaRPr>
          </a:p>
        </p:txBody>
      </p:sp>
      <p:sp>
        <p:nvSpPr>
          <p:cNvPr id="26" name="任意多边形 25"/>
          <p:cNvSpPr/>
          <p:nvPr userDrawn="1">
            <p:custDataLst>
              <p:tags r:id="rId3"/>
            </p:custDataLst>
          </p:nvPr>
        </p:nvSpPr>
        <p:spPr>
          <a:xfrm rot="16200000">
            <a:off x="-1336642" y="2318743"/>
            <a:ext cx="4864351" cy="2220278"/>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7660" h="3514">
                <a:moveTo>
                  <a:pt x="0" y="0"/>
                </a:moveTo>
                <a:lnTo>
                  <a:pt x="7660" y="0"/>
                </a:lnTo>
                <a:lnTo>
                  <a:pt x="7659" y="14"/>
                </a:lnTo>
                <a:cubicBezTo>
                  <a:pt x="7485" y="1975"/>
                  <a:pt x="5837" y="3514"/>
                  <a:pt x="3830" y="3514"/>
                </a:cubicBezTo>
                <a:cubicBezTo>
                  <a:pt x="1822" y="3514"/>
                  <a:pt x="173" y="1974"/>
                  <a:pt x="1" y="10"/>
                </a:cubicBezTo>
                <a:lnTo>
                  <a:pt x="0" y="0"/>
                </a:lnTo>
                <a:close/>
              </a:path>
            </a:pathLst>
          </a:custGeom>
          <a:solidFill>
            <a:schemeClr val="bg2"/>
          </a:solidFill>
          <a:ln>
            <a:noFill/>
          </a:ln>
          <a:effectLst>
            <a:outerShdw blurRad="495300" dist="38100" dir="2700000" algn="tl" rotWithShape="0">
              <a:schemeClr val="accent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a:solidFill>
                <a:schemeClr val="lt1"/>
              </a:solidFill>
              <a:cs typeface="MiSans Normal" panose="00000500000000000000" charset="-122"/>
            </a:endParaRPr>
          </a:p>
        </p:txBody>
      </p:sp>
      <p:sp>
        <p:nvSpPr>
          <p:cNvPr id="30" name="圆角矩形 29"/>
          <p:cNvSpPr/>
          <p:nvPr userDrawn="1">
            <p:custDataLst>
              <p:tags r:id="rId4"/>
            </p:custDataLst>
          </p:nvPr>
        </p:nvSpPr>
        <p:spPr>
          <a:xfrm rot="10800000">
            <a:off x="5155565" y="3855720"/>
            <a:ext cx="5383530" cy="111125"/>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p>
            <a:pPr algn="ctr"/>
            <a:endParaRPr lang="zh-CN" altLang="en-US">
              <a:cs typeface="MiSans Normal" panose="00000500000000000000" charset="-122"/>
            </a:endParaRPr>
          </a:p>
        </p:txBody>
      </p:sp>
      <p:cxnSp>
        <p:nvCxnSpPr>
          <p:cNvPr id="32" name="直接连接符 31"/>
          <p:cNvCxnSpPr/>
          <p:nvPr userDrawn="1">
            <p:custDataLst>
              <p:tags r:id="rId5"/>
            </p:custDataLst>
          </p:nvPr>
        </p:nvCxnSpPr>
        <p:spPr>
          <a:xfrm>
            <a:off x="11197590" y="2981325"/>
            <a:ext cx="215900" cy="0"/>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userDrawn="1">
            <p:custDataLst>
              <p:tags r:id="rId6"/>
            </p:custDataLst>
          </p:nvPr>
        </p:nvCxnSpPr>
        <p:spPr>
          <a:xfrm>
            <a:off x="11305540" y="1912620"/>
            <a:ext cx="0" cy="59499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userDrawn="1">
            <p:custDataLst>
              <p:tags r:id="rId7"/>
            </p:custDataLst>
          </p:nvPr>
        </p:nvCxnSpPr>
        <p:spPr>
          <a:xfrm>
            <a:off x="11305540" y="3455035"/>
            <a:ext cx="0" cy="63690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7" name="椭圆 36"/>
          <p:cNvSpPr/>
          <p:nvPr userDrawn="1">
            <p:custDataLst>
              <p:tags r:id="rId8"/>
            </p:custDataLst>
          </p:nvPr>
        </p:nvSpPr>
        <p:spPr>
          <a:xfrm>
            <a:off x="10016490" y="4434205"/>
            <a:ext cx="538480" cy="538480"/>
          </a:xfrm>
          <a:prstGeom prst="ellipse">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a:cs typeface="MiSans Normal" panose="00000500000000000000" charset="-122"/>
            </a:endParaRPr>
          </a:p>
        </p:txBody>
      </p:sp>
      <p:sp>
        <p:nvSpPr>
          <p:cNvPr id="38" name="椭圆 37"/>
          <p:cNvSpPr/>
          <p:nvPr userDrawn="1">
            <p:custDataLst>
              <p:tags r:id="rId9"/>
            </p:custDataLst>
          </p:nvPr>
        </p:nvSpPr>
        <p:spPr>
          <a:xfrm>
            <a:off x="10123170" y="4540885"/>
            <a:ext cx="325120" cy="32512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2500" lnSpcReduction="20000"/>
          </a:bodyPr>
          <a:lstStyle/>
          <a:p>
            <a:pPr algn="ctr"/>
            <a:endParaRPr lang="zh-CN" altLang="en-US">
              <a:cs typeface="MiSans Normal" panose="00000500000000000000" charset="-122"/>
            </a:endParaRPr>
          </a:p>
        </p:txBody>
      </p:sp>
      <p:sp>
        <p:nvSpPr>
          <p:cNvPr id="39" name="向下箭头"/>
          <p:cNvSpPr/>
          <p:nvPr userDrawn="1">
            <p:custDataLst>
              <p:tags r:id="rId10"/>
            </p:custDataLst>
          </p:nvPr>
        </p:nvSpPr>
        <p:spPr>
          <a:xfrm>
            <a:off x="10227310" y="4633595"/>
            <a:ext cx="118745" cy="139700"/>
          </a:xfrm>
          <a:custGeom>
            <a:avLst/>
            <a:gdLst>
              <a:gd name="connsiteX0" fmla="*/ 222512 w 477622"/>
              <a:gd name="connsiteY0" fmla="*/ 0 h 559381"/>
              <a:gd name="connsiteX1" fmla="*/ 258512 w 477622"/>
              <a:gd name="connsiteY1" fmla="*/ 0 h 559381"/>
              <a:gd name="connsiteX2" fmla="*/ 258512 w 477622"/>
              <a:gd name="connsiteY2" fmla="*/ 488296 h 559381"/>
              <a:gd name="connsiteX3" fmla="*/ 452168 w 477622"/>
              <a:gd name="connsiteY3" fmla="*/ 294641 h 559381"/>
              <a:gd name="connsiteX4" fmla="*/ 477622 w 477622"/>
              <a:gd name="connsiteY4" fmla="*/ 320096 h 559381"/>
              <a:gd name="connsiteX5" fmla="*/ 264266 w 477622"/>
              <a:gd name="connsiteY5" fmla="*/ 533452 h 559381"/>
              <a:gd name="connsiteX6" fmla="*/ 264740 w 477622"/>
              <a:gd name="connsiteY6" fmla="*/ 533926 h 559381"/>
              <a:gd name="connsiteX7" fmla="*/ 239284 w 477622"/>
              <a:gd name="connsiteY7" fmla="*/ 559381 h 559381"/>
              <a:gd name="connsiteX8" fmla="*/ 238812 w 477622"/>
              <a:gd name="connsiteY8" fmla="*/ 558908 h 559381"/>
              <a:gd name="connsiteX9" fmla="*/ 238338 w 477622"/>
              <a:gd name="connsiteY9" fmla="*/ 559381 h 559381"/>
              <a:gd name="connsiteX10" fmla="*/ 212882 w 477622"/>
              <a:gd name="connsiteY10" fmla="*/ 533926 h 559381"/>
              <a:gd name="connsiteX11" fmla="*/ 213356 w 477622"/>
              <a:gd name="connsiteY11" fmla="*/ 533452 h 559381"/>
              <a:gd name="connsiteX12" fmla="*/ 0 w 477622"/>
              <a:gd name="connsiteY12" fmla="*/ 320096 h 559381"/>
              <a:gd name="connsiteX13" fmla="*/ 25456 w 477622"/>
              <a:gd name="connsiteY13" fmla="*/ 294641 h 559381"/>
              <a:gd name="connsiteX14" fmla="*/ 222512 w 477622"/>
              <a:gd name="connsiteY14" fmla="*/ 491698 h 559381"/>
              <a:gd name="connsiteX15" fmla="*/ 222512 w 477622"/>
              <a:gd name="connsiteY15" fmla="*/ 0 h 559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77622" h="559381">
                <a:moveTo>
                  <a:pt x="222512" y="0"/>
                </a:moveTo>
                <a:lnTo>
                  <a:pt x="258512" y="0"/>
                </a:lnTo>
                <a:lnTo>
                  <a:pt x="258512" y="488296"/>
                </a:lnTo>
                <a:lnTo>
                  <a:pt x="452168" y="294641"/>
                </a:lnTo>
                <a:lnTo>
                  <a:pt x="477622" y="320096"/>
                </a:lnTo>
                <a:lnTo>
                  <a:pt x="264266" y="533452"/>
                </a:lnTo>
                <a:lnTo>
                  <a:pt x="264740" y="533926"/>
                </a:lnTo>
                <a:lnTo>
                  <a:pt x="239284" y="559381"/>
                </a:lnTo>
                <a:lnTo>
                  <a:pt x="238812" y="558908"/>
                </a:lnTo>
                <a:lnTo>
                  <a:pt x="238338" y="559381"/>
                </a:lnTo>
                <a:lnTo>
                  <a:pt x="212882" y="533926"/>
                </a:lnTo>
                <a:lnTo>
                  <a:pt x="213356" y="533452"/>
                </a:lnTo>
                <a:lnTo>
                  <a:pt x="0" y="320096"/>
                </a:lnTo>
                <a:lnTo>
                  <a:pt x="25456" y="294641"/>
                </a:lnTo>
                <a:lnTo>
                  <a:pt x="222512" y="491698"/>
                </a:lnTo>
                <a:lnTo>
                  <a:pt x="222512" y="0"/>
                </a:lnTo>
                <a:close/>
              </a:path>
            </a:pathLst>
          </a:cu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44" name="任意多边形 43"/>
          <p:cNvSpPr/>
          <p:nvPr userDrawn="1">
            <p:custDataLst>
              <p:tags r:id="rId11"/>
            </p:custDataLst>
          </p:nvPr>
        </p:nvSpPr>
        <p:spPr>
          <a:xfrm>
            <a:off x="8945880" y="5997575"/>
            <a:ext cx="3246120" cy="860425"/>
          </a:xfrm>
          <a:custGeom>
            <a:avLst/>
            <a:gdLst/>
            <a:ahLst/>
            <a:cxnLst>
              <a:cxn ang="3">
                <a:pos x="hc" y="t"/>
              </a:cxn>
              <a:cxn ang="cd2">
                <a:pos x="l" y="vc"/>
              </a:cxn>
              <a:cxn ang="cd4">
                <a:pos x="hc" y="b"/>
              </a:cxn>
              <a:cxn ang="0">
                <a:pos x="r" y="vc"/>
              </a:cxn>
            </a:cxnLst>
            <a:rect l="l" t="t" r="r" b="b"/>
            <a:pathLst>
              <a:path w="5112" h="1355">
                <a:moveTo>
                  <a:pt x="301" y="0"/>
                </a:moveTo>
                <a:lnTo>
                  <a:pt x="5112" y="0"/>
                </a:lnTo>
                <a:lnTo>
                  <a:pt x="5112" y="1355"/>
                </a:lnTo>
                <a:lnTo>
                  <a:pt x="0" y="1355"/>
                </a:lnTo>
                <a:lnTo>
                  <a:pt x="0" y="301"/>
                </a:lnTo>
                <a:cubicBezTo>
                  <a:pt x="0" y="135"/>
                  <a:pt x="135" y="0"/>
                  <a:pt x="30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7" name="标题"/>
          <p:cNvSpPr txBox="1">
            <a:spLocks noGrp="1"/>
          </p:cNvSpPr>
          <p:nvPr>
            <p:ph type="title" idx="1" hasCustomPrompt="1"/>
            <p:custDataLst>
              <p:tags r:id="rId12"/>
            </p:custDataLst>
          </p:nvPr>
        </p:nvSpPr>
        <p:spPr>
          <a:xfrm>
            <a:off x="2418715" y="1901190"/>
            <a:ext cx="8250555" cy="1705610"/>
          </a:xfrm>
          <a:prstGeom prst="rect">
            <a:avLst/>
          </a:prstGeom>
          <a:noFill/>
        </p:spPr>
        <p:txBody>
          <a:bodyPr wrap="square" lIns="91440" tIns="45720" rIns="91440" bIns="45720" rtlCol="0" anchor="b" anchorCtr="0">
            <a:normAutofit/>
          </a:bodyPr>
          <a:lstStyle>
            <a:lvl1pPr marL="0" marR="0" lvl="0" algn="r" defTabSz="914400" rtl="0" eaLnBrk="1" fontAlgn="auto" latinLnBrk="0" hangingPunct="1">
              <a:lnSpc>
                <a:spcPct val="100000"/>
              </a:lnSpc>
              <a:buClrTx/>
              <a:buSzTx/>
              <a:buFontTx/>
              <a:buNone/>
              <a:defRPr kumimoji="0" lang="en-US" altLang="zh-CN" sz="7200" b="0" i="0" u="none" strike="noStrike" kern="1200" cap="none" spc="0" normalizeH="0" baseline="0" noProof="1">
                <a:solidFill>
                  <a:schemeClr val="tx1">
                    <a:lumMod val="85000"/>
                    <a:lumOff val="15000"/>
                  </a:schemeClr>
                </a:solidFill>
                <a:latin typeface="+mj-ea"/>
                <a:ea typeface="+mj-ea"/>
                <a:cs typeface="MiSans Heavy" panose="00000A00000000000000" charset="-122"/>
                <a:sym typeface="+mn-ea"/>
              </a:defRPr>
            </a:lvl1pPr>
          </a:lstStyle>
          <a:p>
            <a:pPr lvl="0" algn="r">
              <a:buClrTx/>
              <a:buSzTx/>
              <a:buFontTx/>
            </a:pPr>
            <a:r>
              <a:rPr>
                <a:sym typeface="+mn-ea"/>
              </a:rPr>
              <a:t>单击此处编辑标题</a:t>
            </a:r>
          </a:p>
        </p:txBody>
      </p:sp>
      <p:sp>
        <p:nvSpPr>
          <p:cNvPr id="4" name="日期占位符 3"/>
          <p:cNvSpPr>
            <a:spLocks noGrp="1"/>
          </p:cNvSpPr>
          <p:nvPr>
            <p:ph type="dt" sz="half" idx="10"/>
            <p:custDataLst>
              <p:tags r:id="rId13"/>
            </p:custDataLst>
          </p:nvPr>
        </p:nvSpPr>
        <p:spPr>
          <a:xfrm>
            <a:off x="612000" y="6314400"/>
            <a:ext cx="2700000" cy="316800"/>
          </a:xfrm>
        </p:spPr>
        <p:txBody>
          <a:body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14"/>
            </p:custDataLst>
          </p:nvPr>
        </p:nvSpPr>
        <p:spPr>
          <a:xfrm>
            <a:off x="4116000" y="6314400"/>
            <a:ext cx="3960000" cy="316800"/>
          </a:xfrm>
        </p:spPr>
        <p:txBody>
          <a:bodyPr/>
          <a:lstStyle/>
          <a:p>
            <a:endParaRPr lang="zh-CN" altLang="en-US" dirty="0"/>
          </a:p>
        </p:txBody>
      </p:sp>
      <p:sp>
        <p:nvSpPr>
          <p:cNvPr id="6" name="灯片编号占位符 5"/>
          <p:cNvSpPr>
            <a:spLocks noGrp="1"/>
          </p:cNvSpPr>
          <p:nvPr>
            <p:ph type="sldNum" sz="quarter" idx="12"/>
            <p:custDataLst>
              <p:tags r:id="rId15"/>
            </p:custDataLst>
          </p:nvPr>
        </p:nvSpPr>
        <p:spPr>
          <a:xfrm>
            <a:off x="8877600" y="6314400"/>
            <a:ext cx="2700000" cy="316800"/>
          </a:xfrm>
        </p:spPr>
        <p:txBody>
          <a:bodyPr/>
          <a:lstStyle/>
          <a:p>
            <a:fld id="{49AE70B2-8BF9-45C0-BB95-33D1B9D3A854}" type="slidenum">
              <a:rPr lang="zh-CN" altLang="en-US" smtClean="0"/>
              <a:t>‹#›</a:t>
            </a:fld>
            <a:endParaRPr lang="zh-CN" altLang="en-US" dirty="0"/>
          </a:p>
        </p:txBody>
      </p:sp>
      <p:sp>
        <p:nvSpPr>
          <p:cNvPr id="18" name="署名占位符 10"/>
          <p:cNvSpPr>
            <a:spLocks noGrp="1"/>
          </p:cNvSpPr>
          <p:nvPr>
            <p:ph type="body" sz="quarter" idx="17" hasCustomPrompt="1"/>
            <p:custDataLst>
              <p:tags r:id="rId16"/>
            </p:custDataLst>
          </p:nvPr>
        </p:nvSpPr>
        <p:spPr>
          <a:xfrm>
            <a:off x="2418715" y="4375145"/>
            <a:ext cx="7444103" cy="656600"/>
          </a:xfrm>
        </p:spPr>
        <p:txBody>
          <a:bodyPr wrap="square" anchor="ctr">
            <a:normAutofit/>
          </a:bodyPr>
          <a:lstStyle>
            <a:lvl1pPr marL="0" indent="0" algn="r">
              <a:lnSpc>
                <a:spcPct val="100000"/>
              </a:lnSpc>
              <a:buNone/>
              <a:defRPr sz="2000" b="0">
                <a:solidFill>
                  <a:schemeClr val="tx1"/>
                </a:solidFill>
                <a:latin typeface="+mj-ea"/>
                <a:ea typeface="+mj-ea"/>
              </a:defRPr>
            </a:lvl1pPr>
          </a:lstStyle>
          <a:p>
            <a:pPr lvl="0"/>
            <a:r>
              <a:rPr lang="zh-CN" altLang="en-US" dirty="0"/>
              <a:t>署名</a:t>
            </a: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custDataLst>
              <p:tags r:id="rId1"/>
            </p:custDataLst>
          </p:nvPr>
        </p:nvSpPr>
        <p:spPr>
          <a:xfrm>
            <a:off x="669882" y="2588281"/>
            <a:ext cx="10852237" cy="899167"/>
          </a:xfrm>
        </p:spPr>
        <p:txBody>
          <a:bodyPr lIns="101600" tIns="38100" rIns="25400" bIns="38100" anchor="t" anchorCtr="0">
            <a:noAutofit/>
          </a:bodyPr>
          <a:lstStyle>
            <a:lvl1pPr algn="ctr">
              <a:defRPr sz="5400" spc="600"/>
            </a:lvl1pPr>
          </a:lstStyle>
          <a:p>
            <a:r>
              <a:rPr lang="zh-CN" altLang="en-US" dirty="0"/>
              <a:t>单击此处编辑标题</a:t>
            </a:r>
          </a:p>
        </p:txBody>
      </p:sp>
      <p:sp>
        <p:nvSpPr>
          <p:cNvPr id="3" name="副标题 2"/>
          <p:cNvSpPr>
            <a:spLocks noGrp="1"/>
          </p:cNvSpPr>
          <p:nvPr>
            <p:ph type="subTitle" idx="1" hasCustomPrompt="1"/>
            <p:custDataLst>
              <p:tags r:id="rId2"/>
            </p:custDataLst>
          </p:nvPr>
        </p:nvSpPr>
        <p:spPr>
          <a:xfrm>
            <a:off x="669882" y="3566160"/>
            <a:ext cx="10852237" cy="950984"/>
          </a:xfrm>
        </p:spPr>
        <p:txBody>
          <a:bodyPr lIns="101600" tIns="38100" rIns="76200" bIns="38100">
            <a:noAutofit/>
          </a:bodyPr>
          <a:lstStyle>
            <a:lvl1pPr marL="0" indent="0" algn="ctr" eaLnBrk="1" fontAlgn="auto" latinLnBrk="0" hangingPunct="1">
              <a:lnSpc>
                <a:spcPct val="100000"/>
              </a:lnSpc>
              <a:buNone/>
              <a:defRPr sz="2400" u="none" strike="noStrike" kern="1200" cap="none" spc="200" normalizeH="0" baseline="0">
                <a:solidFill>
                  <a:schemeClr val="tx1"/>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2024/12/6</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dirty="0"/>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p>
        </p:txBody>
      </p:sp>
      <p:sp>
        <p:nvSpPr>
          <p:cNvPr id="3" name="内容占位符 2"/>
          <p:cNvSpPr>
            <a:spLocks noGrp="1"/>
          </p:cNvSpPr>
          <p:nvPr>
            <p:ph idx="1"/>
            <p:custDataLst>
              <p:tags r:id="rId2"/>
            </p:custDataLst>
          </p:nvPr>
        </p:nvSpPr>
        <p:spPr>
          <a:xfrm>
            <a:off x="669882" y="952508"/>
            <a:ext cx="10852237"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930" y="3808730"/>
            <a:ext cx="10852237" cy="624845"/>
          </a:xfrm>
        </p:spPr>
        <p:txBody>
          <a:bodyPr lIns="101600" tIns="38100" rIns="63500" bIns="38100" anchor="t" anchorCtr="0">
            <a:noAutofit/>
          </a:bodyPr>
          <a:lstStyle>
            <a:lvl1pPr>
              <a:defRPr sz="3600" u="none" strike="noStrike" kern="1200" cap="none" spc="300" normalizeH="0">
                <a:solidFill>
                  <a:schemeClr val="tx1"/>
                </a:solidFill>
                <a:uFillTx/>
                <a:latin typeface="微软雅黑" panose="020B0503020204020204" charset="-122"/>
                <a:ea typeface="微软雅黑" panose="020B0503020204020204" charset="-122"/>
              </a:defRPr>
            </a:lvl1pPr>
          </a:lstStyle>
          <a:p>
            <a:r>
              <a:rPr lang="zh-CN" altLang="en-US" dirty="0"/>
              <a:t>单击此处编辑母版标题样式</a:t>
            </a:r>
          </a:p>
        </p:txBody>
      </p:sp>
      <p:sp>
        <p:nvSpPr>
          <p:cNvPr id="3" name="文本占位符 2"/>
          <p:cNvSpPr>
            <a:spLocks noGrp="1"/>
          </p:cNvSpPr>
          <p:nvPr>
            <p:ph type="body" idx="1"/>
            <p:custDataLst>
              <p:tags r:id="rId2"/>
            </p:custDataLst>
          </p:nvPr>
        </p:nvSpPr>
        <p:spPr>
          <a:xfrm>
            <a:off x="669925" y="4511675"/>
            <a:ext cx="10852237" cy="1077985"/>
          </a:xfrm>
        </p:spPr>
        <p:txBody>
          <a:bodyPr lIns="101600" tIns="38100" rIns="76200" bIns="38100">
            <a:noAutofit/>
          </a:bodyPr>
          <a:lstStyle>
            <a:lvl1pPr marL="0" indent="0" eaLnBrk="1" fontAlgn="auto" latinLnBrk="0" hangingPunct="1">
              <a:buNone/>
              <a:defRPr kumimoji="0" lang="zh-CN" altLang="en-US" sz="1600" b="0" i="0" u="none" strike="noStrike" kern="1200" cap="none" spc="150" normalizeH="0" baseline="0" noProof="1">
                <a:solidFill>
                  <a:schemeClr val="tx1"/>
                </a:solidFill>
                <a:uFillTx/>
                <a:latin typeface="微软雅黑" panose="020B0503020204020204" charset="-122"/>
                <a:ea typeface="微软雅黑" panose="020B050302020402020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p>
        </p:txBody>
      </p:sp>
      <p:sp>
        <p:nvSpPr>
          <p:cNvPr id="3" name="内容占位符 2"/>
          <p:cNvSpPr>
            <a:spLocks noGrp="1"/>
          </p:cNvSpPr>
          <p:nvPr>
            <p:ph sz="half" idx="1"/>
            <p:custDataLst>
              <p:tags r:id="rId2"/>
            </p:custDataLst>
          </p:nvPr>
        </p:nvSpPr>
        <p:spPr>
          <a:xfrm>
            <a:off x="669930" y="952508"/>
            <a:ext cx="5283242"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4" name="内容占位符 3"/>
          <p:cNvSpPr>
            <a:spLocks noGrp="1"/>
          </p:cNvSpPr>
          <p:nvPr>
            <p:ph sz="half" idx="2"/>
            <p:custDataLst>
              <p:tags r:id="rId3"/>
            </p:custDataLst>
          </p:nvPr>
        </p:nvSpPr>
        <p:spPr>
          <a:xfrm>
            <a:off x="6238877" y="952508"/>
            <a:ext cx="5283242" cy="5388907"/>
          </a:xfrm>
        </p:spPr>
        <p:txBody>
          <a:bodyPr>
            <a:noAutofit/>
          </a:bodyPr>
          <a:lstStyle>
            <a:lvl1pPr>
              <a:defRPr sz="1600">
                <a:latin typeface="微软雅黑" panose="020B0503020204020204" charset="-122"/>
                <a:ea typeface="微软雅黑" panose="020B0503020204020204" charset="-122"/>
              </a:defRPr>
            </a:lvl1pPr>
            <a:lvl2pPr>
              <a:defRPr sz="1600">
                <a:latin typeface="微软雅黑" panose="020B0503020204020204" charset="-122"/>
                <a:ea typeface="微软雅黑" panose="020B0503020204020204" charset="-122"/>
              </a:defRPr>
            </a:lvl2pPr>
            <a:lvl3pPr>
              <a:defRPr sz="1600">
                <a:latin typeface="微软雅黑" panose="020B0503020204020204" charset="-122"/>
                <a:ea typeface="微软雅黑" panose="020B0503020204020204" charset="-122"/>
              </a:defRPr>
            </a:lvl3pPr>
            <a:lvl4pPr>
              <a:defRPr sz="1600">
                <a:latin typeface="微软雅黑" panose="020B0503020204020204" charset="-122"/>
                <a:ea typeface="微软雅黑" panose="020B0503020204020204" charset="-122"/>
              </a:defRPr>
            </a:lvl4pPr>
            <a:lvl5pPr>
              <a:defRPr sz="1600">
                <a:latin typeface="微软雅黑" panose="020B0503020204020204" charset="-122"/>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2024/12/6</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p>
        </p:txBody>
      </p:sp>
      <p:sp>
        <p:nvSpPr>
          <p:cNvPr id="3" name="文本占位符 2"/>
          <p:cNvSpPr>
            <a:spLocks noGrp="1"/>
          </p:cNvSpPr>
          <p:nvPr>
            <p:ph type="body" idx="1" hasCustomPrompt="1"/>
            <p:custDataLst>
              <p:tags r:id="rId2"/>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solidFill>
                <a:uFillTx/>
                <a:latin typeface="微软雅黑" panose="020B0503020204020204" charset="-122"/>
                <a:ea typeface="微软雅黑" panose="020B050302020402020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p>
        </p:txBody>
      </p:sp>
      <p:sp>
        <p:nvSpPr>
          <p:cNvPr id="4" name="内容占位符 3"/>
          <p:cNvSpPr>
            <a:spLocks noGrp="1"/>
          </p:cNvSpPr>
          <p:nvPr>
            <p:ph sz="half" idx="2"/>
            <p:custDataLst>
              <p:tags r:id="rId3"/>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5" name="文本占位符 4"/>
          <p:cNvSpPr>
            <a:spLocks noGrp="1"/>
          </p:cNvSpPr>
          <p:nvPr>
            <p:ph type="body" sz="quarter" idx="3" hasCustomPrompt="1"/>
            <p:custDataLst>
              <p:tags r:id="rId4"/>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p>
        </p:txBody>
      </p:sp>
      <p:sp>
        <p:nvSpPr>
          <p:cNvPr id="6" name="内容占位符 5"/>
          <p:cNvSpPr>
            <a:spLocks noGrp="1"/>
          </p:cNvSpPr>
          <p:nvPr>
            <p:ph sz="quarter" idx="4"/>
            <p:custDataLst>
              <p:tags r:id="rId5"/>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2024/12/6</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空白">
    <p:bg>
      <p:bgPr>
        <a:solidFill>
          <a:schemeClr val="bg2"/>
        </a:solidFill>
        <a:effectLst/>
      </p:bgPr>
    </p:bg>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2024/12/6</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p>
        </p:txBody>
      </p:sp>
      <p:sp>
        <p:nvSpPr>
          <p:cNvPr id="3" name="图片占位符 2"/>
          <p:cNvSpPr>
            <a:spLocks noGrp="1"/>
          </p:cNvSpPr>
          <p:nvPr>
            <p:ph type="pic" idx="1"/>
            <p:custDataLst>
              <p:tags r:id="rId2"/>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3"/>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stStyle>
          <a:p>
            <a:pPr lvl="0"/>
            <a:r>
              <a:rPr>
                <a:sym typeface="+mn-ea"/>
              </a:rPr>
              <a:t>单击此处编辑母版文本样式</a:t>
            </a: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2024/12/6</a:t>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a:t>
            </a:fld>
            <a:endParaRPr lang="zh-CN" alt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custDataLst>
              <p:tags r:id="rId1"/>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p>
        </p:txBody>
      </p:sp>
      <p:sp>
        <p:nvSpPr>
          <p:cNvPr id="3" name="竖排文字占位符 2"/>
          <p:cNvSpPr>
            <a:spLocks noGrp="1"/>
          </p:cNvSpPr>
          <p:nvPr>
            <p:ph type="body" orient="vert" idx="1"/>
            <p:custDataLst>
              <p:tags r:id="rId2"/>
            </p:custDataLst>
          </p:nvPr>
        </p:nvSpPr>
        <p:spPr>
          <a:xfrm>
            <a:off x="669925" y="952500"/>
            <a:ext cx="9828101" cy="5388907"/>
          </a:xfrm>
        </p:spPr>
        <p:txBody>
          <a:bodyPr vert="eaVert"/>
          <a:lstStyle>
            <a:lvl1pPr indent="0" eaLnBrk="1" fontAlgn="auto" latinLnBrk="0" hangingPunct="1">
              <a:defRPr>
                <a:latin typeface="微软雅黑" panose="020B0503020204020204" charset="-122"/>
                <a:ea typeface="微软雅黑" panose="020B0503020204020204" charset="-122"/>
              </a:defRPr>
            </a:lvl1pPr>
            <a:lvl2pPr indent="0" eaLnBrk="1" fontAlgn="auto" latinLnBrk="0" hangingPunct="1">
              <a:defRPr>
                <a:latin typeface="微软雅黑" panose="020B0503020204020204" charset="-122"/>
                <a:ea typeface="微软雅黑" panose="020B0503020204020204" charset="-122"/>
              </a:defRPr>
            </a:lvl2pPr>
            <a:lvl3pPr indent="0" eaLnBrk="1" fontAlgn="auto" latinLnBrk="0" hangingPunct="1">
              <a:defRPr>
                <a:latin typeface="微软雅黑" panose="020B0503020204020204" charset="-122"/>
                <a:ea typeface="微软雅黑" panose="020B0503020204020204" charset="-122"/>
              </a:defRPr>
            </a:lvl3pPr>
            <a:lvl4pPr indent="0" eaLnBrk="1" fontAlgn="auto" latinLnBrk="0" hangingPunct="1">
              <a:defRPr>
                <a:latin typeface="微软雅黑" panose="020B0503020204020204" charset="-122"/>
                <a:ea typeface="微软雅黑" panose="020B0503020204020204" charset="-122"/>
              </a:defRPr>
            </a:lvl4pPr>
            <a:lvl5pPr indent="0" eaLnBrk="1" fontAlgn="auto" latinLnBrk="0" hangingPunct="1">
              <a:defRPr>
                <a:latin typeface="微软雅黑" panose="020B0503020204020204" charset="-122"/>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4"/>
            </p:custDataLst>
          </p:nvPr>
        </p:nvSpPr>
        <p:spPr>
          <a:xfrm>
            <a:off x="669930" y="952508"/>
            <a:ext cx="10852237" cy="5388907"/>
          </a:xfrm>
        </p:spPr>
        <p:txBody>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2" name="标题 1"/>
          <p:cNvSpPr>
            <a:spLocks noGrp="1"/>
          </p:cNvSpPr>
          <p:nvPr>
            <p:ph type="title" hasCustomPrompt="1"/>
            <p:custDataLst>
              <p:tags r:id="rId1"/>
            </p:custDataLst>
          </p:nvPr>
        </p:nvSpPr>
        <p:spPr>
          <a:xfrm>
            <a:off x="669882" y="2588281"/>
            <a:ext cx="10852237" cy="899167"/>
          </a:xfrm>
        </p:spPr>
        <p:txBody>
          <a:bodyPr vert="horz" lIns="101600" tIns="38100" rIns="25400" bIns="38100" rtlCol="0" anchor="t" anchorCtr="0">
            <a:noAutofit/>
          </a:bodyPr>
          <a:lstStyle>
            <a:lvl1pPr marL="0" marR="0" algn="ctr" defTabSz="914400" rtl="0" eaLnBrk="1" fontAlgn="auto" latinLnBrk="0" hangingPunct="1">
              <a:lnSpc>
                <a:spcPct val="100000"/>
              </a:lnSpc>
              <a:buNone/>
              <a:defRPr kumimoji="0" lang="zh-CN" altLang="en-US" sz="5400" b="1" i="0" u="none" strike="noStrike" kern="1200" cap="none" spc="600" normalizeH="0" baseline="0" noProof="1" dirty="0">
                <a:solidFill>
                  <a:schemeClr val="tx1">
                    <a:lumMod val="85000"/>
                    <a:lumOff val="15000"/>
                  </a:schemeClr>
                </a:solidFill>
                <a:uFillTx/>
                <a:latin typeface="微软雅黑" panose="020B0503020204020204" charset="-122"/>
                <a:ea typeface="微软雅黑" panose="020B0503020204020204" charset="-122"/>
                <a:cs typeface="+mj-cs"/>
                <a:sym typeface="+mn-ea"/>
              </a:defRPr>
            </a:lvl1pPr>
          </a:lstStyle>
          <a:p>
            <a:pPr lvl="0"/>
            <a:r>
              <a:rPr>
                <a:sym typeface="+mn-ea"/>
              </a:rPr>
              <a:t>单击此处编辑标题</a:t>
            </a: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custDataLst>
              <p:tags r:id="rId1"/>
            </p:custDataLst>
          </p:nvPr>
        </p:nvSpPr>
        <p:spPr>
          <a:xfrm>
            <a:off x="669882" y="2588281"/>
            <a:ext cx="10852237" cy="899167"/>
          </a:xfrm>
        </p:spPr>
        <p:txBody>
          <a:bodyPr lIns="101600" tIns="38100" rIns="25400" bIns="38100" anchor="t" anchorCtr="0">
            <a:noAutofit/>
          </a:bodyPr>
          <a:lstStyle>
            <a:lvl1pPr algn="ctr">
              <a:defRPr sz="5400" spc="600"/>
            </a:lvl1pPr>
          </a:lstStyle>
          <a:p>
            <a:r>
              <a:rPr lang="zh-CN" altLang="en-US" dirty="0"/>
              <a:t>单击此处编辑标题</a:t>
            </a:r>
          </a:p>
        </p:txBody>
      </p:sp>
      <p:sp>
        <p:nvSpPr>
          <p:cNvPr id="3" name="副标题 2"/>
          <p:cNvSpPr>
            <a:spLocks noGrp="1"/>
          </p:cNvSpPr>
          <p:nvPr>
            <p:ph type="subTitle" idx="1" hasCustomPrompt="1"/>
            <p:custDataLst>
              <p:tags r:id="rId2"/>
            </p:custDataLst>
          </p:nvPr>
        </p:nvSpPr>
        <p:spPr>
          <a:xfrm>
            <a:off x="669882" y="3566160"/>
            <a:ext cx="10852237" cy="950984"/>
          </a:xfrm>
        </p:spPr>
        <p:txBody>
          <a:bodyPr lIns="101600" tIns="38100" rIns="76200" bIns="38100">
            <a:noAutofit/>
          </a:bodyPr>
          <a:lstStyle>
            <a:lvl1pPr marL="0" indent="0" algn="ctr" eaLnBrk="1" fontAlgn="auto" latinLnBrk="0" hangingPunct="1">
              <a:lnSpc>
                <a:spcPct val="100000"/>
              </a:lnSpc>
              <a:buNone/>
              <a:defRPr sz="2400" u="none" strike="noStrike" kern="1200" cap="none" spc="200" normalizeH="0" baseline="0">
                <a:solidFill>
                  <a:schemeClr val="tx1"/>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2024/12/6</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dirty="0"/>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dirty="0"/>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标题和内容">
    <p:bg>
      <p:bgPr>
        <a:solidFill>
          <a:schemeClr val="bg1"/>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p>
        </p:txBody>
      </p:sp>
      <p:sp>
        <p:nvSpPr>
          <p:cNvPr id="3" name="内容占位符 2"/>
          <p:cNvSpPr>
            <a:spLocks noGrp="1"/>
          </p:cNvSpPr>
          <p:nvPr>
            <p:ph idx="1"/>
            <p:custDataLst>
              <p:tags r:id="rId2"/>
            </p:custDataLst>
          </p:nvPr>
        </p:nvSpPr>
        <p:spPr>
          <a:xfrm>
            <a:off x="669882" y="952508"/>
            <a:ext cx="10852237"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4" name="日期占位符 3"/>
          <p:cNvSpPr>
            <a:spLocks noGrp="1"/>
          </p:cNvSpPr>
          <p:nvPr>
            <p:ph type="dt" sz="half" idx="10"/>
            <p:custDataLst>
              <p:tags r:id="rId3"/>
            </p:custDataLst>
          </p:nvPr>
        </p:nvSpPr>
        <p:spPr/>
        <p:txBody>
          <a:bodyPr/>
          <a:lstStyle>
            <a:lvl1pPr>
              <a:defRPr>
                <a:latin typeface="微软雅黑" panose="020B0503020204020204" charset="-122"/>
                <a:ea typeface="微软雅黑" panose="020B0503020204020204" charset="-122"/>
              </a:defRPr>
            </a:lvl1p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4"/>
            </p:custDataLst>
          </p:nvPr>
        </p:nvSpPr>
        <p:spPr/>
        <p:txBody>
          <a:bodyPr/>
          <a:lstStyle>
            <a:lvl1pPr>
              <a:defRPr>
                <a:latin typeface="微软雅黑" panose="020B0503020204020204" charset="-122"/>
                <a:ea typeface="微软雅黑" panose="020B0503020204020204" charset="-122"/>
              </a:defRPr>
            </a:lvl1pPr>
          </a:lstStyle>
          <a:p>
            <a:endParaRPr lang="zh-CN" altLang="en-US"/>
          </a:p>
        </p:txBody>
      </p:sp>
      <p:sp>
        <p:nvSpPr>
          <p:cNvPr id="6" name="灯片编号占位符 5"/>
          <p:cNvSpPr>
            <a:spLocks noGrp="1"/>
          </p:cNvSpPr>
          <p:nvPr>
            <p:ph type="sldNum" sz="quarter" idx="12"/>
            <p:custDataLst>
              <p:tags r:id="rId5"/>
            </p:custDataLst>
          </p:nvPr>
        </p:nvSpPr>
        <p:spPr/>
        <p:txBody>
          <a:bodyPr/>
          <a:lstStyle>
            <a:lvl1pPr>
              <a:defRPr>
                <a:latin typeface="微软雅黑" panose="020B0503020204020204" charset="-122"/>
                <a:ea typeface="微软雅黑" panose="020B0503020204020204" charset="-122"/>
              </a:defRPr>
            </a:lvl1pPr>
          </a:lstStyle>
          <a:p>
            <a:fld id="{49AE70B2-8BF9-45C0-BB95-33D1B9D3A854}" type="slidenum">
              <a:rPr lang="zh-CN" altLang="en-US" smtClean="0"/>
              <a:t>‹#›</a:t>
            </a:fld>
            <a:endParaRPr lang="zh-CN" alt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节标题">
    <p:bg>
      <p:bgPr>
        <a:solidFill>
          <a:schemeClr val="bg1"/>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930" y="3808730"/>
            <a:ext cx="10852237" cy="624845"/>
          </a:xfrm>
        </p:spPr>
        <p:txBody>
          <a:bodyPr lIns="101600" tIns="38100" rIns="63500" bIns="38100" anchor="t" anchorCtr="0">
            <a:noAutofit/>
          </a:bodyPr>
          <a:lstStyle>
            <a:lvl1pPr>
              <a:defRPr sz="3600" u="none" strike="noStrike" kern="1200" cap="none" spc="300" normalizeH="0">
                <a:solidFill>
                  <a:schemeClr val="tx1"/>
                </a:solidFill>
                <a:uFillTx/>
                <a:latin typeface="微软雅黑" panose="020B0503020204020204" charset="-122"/>
                <a:ea typeface="微软雅黑" panose="020B0503020204020204" charset="-122"/>
              </a:defRPr>
            </a:lvl1pPr>
          </a:lstStyle>
          <a:p>
            <a:r>
              <a:rPr lang="zh-CN" altLang="en-US" dirty="0"/>
              <a:t>单击此处编辑母版标题样式</a:t>
            </a:r>
          </a:p>
        </p:txBody>
      </p:sp>
      <p:sp>
        <p:nvSpPr>
          <p:cNvPr id="3" name="文本占位符 2"/>
          <p:cNvSpPr>
            <a:spLocks noGrp="1"/>
          </p:cNvSpPr>
          <p:nvPr>
            <p:ph type="body" idx="1"/>
            <p:custDataLst>
              <p:tags r:id="rId2"/>
            </p:custDataLst>
          </p:nvPr>
        </p:nvSpPr>
        <p:spPr>
          <a:xfrm>
            <a:off x="669925" y="4511675"/>
            <a:ext cx="10852237" cy="1077985"/>
          </a:xfrm>
        </p:spPr>
        <p:txBody>
          <a:bodyPr lIns="101600" tIns="38100" rIns="76200" bIns="38100">
            <a:noAutofit/>
          </a:bodyPr>
          <a:lstStyle>
            <a:lvl1pPr marL="0" indent="0" eaLnBrk="1" fontAlgn="auto" latinLnBrk="0" hangingPunct="1">
              <a:buNone/>
              <a:defRPr kumimoji="0" lang="zh-CN" altLang="en-US" sz="1600" b="0" i="0" u="none" strike="noStrike" kern="1200" cap="none" spc="150" normalizeH="0" baseline="0" noProof="1">
                <a:solidFill>
                  <a:schemeClr val="tx1"/>
                </a:solidFill>
                <a:uFillTx/>
                <a:latin typeface="微软雅黑" panose="020B0503020204020204" charset="-122"/>
                <a:ea typeface="微软雅黑" panose="020B050302020402020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p>
        </p:txBody>
      </p:sp>
      <p:sp>
        <p:nvSpPr>
          <p:cNvPr id="4" name="日期占位符 3"/>
          <p:cNvSpPr>
            <a:spLocks noGrp="1"/>
          </p:cNvSpPr>
          <p:nvPr>
            <p:ph type="dt" sz="half" idx="10"/>
            <p:custDataLst>
              <p:tags r:id="rId3"/>
            </p:custDataLst>
          </p:nvPr>
        </p:nvSpPr>
        <p:spPr/>
        <p:txBody>
          <a:bodyPr/>
          <a:lstStyle>
            <a:lvl1pPr>
              <a:defRPr>
                <a:latin typeface="微软雅黑" panose="020B0503020204020204" charset="-122"/>
                <a:ea typeface="微软雅黑" panose="020B0503020204020204" charset="-122"/>
              </a:defRPr>
            </a:lvl1p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4"/>
            </p:custDataLst>
          </p:nvPr>
        </p:nvSpPr>
        <p:spPr/>
        <p:txBody>
          <a:bodyPr/>
          <a:lstStyle>
            <a:lvl1pPr>
              <a:defRPr>
                <a:latin typeface="微软雅黑" panose="020B0503020204020204" charset="-122"/>
                <a:ea typeface="微软雅黑" panose="020B0503020204020204" charset="-122"/>
              </a:defRPr>
            </a:lvl1pPr>
          </a:lstStyle>
          <a:p>
            <a:endParaRPr lang="zh-CN" altLang="en-US"/>
          </a:p>
        </p:txBody>
      </p:sp>
      <p:sp>
        <p:nvSpPr>
          <p:cNvPr id="6" name="灯片编号占位符 5"/>
          <p:cNvSpPr>
            <a:spLocks noGrp="1"/>
          </p:cNvSpPr>
          <p:nvPr>
            <p:ph type="sldNum" sz="quarter" idx="12"/>
            <p:custDataLst>
              <p:tags r:id="rId5"/>
            </p:custDataLst>
          </p:nvPr>
        </p:nvSpPr>
        <p:spPr/>
        <p:txBody>
          <a:bodyPr/>
          <a:lstStyle>
            <a:lvl1pPr>
              <a:defRPr>
                <a:latin typeface="微软雅黑" panose="020B0503020204020204" charset="-122"/>
                <a:ea typeface="微软雅黑" panose="020B0503020204020204" charset="-122"/>
              </a:defRPr>
            </a:lvl1pPr>
          </a:lstStyle>
          <a:p>
            <a:fld id="{49AE70B2-8BF9-45C0-BB95-33D1B9D3A854}" type="slidenum">
              <a:rPr lang="zh-CN" altLang="en-US" smtClean="0"/>
              <a:t>‹#›</a:t>
            </a:fld>
            <a:endParaRPr lang="zh-CN" altLang="en-US"/>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两栏内容">
    <p:bg>
      <p:bgPr>
        <a:solidFill>
          <a:schemeClr val="bg1"/>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p>
        </p:txBody>
      </p:sp>
      <p:sp>
        <p:nvSpPr>
          <p:cNvPr id="3" name="内容占位符 2"/>
          <p:cNvSpPr>
            <a:spLocks noGrp="1"/>
          </p:cNvSpPr>
          <p:nvPr>
            <p:ph sz="half" idx="1"/>
            <p:custDataLst>
              <p:tags r:id="rId2"/>
            </p:custDataLst>
          </p:nvPr>
        </p:nvSpPr>
        <p:spPr>
          <a:xfrm>
            <a:off x="669930" y="952508"/>
            <a:ext cx="5283242"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4" name="内容占位符 3"/>
          <p:cNvSpPr>
            <a:spLocks noGrp="1"/>
          </p:cNvSpPr>
          <p:nvPr>
            <p:ph sz="half" idx="2"/>
            <p:custDataLst>
              <p:tags r:id="rId3"/>
            </p:custDataLst>
          </p:nvPr>
        </p:nvSpPr>
        <p:spPr>
          <a:xfrm>
            <a:off x="6238877" y="952508"/>
            <a:ext cx="5283242" cy="5388907"/>
          </a:xfrm>
        </p:spPr>
        <p:txBody>
          <a:bodyPr>
            <a:noAutofit/>
          </a:bodyPr>
          <a:lstStyle>
            <a:lvl1pPr>
              <a:defRPr sz="1600">
                <a:latin typeface="微软雅黑" panose="020B0503020204020204" charset="-122"/>
                <a:ea typeface="微软雅黑" panose="020B0503020204020204" charset="-122"/>
              </a:defRPr>
            </a:lvl1pPr>
            <a:lvl2pPr>
              <a:defRPr sz="1600">
                <a:latin typeface="微软雅黑" panose="020B0503020204020204" charset="-122"/>
                <a:ea typeface="微软雅黑" panose="020B0503020204020204" charset="-122"/>
              </a:defRPr>
            </a:lvl2pPr>
            <a:lvl3pPr>
              <a:defRPr sz="1600">
                <a:latin typeface="微软雅黑" panose="020B0503020204020204" charset="-122"/>
                <a:ea typeface="微软雅黑" panose="020B0503020204020204" charset="-122"/>
              </a:defRPr>
            </a:lvl3pPr>
            <a:lvl4pPr>
              <a:defRPr sz="1600">
                <a:latin typeface="微软雅黑" panose="020B0503020204020204" charset="-122"/>
                <a:ea typeface="微软雅黑" panose="020B0503020204020204" charset="-122"/>
              </a:defRPr>
            </a:lvl4pPr>
            <a:lvl5pPr>
              <a:defRPr sz="1600">
                <a:latin typeface="微软雅黑" panose="020B0503020204020204" charset="-122"/>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5" name="日期占位符 4"/>
          <p:cNvSpPr>
            <a:spLocks noGrp="1"/>
          </p:cNvSpPr>
          <p:nvPr>
            <p:ph type="dt" sz="half" idx="10"/>
            <p:custDataLst>
              <p:tags r:id="rId4"/>
            </p:custDataLst>
          </p:nvPr>
        </p:nvSpPr>
        <p:spPr/>
        <p:txBody>
          <a:bodyPr/>
          <a:lstStyle>
            <a:lvl1pPr>
              <a:defRPr>
                <a:latin typeface="微软雅黑" panose="020B0503020204020204" charset="-122"/>
                <a:ea typeface="微软雅黑" panose="020B0503020204020204" charset="-122"/>
              </a:defRPr>
            </a:lvl1pPr>
          </a:lstStyle>
          <a:p>
            <a:fld id="{760FBDFE-C587-4B4C-A407-44438C67B59E}" type="datetimeFigureOut">
              <a:rPr lang="zh-CN" altLang="en-US" smtClean="0"/>
              <a:t>2024/12/6</a:t>
            </a:fld>
            <a:endParaRPr lang="zh-CN" altLang="en-US"/>
          </a:p>
        </p:txBody>
      </p:sp>
      <p:sp>
        <p:nvSpPr>
          <p:cNvPr id="6" name="页脚占位符 5"/>
          <p:cNvSpPr>
            <a:spLocks noGrp="1"/>
          </p:cNvSpPr>
          <p:nvPr>
            <p:ph type="ftr" sz="quarter" idx="11"/>
            <p:custDataLst>
              <p:tags r:id="rId5"/>
            </p:custDataLst>
          </p:nvPr>
        </p:nvSpPr>
        <p:spPr/>
        <p:txBody>
          <a:bodyPr/>
          <a:lstStyle>
            <a:lvl1pPr>
              <a:defRPr>
                <a:latin typeface="微软雅黑" panose="020B0503020204020204" charset="-122"/>
                <a:ea typeface="微软雅黑" panose="020B0503020204020204" charset="-122"/>
              </a:defRPr>
            </a:lvl1pPr>
          </a:lstStyle>
          <a:p>
            <a:endParaRPr lang="zh-CN" altLang="en-US"/>
          </a:p>
        </p:txBody>
      </p:sp>
      <p:sp>
        <p:nvSpPr>
          <p:cNvPr id="7" name="灯片编号占位符 6"/>
          <p:cNvSpPr>
            <a:spLocks noGrp="1"/>
          </p:cNvSpPr>
          <p:nvPr>
            <p:ph type="sldNum" sz="quarter" idx="12"/>
            <p:custDataLst>
              <p:tags r:id="rId6"/>
            </p:custDataLst>
          </p:nvPr>
        </p:nvSpPr>
        <p:spPr/>
        <p:txBody>
          <a:bodyPr/>
          <a:lstStyle>
            <a:lvl1pPr>
              <a:defRPr>
                <a:latin typeface="微软雅黑" panose="020B0503020204020204" charset="-122"/>
                <a:ea typeface="微软雅黑" panose="020B0503020204020204" charset="-122"/>
              </a:defRPr>
            </a:lvl1pPr>
          </a:lstStyle>
          <a:p>
            <a:fld id="{49AE70B2-8BF9-45C0-BB95-33D1B9D3A854}" type="slidenum">
              <a:rPr lang="zh-CN" altLang="en-US" smtClean="0"/>
              <a:t>‹#›</a:t>
            </a:fld>
            <a:endParaRPr lang="zh-CN" alt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p>
        </p:txBody>
      </p:sp>
      <p:sp>
        <p:nvSpPr>
          <p:cNvPr id="3" name="文本占位符 2"/>
          <p:cNvSpPr>
            <a:spLocks noGrp="1"/>
          </p:cNvSpPr>
          <p:nvPr>
            <p:ph type="body" idx="1" hasCustomPrompt="1"/>
            <p:custDataLst>
              <p:tags r:id="rId2"/>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solidFill>
                <a:uFillTx/>
                <a:latin typeface="微软雅黑" panose="020B0503020204020204" charset="-122"/>
                <a:ea typeface="微软雅黑" panose="020B050302020402020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p>
        </p:txBody>
      </p:sp>
      <p:sp>
        <p:nvSpPr>
          <p:cNvPr id="4" name="内容占位符 3"/>
          <p:cNvSpPr>
            <a:spLocks noGrp="1"/>
          </p:cNvSpPr>
          <p:nvPr>
            <p:ph sz="half" idx="2"/>
            <p:custDataLst>
              <p:tags r:id="rId3"/>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5" name="文本占位符 4"/>
          <p:cNvSpPr>
            <a:spLocks noGrp="1"/>
          </p:cNvSpPr>
          <p:nvPr>
            <p:ph type="body" sz="quarter" idx="3" hasCustomPrompt="1"/>
            <p:custDataLst>
              <p:tags r:id="rId4"/>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p>
        </p:txBody>
      </p:sp>
      <p:sp>
        <p:nvSpPr>
          <p:cNvPr id="6" name="内容占位符 5"/>
          <p:cNvSpPr>
            <a:spLocks noGrp="1"/>
          </p:cNvSpPr>
          <p:nvPr>
            <p:ph sz="quarter" idx="4"/>
            <p:custDataLst>
              <p:tags r:id="rId5"/>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7" name="日期占位符 6"/>
          <p:cNvSpPr>
            <a:spLocks noGrp="1"/>
          </p:cNvSpPr>
          <p:nvPr>
            <p:ph type="dt" sz="half" idx="10"/>
            <p:custDataLst>
              <p:tags r:id="rId6"/>
            </p:custDataLst>
          </p:nvPr>
        </p:nvSpPr>
        <p:spPr/>
        <p:txBody>
          <a:bodyPr/>
          <a:lstStyle>
            <a:lvl1pPr>
              <a:defRPr>
                <a:latin typeface="微软雅黑" panose="020B0503020204020204" charset="-122"/>
                <a:ea typeface="微软雅黑" panose="020B0503020204020204" charset="-122"/>
              </a:defRPr>
            </a:lvl1pPr>
          </a:lstStyle>
          <a:p>
            <a:fld id="{760FBDFE-C587-4B4C-A407-44438C67B59E}" type="datetimeFigureOut">
              <a:rPr lang="zh-CN" altLang="en-US" smtClean="0"/>
              <a:t>2024/12/6</a:t>
            </a:fld>
            <a:endParaRPr lang="zh-CN" altLang="en-US"/>
          </a:p>
        </p:txBody>
      </p:sp>
      <p:sp>
        <p:nvSpPr>
          <p:cNvPr id="8" name="页脚占位符 7"/>
          <p:cNvSpPr>
            <a:spLocks noGrp="1"/>
          </p:cNvSpPr>
          <p:nvPr>
            <p:ph type="ftr" sz="quarter" idx="11"/>
            <p:custDataLst>
              <p:tags r:id="rId7"/>
            </p:custDataLst>
          </p:nvPr>
        </p:nvSpPr>
        <p:spPr/>
        <p:txBody>
          <a:bodyPr/>
          <a:lstStyle>
            <a:lvl1pPr>
              <a:defRPr>
                <a:latin typeface="微软雅黑" panose="020B0503020204020204" charset="-122"/>
                <a:ea typeface="微软雅黑" panose="020B0503020204020204" charset="-122"/>
              </a:defRPr>
            </a:lvl1pPr>
          </a:lstStyle>
          <a:p>
            <a:endParaRPr lang="zh-CN" altLang="en-US"/>
          </a:p>
        </p:txBody>
      </p:sp>
      <p:sp>
        <p:nvSpPr>
          <p:cNvPr id="9" name="灯片编号占位符 8"/>
          <p:cNvSpPr>
            <a:spLocks noGrp="1"/>
          </p:cNvSpPr>
          <p:nvPr>
            <p:ph type="sldNum" sz="quarter" idx="12"/>
            <p:custDataLst>
              <p:tags r:id="rId8"/>
            </p:custDataLst>
          </p:nvPr>
        </p:nvSpPr>
        <p:spPr/>
        <p:txBody>
          <a:bodyPr/>
          <a:lstStyle>
            <a:lvl1pPr>
              <a:defRPr>
                <a:latin typeface="微软雅黑" panose="020B0503020204020204" charset="-122"/>
                <a:ea typeface="微软雅黑" panose="020B0503020204020204" charset="-122"/>
              </a:defRPr>
            </a:lvl1pPr>
          </a:lstStyle>
          <a:p>
            <a:fld id="{49AE70B2-8BF9-45C0-BB95-33D1B9D3A854}" type="slidenum">
              <a:rPr lang="zh-CN" altLang="en-US" smtClean="0"/>
              <a:t>‹#›</a:t>
            </a:fld>
            <a:endParaRPr lang="zh-CN" alt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p>
        </p:txBody>
      </p:sp>
      <p:sp>
        <p:nvSpPr>
          <p:cNvPr id="3" name="日期占位符 2"/>
          <p:cNvSpPr>
            <a:spLocks noGrp="1"/>
          </p:cNvSpPr>
          <p:nvPr>
            <p:ph type="dt" sz="half" idx="10"/>
            <p:custDataLst>
              <p:tags r:id="rId2"/>
            </p:custDataLst>
          </p:nvPr>
        </p:nvSpPr>
        <p:spPr/>
        <p:txBody>
          <a:bodyPr/>
          <a:lstStyle>
            <a:lvl1pPr>
              <a:defRPr>
                <a:latin typeface="微软雅黑" panose="020B0503020204020204" charset="-122"/>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3"/>
            </p:custDataLst>
          </p:nvPr>
        </p:nvSpPr>
        <p:spPr/>
        <p:txBody>
          <a:bodyPr/>
          <a:lstStyle>
            <a:lvl1pPr>
              <a:defRPr>
                <a:latin typeface="微软雅黑" panose="020B0503020204020204" charset="-122"/>
                <a:ea typeface="微软雅黑" panose="020B0503020204020204"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a:latin typeface="微软雅黑" panose="020B0503020204020204" charset="-122"/>
                <a:ea typeface="微软雅黑" panose="020B0503020204020204" charset="-122"/>
              </a:defRPr>
            </a:lvl1pPr>
          </a:lstStyle>
          <a:p>
            <a:fld id="{49AE70B2-8BF9-45C0-BB95-33D1B9D3A854}" type="slidenum">
              <a:rPr lang="zh-CN" altLang="en-US" smtClean="0"/>
              <a:t>‹#›</a:t>
            </a:fld>
            <a:endParaRPr lang="zh-CN" alt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1"/>
            </p:custDataLst>
          </p:nvPr>
        </p:nvSpPr>
        <p:spPr/>
        <p:txBody>
          <a:bodyPr/>
          <a:lstStyle>
            <a:lvl1pPr>
              <a:defRPr>
                <a:latin typeface="微软雅黑" panose="020B0503020204020204" charset="-122"/>
                <a:ea typeface="微软雅黑" panose="020B0503020204020204" charset="-122"/>
              </a:defRPr>
            </a:lvl1pPr>
          </a:lstStyle>
          <a:p>
            <a:fld id="{760FBDFE-C587-4B4C-A407-44438C67B59E}" type="datetimeFigureOut">
              <a:rPr lang="zh-CN" altLang="en-US" smtClean="0"/>
              <a:t>2024/12/6</a:t>
            </a:fld>
            <a:endParaRPr lang="zh-CN" altLang="en-US"/>
          </a:p>
        </p:txBody>
      </p:sp>
      <p:sp>
        <p:nvSpPr>
          <p:cNvPr id="3" name="页脚占位符 2"/>
          <p:cNvSpPr>
            <a:spLocks noGrp="1"/>
          </p:cNvSpPr>
          <p:nvPr>
            <p:ph type="ftr" sz="quarter" idx="11"/>
            <p:custDataLst>
              <p:tags r:id="rId2"/>
            </p:custDataLst>
          </p:nvPr>
        </p:nvSpPr>
        <p:spPr/>
        <p:txBody>
          <a:bodyPr/>
          <a:lstStyle>
            <a:lvl1pPr>
              <a:defRPr>
                <a:latin typeface="微软雅黑" panose="020B0503020204020204" charset="-122"/>
                <a:ea typeface="微软雅黑" panose="020B0503020204020204" charset="-122"/>
              </a:defRPr>
            </a:lvl1pPr>
          </a:lstStyle>
          <a:p>
            <a:endParaRPr lang="zh-CN" altLang="en-US"/>
          </a:p>
        </p:txBody>
      </p:sp>
      <p:sp>
        <p:nvSpPr>
          <p:cNvPr id="4" name="灯片编号占位符 3"/>
          <p:cNvSpPr>
            <a:spLocks noGrp="1"/>
          </p:cNvSpPr>
          <p:nvPr>
            <p:ph type="sldNum" sz="quarter" idx="12"/>
            <p:custDataLst>
              <p:tags r:id="rId3"/>
            </p:custDataLst>
          </p:nvPr>
        </p:nvSpPr>
        <p:spPr/>
        <p:txBody>
          <a:bodyPr/>
          <a:lstStyle>
            <a:lvl1pPr>
              <a:defRPr>
                <a:latin typeface="微软雅黑" panose="020B0503020204020204" charset="-122"/>
                <a:ea typeface="微软雅黑" panose="020B0503020204020204" charset="-122"/>
              </a:defRPr>
            </a:lvl1pPr>
          </a:lstStyle>
          <a:p>
            <a:fld id="{49AE70B2-8BF9-45C0-BB95-33D1B9D3A854}" type="slidenum">
              <a:rPr lang="zh-CN" altLang="en-US" smtClean="0"/>
              <a:t>‹#›</a:t>
            </a:fld>
            <a:endParaRPr lang="zh-CN" alt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p>
        </p:txBody>
      </p:sp>
      <p:sp>
        <p:nvSpPr>
          <p:cNvPr id="3" name="图片占位符 2"/>
          <p:cNvSpPr>
            <a:spLocks noGrp="1"/>
          </p:cNvSpPr>
          <p:nvPr>
            <p:ph type="pic" idx="1"/>
            <p:custDataLst>
              <p:tags r:id="rId2"/>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3"/>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stStyle>
          <a:p>
            <a:pPr lvl="0"/>
            <a:r>
              <a:rPr>
                <a:sym typeface="+mn-ea"/>
              </a:rPr>
              <a:t>单击此处编辑母版文本样式</a:t>
            </a:r>
          </a:p>
        </p:txBody>
      </p:sp>
      <p:sp>
        <p:nvSpPr>
          <p:cNvPr id="5" name="日期占位符 4"/>
          <p:cNvSpPr>
            <a:spLocks noGrp="1"/>
          </p:cNvSpPr>
          <p:nvPr>
            <p:ph type="dt" sz="half" idx="10"/>
            <p:custDataLst>
              <p:tags r:id="rId4"/>
            </p:custDataLst>
          </p:nvPr>
        </p:nvSpPr>
        <p:spPr/>
        <p:txBody>
          <a:bodyPr/>
          <a:lstStyle>
            <a:lvl1pPr>
              <a:defRPr>
                <a:latin typeface="微软雅黑" panose="020B0503020204020204" charset="-122"/>
                <a:ea typeface="微软雅黑" panose="020B0503020204020204" charset="-122"/>
              </a:defRPr>
            </a:lvl1pPr>
          </a:lstStyle>
          <a:p>
            <a:fld id="{9EFD9D74-47D9-4702-A33C-335B63B48DBF}" type="datetimeFigureOut">
              <a:rPr lang="zh-CN" altLang="en-US" smtClean="0"/>
              <a:t>2024/12/6</a:t>
            </a:fld>
            <a:endParaRPr lang="zh-CN" altLang="en-US" dirty="0"/>
          </a:p>
        </p:txBody>
      </p:sp>
      <p:sp>
        <p:nvSpPr>
          <p:cNvPr id="6" name="页脚占位符 5"/>
          <p:cNvSpPr>
            <a:spLocks noGrp="1"/>
          </p:cNvSpPr>
          <p:nvPr>
            <p:ph type="ftr" sz="quarter" idx="11"/>
            <p:custDataLst>
              <p:tags r:id="rId5"/>
            </p:custDataLst>
          </p:nvPr>
        </p:nvSpPr>
        <p:spPr/>
        <p:txBody>
          <a:bodyPr/>
          <a:lstStyle>
            <a:lvl1pPr>
              <a:defRPr>
                <a:latin typeface="微软雅黑" panose="020B0503020204020204" charset="-122"/>
                <a:ea typeface="微软雅黑" panose="020B0503020204020204" charset="-122"/>
              </a:defRPr>
            </a:lvl1p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lvl1pPr>
              <a:defRPr>
                <a:latin typeface="微软雅黑" panose="020B0503020204020204" charset="-122"/>
                <a:ea typeface="微软雅黑" panose="020B0503020204020204" charset="-122"/>
              </a:defRPr>
            </a:lvl1pPr>
          </a:lstStyle>
          <a:p>
            <a:fld id="{FABC47A4-756D-490B-A52F-7D9E2C9FC05F}" type="slidenum">
              <a:rPr lang="zh-CN" altLang="en-US" smtClean="0"/>
              <a:t>‹#›</a:t>
            </a:fld>
            <a:endParaRPr lang="zh-CN" altLang="en-US"/>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custDataLst>
              <p:tags r:id="rId1"/>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p>
        </p:txBody>
      </p:sp>
      <p:sp>
        <p:nvSpPr>
          <p:cNvPr id="3" name="竖排文字占位符 2"/>
          <p:cNvSpPr>
            <a:spLocks noGrp="1"/>
          </p:cNvSpPr>
          <p:nvPr>
            <p:ph type="body" orient="vert" idx="1"/>
            <p:custDataLst>
              <p:tags r:id="rId2"/>
            </p:custDataLst>
          </p:nvPr>
        </p:nvSpPr>
        <p:spPr>
          <a:xfrm>
            <a:off x="669925" y="952500"/>
            <a:ext cx="9828101" cy="5388907"/>
          </a:xfrm>
        </p:spPr>
        <p:txBody>
          <a:bodyPr vert="eaVert"/>
          <a:lstStyle>
            <a:lvl1pPr indent="0" eaLnBrk="1" fontAlgn="auto" latinLnBrk="0" hangingPunct="1">
              <a:defRPr>
                <a:latin typeface="微软雅黑" panose="020B0503020204020204" charset="-122"/>
                <a:ea typeface="微软雅黑" panose="020B0503020204020204" charset="-122"/>
              </a:defRPr>
            </a:lvl1pPr>
            <a:lvl2pPr indent="0" eaLnBrk="1" fontAlgn="auto" latinLnBrk="0" hangingPunct="1">
              <a:defRPr>
                <a:latin typeface="微软雅黑" panose="020B0503020204020204" charset="-122"/>
                <a:ea typeface="微软雅黑" panose="020B0503020204020204" charset="-122"/>
              </a:defRPr>
            </a:lvl2pPr>
            <a:lvl3pPr indent="0" eaLnBrk="1" fontAlgn="auto" latinLnBrk="0" hangingPunct="1">
              <a:defRPr>
                <a:latin typeface="微软雅黑" panose="020B0503020204020204" charset="-122"/>
                <a:ea typeface="微软雅黑" panose="020B0503020204020204" charset="-122"/>
              </a:defRPr>
            </a:lvl3pPr>
            <a:lvl4pPr indent="0" eaLnBrk="1" fontAlgn="auto" latinLnBrk="0" hangingPunct="1">
              <a:defRPr>
                <a:latin typeface="微软雅黑" panose="020B0503020204020204" charset="-122"/>
                <a:ea typeface="微软雅黑" panose="020B0503020204020204" charset="-122"/>
              </a:defRPr>
            </a:lvl4pPr>
            <a:lvl5pPr indent="0" eaLnBrk="1" fontAlgn="auto" latinLnBrk="0" hangingPunct="1">
              <a:defRPr>
                <a:latin typeface="微软雅黑" panose="020B0503020204020204" charset="-122"/>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10"/>
            <p:custDataLst>
              <p:tags r:id="rId3"/>
            </p:custDataLst>
          </p:nvPr>
        </p:nvSpPr>
        <p:spPr/>
        <p:txBody>
          <a:bodyPr/>
          <a:lstStyle>
            <a:lvl1pPr>
              <a:defRPr>
                <a:latin typeface="微软雅黑" panose="020B0503020204020204" charset="-122"/>
                <a:ea typeface="微软雅黑" panose="020B0503020204020204" charset="-122"/>
              </a:defRPr>
            </a:lvl1p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4"/>
            </p:custDataLst>
          </p:nvPr>
        </p:nvSpPr>
        <p:spPr/>
        <p:txBody>
          <a:bodyPr/>
          <a:lstStyle>
            <a:lvl1pPr>
              <a:defRPr>
                <a:latin typeface="微软雅黑" panose="020B0503020204020204" charset="-122"/>
                <a:ea typeface="微软雅黑" panose="020B0503020204020204" charset="-122"/>
              </a:defRPr>
            </a:lvl1pPr>
          </a:lstStyle>
          <a:p>
            <a:endParaRPr lang="zh-CN" altLang="en-US"/>
          </a:p>
        </p:txBody>
      </p:sp>
      <p:sp>
        <p:nvSpPr>
          <p:cNvPr id="6" name="灯片编号占位符 5"/>
          <p:cNvSpPr>
            <a:spLocks noGrp="1"/>
          </p:cNvSpPr>
          <p:nvPr>
            <p:ph type="sldNum" sz="quarter" idx="12"/>
            <p:custDataLst>
              <p:tags r:id="rId5"/>
            </p:custDataLst>
          </p:nvPr>
        </p:nvSpPr>
        <p:spPr/>
        <p:txBody>
          <a:bodyPr/>
          <a:lstStyle>
            <a:lvl1pPr>
              <a:defRPr>
                <a:latin typeface="微软雅黑" panose="020B0503020204020204" charset="-122"/>
                <a:ea typeface="微软雅黑" panose="020B0503020204020204" charset="-122"/>
              </a:defRPr>
            </a:lvl1pPr>
          </a:lstStyle>
          <a:p>
            <a:fld id="{49AE70B2-8BF9-45C0-BB95-33D1B9D3A854}" type="slidenum">
              <a:rPr lang="zh-CN" altLang="en-US" smtClean="0"/>
              <a:t>‹#›</a:t>
            </a:fld>
            <a:endParaRPr lang="zh-CN" alt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lvl1pPr>
              <a:defRPr>
                <a:latin typeface="微软雅黑" panose="020B0503020204020204" charset="-122"/>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2"/>
            </p:custDataLst>
          </p:nvPr>
        </p:nvSpPr>
        <p:spPr/>
        <p:txBody>
          <a:bodyPr/>
          <a:lstStyle>
            <a:lvl1pPr>
              <a:defRPr>
                <a:latin typeface="微软雅黑" panose="020B0503020204020204" charset="-122"/>
                <a:ea typeface="微软雅黑" panose="020B0503020204020204" charset="-122"/>
              </a:defRPr>
            </a:lvl1pPr>
          </a:lstStyle>
          <a:p>
            <a:endParaRPr lang="zh-CN" altLang="en-US"/>
          </a:p>
        </p:txBody>
      </p:sp>
      <p:sp>
        <p:nvSpPr>
          <p:cNvPr id="5" name="灯片编号占位符 4"/>
          <p:cNvSpPr>
            <a:spLocks noGrp="1"/>
          </p:cNvSpPr>
          <p:nvPr>
            <p:ph type="sldNum" sz="quarter" idx="12"/>
            <p:custDataLst>
              <p:tags r:id="rId3"/>
            </p:custDataLst>
          </p:nvPr>
        </p:nvSpPr>
        <p:spPr/>
        <p:txBody>
          <a:bodyPr/>
          <a:lstStyle>
            <a:lvl1pPr>
              <a:defRPr>
                <a:latin typeface="微软雅黑" panose="020B0503020204020204" charset="-122"/>
                <a:ea typeface="微软雅黑" panose="020B0503020204020204" charset="-122"/>
              </a:defRPr>
            </a:lvl1p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4"/>
            </p:custDataLst>
          </p:nvPr>
        </p:nvSpPr>
        <p:spPr>
          <a:xfrm>
            <a:off x="669930" y="952508"/>
            <a:ext cx="10852237" cy="5388907"/>
          </a:xfrm>
        </p:spPr>
        <p:txBody>
          <a:bodyPr/>
          <a:lstStyle>
            <a:lvl1pPr>
              <a:defRPr>
                <a:latin typeface="微软雅黑" panose="020B0503020204020204" charset="-122"/>
                <a:ea typeface="微软雅黑" panose="020B0503020204020204" charset="-122"/>
              </a:defRPr>
            </a:lvl1pPr>
            <a:lvl2pPr>
              <a:defRPr>
                <a:latin typeface="微软雅黑" panose="020B0503020204020204" charset="-122"/>
                <a:ea typeface="微软雅黑" panose="020B0503020204020204" charset="-122"/>
              </a:defRPr>
            </a:lvl2pPr>
            <a:lvl3pPr>
              <a:defRPr>
                <a:latin typeface="微软雅黑" panose="020B0503020204020204" charset="-122"/>
                <a:ea typeface="微软雅黑" panose="020B0503020204020204" charset="-122"/>
              </a:defRPr>
            </a:lvl3pPr>
            <a:lvl4pPr>
              <a:defRPr>
                <a:latin typeface="微软雅黑" panose="020B0503020204020204" charset="-122"/>
                <a:ea typeface="微软雅黑" panose="020B0503020204020204" charset="-122"/>
              </a:defRPr>
            </a:lvl4pPr>
            <a:lvl5pPr>
              <a:defRPr>
                <a:latin typeface="微软雅黑" panose="020B0503020204020204" charset="-122"/>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2" name="标题 1"/>
          <p:cNvSpPr>
            <a:spLocks noGrp="1"/>
          </p:cNvSpPr>
          <p:nvPr>
            <p:ph type="title" hasCustomPrompt="1"/>
            <p:custDataLst>
              <p:tags r:id="rId1"/>
            </p:custDataLst>
          </p:nvPr>
        </p:nvSpPr>
        <p:spPr>
          <a:xfrm>
            <a:off x="669882" y="2588281"/>
            <a:ext cx="10852237" cy="899167"/>
          </a:xfrm>
        </p:spPr>
        <p:txBody>
          <a:bodyPr vert="horz" lIns="101600" tIns="38100" rIns="25400" bIns="38100" rtlCol="0" anchor="t" anchorCtr="0">
            <a:noAutofit/>
          </a:bodyPr>
          <a:lstStyle>
            <a:lvl1pPr marL="0" marR="0" algn="ctr" defTabSz="914400" rtl="0" eaLnBrk="1" fontAlgn="auto" latinLnBrk="0" hangingPunct="1">
              <a:lnSpc>
                <a:spcPct val="100000"/>
              </a:lnSpc>
              <a:buNone/>
              <a:defRPr kumimoji="0" lang="zh-CN" altLang="en-US" sz="5400" b="1" i="0" u="none" strike="noStrike" kern="1200" cap="none" spc="6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a:sym typeface="+mn-ea"/>
              </a:rPr>
              <a:t>单击此处编辑标题</a:t>
            </a:r>
          </a:p>
        </p:txBody>
      </p:sp>
      <p:sp>
        <p:nvSpPr>
          <p:cNvPr id="3" name="日期占位符 2"/>
          <p:cNvSpPr>
            <a:spLocks noGrp="1"/>
          </p:cNvSpPr>
          <p:nvPr>
            <p:ph type="dt" sz="half" idx="10"/>
            <p:custDataLst>
              <p:tags r:id="rId2"/>
            </p:custDataLst>
          </p:nvPr>
        </p:nvSpPr>
        <p:spPr/>
        <p:txBody>
          <a:bodyPr/>
          <a:lstStyle>
            <a:lvl1pPr>
              <a:defRPr>
                <a:latin typeface="微软雅黑" panose="020B0503020204020204" charset="-122"/>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3"/>
            </p:custDataLst>
          </p:nvPr>
        </p:nvSpPr>
        <p:spPr/>
        <p:txBody>
          <a:bodyPr/>
          <a:lstStyle>
            <a:lvl1pPr>
              <a:defRPr>
                <a:latin typeface="微软雅黑" panose="020B0503020204020204" charset="-122"/>
                <a:ea typeface="微软雅黑" panose="020B0503020204020204"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a:latin typeface="微软雅黑" panose="020B0503020204020204" charset="-122"/>
                <a:ea typeface="微软雅黑" panose="020B0503020204020204" charset="-122"/>
              </a:defRPr>
            </a:lvl1pPr>
          </a:lstStyle>
          <a:p>
            <a:fld id="{49AE70B2-8BF9-45C0-BB95-33D1B9D3A854}" type="slidenum">
              <a:rPr lang="zh-CN" altLang="en-US" smtClean="0"/>
              <a:t>‹#›</a:t>
            </a:fld>
            <a:endParaRPr lang="zh-CN" alt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标题幻灯片">
    <p:bg>
      <p:bgPr>
        <a:solidFill>
          <a:schemeClr val="bg2"/>
        </a:solidFill>
        <a:effectLst/>
      </p:bgPr>
    </p:bg>
    <p:spTree>
      <p:nvGrpSpPr>
        <p:cNvPr id="1" name=""/>
        <p:cNvGrpSpPr/>
        <p:nvPr/>
      </p:nvGrpSpPr>
      <p:grpSpPr>
        <a:xfrm>
          <a:off x="0" y="0"/>
          <a:ext cx="0" cy="0"/>
          <a:chOff x="0" y="0"/>
          <a:chExt cx="0" cy="0"/>
        </a:xfrm>
      </p:grpSpPr>
      <p:pic>
        <p:nvPicPr>
          <p:cNvPr id="21" name="图片 20"/>
          <p:cNvPicPr>
            <a:picLocks noChangeAspect="1"/>
          </p:cNvPicPr>
          <p:nvPr userDrawn="1">
            <p:custDataLst>
              <p:tags r:id="rId1"/>
            </p:custDataLst>
          </p:nvPr>
        </p:nvPicPr>
        <p:blipFill>
          <a:blip r:embed="rId12"/>
          <a:stretch>
            <a:fillRect/>
          </a:stretch>
        </p:blipFill>
        <p:spPr>
          <a:xfrm>
            <a:off x="0" y="850900"/>
            <a:ext cx="12192000" cy="3619500"/>
          </a:xfrm>
          <a:prstGeom prst="rect">
            <a:avLst/>
          </a:prstGeom>
        </p:spPr>
      </p:pic>
      <p:sp>
        <p:nvSpPr>
          <p:cNvPr id="14" name="灯片编号占位符 5"/>
          <p:cNvSpPr txBox="1"/>
          <p:nvPr userDrawn="1">
            <p:custDataLst>
              <p:tags r:id="rId2"/>
            </p:custDataLst>
          </p:nvPr>
        </p:nvSpPr>
        <p:spPr>
          <a:xfrm>
            <a:off x="8610600" y="6356350"/>
            <a:ext cx="2743200" cy="365125"/>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
        <p:nvSpPr>
          <p:cNvPr id="15" name="任意多边形: 形状 14"/>
          <p:cNvSpPr/>
          <p:nvPr userDrawn="1">
            <p:custDataLst>
              <p:tags r:id="rId3"/>
            </p:custDataLst>
          </p:nvPr>
        </p:nvSpPr>
        <p:spPr>
          <a:xfrm flipH="1" flipV="1">
            <a:off x="3627103" y="4470400"/>
            <a:ext cx="8564897" cy="2387600"/>
          </a:xfrm>
          <a:custGeom>
            <a:avLst/>
            <a:gdLst>
              <a:gd name="connsiteX0" fmla="*/ 6597729 w 8564897"/>
              <a:gd name="connsiteY0" fmla="*/ 2387600 h 2387600"/>
              <a:gd name="connsiteX1" fmla="*/ 0 w 8564897"/>
              <a:gd name="connsiteY1" fmla="*/ 2387600 h 2387600"/>
              <a:gd name="connsiteX2" fmla="*/ 0 w 8564897"/>
              <a:gd name="connsiteY2" fmla="*/ 0 h 2387600"/>
              <a:gd name="connsiteX3" fmla="*/ 8564897 w 8564897"/>
              <a:gd name="connsiteY3" fmla="*/ 0 h 2387600"/>
            </a:gdLst>
            <a:ahLst/>
            <a:cxnLst>
              <a:cxn ang="0">
                <a:pos x="connsiteX0" y="connsiteY0"/>
              </a:cxn>
              <a:cxn ang="0">
                <a:pos x="connsiteX1" y="connsiteY1"/>
              </a:cxn>
              <a:cxn ang="0">
                <a:pos x="connsiteX2" y="connsiteY2"/>
              </a:cxn>
              <a:cxn ang="0">
                <a:pos x="connsiteX3" y="connsiteY3"/>
              </a:cxn>
            </a:cxnLst>
            <a:rect l="l" t="t" r="r" b="b"/>
            <a:pathLst>
              <a:path w="8564897" h="2387600">
                <a:moveTo>
                  <a:pt x="6597729" y="2387600"/>
                </a:moveTo>
                <a:lnTo>
                  <a:pt x="0" y="2387600"/>
                </a:lnTo>
                <a:lnTo>
                  <a:pt x="0" y="0"/>
                </a:lnTo>
                <a:lnTo>
                  <a:pt x="8564897" y="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19" name="任意多边形: 形状 18"/>
          <p:cNvSpPr/>
          <p:nvPr userDrawn="1">
            <p:custDataLst>
              <p:tags r:id="rId4"/>
            </p:custDataLst>
          </p:nvPr>
        </p:nvSpPr>
        <p:spPr>
          <a:xfrm flipH="1" flipV="1">
            <a:off x="4125143" y="4470400"/>
            <a:ext cx="8066857" cy="2387600"/>
          </a:xfrm>
          <a:custGeom>
            <a:avLst/>
            <a:gdLst>
              <a:gd name="connsiteX0" fmla="*/ 6099689 w 8066857"/>
              <a:gd name="connsiteY0" fmla="*/ 2387600 h 2387600"/>
              <a:gd name="connsiteX1" fmla="*/ 0 w 8066857"/>
              <a:gd name="connsiteY1" fmla="*/ 2387600 h 2387600"/>
              <a:gd name="connsiteX2" fmla="*/ 0 w 8066857"/>
              <a:gd name="connsiteY2" fmla="*/ 0 h 2387600"/>
              <a:gd name="connsiteX3" fmla="*/ 8066857 w 8066857"/>
              <a:gd name="connsiteY3" fmla="*/ 0 h 2387600"/>
            </a:gdLst>
            <a:ahLst/>
            <a:cxnLst>
              <a:cxn ang="0">
                <a:pos x="connsiteX0" y="connsiteY0"/>
              </a:cxn>
              <a:cxn ang="0">
                <a:pos x="connsiteX1" y="connsiteY1"/>
              </a:cxn>
              <a:cxn ang="0">
                <a:pos x="connsiteX2" y="connsiteY2"/>
              </a:cxn>
              <a:cxn ang="0">
                <a:pos x="connsiteX3" y="connsiteY3"/>
              </a:cxn>
            </a:cxnLst>
            <a:rect l="l" t="t" r="r" b="b"/>
            <a:pathLst>
              <a:path w="8066857" h="2387600">
                <a:moveTo>
                  <a:pt x="6099689" y="2387600"/>
                </a:moveTo>
                <a:lnTo>
                  <a:pt x="0" y="2387600"/>
                </a:lnTo>
                <a:lnTo>
                  <a:pt x="0" y="0"/>
                </a:lnTo>
                <a:lnTo>
                  <a:pt x="8066857" y="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0" name="任意多边形: 形状 19"/>
          <p:cNvSpPr/>
          <p:nvPr userDrawn="1">
            <p:custDataLst>
              <p:tags r:id="rId5"/>
            </p:custDataLst>
          </p:nvPr>
        </p:nvSpPr>
        <p:spPr>
          <a:xfrm flipH="1" flipV="1">
            <a:off x="4597782" y="4470400"/>
            <a:ext cx="7594218" cy="2387600"/>
          </a:xfrm>
          <a:custGeom>
            <a:avLst/>
            <a:gdLst>
              <a:gd name="connsiteX0" fmla="*/ 5627050 w 7594218"/>
              <a:gd name="connsiteY0" fmla="*/ 2387600 h 2387600"/>
              <a:gd name="connsiteX1" fmla="*/ 0 w 7594218"/>
              <a:gd name="connsiteY1" fmla="*/ 2387600 h 2387600"/>
              <a:gd name="connsiteX2" fmla="*/ 0 w 7594218"/>
              <a:gd name="connsiteY2" fmla="*/ 878375 h 2387600"/>
              <a:gd name="connsiteX3" fmla="*/ 723702 w 7594218"/>
              <a:gd name="connsiteY3" fmla="*/ 0 h 2387600"/>
              <a:gd name="connsiteX4" fmla="*/ 7594218 w 7594218"/>
              <a:gd name="connsiteY4" fmla="*/ 0 h 2387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4218" h="2387600">
                <a:moveTo>
                  <a:pt x="5627050" y="2387600"/>
                </a:moveTo>
                <a:lnTo>
                  <a:pt x="0" y="2387600"/>
                </a:lnTo>
                <a:lnTo>
                  <a:pt x="0" y="878375"/>
                </a:lnTo>
                <a:lnTo>
                  <a:pt x="723702" y="0"/>
                </a:lnTo>
                <a:lnTo>
                  <a:pt x="7594218"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标题 1"/>
          <p:cNvSpPr>
            <a:spLocks noGrp="1"/>
          </p:cNvSpPr>
          <p:nvPr>
            <p:ph type="ctrTitle" hasCustomPrompt="1"/>
            <p:custDataLst>
              <p:tags r:id="rId6"/>
            </p:custDataLst>
          </p:nvPr>
        </p:nvSpPr>
        <p:spPr>
          <a:xfrm>
            <a:off x="6273800" y="4894334"/>
            <a:ext cx="5488712" cy="769866"/>
          </a:xfrm>
        </p:spPr>
        <p:txBody>
          <a:bodyPr lIns="90170" tIns="46990" rIns="90170" bIns="46990" anchor="b" anchorCtr="0">
            <a:normAutofit/>
          </a:bodyPr>
          <a:lstStyle>
            <a:lvl1pPr algn="ctr">
              <a:defRPr sz="4400" spc="600" baseline="0">
                <a:solidFill>
                  <a:schemeClr val="bg1"/>
                </a:solidFill>
                <a:ea typeface="汉仪旗黑-85S" panose="00020600040101010101" charset="-122"/>
              </a:defRPr>
            </a:lvl1pPr>
          </a:lstStyle>
          <a:p>
            <a:r>
              <a:rPr lang="zh-CN" altLang="en-US" dirty="0"/>
              <a:t>单击此处编辑标题</a:t>
            </a:r>
          </a:p>
        </p:txBody>
      </p:sp>
      <p:sp>
        <p:nvSpPr>
          <p:cNvPr id="3" name="副标题 2"/>
          <p:cNvSpPr>
            <a:spLocks noGrp="1"/>
          </p:cNvSpPr>
          <p:nvPr>
            <p:ph type="subTitle" idx="1" hasCustomPrompt="1"/>
            <p:custDataLst>
              <p:tags r:id="rId7"/>
            </p:custDataLst>
          </p:nvPr>
        </p:nvSpPr>
        <p:spPr>
          <a:xfrm>
            <a:off x="6273801" y="5719691"/>
            <a:ext cx="5488712" cy="442817"/>
          </a:xfrm>
        </p:spPr>
        <p:txBody>
          <a:bodyPr lIns="90170" tIns="46990" rIns="90170" bIns="46990" anchor="b" anchorCtr="0">
            <a:normAutofit/>
          </a:bodyPr>
          <a:lstStyle>
            <a:lvl1pPr marL="0" indent="0" algn="ctr" eaLnBrk="1" fontAlgn="auto" latinLnBrk="0" hangingPunct="1">
              <a:lnSpc>
                <a:spcPct val="100000"/>
              </a:lnSpc>
              <a:buNone/>
              <a:defRPr sz="2000" u="none" strike="noStrike" kern="1200" cap="none" spc="200" normalizeH="0" baseline="0">
                <a:solidFill>
                  <a:schemeClr val="bg1"/>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p>
        </p:txBody>
      </p:sp>
      <p:sp>
        <p:nvSpPr>
          <p:cNvPr id="16" name="日期占位符 15"/>
          <p:cNvSpPr>
            <a:spLocks noGrp="1"/>
          </p:cNvSpPr>
          <p:nvPr>
            <p:ph type="dt" sz="half" idx="10"/>
            <p:custDataLst>
              <p:tags r:id="rId8"/>
            </p:custDataLst>
          </p:nvPr>
        </p:nvSpPr>
        <p:spPr/>
        <p:txBody>
          <a:bodyPr/>
          <a:lstStyle/>
          <a:p>
            <a:fld id="{760FBDFE-C587-4B4C-A407-44438C67B59E}" type="datetimeFigureOut">
              <a:rPr lang="zh-CN" altLang="en-US" smtClean="0"/>
              <a:t>2024/12/6</a:t>
            </a:fld>
            <a:endParaRPr lang="zh-CN" altLang="en-US"/>
          </a:p>
        </p:txBody>
      </p:sp>
      <p:sp>
        <p:nvSpPr>
          <p:cNvPr id="17" name="页脚占位符 16"/>
          <p:cNvSpPr>
            <a:spLocks noGrp="1"/>
          </p:cNvSpPr>
          <p:nvPr>
            <p:ph type="ftr" sz="quarter" idx="11"/>
            <p:custDataLst>
              <p:tags r:id="rId9"/>
            </p:custDataLst>
          </p:nvPr>
        </p:nvSpPr>
        <p:spPr/>
        <p:txBody>
          <a:bodyPr/>
          <a:lstStyle/>
          <a:p>
            <a:endParaRPr lang="zh-CN" altLang="en-US" dirty="0"/>
          </a:p>
        </p:txBody>
      </p:sp>
      <p:sp>
        <p:nvSpPr>
          <p:cNvPr id="18" name="灯片编号占位符 17"/>
          <p:cNvSpPr>
            <a:spLocks noGrp="1"/>
          </p:cNvSpPr>
          <p:nvPr>
            <p:ph type="sldNum" sz="quarter" idx="12"/>
            <p:custDataLst>
              <p:tags r:id="rId10"/>
            </p:custDataLst>
          </p:nvPr>
        </p:nvSpPr>
        <p:spPr/>
        <p:txBody>
          <a:bodyPr/>
          <a:lstStyle/>
          <a:p>
            <a:fld id="{49AE70B2-8BF9-45C0-BB95-33D1B9D3A854}" type="slidenum">
              <a:rPr lang="zh-CN" altLang="en-US" smtClean="0"/>
              <a:t>‹#›</a:t>
            </a:fld>
            <a:endParaRPr lang="zh-CN" altLang="en-US" dirty="0"/>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标题和内容">
    <p:bg>
      <p:bgPr>
        <a:solidFill>
          <a:schemeClr val="bg2"/>
        </a:solidFill>
        <a:effectLst/>
      </p:bgPr>
    </p:bg>
    <p:spTree>
      <p:nvGrpSpPr>
        <p:cNvPr id="1" name=""/>
        <p:cNvGrpSpPr/>
        <p:nvPr/>
      </p:nvGrpSpPr>
      <p:grpSpPr>
        <a:xfrm>
          <a:off x="0" y="0"/>
          <a:ext cx="0" cy="0"/>
          <a:chOff x="0" y="0"/>
          <a:chExt cx="0" cy="0"/>
        </a:xfrm>
      </p:grpSpPr>
      <p:grpSp>
        <p:nvGrpSpPr>
          <p:cNvPr id="7" name="组合 6"/>
          <p:cNvGrpSpPr/>
          <p:nvPr userDrawn="1">
            <p:custDataLst>
              <p:tags r:id="rId1"/>
            </p:custDataLst>
          </p:nvPr>
        </p:nvGrpSpPr>
        <p:grpSpPr>
          <a:xfrm>
            <a:off x="11310620" y="5280660"/>
            <a:ext cx="1249680" cy="2025650"/>
            <a:chOff x="8171" y="3183"/>
            <a:chExt cx="2736" cy="4434"/>
          </a:xfrm>
        </p:grpSpPr>
        <p:sp>
          <p:nvSpPr>
            <p:cNvPr id="8" name="任意多边形: 形状 8"/>
            <p:cNvSpPr/>
            <p:nvPr userDrawn="1">
              <p:custDataLst>
                <p:tags r:id="rId7"/>
              </p:custDataLst>
            </p:nvPr>
          </p:nvSpPr>
          <p:spPr>
            <a:xfrm>
              <a:off x="8171" y="3183"/>
              <a:ext cx="2379" cy="4434"/>
            </a:xfrm>
            <a:custGeom>
              <a:avLst/>
              <a:gdLst>
                <a:gd name="connsiteX0" fmla="*/ 3268111 w 3679591"/>
                <a:gd name="connsiteY0" fmla="*/ 0 h 6858000"/>
                <a:gd name="connsiteX1" fmla="*/ 3679591 w 3679591"/>
                <a:gd name="connsiteY1" fmla="*/ 0 h 6858000"/>
                <a:gd name="connsiteX2" fmla="*/ 411480 w 3679591"/>
                <a:gd name="connsiteY2" fmla="*/ 6858000 h 6858000"/>
                <a:gd name="connsiteX3" fmla="*/ 0 w 3679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679591" h="6858000">
                  <a:moveTo>
                    <a:pt x="3268111" y="0"/>
                  </a:moveTo>
                  <a:lnTo>
                    <a:pt x="3679591" y="0"/>
                  </a:lnTo>
                  <a:lnTo>
                    <a:pt x="41148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solidFill>
                  <a:schemeClr val="tx1">
                    <a:lumMod val="85000"/>
                    <a:lumOff val="15000"/>
                  </a:schemeClr>
                </a:solidFill>
                <a:latin typeface="Arial" panose="020B0604020202020204" pitchFamily="34" charset="0"/>
                <a:ea typeface="微软雅黑" panose="020B0503020204020204" charset="-122"/>
              </a:endParaRPr>
            </a:p>
          </p:txBody>
        </p:sp>
        <p:cxnSp>
          <p:nvCxnSpPr>
            <p:cNvPr id="9" name="直接连接符 8"/>
            <p:cNvCxnSpPr/>
            <p:nvPr userDrawn="1">
              <p:custDataLst>
                <p:tags r:id="rId8"/>
              </p:custDataLst>
            </p:nvPr>
          </p:nvCxnSpPr>
          <p:spPr>
            <a:xfrm flipH="1">
              <a:off x="8795" y="3183"/>
              <a:ext cx="2112" cy="4433"/>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grpSp>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p>
        </p:txBody>
      </p:sp>
      <p:sp>
        <p:nvSpPr>
          <p:cNvPr id="3" name="内容占位符 2"/>
          <p:cNvSpPr>
            <a:spLocks noGrp="1"/>
          </p:cNvSpPr>
          <p:nvPr>
            <p:ph idx="1"/>
            <p:custDataLst>
              <p:tags r:id="rId3"/>
            </p:custDataLst>
          </p:nvPr>
        </p:nvSpPr>
        <p:spPr>
          <a:xfrm>
            <a:off x="669882" y="952508"/>
            <a:ext cx="10852237"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4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4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4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4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4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4" name="日期占位符 3"/>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节标题">
    <p:bg>
      <p:bgPr>
        <a:solidFill>
          <a:schemeClr val="bg2"/>
        </a:solidFill>
        <a:effectLst/>
      </p:bgPr>
    </p:bg>
    <p:spTree>
      <p:nvGrpSpPr>
        <p:cNvPr id="1" name=""/>
        <p:cNvGrpSpPr/>
        <p:nvPr/>
      </p:nvGrpSpPr>
      <p:grpSpPr>
        <a:xfrm>
          <a:off x="0" y="0"/>
          <a:ext cx="0" cy="0"/>
          <a:chOff x="0" y="0"/>
          <a:chExt cx="0" cy="0"/>
        </a:xfrm>
      </p:grpSpPr>
      <p:sp>
        <p:nvSpPr>
          <p:cNvPr id="10" name="任意多边形: 形状 9"/>
          <p:cNvSpPr/>
          <p:nvPr userDrawn="1">
            <p:custDataLst>
              <p:tags r:id="rId1"/>
            </p:custDataLst>
          </p:nvPr>
        </p:nvSpPr>
        <p:spPr>
          <a:xfrm>
            <a:off x="4103804" y="0"/>
            <a:ext cx="3679591" cy="6858000"/>
          </a:xfrm>
          <a:custGeom>
            <a:avLst/>
            <a:gdLst>
              <a:gd name="connsiteX0" fmla="*/ 3268111 w 3679591"/>
              <a:gd name="connsiteY0" fmla="*/ 0 h 6858000"/>
              <a:gd name="connsiteX1" fmla="*/ 3679591 w 3679591"/>
              <a:gd name="connsiteY1" fmla="*/ 0 h 6858000"/>
              <a:gd name="connsiteX2" fmla="*/ 411480 w 3679591"/>
              <a:gd name="connsiteY2" fmla="*/ 6858000 h 6858000"/>
              <a:gd name="connsiteX3" fmla="*/ 0 w 3679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679591" h="6858000">
                <a:moveTo>
                  <a:pt x="3268111" y="0"/>
                </a:moveTo>
                <a:lnTo>
                  <a:pt x="3679591" y="0"/>
                </a:lnTo>
                <a:lnTo>
                  <a:pt x="41148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平行四边形 10"/>
          <p:cNvSpPr/>
          <p:nvPr userDrawn="1">
            <p:custDataLst>
              <p:tags r:id="rId2"/>
            </p:custDataLst>
          </p:nvPr>
        </p:nvSpPr>
        <p:spPr>
          <a:xfrm>
            <a:off x="0" y="0"/>
            <a:ext cx="7086600" cy="6858000"/>
          </a:xfrm>
          <a:prstGeom prst="parallelogram">
            <a:avLst>
              <a:gd name="adj" fmla="val 47654"/>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2" name="直接连接符 11"/>
          <p:cNvCxnSpPr/>
          <p:nvPr userDrawn="1">
            <p:custDataLst>
              <p:tags r:id="rId3"/>
            </p:custDataLst>
          </p:nvPr>
        </p:nvCxnSpPr>
        <p:spPr>
          <a:xfrm flipH="1">
            <a:off x="4477183" y="0"/>
            <a:ext cx="3268111" cy="685800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userDrawn="1">
            <p:custDataLst>
              <p:tags r:id="rId4"/>
            </p:custDataLst>
          </p:nvPr>
        </p:nvCxnSpPr>
        <p:spPr>
          <a:xfrm flipH="1">
            <a:off x="4888663" y="0"/>
            <a:ext cx="3268111" cy="685800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14" name="矩形 13"/>
          <p:cNvSpPr/>
          <p:nvPr userDrawn="1">
            <p:custDataLst>
              <p:tags r:id="rId5"/>
            </p:custDataLst>
          </p:nvPr>
        </p:nvSpPr>
        <p:spPr>
          <a:xfrm>
            <a:off x="344588" y="668437"/>
            <a:ext cx="4416658" cy="4416658"/>
          </a:xfrm>
          <a:prstGeom prst="rect">
            <a:avLst/>
          </a:prstGeom>
          <a:noFill/>
          <a:ln w="3810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7" name="直接连接符 6"/>
          <p:cNvCxnSpPr/>
          <p:nvPr userDrawn="1">
            <p:custDataLst>
              <p:tags r:id="rId6"/>
            </p:custDataLst>
          </p:nvPr>
        </p:nvCxnSpPr>
        <p:spPr>
          <a:xfrm>
            <a:off x="9015147" y="3904948"/>
            <a:ext cx="681287"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title" hasCustomPrompt="1"/>
            <p:custDataLst>
              <p:tags r:id="rId7"/>
            </p:custDataLst>
          </p:nvPr>
        </p:nvSpPr>
        <p:spPr>
          <a:xfrm>
            <a:off x="6792686" y="2797935"/>
            <a:ext cx="5054726" cy="1077985"/>
          </a:xfrm>
        </p:spPr>
        <p:txBody>
          <a:bodyPr lIns="90170" tIns="46990" rIns="90170" bIns="46990" anchor="b" anchorCtr="0">
            <a:normAutofit/>
          </a:bodyPr>
          <a:lstStyle>
            <a:lvl1pPr algn="ctr">
              <a:defRPr sz="6000" u="none" strike="noStrike" kern="1200" cap="none" spc="300" normalizeH="0" baseline="0">
                <a:solidFill>
                  <a:schemeClr val="tx1">
                    <a:lumMod val="85000"/>
                    <a:lumOff val="15000"/>
                  </a:schemeClr>
                </a:solidFill>
                <a:uFillTx/>
                <a:latin typeface="Arial" panose="020B0604020202020204" pitchFamily="34" charset="0"/>
                <a:ea typeface="汉仪旗黑-85S" panose="00020600040101010101" charset="-122"/>
              </a:defRPr>
            </a:lvl1pPr>
          </a:lstStyle>
          <a:p>
            <a:r>
              <a:rPr lang="zh-CN" altLang="en-US" dirty="0"/>
              <a:t>编辑标题</a:t>
            </a:r>
          </a:p>
        </p:txBody>
      </p:sp>
      <p:sp>
        <p:nvSpPr>
          <p:cNvPr id="3" name="文本占位符 2"/>
          <p:cNvSpPr>
            <a:spLocks noGrp="1"/>
          </p:cNvSpPr>
          <p:nvPr>
            <p:ph type="body" idx="1"/>
            <p:custDataLst>
              <p:tags r:id="rId8"/>
            </p:custDataLst>
          </p:nvPr>
        </p:nvSpPr>
        <p:spPr>
          <a:xfrm>
            <a:off x="6792681" y="3954019"/>
            <a:ext cx="5054726" cy="1077985"/>
          </a:xfrm>
        </p:spPr>
        <p:txBody>
          <a:bodyPr lIns="90170" tIns="46990" rIns="90170" bIns="46990">
            <a:normAutofit/>
          </a:bodyPr>
          <a:lstStyle>
            <a:lvl1pPr marL="0" indent="0" algn="ctr"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anose="020B0604020202020204" pitchFamily="34" charset="0"/>
                <a:ea typeface="微软雅黑" panose="020B050302020402020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p>
        </p:txBody>
      </p:sp>
      <p:sp>
        <p:nvSpPr>
          <p:cNvPr id="4" name="日期占位符 3"/>
          <p:cNvSpPr>
            <a:spLocks noGrp="1"/>
          </p:cNvSpPr>
          <p:nvPr>
            <p:ph type="dt" sz="half" idx="10"/>
            <p:custDataLst>
              <p:tags r:id="rId9"/>
            </p:custDataLst>
          </p:nvPr>
        </p:nvSpPr>
        <p:spPr/>
        <p:txBody>
          <a:body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10"/>
            </p:custDataLst>
          </p:nvPr>
        </p:nvSpPr>
        <p:spPr/>
        <p:txBody>
          <a:bodyPr/>
          <a:lstStyle/>
          <a:p>
            <a:endParaRPr lang="zh-CN" altLang="en-US"/>
          </a:p>
        </p:txBody>
      </p:sp>
      <p:sp>
        <p:nvSpPr>
          <p:cNvPr id="6" name="灯片编号占位符 5"/>
          <p:cNvSpPr>
            <a:spLocks noGrp="1"/>
          </p:cNvSpPr>
          <p:nvPr>
            <p:ph type="sldNum" sz="quarter" idx="12"/>
            <p:custDataLst>
              <p:tags r:id="rId11"/>
            </p:custDataLst>
          </p:nvPr>
        </p:nvSpPr>
        <p:spPr/>
        <p:txBody>
          <a:bodyPr/>
          <a:lstStyle/>
          <a:p>
            <a:fld id="{49AE70B2-8BF9-45C0-BB95-33D1B9D3A854}" type="slidenum">
              <a:rPr lang="zh-CN" altLang="en-US" smtClean="0"/>
              <a:t>‹#›</a:t>
            </a:fld>
            <a:endParaRPr lang="zh-CN" altLang="en-US"/>
          </a:p>
        </p:txBody>
      </p:sp>
      <p:pic>
        <p:nvPicPr>
          <p:cNvPr id="16" name="图片 15"/>
          <p:cNvPicPr>
            <a:picLocks noChangeAspect="1"/>
          </p:cNvPicPr>
          <p:nvPr userDrawn="1">
            <p:custDataLst>
              <p:tags r:id="rId12"/>
            </p:custDataLst>
          </p:nvPr>
        </p:nvPicPr>
        <p:blipFill>
          <a:blip r:embed="rId14"/>
          <a:stretch>
            <a:fillRect/>
          </a:stretch>
        </p:blipFill>
        <p:spPr>
          <a:xfrm>
            <a:off x="598216" y="914169"/>
            <a:ext cx="3912491" cy="3925194"/>
          </a:xfrm>
          <a:prstGeom prst="rect">
            <a:avLst/>
          </a:prstGeom>
        </p:spPr>
      </p:pic>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两栏内容">
    <p:bg>
      <p:bgPr>
        <a:solidFill>
          <a:schemeClr val="bg2"/>
        </a:solidFill>
        <a:effectLst/>
      </p:bgPr>
    </p:bg>
    <p:spTree>
      <p:nvGrpSpPr>
        <p:cNvPr id="1" name=""/>
        <p:cNvGrpSpPr/>
        <p:nvPr/>
      </p:nvGrpSpPr>
      <p:grpSpPr>
        <a:xfrm>
          <a:off x="0" y="0"/>
          <a:ext cx="0" cy="0"/>
          <a:chOff x="0" y="0"/>
          <a:chExt cx="0" cy="0"/>
        </a:xfrm>
      </p:grpSpPr>
      <p:grpSp>
        <p:nvGrpSpPr>
          <p:cNvPr id="8" name="组合 7"/>
          <p:cNvGrpSpPr/>
          <p:nvPr userDrawn="1">
            <p:custDataLst>
              <p:tags r:id="rId1"/>
            </p:custDataLst>
          </p:nvPr>
        </p:nvGrpSpPr>
        <p:grpSpPr>
          <a:xfrm>
            <a:off x="11310620" y="5280660"/>
            <a:ext cx="1249680" cy="2025650"/>
            <a:chOff x="8171" y="3183"/>
            <a:chExt cx="2736" cy="4434"/>
          </a:xfrm>
        </p:grpSpPr>
        <p:sp>
          <p:nvSpPr>
            <p:cNvPr id="9" name="任意多边形: 形状 8"/>
            <p:cNvSpPr/>
            <p:nvPr userDrawn="1">
              <p:custDataLst>
                <p:tags r:id="rId8"/>
              </p:custDataLst>
            </p:nvPr>
          </p:nvSpPr>
          <p:spPr>
            <a:xfrm>
              <a:off x="8171" y="3183"/>
              <a:ext cx="2379" cy="4434"/>
            </a:xfrm>
            <a:custGeom>
              <a:avLst/>
              <a:gdLst>
                <a:gd name="connsiteX0" fmla="*/ 3268111 w 3679591"/>
                <a:gd name="connsiteY0" fmla="*/ 0 h 6858000"/>
                <a:gd name="connsiteX1" fmla="*/ 3679591 w 3679591"/>
                <a:gd name="connsiteY1" fmla="*/ 0 h 6858000"/>
                <a:gd name="connsiteX2" fmla="*/ 411480 w 3679591"/>
                <a:gd name="connsiteY2" fmla="*/ 6858000 h 6858000"/>
                <a:gd name="connsiteX3" fmla="*/ 0 w 3679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679591" h="6858000">
                  <a:moveTo>
                    <a:pt x="3268111" y="0"/>
                  </a:moveTo>
                  <a:lnTo>
                    <a:pt x="3679591" y="0"/>
                  </a:lnTo>
                  <a:lnTo>
                    <a:pt x="41148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solidFill>
                  <a:schemeClr val="tx1">
                    <a:lumMod val="85000"/>
                    <a:lumOff val="15000"/>
                  </a:schemeClr>
                </a:solidFill>
                <a:latin typeface="Arial" panose="020B0604020202020204" pitchFamily="34" charset="0"/>
                <a:ea typeface="微软雅黑" panose="020B0503020204020204" charset="-122"/>
              </a:endParaRPr>
            </a:p>
          </p:txBody>
        </p:sp>
        <p:cxnSp>
          <p:nvCxnSpPr>
            <p:cNvPr id="10" name="直接连接符 9"/>
            <p:cNvCxnSpPr/>
            <p:nvPr userDrawn="1">
              <p:custDataLst>
                <p:tags r:id="rId9"/>
              </p:custDataLst>
            </p:nvPr>
          </p:nvCxnSpPr>
          <p:spPr>
            <a:xfrm flipH="1">
              <a:off x="8795" y="3183"/>
              <a:ext cx="2112" cy="4433"/>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grpSp>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p>
        </p:txBody>
      </p:sp>
      <p:sp>
        <p:nvSpPr>
          <p:cNvPr id="3" name="内容占位符 2"/>
          <p:cNvSpPr>
            <a:spLocks noGrp="1"/>
          </p:cNvSpPr>
          <p:nvPr>
            <p:ph sz="half" idx="1"/>
            <p:custDataLst>
              <p:tags r:id="rId3"/>
            </p:custDataLst>
          </p:nvPr>
        </p:nvSpPr>
        <p:spPr>
          <a:xfrm>
            <a:off x="669930" y="952508"/>
            <a:ext cx="5283242"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4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4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4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4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4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4" name="内容占位符 3"/>
          <p:cNvSpPr>
            <a:spLocks noGrp="1"/>
          </p:cNvSpPr>
          <p:nvPr>
            <p:ph sz="half" idx="2"/>
            <p:custDataLst>
              <p:tags r:id="rId4"/>
            </p:custDataLst>
          </p:nvPr>
        </p:nvSpPr>
        <p:spPr>
          <a:xfrm>
            <a:off x="6238877" y="952508"/>
            <a:ext cx="5283242" cy="5388907"/>
          </a:xfrm>
        </p:spPr>
        <p:txBody>
          <a:bodyPr>
            <a:noAutofit/>
          </a:bodyPr>
          <a:lstStyle>
            <a:lvl1pPr>
              <a:defRPr sz="1400" baseline="0">
                <a:solidFill>
                  <a:schemeClr val="tx1">
                    <a:lumMod val="85000"/>
                    <a:lumOff val="15000"/>
                  </a:schemeClr>
                </a:solidFill>
                <a:latin typeface="Arial" panose="020B0604020202020204" pitchFamily="34" charset="0"/>
                <a:ea typeface="微软雅黑" panose="020B0503020204020204" charset="-122"/>
              </a:defRPr>
            </a:lvl1pPr>
            <a:lvl2pPr>
              <a:defRPr sz="1400" baseline="0">
                <a:solidFill>
                  <a:schemeClr val="tx1">
                    <a:lumMod val="85000"/>
                    <a:lumOff val="15000"/>
                  </a:schemeClr>
                </a:solidFill>
                <a:latin typeface="Arial" panose="020B0604020202020204" pitchFamily="34" charset="0"/>
                <a:ea typeface="微软雅黑" panose="020B0503020204020204" charset="-122"/>
              </a:defRPr>
            </a:lvl2pPr>
            <a:lvl3pPr>
              <a:defRPr sz="1400" baseline="0">
                <a:solidFill>
                  <a:schemeClr val="tx1">
                    <a:lumMod val="85000"/>
                    <a:lumOff val="15000"/>
                  </a:schemeClr>
                </a:solidFill>
                <a:latin typeface="Arial" panose="020B0604020202020204" pitchFamily="34" charset="0"/>
                <a:ea typeface="微软雅黑" panose="020B0503020204020204" charset="-122"/>
              </a:defRPr>
            </a:lvl3pPr>
            <a:lvl4pPr>
              <a:defRPr sz="1400" baseline="0">
                <a:solidFill>
                  <a:schemeClr val="tx1">
                    <a:lumMod val="85000"/>
                    <a:lumOff val="15000"/>
                  </a:schemeClr>
                </a:solidFill>
                <a:latin typeface="Arial" panose="020B0604020202020204" pitchFamily="34" charset="0"/>
                <a:ea typeface="微软雅黑" panose="020B0503020204020204" charset="-122"/>
              </a:defRPr>
            </a:lvl4pPr>
            <a:lvl5pPr>
              <a:defRPr sz="1400"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5" name="日期占位符 4"/>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6" name="页脚占位符 5"/>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a:p>
        </p:txBody>
      </p:sp>
      <p:sp>
        <p:nvSpPr>
          <p:cNvPr id="7" name="灯片编号占位符 6"/>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比较">
    <p:bg>
      <p:bgPr>
        <a:solidFill>
          <a:schemeClr val="bg2"/>
        </a:solidFill>
        <a:effectLst/>
      </p:bgPr>
    </p:bg>
    <p:spTree>
      <p:nvGrpSpPr>
        <p:cNvPr id="1" name=""/>
        <p:cNvGrpSpPr/>
        <p:nvPr/>
      </p:nvGrpSpPr>
      <p:grpSpPr>
        <a:xfrm>
          <a:off x="0" y="0"/>
          <a:ext cx="0" cy="0"/>
          <a:chOff x="0" y="0"/>
          <a:chExt cx="0" cy="0"/>
        </a:xfrm>
      </p:grpSpPr>
      <p:grpSp>
        <p:nvGrpSpPr>
          <p:cNvPr id="10" name="组合 9"/>
          <p:cNvGrpSpPr/>
          <p:nvPr userDrawn="1">
            <p:custDataLst>
              <p:tags r:id="rId1"/>
            </p:custDataLst>
          </p:nvPr>
        </p:nvGrpSpPr>
        <p:grpSpPr>
          <a:xfrm>
            <a:off x="11310620" y="5280660"/>
            <a:ext cx="1249680" cy="2025650"/>
            <a:chOff x="8171" y="3183"/>
            <a:chExt cx="2736" cy="4434"/>
          </a:xfrm>
        </p:grpSpPr>
        <p:sp>
          <p:nvSpPr>
            <p:cNvPr id="11" name="任意多边形: 形状 8"/>
            <p:cNvSpPr/>
            <p:nvPr userDrawn="1">
              <p:custDataLst>
                <p:tags r:id="rId10"/>
              </p:custDataLst>
            </p:nvPr>
          </p:nvSpPr>
          <p:spPr>
            <a:xfrm>
              <a:off x="8171" y="3183"/>
              <a:ext cx="2379" cy="4434"/>
            </a:xfrm>
            <a:custGeom>
              <a:avLst/>
              <a:gdLst>
                <a:gd name="connsiteX0" fmla="*/ 3268111 w 3679591"/>
                <a:gd name="connsiteY0" fmla="*/ 0 h 6858000"/>
                <a:gd name="connsiteX1" fmla="*/ 3679591 w 3679591"/>
                <a:gd name="connsiteY1" fmla="*/ 0 h 6858000"/>
                <a:gd name="connsiteX2" fmla="*/ 411480 w 3679591"/>
                <a:gd name="connsiteY2" fmla="*/ 6858000 h 6858000"/>
                <a:gd name="connsiteX3" fmla="*/ 0 w 3679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679591" h="6858000">
                  <a:moveTo>
                    <a:pt x="3268111" y="0"/>
                  </a:moveTo>
                  <a:lnTo>
                    <a:pt x="3679591" y="0"/>
                  </a:lnTo>
                  <a:lnTo>
                    <a:pt x="41148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solidFill>
                  <a:schemeClr val="tx1">
                    <a:lumMod val="85000"/>
                    <a:lumOff val="15000"/>
                  </a:schemeClr>
                </a:solidFill>
                <a:latin typeface="Arial" panose="020B0604020202020204" pitchFamily="34" charset="0"/>
                <a:ea typeface="微软雅黑" panose="020B0503020204020204" charset="-122"/>
              </a:endParaRPr>
            </a:p>
          </p:txBody>
        </p:sp>
        <p:cxnSp>
          <p:nvCxnSpPr>
            <p:cNvPr id="12" name="直接连接符 11"/>
            <p:cNvCxnSpPr/>
            <p:nvPr userDrawn="1">
              <p:custDataLst>
                <p:tags r:id="rId11"/>
              </p:custDataLst>
            </p:nvPr>
          </p:nvCxnSpPr>
          <p:spPr>
            <a:xfrm flipH="1">
              <a:off x="8795" y="3183"/>
              <a:ext cx="2112" cy="4433"/>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grpSp>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lumMod val="85000"/>
                    <a:lumOff val="15000"/>
                  </a:schemeClr>
                </a:solidFill>
                <a:uFillTx/>
                <a:latin typeface="Arial" panose="020B0604020202020204" pitchFamily="34" charset="0"/>
                <a:ea typeface="微软雅黑" panose="020B050302020402020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p>
        </p:txBody>
      </p:sp>
      <p:sp>
        <p:nvSpPr>
          <p:cNvPr id="4" name="内容占位符 3"/>
          <p:cNvSpPr>
            <a:spLocks noGrp="1"/>
          </p:cNvSpPr>
          <p:nvPr>
            <p:ph sz="half" idx="2"/>
            <p:custDataLst>
              <p:tags r:id="rId4"/>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4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4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4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4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4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p>
        </p:txBody>
      </p:sp>
      <p:sp>
        <p:nvSpPr>
          <p:cNvPr id="6" name="内容占位符 5"/>
          <p:cNvSpPr>
            <a:spLocks noGrp="1"/>
          </p:cNvSpPr>
          <p:nvPr>
            <p:ph sz="quarter" idx="4"/>
            <p:custDataLst>
              <p:tags r:id="rId6"/>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4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4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4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4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4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7" name="日期占位符 6"/>
          <p:cNvSpPr>
            <a:spLocks noGrp="1"/>
          </p:cNvSpPr>
          <p:nvPr>
            <p:ph type="dt" sz="half" idx="10"/>
            <p:custDataLst>
              <p:tags r:id="rId7"/>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8" name="页脚占位符 7"/>
          <p:cNvSpPr>
            <a:spLocks noGrp="1"/>
          </p:cNvSpPr>
          <p:nvPr>
            <p:ph type="ftr" sz="quarter" idx="11"/>
            <p:custDataLst>
              <p:tags r:id="rId8"/>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a:p>
        </p:txBody>
      </p:sp>
      <p:sp>
        <p:nvSpPr>
          <p:cNvPr id="9" name="灯片编号占位符 8"/>
          <p:cNvSpPr>
            <a:spLocks noGrp="1"/>
          </p:cNvSpPr>
          <p:nvPr>
            <p:ph type="sldNum" sz="quarter" idx="12"/>
            <p:custDataLst>
              <p:tags r:id="rId9"/>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仅标题">
    <p:bg>
      <p:bgPr>
        <a:solidFill>
          <a:schemeClr val="bg2"/>
        </a:solidFill>
        <a:effectLst/>
      </p:bgPr>
    </p:bg>
    <p:spTree>
      <p:nvGrpSpPr>
        <p:cNvPr id="1" name=""/>
        <p:cNvGrpSpPr/>
        <p:nvPr/>
      </p:nvGrpSpPr>
      <p:grpSpPr>
        <a:xfrm>
          <a:off x="0" y="0"/>
          <a:ext cx="0" cy="0"/>
          <a:chOff x="0" y="0"/>
          <a:chExt cx="0" cy="0"/>
        </a:xfrm>
      </p:grpSpPr>
      <p:grpSp>
        <p:nvGrpSpPr>
          <p:cNvPr id="6" name="组合 5"/>
          <p:cNvGrpSpPr/>
          <p:nvPr userDrawn="1">
            <p:custDataLst>
              <p:tags r:id="rId1"/>
            </p:custDataLst>
          </p:nvPr>
        </p:nvGrpSpPr>
        <p:grpSpPr>
          <a:xfrm flipH="1" flipV="1">
            <a:off x="9093671" y="6007100"/>
            <a:ext cx="3098329" cy="850900"/>
            <a:chOff x="1" y="370232"/>
            <a:chExt cx="3098329" cy="850900"/>
          </a:xfrm>
        </p:grpSpPr>
        <p:sp>
          <p:nvSpPr>
            <p:cNvPr id="7" name="任意多边形: 形状 6"/>
            <p:cNvSpPr/>
            <p:nvPr>
              <p:custDataLst>
                <p:tags r:id="rId6"/>
              </p:custDataLst>
            </p:nvPr>
          </p:nvSpPr>
          <p:spPr>
            <a:xfrm>
              <a:off x="1" y="370232"/>
              <a:ext cx="3098329" cy="850900"/>
            </a:xfrm>
            <a:custGeom>
              <a:avLst/>
              <a:gdLst>
                <a:gd name="connsiteX0" fmla="*/ 0 w 3098329"/>
                <a:gd name="connsiteY0" fmla="*/ 0 h 850900"/>
                <a:gd name="connsiteX1" fmla="*/ 3098329 w 3098329"/>
                <a:gd name="connsiteY1" fmla="*/ 0 h 850900"/>
                <a:gd name="connsiteX2" fmla="*/ 2397264 w 3098329"/>
                <a:gd name="connsiteY2" fmla="*/ 850900 h 850900"/>
                <a:gd name="connsiteX3" fmla="*/ 0 w 3098329"/>
                <a:gd name="connsiteY3" fmla="*/ 850900 h 850900"/>
              </a:gdLst>
              <a:ahLst/>
              <a:cxnLst>
                <a:cxn ang="0">
                  <a:pos x="connsiteX0" y="connsiteY0"/>
                </a:cxn>
                <a:cxn ang="0">
                  <a:pos x="connsiteX1" y="connsiteY1"/>
                </a:cxn>
                <a:cxn ang="0">
                  <a:pos x="connsiteX2" y="connsiteY2"/>
                </a:cxn>
                <a:cxn ang="0">
                  <a:pos x="connsiteX3" y="connsiteY3"/>
                </a:cxn>
              </a:cxnLst>
              <a:rect l="l" t="t" r="r" b="b"/>
              <a:pathLst>
                <a:path w="3098329" h="850900">
                  <a:moveTo>
                    <a:pt x="0" y="0"/>
                  </a:moveTo>
                  <a:lnTo>
                    <a:pt x="3098329" y="0"/>
                  </a:lnTo>
                  <a:lnTo>
                    <a:pt x="2397264" y="850900"/>
                  </a:lnTo>
                  <a:lnTo>
                    <a:pt x="0" y="85090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latin typeface="Arial" panose="020B0604020202020204" pitchFamily="34" charset="0"/>
                <a:sym typeface="Arial" panose="020B0604020202020204" pitchFamily="34" charset="0"/>
              </a:endParaRPr>
            </a:p>
          </p:txBody>
        </p:sp>
        <p:sp>
          <p:nvSpPr>
            <p:cNvPr id="8" name="任意多边形: 形状 7"/>
            <p:cNvSpPr/>
            <p:nvPr>
              <p:custDataLst>
                <p:tags r:id="rId7"/>
              </p:custDataLst>
            </p:nvPr>
          </p:nvSpPr>
          <p:spPr>
            <a:xfrm>
              <a:off x="1" y="370232"/>
              <a:ext cx="2717329" cy="850900"/>
            </a:xfrm>
            <a:custGeom>
              <a:avLst/>
              <a:gdLst>
                <a:gd name="connsiteX0" fmla="*/ 0 w 2717329"/>
                <a:gd name="connsiteY0" fmla="*/ 0 h 850900"/>
                <a:gd name="connsiteX1" fmla="*/ 2717329 w 2717329"/>
                <a:gd name="connsiteY1" fmla="*/ 0 h 850900"/>
                <a:gd name="connsiteX2" fmla="*/ 2016264 w 2717329"/>
                <a:gd name="connsiteY2" fmla="*/ 850900 h 850900"/>
                <a:gd name="connsiteX3" fmla="*/ 0 w 2717329"/>
                <a:gd name="connsiteY3" fmla="*/ 850900 h 850900"/>
              </a:gdLst>
              <a:ahLst/>
              <a:cxnLst>
                <a:cxn ang="0">
                  <a:pos x="connsiteX0" y="connsiteY0"/>
                </a:cxn>
                <a:cxn ang="0">
                  <a:pos x="connsiteX1" y="connsiteY1"/>
                </a:cxn>
                <a:cxn ang="0">
                  <a:pos x="connsiteX2" y="connsiteY2"/>
                </a:cxn>
                <a:cxn ang="0">
                  <a:pos x="connsiteX3" y="connsiteY3"/>
                </a:cxn>
              </a:cxnLst>
              <a:rect l="l" t="t" r="r" b="b"/>
              <a:pathLst>
                <a:path w="2717329" h="850900">
                  <a:moveTo>
                    <a:pt x="0" y="0"/>
                  </a:moveTo>
                  <a:lnTo>
                    <a:pt x="2717329" y="0"/>
                  </a:lnTo>
                  <a:lnTo>
                    <a:pt x="2016264" y="850900"/>
                  </a:lnTo>
                  <a:lnTo>
                    <a:pt x="0" y="8509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latin typeface="Arial" panose="020B0604020202020204" pitchFamily="34" charset="0"/>
                <a:sym typeface="Arial" panose="020B0604020202020204" pitchFamily="34" charset="0"/>
              </a:endParaRPr>
            </a:p>
          </p:txBody>
        </p:sp>
        <p:sp>
          <p:nvSpPr>
            <p:cNvPr id="9" name="任意多边形: 形状 8"/>
            <p:cNvSpPr/>
            <p:nvPr>
              <p:custDataLst>
                <p:tags r:id="rId8"/>
              </p:custDataLst>
            </p:nvPr>
          </p:nvSpPr>
          <p:spPr>
            <a:xfrm>
              <a:off x="1" y="370232"/>
              <a:ext cx="2349029" cy="850900"/>
            </a:xfrm>
            <a:custGeom>
              <a:avLst/>
              <a:gdLst>
                <a:gd name="connsiteX0" fmla="*/ 0 w 2349029"/>
                <a:gd name="connsiteY0" fmla="*/ 0 h 850900"/>
                <a:gd name="connsiteX1" fmla="*/ 2349029 w 2349029"/>
                <a:gd name="connsiteY1" fmla="*/ 0 h 850900"/>
                <a:gd name="connsiteX2" fmla="*/ 1647964 w 2349029"/>
                <a:gd name="connsiteY2" fmla="*/ 850900 h 850900"/>
                <a:gd name="connsiteX3" fmla="*/ 0 w 2349029"/>
                <a:gd name="connsiteY3" fmla="*/ 850900 h 850900"/>
              </a:gdLst>
              <a:ahLst/>
              <a:cxnLst>
                <a:cxn ang="0">
                  <a:pos x="connsiteX0" y="connsiteY0"/>
                </a:cxn>
                <a:cxn ang="0">
                  <a:pos x="connsiteX1" y="connsiteY1"/>
                </a:cxn>
                <a:cxn ang="0">
                  <a:pos x="connsiteX2" y="connsiteY2"/>
                </a:cxn>
                <a:cxn ang="0">
                  <a:pos x="connsiteX3" y="connsiteY3"/>
                </a:cxn>
              </a:cxnLst>
              <a:rect l="l" t="t" r="r" b="b"/>
              <a:pathLst>
                <a:path w="2349029" h="850900">
                  <a:moveTo>
                    <a:pt x="0" y="0"/>
                  </a:moveTo>
                  <a:lnTo>
                    <a:pt x="2349029" y="0"/>
                  </a:lnTo>
                  <a:lnTo>
                    <a:pt x="1647964" y="850900"/>
                  </a:lnTo>
                  <a:lnTo>
                    <a:pt x="0" y="8509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latin typeface="Arial" panose="020B0604020202020204" pitchFamily="34" charset="0"/>
                <a:sym typeface="Arial" panose="020B0604020202020204" pitchFamily="34" charset="0"/>
              </a:endParaRPr>
            </a:p>
          </p:txBody>
        </p:sp>
      </p:gr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空白">
    <p:bg>
      <p:bgPr>
        <a:solidFill>
          <a:schemeClr val="bg2"/>
        </a:solidFill>
        <a:effectLst/>
      </p:bgPr>
    </p:bg>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2024/12/6</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chOff x="0" y="0"/>
          <a:chExt cx="0" cy="0"/>
        </a:xfrm>
      </p:grpSpPr>
      <p:grpSp>
        <p:nvGrpSpPr>
          <p:cNvPr id="8" name="组合 7"/>
          <p:cNvGrpSpPr/>
          <p:nvPr userDrawn="1">
            <p:custDataLst>
              <p:tags r:id="rId1"/>
            </p:custDataLst>
          </p:nvPr>
        </p:nvGrpSpPr>
        <p:grpSpPr>
          <a:xfrm flipH="1">
            <a:off x="9749790" y="-10795"/>
            <a:ext cx="2442210" cy="452120"/>
            <a:chOff x="1" y="370232"/>
            <a:chExt cx="3098329" cy="850900"/>
          </a:xfrm>
        </p:grpSpPr>
        <p:sp>
          <p:nvSpPr>
            <p:cNvPr id="9" name="任意多边形: 形状 8"/>
            <p:cNvSpPr/>
            <p:nvPr>
              <p:custDataLst>
                <p:tags r:id="rId8"/>
              </p:custDataLst>
            </p:nvPr>
          </p:nvSpPr>
          <p:spPr>
            <a:xfrm>
              <a:off x="1" y="370232"/>
              <a:ext cx="3098329" cy="850900"/>
            </a:xfrm>
            <a:custGeom>
              <a:avLst/>
              <a:gdLst>
                <a:gd name="connsiteX0" fmla="*/ 0 w 3098329"/>
                <a:gd name="connsiteY0" fmla="*/ 0 h 850900"/>
                <a:gd name="connsiteX1" fmla="*/ 3098329 w 3098329"/>
                <a:gd name="connsiteY1" fmla="*/ 0 h 850900"/>
                <a:gd name="connsiteX2" fmla="*/ 2397264 w 3098329"/>
                <a:gd name="connsiteY2" fmla="*/ 850900 h 850900"/>
                <a:gd name="connsiteX3" fmla="*/ 0 w 3098329"/>
                <a:gd name="connsiteY3" fmla="*/ 850900 h 850900"/>
              </a:gdLst>
              <a:ahLst/>
              <a:cxnLst>
                <a:cxn ang="0">
                  <a:pos x="connsiteX0" y="connsiteY0"/>
                </a:cxn>
                <a:cxn ang="0">
                  <a:pos x="connsiteX1" y="connsiteY1"/>
                </a:cxn>
                <a:cxn ang="0">
                  <a:pos x="connsiteX2" y="connsiteY2"/>
                </a:cxn>
                <a:cxn ang="0">
                  <a:pos x="connsiteX3" y="connsiteY3"/>
                </a:cxn>
              </a:cxnLst>
              <a:rect l="l" t="t" r="r" b="b"/>
              <a:pathLst>
                <a:path w="3098329" h="850900">
                  <a:moveTo>
                    <a:pt x="0" y="0"/>
                  </a:moveTo>
                  <a:lnTo>
                    <a:pt x="3098329" y="0"/>
                  </a:lnTo>
                  <a:lnTo>
                    <a:pt x="2397264" y="850900"/>
                  </a:lnTo>
                  <a:lnTo>
                    <a:pt x="0" y="85090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baseline="0">
                <a:solidFill>
                  <a:schemeClr val="tx1">
                    <a:lumMod val="85000"/>
                    <a:lumOff val="15000"/>
                  </a:schemeClr>
                </a:solidFill>
                <a:latin typeface="Arial" panose="020B0604020202020204" pitchFamily="34" charset="0"/>
                <a:ea typeface="微软雅黑" panose="020B0503020204020204" charset="-122"/>
              </a:endParaRPr>
            </a:p>
          </p:txBody>
        </p:sp>
        <p:sp>
          <p:nvSpPr>
            <p:cNvPr id="10" name="任意多边形: 形状 9"/>
            <p:cNvSpPr/>
            <p:nvPr>
              <p:custDataLst>
                <p:tags r:id="rId9"/>
              </p:custDataLst>
            </p:nvPr>
          </p:nvSpPr>
          <p:spPr>
            <a:xfrm>
              <a:off x="1" y="370232"/>
              <a:ext cx="2717329" cy="850900"/>
            </a:xfrm>
            <a:custGeom>
              <a:avLst/>
              <a:gdLst>
                <a:gd name="connsiteX0" fmla="*/ 0 w 2717329"/>
                <a:gd name="connsiteY0" fmla="*/ 0 h 850900"/>
                <a:gd name="connsiteX1" fmla="*/ 2717329 w 2717329"/>
                <a:gd name="connsiteY1" fmla="*/ 0 h 850900"/>
                <a:gd name="connsiteX2" fmla="*/ 2016264 w 2717329"/>
                <a:gd name="connsiteY2" fmla="*/ 850900 h 850900"/>
                <a:gd name="connsiteX3" fmla="*/ 0 w 2717329"/>
                <a:gd name="connsiteY3" fmla="*/ 850900 h 850900"/>
              </a:gdLst>
              <a:ahLst/>
              <a:cxnLst>
                <a:cxn ang="0">
                  <a:pos x="connsiteX0" y="connsiteY0"/>
                </a:cxn>
                <a:cxn ang="0">
                  <a:pos x="connsiteX1" y="connsiteY1"/>
                </a:cxn>
                <a:cxn ang="0">
                  <a:pos x="connsiteX2" y="connsiteY2"/>
                </a:cxn>
                <a:cxn ang="0">
                  <a:pos x="connsiteX3" y="connsiteY3"/>
                </a:cxn>
              </a:cxnLst>
              <a:rect l="l" t="t" r="r" b="b"/>
              <a:pathLst>
                <a:path w="2717329" h="850900">
                  <a:moveTo>
                    <a:pt x="0" y="0"/>
                  </a:moveTo>
                  <a:lnTo>
                    <a:pt x="2717329" y="0"/>
                  </a:lnTo>
                  <a:lnTo>
                    <a:pt x="2016264" y="850900"/>
                  </a:lnTo>
                  <a:lnTo>
                    <a:pt x="0" y="8509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baseline="0">
                <a:solidFill>
                  <a:schemeClr val="tx1">
                    <a:lumMod val="85000"/>
                    <a:lumOff val="15000"/>
                  </a:schemeClr>
                </a:solidFill>
                <a:latin typeface="Arial" panose="020B0604020202020204" pitchFamily="34" charset="0"/>
                <a:ea typeface="微软雅黑" panose="020B0503020204020204" charset="-122"/>
              </a:endParaRPr>
            </a:p>
          </p:txBody>
        </p:sp>
        <p:sp>
          <p:nvSpPr>
            <p:cNvPr id="11" name="任意多边形: 形状 10"/>
            <p:cNvSpPr/>
            <p:nvPr>
              <p:custDataLst>
                <p:tags r:id="rId10"/>
              </p:custDataLst>
            </p:nvPr>
          </p:nvSpPr>
          <p:spPr>
            <a:xfrm>
              <a:off x="1" y="370232"/>
              <a:ext cx="2349029" cy="850900"/>
            </a:xfrm>
            <a:custGeom>
              <a:avLst/>
              <a:gdLst>
                <a:gd name="connsiteX0" fmla="*/ 0 w 2349029"/>
                <a:gd name="connsiteY0" fmla="*/ 0 h 850900"/>
                <a:gd name="connsiteX1" fmla="*/ 2349029 w 2349029"/>
                <a:gd name="connsiteY1" fmla="*/ 0 h 850900"/>
                <a:gd name="connsiteX2" fmla="*/ 1647964 w 2349029"/>
                <a:gd name="connsiteY2" fmla="*/ 850900 h 850900"/>
                <a:gd name="connsiteX3" fmla="*/ 0 w 2349029"/>
                <a:gd name="connsiteY3" fmla="*/ 850900 h 850900"/>
              </a:gdLst>
              <a:ahLst/>
              <a:cxnLst>
                <a:cxn ang="0">
                  <a:pos x="connsiteX0" y="connsiteY0"/>
                </a:cxn>
                <a:cxn ang="0">
                  <a:pos x="connsiteX1" y="connsiteY1"/>
                </a:cxn>
                <a:cxn ang="0">
                  <a:pos x="connsiteX2" y="connsiteY2"/>
                </a:cxn>
                <a:cxn ang="0">
                  <a:pos x="connsiteX3" y="connsiteY3"/>
                </a:cxn>
              </a:cxnLst>
              <a:rect l="l" t="t" r="r" b="b"/>
              <a:pathLst>
                <a:path w="2349029" h="850900">
                  <a:moveTo>
                    <a:pt x="0" y="0"/>
                  </a:moveTo>
                  <a:lnTo>
                    <a:pt x="2349029" y="0"/>
                  </a:lnTo>
                  <a:lnTo>
                    <a:pt x="1647964" y="850900"/>
                  </a:lnTo>
                  <a:lnTo>
                    <a:pt x="0" y="8509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baseline="0" dirty="0">
                <a:solidFill>
                  <a:schemeClr val="tx1">
                    <a:lumMod val="85000"/>
                    <a:lumOff val="15000"/>
                  </a:schemeClr>
                </a:solidFill>
                <a:latin typeface="Arial" panose="020B0604020202020204" pitchFamily="34" charset="0"/>
                <a:ea typeface="微软雅黑" panose="020B0503020204020204" charset="-122"/>
              </a:endParaRPr>
            </a:p>
          </p:txBody>
        </p:sp>
      </p:grpSp>
      <p:sp>
        <p:nvSpPr>
          <p:cNvPr id="2" name="标题 1"/>
          <p:cNvSpPr>
            <a:spLocks noGrp="1"/>
          </p:cNvSpPr>
          <p:nvPr>
            <p:ph type="title"/>
            <p:custDataLst>
              <p:tags r:id="rId2"/>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p>
        </p:txBody>
      </p:sp>
      <p:sp>
        <p:nvSpPr>
          <p:cNvPr id="3" name="图片占位符 2"/>
          <p:cNvSpPr>
            <a:spLocks noGrp="1"/>
          </p:cNvSpPr>
          <p:nvPr>
            <p:ph type="pic" idx="1"/>
            <p:custDataLst>
              <p:tags r:id="rId3"/>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4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4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n-cs"/>
                <a:sym typeface="+mn-ea"/>
              </a:defRPr>
            </a:lvl1pPr>
          </a:lstStyle>
          <a:p>
            <a:pPr lvl="0"/>
            <a:r>
              <a:rPr>
                <a:sym typeface="+mn-ea"/>
              </a:rPr>
              <a:t>单击此处编辑母版文本样式</a:t>
            </a:r>
          </a:p>
        </p:txBody>
      </p:sp>
      <p:sp>
        <p:nvSpPr>
          <p:cNvPr id="5" name="日期占位符 4"/>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9EFD9D74-47D9-4702-A33C-335B63B48DBF}" type="datetimeFigureOut">
              <a:rPr lang="zh-CN" altLang="en-US" smtClean="0"/>
              <a:t>2024/12/6</a:t>
            </a:fld>
            <a:endParaRPr lang="zh-CN" altLang="en-US" dirty="0"/>
          </a:p>
        </p:txBody>
      </p:sp>
      <p:sp>
        <p:nvSpPr>
          <p:cNvPr id="6" name="页脚占位符 5"/>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dirty="0"/>
          </a:p>
        </p:txBody>
      </p:sp>
      <p:sp>
        <p:nvSpPr>
          <p:cNvPr id="7" name="灯片编号占位符 6"/>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FABC47A4-756D-490B-A52F-7D9E2C9FC05F}" type="slidenum">
              <a:rPr lang="zh-CN" altLang="en-US" smtClean="0"/>
              <a:t>‹#›</a:t>
            </a:fld>
            <a:endParaRPr lang="zh-CN" altLang="en-US"/>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竖排标题与文本">
    <p:bg>
      <p:bgPr>
        <a:solidFill>
          <a:schemeClr val="bg2"/>
        </a:solidFill>
        <a:effectLst/>
      </p:bgPr>
    </p:bg>
    <p:spTree>
      <p:nvGrpSpPr>
        <p:cNvPr id="1" name=""/>
        <p:cNvGrpSpPr/>
        <p:nvPr/>
      </p:nvGrpSpPr>
      <p:grpSpPr>
        <a:xfrm>
          <a:off x="0" y="0"/>
          <a:ext cx="0" cy="0"/>
          <a:chOff x="0" y="0"/>
          <a:chExt cx="0" cy="0"/>
        </a:xfrm>
      </p:grpSpPr>
      <p:grpSp>
        <p:nvGrpSpPr>
          <p:cNvPr id="11" name="组合 10"/>
          <p:cNvGrpSpPr/>
          <p:nvPr userDrawn="1">
            <p:custDataLst>
              <p:tags r:id="rId1"/>
            </p:custDataLst>
          </p:nvPr>
        </p:nvGrpSpPr>
        <p:grpSpPr>
          <a:xfrm flipH="1">
            <a:off x="9749790" y="-10795"/>
            <a:ext cx="2442210" cy="452120"/>
            <a:chOff x="1" y="370232"/>
            <a:chExt cx="3098329" cy="850900"/>
          </a:xfrm>
        </p:grpSpPr>
        <p:sp>
          <p:nvSpPr>
            <p:cNvPr id="12" name="任意多边形: 形状 11"/>
            <p:cNvSpPr/>
            <p:nvPr>
              <p:custDataLst>
                <p:tags r:id="rId7"/>
              </p:custDataLst>
            </p:nvPr>
          </p:nvSpPr>
          <p:spPr>
            <a:xfrm>
              <a:off x="1" y="370232"/>
              <a:ext cx="3098329" cy="850900"/>
            </a:xfrm>
            <a:custGeom>
              <a:avLst/>
              <a:gdLst>
                <a:gd name="connsiteX0" fmla="*/ 0 w 3098329"/>
                <a:gd name="connsiteY0" fmla="*/ 0 h 850900"/>
                <a:gd name="connsiteX1" fmla="*/ 3098329 w 3098329"/>
                <a:gd name="connsiteY1" fmla="*/ 0 h 850900"/>
                <a:gd name="connsiteX2" fmla="*/ 2397264 w 3098329"/>
                <a:gd name="connsiteY2" fmla="*/ 850900 h 850900"/>
                <a:gd name="connsiteX3" fmla="*/ 0 w 3098329"/>
                <a:gd name="connsiteY3" fmla="*/ 850900 h 850900"/>
              </a:gdLst>
              <a:ahLst/>
              <a:cxnLst>
                <a:cxn ang="0">
                  <a:pos x="connsiteX0" y="connsiteY0"/>
                </a:cxn>
                <a:cxn ang="0">
                  <a:pos x="connsiteX1" y="connsiteY1"/>
                </a:cxn>
                <a:cxn ang="0">
                  <a:pos x="connsiteX2" y="connsiteY2"/>
                </a:cxn>
                <a:cxn ang="0">
                  <a:pos x="connsiteX3" y="connsiteY3"/>
                </a:cxn>
              </a:cxnLst>
              <a:rect l="l" t="t" r="r" b="b"/>
              <a:pathLst>
                <a:path w="3098329" h="850900">
                  <a:moveTo>
                    <a:pt x="0" y="0"/>
                  </a:moveTo>
                  <a:lnTo>
                    <a:pt x="3098329" y="0"/>
                  </a:lnTo>
                  <a:lnTo>
                    <a:pt x="2397264" y="850900"/>
                  </a:lnTo>
                  <a:lnTo>
                    <a:pt x="0" y="85090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baseline="0">
                <a:solidFill>
                  <a:schemeClr val="tx1">
                    <a:lumMod val="85000"/>
                    <a:lumOff val="15000"/>
                  </a:schemeClr>
                </a:solidFill>
                <a:latin typeface="Arial" panose="020B0604020202020204" pitchFamily="34" charset="0"/>
                <a:ea typeface="微软雅黑" panose="020B0503020204020204" charset="-122"/>
              </a:endParaRPr>
            </a:p>
          </p:txBody>
        </p:sp>
        <p:sp>
          <p:nvSpPr>
            <p:cNvPr id="13" name="任意多边形: 形状 12"/>
            <p:cNvSpPr/>
            <p:nvPr>
              <p:custDataLst>
                <p:tags r:id="rId8"/>
              </p:custDataLst>
            </p:nvPr>
          </p:nvSpPr>
          <p:spPr>
            <a:xfrm>
              <a:off x="1" y="370232"/>
              <a:ext cx="2717329" cy="850900"/>
            </a:xfrm>
            <a:custGeom>
              <a:avLst/>
              <a:gdLst>
                <a:gd name="connsiteX0" fmla="*/ 0 w 2717329"/>
                <a:gd name="connsiteY0" fmla="*/ 0 h 850900"/>
                <a:gd name="connsiteX1" fmla="*/ 2717329 w 2717329"/>
                <a:gd name="connsiteY1" fmla="*/ 0 h 850900"/>
                <a:gd name="connsiteX2" fmla="*/ 2016264 w 2717329"/>
                <a:gd name="connsiteY2" fmla="*/ 850900 h 850900"/>
                <a:gd name="connsiteX3" fmla="*/ 0 w 2717329"/>
                <a:gd name="connsiteY3" fmla="*/ 850900 h 850900"/>
              </a:gdLst>
              <a:ahLst/>
              <a:cxnLst>
                <a:cxn ang="0">
                  <a:pos x="connsiteX0" y="connsiteY0"/>
                </a:cxn>
                <a:cxn ang="0">
                  <a:pos x="connsiteX1" y="connsiteY1"/>
                </a:cxn>
                <a:cxn ang="0">
                  <a:pos x="connsiteX2" y="connsiteY2"/>
                </a:cxn>
                <a:cxn ang="0">
                  <a:pos x="connsiteX3" y="connsiteY3"/>
                </a:cxn>
              </a:cxnLst>
              <a:rect l="l" t="t" r="r" b="b"/>
              <a:pathLst>
                <a:path w="2717329" h="850900">
                  <a:moveTo>
                    <a:pt x="0" y="0"/>
                  </a:moveTo>
                  <a:lnTo>
                    <a:pt x="2717329" y="0"/>
                  </a:lnTo>
                  <a:lnTo>
                    <a:pt x="2016264" y="850900"/>
                  </a:lnTo>
                  <a:lnTo>
                    <a:pt x="0" y="8509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baseline="0">
                <a:solidFill>
                  <a:schemeClr val="tx1">
                    <a:lumMod val="85000"/>
                    <a:lumOff val="15000"/>
                  </a:schemeClr>
                </a:solidFill>
                <a:latin typeface="Arial" panose="020B0604020202020204" pitchFamily="34" charset="0"/>
                <a:ea typeface="微软雅黑" panose="020B0503020204020204" charset="-122"/>
              </a:endParaRPr>
            </a:p>
          </p:txBody>
        </p:sp>
        <p:sp>
          <p:nvSpPr>
            <p:cNvPr id="14" name="任意多边形: 形状 13"/>
            <p:cNvSpPr/>
            <p:nvPr>
              <p:custDataLst>
                <p:tags r:id="rId9"/>
              </p:custDataLst>
            </p:nvPr>
          </p:nvSpPr>
          <p:spPr>
            <a:xfrm>
              <a:off x="1" y="370232"/>
              <a:ext cx="2349029" cy="850900"/>
            </a:xfrm>
            <a:custGeom>
              <a:avLst/>
              <a:gdLst>
                <a:gd name="connsiteX0" fmla="*/ 0 w 2349029"/>
                <a:gd name="connsiteY0" fmla="*/ 0 h 850900"/>
                <a:gd name="connsiteX1" fmla="*/ 2349029 w 2349029"/>
                <a:gd name="connsiteY1" fmla="*/ 0 h 850900"/>
                <a:gd name="connsiteX2" fmla="*/ 1647964 w 2349029"/>
                <a:gd name="connsiteY2" fmla="*/ 850900 h 850900"/>
                <a:gd name="connsiteX3" fmla="*/ 0 w 2349029"/>
                <a:gd name="connsiteY3" fmla="*/ 850900 h 850900"/>
              </a:gdLst>
              <a:ahLst/>
              <a:cxnLst>
                <a:cxn ang="0">
                  <a:pos x="connsiteX0" y="connsiteY0"/>
                </a:cxn>
                <a:cxn ang="0">
                  <a:pos x="connsiteX1" y="connsiteY1"/>
                </a:cxn>
                <a:cxn ang="0">
                  <a:pos x="connsiteX2" y="connsiteY2"/>
                </a:cxn>
                <a:cxn ang="0">
                  <a:pos x="connsiteX3" y="connsiteY3"/>
                </a:cxn>
              </a:cxnLst>
              <a:rect l="l" t="t" r="r" b="b"/>
              <a:pathLst>
                <a:path w="2349029" h="850900">
                  <a:moveTo>
                    <a:pt x="0" y="0"/>
                  </a:moveTo>
                  <a:lnTo>
                    <a:pt x="2349029" y="0"/>
                  </a:lnTo>
                  <a:lnTo>
                    <a:pt x="1647964" y="850900"/>
                  </a:lnTo>
                  <a:lnTo>
                    <a:pt x="0" y="8509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baseline="0" dirty="0">
                <a:solidFill>
                  <a:schemeClr val="tx1">
                    <a:lumMod val="85000"/>
                    <a:lumOff val="15000"/>
                  </a:schemeClr>
                </a:solidFill>
                <a:latin typeface="Arial" panose="020B0604020202020204" pitchFamily="34" charset="0"/>
                <a:ea typeface="微软雅黑" panose="020B0503020204020204" charset="-122"/>
              </a:endParaRPr>
            </a:p>
          </p:txBody>
        </p:sp>
      </p:grpSp>
      <p:sp>
        <p:nvSpPr>
          <p:cNvPr id="2" name="竖排标题 1"/>
          <p:cNvSpPr>
            <a:spLocks noGrp="1"/>
          </p:cNvSpPr>
          <p:nvPr>
            <p:ph type="title" orient="vert"/>
            <p:custDataLst>
              <p:tags r:id="rId2"/>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a:lstStyle>
            <a:lvl1pPr indent="0" eaLnBrk="1" fontAlgn="auto" latinLnBrk="0" hangingPunct="1">
              <a:defRPr baseline="0">
                <a:solidFill>
                  <a:schemeClr val="tx1">
                    <a:lumMod val="85000"/>
                    <a:lumOff val="15000"/>
                  </a:schemeClr>
                </a:solidFill>
                <a:latin typeface="Arial" panose="020B0604020202020204" pitchFamily="34" charset="0"/>
                <a:ea typeface="微软雅黑" panose="020B0503020204020204" charset="-122"/>
              </a:defRPr>
            </a:lvl1pPr>
            <a:lvl2pPr indent="0" eaLnBrk="1" fontAlgn="auto" latinLnBrk="0" hangingPunct="1">
              <a:defRPr baseline="0">
                <a:solidFill>
                  <a:schemeClr val="tx1">
                    <a:lumMod val="85000"/>
                    <a:lumOff val="15000"/>
                  </a:schemeClr>
                </a:solidFill>
                <a:latin typeface="Arial" panose="020B0604020202020204" pitchFamily="34" charset="0"/>
                <a:ea typeface="微软雅黑" panose="020B0503020204020204" charset="-122"/>
              </a:defRPr>
            </a:lvl2pPr>
            <a:lvl3pPr indent="0" eaLnBrk="1" fontAlgn="auto" latinLnBrk="0" hangingPunct="1">
              <a:defRPr baseline="0">
                <a:solidFill>
                  <a:schemeClr val="tx1">
                    <a:lumMod val="85000"/>
                    <a:lumOff val="15000"/>
                  </a:schemeClr>
                </a:solidFill>
                <a:latin typeface="Arial" panose="020B0604020202020204" pitchFamily="34" charset="0"/>
                <a:ea typeface="微软雅黑" panose="020B0503020204020204" charset="-122"/>
              </a:defRPr>
            </a:lvl3pPr>
            <a:lvl4pPr indent="0" eaLnBrk="1" fontAlgn="auto" latinLnBrk="0" hangingPunct="1">
              <a:defRPr baseline="0">
                <a:solidFill>
                  <a:schemeClr val="tx1">
                    <a:lumMod val="85000"/>
                    <a:lumOff val="15000"/>
                  </a:schemeClr>
                </a:solidFill>
                <a:latin typeface="Arial" panose="020B0604020202020204" pitchFamily="34" charset="0"/>
                <a:ea typeface="微软雅黑" panose="020B0503020204020204" charset="-122"/>
              </a:defRPr>
            </a:lvl4pPr>
            <a:lvl5pPr indent="0" eaLnBrk="1" fontAlgn="auto" latinLnBrk="0" hangingPunct="1">
              <a:defRPr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内容">
    <p:bg>
      <p:bgPr>
        <a:solidFill>
          <a:schemeClr val="bg2"/>
        </a:solidFill>
        <a:effectLst/>
      </p:bgPr>
    </p:bg>
    <p:spTree>
      <p:nvGrpSpPr>
        <p:cNvPr id="1" name=""/>
        <p:cNvGrpSpPr/>
        <p:nvPr/>
      </p:nvGrpSpPr>
      <p:grpSpPr>
        <a:xfrm>
          <a:off x="0" y="0"/>
          <a:ext cx="0" cy="0"/>
          <a:chOff x="0" y="0"/>
          <a:chExt cx="0" cy="0"/>
        </a:xfrm>
      </p:grpSpPr>
      <p:grpSp>
        <p:nvGrpSpPr>
          <p:cNvPr id="11" name="组合 10"/>
          <p:cNvGrpSpPr/>
          <p:nvPr userDrawn="1">
            <p:custDataLst>
              <p:tags r:id="rId1"/>
            </p:custDataLst>
          </p:nvPr>
        </p:nvGrpSpPr>
        <p:grpSpPr>
          <a:xfrm flipH="1">
            <a:off x="9749790" y="-10795"/>
            <a:ext cx="2442210" cy="452120"/>
            <a:chOff x="1" y="370232"/>
            <a:chExt cx="3098329" cy="850900"/>
          </a:xfrm>
        </p:grpSpPr>
        <p:sp>
          <p:nvSpPr>
            <p:cNvPr id="12" name="任意多边形: 形状 11"/>
            <p:cNvSpPr/>
            <p:nvPr>
              <p:custDataLst>
                <p:tags r:id="rId6"/>
              </p:custDataLst>
            </p:nvPr>
          </p:nvSpPr>
          <p:spPr>
            <a:xfrm>
              <a:off x="1" y="370232"/>
              <a:ext cx="3098329" cy="850900"/>
            </a:xfrm>
            <a:custGeom>
              <a:avLst/>
              <a:gdLst>
                <a:gd name="connsiteX0" fmla="*/ 0 w 3098329"/>
                <a:gd name="connsiteY0" fmla="*/ 0 h 850900"/>
                <a:gd name="connsiteX1" fmla="*/ 3098329 w 3098329"/>
                <a:gd name="connsiteY1" fmla="*/ 0 h 850900"/>
                <a:gd name="connsiteX2" fmla="*/ 2397264 w 3098329"/>
                <a:gd name="connsiteY2" fmla="*/ 850900 h 850900"/>
                <a:gd name="connsiteX3" fmla="*/ 0 w 3098329"/>
                <a:gd name="connsiteY3" fmla="*/ 850900 h 850900"/>
              </a:gdLst>
              <a:ahLst/>
              <a:cxnLst>
                <a:cxn ang="0">
                  <a:pos x="connsiteX0" y="connsiteY0"/>
                </a:cxn>
                <a:cxn ang="0">
                  <a:pos x="connsiteX1" y="connsiteY1"/>
                </a:cxn>
                <a:cxn ang="0">
                  <a:pos x="connsiteX2" y="connsiteY2"/>
                </a:cxn>
                <a:cxn ang="0">
                  <a:pos x="connsiteX3" y="connsiteY3"/>
                </a:cxn>
              </a:cxnLst>
              <a:rect l="l" t="t" r="r" b="b"/>
              <a:pathLst>
                <a:path w="3098329" h="850900">
                  <a:moveTo>
                    <a:pt x="0" y="0"/>
                  </a:moveTo>
                  <a:lnTo>
                    <a:pt x="3098329" y="0"/>
                  </a:lnTo>
                  <a:lnTo>
                    <a:pt x="2397264" y="850900"/>
                  </a:lnTo>
                  <a:lnTo>
                    <a:pt x="0" y="85090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baseline="0">
                <a:solidFill>
                  <a:schemeClr val="tx1">
                    <a:lumMod val="85000"/>
                    <a:lumOff val="15000"/>
                  </a:schemeClr>
                </a:solidFill>
                <a:latin typeface="Arial" panose="020B0604020202020204" pitchFamily="34" charset="0"/>
                <a:ea typeface="微软雅黑" panose="020B0503020204020204" charset="-122"/>
              </a:endParaRPr>
            </a:p>
          </p:txBody>
        </p:sp>
        <p:sp>
          <p:nvSpPr>
            <p:cNvPr id="13" name="任意多边形: 形状 12"/>
            <p:cNvSpPr/>
            <p:nvPr>
              <p:custDataLst>
                <p:tags r:id="rId7"/>
              </p:custDataLst>
            </p:nvPr>
          </p:nvSpPr>
          <p:spPr>
            <a:xfrm>
              <a:off x="1" y="370232"/>
              <a:ext cx="2717329" cy="850900"/>
            </a:xfrm>
            <a:custGeom>
              <a:avLst/>
              <a:gdLst>
                <a:gd name="connsiteX0" fmla="*/ 0 w 2717329"/>
                <a:gd name="connsiteY0" fmla="*/ 0 h 850900"/>
                <a:gd name="connsiteX1" fmla="*/ 2717329 w 2717329"/>
                <a:gd name="connsiteY1" fmla="*/ 0 h 850900"/>
                <a:gd name="connsiteX2" fmla="*/ 2016264 w 2717329"/>
                <a:gd name="connsiteY2" fmla="*/ 850900 h 850900"/>
                <a:gd name="connsiteX3" fmla="*/ 0 w 2717329"/>
                <a:gd name="connsiteY3" fmla="*/ 850900 h 850900"/>
              </a:gdLst>
              <a:ahLst/>
              <a:cxnLst>
                <a:cxn ang="0">
                  <a:pos x="connsiteX0" y="connsiteY0"/>
                </a:cxn>
                <a:cxn ang="0">
                  <a:pos x="connsiteX1" y="connsiteY1"/>
                </a:cxn>
                <a:cxn ang="0">
                  <a:pos x="connsiteX2" y="connsiteY2"/>
                </a:cxn>
                <a:cxn ang="0">
                  <a:pos x="connsiteX3" y="connsiteY3"/>
                </a:cxn>
              </a:cxnLst>
              <a:rect l="l" t="t" r="r" b="b"/>
              <a:pathLst>
                <a:path w="2717329" h="850900">
                  <a:moveTo>
                    <a:pt x="0" y="0"/>
                  </a:moveTo>
                  <a:lnTo>
                    <a:pt x="2717329" y="0"/>
                  </a:lnTo>
                  <a:lnTo>
                    <a:pt x="2016264" y="850900"/>
                  </a:lnTo>
                  <a:lnTo>
                    <a:pt x="0" y="8509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baseline="0">
                <a:solidFill>
                  <a:schemeClr val="tx1">
                    <a:lumMod val="85000"/>
                    <a:lumOff val="15000"/>
                  </a:schemeClr>
                </a:solidFill>
                <a:latin typeface="Arial" panose="020B0604020202020204" pitchFamily="34" charset="0"/>
                <a:ea typeface="微软雅黑" panose="020B0503020204020204" charset="-122"/>
              </a:endParaRPr>
            </a:p>
          </p:txBody>
        </p:sp>
        <p:sp>
          <p:nvSpPr>
            <p:cNvPr id="14" name="任意多边形: 形状 13"/>
            <p:cNvSpPr/>
            <p:nvPr>
              <p:custDataLst>
                <p:tags r:id="rId8"/>
              </p:custDataLst>
            </p:nvPr>
          </p:nvSpPr>
          <p:spPr>
            <a:xfrm>
              <a:off x="1" y="370232"/>
              <a:ext cx="2349029" cy="850900"/>
            </a:xfrm>
            <a:custGeom>
              <a:avLst/>
              <a:gdLst>
                <a:gd name="connsiteX0" fmla="*/ 0 w 2349029"/>
                <a:gd name="connsiteY0" fmla="*/ 0 h 850900"/>
                <a:gd name="connsiteX1" fmla="*/ 2349029 w 2349029"/>
                <a:gd name="connsiteY1" fmla="*/ 0 h 850900"/>
                <a:gd name="connsiteX2" fmla="*/ 1647964 w 2349029"/>
                <a:gd name="connsiteY2" fmla="*/ 850900 h 850900"/>
                <a:gd name="connsiteX3" fmla="*/ 0 w 2349029"/>
                <a:gd name="connsiteY3" fmla="*/ 850900 h 850900"/>
              </a:gdLst>
              <a:ahLst/>
              <a:cxnLst>
                <a:cxn ang="0">
                  <a:pos x="connsiteX0" y="connsiteY0"/>
                </a:cxn>
                <a:cxn ang="0">
                  <a:pos x="connsiteX1" y="connsiteY1"/>
                </a:cxn>
                <a:cxn ang="0">
                  <a:pos x="connsiteX2" y="connsiteY2"/>
                </a:cxn>
                <a:cxn ang="0">
                  <a:pos x="connsiteX3" y="connsiteY3"/>
                </a:cxn>
              </a:cxnLst>
              <a:rect l="l" t="t" r="r" b="b"/>
              <a:pathLst>
                <a:path w="2349029" h="850900">
                  <a:moveTo>
                    <a:pt x="0" y="0"/>
                  </a:moveTo>
                  <a:lnTo>
                    <a:pt x="2349029" y="0"/>
                  </a:lnTo>
                  <a:lnTo>
                    <a:pt x="1647964" y="850900"/>
                  </a:lnTo>
                  <a:lnTo>
                    <a:pt x="0" y="8509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baseline="0" dirty="0">
                <a:solidFill>
                  <a:schemeClr val="tx1">
                    <a:lumMod val="85000"/>
                    <a:lumOff val="15000"/>
                  </a:schemeClr>
                </a:solidFill>
                <a:latin typeface="Arial" panose="020B0604020202020204" pitchFamily="34" charset="0"/>
                <a:ea typeface="微软雅黑" panose="020B0503020204020204" charset="-122"/>
              </a:endParaRPr>
            </a:p>
          </p:txBody>
        </p:sp>
      </p:gr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defRPr>
            </a:lvl1p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baseline="0">
                <a:solidFill>
                  <a:schemeClr val="tx1">
                    <a:lumMod val="85000"/>
                    <a:lumOff val="15000"/>
                  </a:schemeClr>
                </a:solidFill>
              </a:defRPr>
            </a:lvl1pPr>
            <a:lvl2pPr>
              <a:defRPr baseline="0">
                <a:solidFill>
                  <a:schemeClr val="tx1">
                    <a:lumMod val="85000"/>
                    <a:lumOff val="15000"/>
                  </a:schemeClr>
                </a:solidFill>
              </a:defRPr>
            </a:lvl2pPr>
            <a:lvl3pPr>
              <a:defRPr baseline="0">
                <a:solidFill>
                  <a:schemeClr val="tx1">
                    <a:lumMod val="85000"/>
                    <a:lumOff val="15000"/>
                  </a:schemeClr>
                </a:solidFill>
              </a:defRPr>
            </a:lvl3pPr>
            <a:lvl4pPr>
              <a:defRPr baseline="0">
                <a:solidFill>
                  <a:schemeClr val="tx1">
                    <a:lumMod val="85000"/>
                    <a:lumOff val="15000"/>
                  </a:schemeClr>
                </a:solidFill>
              </a:defRPr>
            </a:lvl4pPr>
            <a:lvl5pPr>
              <a:defRPr baseline="0">
                <a:solidFill>
                  <a:schemeClr val="tx1">
                    <a:lumMod val="85000"/>
                    <a:lumOff val="15000"/>
                  </a:schemeClr>
                </a:solidFill>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chOff x="0" y="0"/>
          <a:chExt cx="0" cy="0"/>
        </a:xfrm>
      </p:grpSpPr>
      <p:pic>
        <p:nvPicPr>
          <p:cNvPr id="11" name="图片 10"/>
          <p:cNvPicPr>
            <a:picLocks noChangeAspect="1"/>
          </p:cNvPicPr>
          <p:nvPr userDrawn="1">
            <p:custDataLst>
              <p:tags r:id="rId1"/>
            </p:custDataLst>
          </p:nvPr>
        </p:nvPicPr>
        <p:blipFill>
          <a:blip r:embed="rId9"/>
          <a:stretch>
            <a:fillRect/>
          </a:stretch>
        </p:blipFill>
        <p:spPr>
          <a:xfrm>
            <a:off x="-454" y="897299"/>
            <a:ext cx="12192000" cy="3302000"/>
          </a:xfrm>
          <a:prstGeom prst="rect">
            <a:avLst/>
          </a:prstGeom>
        </p:spPr>
      </p:pic>
      <p:cxnSp>
        <p:nvCxnSpPr>
          <p:cNvPr id="6" name="直接连接符 5"/>
          <p:cNvCxnSpPr/>
          <p:nvPr userDrawn="1">
            <p:custDataLst>
              <p:tags r:id="rId2"/>
            </p:custDataLst>
          </p:nvPr>
        </p:nvCxnSpPr>
        <p:spPr>
          <a:xfrm>
            <a:off x="5549835" y="5283203"/>
            <a:ext cx="109233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title" hasCustomPrompt="1"/>
            <p:custDataLst>
              <p:tags r:id="rId3"/>
            </p:custDataLst>
          </p:nvPr>
        </p:nvSpPr>
        <p:spPr>
          <a:xfrm>
            <a:off x="3127829" y="4327521"/>
            <a:ext cx="5936343" cy="899167"/>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4800" b="1" i="0" u="none" strike="noStrike" kern="1200" cap="none" spc="600" normalizeH="0" baseline="0" noProof="1" dirty="0">
                <a:solidFill>
                  <a:schemeClr val="tx1">
                    <a:lumMod val="85000"/>
                    <a:lumOff val="15000"/>
                  </a:schemeClr>
                </a:solidFill>
                <a:uFillTx/>
                <a:latin typeface="Arial" panose="020B0604020202020204" pitchFamily="34" charset="0"/>
                <a:ea typeface="汉仪旗黑-85S" panose="00020600040101010101" charset="-122"/>
                <a:cs typeface="+mj-cs"/>
                <a:sym typeface="+mn-ea"/>
              </a:defRPr>
            </a:lvl1pPr>
          </a:lstStyle>
          <a:p>
            <a:pPr lvl="0"/>
            <a:r>
              <a:rPr dirty="0">
                <a:sym typeface="+mn-ea"/>
              </a:rPr>
              <a:t>单击此处编辑标题</a:t>
            </a:r>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
        <p:nvSpPr>
          <p:cNvPr id="10" name="文本占位符 9"/>
          <p:cNvSpPr>
            <a:spLocks noGrp="1"/>
          </p:cNvSpPr>
          <p:nvPr>
            <p:ph type="body" sz="quarter" idx="13" hasCustomPrompt="1"/>
            <p:custDataLst>
              <p:tags r:id="rId7"/>
            </p:custDataLst>
          </p:nvPr>
        </p:nvSpPr>
        <p:spPr>
          <a:xfrm>
            <a:off x="3127375" y="5318946"/>
            <a:ext cx="5936343" cy="877211"/>
          </a:xfrm>
        </p:spPr>
        <p:txBody>
          <a:bodyPr lIns="90000" tIns="46800" rIns="90000" bIns="46800">
            <a:normAutofit/>
          </a:bodyPr>
          <a:lstStyle>
            <a:lvl1pPr marL="0" indent="0" algn="ctr">
              <a:buNone/>
              <a:defRPr sz="2000">
                <a:solidFill>
                  <a:schemeClr val="tx1">
                    <a:lumMod val="85000"/>
                    <a:lumOff val="15000"/>
                  </a:schemeClr>
                </a:solidFill>
              </a:defRPr>
            </a:lvl1pPr>
          </a:lstStyle>
          <a:p>
            <a:pPr lvl="0"/>
            <a:r>
              <a:rPr lang="zh-CN" altLang="en-US" dirty="0"/>
              <a:t>单击此处编辑文本</a:t>
            </a: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通用">
    <p:bg>
      <p:bgPr>
        <a:solidFill>
          <a:schemeClr val="bg2"/>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p:txBody>
          <a:bodyPr>
            <a:normAutofit/>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dirty="0"/>
              <a:t>单击此处编辑母版标题样式</a:t>
            </a:r>
          </a:p>
        </p:txBody>
      </p:sp>
      <p:grpSp>
        <p:nvGrpSpPr>
          <p:cNvPr id="8" name="组合 7"/>
          <p:cNvGrpSpPr/>
          <p:nvPr userDrawn="1">
            <p:custDataLst>
              <p:tags r:id="rId2"/>
            </p:custDataLst>
          </p:nvPr>
        </p:nvGrpSpPr>
        <p:grpSpPr>
          <a:xfrm>
            <a:off x="11310620" y="5280660"/>
            <a:ext cx="1249680" cy="2025650"/>
            <a:chOff x="8171" y="3183"/>
            <a:chExt cx="2736" cy="4434"/>
          </a:xfrm>
        </p:grpSpPr>
        <p:sp>
          <p:nvSpPr>
            <p:cNvPr id="6" name="任意多边形: 形状 8"/>
            <p:cNvSpPr/>
            <p:nvPr userDrawn="1">
              <p:custDataLst>
                <p:tags r:id="rId6"/>
              </p:custDataLst>
            </p:nvPr>
          </p:nvSpPr>
          <p:spPr>
            <a:xfrm>
              <a:off x="8171" y="3183"/>
              <a:ext cx="2379" cy="4434"/>
            </a:xfrm>
            <a:custGeom>
              <a:avLst/>
              <a:gdLst>
                <a:gd name="connsiteX0" fmla="*/ 3268111 w 3679591"/>
                <a:gd name="connsiteY0" fmla="*/ 0 h 6858000"/>
                <a:gd name="connsiteX1" fmla="*/ 3679591 w 3679591"/>
                <a:gd name="connsiteY1" fmla="*/ 0 h 6858000"/>
                <a:gd name="connsiteX2" fmla="*/ 411480 w 3679591"/>
                <a:gd name="connsiteY2" fmla="*/ 6858000 h 6858000"/>
                <a:gd name="connsiteX3" fmla="*/ 0 w 3679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679591" h="6858000">
                  <a:moveTo>
                    <a:pt x="3268111" y="0"/>
                  </a:moveTo>
                  <a:lnTo>
                    <a:pt x="3679591" y="0"/>
                  </a:lnTo>
                  <a:lnTo>
                    <a:pt x="41148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2" name="直接连接符 11"/>
            <p:cNvCxnSpPr/>
            <p:nvPr userDrawn="1">
              <p:custDataLst>
                <p:tags r:id="rId7"/>
              </p:custDataLst>
            </p:nvPr>
          </p:nvCxnSpPr>
          <p:spPr>
            <a:xfrm flipH="1">
              <a:off x="8795" y="3183"/>
              <a:ext cx="2112" cy="4433"/>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gr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dirty="0"/>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dirty="0"/>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相框">
    <p:bg>
      <p:bgPr>
        <a:solidFill>
          <a:schemeClr val="tx2"/>
        </a:solidFill>
        <a:effectLst/>
      </p:bgPr>
    </p:bg>
    <p:spTree>
      <p:nvGrpSpPr>
        <p:cNvPr id="1" name=""/>
        <p:cNvGrpSpPr/>
        <p:nvPr/>
      </p:nvGrpSpPr>
      <p:grpSpPr>
        <a:xfrm>
          <a:off x="0" y="0"/>
          <a:ext cx="0" cy="0"/>
          <a:chOff x="0" y="0"/>
          <a:ch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solidFill>
                <a:schemeClr val="tx1">
                  <a:lumMod val="85000"/>
                  <a:lumOff val="15000"/>
                </a:schemeClr>
              </a:solidFill>
              <a:latin typeface="Arial" panose="020B0604020202020204" pitchFamily="34" charset="0"/>
              <a:ea typeface="微软雅黑" panose="020B0503020204020204" charset="-122"/>
            </a:endParaRPr>
          </a:p>
        </p:txBody>
      </p:sp>
      <p:grpSp>
        <p:nvGrpSpPr>
          <p:cNvPr id="20" name="组合 19"/>
          <p:cNvGrpSpPr/>
          <p:nvPr userDrawn="1">
            <p:custDataLst>
              <p:tags r:id="rId2"/>
            </p:custDataLst>
          </p:nvPr>
        </p:nvGrpSpPr>
        <p:grpSpPr>
          <a:xfrm>
            <a:off x="11443335" y="5438775"/>
            <a:ext cx="455930" cy="1112520"/>
            <a:chOff x="18482" y="4648"/>
            <a:chExt cx="718" cy="1752"/>
          </a:xfrm>
        </p:grpSpPr>
        <p:sp>
          <p:nvSpPr>
            <p:cNvPr id="27" name="任意多边形: 形状 26"/>
            <p:cNvSpPr/>
            <p:nvPr userDrawn="1">
              <p:custDataLst>
                <p:tags r:id="rId8"/>
              </p:custDataLst>
            </p:nvPr>
          </p:nvSpPr>
          <p:spPr>
            <a:xfrm>
              <a:off x="18482" y="4966"/>
              <a:ext cx="718" cy="1435"/>
            </a:xfrm>
            <a:custGeom>
              <a:avLst/>
              <a:gdLst>
                <a:gd name="connsiteX0" fmla="*/ 455657 w 455657"/>
                <a:gd name="connsiteY0" fmla="*/ 0 h 911313"/>
                <a:gd name="connsiteX1" fmla="*/ 455657 w 455657"/>
                <a:gd name="connsiteY1" fmla="*/ 911313 h 911313"/>
                <a:gd name="connsiteX2" fmla="*/ 124404 w 455657"/>
                <a:gd name="connsiteY2" fmla="*/ 580060 h 911313"/>
                <a:gd name="connsiteX3" fmla="*/ 112496 w 455657"/>
                <a:gd name="connsiteY3" fmla="*/ 580060 h 911313"/>
                <a:gd name="connsiteX4" fmla="*/ 112496 w 455657"/>
                <a:gd name="connsiteY4" fmla="*/ 568152 h 911313"/>
                <a:gd name="connsiteX5" fmla="*/ 0 w 455657"/>
                <a:gd name="connsiteY5" fmla="*/ 455657 h 911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5657" h="911313">
                  <a:moveTo>
                    <a:pt x="455657" y="0"/>
                  </a:moveTo>
                  <a:lnTo>
                    <a:pt x="455657" y="911313"/>
                  </a:lnTo>
                  <a:lnTo>
                    <a:pt x="124404" y="580060"/>
                  </a:lnTo>
                  <a:lnTo>
                    <a:pt x="112496" y="580060"/>
                  </a:lnTo>
                  <a:lnTo>
                    <a:pt x="112496" y="568152"/>
                  </a:lnTo>
                  <a:lnTo>
                    <a:pt x="0" y="455657"/>
                  </a:lnTo>
                  <a:close/>
                </a:path>
              </a:pathLst>
            </a:custGeom>
            <a:solidFill>
              <a:schemeClr val="accent1">
                <a:lumMod val="60000"/>
                <a:lumOff val="40000"/>
              </a:schemeClr>
            </a:solidFill>
            <a:ln>
              <a:noFill/>
            </a:ln>
          </p:spPr>
          <p:style>
            <a:lnRef idx="2">
              <a:srgbClr val="D6DCE4">
                <a:shade val="50000"/>
              </a:srgbClr>
            </a:lnRef>
            <a:fillRef idx="1">
              <a:srgbClr val="D6DCE4"/>
            </a:fillRef>
            <a:effectRef idx="0">
              <a:srgbClr val="D6DCE4"/>
            </a:effectRef>
            <a:fontRef idx="minor">
              <a:srgbClr val="FFFFFF"/>
            </a:fontRef>
          </p:style>
          <p:txBody>
            <a:bodyPr rtlCol="0" anchor="ctr"/>
            <a:lstStyle/>
            <a:p>
              <a:pPr algn="ctr"/>
              <a:endParaRPr lang="zh-CN" altLang="en-US" baseline="0">
                <a:solidFill>
                  <a:schemeClr val="tx1">
                    <a:lumMod val="85000"/>
                    <a:lumOff val="15000"/>
                  </a:schemeClr>
                </a:solidFill>
                <a:latin typeface="Arial" panose="020B0604020202020204" pitchFamily="34" charset="0"/>
                <a:ea typeface="微软雅黑" panose="020B0503020204020204" charset="-122"/>
              </a:endParaRPr>
            </a:p>
          </p:txBody>
        </p:sp>
        <p:sp>
          <p:nvSpPr>
            <p:cNvPr id="25" name="任意多边形: 形状 24"/>
            <p:cNvSpPr/>
            <p:nvPr userDrawn="1">
              <p:custDataLst>
                <p:tags r:id="rId9"/>
              </p:custDataLst>
            </p:nvPr>
          </p:nvSpPr>
          <p:spPr>
            <a:xfrm>
              <a:off x="18482" y="4648"/>
              <a:ext cx="718" cy="1435"/>
            </a:xfrm>
            <a:custGeom>
              <a:avLst/>
              <a:gdLst>
                <a:gd name="connsiteX0" fmla="*/ 455656 w 455656"/>
                <a:gd name="connsiteY0" fmla="*/ 0 h 911313"/>
                <a:gd name="connsiteX1" fmla="*/ 455656 w 455656"/>
                <a:gd name="connsiteY1" fmla="*/ 911313 h 911313"/>
                <a:gd name="connsiteX2" fmla="*/ 0 w 455656"/>
                <a:gd name="connsiteY2" fmla="*/ 455657 h 911313"/>
              </a:gdLst>
              <a:ahLst/>
              <a:cxnLst>
                <a:cxn ang="0">
                  <a:pos x="connsiteX0" y="connsiteY0"/>
                </a:cxn>
                <a:cxn ang="0">
                  <a:pos x="connsiteX1" y="connsiteY1"/>
                </a:cxn>
                <a:cxn ang="0">
                  <a:pos x="connsiteX2" y="connsiteY2"/>
                </a:cxn>
              </a:cxnLst>
              <a:rect l="l" t="t" r="r" b="b"/>
              <a:pathLst>
                <a:path w="455656" h="911313">
                  <a:moveTo>
                    <a:pt x="455656" y="0"/>
                  </a:moveTo>
                  <a:lnTo>
                    <a:pt x="455656" y="911313"/>
                  </a:lnTo>
                  <a:lnTo>
                    <a:pt x="0" y="455657"/>
                  </a:lnTo>
                  <a:close/>
                </a:path>
              </a:pathLst>
            </a:custGeom>
            <a:solidFill>
              <a:schemeClr val="accent1"/>
            </a:solidFill>
            <a:ln>
              <a:noFill/>
            </a:ln>
          </p:spPr>
          <p:style>
            <a:lnRef idx="2">
              <a:srgbClr val="D6DCE4">
                <a:shade val="50000"/>
              </a:srgbClr>
            </a:lnRef>
            <a:fillRef idx="1">
              <a:srgbClr val="D6DCE4"/>
            </a:fillRef>
            <a:effectRef idx="0">
              <a:srgbClr val="D6DCE4"/>
            </a:effectRef>
            <a:fontRef idx="minor">
              <a:srgbClr val="FFFFFF"/>
            </a:fontRef>
          </p:style>
          <p:txBody>
            <a:bodyPr rtlCol="0" anchor="ctr"/>
            <a:lstStyle/>
            <a:p>
              <a:pPr algn="ctr"/>
              <a:endParaRPr lang="zh-CN" altLang="en-US" baseline="0">
                <a:solidFill>
                  <a:schemeClr val="tx1">
                    <a:lumMod val="85000"/>
                    <a:lumOff val="15000"/>
                  </a:schemeClr>
                </a:solidFill>
                <a:latin typeface="Arial" panose="020B0604020202020204" pitchFamily="34" charset="0"/>
                <a:ea typeface="微软雅黑" panose="020B0503020204020204" charset="-122"/>
              </a:endParaRPr>
            </a:p>
          </p:txBody>
        </p:sp>
      </p:grpSp>
      <p:sp>
        <p:nvSpPr>
          <p:cNvPr id="2" name="标题 1"/>
          <p:cNvSpPr>
            <a:spLocks noGrp="1"/>
          </p:cNvSpPr>
          <p:nvPr>
            <p:ph type="title" hasCustomPrompt="1"/>
            <p:custDataLst>
              <p:tags r:id="rId3"/>
            </p:custDataLst>
          </p:nvPr>
        </p:nvSpPr>
        <p:spPr>
          <a:xfrm>
            <a:off x="1281600" y="1249200"/>
            <a:ext cx="9626400" cy="723600"/>
          </a:xfrm>
        </p:spPr>
        <p:txBody>
          <a:bodyPr anchor="ctr">
            <a:normAutofit/>
          </a:bodyPr>
          <a:lstStyle>
            <a:lvl1pPr>
              <a:defRPr sz="3200"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dirty="0"/>
              <a:t>单击此处编辑标题</a:t>
            </a:r>
          </a:p>
        </p:txBody>
      </p:sp>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vl2pPr>
              <a:defRPr baseline="0">
                <a:solidFill>
                  <a:schemeClr val="tx1">
                    <a:lumMod val="85000"/>
                    <a:lumOff val="15000"/>
                  </a:schemeClr>
                </a:solidFill>
                <a:latin typeface="Arial" panose="020B0604020202020204" pitchFamily="34" charset="0"/>
                <a:ea typeface="微软雅黑" panose="020B0503020204020204" charset="-122"/>
              </a:defRPr>
            </a:lvl2pPr>
            <a:lvl3pPr>
              <a:defRPr baseline="0">
                <a:solidFill>
                  <a:schemeClr val="tx1">
                    <a:lumMod val="85000"/>
                    <a:lumOff val="15000"/>
                  </a:schemeClr>
                </a:solidFill>
                <a:latin typeface="Arial" panose="020B0604020202020204" pitchFamily="34" charset="0"/>
                <a:ea typeface="微软雅黑" panose="020B0503020204020204" charset="-122"/>
              </a:defRPr>
            </a:lvl3pPr>
            <a:lvl4pPr>
              <a:defRPr baseline="0">
                <a:solidFill>
                  <a:schemeClr val="tx1">
                    <a:lumMod val="85000"/>
                    <a:lumOff val="15000"/>
                  </a:schemeClr>
                </a:solidFill>
                <a:latin typeface="Arial" panose="020B0604020202020204" pitchFamily="34" charset="0"/>
                <a:ea typeface="微软雅黑" panose="020B0503020204020204" charset="-122"/>
              </a:defRPr>
            </a:lvl4pPr>
            <a:lvl5pPr>
              <a:defRPr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dirty="0"/>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左右">
    <p:bg>
      <p:bgPr>
        <a:solidFill>
          <a:schemeClr val="bg2"/>
        </a:solidFill>
        <a:effectLst/>
      </p:bgPr>
    </p:bg>
    <p:spTree>
      <p:nvGrpSpPr>
        <p:cNvPr id="1" name=""/>
        <p:cNvGrpSpPr/>
        <p:nvPr/>
      </p:nvGrpSpPr>
      <p:grpSpPr>
        <a:xfrm>
          <a:off x="0" y="0"/>
          <a:ext cx="0" cy="0"/>
          <a:chOff x="0" y="0"/>
          <a:ch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baseline="0" dirty="0">
              <a:solidFill>
                <a:schemeClr val="tx1">
                  <a:lumMod val="85000"/>
                  <a:lumOff val="15000"/>
                </a:schemeClr>
              </a:solidFill>
              <a:latin typeface="Arial" panose="020B0604020202020204" pitchFamily="34" charset="0"/>
              <a:ea typeface="微软雅黑" panose="020B0503020204020204" charset="-122"/>
              <a:sym typeface="+mn-ea"/>
            </a:endParaRPr>
          </a:p>
        </p:txBody>
      </p:sp>
      <p:grpSp>
        <p:nvGrpSpPr>
          <p:cNvPr id="6" name="组合 5"/>
          <p:cNvGrpSpPr/>
          <p:nvPr userDrawn="1">
            <p:custDataLst>
              <p:tags r:id="rId2"/>
            </p:custDataLst>
          </p:nvPr>
        </p:nvGrpSpPr>
        <p:grpSpPr>
          <a:xfrm>
            <a:off x="159385" y="5867400"/>
            <a:ext cx="1189990" cy="1000125"/>
            <a:chOff x="0" y="0"/>
            <a:chExt cx="12845" cy="10800"/>
          </a:xfrm>
        </p:grpSpPr>
        <p:sp>
          <p:nvSpPr>
            <p:cNvPr id="10" name="平行四边形 9"/>
            <p:cNvSpPr/>
            <p:nvPr userDrawn="1">
              <p:custDataLst>
                <p:tags r:id="rId9"/>
              </p:custDataLst>
            </p:nvPr>
          </p:nvSpPr>
          <p:spPr>
            <a:xfrm>
              <a:off x="0" y="0"/>
              <a:ext cx="11160" cy="10800"/>
            </a:xfrm>
            <a:prstGeom prst="parallelogram">
              <a:avLst>
                <a:gd name="adj" fmla="val 47654"/>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solidFill>
                  <a:schemeClr val="tx1">
                    <a:lumMod val="85000"/>
                    <a:lumOff val="15000"/>
                  </a:schemeClr>
                </a:solidFill>
                <a:latin typeface="Arial" panose="020B0604020202020204" pitchFamily="34" charset="0"/>
                <a:ea typeface="微软雅黑" panose="020B0503020204020204" charset="-122"/>
              </a:endParaRPr>
            </a:p>
          </p:txBody>
        </p:sp>
        <p:cxnSp>
          <p:nvCxnSpPr>
            <p:cNvPr id="11" name="直接连接符 10"/>
            <p:cNvCxnSpPr/>
            <p:nvPr userDrawn="1">
              <p:custDataLst>
                <p:tags r:id="rId10"/>
              </p:custDataLst>
            </p:nvPr>
          </p:nvCxnSpPr>
          <p:spPr>
            <a:xfrm flipH="1">
              <a:off x="7051" y="0"/>
              <a:ext cx="5147" cy="1080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11"/>
              </p:custDataLst>
            </p:nvPr>
          </p:nvCxnSpPr>
          <p:spPr>
            <a:xfrm flipH="1">
              <a:off x="7699" y="0"/>
              <a:ext cx="5147" cy="1080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grpSp>
      <p:sp>
        <p:nvSpPr>
          <p:cNvPr id="2" name="标题 1"/>
          <p:cNvSpPr>
            <a:spLocks noGrp="1"/>
          </p:cNvSpPr>
          <p:nvPr>
            <p:ph type="title" hasCustomPrompt="1"/>
            <p:custDataLst>
              <p:tags r:id="rId3"/>
            </p:custDataLst>
          </p:nvPr>
        </p:nvSpPr>
        <p:spPr>
          <a:xfrm>
            <a:off x="583200" y="770400"/>
            <a:ext cx="3960000" cy="882000"/>
          </a:xfrm>
        </p:spPr>
        <p:txBody>
          <a:bodyPr anchor="ctr">
            <a:normAutofit/>
          </a:bodyPr>
          <a:lstStyle>
            <a:lvl1pPr>
              <a:defRPr sz="3600"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dirty="0"/>
              <a:t>单击编辑标题</a:t>
            </a: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dirty="0"/>
          </a:p>
        </p:txBody>
      </p:sp>
      <p:sp>
        <p:nvSpPr>
          <p:cNvPr id="7" name="文本占位符 6"/>
          <p:cNvSpPr>
            <a:spLocks noGrp="1"/>
          </p:cNvSpPr>
          <p:nvPr>
            <p:ph type="body" sz="quarter" idx="13"/>
            <p:custDataLst>
              <p:tags r:id="rId7"/>
            </p:custDataLst>
          </p:nvPr>
        </p:nvSpPr>
        <p:spPr>
          <a:xfrm>
            <a:off x="586800" y="1764000"/>
            <a:ext cx="3956400" cy="4093200"/>
          </a:xfrm>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vl2pPr>
              <a:defRPr baseline="0">
                <a:solidFill>
                  <a:schemeClr val="tx1">
                    <a:lumMod val="85000"/>
                    <a:lumOff val="15000"/>
                  </a:schemeClr>
                </a:solidFill>
                <a:latin typeface="Arial" panose="020B0604020202020204" pitchFamily="34" charset="0"/>
                <a:ea typeface="微软雅黑" panose="020B0503020204020204" charset="-122"/>
              </a:defRPr>
            </a:lvl2pPr>
            <a:lvl3pPr>
              <a:defRPr baseline="0">
                <a:solidFill>
                  <a:schemeClr val="tx1">
                    <a:lumMod val="85000"/>
                    <a:lumOff val="15000"/>
                  </a:schemeClr>
                </a:solidFill>
                <a:latin typeface="Arial" panose="020B0604020202020204" pitchFamily="34" charset="0"/>
                <a:ea typeface="微软雅黑" panose="020B0503020204020204" charset="-122"/>
              </a:defRPr>
            </a:lvl3pPr>
            <a:lvl4pPr>
              <a:defRPr baseline="0">
                <a:solidFill>
                  <a:schemeClr val="tx1">
                    <a:lumMod val="85000"/>
                    <a:lumOff val="15000"/>
                  </a:schemeClr>
                </a:solidFill>
                <a:latin typeface="Arial" panose="020B0604020202020204" pitchFamily="34" charset="0"/>
                <a:ea typeface="微软雅黑" panose="020B0503020204020204" charset="-122"/>
              </a:defRPr>
            </a:lvl4pPr>
            <a:lvl5pPr>
              <a:defRPr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9" name="内容占位符 8"/>
          <p:cNvSpPr>
            <a:spLocks noGrp="1"/>
          </p:cNvSpPr>
          <p:nvPr>
            <p:ph sz="quarter" idx="14"/>
            <p:custDataLst>
              <p:tags r:id="rId8"/>
            </p:custDataLst>
          </p:nvPr>
        </p:nvSpPr>
        <p:spPr>
          <a:xfrm>
            <a:off x="5101200" y="769938"/>
            <a:ext cx="6480000" cy="5087937"/>
          </a:xfrm>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vl2pPr>
              <a:defRPr baseline="0">
                <a:solidFill>
                  <a:schemeClr val="tx1">
                    <a:lumMod val="85000"/>
                    <a:lumOff val="15000"/>
                  </a:schemeClr>
                </a:solidFill>
                <a:latin typeface="Arial" panose="020B0604020202020204" pitchFamily="34" charset="0"/>
                <a:ea typeface="微软雅黑" panose="020B0503020204020204" charset="-122"/>
              </a:defRPr>
            </a:lvl2pPr>
            <a:lvl3pPr>
              <a:defRPr baseline="0">
                <a:solidFill>
                  <a:schemeClr val="tx1">
                    <a:lumMod val="85000"/>
                    <a:lumOff val="15000"/>
                  </a:schemeClr>
                </a:solidFill>
                <a:latin typeface="Arial" panose="020B0604020202020204" pitchFamily="34" charset="0"/>
                <a:ea typeface="微软雅黑" panose="020B0503020204020204" charset="-122"/>
              </a:defRPr>
            </a:lvl3pPr>
            <a:lvl4pPr>
              <a:defRPr baseline="0">
                <a:solidFill>
                  <a:schemeClr val="tx1">
                    <a:lumMod val="85000"/>
                    <a:lumOff val="15000"/>
                  </a:schemeClr>
                </a:solidFill>
                <a:latin typeface="Arial" panose="020B0604020202020204" pitchFamily="34" charset="0"/>
                <a:ea typeface="微软雅黑" panose="020B0503020204020204" charset="-122"/>
              </a:defRPr>
            </a:lvl4pPr>
            <a:lvl5pPr>
              <a:defRPr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上下">
    <p:bg>
      <p:bgPr>
        <a:solidFill>
          <a:schemeClr val="bg2"/>
        </a:solidFill>
        <a:effectLst/>
      </p:bgPr>
    </p:bg>
    <p:spTree>
      <p:nvGrpSpPr>
        <p:cNvPr id="1" name=""/>
        <p:cNvGrpSpPr/>
        <p:nvPr/>
      </p:nvGrpSpPr>
      <p:grpSpPr>
        <a:xfrm>
          <a:off x="0" y="0"/>
          <a:ext cx="0" cy="0"/>
          <a:chOff x="0" y="0"/>
          <a:ch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baseline="0">
              <a:solidFill>
                <a:schemeClr val="tx1">
                  <a:lumMod val="85000"/>
                  <a:lumOff val="15000"/>
                </a:schemeClr>
              </a:solidFill>
              <a:latin typeface="Arial" panose="020B0604020202020204" pitchFamily="34" charset="0"/>
              <a:ea typeface="微软雅黑" panose="020B0503020204020204" charset="-122"/>
              <a:sym typeface="+mn-ea"/>
            </a:endParaRPr>
          </a:p>
        </p:txBody>
      </p:sp>
      <p:grpSp>
        <p:nvGrpSpPr>
          <p:cNvPr id="6" name="组合 5"/>
          <p:cNvGrpSpPr/>
          <p:nvPr userDrawn="1">
            <p:custDataLst>
              <p:tags r:id="rId2"/>
            </p:custDataLst>
          </p:nvPr>
        </p:nvGrpSpPr>
        <p:grpSpPr>
          <a:xfrm>
            <a:off x="10276840" y="0"/>
            <a:ext cx="1189990" cy="1000125"/>
            <a:chOff x="0" y="0"/>
            <a:chExt cx="12845" cy="10800"/>
          </a:xfrm>
        </p:grpSpPr>
        <p:sp>
          <p:nvSpPr>
            <p:cNvPr id="8" name="平行四边形 7"/>
            <p:cNvSpPr/>
            <p:nvPr userDrawn="1">
              <p:custDataLst>
                <p:tags r:id="rId9"/>
              </p:custDataLst>
            </p:nvPr>
          </p:nvSpPr>
          <p:spPr>
            <a:xfrm>
              <a:off x="0" y="0"/>
              <a:ext cx="11160" cy="10800"/>
            </a:xfrm>
            <a:prstGeom prst="parallelogram">
              <a:avLst>
                <a:gd name="adj" fmla="val 47654"/>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solidFill>
                  <a:schemeClr val="tx1">
                    <a:lumMod val="85000"/>
                    <a:lumOff val="15000"/>
                  </a:schemeClr>
                </a:solidFill>
                <a:latin typeface="Arial" panose="020B0604020202020204" pitchFamily="34" charset="0"/>
                <a:ea typeface="微软雅黑" panose="020B0503020204020204" charset="-122"/>
              </a:endParaRPr>
            </a:p>
          </p:txBody>
        </p:sp>
        <p:cxnSp>
          <p:nvCxnSpPr>
            <p:cNvPr id="11" name="直接连接符 10"/>
            <p:cNvCxnSpPr/>
            <p:nvPr userDrawn="1">
              <p:custDataLst>
                <p:tags r:id="rId10"/>
              </p:custDataLst>
            </p:nvPr>
          </p:nvCxnSpPr>
          <p:spPr>
            <a:xfrm flipH="1">
              <a:off x="7051" y="0"/>
              <a:ext cx="5147" cy="1080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11"/>
              </p:custDataLst>
            </p:nvPr>
          </p:nvCxnSpPr>
          <p:spPr>
            <a:xfrm flipH="1">
              <a:off x="7699" y="0"/>
              <a:ext cx="5147" cy="1080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grpSp>
      <p:sp>
        <p:nvSpPr>
          <p:cNvPr id="2" name="标题 1"/>
          <p:cNvSpPr>
            <a:spLocks noGrp="1"/>
          </p:cNvSpPr>
          <p:nvPr>
            <p:ph type="title"/>
            <p:custDataLst>
              <p:tags r:id="rId3"/>
            </p:custDataLst>
          </p:nvPr>
        </p:nvSpPr>
        <p:spPr>
          <a:xfrm>
            <a:off x="612000" y="781200"/>
            <a:ext cx="10976400" cy="626400"/>
          </a:xfrm>
        </p:spPr>
        <p:txBody>
          <a:bodyPr anchor="ctr">
            <a:normAutofit/>
          </a:bodyPr>
          <a:lstStyle>
            <a:lvl1pPr algn="ctr">
              <a:defRPr sz="3600"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dirty="0"/>
              <a:t>单击此处编辑母版标题样式</a:t>
            </a: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dirty="0"/>
          </a:p>
        </p:txBody>
      </p:sp>
      <p:sp>
        <p:nvSpPr>
          <p:cNvPr id="7" name="文本占位符 6"/>
          <p:cNvSpPr>
            <a:spLocks noGrp="1"/>
          </p:cNvSpPr>
          <p:nvPr>
            <p:ph type="body" sz="quarter" idx="13"/>
            <p:custDataLst>
              <p:tags r:id="rId7"/>
            </p:custDataLst>
          </p:nvPr>
        </p:nvSpPr>
        <p:spPr>
          <a:xfrm>
            <a:off x="612000" y="1659600"/>
            <a:ext cx="10975975" cy="828000"/>
          </a:xfrm>
        </p:spPr>
        <p:txBody>
          <a:bodyPr/>
          <a:lstStyle>
            <a:lvl1pPr algn="ctr">
              <a:defRPr baseline="0">
                <a:solidFill>
                  <a:schemeClr val="tx1">
                    <a:lumMod val="85000"/>
                    <a:lumOff val="1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p>
        </p:txBody>
      </p:sp>
      <p:sp>
        <p:nvSpPr>
          <p:cNvPr id="9" name="内容占位符 8"/>
          <p:cNvSpPr>
            <a:spLocks noGrp="1"/>
          </p:cNvSpPr>
          <p:nvPr>
            <p:ph sz="quarter" idx="14"/>
            <p:custDataLst>
              <p:tags r:id="rId8"/>
            </p:custDataLst>
          </p:nvPr>
        </p:nvSpPr>
        <p:spPr>
          <a:xfrm>
            <a:off x="612775" y="2808000"/>
            <a:ext cx="10965600" cy="3430800"/>
          </a:xfrm>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vl2pPr>
              <a:defRPr baseline="0">
                <a:solidFill>
                  <a:schemeClr val="tx1">
                    <a:lumMod val="85000"/>
                    <a:lumOff val="15000"/>
                  </a:schemeClr>
                </a:solidFill>
                <a:latin typeface="Arial" panose="020B0604020202020204" pitchFamily="34" charset="0"/>
                <a:ea typeface="微软雅黑" panose="020B0503020204020204" charset="-122"/>
              </a:defRPr>
            </a:lvl2pPr>
            <a:lvl3pPr>
              <a:defRPr baseline="0">
                <a:solidFill>
                  <a:schemeClr val="tx1">
                    <a:lumMod val="85000"/>
                    <a:lumOff val="15000"/>
                  </a:schemeClr>
                </a:solidFill>
                <a:latin typeface="Arial" panose="020B0604020202020204" pitchFamily="34" charset="0"/>
                <a:ea typeface="微软雅黑" panose="020B0503020204020204" charset="-122"/>
              </a:defRPr>
            </a:lvl3pPr>
            <a:lvl4pPr>
              <a:defRPr baseline="0">
                <a:solidFill>
                  <a:schemeClr val="tx1">
                    <a:lumMod val="85000"/>
                    <a:lumOff val="15000"/>
                  </a:schemeClr>
                </a:solidFill>
                <a:latin typeface="Arial" panose="020B0604020202020204" pitchFamily="34" charset="0"/>
                <a:ea typeface="微软雅黑" panose="020B0503020204020204" charset="-122"/>
              </a:defRPr>
            </a:lvl4pPr>
            <a:lvl5pPr>
              <a:defRPr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下上">
    <p:bg>
      <p:bgPr>
        <a:solidFill>
          <a:schemeClr val="bg2"/>
        </a:solidFill>
        <a:effectLst/>
      </p:bgPr>
    </p:bg>
    <p:spTree>
      <p:nvGrpSpPr>
        <p:cNvPr id="1" name=""/>
        <p:cNvGrpSpPr/>
        <p:nvPr/>
      </p:nvGrpSpPr>
      <p:grpSpPr>
        <a:xfrm>
          <a:off x="0" y="0"/>
          <a:ext cx="0" cy="0"/>
          <a:chOff x="0" y="0"/>
          <a:chExt cx="0" cy="0"/>
        </a:xfrm>
      </p:grpSpPr>
      <p:grpSp>
        <p:nvGrpSpPr>
          <p:cNvPr id="14" name="组合 13"/>
          <p:cNvGrpSpPr/>
          <p:nvPr userDrawn="1">
            <p:custDataLst>
              <p:tags r:id="rId1"/>
            </p:custDataLst>
          </p:nvPr>
        </p:nvGrpSpPr>
        <p:grpSpPr>
          <a:xfrm flipH="1">
            <a:off x="9749790" y="-10795"/>
            <a:ext cx="2442210" cy="452120"/>
            <a:chOff x="1" y="370232"/>
            <a:chExt cx="3098329" cy="850900"/>
          </a:xfrm>
        </p:grpSpPr>
        <p:sp>
          <p:nvSpPr>
            <p:cNvPr id="15" name="任意多边形: 形状 14"/>
            <p:cNvSpPr/>
            <p:nvPr>
              <p:custDataLst>
                <p:tags r:id="rId9"/>
              </p:custDataLst>
            </p:nvPr>
          </p:nvSpPr>
          <p:spPr>
            <a:xfrm>
              <a:off x="1" y="370232"/>
              <a:ext cx="3098329" cy="850900"/>
            </a:xfrm>
            <a:custGeom>
              <a:avLst/>
              <a:gdLst>
                <a:gd name="connsiteX0" fmla="*/ 0 w 3098329"/>
                <a:gd name="connsiteY0" fmla="*/ 0 h 850900"/>
                <a:gd name="connsiteX1" fmla="*/ 3098329 w 3098329"/>
                <a:gd name="connsiteY1" fmla="*/ 0 h 850900"/>
                <a:gd name="connsiteX2" fmla="*/ 2397264 w 3098329"/>
                <a:gd name="connsiteY2" fmla="*/ 850900 h 850900"/>
                <a:gd name="connsiteX3" fmla="*/ 0 w 3098329"/>
                <a:gd name="connsiteY3" fmla="*/ 850900 h 850900"/>
              </a:gdLst>
              <a:ahLst/>
              <a:cxnLst>
                <a:cxn ang="0">
                  <a:pos x="connsiteX0" y="connsiteY0"/>
                </a:cxn>
                <a:cxn ang="0">
                  <a:pos x="connsiteX1" y="connsiteY1"/>
                </a:cxn>
                <a:cxn ang="0">
                  <a:pos x="connsiteX2" y="connsiteY2"/>
                </a:cxn>
                <a:cxn ang="0">
                  <a:pos x="connsiteX3" y="connsiteY3"/>
                </a:cxn>
              </a:cxnLst>
              <a:rect l="l" t="t" r="r" b="b"/>
              <a:pathLst>
                <a:path w="3098329" h="850900">
                  <a:moveTo>
                    <a:pt x="0" y="0"/>
                  </a:moveTo>
                  <a:lnTo>
                    <a:pt x="3098329" y="0"/>
                  </a:lnTo>
                  <a:lnTo>
                    <a:pt x="2397264" y="850900"/>
                  </a:lnTo>
                  <a:lnTo>
                    <a:pt x="0" y="85090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baseline="0">
                <a:solidFill>
                  <a:schemeClr val="tx1">
                    <a:lumMod val="85000"/>
                    <a:lumOff val="15000"/>
                  </a:schemeClr>
                </a:solidFill>
                <a:latin typeface="Arial" panose="020B0604020202020204" pitchFamily="34" charset="0"/>
                <a:ea typeface="微软雅黑" panose="020B0503020204020204" charset="-122"/>
              </a:endParaRPr>
            </a:p>
          </p:txBody>
        </p:sp>
        <p:sp>
          <p:nvSpPr>
            <p:cNvPr id="16" name="任意多边形: 形状 15"/>
            <p:cNvSpPr/>
            <p:nvPr>
              <p:custDataLst>
                <p:tags r:id="rId10"/>
              </p:custDataLst>
            </p:nvPr>
          </p:nvSpPr>
          <p:spPr>
            <a:xfrm>
              <a:off x="1" y="370232"/>
              <a:ext cx="2717329" cy="850900"/>
            </a:xfrm>
            <a:custGeom>
              <a:avLst/>
              <a:gdLst>
                <a:gd name="connsiteX0" fmla="*/ 0 w 2717329"/>
                <a:gd name="connsiteY0" fmla="*/ 0 h 850900"/>
                <a:gd name="connsiteX1" fmla="*/ 2717329 w 2717329"/>
                <a:gd name="connsiteY1" fmla="*/ 0 h 850900"/>
                <a:gd name="connsiteX2" fmla="*/ 2016264 w 2717329"/>
                <a:gd name="connsiteY2" fmla="*/ 850900 h 850900"/>
                <a:gd name="connsiteX3" fmla="*/ 0 w 2717329"/>
                <a:gd name="connsiteY3" fmla="*/ 850900 h 850900"/>
              </a:gdLst>
              <a:ahLst/>
              <a:cxnLst>
                <a:cxn ang="0">
                  <a:pos x="connsiteX0" y="connsiteY0"/>
                </a:cxn>
                <a:cxn ang="0">
                  <a:pos x="connsiteX1" y="connsiteY1"/>
                </a:cxn>
                <a:cxn ang="0">
                  <a:pos x="connsiteX2" y="connsiteY2"/>
                </a:cxn>
                <a:cxn ang="0">
                  <a:pos x="connsiteX3" y="connsiteY3"/>
                </a:cxn>
              </a:cxnLst>
              <a:rect l="l" t="t" r="r" b="b"/>
              <a:pathLst>
                <a:path w="2717329" h="850900">
                  <a:moveTo>
                    <a:pt x="0" y="0"/>
                  </a:moveTo>
                  <a:lnTo>
                    <a:pt x="2717329" y="0"/>
                  </a:lnTo>
                  <a:lnTo>
                    <a:pt x="2016264" y="850900"/>
                  </a:lnTo>
                  <a:lnTo>
                    <a:pt x="0" y="850900"/>
                  </a:lnTo>
                  <a:close/>
                </a:path>
              </a:pathLst>
            </a:custGeom>
            <a:solidFill>
              <a:srgbClr val="ADCBE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baseline="0">
                <a:solidFill>
                  <a:schemeClr val="tx1">
                    <a:lumMod val="85000"/>
                    <a:lumOff val="15000"/>
                  </a:schemeClr>
                </a:solidFill>
                <a:latin typeface="Arial" panose="020B0604020202020204" pitchFamily="34" charset="0"/>
                <a:ea typeface="微软雅黑" panose="020B0503020204020204" charset="-122"/>
              </a:endParaRPr>
            </a:p>
          </p:txBody>
        </p:sp>
        <p:sp>
          <p:nvSpPr>
            <p:cNvPr id="17" name="任意多边形: 形状 16"/>
            <p:cNvSpPr/>
            <p:nvPr>
              <p:custDataLst>
                <p:tags r:id="rId11"/>
              </p:custDataLst>
            </p:nvPr>
          </p:nvSpPr>
          <p:spPr>
            <a:xfrm>
              <a:off x="1" y="370232"/>
              <a:ext cx="2349029" cy="850900"/>
            </a:xfrm>
            <a:custGeom>
              <a:avLst/>
              <a:gdLst>
                <a:gd name="connsiteX0" fmla="*/ 0 w 2349029"/>
                <a:gd name="connsiteY0" fmla="*/ 0 h 850900"/>
                <a:gd name="connsiteX1" fmla="*/ 2349029 w 2349029"/>
                <a:gd name="connsiteY1" fmla="*/ 0 h 850900"/>
                <a:gd name="connsiteX2" fmla="*/ 1647964 w 2349029"/>
                <a:gd name="connsiteY2" fmla="*/ 850900 h 850900"/>
                <a:gd name="connsiteX3" fmla="*/ 0 w 2349029"/>
                <a:gd name="connsiteY3" fmla="*/ 850900 h 850900"/>
              </a:gdLst>
              <a:ahLst/>
              <a:cxnLst>
                <a:cxn ang="0">
                  <a:pos x="connsiteX0" y="connsiteY0"/>
                </a:cxn>
                <a:cxn ang="0">
                  <a:pos x="connsiteX1" y="connsiteY1"/>
                </a:cxn>
                <a:cxn ang="0">
                  <a:pos x="connsiteX2" y="connsiteY2"/>
                </a:cxn>
                <a:cxn ang="0">
                  <a:pos x="connsiteX3" y="connsiteY3"/>
                </a:cxn>
              </a:cxnLst>
              <a:rect l="l" t="t" r="r" b="b"/>
              <a:pathLst>
                <a:path w="2349029" h="850900">
                  <a:moveTo>
                    <a:pt x="0" y="0"/>
                  </a:moveTo>
                  <a:lnTo>
                    <a:pt x="2349029" y="0"/>
                  </a:lnTo>
                  <a:lnTo>
                    <a:pt x="1647964" y="850900"/>
                  </a:lnTo>
                  <a:lnTo>
                    <a:pt x="0" y="8509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baseline="0">
                <a:solidFill>
                  <a:schemeClr val="tx1">
                    <a:lumMod val="85000"/>
                    <a:lumOff val="15000"/>
                  </a:schemeClr>
                </a:solidFill>
                <a:latin typeface="Arial" panose="020B0604020202020204" pitchFamily="34" charset="0"/>
                <a:ea typeface="微软雅黑" panose="020B0503020204020204" charset="-122"/>
              </a:endParaRPr>
            </a:p>
          </p:txBody>
        </p:sp>
      </p:grpSp>
      <p:sp>
        <p:nvSpPr>
          <p:cNvPr id="8" name="矩形 7"/>
          <p:cNvSpPr/>
          <p:nvPr userDrawn="1">
            <p:custDataLst>
              <p:tags r:id="rId2"/>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baseline="0">
              <a:solidFill>
                <a:schemeClr val="tx1">
                  <a:lumMod val="85000"/>
                  <a:lumOff val="15000"/>
                </a:schemeClr>
              </a:solidFill>
              <a:latin typeface="Arial" panose="020B0604020202020204" pitchFamily="34" charset="0"/>
              <a:ea typeface="微软雅黑" panose="020B0503020204020204" charset="-122"/>
              <a:sym typeface="+mn-ea"/>
            </a:endParaRPr>
          </a:p>
        </p:txBody>
      </p:sp>
      <p:sp>
        <p:nvSpPr>
          <p:cNvPr id="2" name="标题 1"/>
          <p:cNvSpPr>
            <a:spLocks noGrp="1"/>
          </p:cNvSpPr>
          <p:nvPr>
            <p:ph type="title"/>
            <p:custDataLst>
              <p:tags r:id="rId3"/>
            </p:custDataLst>
          </p:nvPr>
        </p:nvSpPr>
        <p:spPr>
          <a:xfrm>
            <a:off x="604800" y="669600"/>
            <a:ext cx="10976400" cy="565200"/>
          </a:xfrm>
        </p:spPr>
        <p:txBody>
          <a:bodyPr anchor="ctr">
            <a:normAutofit/>
          </a:bodyPr>
          <a:lstStyle>
            <a:lvl1pPr algn="ctr">
              <a:defRPr sz="3200"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dirty="0"/>
              <a:t>单击此处编辑母版标题样式</a:t>
            </a: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dirty="0"/>
          </a:p>
        </p:txBody>
      </p:sp>
      <p:sp>
        <p:nvSpPr>
          <p:cNvPr id="7" name="内容占位符 6"/>
          <p:cNvSpPr>
            <a:spLocks noGrp="1"/>
          </p:cNvSpPr>
          <p:nvPr>
            <p:ph sz="quarter" idx="13"/>
            <p:custDataLst>
              <p:tags r:id="rId7"/>
            </p:custDataLst>
          </p:nvPr>
        </p:nvSpPr>
        <p:spPr>
          <a:xfrm>
            <a:off x="604837" y="1681200"/>
            <a:ext cx="10990800" cy="3211200"/>
          </a:xfrm>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vl2pPr>
              <a:defRPr baseline="0">
                <a:solidFill>
                  <a:schemeClr val="tx1">
                    <a:lumMod val="85000"/>
                    <a:lumOff val="15000"/>
                  </a:schemeClr>
                </a:solidFill>
                <a:latin typeface="Arial" panose="020B0604020202020204" pitchFamily="34" charset="0"/>
                <a:ea typeface="微软雅黑" panose="020B0503020204020204" charset="-122"/>
              </a:defRPr>
            </a:lvl2pPr>
            <a:lvl3pPr>
              <a:defRPr baseline="0">
                <a:solidFill>
                  <a:schemeClr val="tx1">
                    <a:lumMod val="85000"/>
                    <a:lumOff val="15000"/>
                  </a:schemeClr>
                </a:solidFill>
                <a:latin typeface="Arial" panose="020B0604020202020204" pitchFamily="34" charset="0"/>
                <a:ea typeface="微软雅黑" panose="020B0503020204020204" charset="-122"/>
              </a:defRPr>
            </a:lvl3pPr>
            <a:lvl4pPr>
              <a:defRPr baseline="0">
                <a:solidFill>
                  <a:schemeClr val="tx1">
                    <a:lumMod val="85000"/>
                    <a:lumOff val="15000"/>
                  </a:schemeClr>
                </a:solidFill>
                <a:latin typeface="Arial" panose="020B0604020202020204" pitchFamily="34" charset="0"/>
                <a:ea typeface="微软雅黑" panose="020B0503020204020204" charset="-122"/>
              </a:defRPr>
            </a:lvl4pPr>
            <a:lvl5pPr>
              <a:defRPr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9" name="文本占位符 8"/>
          <p:cNvSpPr>
            <a:spLocks noGrp="1"/>
          </p:cNvSpPr>
          <p:nvPr>
            <p:ph type="body" sz="quarter" idx="14"/>
            <p:custDataLst>
              <p:tags r:id="rId8"/>
            </p:custDataLst>
          </p:nvPr>
        </p:nvSpPr>
        <p:spPr>
          <a:xfrm>
            <a:off x="594000" y="5180400"/>
            <a:ext cx="11001600" cy="1011600"/>
          </a:xfrm>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导航">
    <p:bg>
      <p:bgPr>
        <a:solidFill>
          <a:schemeClr val="bg2"/>
        </a:solidFill>
        <a:effectLst/>
      </p:bgPr>
    </p:bg>
    <p:spTree>
      <p:nvGrpSpPr>
        <p:cNvPr id="1" name=""/>
        <p:cNvGrpSpPr/>
        <p:nvPr/>
      </p:nvGrpSpPr>
      <p:grpSpPr>
        <a:xfrm>
          <a:off x="0" y="0"/>
          <a:ext cx="0" cy="0"/>
          <a:chOff x="0" y="0"/>
          <a:chExt cx="0" cy="0"/>
        </a:xfrm>
      </p:grpSpPr>
      <p:grpSp>
        <p:nvGrpSpPr>
          <p:cNvPr id="8" name="组合 7"/>
          <p:cNvGrpSpPr/>
          <p:nvPr userDrawn="1">
            <p:custDataLst>
              <p:tags r:id="rId1"/>
            </p:custDataLst>
          </p:nvPr>
        </p:nvGrpSpPr>
        <p:grpSpPr>
          <a:xfrm>
            <a:off x="11310620" y="5280660"/>
            <a:ext cx="1249680" cy="2025650"/>
            <a:chOff x="8171" y="3183"/>
            <a:chExt cx="2736" cy="4434"/>
          </a:xfrm>
        </p:grpSpPr>
        <p:sp>
          <p:nvSpPr>
            <p:cNvPr id="6" name="任意多边形: 形状 8"/>
            <p:cNvSpPr/>
            <p:nvPr userDrawn="1">
              <p:custDataLst>
                <p:tags r:id="rId11"/>
              </p:custDataLst>
            </p:nvPr>
          </p:nvSpPr>
          <p:spPr>
            <a:xfrm>
              <a:off x="8171" y="3183"/>
              <a:ext cx="2379" cy="4434"/>
            </a:xfrm>
            <a:custGeom>
              <a:avLst/>
              <a:gdLst>
                <a:gd name="connsiteX0" fmla="*/ 3268111 w 3679591"/>
                <a:gd name="connsiteY0" fmla="*/ 0 h 6858000"/>
                <a:gd name="connsiteX1" fmla="*/ 3679591 w 3679591"/>
                <a:gd name="connsiteY1" fmla="*/ 0 h 6858000"/>
                <a:gd name="connsiteX2" fmla="*/ 411480 w 3679591"/>
                <a:gd name="connsiteY2" fmla="*/ 6858000 h 6858000"/>
                <a:gd name="connsiteX3" fmla="*/ 0 w 3679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679591" h="6858000">
                  <a:moveTo>
                    <a:pt x="3268111" y="0"/>
                  </a:moveTo>
                  <a:lnTo>
                    <a:pt x="3679591" y="0"/>
                  </a:lnTo>
                  <a:lnTo>
                    <a:pt x="41148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solidFill>
                  <a:schemeClr val="tx1">
                    <a:lumMod val="85000"/>
                    <a:lumOff val="15000"/>
                  </a:schemeClr>
                </a:solidFill>
                <a:latin typeface="Arial" panose="020B0604020202020204" pitchFamily="34" charset="0"/>
                <a:ea typeface="微软雅黑" panose="020B0503020204020204" charset="-122"/>
              </a:endParaRPr>
            </a:p>
          </p:txBody>
        </p:sp>
        <p:cxnSp>
          <p:nvCxnSpPr>
            <p:cNvPr id="12" name="直接连接符 11"/>
            <p:cNvCxnSpPr/>
            <p:nvPr userDrawn="1">
              <p:custDataLst>
                <p:tags r:id="rId12"/>
              </p:custDataLst>
            </p:nvPr>
          </p:nvCxnSpPr>
          <p:spPr>
            <a:xfrm flipH="1">
              <a:off x="8795" y="3183"/>
              <a:ext cx="2112" cy="4433"/>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gr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baseline="0">
              <a:solidFill>
                <a:schemeClr val="tx1">
                  <a:lumMod val="85000"/>
                  <a:lumOff val="15000"/>
                </a:schemeClr>
              </a:solidFill>
              <a:latin typeface="Arial" panose="020B0604020202020204" pitchFamily="34" charset="0"/>
              <a:ea typeface="微软雅黑" panose="020B0503020204020204" charset="-122"/>
              <a:sym typeface="+mn-ea"/>
            </a:endParaRPr>
          </a:p>
        </p:txBody>
      </p:sp>
      <p:sp>
        <p:nvSpPr>
          <p:cNvPr id="2" name="标题 1"/>
          <p:cNvSpPr>
            <a:spLocks noGrp="1"/>
          </p:cNvSpPr>
          <p:nvPr>
            <p:ph type="title"/>
            <p:custDataLst>
              <p:tags r:id="rId3"/>
            </p:custDataLst>
          </p:nvPr>
        </p:nvSpPr>
        <p:spPr>
          <a:xfrm>
            <a:off x="579600" y="237600"/>
            <a:ext cx="11037600" cy="441964"/>
          </a:xfrm>
        </p:spPr>
        <p:txBody>
          <a:bodyPr>
            <a:normAutofit/>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dirty="0"/>
              <a:t>单击此处编辑母版标题样式</a:t>
            </a: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dirty="0"/>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vl2pPr>
              <a:defRPr baseline="0">
                <a:solidFill>
                  <a:schemeClr val="tx1">
                    <a:lumMod val="85000"/>
                    <a:lumOff val="15000"/>
                  </a:schemeClr>
                </a:solidFill>
                <a:latin typeface="Arial" panose="020B0604020202020204" pitchFamily="34" charset="0"/>
                <a:ea typeface="微软雅黑" panose="020B0503020204020204" charset="-122"/>
              </a:defRPr>
            </a:lvl2pPr>
            <a:lvl3pPr>
              <a:defRPr baseline="0">
                <a:solidFill>
                  <a:schemeClr val="tx1">
                    <a:lumMod val="85000"/>
                    <a:lumOff val="15000"/>
                  </a:schemeClr>
                </a:solidFill>
                <a:latin typeface="Arial" panose="020B0604020202020204" pitchFamily="34" charset="0"/>
                <a:ea typeface="微软雅黑" panose="020B0503020204020204" charset="-122"/>
              </a:defRPr>
            </a:lvl3pPr>
            <a:lvl4pPr>
              <a:defRPr baseline="0">
                <a:solidFill>
                  <a:schemeClr val="tx1">
                    <a:lumMod val="85000"/>
                    <a:lumOff val="15000"/>
                  </a:schemeClr>
                </a:solidFill>
                <a:latin typeface="Arial" panose="020B0604020202020204" pitchFamily="34" charset="0"/>
                <a:ea typeface="微软雅黑" panose="020B0503020204020204" charset="-122"/>
              </a:defRPr>
            </a:lvl4pPr>
            <a:lvl5pPr>
              <a:defRPr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vl2pPr>
              <a:defRPr baseline="0">
                <a:solidFill>
                  <a:schemeClr val="tx1">
                    <a:lumMod val="85000"/>
                    <a:lumOff val="15000"/>
                  </a:schemeClr>
                </a:solidFill>
                <a:latin typeface="Arial" panose="020B0604020202020204" pitchFamily="34" charset="0"/>
                <a:ea typeface="微软雅黑" panose="020B0503020204020204" charset="-122"/>
              </a:defRPr>
            </a:lvl2pPr>
            <a:lvl3pPr>
              <a:defRPr baseline="0">
                <a:solidFill>
                  <a:schemeClr val="tx1">
                    <a:lumMod val="85000"/>
                    <a:lumOff val="15000"/>
                  </a:schemeClr>
                </a:solidFill>
                <a:latin typeface="Arial" panose="020B0604020202020204" pitchFamily="34" charset="0"/>
                <a:ea typeface="微软雅黑" panose="020B0503020204020204" charset="-122"/>
              </a:defRPr>
            </a:lvl3pPr>
            <a:lvl4pPr>
              <a:defRPr baseline="0">
                <a:solidFill>
                  <a:schemeClr val="tx1">
                    <a:lumMod val="85000"/>
                    <a:lumOff val="15000"/>
                  </a:schemeClr>
                </a:solidFill>
                <a:latin typeface="Arial" panose="020B0604020202020204" pitchFamily="34" charset="0"/>
                <a:ea typeface="微软雅黑" panose="020B0503020204020204" charset="-122"/>
              </a:defRPr>
            </a:lvl4pPr>
            <a:lvl5pPr>
              <a:defRPr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腰带">
    <p:bg>
      <p:bgPr>
        <a:solidFill>
          <a:schemeClr val="tx2"/>
        </a:solidFill>
        <a:effectLst/>
      </p:bgPr>
    </p:bg>
    <p:spTree>
      <p:nvGrpSpPr>
        <p:cNvPr id="1" name=""/>
        <p:cNvGrpSpPr/>
        <p:nvPr/>
      </p:nvGrpSpPr>
      <p:grpSpPr>
        <a:xfrm>
          <a:off x="0" y="0"/>
          <a:ext cx="0" cy="0"/>
          <a:chOff x="0" y="0"/>
          <a:ch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baseline="0">
              <a:solidFill>
                <a:schemeClr val="tx1">
                  <a:lumMod val="85000"/>
                  <a:lumOff val="15000"/>
                </a:schemeClr>
              </a:solidFill>
              <a:latin typeface="Arial" panose="020B0604020202020204" pitchFamily="34" charset="0"/>
              <a:ea typeface="微软雅黑" panose="020B0503020204020204" charset="-122"/>
              <a:sym typeface="+mn-ea"/>
            </a:endParaRPr>
          </a:p>
        </p:txBody>
      </p:sp>
      <p:grpSp>
        <p:nvGrpSpPr>
          <p:cNvPr id="20" name="组合 19"/>
          <p:cNvGrpSpPr/>
          <p:nvPr userDrawn="1">
            <p:custDataLst>
              <p:tags r:id="rId2"/>
            </p:custDataLst>
          </p:nvPr>
        </p:nvGrpSpPr>
        <p:grpSpPr>
          <a:xfrm>
            <a:off x="11736070" y="2875915"/>
            <a:ext cx="455930" cy="1112520"/>
            <a:chOff x="18482" y="4648"/>
            <a:chExt cx="718" cy="1752"/>
          </a:xfrm>
        </p:grpSpPr>
        <p:sp>
          <p:nvSpPr>
            <p:cNvPr id="27" name="任意多边形: 形状 26"/>
            <p:cNvSpPr/>
            <p:nvPr userDrawn="1">
              <p:custDataLst>
                <p:tags r:id="rId11"/>
              </p:custDataLst>
            </p:nvPr>
          </p:nvSpPr>
          <p:spPr>
            <a:xfrm>
              <a:off x="18482" y="4966"/>
              <a:ext cx="718" cy="1435"/>
            </a:xfrm>
            <a:custGeom>
              <a:avLst/>
              <a:gdLst>
                <a:gd name="connsiteX0" fmla="*/ 455657 w 455657"/>
                <a:gd name="connsiteY0" fmla="*/ 0 h 911313"/>
                <a:gd name="connsiteX1" fmla="*/ 455657 w 455657"/>
                <a:gd name="connsiteY1" fmla="*/ 911313 h 911313"/>
                <a:gd name="connsiteX2" fmla="*/ 124404 w 455657"/>
                <a:gd name="connsiteY2" fmla="*/ 580060 h 911313"/>
                <a:gd name="connsiteX3" fmla="*/ 112496 w 455657"/>
                <a:gd name="connsiteY3" fmla="*/ 580060 h 911313"/>
                <a:gd name="connsiteX4" fmla="*/ 112496 w 455657"/>
                <a:gd name="connsiteY4" fmla="*/ 568152 h 911313"/>
                <a:gd name="connsiteX5" fmla="*/ 0 w 455657"/>
                <a:gd name="connsiteY5" fmla="*/ 455657 h 911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5657" h="911313">
                  <a:moveTo>
                    <a:pt x="455657" y="0"/>
                  </a:moveTo>
                  <a:lnTo>
                    <a:pt x="455657" y="911313"/>
                  </a:lnTo>
                  <a:lnTo>
                    <a:pt x="124404" y="580060"/>
                  </a:lnTo>
                  <a:lnTo>
                    <a:pt x="112496" y="580060"/>
                  </a:lnTo>
                  <a:lnTo>
                    <a:pt x="112496" y="568152"/>
                  </a:lnTo>
                  <a:lnTo>
                    <a:pt x="0" y="455657"/>
                  </a:lnTo>
                  <a:close/>
                </a:path>
              </a:pathLst>
            </a:custGeom>
            <a:solidFill>
              <a:schemeClr val="accent1">
                <a:lumMod val="60000"/>
                <a:lumOff val="40000"/>
              </a:schemeClr>
            </a:solidFill>
            <a:ln>
              <a:noFill/>
            </a:ln>
          </p:spPr>
          <p:style>
            <a:lnRef idx="2">
              <a:srgbClr val="D6DCE4">
                <a:shade val="50000"/>
              </a:srgbClr>
            </a:lnRef>
            <a:fillRef idx="1">
              <a:srgbClr val="D6DCE4"/>
            </a:fillRef>
            <a:effectRef idx="0">
              <a:srgbClr val="D6DCE4"/>
            </a:effectRef>
            <a:fontRef idx="minor">
              <a:srgbClr val="FFFFFF"/>
            </a:fontRef>
          </p:style>
          <p:txBody>
            <a:bodyPr rtlCol="0" anchor="ctr"/>
            <a:lstStyle/>
            <a:p>
              <a:pPr algn="ctr"/>
              <a:endParaRPr lang="zh-CN" altLang="en-US" baseline="0">
                <a:solidFill>
                  <a:schemeClr val="tx1">
                    <a:lumMod val="85000"/>
                    <a:lumOff val="15000"/>
                  </a:schemeClr>
                </a:solidFill>
                <a:latin typeface="Arial" panose="020B0604020202020204" pitchFamily="34" charset="0"/>
                <a:ea typeface="微软雅黑" panose="020B0503020204020204" charset="-122"/>
              </a:endParaRPr>
            </a:p>
          </p:txBody>
        </p:sp>
        <p:sp>
          <p:nvSpPr>
            <p:cNvPr id="25" name="任意多边形: 形状 24"/>
            <p:cNvSpPr/>
            <p:nvPr userDrawn="1">
              <p:custDataLst>
                <p:tags r:id="rId12"/>
              </p:custDataLst>
            </p:nvPr>
          </p:nvSpPr>
          <p:spPr>
            <a:xfrm>
              <a:off x="18482" y="4648"/>
              <a:ext cx="718" cy="1435"/>
            </a:xfrm>
            <a:custGeom>
              <a:avLst/>
              <a:gdLst>
                <a:gd name="connsiteX0" fmla="*/ 455656 w 455656"/>
                <a:gd name="connsiteY0" fmla="*/ 0 h 911313"/>
                <a:gd name="connsiteX1" fmla="*/ 455656 w 455656"/>
                <a:gd name="connsiteY1" fmla="*/ 911313 h 911313"/>
                <a:gd name="connsiteX2" fmla="*/ 0 w 455656"/>
                <a:gd name="connsiteY2" fmla="*/ 455657 h 911313"/>
              </a:gdLst>
              <a:ahLst/>
              <a:cxnLst>
                <a:cxn ang="0">
                  <a:pos x="connsiteX0" y="connsiteY0"/>
                </a:cxn>
                <a:cxn ang="0">
                  <a:pos x="connsiteX1" y="connsiteY1"/>
                </a:cxn>
                <a:cxn ang="0">
                  <a:pos x="connsiteX2" y="connsiteY2"/>
                </a:cxn>
              </a:cxnLst>
              <a:rect l="l" t="t" r="r" b="b"/>
              <a:pathLst>
                <a:path w="455656" h="911313">
                  <a:moveTo>
                    <a:pt x="455656" y="0"/>
                  </a:moveTo>
                  <a:lnTo>
                    <a:pt x="455656" y="911313"/>
                  </a:lnTo>
                  <a:lnTo>
                    <a:pt x="0" y="455657"/>
                  </a:lnTo>
                  <a:close/>
                </a:path>
              </a:pathLst>
            </a:custGeom>
            <a:solidFill>
              <a:schemeClr val="accent1"/>
            </a:solidFill>
            <a:ln>
              <a:noFill/>
            </a:ln>
          </p:spPr>
          <p:style>
            <a:lnRef idx="2">
              <a:srgbClr val="D6DCE4">
                <a:shade val="50000"/>
              </a:srgbClr>
            </a:lnRef>
            <a:fillRef idx="1">
              <a:srgbClr val="D6DCE4"/>
            </a:fillRef>
            <a:effectRef idx="0">
              <a:srgbClr val="D6DCE4"/>
            </a:effectRef>
            <a:fontRef idx="minor">
              <a:srgbClr val="FFFFFF"/>
            </a:fontRef>
          </p:style>
          <p:txBody>
            <a:bodyPr rtlCol="0" anchor="ctr"/>
            <a:lstStyle/>
            <a:p>
              <a:pPr algn="ctr"/>
              <a:endParaRPr lang="zh-CN" altLang="en-US" baseline="0">
                <a:solidFill>
                  <a:schemeClr val="tx1">
                    <a:lumMod val="85000"/>
                    <a:lumOff val="15000"/>
                  </a:schemeClr>
                </a:solidFill>
                <a:latin typeface="Arial" panose="020B0604020202020204" pitchFamily="34" charset="0"/>
                <a:ea typeface="微软雅黑" panose="020B0503020204020204" charset="-122"/>
              </a:endParaRPr>
            </a:p>
          </p:txBody>
        </p:sp>
      </p:grpSp>
      <p:grpSp>
        <p:nvGrpSpPr>
          <p:cNvPr id="21" name="组合 20"/>
          <p:cNvGrpSpPr/>
          <p:nvPr userDrawn="1">
            <p:custDataLst>
              <p:tags r:id="rId3"/>
            </p:custDataLst>
          </p:nvPr>
        </p:nvGrpSpPr>
        <p:grpSpPr>
          <a:xfrm flipH="1">
            <a:off x="0" y="2880360"/>
            <a:ext cx="455930" cy="1112520"/>
            <a:chOff x="18482" y="4648"/>
            <a:chExt cx="718" cy="1752"/>
          </a:xfrm>
        </p:grpSpPr>
        <p:sp>
          <p:nvSpPr>
            <p:cNvPr id="22" name="任意多边形: 形状 26"/>
            <p:cNvSpPr/>
            <p:nvPr userDrawn="1">
              <p:custDataLst>
                <p:tags r:id="rId9"/>
              </p:custDataLst>
            </p:nvPr>
          </p:nvSpPr>
          <p:spPr>
            <a:xfrm>
              <a:off x="18482" y="4966"/>
              <a:ext cx="718" cy="1435"/>
            </a:xfrm>
            <a:custGeom>
              <a:avLst/>
              <a:gdLst>
                <a:gd name="connsiteX0" fmla="*/ 455657 w 455657"/>
                <a:gd name="connsiteY0" fmla="*/ 0 h 911313"/>
                <a:gd name="connsiteX1" fmla="*/ 455657 w 455657"/>
                <a:gd name="connsiteY1" fmla="*/ 911313 h 911313"/>
                <a:gd name="connsiteX2" fmla="*/ 124404 w 455657"/>
                <a:gd name="connsiteY2" fmla="*/ 580060 h 911313"/>
                <a:gd name="connsiteX3" fmla="*/ 112496 w 455657"/>
                <a:gd name="connsiteY3" fmla="*/ 580060 h 911313"/>
                <a:gd name="connsiteX4" fmla="*/ 112496 w 455657"/>
                <a:gd name="connsiteY4" fmla="*/ 568152 h 911313"/>
                <a:gd name="connsiteX5" fmla="*/ 0 w 455657"/>
                <a:gd name="connsiteY5" fmla="*/ 455657 h 911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5657" h="911313">
                  <a:moveTo>
                    <a:pt x="455657" y="0"/>
                  </a:moveTo>
                  <a:lnTo>
                    <a:pt x="455657" y="911313"/>
                  </a:lnTo>
                  <a:lnTo>
                    <a:pt x="124404" y="580060"/>
                  </a:lnTo>
                  <a:lnTo>
                    <a:pt x="112496" y="580060"/>
                  </a:lnTo>
                  <a:lnTo>
                    <a:pt x="112496" y="568152"/>
                  </a:lnTo>
                  <a:lnTo>
                    <a:pt x="0" y="455657"/>
                  </a:lnTo>
                  <a:close/>
                </a:path>
              </a:pathLst>
            </a:custGeom>
            <a:solidFill>
              <a:schemeClr val="accent1">
                <a:lumMod val="60000"/>
                <a:lumOff val="40000"/>
              </a:schemeClr>
            </a:solidFill>
            <a:ln>
              <a:noFill/>
            </a:ln>
          </p:spPr>
          <p:style>
            <a:lnRef idx="2">
              <a:srgbClr val="D6DCE4">
                <a:shade val="50000"/>
              </a:srgbClr>
            </a:lnRef>
            <a:fillRef idx="1">
              <a:srgbClr val="D6DCE4"/>
            </a:fillRef>
            <a:effectRef idx="0">
              <a:srgbClr val="D6DCE4"/>
            </a:effectRef>
            <a:fontRef idx="minor">
              <a:srgbClr val="FFFFFF"/>
            </a:fontRef>
          </p:style>
          <p:txBody>
            <a:bodyPr rtlCol="0" anchor="ctr"/>
            <a:lstStyle/>
            <a:p>
              <a:pPr algn="ctr"/>
              <a:endParaRPr lang="zh-CN" altLang="en-US" baseline="0">
                <a:solidFill>
                  <a:schemeClr val="tx1">
                    <a:lumMod val="85000"/>
                    <a:lumOff val="15000"/>
                  </a:schemeClr>
                </a:solidFill>
                <a:latin typeface="Arial" panose="020B0604020202020204" pitchFamily="34" charset="0"/>
                <a:ea typeface="微软雅黑" panose="020B0503020204020204" charset="-122"/>
              </a:endParaRPr>
            </a:p>
          </p:txBody>
        </p:sp>
        <p:sp>
          <p:nvSpPr>
            <p:cNvPr id="23" name="任意多边形: 形状 24"/>
            <p:cNvSpPr/>
            <p:nvPr userDrawn="1">
              <p:custDataLst>
                <p:tags r:id="rId10"/>
              </p:custDataLst>
            </p:nvPr>
          </p:nvSpPr>
          <p:spPr>
            <a:xfrm>
              <a:off x="18482" y="4648"/>
              <a:ext cx="718" cy="1435"/>
            </a:xfrm>
            <a:custGeom>
              <a:avLst/>
              <a:gdLst>
                <a:gd name="connsiteX0" fmla="*/ 455656 w 455656"/>
                <a:gd name="connsiteY0" fmla="*/ 0 h 911313"/>
                <a:gd name="connsiteX1" fmla="*/ 455656 w 455656"/>
                <a:gd name="connsiteY1" fmla="*/ 911313 h 911313"/>
                <a:gd name="connsiteX2" fmla="*/ 0 w 455656"/>
                <a:gd name="connsiteY2" fmla="*/ 455657 h 911313"/>
              </a:gdLst>
              <a:ahLst/>
              <a:cxnLst>
                <a:cxn ang="0">
                  <a:pos x="connsiteX0" y="connsiteY0"/>
                </a:cxn>
                <a:cxn ang="0">
                  <a:pos x="connsiteX1" y="connsiteY1"/>
                </a:cxn>
                <a:cxn ang="0">
                  <a:pos x="connsiteX2" y="connsiteY2"/>
                </a:cxn>
              </a:cxnLst>
              <a:rect l="l" t="t" r="r" b="b"/>
              <a:pathLst>
                <a:path w="455656" h="911313">
                  <a:moveTo>
                    <a:pt x="455656" y="0"/>
                  </a:moveTo>
                  <a:lnTo>
                    <a:pt x="455656" y="911313"/>
                  </a:lnTo>
                  <a:lnTo>
                    <a:pt x="0" y="455657"/>
                  </a:lnTo>
                  <a:close/>
                </a:path>
              </a:pathLst>
            </a:custGeom>
            <a:solidFill>
              <a:schemeClr val="accent1"/>
            </a:solidFill>
            <a:ln>
              <a:noFill/>
            </a:ln>
          </p:spPr>
          <p:style>
            <a:lnRef idx="2">
              <a:srgbClr val="D6DCE4">
                <a:shade val="50000"/>
              </a:srgbClr>
            </a:lnRef>
            <a:fillRef idx="1">
              <a:srgbClr val="D6DCE4"/>
            </a:fillRef>
            <a:effectRef idx="0">
              <a:srgbClr val="D6DCE4"/>
            </a:effectRef>
            <a:fontRef idx="minor">
              <a:srgbClr val="FFFFFF"/>
            </a:fontRef>
          </p:style>
          <p:txBody>
            <a:bodyPr rtlCol="0" anchor="ctr"/>
            <a:lstStyle/>
            <a:p>
              <a:pPr algn="ctr"/>
              <a:endParaRPr lang="zh-CN" altLang="en-US" baseline="0">
                <a:solidFill>
                  <a:schemeClr val="tx1">
                    <a:lumMod val="85000"/>
                    <a:lumOff val="15000"/>
                  </a:schemeClr>
                </a:solidFill>
                <a:latin typeface="Arial" panose="020B0604020202020204" pitchFamily="34" charset="0"/>
                <a:ea typeface="微软雅黑" panose="020B0503020204020204" charset="-122"/>
              </a:endParaRPr>
            </a:p>
          </p:txBody>
        </p:sp>
      </p:grpSp>
      <p:sp>
        <p:nvSpPr>
          <p:cNvPr id="2" name="标题 1"/>
          <p:cNvSpPr>
            <a:spLocks noGrp="1"/>
          </p:cNvSpPr>
          <p:nvPr>
            <p:ph type="title" hasCustomPrompt="1"/>
            <p:custDataLst>
              <p:tags r:id="rId4"/>
            </p:custDataLst>
          </p:nvPr>
        </p:nvSpPr>
        <p:spPr>
          <a:xfrm>
            <a:off x="1522800" y="1339200"/>
            <a:ext cx="9144000" cy="2386800"/>
          </a:xfrm>
        </p:spPr>
        <p:txBody>
          <a:bodyPr anchor="b">
            <a:normAutofit/>
          </a:bodyPr>
          <a:lstStyle>
            <a:lvl1pPr algn="ctr">
              <a:defRPr sz="6000"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dirty="0"/>
              <a:t>单击此处编辑标题</a:t>
            </a:r>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dirty="0"/>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tx1">
                    <a:lumMod val="85000"/>
                    <a:lumOff val="1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custDataLst>
              <p:tags r:id="rId1"/>
            </p:custDataLst>
          </p:nvPr>
        </p:nvSpPr>
        <p:spPr>
          <a:xfrm>
            <a:off x="669882" y="2588281"/>
            <a:ext cx="10852237" cy="899167"/>
          </a:xfrm>
        </p:spPr>
        <p:txBody>
          <a:bodyPr lIns="101600" tIns="38100" rIns="25400" bIns="38100" anchor="t" anchorCtr="0">
            <a:noAutofit/>
          </a:bodyPr>
          <a:lstStyle>
            <a:lvl1pPr algn="ctr">
              <a:defRPr sz="5400" spc="600"/>
            </a:lvl1pPr>
          </a:lstStyle>
          <a:p>
            <a:r>
              <a:rPr lang="zh-CN" altLang="en-US" dirty="0"/>
              <a:t>单击此处编辑标题</a:t>
            </a:r>
          </a:p>
        </p:txBody>
      </p:sp>
      <p:sp>
        <p:nvSpPr>
          <p:cNvPr id="3" name="副标题 2"/>
          <p:cNvSpPr>
            <a:spLocks noGrp="1"/>
          </p:cNvSpPr>
          <p:nvPr>
            <p:ph type="subTitle" idx="1" hasCustomPrompt="1"/>
            <p:custDataLst>
              <p:tags r:id="rId2"/>
            </p:custDataLst>
          </p:nvPr>
        </p:nvSpPr>
        <p:spPr>
          <a:xfrm>
            <a:off x="669882" y="3566160"/>
            <a:ext cx="10852237" cy="950984"/>
          </a:xfrm>
        </p:spPr>
        <p:txBody>
          <a:bodyPr lIns="101600" tIns="38100" rIns="76200" bIns="38100">
            <a:noAutofit/>
          </a:bodyPr>
          <a:lstStyle>
            <a:lvl1pPr marL="0" indent="0" algn="ctr" eaLnBrk="1" fontAlgn="auto" latinLnBrk="0" hangingPunct="1">
              <a:lnSpc>
                <a:spcPct val="100000"/>
              </a:lnSpc>
              <a:buNone/>
              <a:defRPr sz="2400" u="none" strike="noStrike" kern="1200" cap="none" spc="200" normalizeH="0" baseline="0">
                <a:solidFill>
                  <a:schemeClr val="tx1"/>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2024/12/6</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dirty="0"/>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dirty="0"/>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p>
        </p:txBody>
      </p:sp>
      <p:sp>
        <p:nvSpPr>
          <p:cNvPr id="3" name="内容占位符 2"/>
          <p:cNvSpPr>
            <a:spLocks noGrp="1"/>
          </p:cNvSpPr>
          <p:nvPr>
            <p:ph idx="1"/>
            <p:custDataLst>
              <p:tags r:id="rId2"/>
            </p:custDataLst>
          </p:nvPr>
        </p:nvSpPr>
        <p:spPr>
          <a:xfrm>
            <a:off x="669882" y="952508"/>
            <a:ext cx="10852237"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930" y="3808730"/>
            <a:ext cx="10852237" cy="624845"/>
          </a:xfrm>
        </p:spPr>
        <p:txBody>
          <a:bodyPr lIns="101600" tIns="38100" rIns="63500" bIns="38100" anchor="t" anchorCtr="0">
            <a:noAutofit/>
          </a:bodyPr>
          <a:lstStyle>
            <a:lvl1pPr>
              <a:defRPr sz="3600" u="none" strike="noStrike" kern="1200" cap="none" spc="300" normalizeH="0">
                <a:solidFill>
                  <a:schemeClr val="tx1"/>
                </a:solidFill>
                <a:uFillTx/>
                <a:latin typeface="微软雅黑" panose="020B0503020204020204" charset="-122"/>
                <a:ea typeface="微软雅黑" panose="020B0503020204020204" charset="-122"/>
              </a:defRPr>
            </a:lvl1pPr>
          </a:lstStyle>
          <a:p>
            <a:r>
              <a:rPr lang="zh-CN" altLang="en-US" dirty="0"/>
              <a:t>单击此处编辑母版标题样式</a:t>
            </a:r>
          </a:p>
        </p:txBody>
      </p:sp>
      <p:sp>
        <p:nvSpPr>
          <p:cNvPr id="3" name="文本占位符 2"/>
          <p:cNvSpPr>
            <a:spLocks noGrp="1"/>
          </p:cNvSpPr>
          <p:nvPr>
            <p:ph type="body" idx="1"/>
            <p:custDataLst>
              <p:tags r:id="rId2"/>
            </p:custDataLst>
          </p:nvPr>
        </p:nvSpPr>
        <p:spPr>
          <a:xfrm>
            <a:off x="669925" y="4511675"/>
            <a:ext cx="10852237" cy="1077985"/>
          </a:xfrm>
        </p:spPr>
        <p:txBody>
          <a:bodyPr lIns="101600" tIns="38100" rIns="76200" bIns="38100">
            <a:noAutofit/>
          </a:bodyPr>
          <a:lstStyle>
            <a:lvl1pPr marL="0" indent="0" eaLnBrk="1" fontAlgn="auto" latinLnBrk="0" hangingPunct="1">
              <a:buNone/>
              <a:defRPr kumimoji="0" lang="zh-CN" altLang="en-US" sz="1600" b="0" i="0" u="none" strike="noStrike" kern="1200" cap="none" spc="150" normalizeH="0" baseline="0" noProof="1">
                <a:solidFill>
                  <a:schemeClr val="tx1"/>
                </a:solidFill>
                <a:uFillTx/>
                <a:latin typeface="微软雅黑" panose="020B0503020204020204" charset="-122"/>
                <a:ea typeface="微软雅黑" panose="020B050302020402020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p>
        </p:txBody>
      </p:sp>
      <p:sp>
        <p:nvSpPr>
          <p:cNvPr id="3" name="内容占位符 2"/>
          <p:cNvSpPr>
            <a:spLocks noGrp="1"/>
          </p:cNvSpPr>
          <p:nvPr>
            <p:ph sz="half" idx="1"/>
            <p:custDataLst>
              <p:tags r:id="rId2"/>
            </p:custDataLst>
          </p:nvPr>
        </p:nvSpPr>
        <p:spPr>
          <a:xfrm>
            <a:off x="669930" y="952508"/>
            <a:ext cx="5283242"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4" name="内容占位符 3"/>
          <p:cNvSpPr>
            <a:spLocks noGrp="1"/>
          </p:cNvSpPr>
          <p:nvPr>
            <p:ph sz="half" idx="2"/>
            <p:custDataLst>
              <p:tags r:id="rId3"/>
            </p:custDataLst>
          </p:nvPr>
        </p:nvSpPr>
        <p:spPr>
          <a:xfrm>
            <a:off x="6238877" y="952508"/>
            <a:ext cx="5283242" cy="5388907"/>
          </a:xfrm>
        </p:spPr>
        <p:txBody>
          <a:bodyPr>
            <a:noAutofit/>
          </a:bodyPr>
          <a:lstStyle>
            <a:lvl1pPr>
              <a:defRPr sz="1600">
                <a:latin typeface="微软雅黑" panose="020B0503020204020204" charset="-122"/>
                <a:ea typeface="微软雅黑" panose="020B0503020204020204" charset="-122"/>
              </a:defRPr>
            </a:lvl1pPr>
            <a:lvl2pPr>
              <a:defRPr sz="1600">
                <a:latin typeface="微软雅黑" panose="020B0503020204020204" charset="-122"/>
                <a:ea typeface="微软雅黑" panose="020B0503020204020204" charset="-122"/>
              </a:defRPr>
            </a:lvl2pPr>
            <a:lvl3pPr>
              <a:defRPr sz="1600">
                <a:latin typeface="微软雅黑" panose="020B0503020204020204" charset="-122"/>
                <a:ea typeface="微软雅黑" panose="020B0503020204020204" charset="-122"/>
              </a:defRPr>
            </a:lvl3pPr>
            <a:lvl4pPr>
              <a:defRPr sz="1600">
                <a:latin typeface="微软雅黑" panose="020B0503020204020204" charset="-122"/>
                <a:ea typeface="微软雅黑" panose="020B0503020204020204" charset="-122"/>
              </a:defRPr>
            </a:lvl4pPr>
            <a:lvl5pPr>
              <a:defRPr sz="1600">
                <a:latin typeface="微软雅黑" panose="020B0503020204020204" charset="-122"/>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2024/12/6</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p>
        </p:txBody>
      </p:sp>
      <p:sp>
        <p:nvSpPr>
          <p:cNvPr id="3" name="文本占位符 2"/>
          <p:cNvSpPr>
            <a:spLocks noGrp="1"/>
          </p:cNvSpPr>
          <p:nvPr>
            <p:ph type="body" idx="1" hasCustomPrompt="1"/>
            <p:custDataLst>
              <p:tags r:id="rId2"/>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solidFill>
                <a:uFillTx/>
                <a:latin typeface="微软雅黑" panose="020B0503020204020204" charset="-122"/>
                <a:ea typeface="微软雅黑" panose="020B050302020402020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p>
        </p:txBody>
      </p:sp>
      <p:sp>
        <p:nvSpPr>
          <p:cNvPr id="4" name="内容占位符 3"/>
          <p:cNvSpPr>
            <a:spLocks noGrp="1"/>
          </p:cNvSpPr>
          <p:nvPr>
            <p:ph sz="half" idx="2"/>
            <p:custDataLst>
              <p:tags r:id="rId3"/>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5" name="文本占位符 4"/>
          <p:cNvSpPr>
            <a:spLocks noGrp="1"/>
          </p:cNvSpPr>
          <p:nvPr>
            <p:ph type="body" sz="quarter" idx="3" hasCustomPrompt="1"/>
            <p:custDataLst>
              <p:tags r:id="rId4"/>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p>
        </p:txBody>
      </p:sp>
      <p:sp>
        <p:nvSpPr>
          <p:cNvPr id="6" name="内容占位符 5"/>
          <p:cNvSpPr>
            <a:spLocks noGrp="1"/>
          </p:cNvSpPr>
          <p:nvPr>
            <p:ph sz="quarter" idx="4"/>
            <p:custDataLst>
              <p:tags r:id="rId5"/>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2024/12/6</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2024/12/6</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p>
        </p:txBody>
      </p:sp>
      <p:sp>
        <p:nvSpPr>
          <p:cNvPr id="3" name="图片占位符 2"/>
          <p:cNvSpPr>
            <a:spLocks noGrp="1"/>
          </p:cNvSpPr>
          <p:nvPr>
            <p:ph type="pic" idx="1"/>
            <p:custDataLst>
              <p:tags r:id="rId2"/>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3"/>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stStyle>
          <a:p>
            <a:pPr lvl="0"/>
            <a:r>
              <a:rPr>
                <a:sym typeface="+mn-ea"/>
              </a:rPr>
              <a:t>单击此处编辑母版文本样式</a:t>
            </a: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2024/12/6</a:t>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a:t>
            </a:fld>
            <a:endParaRPr lang="zh-CN" altLang="en-US"/>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custDataLst>
              <p:tags r:id="rId1"/>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p>
        </p:txBody>
      </p:sp>
      <p:sp>
        <p:nvSpPr>
          <p:cNvPr id="3" name="竖排文字占位符 2"/>
          <p:cNvSpPr>
            <a:spLocks noGrp="1"/>
          </p:cNvSpPr>
          <p:nvPr>
            <p:ph type="body" orient="vert" idx="1"/>
            <p:custDataLst>
              <p:tags r:id="rId2"/>
            </p:custDataLst>
          </p:nvPr>
        </p:nvSpPr>
        <p:spPr>
          <a:xfrm>
            <a:off x="669925" y="952500"/>
            <a:ext cx="9828101" cy="5388907"/>
          </a:xfrm>
        </p:spPr>
        <p:txBody>
          <a:bodyPr vert="eaVert"/>
          <a:lstStyle>
            <a:lvl1pPr indent="0" eaLnBrk="1" fontAlgn="auto" latinLnBrk="0" hangingPunct="1">
              <a:defRPr>
                <a:latin typeface="微软雅黑" panose="020B0503020204020204" charset="-122"/>
                <a:ea typeface="微软雅黑" panose="020B0503020204020204" charset="-122"/>
              </a:defRPr>
            </a:lvl1pPr>
            <a:lvl2pPr indent="0" eaLnBrk="1" fontAlgn="auto" latinLnBrk="0" hangingPunct="1">
              <a:defRPr>
                <a:latin typeface="微软雅黑" panose="020B0503020204020204" charset="-122"/>
                <a:ea typeface="微软雅黑" panose="020B0503020204020204" charset="-122"/>
              </a:defRPr>
            </a:lvl2pPr>
            <a:lvl3pPr indent="0" eaLnBrk="1" fontAlgn="auto" latinLnBrk="0" hangingPunct="1">
              <a:defRPr>
                <a:latin typeface="微软雅黑" panose="020B0503020204020204" charset="-122"/>
                <a:ea typeface="微软雅黑" panose="020B0503020204020204" charset="-122"/>
              </a:defRPr>
            </a:lvl3pPr>
            <a:lvl4pPr indent="0" eaLnBrk="1" fontAlgn="auto" latinLnBrk="0" hangingPunct="1">
              <a:defRPr>
                <a:latin typeface="微软雅黑" panose="020B0503020204020204" charset="-122"/>
                <a:ea typeface="微软雅黑" panose="020B0503020204020204" charset="-122"/>
              </a:defRPr>
            </a:lvl4pPr>
            <a:lvl5pPr indent="0" eaLnBrk="1" fontAlgn="auto" latinLnBrk="0" hangingPunct="1">
              <a:defRPr>
                <a:latin typeface="微软雅黑" panose="020B0503020204020204" charset="-122"/>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4"/>
            </p:custDataLst>
          </p:nvPr>
        </p:nvSpPr>
        <p:spPr>
          <a:xfrm>
            <a:off x="669930" y="952508"/>
            <a:ext cx="10852237" cy="5388907"/>
          </a:xfrm>
        </p:spPr>
        <p:txBody>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2" name="标题 1"/>
          <p:cNvSpPr>
            <a:spLocks noGrp="1"/>
          </p:cNvSpPr>
          <p:nvPr>
            <p:ph type="title" hasCustomPrompt="1"/>
            <p:custDataLst>
              <p:tags r:id="rId1"/>
            </p:custDataLst>
          </p:nvPr>
        </p:nvSpPr>
        <p:spPr>
          <a:xfrm>
            <a:off x="669882" y="2588281"/>
            <a:ext cx="10852237" cy="899167"/>
          </a:xfrm>
        </p:spPr>
        <p:txBody>
          <a:bodyPr vert="horz" lIns="101600" tIns="38100" rIns="25400" bIns="38100" rtlCol="0" anchor="t" anchorCtr="0">
            <a:noAutofit/>
          </a:bodyPr>
          <a:lstStyle>
            <a:lvl1pPr marL="0" marR="0" algn="ctr" defTabSz="914400" rtl="0" eaLnBrk="1" fontAlgn="auto" latinLnBrk="0" hangingPunct="1">
              <a:lnSpc>
                <a:spcPct val="100000"/>
              </a:lnSpc>
              <a:buNone/>
              <a:defRPr kumimoji="0" lang="zh-CN" altLang="en-US" sz="5400" b="1" i="0" u="none" strike="noStrike" kern="1200" cap="none" spc="600" normalizeH="0" baseline="0" noProof="1" dirty="0">
                <a:solidFill>
                  <a:schemeClr val="tx1">
                    <a:lumMod val="85000"/>
                    <a:lumOff val="15000"/>
                  </a:schemeClr>
                </a:solidFill>
                <a:uFillTx/>
                <a:latin typeface="微软雅黑" panose="020B0503020204020204" charset="-122"/>
                <a:ea typeface="微软雅黑" panose="020B0503020204020204" charset="-122"/>
                <a:cs typeface="+mj-cs"/>
                <a:sym typeface="+mn-ea"/>
              </a:defRPr>
            </a:lvl1pPr>
          </a:lstStyle>
          <a:p>
            <a:pPr lvl="0"/>
            <a:r>
              <a:rPr>
                <a:sym typeface="+mn-ea"/>
              </a:rPr>
              <a:t>单击此处编辑标题</a:t>
            </a: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2" y="2130429"/>
            <a:ext cx="10363200" cy="1470025"/>
          </a:xfrm>
        </p:spPr>
        <p:txBody>
          <a:bodyPr/>
          <a:lstStyle/>
          <a:p>
            <a:r>
              <a:rPr lang="en-US"/>
              <a:t>Click to edit Master title style</a:t>
            </a:r>
          </a:p>
        </p:txBody>
      </p:sp>
      <p:sp>
        <p:nvSpPr>
          <p:cNvPr id="3" name="Subtitle 2"/>
          <p:cNvSpPr>
            <a:spLocks noGrp="1"/>
          </p:cNvSpPr>
          <p:nvPr>
            <p:ph type="subTitle" idx="1"/>
          </p:nvPr>
        </p:nvSpPr>
        <p:spPr>
          <a:xfrm>
            <a:off x="1828802" y="3886200"/>
            <a:ext cx="8534400" cy="1752600"/>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165" indent="0" algn="ctr">
              <a:buNone/>
              <a:defRPr>
                <a:solidFill>
                  <a:schemeClr val="tx1">
                    <a:tint val="75000"/>
                  </a:schemeClr>
                </a:solidFill>
              </a:defRPr>
            </a:lvl4pPr>
            <a:lvl5pPr marL="2437765" indent="0" algn="ctr">
              <a:buNone/>
              <a:defRPr>
                <a:solidFill>
                  <a:schemeClr val="tx1">
                    <a:tint val="75000"/>
                  </a:schemeClr>
                </a:solidFill>
              </a:defRPr>
            </a:lvl5pPr>
            <a:lvl6pPr marL="3047365" indent="0" algn="ctr">
              <a:buNone/>
              <a:defRPr>
                <a:solidFill>
                  <a:schemeClr val="tx1">
                    <a:tint val="75000"/>
                  </a:schemeClr>
                </a:solidFill>
              </a:defRPr>
            </a:lvl6pPr>
            <a:lvl7pPr marL="3656965" indent="0" algn="ctr">
              <a:buNone/>
              <a:defRPr>
                <a:solidFill>
                  <a:schemeClr val="tx1">
                    <a:tint val="75000"/>
                  </a:schemeClr>
                </a:solidFill>
              </a:defRPr>
            </a:lvl7pPr>
            <a:lvl8pPr marL="4265930" indent="0" algn="ctr">
              <a:buNone/>
              <a:defRPr>
                <a:solidFill>
                  <a:schemeClr val="tx1">
                    <a:tint val="75000"/>
                  </a:schemeClr>
                </a:solidFill>
              </a:defRPr>
            </a:lvl8pPr>
            <a:lvl9pPr marL="487553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pPr>
              <a:defRPr/>
            </a:pPr>
            <a:fld id="{406E9206-D2D6-4057-92D4-39C87A03E66D}" type="datetime1">
              <a:rPr lang="en-US" altLang="zh-CN" smtClean="0">
                <a:solidFill>
                  <a:prstClr val="black">
                    <a:tint val="75000"/>
                  </a:prstClr>
                </a:solidFill>
              </a:rPr>
              <a:t>12/6/2024</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t>‹#›</a:t>
            </a:fld>
            <a:endParaRPr lang="en-US" dirty="0">
              <a:solidFill>
                <a:prstClr val="black">
                  <a:tint val="75000"/>
                </a:prstClr>
              </a:solidFill>
            </a:endParaRPr>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C052E9E1-D97D-4C90-BB96-FA1ED58B786F}" type="datetime1">
              <a:rPr lang="en-US" altLang="zh-CN" smtClean="0">
                <a:solidFill>
                  <a:prstClr val="black">
                    <a:tint val="75000"/>
                  </a:prstClr>
                </a:solidFill>
              </a:rPr>
              <a:t>12/6/2024</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t>‹#›</a:t>
            </a:fld>
            <a:endParaRPr lang="en-US" dirty="0">
              <a:solidFill>
                <a:prstClr val="black">
                  <a:tint val="75000"/>
                </a:prstClr>
              </a:solidFill>
            </a:endParaRPr>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6" y="4406902"/>
            <a:ext cx="10363200" cy="1362075"/>
          </a:xfrm>
        </p:spPr>
        <p:txBody>
          <a:bodyPr anchor="t"/>
          <a:lstStyle>
            <a:lvl1pPr algn="l">
              <a:defRPr sz="5400" b="1" cap="all"/>
            </a:lvl1pPr>
          </a:lstStyle>
          <a:p>
            <a:r>
              <a:rPr lang="en-US"/>
              <a:t>Click to edit Master title style</a:t>
            </a:r>
          </a:p>
        </p:txBody>
      </p:sp>
      <p:sp>
        <p:nvSpPr>
          <p:cNvPr id="3" name="Text Placeholder 2"/>
          <p:cNvSpPr>
            <a:spLocks noGrp="1"/>
          </p:cNvSpPr>
          <p:nvPr>
            <p:ph type="body" idx="1"/>
          </p:nvPr>
        </p:nvSpPr>
        <p:spPr>
          <a:xfrm>
            <a:off x="963086" y="2906714"/>
            <a:ext cx="10363200" cy="1500187"/>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200">
                <a:solidFill>
                  <a:schemeClr val="tx1">
                    <a:tint val="75000"/>
                  </a:schemeClr>
                </a:solidFill>
              </a:defRPr>
            </a:lvl3pPr>
            <a:lvl4pPr marL="1828165" indent="0">
              <a:buNone/>
              <a:defRPr sz="1900">
                <a:solidFill>
                  <a:schemeClr val="tx1">
                    <a:tint val="75000"/>
                  </a:schemeClr>
                </a:solidFill>
              </a:defRPr>
            </a:lvl4pPr>
            <a:lvl5pPr marL="2437765" indent="0">
              <a:buNone/>
              <a:defRPr sz="1900">
                <a:solidFill>
                  <a:schemeClr val="tx1">
                    <a:tint val="75000"/>
                  </a:schemeClr>
                </a:solidFill>
              </a:defRPr>
            </a:lvl5pPr>
            <a:lvl6pPr marL="3047365" indent="0">
              <a:buNone/>
              <a:defRPr sz="1900">
                <a:solidFill>
                  <a:schemeClr val="tx1">
                    <a:tint val="75000"/>
                  </a:schemeClr>
                </a:solidFill>
              </a:defRPr>
            </a:lvl6pPr>
            <a:lvl7pPr marL="3656965" indent="0">
              <a:buNone/>
              <a:defRPr sz="1900">
                <a:solidFill>
                  <a:schemeClr val="tx1">
                    <a:tint val="75000"/>
                  </a:schemeClr>
                </a:solidFill>
              </a:defRPr>
            </a:lvl7pPr>
            <a:lvl8pPr marL="4265930" indent="0">
              <a:buNone/>
              <a:defRPr sz="1900">
                <a:solidFill>
                  <a:schemeClr val="tx1">
                    <a:tint val="75000"/>
                  </a:schemeClr>
                </a:solidFill>
              </a:defRPr>
            </a:lvl8pPr>
            <a:lvl9pPr marL="4875530" indent="0">
              <a:buNone/>
              <a:defRPr sz="19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814779EE-1E16-4CC5-A459-C716090F6017}" type="datetime1">
              <a:rPr lang="en-US" altLang="zh-CN" smtClean="0">
                <a:solidFill>
                  <a:prstClr val="black">
                    <a:tint val="75000"/>
                  </a:prstClr>
                </a:solidFill>
              </a:rPr>
              <a:t>12/6/2024</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t>‹#›</a:t>
            </a:fld>
            <a:endParaRPr lang="en-US" dirty="0">
              <a:solidFill>
                <a:prstClr val="black">
                  <a:tint val="75000"/>
                </a:prstClr>
              </a:solidFill>
            </a:endParaRPr>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2" y="1600202"/>
            <a:ext cx="5384800" cy="4525963"/>
          </a:xfrm>
        </p:spPr>
        <p:txBody>
          <a:bodyPr/>
          <a:lstStyle>
            <a:lvl1pPr>
              <a:defRPr sz="38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1" y="1600202"/>
            <a:ext cx="5384800" cy="4525963"/>
          </a:xfrm>
        </p:spPr>
        <p:txBody>
          <a:bodyPr/>
          <a:lstStyle>
            <a:lvl1pPr>
              <a:defRPr sz="38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fld id="{A3311C9F-D64E-4824-A709-CF61DE4E0BDD}" type="datetime1">
              <a:rPr lang="en-US" altLang="zh-CN" smtClean="0">
                <a:solidFill>
                  <a:prstClr val="black">
                    <a:tint val="75000"/>
                  </a:prstClr>
                </a:solidFill>
              </a:rPr>
              <a:t>12/6/2024</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t>‹#›</a:t>
            </a:fld>
            <a:endParaRPr lang="en-US" dirty="0">
              <a:solidFill>
                <a:prstClr val="black">
                  <a:tint val="75000"/>
                </a:prstClr>
              </a:solidFill>
            </a:endParaRPr>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1" y="1535114"/>
            <a:ext cx="5386917" cy="639763"/>
          </a:xfrm>
        </p:spPr>
        <p:txBody>
          <a:bodyPr anchor="b"/>
          <a:lstStyle>
            <a:lvl1pPr marL="0" indent="0">
              <a:buNone/>
              <a:defRPr sz="3200" b="1"/>
            </a:lvl1pPr>
            <a:lvl2pPr marL="609600" indent="0">
              <a:buNone/>
              <a:defRPr sz="2700" b="1"/>
            </a:lvl2pPr>
            <a:lvl3pPr marL="1219200" indent="0">
              <a:buNone/>
              <a:defRPr sz="2400" b="1"/>
            </a:lvl3pPr>
            <a:lvl4pPr marL="1828165" indent="0">
              <a:buNone/>
              <a:defRPr sz="2200" b="1"/>
            </a:lvl4pPr>
            <a:lvl5pPr marL="2437765" indent="0">
              <a:buNone/>
              <a:defRPr sz="2200" b="1"/>
            </a:lvl5pPr>
            <a:lvl6pPr marL="3047365" indent="0">
              <a:buNone/>
              <a:defRPr sz="2200" b="1"/>
            </a:lvl6pPr>
            <a:lvl7pPr marL="3656965" indent="0">
              <a:buNone/>
              <a:defRPr sz="2200" b="1"/>
            </a:lvl7pPr>
            <a:lvl8pPr marL="4265930" indent="0">
              <a:buNone/>
              <a:defRPr sz="2200" b="1"/>
            </a:lvl8pPr>
            <a:lvl9pPr marL="4875530" indent="0">
              <a:buNone/>
              <a:defRPr sz="2200" b="1"/>
            </a:lvl9pPr>
          </a:lstStyle>
          <a:p>
            <a:pPr lvl="0"/>
            <a:r>
              <a:rPr lang="en-US"/>
              <a:t>Click to edit Master text styles</a:t>
            </a:r>
          </a:p>
        </p:txBody>
      </p:sp>
      <p:sp>
        <p:nvSpPr>
          <p:cNvPr id="4" name="Content Placeholder 3"/>
          <p:cNvSpPr>
            <a:spLocks noGrp="1"/>
          </p:cNvSpPr>
          <p:nvPr>
            <p:ph sz="half" idx="2"/>
          </p:nvPr>
        </p:nvSpPr>
        <p:spPr>
          <a:xfrm>
            <a:off x="609601" y="2174877"/>
            <a:ext cx="5386917" cy="3951288"/>
          </a:xfrm>
        </p:spPr>
        <p:txBody>
          <a:bodyPr/>
          <a:lstStyle>
            <a:lvl1pPr>
              <a:defRPr sz="3200"/>
            </a:lvl1pPr>
            <a:lvl2pPr>
              <a:defRPr sz="2700"/>
            </a:lvl2pPr>
            <a:lvl3pPr>
              <a:defRPr sz="24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73" y="1535114"/>
            <a:ext cx="5389033" cy="639763"/>
          </a:xfrm>
        </p:spPr>
        <p:txBody>
          <a:bodyPr anchor="b"/>
          <a:lstStyle>
            <a:lvl1pPr marL="0" indent="0">
              <a:buNone/>
              <a:defRPr sz="3200" b="1"/>
            </a:lvl1pPr>
            <a:lvl2pPr marL="609600" indent="0">
              <a:buNone/>
              <a:defRPr sz="2700" b="1"/>
            </a:lvl2pPr>
            <a:lvl3pPr marL="1219200" indent="0">
              <a:buNone/>
              <a:defRPr sz="2400" b="1"/>
            </a:lvl3pPr>
            <a:lvl4pPr marL="1828165" indent="0">
              <a:buNone/>
              <a:defRPr sz="2200" b="1"/>
            </a:lvl4pPr>
            <a:lvl5pPr marL="2437765" indent="0">
              <a:buNone/>
              <a:defRPr sz="2200" b="1"/>
            </a:lvl5pPr>
            <a:lvl6pPr marL="3047365" indent="0">
              <a:buNone/>
              <a:defRPr sz="2200" b="1"/>
            </a:lvl6pPr>
            <a:lvl7pPr marL="3656965" indent="0">
              <a:buNone/>
              <a:defRPr sz="2200" b="1"/>
            </a:lvl7pPr>
            <a:lvl8pPr marL="4265930" indent="0">
              <a:buNone/>
              <a:defRPr sz="2200" b="1"/>
            </a:lvl8pPr>
            <a:lvl9pPr marL="4875530" indent="0">
              <a:buNone/>
              <a:defRPr sz="2200" b="1"/>
            </a:lvl9pPr>
          </a:lstStyle>
          <a:p>
            <a:pPr lvl="0"/>
            <a:r>
              <a:rPr lang="en-US"/>
              <a:t>Click to edit Master text styles</a:t>
            </a:r>
          </a:p>
        </p:txBody>
      </p:sp>
      <p:sp>
        <p:nvSpPr>
          <p:cNvPr id="6" name="Content Placeholder 5"/>
          <p:cNvSpPr>
            <a:spLocks noGrp="1"/>
          </p:cNvSpPr>
          <p:nvPr>
            <p:ph sz="quarter" idx="4"/>
          </p:nvPr>
        </p:nvSpPr>
        <p:spPr>
          <a:xfrm>
            <a:off x="6193373" y="2174877"/>
            <a:ext cx="5389033" cy="3951288"/>
          </a:xfrm>
        </p:spPr>
        <p:txBody>
          <a:bodyPr/>
          <a:lstStyle>
            <a:lvl1pPr>
              <a:defRPr sz="3200"/>
            </a:lvl1pPr>
            <a:lvl2pPr>
              <a:defRPr sz="2700"/>
            </a:lvl2pPr>
            <a:lvl3pPr>
              <a:defRPr sz="24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a:defRPr/>
            </a:pPr>
            <a:fld id="{0A4318BD-B3C6-4D4B-B871-C29490A2E55A}" type="datetime1">
              <a:rPr lang="en-US" altLang="zh-CN" smtClean="0">
                <a:solidFill>
                  <a:prstClr val="black">
                    <a:tint val="75000"/>
                  </a:prstClr>
                </a:solidFill>
              </a:rPr>
              <a:t>12/6/2024</a:t>
            </a:fld>
            <a:endParaRPr lang="en-US" dirty="0">
              <a:solidFill>
                <a:prstClr val="black">
                  <a:tint val="75000"/>
                </a:prstClr>
              </a:solidFill>
            </a:endParaRPr>
          </a:p>
        </p:txBody>
      </p:sp>
      <p:sp>
        <p:nvSpPr>
          <p:cNvPr id="8" name="Footer Placeholder 7"/>
          <p:cNvSpPr>
            <a:spLocks noGrp="1"/>
          </p:cNvSpPr>
          <p:nvPr>
            <p:ph type="ftr" sz="quarter" idx="11"/>
          </p:nvPr>
        </p:nvSpPr>
        <p:spPr/>
        <p:txBody>
          <a:bodyPr/>
          <a:lstStyle/>
          <a:p>
            <a:pPr>
              <a:defRPr/>
            </a:pPr>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t>‹#›</a:t>
            </a:fld>
            <a:endParaRPr lang="en-US" dirty="0">
              <a:solidFill>
                <a:prstClr val="black">
                  <a:tint val="75000"/>
                </a:prstClr>
              </a:solidFill>
            </a:endParaRPr>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E14CAFC4-799C-4CDE-B92B-8C262F06CF3E}" type="datetime1">
              <a:rPr lang="en-US" altLang="zh-CN" smtClean="0">
                <a:solidFill>
                  <a:prstClr val="black">
                    <a:tint val="75000"/>
                  </a:prstClr>
                </a:solidFill>
              </a:rPr>
              <a:t>12/6/2024</a:t>
            </a:fld>
            <a:endParaRPr lang="en-US" dirty="0">
              <a:solidFill>
                <a:prstClr val="black">
                  <a:tint val="75000"/>
                </a:prstClr>
              </a:solidFill>
            </a:endParaRPr>
          </a:p>
        </p:txBody>
      </p:sp>
      <p:sp>
        <p:nvSpPr>
          <p:cNvPr id="4" name="Footer Placeholder 3"/>
          <p:cNvSpPr>
            <a:spLocks noGrp="1"/>
          </p:cNvSpPr>
          <p:nvPr>
            <p:ph type="ftr" sz="quarter" idx="11"/>
          </p:nvPr>
        </p:nvSpPr>
        <p:spPr/>
        <p:txBody>
          <a:bodyPr/>
          <a:lstStyle/>
          <a:p>
            <a:pPr>
              <a:defRPr/>
            </a:pPr>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t>‹#›</a:t>
            </a:fld>
            <a:endParaRPr lang="en-US" dirty="0">
              <a:solidFill>
                <a:prstClr val="black">
                  <a:tint val="75000"/>
                </a:prstClr>
              </a:solidFill>
            </a:endParaRPr>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圆角矩形 4"/>
          <p:cNvSpPr/>
          <p:nvPr userDrawn="1"/>
        </p:nvSpPr>
        <p:spPr>
          <a:xfrm>
            <a:off x="1139634" y="1031258"/>
            <a:ext cx="9912734" cy="42890"/>
          </a:xfrm>
          <a:prstGeom prst="roundRect">
            <a:avLst>
              <a:gd name="adj" fmla="val 50000"/>
            </a:avLst>
          </a:prstGeom>
          <a:gradFill>
            <a:gsLst>
              <a:gs pos="0">
                <a:schemeClr val="bg1">
                  <a:lumMod val="75000"/>
                </a:schemeClr>
              </a:gs>
              <a:gs pos="100000">
                <a:schemeClr val="bg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91415" tIns="45707" rIns="91415" bIns="45707"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Calibri"/>
              <a:ea typeface="宋体" pitchFamily="2" charset="-122"/>
              <a:cs typeface="+mn-cs"/>
            </a:endParaRPr>
          </a:p>
        </p:txBody>
      </p:sp>
      <p:sp>
        <p:nvSpPr>
          <p:cNvPr id="6" name="圆角矩形 5"/>
          <p:cNvSpPr/>
          <p:nvPr userDrawn="1"/>
        </p:nvSpPr>
        <p:spPr>
          <a:xfrm>
            <a:off x="5900057" y="6451899"/>
            <a:ext cx="391889" cy="22010"/>
          </a:xfrm>
          <a:prstGeom prst="roundRect">
            <a:avLst>
              <a:gd name="adj" fmla="val 50000"/>
            </a:avLst>
          </a:prstGeom>
          <a:gradFill>
            <a:gsLst>
              <a:gs pos="0">
                <a:schemeClr val="bg1">
                  <a:lumMod val="75000"/>
                </a:schemeClr>
              </a:gs>
              <a:gs pos="100000">
                <a:schemeClr val="bg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91415" tIns="45707" rIns="91415" bIns="45707"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FFFFFF"/>
              </a:solidFill>
              <a:effectLst/>
              <a:uLnTx/>
              <a:uFillTx/>
              <a:latin typeface="Calibri"/>
              <a:ea typeface="宋体" pitchFamily="2" charset="-122"/>
              <a:cs typeface="+mn-cs"/>
            </a:endParaRPr>
          </a:p>
        </p:txBody>
      </p:sp>
      <p:sp>
        <p:nvSpPr>
          <p:cNvPr id="7" name="日期占位符 6"/>
          <p:cNvSpPr>
            <a:spLocks noGrp="1"/>
          </p:cNvSpPr>
          <p:nvPr>
            <p:ph type="dt" sz="half" idx="10"/>
          </p:nvPr>
        </p:nvSpPr>
        <p:spPr/>
        <p:txBody>
          <a:bodyPr/>
          <a:lstStyle/>
          <a:p>
            <a:pPr>
              <a:defRPr/>
            </a:pPr>
            <a:fld id="{3E729073-8FFE-4F18-B513-07581FC6638E}" type="datetime1">
              <a:rPr lang="en-US" altLang="zh-CN" smtClean="0">
                <a:solidFill>
                  <a:prstClr val="black">
                    <a:tint val="75000"/>
                  </a:prstClr>
                </a:solidFill>
              </a:rPr>
              <a:t>12/6/2024</a:t>
            </a:fld>
            <a:endParaRPr lang="en-US" dirty="0">
              <a:solidFill>
                <a:prstClr val="black">
                  <a:tint val="75000"/>
                </a:prstClr>
              </a:solidFill>
            </a:endParaRPr>
          </a:p>
        </p:txBody>
      </p:sp>
      <p:sp>
        <p:nvSpPr>
          <p:cNvPr id="9" name="灯片编号占位符 8"/>
          <p:cNvSpPr>
            <a:spLocks noGrp="1"/>
          </p:cNvSpPr>
          <p:nvPr>
            <p:ph type="sldNum" sz="quarter" idx="12"/>
          </p:nvPr>
        </p:nvSpPr>
        <p:spPr>
          <a:xfrm>
            <a:off x="4673601" y="6396227"/>
            <a:ext cx="2844800" cy="365125"/>
          </a:xfrm>
        </p:spPr>
        <p:txBody>
          <a:bodyPr/>
          <a:lstStyle>
            <a:lvl1pPr algn="ctr">
              <a:defRPr>
                <a:latin typeface="ITC Avant Garde Std Bk" panose="020B0502020202020204" pitchFamily="34" charset="0"/>
              </a:defRPr>
            </a:lvl1pPr>
          </a:lstStyle>
          <a:p>
            <a:pPr>
              <a:defRPr/>
            </a:pPr>
            <a:fld id="{601EE9E8-4134-49B0-9AA7-3089E6521627}" type="slidenum">
              <a:rPr lang="en-US" smtClean="0">
                <a:solidFill>
                  <a:prstClr val="black">
                    <a:tint val="75000"/>
                  </a:prstClr>
                </a:solidFill>
              </a:rPr>
              <a:t>‹#›</a:t>
            </a:fld>
            <a:endParaRPr lang="en-US" dirty="0">
              <a:solidFill>
                <a:prstClr val="black">
                  <a:tint val="75000"/>
                </a:prstClr>
              </a:solidFill>
            </a:endParaRPr>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1"/>
          </a:xfrm>
        </p:spPr>
        <p:txBody>
          <a:bodyPr anchor="b"/>
          <a:lstStyle>
            <a:lvl1pPr algn="l">
              <a:defRPr sz="2700" b="1"/>
            </a:lvl1pPr>
          </a:lstStyle>
          <a:p>
            <a:r>
              <a:rPr lang="en-US"/>
              <a:t>Click to edit Master title style</a:t>
            </a:r>
          </a:p>
        </p:txBody>
      </p:sp>
      <p:sp>
        <p:nvSpPr>
          <p:cNvPr id="3" name="Content Placeholder 2"/>
          <p:cNvSpPr>
            <a:spLocks noGrp="1"/>
          </p:cNvSpPr>
          <p:nvPr>
            <p:ph idx="1"/>
          </p:nvPr>
        </p:nvSpPr>
        <p:spPr>
          <a:xfrm>
            <a:off x="4766734" y="273054"/>
            <a:ext cx="6815667" cy="5853113"/>
          </a:xfrm>
        </p:spPr>
        <p:txBody>
          <a:bodyPr/>
          <a:lstStyle>
            <a:lvl1pPr>
              <a:defRPr sz="4300"/>
            </a:lvl1pPr>
            <a:lvl2pPr>
              <a:defRPr sz="3800"/>
            </a:lvl2pPr>
            <a:lvl3pPr>
              <a:defRPr sz="32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3" y="1435105"/>
            <a:ext cx="4011084" cy="4691063"/>
          </a:xfrm>
        </p:spPr>
        <p:txBody>
          <a:bodyPr/>
          <a:lstStyle>
            <a:lvl1pPr marL="0" indent="0">
              <a:buNone/>
              <a:defRPr sz="1900"/>
            </a:lvl1pPr>
            <a:lvl2pPr marL="609600" indent="0">
              <a:buNone/>
              <a:defRPr sz="1600"/>
            </a:lvl2pPr>
            <a:lvl3pPr marL="1219200" indent="0">
              <a:buNone/>
              <a:defRPr sz="1400"/>
            </a:lvl3pPr>
            <a:lvl4pPr marL="1828165" indent="0">
              <a:buNone/>
              <a:defRPr sz="1200"/>
            </a:lvl4pPr>
            <a:lvl5pPr marL="2437765" indent="0">
              <a:buNone/>
              <a:defRPr sz="1200"/>
            </a:lvl5pPr>
            <a:lvl6pPr marL="3047365" indent="0">
              <a:buNone/>
              <a:defRPr sz="1200"/>
            </a:lvl6pPr>
            <a:lvl7pPr marL="3656965" indent="0">
              <a:buNone/>
              <a:defRPr sz="1200"/>
            </a:lvl7pPr>
            <a:lvl8pPr marL="4265930" indent="0">
              <a:buNone/>
              <a:defRPr sz="1200"/>
            </a:lvl8pPr>
            <a:lvl9pPr marL="487553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43C7FCF6-76BD-4495-B08F-4C059D2BA31F}" type="datetime1">
              <a:rPr lang="en-US" altLang="zh-CN" smtClean="0">
                <a:solidFill>
                  <a:prstClr val="black">
                    <a:tint val="75000"/>
                  </a:prstClr>
                </a:solidFill>
              </a:rPr>
              <a:t>12/6/2024</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t>‹#›</a:t>
            </a:fld>
            <a:endParaRPr lang="en-US" dirty="0">
              <a:solidFill>
                <a:prstClr val="black">
                  <a:tint val="75000"/>
                </a:prstClr>
              </a:solidFill>
            </a:endParaRPr>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2"/>
            <a:ext cx="7315200" cy="566739"/>
          </a:xfrm>
        </p:spPr>
        <p:txBody>
          <a:bodyPr anchor="b"/>
          <a:lstStyle>
            <a:lvl1pPr algn="l">
              <a:defRPr sz="2700" b="1"/>
            </a:lvl1pPr>
          </a:lstStyle>
          <a:p>
            <a:r>
              <a:rPr lang="en-US"/>
              <a:t>Click to edit Master title style</a:t>
            </a:r>
          </a:p>
        </p:txBody>
      </p:sp>
      <p:sp>
        <p:nvSpPr>
          <p:cNvPr id="3" name="Picture Placeholder 2"/>
          <p:cNvSpPr>
            <a:spLocks noGrp="1"/>
          </p:cNvSpPr>
          <p:nvPr>
            <p:ph type="pic" idx="1"/>
          </p:nvPr>
        </p:nvSpPr>
        <p:spPr>
          <a:xfrm>
            <a:off x="2389717" y="612777"/>
            <a:ext cx="7315200" cy="4114800"/>
          </a:xfrm>
        </p:spPr>
        <p:txBody>
          <a:bodyPr/>
          <a:lstStyle>
            <a:lvl1pPr marL="0" indent="0">
              <a:buNone/>
              <a:defRPr sz="4300"/>
            </a:lvl1pPr>
            <a:lvl2pPr marL="609600" indent="0">
              <a:buNone/>
              <a:defRPr sz="3800"/>
            </a:lvl2pPr>
            <a:lvl3pPr marL="1219200" indent="0">
              <a:buNone/>
              <a:defRPr sz="3200"/>
            </a:lvl3pPr>
            <a:lvl4pPr marL="1828165" indent="0">
              <a:buNone/>
              <a:defRPr sz="2700"/>
            </a:lvl4pPr>
            <a:lvl5pPr marL="2437765" indent="0">
              <a:buNone/>
              <a:defRPr sz="2700"/>
            </a:lvl5pPr>
            <a:lvl6pPr marL="3047365" indent="0">
              <a:buNone/>
              <a:defRPr sz="2700"/>
            </a:lvl6pPr>
            <a:lvl7pPr marL="3656965" indent="0">
              <a:buNone/>
              <a:defRPr sz="2700"/>
            </a:lvl7pPr>
            <a:lvl8pPr marL="4265930" indent="0">
              <a:buNone/>
              <a:defRPr sz="2700"/>
            </a:lvl8pPr>
            <a:lvl9pPr marL="4875530" indent="0">
              <a:buNone/>
              <a:defRPr sz="2700"/>
            </a:lvl9pPr>
          </a:lstStyle>
          <a:p>
            <a:endParaRPr lang="en-US" dirty="0"/>
          </a:p>
        </p:txBody>
      </p:sp>
      <p:sp>
        <p:nvSpPr>
          <p:cNvPr id="4" name="Text Placeholder 3"/>
          <p:cNvSpPr>
            <a:spLocks noGrp="1"/>
          </p:cNvSpPr>
          <p:nvPr>
            <p:ph type="body" sz="half" idx="2"/>
          </p:nvPr>
        </p:nvSpPr>
        <p:spPr>
          <a:xfrm>
            <a:off x="2389717" y="5367341"/>
            <a:ext cx="7315200" cy="804863"/>
          </a:xfrm>
        </p:spPr>
        <p:txBody>
          <a:bodyPr/>
          <a:lstStyle>
            <a:lvl1pPr marL="0" indent="0">
              <a:buNone/>
              <a:defRPr sz="1900"/>
            </a:lvl1pPr>
            <a:lvl2pPr marL="609600" indent="0">
              <a:buNone/>
              <a:defRPr sz="1600"/>
            </a:lvl2pPr>
            <a:lvl3pPr marL="1219200" indent="0">
              <a:buNone/>
              <a:defRPr sz="1400"/>
            </a:lvl3pPr>
            <a:lvl4pPr marL="1828165" indent="0">
              <a:buNone/>
              <a:defRPr sz="1200"/>
            </a:lvl4pPr>
            <a:lvl5pPr marL="2437765" indent="0">
              <a:buNone/>
              <a:defRPr sz="1200"/>
            </a:lvl5pPr>
            <a:lvl6pPr marL="3047365" indent="0">
              <a:buNone/>
              <a:defRPr sz="1200"/>
            </a:lvl6pPr>
            <a:lvl7pPr marL="3656965" indent="0">
              <a:buNone/>
              <a:defRPr sz="1200"/>
            </a:lvl7pPr>
            <a:lvl8pPr marL="4265930" indent="0">
              <a:buNone/>
              <a:defRPr sz="1200"/>
            </a:lvl8pPr>
            <a:lvl9pPr marL="487553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E257577C-F53D-4BB9-9408-EB84DEB3CD80}" type="datetime1">
              <a:rPr lang="en-US" altLang="zh-CN" smtClean="0">
                <a:solidFill>
                  <a:prstClr val="black">
                    <a:tint val="75000"/>
                  </a:prstClr>
                </a:solidFill>
              </a:rPr>
              <a:t>12/6/2024</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t>‹#›</a:t>
            </a:fld>
            <a:endParaRPr lang="en-US" dirty="0">
              <a:solidFill>
                <a:prstClr val="black">
                  <a:tint val="75000"/>
                </a:prstClr>
              </a:solidFill>
            </a:endParaRPr>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77D58058-BD14-4845-947D-4A9B79A00D09}" type="datetime1">
              <a:rPr lang="en-US" altLang="zh-CN" smtClean="0">
                <a:solidFill>
                  <a:prstClr val="black">
                    <a:tint val="75000"/>
                  </a:prstClr>
                </a:solidFill>
              </a:rPr>
              <a:t>12/6/2024</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t>‹#›</a:t>
            </a:fld>
            <a:endParaRPr lang="en-US" dirty="0">
              <a:solidFill>
                <a:prstClr val="black">
                  <a:tint val="75000"/>
                </a:prstClr>
              </a:solidFill>
            </a:endParaRPr>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1" y="274640"/>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2" y="274640"/>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18ECB469-C949-4E3F-B0CB-0C15DA7B7F92}" type="datetime1">
              <a:rPr lang="en-US" altLang="zh-CN" smtClean="0">
                <a:solidFill>
                  <a:prstClr val="black">
                    <a:tint val="75000"/>
                  </a:prstClr>
                </a:solidFill>
              </a:rPr>
              <a:t>12/6/2024</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t>‹#›</a:t>
            </a:fld>
            <a:endParaRPr lang="en-US" dirty="0">
              <a:solidFill>
                <a:prstClr val="black">
                  <a:tint val="75000"/>
                </a:prstClr>
              </a:solidFill>
            </a:endParaRPr>
          </a:p>
        </p:txBody>
      </p: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4_自定义版式">
    <p:spTree>
      <p:nvGrpSpPr>
        <p:cNvPr id="1" name=""/>
        <p:cNvGrpSpPr/>
        <p:nvPr/>
      </p:nvGrpSpPr>
      <p:grpSpPr>
        <a:xfrm>
          <a:off x="0" y="0"/>
          <a:ext cx="0" cy="0"/>
          <a:chOff x="0" y="0"/>
          <a:chExt cx="0" cy="0"/>
        </a:xfrm>
      </p:grpSpPr>
      <p:sp>
        <p:nvSpPr>
          <p:cNvPr id="6" name="图片占位符 5"/>
          <p:cNvSpPr>
            <a:spLocks noGrp="1"/>
          </p:cNvSpPr>
          <p:nvPr>
            <p:ph type="pic" sz="quarter" idx="10"/>
          </p:nvPr>
        </p:nvSpPr>
        <p:spPr>
          <a:xfrm>
            <a:off x="6631998" y="2347835"/>
            <a:ext cx="3893054" cy="2444856"/>
          </a:xfrm>
          <a:custGeom>
            <a:avLst/>
            <a:gdLst>
              <a:gd name="connsiteX0" fmla="*/ 0 w 3893054"/>
              <a:gd name="connsiteY0" fmla="*/ 0 h 2444856"/>
              <a:gd name="connsiteX1" fmla="*/ 3893054 w 3893054"/>
              <a:gd name="connsiteY1" fmla="*/ 0 h 2444856"/>
              <a:gd name="connsiteX2" fmla="*/ 3893054 w 3893054"/>
              <a:gd name="connsiteY2" fmla="*/ 2444856 h 2444856"/>
              <a:gd name="connsiteX3" fmla="*/ 0 w 3893054"/>
              <a:gd name="connsiteY3" fmla="*/ 2444856 h 2444856"/>
            </a:gdLst>
            <a:ahLst/>
            <a:cxnLst>
              <a:cxn ang="0">
                <a:pos x="connsiteX0" y="connsiteY0"/>
              </a:cxn>
              <a:cxn ang="0">
                <a:pos x="connsiteX1" y="connsiteY1"/>
              </a:cxn>
              <a:cxn ang="0">
                <a:pos x="connsiteX2" y="connsiteY2"/>
              </a:cxn>
              <a:cxn ang="0">
                <a:pos x="connsiteX3" y="connsiteY3"/>
              </a:cxn>
            </a:cxnLst>
            <a:rect l="l" t="t" r="r" b="b"/>
            <a:pathLst>
              <a:path w="3893054" h="2444856">
                <a:moveTo>
                  <a:pt x="0" y="0"/>
                </a:moveTo>
                <a:lnTo>
                  <a:pt x="3893054" y="0"/>
                </a:lnTo>
                <a:lnTo>
                  <a:pt x="3893054" y="2444856"/>
                </a:lnTo>
                <a:lnTo>
                  <a:pt x="0" y="2444856"/>
                </a:lnTo>
                <a:close/>
              </a:path>
            </a:pathLst>
          </a:custGeom>
        </p:spPr>
        <p:txBody>
          <a:bodyPr wrap="square">
            <a:noAutofit/>
          </a:bodyPr>
          <a:lstStyle/>
          <a:p>
            <a:endParaRPr lang="zh-CN" altLang="en-US"/>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3_自定义版式">
    <p:spTree>
      <p:nvGrpSpPr>
        <p:cNvPr id="1" name=""/>
        <p:cNvGrpSpPr/>
        <p:nvPr/>
      </p:nvGrpSpPr>
      <p:grpSpPr>
        <a:xfrm>
          <a:off x="0" y="0"/>
          <a:ext cx="0" cy="0"/>
          <a:chOff x="0" y="0"/>
          <a:chExt cx="0" cy="0"/>
        </a:xfrm>
      </p:grpSpPr>
      <p:sp>
        <p:nvSpPr>
          <p:cNvPr id="9" name="图片占位符 8"/>
          <p:cNvSpPr>
            <a:spLocks noGrp="1"/>
          </p:cNvSpPr>
          <p:nvPr>
            <p:ph type="pic" sz="quarter" idx="10"/>
          </p:nvPr>
        </p:nvSpPr>
        <p:spPr>
          <a:xfrm>
            <a:off x="1290610" y="2116462"/>
            <a:ext cx="4533900" cy="2041838"/>
          </a:xfrm>
          <a:custGeom>
            <a:avLst/>
            <a:gdLst>
              <a:gd name="connsiteX0" fmla="*/ 0 w 4533900"/>
              <a:gd name="connsiteY0" fmla="*/ 0 h 2041838"/>
              <a:gd name="connsiteX1" fmla="*/ 4533900 w 4533900"/>
              <a:gd name="connsiteY1" fmla="*/ 0 h 2041838"/>
              <a:gd name="connsiteX2" fmla="*/ 4533900 w 4533900"/>
              <a:gd name="connsiteY2" fmla="*/ 2041838 h 2041838"/>
              <a:gd name="connsiteX3" fmla="*/ 0 w 4533900"/>
              <a:gd name="connsiteY3" fmla="*/ 2041838 h 2041838"/>
            </a:gdLst>
            <a:ahLst/>
            <a:cxnLst>
              <a:cxn ang="0">
                <a:pos x="connsiteX0" y="connsiteY0"/>
              </a:cxn>
              <a:cxn ang="0">
                <a:pos x="connsiteX1" y="connsiteY1"/>
              </a:cxn>
              <a:cxn ang="0">
                <a:pos x="connsiteX2" y="connsiteY2"/>
              </a:cxn>
              <a:cxn ang="0">
                <a:pos x="connsiteX3" y="connsiteY3"/>
              </a:cxn>
            </a:cxnLst>
            <a:rect l="l" t="t" r="r" b="b"/>
            <a:pathLst>
              <a:path w="4533900" h="2041838">
                <a:moveTo>
                  <a:pt x="0" y="0"/>
                </a:moveTo>
                <a:lnTo>
                  <a:pt x="4533900" y="0"/>
                </a:lnTo>
                <a:lnTo>
                  <a:pt x="4533900" y="2041838"/>
                </a:lnTo>
                <a:lnTo>
                  <a:pt x="0" y="2041838"/>
                </a:lnTo>
                <a:close/>
              </a:path>
            </a:pathLst>
          </a:custGeom>
        </p:spPr>
        <p:txBody>
          <a:bodyPr wrap="square">
            <a:noAutofit/>
          </a:bodyPr>
          <a:lstStyle/>
          <a:p>
            <a:endParaRPr lang="zh-CN" altLang="en-US"/>
          </a:p>
        </p:txBody>
      </p:sp>
      <p:sp>
        <p:nvSpPr>
          <p:cNvPr id="10" name="图片占位符 9"/>
          <p:cNvSpPr>
            <a:spLocks noGrp="1"/>
          </p:cNvSpPr>
          <p:nvPr>
            <p:ph type="pic" sz="quarter" idx="11"/>
          </p:nvPr>
        </p:nvSpPr>
        <p:spPr>
          <a:xfrm>
            <a:off x="6367490" y="2116462"/>
            <a:ext cx="4533900" cy="2041838"/>
          </a:xfrm>
          <a:custGeom>
            <a:avLst/>
            <a:gdLst>
              <a:gd name="connsiteX0" fmla="*/ 0 w 4533900"/>
              <a:gd name="connsiteY0" fmla="*/ 0 h 2041838"/>
              <a:gd name="connsiteX1" fmla="*/ 4533900 w 4533900"/>
              <a:gd name="connsiteY1" fmla="*/ 0 h 2041838"/>
              <a:gd name="connsiteX2" fmla="*/ 4533900 w 4533900"/>
              <a:gd name="connsiteY2" fmla="*/ 2041838 h 2041838"/>
              <a:gd name="connsiteX3" fmla="*/ 0 w 4533900"/>
              <a:gd name="connsiteY3" fmla="*/ 2041838 h 2041838"/>
            </a:gdLst>
            <a:ahLst/>
            <a:cxnLst>
              <a:cxn ang="0">
                <a:pos x="connsiteX0" y="connsiteY0"/>
              </a:cxn>
              <a:cxn ang="0">
                <a:pos x="connsiteX1" y="connsiteY1"/>
              </a:cxn>
              <a:cxn ang="0">
                <a:pos x="connsiteX2" y="connsiteY2"/>
              </a:cxn>
              <a:cxn ang="0">
                <a:pos x="connsiteX3" y="connsiteY3"/>
              </a:cxn>
            </a:cxnLst>
            <a:rect l="l" t="t" r="r" b="b"/>
            <a:pathLst>
              <a:path w="4533900" h="2041838">
                <a:moveTo>
                  <a:pt x="0" y="0"/>
                </a:moveTo>
                <a:lnTo>
                  <a:pt x="4533900" y="0"/>
                </a:lnTo>
                <a:lnTo>
                  <a:pt x="4533900" y="2041838"/>
                </a:lnTo>
                <a:lnTo>
                  <a:pt x="0" y="2041838"/>
                </a:lnTo>
                <a:close/>
              </a:path>
            </a:pathLst>
          </a:custGeom>
        </p:spPr>
        <p:txBody>
          <a:bodyPr wrap="square">
            <a:noAutofit/>
          </a:bodyPr>
          <a:lstStyle/>
          <a:p>
            <a:endParaRPr lang="zh-CN" altLang="en-US"/>
          </a:p>
        </p:txBody>
      </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2_自定义版式">
    <p:spTree>
      <p:nvGrpSpPr>
        <p:cNvPr id="1" name=""/>
        <p:cNvGrpSpPr/>
        <p:nvPr/>
      </p:nvGrpSpPr>
      <p:grpSpPr>
        <a:xfrm>
          <a:off x="0" y="0"/>
          <a:ext cx="0" cy="0"/>
          <a:chOff x="0" y="0"/>
          <a:chExt cx="0" cy="0"/>
        </a:xfrm>
      </p:grpSpPr>
      <p:sp>
        <p:nvSpPr>
          <p:cNvPr id="13" name="图片占位符 12"/>
          <p:cNvSpPr>
            <a:spLocks noGrp="1"/>
          </p:cNvSpPr>
          <p:nvPr>
            <p:ph type="pic" sz="quarter" idx="10"/>
          </p:nvPr>
        </p:nvSpPr>
        <p:spPr>
          <a:xfrm>
            <a:off x="695326" y="2825199"/>
            <a:ext cx="3035029" cy="2775100"/>
          </a:xfrm>
          <a:custGeom>
            <a:avLst/>
            <a:gdLst>
              <a:gd name="connsiteX0" fmla="*/ 0 w 3035029"/>
              <a:gd name="connsiteY0" fmla="*/ 0 h 2775100"/>
              <a:gd name="connsiteX1" fmla="*/ 3035029 w 3035029"/>
              <a:gd name="connsiteY1" fmla="*/ 0 h 2775100"/>
              <a:gd name="connsiteX2" fmla="*/ 3035029 w 3035029"/>
              <a:gd name="connsiteY2" fmla="*/ 2775100 h 2775100"/>
              <a:gd name="connsiteX3" fmla="*/ 0 w 3035029"/>
              <a:gd name="connsiteY3" fmla="*/ 2775100 h 2775100"/>
            </a:gdLst>
            <a:ahLst/>
            <a:cxnLst>
              <a:cxn ang="0">
                <a:pos x="connsiteX0" y="connsiteY0"/>
              </a:cxn>
              <a:cxn ang="0">
                <a:pos x="connsiteX1" y="connsiteY1"/>
              </a:cxn>
              <a:cxn ang="0">
                <a:pos x="connsiteX2" y="connsiteY2"/>
              </a:cxn>
              <a:cxn ang="0">
                <a:pos x="connsiteX3" y="connsiteY3"/>
              </a:cxn>
            </a:cxnLst>
            <a:rect l="l" t="t" r="r" b="b"/>
            <a:pathLst>
              <a:path w="3035029" h="2775100">
                <a:moveTo>
                  <a:pt x="0" y="0"/>
                </a:moveTo>
                <a:lnTo>
                  <a:pt x="3035029" y="0"/>
                </a:lnTo>
                <a:lnTo>
                  <a:pt x="3035029" y="2775100"/>
                </a:lnTo>
                <a:lnTo>
                  <a:pt x="0" y="2775100"/>
                </a:lnTo>
                <a:close/>
              </a:path>
            </a:pathLst>
          </a:custGeom>
        </p:spPr>
        <p:txBody>
          <a:bodyPr wrap="square">
            <a:noAutofit/>
          </a:bodyPr>
          <a:lstStyle/>
          <a:p>
            <a:endParaRPr lang="zh-CN" altLang="en-US"/>
          </a:p>
        </p:txBody>
      </p:sp>
      <p:sp>
        <p:nvSpPr>
          <p:cNvPr id="11" name="图片占位符 10"/>
          <p:cNvSpPr>
            <a:spLocks noGrp="1"/>
          </p:cNvSpPr>
          <p:nvPr>
            <p:ph type="pic" sz="quarter" idx="11"/>
          </p:nvPr>
        </p:nvSpPr>
        <p:spPr>
          <a:xfrm>
            <a:off x="3817904" y="2825199"/>
            <a:ext cx="2509737" cy="1353686"/>
          </a:xfrm>
          <a:custGeom>
            <a:avLst/>
            <a:gdLst>
              <a:gd name="connsiteX0" fmla="*/ 0 w 2509737"/>
              <a:gd name="connsiteY0" fmla="*/ 0 h 1353686"/>
              <a:gd name="connsiteX1" fmla="*/ 2509737 w 2509737"/>
              <a:gd name="connsiteY1" fmla="*/ 0 h 1353686"/>
              <a:gd name="connsiteX2" fmla="*/ 2509737 w 2509737"/>
              <a:gd name="connsiteY2" fmla="*/ 1353686 h 1353686"/>
              <a:gd name="connsiteX3" fmla="*/ 0 w 2509737"/>
              <a:gd name="connsiteY3" fmla="*/ 1353686 h 1353686"/>
            </a:gdLst>
            <a:ahLst/>
            <a:cxnLst>
              <a:cxn ang="0">
                <a:pos x="connsiteX0" y="connsiteY0"/>
              </a:cxn>
              <a:cxn ang="0">
                <a:pos x="connsiteX1" y="connsiteY1"/>
              </a:cxn>
              <a:cxn ang="0">
                <a:pos x="connsiteX2" y="connsiteY2"/>
              </a:cxn>
              <a:cxn ang="0">
                <a:pos x="connsiteX3" y="connsiteY3"/>
              </a:cxn>
            </a:cxnLst>
            <a:rect l="l" t="t" r="r" b="b"/>
            <a:pathLst>
              <a:path w="2509737" h="1353686">
                <a:moveTo>
                  <a:pt x="0" y="0"/>
                </a:moveTo>
                <a:lnTo>
                  <a:pt x="2509737" y="0"/>
                </a:lnTo>
                <a:lnTo>
                  <a:pt x="2509737" y="1353686"/>
                </a:lnTo>
                <a:lnTo>
                  <a:pt x="0" y="1353686"/>
                </a:lnTo>
                <a:close/>
              </a:path>
            </a:pathLst>
          </a:custGeom>
        </p:spPr>
        <p:txBody>
          <a:bodyPr wrap="square">
            <a:noAutofit/>
          </a:bodyPr>
          <a:lstStyle/>
          <a:p>
            <a:endParaRPr lang="zh-CN" altLang="en-US"/>
          </a:p>
        </p:txBody>
      </p:sp>
      <p:sp>
        <p:nvSpPr>
          <p:cNvPr id="12" name="图片占位符 11"/>
          <p:cNvSpPr>
            <a:spLocks noGrp="1"/>
          </p:cNvSpPr>
          <p:nvPr>
            <p:ph type="pic" sz="quarter" idx="12"/>
          </p:nvPr>
        </p:nvSpPr>
        <p:spPr>
          <a:xfrm>
            <a:off x="3817904" y="4247411"/>
            <a:ext cx="2509737" cy="1352888"/>
          </a:xfrm>
          <a:custGeom>
            <a:avLst/>
            <a:gdLst>
              <a:gd name="connsiteX0" fmla="*/ 0 w 2509737"/>
              <a:gd name="connsiteY0" fmla="*/ 0 h 1352888"/>
              <a:gd name="connsiteX1" fmla="*/ 2509737 w 2509737"/>
              <a:gd name="connsiteY1" fmla="*/ 0 h 1352888"/>
              <a:gd name="connsiteX2" fmla="*/ 2509737 w 2509737"/>
              <a:gd name="connsiteY2" fmla="*/ 1352888 h 1352888"/>
              <a:gd name="connsiteX3" fmla="*/ 0 w 2509737"/>
              <a:gd name="connsiteY3" fmla="*/ 1352888 h 1352888"/>
            </a:gdLst>
            <a:ahLst/>
            <a:cxnLst>
              <a:cxn ang="0">
                <a:pos x="connsiteX0" y="connsiteY0"/>
              </a:cxn>
              <a:cxn ang="0">
                <a:pos x="connsiteX1" y="connsiteY1"/>
              </a:cxn>
              <a:cxn ang="0">
                <a:pos x="connsiteX2" y="connsiteY2"/>
              </a:cxn>
              <a:cxn ang="0">
                <a:pos x="connsiteX3" y="connsiteY3"/>
              </a:cxn>
            </a:cxnLst>
            <a:rect l="l" t="t" r="r" b="b"/>
            <a:pathLst>
              <a:path w="2509737" h="1352888">
                <a:moveTo>
                  <a:pt x="0" y="0"/>
                </a:moveTo>
                <a:lnTo>
                  <a:pt x="2509737" y="0"/>
                </a:lnTo>
                <a:lnTo>
                  <a:pt x="2509737" y="1352888"/>
                </a:lnTo>
                <a:lnTo>
                  <a:pt x="0" y="1352888"/>
                </a:lnTo>
                <a:close/>
              </a:path>
            </a:pathLst>
          </a:custGeom>
        </p:spPr>
        <p:txBody>
          <a:bodyPr wrap="square">
            <a:noAutofit/>
          </a:bodyPr>
          <a:lstStyle/>
          <a:p>
            <a:endParaRPr lang="zh-CN" altLang="en-US"/>
          </a:p>
        </p:txBody>
      </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18" name="图片占位符 17"/>
          <p:cNvSpPr>
            <a:spLocks noGrp="1"/>
          </p:cNvSpPr>
          <p:nvPr>
            <p:ph type="pic" sz="quarter" idx="10"/>
          </p:nvPr>
        </p:nvSpPr>
        <p:spPr>
          <a:xfrm>
            <a:off x="782409" y="2917140"/>
            <a:ext cx="3837764" cy="2344365"/>
          </a:xfrm>
          <a:custGeom>
            <a:avLst/>
            <a:gdLst>
              <a:gd name="connsiteX0" fmla="*/ 0 w 3837764"/>
              <a:gd name="connsiteY0" fmla="*/ 0 h 2344365"/>
              <a:gd name="connsiteX1" fmla="*/ 3837764 w 3837764"/>
              <a:gd name="connsiteY1" fmla="*/ 0 h 2344365"/>
              <a:gd name="connsiteX2" fmla="*/ 3837764 w 3837764"/>
              <a:gd name="connsiteY2" fmla="*/ 2344365 h 2344365"/>
              <a:gd name="connsiteX3" fmla="*/ 0 w 3837764"/>
              <a:gd name="connsiteY3" fmla="*/ 2344365 h 2344365"/>
            </a:gdLst>
            <a:ahLst/>
            <a:cxnLst>
              <a:cxn ang="0">
                <a:pos x="connsiteX0" y="connsiteY0"/>
              </a:cxn>
              <a:cxn ang="0">
                <a:pos x="connsiteX1" y="connsiteY1"/>
              </a:cxn>
              <a:cxn ang="0">
                <a:pos x="connsiteX2" y="connsiteY2"/>
              </a:cxn>
              <a:cxn ang="0">
                <a:pos x="connsiteX3" y="connsiteY3"/>
              </a:cxn>
            </a:cxnLst>
            <a:rect l="l" t="t" r="r" b="b"/>
            <a:pathLst>
              <a:path w="3837764" h="2344365">
                <a:moveTo>
                  <a:pt x="0" y="0"/>
                </a:moveTo>
                <a:lnTo>
                  <a:pt x="3837764" y="0"/>
                </a:lnTo>
                <a:lnTo>
                  <a:pt x="3837764" y="2344365"/>
                </a:lnTo>
                <a:lnTo>
                  <a:pt x="0" y="2344365"/>
                </a:lnTo>
                <a:close/>
              </a:path>
            </a:pathLst>
          </a:custGeom>
        </p:spPr>
        <p:txBody>
          <a:bodyPr wrap="square">
            <a:noAutofit/>
          </a:bodyPr>
          <a:lstStyle/>
          <a:p>
            <a:endParaRPr lang="zh-CN" altLang="en-US"/>
          </a:p>
        </p:txBody>
      </p:sp>
      <p:sp>
        <p:nvSpPr>
          <p:cNvPr id="17" name="图片占位符 16"/>
          <p:cNvSpPr>
            <a:spLocks noGrp="1"/>
          </p:cNvSpPr>
          <p:nvPr>
            <p:ph type="pic" sz="quarter" idx="11"/>
          </p:nvPr>
        </p:nvSpPr>
        <p:spPr>
          <a:xfrm>
            <a:off x="4764265" y="2917140"/>
            <a:ext cx="1687951" cy="2344365"/>
          </a:xfrm>
          <a:custGeom>
            <a:avLst/>
            <a:gdLst>
              <a:gd name="connsiteX0" fmla="*/ 0 w 1687951"/>
              <a:gd name="connsiteY0" fmla="*/ 0 h 2344365"/>
              <a:gd name="connsiteX1" fmla="*/ 1687951 w 1687951"/>
              <a:gd name="connsiteY1" fmla="*/ 0 h 2344365"/>
              <a:gd name="connsiteX2" fmla="*/ 1687951 w 1687951"/>
              <a:gd name="connsiteY2" fmla="*/ 2344365 h 2344365"/>
              <a:gd name="connsiteX3" fmla="*/ 0 w 1687951"/>
              <a:gd name="connsiteY3" fmla="*/ 2344365 h 2344365"/>
            </a:gdLst>
            <a:ahLst/>
            <a:cxnLst>
              <a:cxn ang="0">
                <a:pos x="connsiteX0" y="connsiteY0"/>
              </a:cxn>
              <a:cxn ang="0">
                <a:pos x="connsiteX1" y="connsiteY1"/>
              </a:cxn>
              <a:cxn ang="0">
                <a:pos x="connsiteX2" y="connsiteY2"/>
              </a:cxn>
              <a:cxn ang="0">
                <a:pos x="connsiteX3" y="connsiteY3"/>
              </a:cxn>
            </a:cxnLst>
            <a:rect l="l" t="t" r="r" b="b"/>
            <a:pathLst>
              <a:path w="1687951" h="2344365">
                <a:moveTo>
                  <a:pt x="0" y="0"/>
                </a:moveTo>
                <a:lnTo>
                  <a:pt x="1687951" y="0"/>
                </a:lnTo>
                <a:lnTo>
                  <a:pt x="1687951" y="2344365"/>
                </a:lnTo>
                <a:lnTo>
                  <a:pt x="0" y="2344365"/>
                </a:lnTo>
                <a:close/>
              </a:path>
            </a:pathLst>
          </a:custGeom>
        </p:spPr>
        <p:txBody>
          <a:bodyPr wrap="square">
            <a:noAutofit/>
          </a:bodyPr>
          <a:lstStyle/>
          <a:p>
            <a:endParaRPr lang="zh-CN" altLang="en-US"/>
          </a:p>
        </p:txBody>
      </p:sp>
      <p:sp>
        <p:nvSpPr>
          <p:cNvPr id="16" name="图片占位符 15"/>
          <p:cNvSpPr>
            <a:spLocks noGrp="1"/>
          </p:cNvSpPr>
          <p:nvPr>
            <p:ph type="pic" sz="quarter" idx="12"/>
          </p:nvPr>
        </p:nvSpPr>
        <p:spPr>
          <a:xfrm>
            <a:off x="6596308" y="2917140"/>
            <a:ext cx="1687951" cy="2344365"/>
          </a:xfrm>
          <a:custGeom>
            <a:avLst/>
            <a:gdLst>
              <a:gd name="connsiteX0" fmla="*/ 0 w 1687951"/>
              <a:gd name="connsiteY0" fmla="*/ 0 h 2344365"/>
              <a:gd name="connsiteX1" fmla="*/ 1687951 w 1687951"/>
              <a:gd name="connsiteY1" fmla="*/ 0 h 2344365"/>
              <a:gd name="connsiteX2" fmla="*/ 1687951 w 1687951"/>
              <a:gd name="connsiteY2" fmla="*/ 2344365 h 2344365"/>
              <a:gd name="connsiteX3" fmla="*/ 0 w 1687951"/>
              <a:gd name="connsiteY3" fmla="*/ 2344365 h 2344365"/>
            </a:gdLst>
            <a:ahLst/>
            <a:cxnLst>
              <a:cxn ang="0">
                <a:pos x="connsiteX0" y="connsiteY0"/>
              </a:cxn>
              <a:cxn ang="0">
                <a:pos x="connsiteX1" y="connsiteY1"/>
              </a:cxn>
              <a:cxn ang="0">
                <a:pos x="connsiteX2" y="connsiteY2"/>
              </a:cxn>
              <a:cxn ang="0">
                <a:pos x="connsiteX3" y="connsiteY3"/>
              </a:cxn>
            </a:cxnLst>
            <a:rect l="l" t="t" r="r" b="b"/>
            <a:pathLst>
              <a:path w="1687951" h="2344365">
                <a:moveTo>
                  <a:pt x="0" y="0"/>
                </a:moveTo>
                <a:lnTo>
                  <a:pt x="1687951" y="0"/>
                </a:lnTo>
                <a:lnTo>
                  <a:pt x="1687951" y="2344365"/>
                </a:lnTo>
                <a:lnTo>
                  <a:pt x="0" y="2344365"/>
                </a:lnTo>
                <a:close/>
              </a:path>
            </a:pathLst>
          </a:custGeom>
        </p:spPr>
        <p:txBody>
          <a:bodyPr wrap="square">
            <a:noAutofit/>
          </a:bodyPr>
          <a:lstStyle/>
          <a:p>
            <a:endParaRPr lang="zh-CN" altLang="en-US"/>
          </a:p>
        </p:txBody>
      </p:sp>
      <p:sp>
        <p:nvSpPr>
          <p:cNvPr id="15" name="图片占位符 14"/>
          <p:cNvSpPr>
            <a:spLocks noGrp="1"/>
          </p:cNvSpPr>
          <p:nvPr>
            <p:ph type="pic" sz="quarter" idx="13"/>
          </p:nvPr>
        </p:nvSpPr>
        <p:spPr>
          <a:xfrm>
            <a:off x="8428351" y="2917140"/>
            <a:ext cx="2999767" cy="2355251"/>
          </a:xfrm>
          <a:custGeom>
            <a:avLst/>
            <a:gdLst>
              <a:gd name="connsiteX0" fmla="*/ 1754223 w 2999767"/>
              <a:gd name="connsiteY0" fmla="*/ 1325089 h 2355251"/>
              <a:gd name="connsiteX1" fmla="*/ 2999767 w 2999767"/>
              <a:gd name="connsiteY1" fmla="*/ 1325089 h 2355251"/>
              <a:gd name="connsiteX2" fmla="*/ 2999767 w 2999767"/>
              <a:gd name="connsiteY2" fmla="*/ 2355251 h 2355251"/>
              <a:gd name="connsiteX3" fmla="*/ 1754223 w 2999767"/>
              <a:gd name="connsiteY3" fmla="*/ 2355251 h 2355251"/>
              <a:gd name="connsiteX4" fmla="*/ 1 w 2999767"/>
              <a:gd name="connsiteY4" fmla="*/ 1325089 h 2355251"/>
              <a:gd name="connsiteX5" fmla="*/ 1610131 w 2999767"/>
              <a:gd name="connsiteY5" fmla="*/ 1325089 h 2355251"/>
              <a:gd name="connsiteX6" fmla="*/ 1610131 w 2999767"/>
              <a:gd name="connsiteY6" fmla="*/ 2355251 h 2355251"/>
              <a:gd name="connsiteX7" fmla="*/ 1 w 2999767"/>
              <a:gd name="connsiteY7" fmla="*/ 2355251 h 2355251"/>
              <a:gd name="connsiteX8" fmla="*/ 0 w 2999767"/>
              <a:gd name="connsiteY8" fmla="*/ 0 h 2355251"/>
              <a:gd name="connsiteX9" fmla="*/ 2999767 w 2999767"/>
              <a:gd name="connsiteY9" fmla="*/ 0 h 2355251"/>
              <a:gd name="connsiteX10" fmla="*/ 2999767 w 2999767"/>
              <a:gd name="connsiteY10" fmla="*/ 1195095 h 2355251"/>
              <a:gd name="connsiteX11" fmla="*/ 0 w 2999767"/>
              <a:gd name="connsiteY11" fmla="*/ 1195095 h 2355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99767" h="2355251">
                <a:moveTo>
                  <a:pt x="1754223" y="1325089"/>
                </a:moveTo>
                <a:lnTo>
                  <a:pt x="2999767" y="1325089"/>
                </a:lnTo>
                <a:lnTo>
                  <a:pt x="2999767" y="2355251"/>
                </a:lnTo>
                <a:lnTo>
                  <a:pt x="1754223" y="2355251"/>
                </a:lnTo>
                <a:close/>
                <a:moveTo>
                  <a:pt x="1" y="1325089"/>
                </a:moveTo>
                <a:lnTo>
                  <a:pt x="1610131" y="1325089"/>
                </a:lnTo>
                <a:lnTo>
                  <a:pt x="1610131" y="2355251"/>
                </a:lnTo>
                <a:lnTo>
                  <a:pt x="1" y="2355251"/>
                </a:lnTo>
                <a:close/>
                <a:moveTo>
                  <a:pt x="0" y="0"/>
                </a:moveTo>
                <a:lnTo>
                  <a:pt x="2999767" y="0"/>
                </a:lnTo>
                <a:lnTo>
                  <a:pt x="2999767" y="1195095"/>
                </a:lnTo>
                <a:lnTo>
                  <a:pt x="0" y="1195095"/>
                </a:lnTo>
                <a:close/>
              </a:path>
            </a:pathLst>
          </a:custGeom>
        </p:spPr>
        <p:txBody>
          <a:bodyPr wrap="square">
            <a:noAutofit/>
          </a:bodyPr>
          <a:lstStyle/>
          <a:p>
            <a:endParaRPr lang="zh-CN" altLang="en-US"/>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10" name="图片占位符 9"/>
          <p:cNvSpPr>
            <a:spLocks noGrp="1"/>
          </p:cNvSpPr>
          <p:nvPr>
            <p:ph type="pic" sz="quarter" idx="10"/>
          </p:nvPr>
        </p:nvSpPr>
        <p:spPr>
          <a:xfrm>
            <a:off x="925121" y="1781251"/>
            <a:ext cx="3956718" cy="3956716"/>
          </a:xfrm>
          <a:custGeom>
            <a:avLst/>
            <a:gdLst>
              <a:gd name="connsiteX0" fmla="*/ 1978359 w 3956718"/>
              <a:gd name="connsiteY0" fmla="*/ 0 h 3956716"/>
              <a:gd name="connsiteX1" fmla="*/ 3956718 w 3956718"/>
              <a:gd name="connsiteY1" fmla="*/ 1978358 h 3956716"/>
              <a:gd name="connsiteX2" fmla="*/ 1978359 w 3956718"/>
              <a:gd name="connsiteY2" fmla="*/ 3956716 h 3956716"/>
              <a:gd name="connsiteX3" fmla="*/ 0 w 3956718"/>
              <a:gd name="connsiteY3" fmla="*/ 1978358 h 3956716"/>
              <a:gd name="connsiteX4" fmla="*/ 1978359 w 3956718"/>
              <a:gd name="connsiteY4" fmla="*/ 0 h 3956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6718" h="3956716">
                <a:moveTo>
                  <a:pt x="1978359" y="0"/>
                </a:moveTo>
                <a:cubicBezTo>
                  <a:pt x="3070977" y="0"/>
                  <a:pt x="3956718" y="885741"/>
                  <a:pt x="3956718" y="1978358"/>
                </a:cubicBezTo>
                <a:cubicBezTo>
                  <a:pt x="3956718" y="3070975"/>
                  <a:pt x="3070977" y="3956716"/>
                  <a:pt x="1978359" y="3956716"/>
                </a:cubicBezTo>
                <a:cubicBezTo>
                  <a:pt x="885741" y="3956716"/>
                  <a:pt x="0" y="3070975"/>
                  <a:pt x="0" y="1978358"/>
                </a:cubicBezTo>
                <a:cubicBezTo>
                  <a:pt x="0" y="885741"/>
                  <a:pt x="885741" y="0"/>
                  <a:pt x="1978359" y="0"/>
                </a:cubicBezTo>
                <a:close/>
              </a:path>
            </a:pathLst>
          </a:custGeom>
        </p:spPr>
        <p:txBody>
          <a:bodyPr wrap="square">
            <a:noAutofit/>
          </a:bodyPr>
          <a:lstStyle/>
          <a:p>
            <a:endParaRPr lang="zh-CN" altLang="en-US"/>
          </a:p>
        </p:txBody>
      </p:sp>
      <p:sp>
        <p:nvSpPr>
          <p:cNvPr id="12" name="图片占位符 11"/>
          <p:cNvSpPr>
            <a:spLocks noGrp="1"/>
          </p:cNvSpPr>
          <p:nvPr>
            <p:ph type="pic" sz="quarter" idx="11"/>
          </p:nvPr>
        </p:nvSpPr>
        <p:spPr>
          <a:xfrm>
            <a:off x="6555402" y="3091543"/>
            <a:ext cx="1336134" cy="1336132"/>
          </a:xfrm>
          <a:custGeom>
            <a:avLst/>
            <a:gdLst>
              <a:gd name="connsiteX0" fmla="*/ 668067 w 1336134"/>
              <a:gd name="connsiteY0" fmla="*/ 0 h 1336132"/>
              <a:gd name="connsiteX1" fmla="*/ 1336134 w 1336134"/>
              <a:gd name="connsiteY1" fmla="*/ 668066 h 1336132"/>
              <a:gd name="connsiteX2" fmla="*/ 668067 w 1336134"/>
              <a:gd name="connsiteY2" fmla="*/ 1336132 h 1336132"/>
              <a:gd name="connsiteX3" fmla="*/ 0 w 1336134"/>
              <a:gd name="connsiteY3" fmla="*/ 668066 h 1336132"/>
              <a:gd name="connsiteX4" fmla="*/ 668067 w 1336134"/>
              <a:gd name="connsiteY4" fmla="*/ 0 h 1336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6134" h="1336132">
                <a:moveTo>
                  <a:pt x="668067" y="0"/>
                </a:moveTo>
                <a:cubicBezTo>
                  <a:pt x="1037030" y="0"/>
                  <a:pt x="1336134" y="299103"/>
                  <a:pt x="1336134" y="668066"/>
                </a:cubicBezTo>
                <a:cubicBezTo>
                  <a:pt x="1336134" y="1037029"/>
                  <a:pt x="1037030" y="1336132"/>
                  <a:pt x="668067" y="1336132"/>
                </a:cubicBezTo>
                <a:cubicBezTo>
                  <a:pt x="299104" y="1336132"/>
                  <a:pt x="0" y="1037029"/>
                  <a:pt x="0" y="668066"/>
                </a:cubicBezTo>
                <a:cubicBezTo>
                  <a:pt x="0" y="299103"/>
                  <a:pt x="299104" y="0"/>
                  <a:pt x="668067" y="0"/>
                </a:cubicBezTo>
                <a:close/>
              </a:path>
            </a:pathLst>
          </a:custGeom>
        </p:spPr>
        <p:txBody>
          <a:bodyPr wrap="square">
            <a:noAutofit/>
          </a:bodyPr>
          <a:lstStyle/>
          <a:p>
            <a:endParaRPr lang="zh-CN" altLang="en-US"/>
          </a:p>
        </p:txBody>
      </p:sp>
      <p:sp>
        <p:nvSpPr>
          <p:cNvPr id="11" name="图片占位符 10"/>
          <p:cNvSpPr>
            <a:spLocks noGrp="1"/>
          </p:cNvSpPr>
          <p:nvPr>
            <p:ph type="pic" sz="quarter" idx="12"/>
          </p:nvPr>
        </p:nvSpPr>
        <p:spPr>
          <a:xfrm>
            <a:off x="9555621" y="3091543"/>
            <a:ext cx="1336134" cy="1336132"/>
          </a:xfrm>
          <a:custGeom>
            <a:avLst/>
            <a:gdLst>
              <a:gd name="connsiteX0" fmla="*/ 668067 w 1336134"/>
              <a:gd name="connsiteY0" fmla="*/ 0 h 1336132"/>
              <a:gd name="connsiteX1" fmla="*/ 1336134 w 1336134"/>
              <a:gd name="connsiteY1" fmla="*/ 668066 h 1336132"/>
              <a:gd name="connsiteX2" fmla="*/ 668067 w 1336134"/>
              <a:gd name="connsiteY2" fmla="*/ 1336132 h 1336132"/>
              <a:gd name="connsiteX3" fmla="*/ 0 w 1336134"/>
              <a:gd name="connsiteY3" fmla="*/ 668066 h 1336132"/>
              <a:gd name="connsiteX4" fmla="*/ 668067 w 1336134"/>
              <a:gd name="connsiteY4" fmla="*/ 0 h 1336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6134" h="1336132">
                <a:moveTo>
                  <a:pt x="668067" y="0"/>
                </a:moveTo>
                <a:cubicBezTo>
                  <a:pt x="1037030" y="0"/>
                  <a:pt x="1336134" y="299103"/>
                  <a:pt x="1336134" y="668066"/>
                </a:cubicBezTo>
                <a:cubicBezTo>
                  <a:pt x="1336134" y="1037029"/>
                  <a:pt x="1037030" y="1336132"/>
                  <a:pt x="668067" y="1336132"/>
                </a:cubicBezTo>
                <a:cubicBezTo>
                  <a:pt x="299104" y="1336132"/>
                  <a:pt x="0" y="1037029"/>
                  <a:pt x="0" y="668066"/>
                </a:cubicBezTo>
                <a:cubicBezTo>
                  <a:pt x="0" y="299103"/>
                  <a:pt x="299104" y="0"/>
                  <a:pt x="668067" y="0"/>
                </a:cubicBezTo>
                <a:close/>
              </a:path>
            </a:pathLst>
          </a:custGeom>
        </p:spPr>
        <p:txBody>
          <a:bodyPr wrap="square">
            <a:noAutofit/>
          </a:bodyPr>
          <a:lstStyle/>
          <a:p>
            <a:endParaRPr lang="zh-CN" altLang="en-US"/>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1_仅标题">
    <p:spTree>
      <p:nvGrpSpPr>
        <p:cNvPr id="1" name=""/>
        <p:cNvGrpSpPr/>
        <p:nvPr/>
      </p:nvGrpSpPr>
      <p:grpSpPr>
        <a:xfrm>
          <a:off x="0" y="0"/>
          <a:ext cx="0" cy="0"/>
          <a:chOff x="0" y="0"/>
          <a:chExt cx="0" cy="0"/>
        </a:xfrm>
      </p:grpSpPr>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pic>
        <p:nvPicPr>
          <p:cNvPr id="21" name="图片 20"/>
          <p:cNvPicPr>
            <a:picLocks noChangeAspect="1"/>
          </p:cNvPicPr>
          <p:nvPr>
            <p:custDataLst>
              <p:tags r:id="rId1"/>
            </p:custDataLst>
          </p:nvPr>
        </p:nvPicPr>
        <p:blipFill rotWithShape="1">
          <a:blip r:embed="rId16"/>
          <a:srcRect/>
          <a:stretch>
            <a:fillRect/>
          </a:stretch>
        </p:blipFill>
        <p:spPr>
          <a:xfrm>
            <a:off x="646283" y="819147"/>
            <a:ext cx="10905555" cy="5219701"/>
          </a:xfrm>
          <a:prstGeom prst="rect">
            <a:avLst/>
          </a:prstGeom>
        </p:spPr>
      </p:pic>
      <p:sp>
        <p:nvSpPr>
          <p:cNvPr id="22" name="稻壳儿春秋广告/盗版必究        原创来源：http://chn.docer.com/works?userid=199329941#!/work_time"/>
          <p:cNvSpPr/>
          <p:nvPr>
            <p:custDataLst>
              <p:tags r:id="rId2"/>
            </p:custDataLst>
          </p:nvPr>
        </p:nvSpPr>
        <p:spPr>
          <a:xfrm>
            <a:off x="0" y="5257800"/>
            <a:ext cx="1600200" cy="1600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23" name="稻壳儿春秋广告/盗版必究        原创来源：http://chn.docer.com/works?userid=199329941#!/work_time"/>
          <p:cNvSpPr/>
          <p:nvPr>
            <p:custDataLst>
              <p:tags r:id="rId3"/>
            </p:custDataLst>
          </p:nvPr>
        </p:nvSpPr>
        <p:spPr>
          <a:xfrm>
            <a:off x="640162" y="819151"/>
            <a:ext cx="10911676" cy="5219701"/>
          </a:xfrm>
          <a:prstGeom prst="rtTriangle">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27" name="稻壳儿春秋广告/盗版必究        原创来源：http://chn.docer.com/works?userid=199329941#!/work_time"/>
          <p:cNvSpPr/>
          <p:nvPr>
            <p:custDataLst>
              <p:tags r:id="rId4"/>
            </p:custDataLst>
          </p:nvPr>
        </p:nvSpPr>
        <p:spPr>
          <a:xfrm>
            <a:off x="1258132" y="4855737"/>
            <a:ext cx="3372862" cy="92212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16" name="日期占位符 15"/>
          <p:cNvSpPr>
            <a:spLocks noGrp="1"/>
          </p:cNvSpPr>
          <p:nvPr>
            <p:ph type="dt" sz="half" idx="10"/>
            <p:custDataLst>
              <p:tags r:id="rId5"/>
            </p:custDataLst>
          </p:nvPr>
        </p:nvSpPr>
        <p:spPr/>
        <p:txBody>
          <a:bodyPr>
            <a:normAutofit/>
          </a:bodyPr>
          <a:lstStyle>
            <a:lvl1pPr>
              <a:defRPr baseline="0">
                <a:latin typeface="Arial" panose="020B0604020202020204" pitchFamily="34" charset="0"/>
              </a:defRPr>
            </a:lvl1pPr>
          </a:lstStyle>
          <a:p>
            <a:fld id="{760FBDFE-C587-4B4C-A407-44438C67B59E}" type="datetimeFigureOut">
              <a:rPr lang="zh-CN" altLang="en-US" smtClean="0"/>
              <a:t>2024/12/6</a:t>
            </a:fld>
            <a:endParaRPr lang="zh-CN" altLang="en-US"/>
          </a:p>
        </p:txBody>
      </p:sp>
      <p:sp>
        <p:nvSpPr>
          <p:cNvPr id="17" name="页脚占位符 16"/>
          <p:cNvSpPr>
            <a:spLocks noGrp="1"/>
          </p:cNvSpPr>
          <p:nvPr>
            <p:ph type="ftr" sz="quarter" idx="11"/>
            <p:custDataLst>
              <p:tags r:id="rId6"/>
            </p:custDataLst>
          </p:nvPr>
        </p:nvSpPr>
        <p:spPr/>
        <p:txBody>
          <a:bodyPr>
            <a:normAutofit/>
          </a:bodyPr>
          <a:lstStyle>
            <a:lvl1pPr>
              <a:defRPr baseline="0">
                <a:latin typeface="Arial" panose="020B0604020202020204" pitchFamily="34" charset="0"/>
              </a:defRPr>
            </a:lvl1pPr>
          </a:lstStyle>
          <a:p>
            <a:endParaRPr lang="zh-CN" altLang="en-US" dirty="0"/>
          </a:p>
        </p:txBody>
      </p:sp>
      <p:sp>
        <p:nvSpPr>
          <p:cNvPr id="18" name="灯片编号占位符 17"/>
          <p:cNvSpPr>
            <a:spLocks noGrp="1"/>
          </p:cNvSpPr>
          <p:nvPr>
            <p:ph type="sldNum" sz="quarter" idx="12"/>
            <p:custDataLst>
              <p:tags r:id="rId7"/>
            </p:custDataLst>
          </p:nvPr>
        </p:nvSpPr>
        <p:spPr/>
        <p:txBody>
          <a:bodyPr>
            <a:normAutofit/>
          </a:bodyPr>
          <a:lstStyle>
            <a:lvl1pPr>
              <a:defRPr baseline="0">
                <a:latin typeface="Arial" panose="020B0604020202020204" pitchFamily="34" charset="0"/>
              </a:defRPr>
            </a:lvl1pPr>
          </a:lstStyle>
          <a:p>
            <a:fld id="{49AE70B2-8BF9-45C0-BB95-33D1B9D3A854}" type="slidenum">
              <a:rPr lang="zh-CN" altLang="en-US" smtClean="0"/>
              <a:t>‹#›</a:t>
            </a:fld>
            <a:endParaRPr lang="zh-CN" altLang="en-US" dirty="0"/>
          </a:p>
        </p:txBody>
      </p:sp>
      <p:sp>
        <p:nvSpPr>
          <p:cNvPr id="3" name="副标题 2"/>
          <p:cNvSpPr>
            <a:spLocks noGrp="1"/>
          </p:cNvSpPr>
          <p:nvPr>
            <p:ph type="subTitle" idx="1" hasCustomPrompt="1"/>
            <p:custDataLst>
              <p:tags r:id="rId8"/>
            </p:custDataLst>
          </p:nvPr>
        </p:nvSpPr>
        <p:spPr>
          <a:xfrm>
            <a:off x="1166997" y="4094081"/>
            <a:ext cx="6476400" cy="705600"/>
          </a:xfrm>
        </p:spPr>
        <p:txBody>
          <a:bodyPr lIns="90000" tIns="46800" rIns="90000" bIns="46800">
            <a:normAutofit/>
          </a:bodyPr>
          <a:lstStyle>
            <a:lvl1pPr marL="0" indent="0" algn="l" eaLnBrk="1" fontAlgn="auto" latinLnBrk="0" hangingPunct="1">
              <a:lnSpc>
                <a:spcPct val="100000"/>
              </a:lnSpc>
              <a:buNone/>
              <a:defRPr sz="1400" u="none" strike="noStrike" kern="1200" cap="none" spc="200" normalizeH="0" baseline="0">
                <a:solidFill>
                  <a:schemeClr val="accent1"/>
                </a:solidFill>
                <a:uFillTx/>
                <a:latin typeface="Arial" panose="020B0604020202020204" pitchFamily="34" charset="0"/>
                <a:ea typeface="微软雅黑" panose="020B050302020402020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p>
        </p:txBody>
      </p:sp>
      <p:sp>
        <p:nvSpPr>
          <p:cNvPr id="2" name="标题 1"/>
          <p:cNvSpPr>
            <a:spLocks noGrp="1"/>
          </p:cNvSpPr>
          <p:nvPr>
            <p:ph type="ctrTitle" hasCustomPrompt="1"/>
            <p:custDataLst>
              <p:tags r:id="rId9"/>
            </p:custDataLst>
          </p:nvPr>
        </p:nvSpPr>
        <p:spPr>
          <a:xfrm>
            <a:off x="1167009" y="1669518"/>
            <a:ext cx="8227713" cy="2348174"/>
          </a:xfrm>
        </p:spPr>
        <p:txBody>
          <a:bodyPr lIns="90000" tIns="46800" rIns="90000" bIns="46800" anchor="b" anchorCtr="0">
            <a:normAutofit/>
          </a:bodyPr>
          <a:lstStyle>
            <a:lvl1pPr algn="l" eaLnBrk="1" fontAlgn="auto" latinLnBrk="0" hangingPunct="1">
              <a:lnSpc>
                <a:spcPct val="100000"/>
              </a:lnSpc>
              <a:defRPr sz="6000" spc="600" baseline="0">
                <a:solidFill>
                  <a:schemeClr val="accent1"/>
                </a:solidFill>
                <a:latin typeface="Arial" panose="020B0604020202020204" pitchFamily="34" charset="0"/>
                <a:ea typeface="汉仪旗黑-85S" panose="00020600040101010101" charset="-122"/>
              </a:defRPr>
            </a:lvl1pPr>
          </a:lstStyle>
          <a:p>
            <a:r>
              <a:rPr lang="zh-CN" altLang="en-US" dirty="0"/>
              <a:t>编辑标题</a:t>
            </a:r>
          </a:p>
        </p:txBody>
      </p:sp>
      <p:sp>
        <p:nvSpPr>
          <p:cNvPr id="5" name="文本占位符 4"/>
          <p:cNvSpPr>
            <a:spLocks noGrp="1"/>
          </p:cNvSpPr>
          <p:nvPr>
            <p:ph type="body" sz="quarter" idx="13" hasCustomPrompt="1"/>
            <p:custDataLst>
              <p:tags r:id="rId10"/>
            </p:custDataLst>
          </p:nvPr>
        </p:nvSpPr>
        <p:spPr>
          <a:xfrm>
            <a:off x="1296231" y="4887752"/>
            <a:ext cx="3157782" cy="388800"/>
          </a:xfrm>
        </p:spPr>
        <p:txBody>
          <a:bodyPr lIns="90000" tIns="46800" rIns="90000" bIns="46800">
            <a:normAutofit/>
          </a:bodyPr>
          <a:lstStyle>
            <a:lvl1pPr marL="0" indent="0">
              <a:buNone/>
              <a:defRPr sz="1400" baseline="0">
                <a:solidFill>
                  <a:schemeClr val="bg1"/>
                </a:solidFill>
                <a:latin typeface="Arial" panose="020B0604020202020204" pitchFamily="34" charset="0"/>
                <a:ea typeface="微软雅黑" panose="020B0503020204020204" charset="-122"/>
              </a:defRPr>
            </a:lvl1pPr>
            <a:lvl2pPr marL="457200" indent="0">
              <a:buNone/>
              <a:defRPr/>
            </a:lvl2pPr>
            <a:lvl3pPr marL="914400" indent="0">
              <a:buNone/>
              <a:defRPr/>
            </a:lvl3pPr>
            <a:lvl4pPr marL="1371600" indent="0">
              <a:buNone/>
              <a:defRPr/>
            </a:lvl4pPr>
            <a:lvl5pPr marL="1828800" indent="0">
              <a:buNone/>
              <a:defRPr/>
            </a:lvl5pPr>
          </a:lstStyle>
          <a:p>
            <a:pPr lvl="0"/>
            <a:r>
              <a:rPr lang="zh-CN" altLang="en-US" dirty="0"/>
              <a:t>编辑文本</a:t>
            </a:r>
          </a:p>
        </p:txBody>
      </p:sp>
      <p:sp>
        <p:nvSpPr>
          <p:cNvPr id="30" name="文本占位符 4"/>
          <p:cNvSpPr>
            <a:spLocks noGrp="1"/>
          </p:cNvSpPr>
          <p:nvPr>
            <p:ph type="body" sz="quarter" idx="14" hasCustomPrompt="1"/>
            <p:custDataLst>
              <p:tags r:id="rId11"/>
            </p:custDataLst>
          </p:nvPr>
        </p:nvSpPr>
        <p:spPr>
          <a:xfrm>
            <a:off x="1296231" y="5345871"/>
            <a:ext cx="3157782" cy="388800"/>
          </a:xfrm>
        </p:spPr>
        <p:txBody>
          <a:bodyPr lIns="90000" tIns="46800" rIns="90000" bIns="46800">
            <a:normAutofit/>
          </a:bodyPr>
          <a:lstStyle>
            <a:lvl1pPr marL="0" indent="0">
              <a:buNone/>
              <a:defRPr sz="1400" baseline="0">
                <a:solidFill>
                  <a:schemeClr val="bg1"/>
                </a:solidFill>
                <a:latin typeface="Arial" panose="020B0604020202020204" pitchFamily="34" charset="0"/>
                <a:ea typeface="微软雅黑" panose="020B0503020204020204" charset="-122"/>
              </a:defRPr>
            </a:lvl1pPr>
            <a:lvl2pPr marL="457200" indent="0">
              <a:buNone/>
              <a:defRPr/>
            </a:lvl2pPr>
            <a:lvl3pPr marL="914400" indent="0">
              <a:buNone/>
              <a:defRPr/>
            </a:lvl3pPr>
            <a:lvl4pPr marL="1371600" indent="0">
              <a:buNone/>
              <a:defRPr/>
            </a:lvl4pPr>
            <a:lvl5pPr marL="1828800" indent="0">
              <a:buNone/>
              <a:defRPr/>
            </a:lvl5pPr>
          </a:lstStyle>
          <a:p>
            <a:pPr lvl="0"/>
            <a:r>
              <a:rPr lang="zh-CN" altLang="en-US" dirty="0"/>
              <a:t>编辑文本</a:t>
            </a:r>
          </a:p>
        </p:txBody>
      </p:sp>
      <p:grpSp>
        <p:nvGrpSpPr>
          <p:cNvPr id="6" name="组合 5"/>
          <p:cNvGrpSpPr/>
          <p:nvPr userDrawn="1">
            <p:custDataLst>
              <p:tags r:id="rId12"/>
            </p:custDataLst>
          </p:nvPr>
        </p:nvGrpSpPr>
        <p:grpSpPr>
          <a:xfrm>
            <a:off x="0" y="-1"/>
            <a:ext cx="12192000" cy="6858001"/>
            <a:chOff x="0" y="-1"/>
            <a:chExt cx="12192000" cy="6858001"/>
          </a:xfrm>
        </p:grpSpPr>
        <p:sp>
          <p:nvSpPr>
            <p:cNvPr id="24" name="稻壳儿春秋广告/盗版必究        原创来源：http://chn.docer.com/works?userid=199329941#!/work_time"/>
            <p:cNvSpPr/>
            <p:nvPr>
              <p:custDataLst>
                <p:tags r:id="rId13"/>
              </p:custDataLst>
            </p:nvPr>
          </p:nvSpPr>
          <p:spPr>
            <a:xfrm>
              <a:off x="0" y="-1"/>
              <a:ext cx="16002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20" name="稻壳儿春秋广告/盗版必究        原创来源：http://chn.docer.com/works?userid=199329941#!/work_time"/>
            <p:cNvSpPr/>
            <p:nvPr>
              <p:custDataLst>
                <p:tags r:id="rId14"/>
              </p:custDataLst>
            </p:nvPr>
          </p:nvSpPr>
          <p:spPr>
            <a:xfrm>
              <a:off x="10591800" y="5257800"/>
              <a:ext cx="16002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gr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grpSp>
        <p:nvGrpSpPr>
          <p:cNvPr id="10" name="组合 9"/>
          <p:cNvGrpSpPr/>
          <p:nvPr userDrawn="1">
            <p:custDataLst>
              <p:tags r:id="rId1"/>
            </p:custDataLst>
          </p:nvPr>
        </p:nvGrpSpPr>
        <p:grpSpPr>
          <a:xfrm>
            <a:off x="0" y="0"/>
            <a:ext cx="12191999" cy="6857999"/>
            <a:chOff x="0" y="0"/>
            <a:chExt cx="12191999" cy="6857999"/>
          </a:xfrm>
        </p:grpSpPr>
        <p:sp>
          <p:nvSpPr>
            <p:cNvPr id="7" name="稻壳儿春秋广告/盗版必究        原创来源：http://chn.docer.com/works?userid=199329941#!/work_time"/>
            <p:cNvSpPr/>
            <p:nvPr userDrawn="1">
              <p:custDataLst>
                <p:tags r:id="rId7"/>
              </p:custDataLst>
            </p:nvPr>
          </p:nvSpPr>
          <p:spPr>
            <a:xfrm>
              <a:off x="11524592" y="6190592"/>
              <a:ext cx="667407" cy="6674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微软雅黑" panose="020B0503020204020204" charset="-122"/>
                <a:ea typeface="微软雅黑" panose="020B0503020204020204" charset="-122"/>
              </a:endParaRPr>
            </a:p>
          </p:txBody>
        </p:sp>
        <p:sp>
          <p:nvSpPr>
            <p:cNvPr id="8" name="稻壳儿春秋广告/盗版必究        原创来源：http://chn.docer.com/works?userid=199329941#!/work_time"/>
            <p:cNvSpPr/>
            <p:nvPr userDrawn="1">
              <p:custDataLst>
                <p:tags r:id="rId8"/>
              </p:custDataLst>
            </p:nvPr>
          </p:nvSpPr>
          <p:spPr>
            <a:xfrm>
              <a:off x="571500" y="571500"/>
              <a:ext cx="147243" cy="14724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微软雅黑" panose="020B0503020204020204" charset="-122"/>
                <a:ea typeface="微软雅黑" panose="020B0503020204020204" charset="-122"/>
              </a:endParaRPr>
            </a:p>
          </p:txBody>
        </p:sp>
        <p:sp>
          <p:nvSpPr>
            <p:cNvPr id="9" name="TextBox 18"/>
            <p:cNvSpPr/>
            <p:nvPr userDrawn="1">
              <p:custDataLst>
                <p:tags r:id="rId9"/>
              </p:custDataLst>
            </p:nvPr>
          </p:nvSpPr>
          <p:spPr>
            <a:xfrm>
              <a:off x="0" y="0"/>
              <a:ext cx="571500" cy="571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微软雅黑" panose="020B0503020204020204" charset="-122"/>
                <a:ea typeface="微软雅黑" panose="020B0503020204020204" charset="-122"/>
              </a:endParaRPr>
            </a:p>
          </p:txBody>
        </p:sp>
      </p:grpSp>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20000"/>
              </a:lnSpc>
              <a:buNone/>
              <a:defRPr kumimoji="0" lang="zh-CN" altLang="en-US" sz="2400" b="1" i="0" u="none" strike="noStrike" kern="1200" cap="none" spc="200" normalizeH="0" baseline="0" noProof="1" dirty="0">
                <a:solidFill>
                  <a:schemeClr val="tx1">
                    <a:lumMod val="85000"/>
                    <a:lumOff val="15000"/>
                  </a:schemeClr>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p>
        </p:txBody>
      </p:sp>
      <p:sp>
        <p:nvSpPr>
          <p:cNvPr id="3" name="内容占位符 2"/>
          <p:cNvSpPr>
            <a:spLocks noGrp="1"/>
          </p:cNvSpPr>
          <p:nvPr>
            <p:ph idx="1"/>
            <p:custDataLst>
              <p:tags r:id="rId3"/>
            </p:custDataLst>
          </p:nvPr>
        </p:nvSpPr>
        <p:spPr>
          <a:xfrm>
            <a:off x="669882" y="952508"/>
            <a:ext cx="10852237" cy="5388907"/>
          </a:xfrm>
        </p:spPr>
        <p:txBody>
          <a:bodyPr vert="horz" lIns="101600" tIns="0" rIns="82550" bIns="0" rtlCol="0">
            <a:noAutofit/>
          </a:bodyPr>
          <a:lstStyle>
            <a:lvl1pPr marL="228600" marR="0" lvl="0"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2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4" name="日期占位符 3"/>
          <p:cNvSpPr>
            <a:spLocks noGrp="1"/>
          </p:cNvSpPr>
          <p:nvPr>
            <p:ph type="dt" sz="half" idx="10"/>
            <p:custDataLst>
              <p:tags r:id="rId4"/>
            </p:custDataLst>
          </p:nvPr>
        </p:nvSpPr>
        <p:spPr/>
        <p:txBody>
          <a:bodyPr/>
          <a:lstStyle>
            <a:lvl1pPr>
              <a:lnSpc>
                <a:spcPct val="120000"/>
              </a:lnSpc>
              <a:defRPr>
                <a:latin typeface="微软雅黑" panose="020B0503020204020204" charset="-122"/>
                <a:ea typeface="微软雅黑" panose="020B0503020204020204" charset="-122"/>
              </a:defRPr>
            </a:lvl1p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5"/>
            </p:custDataLst>
          </p:nvPr>
        </p:nvSpPr>
        <p:spPr/>
        <p:txBody>
          <a:bodyPr/>
          <a:lstStyle>
            <a:lvl1pPr>
              <a:lnSpc>
                <a:spcPct val="120000"/>
              </a:lnSpc>
              <a:defRPr>
                <a:latin typeface="微软雅黑" panose="020B0503020204020204" charset="-122"/>
                <a:ea typeface="微软雅黑" panose="020B0503020204020204" charset="-122"/>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lnSpc>
                <a:spcPct val="120000"/>
              </a:lnSpc>
              <a:defRPr>
                <a:latin typeface="微软雅黑" panose="020B0503020204020204" charset="-122"/>
                <a:ea typeface="微软雅黑" panose="020B0503020204020204" charset="-122"/>
              </a:defRPr>
            </a:lvl1pPr>
          </a:lstStyle>
          <a:p>
            <a:fld id="{49AE70B2-8BF9-45C0-BB95-33D1B9D3A854}" type="slidenum">
              <a:rPr lang="zh-CN" altLang="en-US" smtClean="0"/>
              <a:t>‹#›</a:t>
            </a:fld>
            <a:endParaRPr lang="zh-CN" altLang="en-US"/>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7" name="稻壳儿春秋广告/盗版必究        原创来源：http://chn.docer.com/works?userid=199329941#!/work_time"/>
          <p:cNvSpPr/>
          <p:nvPr>
            <p:custDataLst>
              <p:tags r:id="rId1"/>
            </p:custDataLst>
          </p:nvPr>
        </p:nvSpPr>
        <p:spPr>
          <a:xfrm>
            <a:off x="6096000" y="0"/>
            <a:ext cx="6096000" cy="6858000"/>
          </a:xfrm>
          <a:prstGeom prst="rect">
            <a:avLst/>
          </a:prstGeom>
          <a:blipFill dpi="0" rotWithShape="1">
            <a:blip r:embed="rId10" cstate="email"/>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dirty="0">
              <a:latin typeface="Arial" panose="020B0604020202020204" pitchFamily="34" charset="0"/>
            </a:endParaRPr>
          </a:p>
        </p:txBody>
      </p:sp>
      <p:sp>
        <p:nvSpPr>
          <p:cNvPr id="2" name="标题 1"/>
          <p:cNvSpPr>
            <a:spLocks noGrp="1"/>
          </p:cNvSpPr>
          <p:nvPr>
            <p:ph type="title" hasCustomPrompt="1"/>
            <p:custDataLst>
              <p:tags r:id="rId2"/>
            </p:custDataLst>
          </p:nvPr>
        </p:nvSpPr>
        <p:spPr>
          <a:xfrm>
            <a:off x="150368" y="2763297"/>
            <a:ext cx="5778484" cy="824970"/>
          </a:xfrm>
        </p:spPr>
        <p:txBody>
          <a:bodyPr lIns="90000" tIns="46800" rIns="90000" bIns="46800" anchor="t" anchorCtr="0">
            <a:normAutofit/>
          </a:bodyPr>
          <a:lstStyle>
            <a:lvl1pPr algn="ctr">
              <a:defRPr sz="4000" u="none" strike="noStrike" kern="1200" cap="none" spc="300" normalizeH="0" baseline="0">
                <a:solidFill>
                  <a:schemeClr val="tx1"/>
                </a:solidFill>
                <a:uFillTx/>
                <a:latin typeface="Arial" panose="020B0604020202020204" pitchFamily="34" charset="0"/>
                <a:ea typeface="汉仪旗黑-85S" panose="00020600040101010101" charset="-122"/>
              </a:defRPr>
            </a:lvl1pPr>
          </a:lstStyle>
          <a:p>
            <a:r>
              <a:rPr lang="zh-CN" altLang="en-US" dirty="0"/>
              <a:t>单此处编辑标题</a:t>
            </a:r>
          </a:p>
        </p:txBody>
      </p:sp>
      <p:sp>
        <p:nvSpPr>
          <p:cNvPr id="3" name="文本占位符 2"/>
          <p:cNvSpPr>
            <a:spLocks noGrp="1"/>
          </p:cNvSpPr>
          <p:nvPr>
            <p:ph type="body" idx="1"/>
            <p:custDataLst>
              <p:tags r:id="rId3"/>
            </p:custDataLst>
          </p:nvPr>
        </p:nvSpPr>
        <p:spPr>
          <a:xfrm>
            <a:off x="150368" y="3655807"/>
            <a:ext cx="5778484" cy="484113"/>
          </a:xfrm>
        </p:spPr>
        <p:txBody>
          <a:bodyPr lIns="90000" tIns="46800" rIns="90000" bIns="46800">
            <a:normAutofit/>
          </a:bodyPr>
          <a:lstStyle>
            <a:lvl1pPr marL="0" indent="0" algn="ctr" eaLnBrk="1" fontAlgn="auto" latinLnBrk="0" hangingPunct="1">
              <a:buNone/>
              <a:defRPr kumimoji="0" lang="zh-CN" altLang="en-US" sz="1400" b="0" i="0" u="none" strike="noStrike" kern="1200" cap="none" spc="150" normalizeH="0" baseline="0" noProof="1">
                <a:solidFill>
                  <a:schemeClr val="tx1"/>
                </a:solidFill>
                <a:uFillTx/>
                <a:latin typeface="Arial" panose="020B0604020202020204" pitchFamily="34" charset="0"/>
                <a:ea typeface="微软雅黑" panose="020B050302020402020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p>
        </p:txBody>
      </p:sp>
      <p:sp>
        <p:nvSpPr>
          <p:cNvPr id="4" name="日期占位符 3"/>
          <p:cNvSpPr>
            <a:spLocks noGrp="1"/>
          </p:cNvSpPr>
          <p:nvPr>
            <p:ph type="dt" sz="half" idx="10"/>
            <p:custDataLst>
              <p:tags r:id="rId4"/>
            </p:custDataLst>
          </p:nvPr>
        </p:nvSpPr>
        <p:spPr/>
        <p:txBody>
          <a:bodyPr>
            <a:normAutofit/>
          </a:bodyPr>
          <a:lstStyle>
            <a:lvl1pPr>
              <a:defRPr baseline="0">
                <a:latin typeface="Arial" panose="020B0604020202020204" pitchFamily="34" charset="0"/>
              </a:defRPr>
            </a:lvl1p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5"/>
            </p:custDataLst>
          </p:nvPr>
        </p:nvSpPr>
        <p:spPr/>
        <p:txBody>
          <a:bodyPr>
            <a:normAutofit/>
          </a:bodyPr>
          <a:lstStyle>
            <a:lvl1pPr>
              <a:defRPr baseline="0">
                <a:latin typeface="Arial" panose="020B0604020202020204"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normAutofit/>
          </a:bodyPr>
          <a:lstStyle>
            <a:lvl1pPr>
              <a:defRPr baseline="0">
                <a:latin typeface="Arial" panose="020B0604020202020204" pitchFamily="34" charset="0"/>
              </a:defRPr>
            </a:lvl1pPr>
          </a:lstStyle>
          <a:p>
            <a:fld id="{49AE70B2-8BF9-45C0-BB95-33D1B9D3A854}" type="slidenum">
              <a:rPr lang="zh-CN" altLang="en-US" smtClean="0"/>
              <a:t>‹#›</a:t>
            </a:fld>
            <a:endParaRPr lang="zh-CN" altLang="en-US"/>
          </a:p>
        </p:txBody>
      </p:sp>
      <p:sp>
        <p:nvSpPr>
          <p:cNvPr id="8" name="稻壳儿春秋广告/盗版必究        原创来源：http://chn.docer.com/works?userid=199329941#!/work_time"/>
          <p:cNvSpPr/>
          <p:nvPr>
            <p:custDataLst>
              <p:tags r:id="rId7"/>
            </p:custDataLst>
          </p:nvPr>
        </p:nvSpPr>
        <p:spPr>
          <a:xfrm>
            <a:off x="571500" y="571500"/>
            <a:ext cx="147243" cy="14724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p>
            <a:pPr algn="ctr"/>
            <a:endParaRPr lang="zh-CN" altLang="en-US" baseline="0">
              <a:latin typeface="Arial" panose="020B0604020202020204" pitchFamily="34" charset="0"/>
            </a:endParaRPr>
          </a:p>
        </p:txBody>
      </p:sp>
      <p:sp>
        <p:nvSpPr>
          <p:cNvPr id="9" name="TextBox 18"/>
          <p:cNvSpPr/>
          <p:nvPr>
            <p:custDataLst>
              <p:tags r:id="rId8"/>
            </p:custDataLst>
          </p:nvPr>
        </p:nvSpPr>
        <p:spPr>
          <a:xfrm>
            <a:off x="0" y="0"/>
            <a:ext cx="571500" cy="571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grpSp>
        <p:nvGrpSpPr>
          <p:cNvPr id="11" name="组合 10"/>
          <p:cNvGrpSpPr/>
          <p:nvPr userDrawn="1">
            <p:custDataLst>
              <p:tags r:id="rId1"/>
            </p:custDataLst>
          </p:nvPr>
        </p:nvGrpSpPr>
        <p:grpSpPr>
          <a:xfrm>
            <a:off x="0" y="0"/>
            <a:ext cx="12191999" cy="6857999"/>
            <a:chOff x="0" y="0"/>
            <a:chExt cx="12191999" cy="6857999"/>
          </a:xfrm>
        </p:grpSpPr>
        <p:sp>
          <p:nvSpPr>
            <p:cNvPr id="8" name="稻壳儿春秋广告/盗版必究        原创来源：http://chn.docer.com/works?userid=199329941#!/work_time"/>
            <p:cNvSpPr/>
            <p:nvPr userDrawn="1">
              <p:custDataLst>
                <p:tags r:id="rId8"/>
              </p:custDataLst>
            </p:nvPr>
          </p:nvSpPr>
          <p:spPr>
            <a:xfrm>
              <a:off x="11524592" y="6190592"/>
              <a:ext cx="667407" cy="6674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稻壳儿春秋广告/盗版必究        原创来源：http://chn.docer.com/works?userid=199329941#!/work_time"/>
            <p:cNvSpPr/>
            <p:nvPr userDrawn="1">
              <p:custDataLst>
                <p:tags r:id="rId9"/>
              </p:custDataLst>
            </p:nvPr>
          </p:nvSpPr>
          <p:spPr>
            <a:xfrm>
              <a:off x="571500" y="571500"/>
              <a:ext cx="147243" cy="14724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TextBox 18"/>
            <p:cNvSpPr/>
            <p:nvPr userDrawn="1">
              <p:custDataLst>
                <p:tags r:id="rId10"/>
              </p:custDataLst>
            </p:nvPr>
          </p:nvSpPr>
          <p:spPr>
            <a:xfrm>
              <a:off x="0" y="0"/>
              <a:ext cx="571500" cy="571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20000"/>
              </a:lnSpc>
              <a:buNone/>
              <a:defRPr kumimoji="0" lang="zh-CN" altLang="en-US" sz="2400" b="1" i="0" u="none" strike="noStrike" kern="1200" cap="none" spc="200" normalizeH="0" baseline="0" noProof="1" dirty="0">
                <a:solidFill>
                  <a:schemeClr val="tx1">
                    <a:lumMod val="85000"/>
                    <a:lumOff val="15000"/>
                  </a:schemeClr>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p>
        </p:txBody>
      </p:sp>
      <p:sp>
        <p:nvSpPr>
          <p:cNvPr id="3" name="内容占位符 2"/>
          <p:cNvSpPr>
            <a:spLocks noGrp="1"/>
          </p:cNvSpPr>
          <p:nvPr>
            <p:ph sz="half" idx="1"/>
            <p:custDataLst>
              <p:tags r:id="rId3"/>
            </p:custDataLst>
          </p:nvPr>
        </p:nvSpPr>
        <p:spPr>
          <a:xfrm>
            <a:off x="669930" y="952508"/>
            <a:ext cx="5283242" cy="5388907"/>
          </a:xfrm>
        </p:spPr>
        <p:txBody>
          <a:bodyPr vert="horz" lIns="101600" tIns="0" rIns="82550" bIns="0" rtlCol="0">
            <a:noAutofit/>
          </a:bodyPr>
          <a:lstStyle>
            <a:lvl1pPr marL="228600" marR="0" lvl="0"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2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4" name="内容占位符 3"/>
          <p:cNvSpPr>
            <a:spLocks noGrp="1"/>
          </p:cNvSpPr>
          <p:nvPr>
            <p:ph sz="half" idx="2"/>
            <p:custDataLst>
              <p:tags r:id="rId4"/>
            </p:custDataLst>
          </p:nvPr>
        </p:nvSpPr>
        <p:spPr>
          <a:xfrm>
            <a:off x="6238877" y="952508"/>
            <a:ext cx="5283242" cy="5388907"/>
          </a:xfrm>
        </p:spPr>
        <p:txBody>
          <a:bodyPr>
            <a:noAutofit/>
          </a:bodyPr>
          <a:lstStyle>
            <a:lvl1pPr>
              <a:lnSpc>
                <a:spcPct val="120000"/>
              </a:lnSpc>
              <a:defRPr sz="1600">
                <a:solidFill>
                  <a:schemeClr val="tx1">
                    <a:lumMod val="85000"/>
                    <a:lumOff val="15000"/>
                  </a:schemeClr>
                </a:solidFill>
                <a:latin typeface="微软雅黑" panose="020B0503020204020204" charset="-122"/>
                <a:ea typeface="微软雅黑" panose="020B0503020204020204" charset="-122"/>
              </a:defRPr>
            </a:lvl1pPr>
            <a:lvl2pPr>
              <a:lnSpc>
                <a:spcPct val="120000"/>
              </a:lnSpc>
              <a:defRPr sz="1600">
                <a:solidFill>
                  <a:schemeClr val="tx1">
                    <a:lumMod val="85000"/>
                    <a:lumOff val="15000"/>
                  </a:schemeClr>
                </a:solidFill>
                <a:latin typeface="微软雅黑" panose="020B0503020204020204" charset="-122"/>
                <a:ea typeface="微软雅黑" panose="020B0503020204020204" charset="-122"/>
              </a:defRPr>
            </a:lvl2pPr>
            <a:lvl3pPr>
              <a:lnSpc>
                <a:spcPct val="120000"/>
              </a:lnSpc>
              <a:defRPr sz="1600">
                <a:solidFill>
                  <a:schemeClr val="tx1">
                    <a:lumMod val="85000"/>
                    <a:lumOff val="15000"/>
                  </a:schemeClr>
                </a:solidFill>
                <a:latin typeface="微软雅黑" panose="020B0503020204020204" charset="-122"/>
                <a:ea typeface="微软雅黑" panose="020B0503020204020204" charset="-122"/>
              </a:defRPr>
            </a:lvl3pPr>
            <a:lvl4pPr>
              <a:lnSpc>
                <a:spcPct val="120000"/>
              </a:lnSpc>
              <a:defRPr sz="1600">
                <a:solidFill>
                  <a:schemeClr val="tx1">
                    <a:lumMod val="85000"/>
                    <a:lumOff val="15000"/>
                  </a:schemeClr>
                </a:solidFill>
                <a:latin typeface="微软雅黑" panose="020B0503020204020204" charset="-122"/>
                <a:ea typeface="微软雅黑" panose="020B0503020204020204" charset="-122"/>
              </a:defRPr>
            </a:lvl4pPr>
            <a:lvl5pPr>
              <a:lnSpc>
                <a:spcPct val="120000"/>
              </a:lnSpc>
              <a:defRPr sz="1600">
                <a:solidFill>
                  <a:schemeClr val="tx1">
                    <a:lumMod val="85000"/>
                    <a:lumOff val="15000"/>
                  </a:schemeClr>
                </a:solidFill>
                <a:latin typeface="微软雅黑" panose="020B0503020204020204" charset="-122"/>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5" name="日期占位符 4"/>
          <p:cNvSpPr>
            <a:spLocks noGrp="1"/>
          </p:cNvSpPr>
          <p:nvPr>
            <p:ph type="dt" sz="half" idx="10"/>
            <p:custDataLst>
              <p:tags r:id="rId5"/>
            </p:custDataLst>
          </p:nvPr>
        </p:nvSpPr>
        <p:spPr/>
        <p:txBody>
          <a:bodyPr/>
          <a:lstStyle>
            <a:lvl1pPr>
              <a:lnSpc>
                <a:spcPct val="120000"/>
              </a:lnSpc>
              <a:defRPr/>
            </a:lvl1pPr>
          </a:lstStyle>
          <a:p>
            <a:fld id="{760FBDFE-C587-4B4C-A407-44438C67B59E}" type="datetimeFigureOut">
              <a:rPr lang="zh-CN" altLang="en-US" smtClean="0"/>
              <a:t>2024/12/6</a:t>
            </a:fld>
            <a:endParaRPr lang="zh-CN" altLang="en-US"/>
          </a:p>
        </p:txBody>
      </p:sp>
      <p:sp>
        <p:nvSpPr>
          <p:cNvPr id="6" name="页脚占位符 5"/>
          <p:cNvSpPr>
            <a:spLocks noGrp="1"/>
          </p:cNvSpPr>
          <p:nvPr>
            <p:ph type="ftr" sz="quarter" idx="11"/>
            <p:custDataLst>
              <p:tags r:id="rId6"/>
            </p:custDataLst>
          </p:nvPr>
        </p:nvSpPr>
        <p:spPr/>
        <p:txBody>
          <a:bodyPr/>
          <a:lstStyle>
            <a:lvl1pPr>
              <a:lnSpc>
                <a:spcPct val="120000"/>
              </a:lnSpc>
              <a:defRPr/>
            </a:lvl1pPr>
          </a:lstStyle>
          <a:p>
            <a:endParaRPr lang="zh-CN" altLang="en-US"/>
          </a:p>
        </p:txBody>
      </p:sp>
      <p:sp>
        <p:nvSpPr>
          <p:cNvPr id="7" name="灯片编号占位符 6"/>
          <p:cNvSpPr>
            <a:spLocks noGrp="1"/>
          </p:cNvSpPr>
          <p:nvPr>
            <p:ph type="sldNum" sz="quarter" idx="12"/>
            <p:custDataLst>
              <p:tags r:id="rId7"/>
            </p:custDataLst>
          </p:nvPr>
        </p:nvSpPr>
        <p:spPr/>
        <p:txBody>
          <a:bodyPr/>
          <a:lstStyle>
            <a:lvl1pPr>
              <a:lnSpc>
                <a:spcPct val="120000"/>
              </a:lnSpc>
              <a:defRPr/>
            </a:lvl1pPr>
          </a:lstStyle>
          <a:p>
            <a:fld id="{49AE70B2-8BF9-45C0-BB95-33D1B9D3A854}" type="slidenum">
              <a:rPr lang="zh-CN" altLang="en-US" smtClean="0"/>
              <a:t>‹#›</a:t>
            </a:fld>
            <a:endParaRPr lang="zh-CN" altLang="en-US"/>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比较">
    <p:spTree>
      <p:nvGrpSpPr>
        <p:cNvPr id="1" name=""/>
        <p:cNvGrpSpPr/>
        <p:nvPr/>
      </p:nvGrpSpPr>
      <p:grpSpPr>
        <a:xfrm>
          <a:off x="0" y="0"/>
          <a:ext cx="0" cy="0"/>
          <a:chOff x="0" y="0"/>
          <a:chExt cx="0" cy="0"/>
        </a:xfrm>
      </p:grpSpPr>
      <p:grpSp>
        <p:nvGrpSpPr>
          <p:cNvPr id="13" name="组合 12"/>
          <p:cNvGrpSpPr/>
          <p:nvPr userDrawn="1">
            <p:custDataLst>
              <p:tags r:id="rId1"/>
            </p:custDataLst>
          </p:nvPr>
        </p:nvGrpSpPr>
        <p:grpSpPr>
          <a:xfrm>
            <a:off x="0" y="0"/>
            <a:ext cx="12191999" cy="6857999"/>
            <a:chOff x="0" y="0"/>
            <a:chExt cx="12191999" cy="6857999"/>
          </a:xfrm>
        </p:grpSpPr>
        <p:sp>
          <p:nvSpPr>
            <p:cNvPr id="10" name="稻壳儿春秋广告/盗版必究        原创来源：http://chn.docer.com/works?userid=199329941#!/work_time"/>
            <p:cNvSpPr/>
            <p:nvPr userDrawn="1">
              <p:custDataLst>
                <p:tags r:id="rId10"/>
              </p:custDataLst>
            </p:nvPr>
          </p:nvSpPr>
          <p:spPr>
            <a:xfrm>
              <a:off x="11524592" y="6190592"/>
              <a:ext cx="667407" cy="6674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稻壳儿春秋广告/盗版必究        原创来源：http://chn.docer.com/works?userid=199329941#!/work_time"/>
            <p:cNvSpPr/>
            <p:nvPr userDrawn="1">
              <p:custDataLst>
                <p:tags r:id="rId11"/>
              </p:custDataLst>
            </p:nvPr>
          </p:nvSpPr>
          <p:spPr>
            <a:xfrm>
              <a:off x="571500" y="571500"/>
              <a:ext cx="147243" cy="14724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TextBox 18"/>
            <p:cNvSpPr/>
            <p:nvPr userDrawn="1">
              <p:custDataLst>
                <p:tags r:id="rId12"/>
              </p:custDataLst>
            </p:nvPr>
          </p:nvSpPr>
          <p:spPr>
            <a:xfrm>
              <a:off x="0" y="0"/>
              <a:ext cx="571500" cy="571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20000"/>
              </a:lnSpc>
              <a:buNone/>
              <a:defRPr kumimoji="0" lang="zh-CN" altLang="en-US" sz="2400" b="1" i="0" u="none" strike="noStrike" kern="1200" cap="none" spc="200" normalizeH="0" baseline="0" noProof="1" dirty="0">
                <a:solidFill>
                  <a:schemeClr val="tx1">
                    <a:lumMod val="85000"/>
                    <a:lumOff val="15000"/>
                  </a:schemeClr>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20000"/>
              </a:lnSpc>
              <a:spcAft>
                <a:spcPts val="0"/>
              </a:spcAft>
              <a:buNone/>
              <a:defRPr sz="2000" b="0" u="none" strike="noStrike" kern="1200" cap="none" spc="200" normalizeH="0" baseline="0">
                <a:solidFill>
                  <a:schemeClr val="tx1">
                    <a:lumMod val="85000"/>
                    <a:lumOff val="15000"/>
                  </a:schemeClr>
                </a:solidFill>
                <a:uFillTx/>
                <a:latin typeface="微软雅黑" panose="020B0503020204020204" charset="-122"/>
                <a:ea typeface="微软雅黑" panose="020B050302020402020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p>
        </p:txBody>
      </p:sp>
      <p:sp>
        <p:nvSpPr>
          <p:cNvPr id="4" name="内容占位符 3"/>
          <p:cNvSpPr>
            <a:spLocks noGrp="1"/>
          </p:cNvSpPr>
          <p:nvPr>
            <p:ph sz="half" idx="2"/>
            <p:custDataLst>
              <p:tags r:id="rId4"/>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2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2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p>
        </p:txBody>
      </p:sp>
      <p:sp>
        <p:nvSpPr>
          <p:cNvPr id="6" name="内容占位符 5"/>
          <p:cNvSpPr>
            <a:spLocks noGrp="1"/>
          </p:cNvSpPr>
          <p:nvPr>
            <p:ph sz="quarter" idx="4"/>
            <p:custDataLst>
              <p:tags r:id="rId6"/>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2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7" name="日期占位符 6"/>
          <p:cNvSpPr>
            <a:spLocks noGrp="1"/>
          </p:cNvSpPr>
          <p:nvPr>
            <p:ph type="dt" sz="half" idx="10"/>
            <p:custDataLst>
              <p:tags r:id="rId7"/>
            </p:custDataLst>
          </p:nvPr>
        </p:nvSpPr>
        <p:spPr/>
        <p:txBody>
          <a:bodyPr/>
          <a:lstStyle>
            <a:lvl1pPr>
              <a:lnSpc>
                <a:spcPct val="120000"/>
              </a:lnSpc>
              <a:defRPr/>
            </a:lvl1pPr>
          </a:lstStyle>
          <a:p>
            <a:fld id="{760FBDFE-C587-4B4C-A407-44438C67B59E}" type="datetimeFigureOut">
              <a:rPr lang="zh-CN" altLang="en-US" smtClean="0"/>
              <a:t>2024/12/6</a:t>
            </a:fld>
            <a:endParaRPr lang="zh-CN" altLang="en-US"/>
          </a:p>
        </p:txBody>
      </p:sp>
      <p:sp>
        <p:nvSpPr>
          <p:cNvPr id="8" name="页脚占位符 7"/>
          <p:cNvSpPr>
            <a:spLocks noGrp="1"/>
          </p:cNvSpPr>
          <p:nvPr>
            <p:ph type="ftr" sz="quarter" idx="11"/>
            <p:custDataLst>
              <p:tags r:id="rId8"/>
            </p:custDataLst>
          </p:nvPr>
        </p:nvSpPr>
        <p:spPr/>
        <p:txBody>
          <a:bodyPr/>
          <a:lstStyle>
            <a:lvl1pPr>
              <a:lnSpc>
                <a:spcPct val="120000"/>
              </a:lnSpc>
              <a:defRPr/>
            </a:lvl1pPr>
          </a:lstStyle>
          <a:p>
            <a:endParaRPr lang="zh-CN" altLang="en-US"/>
          </a:p>
        </p:txBody>
      </p:sp>
      <p:sp>
        <p:nvSpPr>
          <p:cNvPr id="9" name="灯片编号占位符 8"/>
          <p:cNvSpPr>
            <a:spLocks noGrp="1"/>
          </p:cNvSpPr>
          <p:nvPr>
            <p:ph type="sldNum" sz="quarter" idx="12"/>
            <p:custDataLst>
              <p:tags r:id="rId9"/>
            </p:custDataLst>
          </p:nvPr>
        </p:nvSpPr>
        <p:spPr/>
        <p:txBody>
          <a:bodyPr/>
          <a:lstStyle>
            <a:lvl1pPr>
              <a:lnSpc>
                <a:spcPct val="120000"/>
              </a:lnSpc>
              <a:defRPr/>
            </a:lvl1pPr>
          </a:lstStyle>
          <a:p>
            <a:fld id="{49AE70B2-8BF9-45C0-BB95-33D1B9D3A854}" type="slidenum">
              <a:rPr lang="zh-CN" altLang="en-US" smtClean="0"/>
              <a:t>‹#›</a:t>
            </a:fld>
            <a:endParaRPr lang="zh-CN" altLang="en-US"/>
          </a:p>
        </p:txBody>
      </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6" name="稻壳儿春秋广告/盗版必究        原创来源：http://chn.docer.com/works?userid=199329941#!/work_time"/>
          <p:cNvSpPr/>
          <p:nvPr userDrawn="1">
            <p:custDataLst>
              <p:tags r:id="rId1"/>
            </p:custDataLst>
          </p:nvPr>
        </p:nvSpPr>
        <p:spPr>
          <a:xfrm>
            <a:off x="0" y="2391507"/>
            <a:ext cx="3103058" cy="3117115"/>
          </a:xfrm>
          <a:prstGeom prst="rect">
            <a:avLst/>
          </a:prstGeom>
          <a:blipFill dpi="0" rotWithShape="1">
            <a:blip r:embed="rId10" cstate="email"/>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7" name="稻壳儿春秋广告/盗版必究        原创来源：http://chn.docer.com/works?userid=199329941#!/work_time"/>
          <p:cNvSpPr/>
          <p:nvPr userDrawn="1">
            <p:custDataLst>
              <p:tags r:id="rId2"/>
            </p:custDataLst>
          </p:nvPr>
        </p:nvSpPr>
        <p:spPr>
          <a:xfrm>
            <a:off x="2017836" y="2391508"/>
            <a:ext cx="1965488" cy="446649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8" name="稻壳儿春秋广告/盗版必究        原创来源：http://chn.docer.com/works?userid=199329941#!/work_time"/>
          <p:cNvSpPr/>
          <p:nvPr userDrawn="1">
            <p:custDataLst>
              <p:tags r:id="rId3"/>
            </p:custDataLst>
          </p:nvPr>
        </p:nvSpPr>
        <p:spPr>
          <a:xfrm>
            <a:off x="0" y="1191177"/>
            <a:ext cx="1200328" cy="120032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9" name="稻壳儿春秋广告/盗版必究        原创来源：http://chn.docer.com/works?userid=199329941#!/work_time"/>
          <p:cNvSpPr/>
          <p:nvPr userDrawn="1">
            <p:custDataLst>
              <p:tags r:id="rId4"/>
            </p:custDataLst>
          </p:nvPr>
        </p:nvSpPr>
        <p:spPr>
          <a:xfrm>
            <a:off x="10991672" y="5657671"/>
            <a:ext cx="1200328" cy="120032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2" name="标题 1"/>
          <p:cNvSpPr>
            <a:spLocks noGrp="1"/>
          </p:cNvSpPr>
          <p:nvPr>
            <p:ph type="title"/>
            <p:custDataLst>
              <p:tags r:id="rId5"/>
            </p:custDataLst>
          </p:nvPr>
        </p:nvSpPr>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p>
        </p:txBody>
      </p:sp>
      <p:sp>
        <p:nvSpPr>
          <p:cNvPr id="3" name="日期占位符 2"/>
          <p:cNvSpPr>
            <a:spLocks noGrp="1"/>
          </p:cNvSpPr>
          <p:nvPr>
            <p:ph type="dt" sz="half" idx="10"/>
            <p:custDataLst>
              <p:tags r:id="rId6"/>
            </p:custDataLst>
          </p:nvPr>
        </p:nvSpPr>
        <p:spPr/>
        <p:txBody>
          <a:bodyPr>
            <a:normAutofit/>
          </a:bodyPr>
          <a:lstStyle>
            <a:lvl1pPr>
              <a:defRPr baseline="0">
                <a:latin typeface="Arial" panose="020B0604020202020204" pitchFamily="34" charset="0"/>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7"/>
            </p:custDataLst>
          </p:nvPr>
        </p:nvSpPr>
        <p:spPr/>
        <p:txBody>
          <a:bodyPr>
            <a:normAutofit/>
          </a:bodyPr>
          <a:lstStyle>
            <a:lvl1pPr>
              <a:defRPr baseline="0">
                <a:latin typeface="Arial" panose="020B0604020202020204" pitchFamily="34" charset="0"/>
              </a:defRPr>
            </a:lvl1pPr>
          </a:lstStyle>
          <a:p>
            <a:endParaRPr lang="zh-CN" altLang="en-US"/>
          </a:p>
        </p:txBody>
      </p:sp>
      <p:sp>
        <p:nvSpPr>
          <p:cNvPr id="5" name="灯片编号占位符 4"/>
          <p:cNvSpPr>
            <a:spLocks noGrp="1"/>
          </p:cNvSpPr>
          <p:nvPr>
            <p:ph type="sldNum" sz="quarter" idx="12"/>
            <p:custDataLst>
              <p:tags r:id="rId8"/>
            </p:custDataLst>
          </p:nvPr>
        </p:nvSpPr>
        <p:spPr/>
        <p:txBody>
          <a:bodyPr>
            <a:normAutofit/>
          </a:bodyPr>
          <a:lstStyle>
            <a:lvl1pPr>
              <a:defRPr baseline="0">
                <a:latin typeface="Arial" panose="020B0604020202020204" pitchFamily="34" charset="0"/>
              </a:defRPr>
            </a:lvl1pPr>
          </a:lstStyle>
          <a:p>
            <a:fld id="{49AE70B2-8BF9-45C0-BB95-33D1B9D3A854}" type="slidenum">
              <a:rPr lang="zh-CN" altLang="en-US" smtClean="0"/>
              <a:t>‹#›</a:t>
            </a:fld>
            <a:endParaRPr lang="zh-CN" altLang="en-US"/>
          </a:p>
        </p:txBody>
      </p:sp>
    </p:spTree>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blank" preserve="1">
  <p:cSld name="空白">
    <p:bg>
      <p:bgPr>
        <a:solidFill>
          <a:schemeClr val="bg2"/>
        </a:solidFill>
        <a:effectLst/>
      </p:bgPr>
    </p:bg>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2024/12/6</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grpSp>
        <p:nvGrpSpPr>
          <p:cNvPr id="11" name="组合 10"/>
          <p:cNvGrpSpPr/>
          <p:nvPr userDrawn="1">
            <p:custDataLst>
              <p:tags r:id="rId1"/>
            </p:custDataLst>
          </p:nvPr>
        </p:nvGrpSpPr>
        <p:grpSpPr>
          <a:xfrm>
            <a:off x="0" y="0"/>
            <a:ext cx="12191999" cy="6857999"/>
            <a:chOff x="0" y="0"/>
            <a:chExt cx="12191999" cy="6857999"/>
          </a:xfrm>
        </p:grpSpPr>
        <p:sp>
          <p:nvSpPr>
            <p:cNvPr id="8" name="稻壳儿春秋广告/盗版必究        原创来源：http://chn.docer.com/works?userid=199329941#!/work_time"/>
            <p:cNvSpPr/>
            <p:nvPr userDrawn="1">
              <p:custDataLst>
                <p:tags r:id="rId8"/>
              </p:custDataLst>
            </p:nvPr>
          </p:nvSpPr>
          <p:spPr>
            <a:xfrm>
              <a:off x="11524592" y="6190592"/>
              <a:ext cx="667407" cy="6674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稻壳儿春秋广告/盗版必究        原创来源：http://chn.docer.com/works?userid=199329941#!/work_time"/>
            <p:cNvSpPr/>
            <p:nvPr userDrawn="1">
              <p:custDataLst>
                <p:tags r:id="rId9"/>
              </p:custDataLst>
            </p:nvPr>
          </p:nvSpPr>
          <p:spPr>
            <a:xfrm>
              <a:off x="571500" y="571500"/>
              <a:ext cx="147243" cy="14724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TextBox 18"/>
            <p:cNvSpPr/>
            <p:nvPr userDrawn="1">
              <p:custDataLst>
                <p:tags r:id="rId10"/>
              </p:custDataLst>
            </p:nvPr>
          </p:nvSpPr>
          <p:spPr>
            <a:xfrm>
              <a:off x="0" y="0"/>
              <a:ext cx="571500" cy="571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p:custDataLst>
              <p:tags r:id="rId2"/>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20000"/>
              </a:lnSpc>
              <a:buNone/>
              <a:defRPr kumimoji="0" lang="zh-CN" altLang="en-US" sz="2400" b="1" i="0" u="none" strike="noStrike" kern="1200" cap="none" spc="200" normalizeH="0" baseline="0" noProof="1" dirty="0">
                <a:solidFill>
                  <a:schemeClr val="tx1">
                    <a:lumMod val="85000"/>
                    <a:lumOff val="15000"/>
                  </a:schemeClr>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p>
        </p:txBody>
      </p:sp>
      <p:sp>
        <p:nvSpPr>
          <p:cNvPr id="3" name="图片占位符 2"/>
          <p:cNvSpPr>
            <a:spLocks noGrp="1"/>
          </p:cNvSpPr>
          <p:nvPr>
            <p:ph type="pic" idx="1"/>
            <p:custDataLst>
              <p:tags r:id="rId3"/>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1pPr>
          </a:lstStyle>
          <a:p>
            <a:pPr lvl="0"/>
            <a:r>
              <a:rPr dirty="0">
                <a:sym typeface="+mn-ea"/>
              </a:rPr>
              <a:t>单击此处编辑母版文本样式</a:t>
            </a:r>
          </a:p>
        </p:txBody>
      </p:sp>
      <p:sp>
        <p:nvSpPr>
          <p:cNvPr id="5" name="日期占位符 4"/>
          <p:cNvSpPr>
            <a:spLocks noGrp="1"/>
          </p:cNvSpPr>
          <p:nvPr>
            <p:ph type="dt" sz="half" idx="10"/>
            <p:custDataLst>
              <p:tags r:id="rId5"/>
            </p:custDataLst>
          </p:nvPr>
        </p:nvSpPr>
        <p:spPr/>
        <p:txBody>
          <a:bodyPr/>
          <a:lstStyle>
            <a:lvl1pPr>
              <a:lnSpc>
                <a:spcPct val="120000"/>
              </a:lnSpc>
              <a:defRPr/>
            </a:lvl1pPr>
          </a:lstStyle>
          <a:p>
            <a:fld id="{9EFD9D74-47D9-4702-A33C-335B63B48DBF}" type="datetimeFigureOut">
              <a:rPr lang="zh-CN" altLang="en-US" smtClean="0"/>
              <a:t>2024/12/6</a:t>
            </a:fld>
            <a:endParaRPr lang="zh-CN" altLang="en-US" dirty="0"/>
          </a:p>
        </p:txBody>
      </p:sp>
      <p:sp>
        <p:nvSpPr>
          <p:cNvPr id="6" name="页脚占位符 5"/>
          <p:cNvSpPr>
            <a:spLocks noGrp="1"/>
          </p:cNvSpPr>
          <p:nvPr>
            <p:ph type="ftr" sz="quarter" idx="11"/>
            <p:custDataLst>
              <p:tags r:id="rId6"/>
            </p:custDataLst>
          </p:nvPr>
        </p:nvSpPr>
        <p:spPr/>
        <p:txBody>
          <a:bodyPr/>
          <a:lstStyle>
            <a:lvl1pPr>
              <a:lnSpc>
                <a:spcPct val="120000"/>
              </a:lnSpc>
              <a:defRPr/>
            </a:lvl1pPr>
          </a:lstStyle>
          <a:p>
            <a:endParaRPr lang="zh-CN" altLang="en-US" dirty="0"/>
          </a:p>
        </p:txBody>
      </p:sp>
      <p:sp>
        <p:nvSpPr>
          <p:cNvPr id="7" name="灯片编号占位符 6"/>
          <p:cNvSpPr>
            <a:spLocks noGrp="1"/>
          </p:cNvSpPr>
          <p:nvPr>
            <p:ph type="sldNum" sz="quarter" idx="12"/>
            <p:custDataLst>
              <p:tags r:id="rId7"/>
            </p:custDataLst>
          </p:nvPr>
        </p:nvSpPr>
        <p:spPr/>
        <p:txBody>
          <a:bodyPr/>
          <a:lstStyle>
            <a:lvl1pPr>
              <a:lnSpc>
                <a:spcPct val="120000"/>
              </a:lnSpc>
              <a:defRPr/>
            </a:lvl1pPr>
          </a:lstStyle>
          <a:p>
            <a:fld id="{FABC47A4-756D-490B-A52F-7D9E2C9FC05F}" type="slidenum">
              <a:rPr lang="zh-CN" altLang="en-US" smtClean="0"/>
              <a:t>‹#›</a:t>
            </a:fld>
            <a:endParaRPr lang="zh-CN" altLang="en-US"/>
          </a:p>
        </p:txBody>
      </p:sp>
    </p:spTree>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grpSp>
        <p:nvGrpSpPr>
          <p:cNvPr id="10" name="组合 9"/>
          <p:cNvGrpSpPr/>
          <p:nvPr userDrawn="1">
            <p:custDataLst>
              <p:tags r:id="rId1"/>
            </p:custDataLst>
          </p:nvPr>
        </p:nvGrpSpPr>
        <p:grpSpPr>
          <a:xfrm>
            <a:off x="0" y="0"/>
            <a:ext cx="12191999" cy="6857999"/>
            <a:chOff x="0" y="0"/>
            <a:chExt cx="12191999" cy="6857999"/>
          </a:xfrm>
        </p:grpSpPr>
        <p:sp>
          <p:nvSpPr>
            <p:cNvPr id="7" name="稻壳儿春秋广告/盗版必究        原创来源：http://chn.docer.com/works?userid=199329941#!/work_time"/>
            <p:cNvSpPr/>
            <p:nvPr userDrawn="1">
              <p:custDataLst>
                <p:tags r:id="rId7"/>
              </p:custDataLst>
            </p:nvPr>
          </p:nvSpPr>
          <p:spPr>
            <a:xfrm>
              <a:off x="11524592" y="6190592"/>
              <a:ext cx="667407" cy="6674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稻壳儿春秋广告/盗版必究        原创来源：http://chn.docer.com/works?userid=199329941#!/work_time"/>
            <p:cNvSpPr/>
            <p:nvPr userDrawn="1">
              <p:custDataLst>
                <p:tags r:id="rId8"/>
              </p:custDataLst>
            </p:nvPr>
          </p:nvSpPr>
          <p:spPr>
            <a:xfrm>
              <a:off x="571500" y="571500"/>
              <a:ext cx="147243" cy="14724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TextBox 18"/>
            <p:cNvSpPr/>
            <p:nvPr userDrawn="1">
              <p:custDataLst>
                <p:tags r:id="rId9"/>
              </p:custDataLst>
            </p:nvPr>
          </p:nvSpPr>
          <p:spPr>
            <a:xfrm>
              <a:off x="0" y="0"/>
              <a:ext cx="571500" cy="571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竖排标题 1"/>
          <p:cNvSpPr>
            <a:spLocks noGrp="1"/>
          </p:cNvSpPr>
          <p:nvPr>
            <p:ph type="title" orient="vert"/>
            <p:custDataLst>
              <p:tags r:id="rId2"/>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20000"/>
              </a:lnSpc>
              <a:spcAft>
                <a:spcPts val="0"/>
              </a:spcAft>
              <a:buNone/>
              <a:defRPr kumimoji="0" lang="zh-CN" altLang="en-US" sz="2400" b="1" i="0" u="none" strike="noStrike" kern="1200" cap="none" spc="200" normalizeH="0" baseline="0" noProof="1" dirty="0">
                <a:solidFill>
                  <a:schemeClr val="tx1">
                    <a:lumMod val="85000"/>
                    <a:lumOff val="15000"/>
                  </a:schemeClr>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a:lstStyle>
            <a:lvl1pPr indent="0" eaLnBrk="1" fontAlgn="auto" latinLnBrk="0" hangingPunct="1">
              <a:lnSpc>
                <a:spcPct val="120000"/>
              </a:lnSpc>
              <a:defRPr>
                <a:solidFill>
                  <a:schemeClr val="tx1">
                    <a:lumMod val="85000"/>
                    <a:lumOff val="15000"/>
                  </a:schemeClr>
                </a:solidFill>
                <a:latin typeface="微软雅黑" panose="020B0503020204020204" charset="-122"/>
                <a:ea typeface="微软雅黑" panose="020B0503020204020204" charset="-122"/>
              </a:defRPr>
            </a:lvl1pPr>
            <a:lvl2pPr indent="0" eaLnBrk="1" fontAlgn="auto" latinLnBrk="0" hangingPunct="1">
              <a:lnSpc>
                <a:spcPct val="120000"/>
              </a:lnSpc>
              <a:defRPr>
                <a:solidFill>
                  <a:schemeClr val="tx1">
                    <a:lumMod val="85000"/>
                    <a:lumOff val="15000"/>
                  </a:schemeClr>
                </a:solidFill>
                <a:latin typeface="微软雅黑" panose="020B0503020204020204" charset="-122"/>
                <a:ea typeface="微软雅黑" panose="020B0503020204020204" charset="-122"/>
              </a:defRPr>
            </a:lvl2pPr>
            <a:lvl3pPr indent="0" eaLnBrk="1" fontAlgn="auto" latinLnBrk="0" hangingPunct="1">
              <a:lnSpc>
                <a:spcPct val="120000"/>
              </a:lnSpc>
              <a:defRPr>
                <a:solidFill>
                  <a:schemeClr val="tx1">
                    <a:lumMod val="85000"/>
                    <a:lumOff val="15000"/>
                  </a:schemeClr>
                </a:solidFill>
                <a:latin typeface="微软雅黑" panose="020B0503020204020204" charset="-122"/>
                <a:ea typeface="微软雅黑" panose="020B0503020204020204" charset="-122"/>
              </a:defRPr>
            </a:lvl3pPr>
            <a:lvl4pPr indent="0" eaLnBrk="1" fontAlgn="auto" latinLnBrk="0" hangingPunct="1">
              <a:lnSpc>
                <a:spcPct val="120000"/>
              </a:lnSpc>
              <a:defRPr>
                <a:solidFill>
                  <a:schemeClr val="tx1">
                    <a:lumMod val="85000"/>
                    <a:lumOff val="15000"/>
                  </a:schemeClr>
                </a:solidFill>
                <a:latin typeface="微软雅黑" panose="020B0503020204020204" charset="-122"/>
                <a:ea typeface="微软雅黑" panose="020B0503020204020204" charset="-122"/>
              </a:defRPr>
            </a:lvl4pPr>
            <a:lvl5pPr indent="0" eaLnBrk="1" fontAlgn="auto" latinLnBrk="0" hangingPunct="1">
              <a:lnSpc>
                <a:spcPct val="120000"/>
              </a:lnSpc>
              <a:defRPr>
                <a:solidFill>
                  <a:schemeClr val="tx1">
                    <a:lumMod val="85000"/>
                    <a:lumOff val="15000"/>
                  </a:schemeClr>
                </a:solidFill>
                <a:latin typeface="微软雅黑" panose="020B0503020204020204" charset="-122"/>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10"/>
            <p:custDataLst>
              <p:tags r:id="rId4"/>
            </p:custDataLst>
          </p:nvPr>
        </p:nvSpPr>
        <p:spPr/>
        <p:txBody>
          <a:bodyPr/>
          <a:lstStyle>
            <a:lvl1pPr>
              <a:lnSpc>
                <a:spcPct val="120000"/>
              </a:lnSpc>
              <a:defRPr/>
            </a:lvl1p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5"/>
            </p:custDataLst>
          </p:nvPr>
        </p:nvSpPr>
        <p:spPr/>
        <p:txBody>
          <a:bodyPr/>
          <a:lstStyle>
            <a:lvl1pPr>
              <a:lnSpc>
                <a:spcPct val="120000"/>
              </a:lnSpc>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lnSpc>
                <a:spcPct val="120000"/>
              </a:lnSpc>
              <a:defRPr/>
            </a:lvl1pPr>
          </a:lstStyle>
          <a:p>
            <a:fld id="{49AE70B2-8BF9-45C0-BB95-33D1B9D3A854}" type="slidenum">
              <a:rPr lang="zh-CN" altLang="en-US" smtClean="0"/>
              <a:t>‹#›</a:t>
            </a:fld>
            <a:endParaRPr lang="zh-CN" altLang="en-US"/>
          </a:p>
        </p:txBody>
      </p:sp>
    </p:spTree>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grpSp>
        <p:nvGrpSpPr>
          <p:cNvPr id="2" name="组合 1"/>
          <p:cNvGrpSpPr/>
          <p:nvPr userDrawn="1">
            <p:custDataLst>
              <p:tags r:id="rId1"/>
            </p:custDataLst>
          </p:nvPr>
        </p:nvGrpSpPr>
        <p:grpSpPr>
          <a:xfrm>
            <a:off x="0" y="0"/>
            <a:ext cx="12191999" cy="6857999"/>
            <a:chOff x="0" y="0"/>
            <a:chExt cx="12191999" cy="6857999"/>
          </a:xfrm>
        </p:grpSpPr>
        <p:sp>
          <p:nvSpPr>
            <p:cNvPr id="6" name="稻壳儿春秋广告/盗版必究        原创来源：http://chn.docer.com/works?userid=199329941#!/work_time"/>
            <p:cNvSpPr/>
            <p:nvPr userDrawn="1">
              <p:custDataLst>
                <p:tags r:id="rId6"/>
              </p:custDataLst>
            </p:nvPr>
          </p:nvSpPr>
          <p:spPr>
            <a:xfrm>
              <a:off x="11524592" y="6190592"/>
              <a:ext cx="667407" cy="66740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稻壳儿春秋广告/盗版必究        原创来源：http://chn.docer.com/works?userid=199329941#!/work_time"/>
            <p:cNvSpPr/>
            <p:nvPr userDrawn="1">
              <p:custDataLst>
                <p:tags r:id="rId7"/>
              </p:custDataLst>
            </p:nvPr>
          </p:nvSpPr>
          <p:spPr>
            <a:xfrm>
              <a:off x="571500" y="571500"/>
              <a:ext cx="147243" cy="14724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TextBox 18"/>
            <p:cNvSpPr/>
            <p:nvPr userDrawn="1">
              <p:custDataLst>
                <p:tags r:id="rId8"/>
              </p:custDataLst>
            </p:nvPr>
          </p:nvSpPr>
          <p:spPr>
            <a:xfrm>
              <a:off x="0" y="0"/>
              <a:ext cx="571500" cy="571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latin typeface="微软雅黑" panose="020B0503020204020204" charset="-122"/>
                <a:ea typeface="微软雅黑" panose="020B0503020204020204" charset="-122"/>
              </a:defRPr>
            </a:lvl1pPr>
            <a:lvl2pPr>
              <a:defRPr>
                <a:latin typeface="微软雅黑" panose="020B0503020204020204" charset="-122"/>
                <a:ea typeface="微软雅黑" panose="020B0503020204020204" charset="-122"/>
              </a:defRPr>
            </a:lvl2pPr>
            <a:lvl3pPr>
              <a:defRPr>
                <a:latin typeface="微软雅黑" panose="020B0503020204020204" charset="-122"/>
                <a:ea typeface="微软雅黑" panose="020B0503020204020204" charset="-122"/>
              </a:defRPr>
            </a:lvl3pPr>
            <a:lvl4pPr>
              <a:defRPr>
                <a:latin typeface="微软雅黑" panose="020B0503020204020204" charset="-122"/>
                <a:ea typeface="微软雅黑" panose="020B0503020204020204" charset="-122"/>
              </a:defRPr>
            </a:lvl4pPr>
            <a:lvl5pPr>
              <a:defRPr>
                <a:latin typeface="微软雅黑" panose="020B0503020204020204" charset="-122"/>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Tree>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7" name="稻壳儿春秋广告/盗版必究"/>
          <p:cNvSpPr/>
          <p:nvPr>
            <p:custDataLst>
              <p:tags r:id="rId1"/>
            </p:custDataLst>
          </p:nvPr>
        </p:nvSpPr>
        <p:spPr>
          <a:xfrm>
            <a:off x="6296042" y="2927022"/>
            <a:ext cx="3930470" cy="3930472"/>
          </a:xfrm>
          <a:prstGeom prst="rect">
            <a:avLst/>
          </a:prstGeom>
          <a:blipFill dpi="0" rotWithShape="1">
            <a:blip r:embed="rId14" cstate="email"/>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8" name="稻壳儿春秋广告/盗版必究"/>
          <p:cNvSpPr/>
          <p:nvPr>
            <p:custDataLst>
              <p:tags r:id="rId2"/>
            </p:custDataLst>
          </p:nvPr>
        </p:nvSpPr>
        <p:spPr>
          <a:xfrm>
            <a:off x="0" y="961533"/>
            <a:ext cx="10226512" cy="196548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2" name="标题 1"/>
          <p:cNvSpPr>
            <a:spLocks noGrp="1"/>
          </p:cNvSpPr>
          <p:nvPr>
            <p:ph type="title" hasCustomPrompt="1"/>
            <p:custDataLst>
              <p:tags r:id="rId3"/>
            </p:custDataLst>
          </p:nvPr>
        </p:nvSpPr>
        <p:spPr>
          <a:xfrm>
            <a:off x="542759" y="2297183"/>
            <a:ext cx="5353200" cy="1324800"/>
          </a:xfrm>
        </p:spPr>
        <p:txBody>
          <a:bodyPr vert="horz" lIns="90000" tIns="46800" rIns="90000" bIns="46800" rtlCol="0" anchor="t" anchorCtr="0">
            <a:normAutofit/>
          </a:bodyPr>
          <a:lstStyle>
            <a:lvl1pPr marL="0" marR="0" algn="l" defTabSz="914400" rtl="0" eaLnBrk="1" fontAlgn="auto" latinLnBrk="0" hangingPunct="1">
              <a:lnSpc>
                <a:spcPct val="100000"/>
              </a:lnSpc>
              <a:buNone/>
              <a:defRPr kumimoji="0" lang="zh-CN" altLang="en-US" sz="8000" b="1" i="0" u="none" strike="noStrike" kern="1200" cap="none" spc="600" normalizeH="0" baseline="0" noProof="1" dirty="0">
                <a:solidFill>
                  <a:schemeClr val="tx1"/>
                </a:solidFill>
                <a:uFillTx/>
                <a:latin typeface="Arial" panose="020B0604020202020204" pitchFamily="34" charset="0"/>
                <a:ea typeface="汉仪旗黑-85S" panose="00020600040101010101" charset="-122"/>
                <a:cs typeface="+mj-cs"/>
                <a:sym typeface="+mn-ea"/>
              </a:defRPr>
            </a:lvl1pPr>
          </a:lstStyle>
          <a:p>
            <a:pPr lvl="0"/>
            <a:r>
              <a:rPr dirty="0">
                <a:sym typeface="+mn-ea"/>
              </a:rPr>
              <a:t>编辑标题</a:t>
            </a:r>
          </a:p>
        </p:txBody>
      </p:sp>
      <p:sp>
        <p:nvSpPr>
          <p:cNvPr id="3" name="日期占位符 2"/>
          <p:cNvSpPr>
            <a:spLocks noGrp="1"/>
          </p:cNvSpPr>
          <p:nvPr>
            <p:ph type="dt" sz="half" idx="10"/>
            <p:custDataLst>
              <p:tags r:id="rId4"/>
            </p:custDataLst>
          </p:nvPr>
        </p:nvSpPr>
        <p:spPr/>
        <p:txBody>
          <a:bodyPr>
            <a:normAutofit/>
          </a:bodyPr>
          <a:lstStyle>
            <a:lvl1pPr>
              <a:defRPr baseline="0">
                <a:latin typeface="Arial" panose="020B0604020202020204" pitchFamily="34" charset="0"/>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5"/>
            </p:custDataLst>
          </p:nvPr>
        </p:nvSpPr>
        <p:spPr/>
        <p:txBody>
          <a:bodyPr>
            <a:normAutofit/>
          </a:bodyPr>
          <a:lstStyle>
            <a:lvl1pPr>
              <a:defRPr baseline="0">
                <a:latin typeface="Arial" panose="020B0604020202020204"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normAutofit/>
          </a:bodyPr>
          <a:lstStyle>
            <a:lvl1pPr>
              <a:defRPr baseline="0">
                <a:latin typeface="Arial" panose="020B0604020202020204" pitchFamily="34" charset="0"/>
              </a:defRPr>
            </a:lvl1pPr>
          </a:lstStyle>
          <a:p>
            <a:fld id="{49AE70B2-8BF9-45C0-BB95-33D1B9D3A854}" type="slidenum">
              <a:rPr lang="zh-CN" altLang="en-US" smtClean="0"/>
              <a:t>‹#›</a:t>
            </a:fld>
            <a:endParaRPr lang="zh-CN" altLang="en-US"/>
          </a:p>
        </p:txBody>
      </p:sp>
      <p:sp>
        <p:nvSpPr>
          <p:cNvPr id="6" name="稻壳儿春秋广告/盗版必究"/>
          <p:cNvSpPr/>
          <p:nvPr>
            <p:custDataLst>
              <p:tags r:id="rId7"/>
            </p:custDataLst>
          </p:nvPr>
        </p:nvSpPr>
        <p:spPr>
          <a:xfrm>
            <a:off x="10226512" y="4892511"/>
            <a:ext cx="1965488" cy="196548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9" name="稻壳儿春秋广告/盗版必究"/>
          <p:cNvSpPr/>
          <p:nvPr>
            <p:custDataLst>
              <p:tags r:id="rId8"/>
            </p:custDataLst>
          </p:nvPr>
        </p:nvSpPr>
        <p:spPr>
          <a:xfrm>
            <a:off x="10226512" y="0"/>
            <a:ext cx="961028" cy="96102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14" name="矩形 13"/>
          <p:cNvSpPr/>
          <p:nvPr>
            <p:custDataLst>
              <p:tags r:id="rId9"/>
            </p:custDataLst>
          </p:nvPr>
        </p:nvSpPr>
        <p:spPr>
          <a:xfrm>
            <a:off x="5871088" y="3161031"/>
            <a:ext cx="224912" cy="224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5000" lnSpcReduction="20000"/>
          </a:bodyPr>
          <a:lstStyle/>
          <a:p>
            <a:pPr algn="ctr"/>
            <a:endParaRPr kumimoji="1" lang="zh-CN" altLang="en-US" baseline="0">
              <a:latin typeface="Arial" panose="020B0604020202020204" pitchFamily="34" charset="0"/>
            </a:endParaRPr>
          </a:p>
        </p:txBody>
      </p:sp>
      <p:sp>
        <p:nvSpPr>
          <p:cNvPr id="15" name="文本占位符 4"/>
          <p:cNvSpPr>
            <a:spLocks noGrp="1"/>
          </p:cNvSpPr>
          <p:nvPr>
            <p:ph type="body" sz="quarter" idx="13" hasCustomPrompt="1"/>
            <p:custDataLst>
              <p:tags r:id="rId10"/>
            </p:custDataLst>
          </p:nvPr>
        </p:nvSpPr>
        <p:spPr>
          <a:xfrm>
            <a:off x="542758" y="5260613"/>
            <a:ext cx="3036983" cy="388800"/>
          </a:xfrm>
        </p:spPr>
        <p:txBody>
          <a:bodyPr lIns="90000" tIns="46800" rIns="90000" bIns="46800">
            <a:normAutofit/>
          </a:bodyPr>
          <a:lstStyle>
            <a:lvl1pPr marL="0" indent="0">
              <a:buNone/>
              <a:defRPr sz="1400" baseline="0">
                <a:solidFill>
                  <a:schemeClr val="tx1"/>
                </a:solidFill>
                <a:latin typeface="Arial" panose="020B0604020202020204" pitchFamily="34" charset="0"/>
                <a:ea typeface="微软雅黑" panose="020B0503020204020204" charset="-122"/>
              </a:defRPr>
            </a:lvl1pPr>
            <a:lvl2pPr marL="457200" indent="0">
              <a:buNone/>
              <a:defRPr/>
            </a:lvl2pPr>
            <a:lvl3pPr marL="914400" indent="0">
              <a:buNone/>
              <a:defRPr/>
            </a:lvl3pPr>
            <a:lvl4pPr marL="1371600" indent="0">
              <a:buNone/>
              <a:defRPr/>
            </a:lvl4pPr>
            <a:lvl5pPr marL="1828800" indent="0">
              <a:buNone/>
              <a:defRPr/>
            </a:lvl5pPr>
          </a:lstStyle>
          <a:p>
            <a:pPr lvl="0"/>
            <a:r>
              <a:rPr lang="zh-CN" altLang="en-US" dirty="0"/>
              <a:t>编辑文本</a:t>
            </a:r>
          </a:p>
        </p:txBody>
      </p:sp>
      <p:sp>
        <p:nvSpPr>
          <p:cNvPr id="16" name="文本占位符 4"/>
          <p:cNvSpPr>
            <a:spLocks noGrp="1"/>
          </p:cNvSpPr>
          <p:nvPr>
            <p:ph type="body" sz="quarter" idx="14" hasCustomPrompt="1"/>
            <p:custDataLst>
              <p:tags r:id="rId11"/>
            </p:custDataLst>
          </p:nvPr>
        </p:nvSpPr>
        <p:spPr>
          <a:xfrm>
            <a:off x="542758" y="5714535"/>
            <a:ext cx="3036983" cy="388800"/>
          </a:xfrm>
        </p:spPr>
        <p:txBody>
          <a:bodyPr lIns="90000" tIns="46800" rIns="90000" bIns="46800">
            <a:normAutofit/>
          </a:bodyPr>
          <a:lstStyle>
            <a:lvl1pPr marL="0" indent="0">
              <a:buNone/>
              <a:defRPr sz="1400" baseline="0">
                <a:solidFill>
                  <a:schemeClr val="tx1"/>
                </a:solidFill>
                <a:latin typeface="Arial" panose="020B0604020202020204" pitchFamily="34" charset="0"/>
                <a:ea typeface="微软雅黑" panose="020B0503020204020204" charset="-122"/>
              </a:defRPr>
            </a:lvl1pPr>
            <a:lvl2pPr marL="457200" indent="0">
              <a:buNone/>
              <a:defRPr/>
            </a:lvl2pPr>
            <a:lvl3pPr marL="914400" indent="0">
              <a:buNone/>
              <a:defRPr/>
            </a:lvl3pPr>
            <a:lvl4pPr marL="1371600" indent="0">
              <a:buNone/>
              <a:defRPr/>
            </a:lvl4pPr>
            <a:lvl5pPr marL="1828800" indent="0">
              <a:buNone/>
              <a:defRPr/>
            </a:lvl5pPr>
          </a:lstStyle>
          <a:p>
            <a:pPr lvl="0"/>
            <a:r>
              <a:rPr lang="zh-CN" altLang="en-US" dirty="0"/>
              <a:t>编辑文本</a:t>
            </a:r>
          </a:p>
        </p:txBody>
      </p:sp>
      <p:sp>
        <p:nvSpPr>
          <p:cNvPr id="17" name="文本占位符 4"/>
          <p:cNvSpPr>
            <a:spLocks noGrp="1"/>
          </p:cNvSpPr>
          <p:nvPr>
            <p:ph type="body" sz="quarter" idx="15"/>
            <p:custDataLst>
              <p:tags r:id="rId12"/>
            </p:custDataLst>
          </p:nvPr>
        </p:nvSpPr>
        <p:spPr>
          <a:xfrm>
            <a:off x="542758" y="3750880"/>
            <a:ext cx="4352400" cy="614547"/>
          </a:xfrm>
        </p:spPr>
        <p:txBody>
          <a:bodyPr lIns="90000" tIns="46800" rIns="90000" bIns="46800">
            <a:normAutofit/>
          </a:bodyPr>
          <a:lstStyle>
            <a:lvl1pPr marL="0" indent="0">
              <a:buNone/>
              <a:defRPr sz="2400" baseline="0">
                <a:solidFill>
                  <a:schemeClr val="tx1"/>
                </a:solidFill>
                <a:latin typeface="Arial" panose="020B0604020202020204" pitchFamily="34" charset="0"/>
                <a:ea typeface="微软雅黑" panose="020B0503020204020204" charset="-122"/>
              </a:defRPr>
            </a:lvl1pPr>
            <a:lvl2pPr marL="457200" indent="0">
              <a:buNone/>
              <a:defRPr/>
            </a:lvl2pPr>
            <a:lvl3pPr marL="914400" indent="0">
              <a:buNone/>
              <a:defRPr/>
            </a:lvl3pPr>
            <a:lvl4pPr marL="1371600" indent="0">
              <a:buNone/>
              <a:defRPr/>
            </a:lvl4pPr>
            <a:lvl5pPr marL="1828800" indent="0">
              <a:buNone/>
              <a:defRPr/>
            </a:lvl5pPr>
          </a:lstStyle>
          <a:p>
            <a:pPr lvl="0"/>
            <a:r>
              <a:rPr lang="zh-CN" altLang="en-US" dirty="0"/>
              <a:t>单击此处编辑母版文本样式</a:t>
            </a:r>
          </a:p>
        </p:txBody>
      </p:sp>
    </p:spTree>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通用">
    <p:bg>
      <p:bgPr>
        <a:solidFill>
          <a:schemeClr val="bg2"/>
        </a:solidFill>
        <a:effectLst/>
      </p:bgPr>
    </p:bg>
    <p:spTree>
      <p:nvGrpSpPr>
        <p:cNvPr id="1" name=""/>
        <p:cNvGrpSpPr/>
        <p:nvPr/>
      </p:nvGrpSpPr>
      <p:grpSpPr>
        <a:xfrm>
          <a:off x="0" y="0"/>
          <a:ext cx="0" cy="0"/>
          <a:chOff x="0" y="0"/>
          <a:chExt cx="0" cy="0"/>
        </a:xfrm>
      </p:grpSpPr>
      <p:sp>
        <p:nvSpPr>
          <p:cNvPr id="6" name="稻壳儿春秋广告/盗版必究        原创来源：http://chn.docer.com/works?userid=199329941#!/work_time"/>
          <p:cNvSpPr/>
          <p:nvPr userDrawn="1">
            <p:custDataLst>
              <p:tags r:id="rId1"/>
            </p:custDataLst>
          </p:nvPr>
        </p:nvSpPr>
        <p:spPr>
          <a:xfrm>
            <a:off x="11524615" y="6190615"/>
            <a:ext cx="667385" cy="66738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a typeface="微软雅黑" panose="020B0503020204020204" charset="-122"/>
            </a:endParaRPr>
          </a:p>
        </p:txBody>
      </p:sp>
      <p:grpSp>
        <p:nvGrpSpPr>
          <p:cNvPr id="9" name="组合 8"/>
          <p:cNvGrpSpPr/>
          <p:nvPr userDrawn="1">
            <p:custDataLst>
              <p:tags r:id="rId2"/>
            </p:custDataLst>
          </p:nvPr>
        </p:nvGrpSpPr>
        <p:grpSpPr>
          <a:xfrm>
            <a:off x="0" y="0"/>
            <a:ext cx="718820" cy="718820"/>
            <a:chOff x="0" y="0"/>
            <a:chExt cx="718743" cy="718743"/>
          </a:xfrm>
        </p:grpSpPr>
        <p:sp>
          <p:nvSpPr>
            <p:cNvPr id="7" name="稻壳儿春秋广告/盗版必究        原创来源：http://chn.docer.com/works?userid=199329941#!/work_time"/>
            <p:cNvSpPr/>
            <p:nvPr userDrawn="1">
              <p:custDataLst>
                <p:tags r:id="rId7"/>
              </p:custDataLst>
            </p:nvPr>
          </p:nvSpPr>
          <p:spPr>
            <a:xfrm>
              <a:off x="571500" y="571500"/>
              <a:ext cx="147243" cy="14724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a typeface="微软雅黑" panose="020B0503020204020204" charset="-122"/>
              </a:endParaRPr>
            </a:p>
          </p:txBody>
        </p:sp>
        <p:sp>
          <p:nvSpPr>
            <p:cNvPr id="8" name="TextBox 18"/>
            <p:cNvSpPr/>
            <p:nvPr userDrawn="1">
              <p:custDataLst>
                <p:tags r:id="rId8"/>
              </p:custDataLst>
            </p:nvPr>
          </p:nvSpPr>
          <p:spPr>
            <a:xfrm>
              <a:off x="0" y="0"/>
              <a:ext cx="571500" cy="571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a typeface="微软雅黑" panose="020B0503020204020204" charset="-122"/>
              </a:endParaRPr>
            </a:p>
          </p:txBody>
        </p:sp>
      </p:grpSp>
      <p:sp>
        <p:nvSpPr>
          <p:cNvPr id="2" name="标题 1"/>
          <p:cNvSpPr>
            <a:spLocks noGrp="1"/>
          </p:cNvSpPr>
          <p:nvPr>
            <p:ph type="title"/>
            <p:custDataLst>
              <p:tags r:id="rId3"/>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dirty="0"/>
              <a:t>单击此处编辑母版标题样式</a:t>
            </a:r>
          </a:p>
        </p:txBody>
      </p:sp>
      <p:sp>
        <p:nvSpPr>
          <p:cNvPr id="3" name="日期占位符 2"/>
          <p:cNvSpPr>
            <a:spLocks noGrp="1"/>
          </p:cNvSpPr>
          <p:nvPr>
            <p:ph type="dt" sz="half" idx="10"/>
            <p:custDataLst>
              <p:tags r:id="rId4"/>
            </p:custDataLst>
          </p:nvPr>
        </p:nvSpPr>
        <p:spPr/>
        <p:txBody>
          <a:bodyPr/>
          <a:lstStyle>
            <a:lvl1pPr>
              <a:defRPr baseline="0">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6"/>
            </p:custDataLst>
          </p:nvPr>
        </p:nvSpPr>
        <p:spPr/>
        <p:txBody>
          <a:bodyPr/>
          <a:lstStyle>
            <a:lvl1pPr>
              <a:defRPr baseline="0">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dirty="0"/>
          </a:p>
        </p:txBody>
      </p:sp>
    </p:spTree>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相框">
    <p:bg>
      <p:bgPr>
        <a:solidFill>
          <a:schemeClr val="tx2"/>
        </a:solidFill>
        <a:effectLst/>
      </p:bgPr>
    </p:bg>
    <p:spTree>
      <p:nvGrpSpPr>
        <p:cNvPr id="1" name=""/>
        <p:cNvGrpSpPr/>
        <p:nvPr/>
      </p:nvGrpSpPr>
      <p:grpSpPr>
        <a:xfrm>
          <a:off x="0" y="0"/>
          <a:ext cx="0" cy="0"/>
          <a:chOff x="0" y="0"/>
          <a:ch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a typeface="微软雅黑" panose="020B0503020204020204" charset="-122"/>
            </a:endParaRPr>
          </a:p>
        </p:txBody>
      </p:sp>
      <p:sp>
        <p:nvSpPr>
          <p:cNvPr id="10" name="矩形 9"/>
          <p:cNvSpPr/>
          <p:nvPr userDrawn="1">
            <p:custDataLst>
              <p:tags r:id="rId2"/>
            </p:custDataLst>
          </p:nvPr>
        </p:nvSpPr>
        <p:spPr>
          <a:xfrm>
            <a:off x="477046" y="457203"/>
            <a:ext cx="268011" cy="268011"/>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baseline="0">
              <a:latin typeface="Arial" panose="020B0604020202020204" pitchFamily="34" charset="0"/>
              <a:ea typeface="微软雅黑" panose="020B0503020204020204" charset="-122"/>
            </a:endParaRPr>
          </a:p>
        </p:txBody>
      </p:sp>
      <p:sp>
        <p:nvSpPr>
          <p:cNvPr id="2" name="标题 1"/>
          <p:cNvSpPr>
            <a:spLocks noGrp="1"/>
          </p:cNvSpPr>
          <p:nvPr>
            <p:ph type="title" hasCustomPrompt="1"/>
            <p:custDataLst>
              <p:tags r:id="rId3"/>
            </p:custDataLst>
          </p:nvPr>
        </p:nvSpPr>
        <p:spPr>
          <a:xfrm>
            <a:off x="1281600" y="1249200"/>
            <a:ext cx="9626400" cy="723600"/>
          </a:xfrm>
        </p:spPr>
        <p:txBody>
          <a:bodyPr anchor="ctr"/>
          <a:lstStyle>
            <a:lvl1pPr>
              <a:defRPr sz="3200" baseline="0">
                <a:solidFill>
                  <a:schemeClr val="tx1"/>
                </a:solidFill>
                <a:latin typeface="Arial" panose="020B0604020202020204" pitchFamily="34" charset="0"/>
                <a:ea typeface="微软雅黑" panose="020B0503020204020204" charset="-122"/>
              </a:defRPr>
            </a:lvl1pPr>
          </a:lstStyle>
          <a:p>
            <a:r>
              <a:rPr lang="zh-CN" altLang="en-US" dirty="0"/>
              <a:t>单击此处编辑标题</a:t>
            </a:r>
          </a:p>
        </p:txBody>
      </p:sp>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p>
          <a:p>
            <a:pPr lvl="1"/>
            <a:r>
              <a:rPr lang="zh-CN" altLang="en-US" dirty="0">
                <a:sym typeface="+mn-ea"/>
              </a:rPr>
              <a:t>第</a:t>
            </a:r>
            <a:r>
              <a:rPr lang="zh-CN" altLang="en-US" dirty="0"/>
              <a:t>二级</a:t>
            </a:r>
          </a:p>
          <a:p>
            <a:pPr lvl="2"/>
            <a:r>
              <a:rPr lang="zh-CN" altLang="en-US" dirty="0">
                <a:sym typeface="+mn-ea"/>
              </a:rPr>
              <a:t>第</a:t>
            </a:r>
            <a:r>
              <a:rPr lang="zh-CN" altLang="en-US" dirty="0"/>
              <a:t>三级</a:t>
            </a:r>
          </a:p>
          <a:p>
            <a:pPr lvl="3"/>
            <a:r>
              <a:rPr lang="zh-CN" altLang="en-US" dirty="0">
                <a:sym typeface="+mn-ea"/>
              </a:rPr>
              <a:t>第</a:t>
            </a:r>
            <a:r>
              <a:rPr lang="zh-CN" altLang="en-US" dirty="0"/>
              <a:t>四级</a:t>
            </a:r>
          </a:p>
          <a:p>
            <a:pPr lvl="4"/>
            <a:r>
              <a:rPr lang="zh-CN" altLang="en-US" dirty="0">
                <a:sym typeface="+mn-ea"/>
              </a:rPr>
              <a:t>第</a:t>
            </a:r>
            <a:r>
              <a:rPr lang="zh-CN" altLang="en-US" dirty="0"/>
              <a:t>五级</a:t>
            </a:r>
          </a:p>
        </p:txBody>
      </p:sp>
      <p:sp>
        <p:nvSpPr>
          <p:cNvPr id="3" name="日期占位符 2"/>
          <p:cNvSpPr>
            <a:spLocks noGrp="1"/>
          </p:cNvSpPr>
          <p:nvPr>
            <p:ph type="dt" sz="half" idx="10"/>
            <p:custDataLst>
              <p:tags r:id="rId5"/>
            </p:custDataLst>
          </p:nvPr>
        </p:nvSpPr>
        <p:spPr/>
        <p:txBody>
          <a:bodyPr/>
          <a:lstStyle>
            <a:lvl1pPr>
              <a:defRPr baseline="0">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7"/>
            </p:custDataLst>
          </p:nvPr>
        </p:nvSpPr>
        <p:spPr/>
        <p:txBody>
          <a:bodyPr/>
          <a:lstStyle>
            <a:lvl1pPr>
              <a:defRPr baseline="0">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dirty="0"/>
          </a:p>
        </p:txBody>
      </p:sp>
      <p:sp>
        <p:nvSpPr>
          <p:cNvPr id="11" name="稻壳儿春秋广告/盗版必究"/>
          <p:cNvSpPr/>
          <p:nvPr userDrawn="1">
            <p:custDataLst>
              <p:tags r:id="rId8"/>
            </p:custDataLst>
          </p:nvPr>
        </p:nvSpPr>
        <p:spPr>
          <a:xfrm>
            <a:off x="11740590" y="6394658"/>
            <a:ext cx="316800" cy="316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a typeface="微软雅黑" panose="020B0503020204020204" charset="-122"/>
            </a:endParaRPr>
          </a:p>
        </p:txBody>
      </p:sp>
    </p:spTree>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左右">
    <p:bg>
      <p:bgPr>
        <a:solidFill>
          <a:schemeClr val="bg2"/>
        </a:solidFill>
        <a:effectLst/>
      </p:bgPr>
    </p:bg>
    <p:spTree>
      <p:nvGrpSpPr>
        <p:cNvPr id="1" name=""/>
        <p:cNvGrpSpPr/>
        <p:nvPr/>
      </p:nvGrpSpPr>
      <p:grpSpPr>
        <a:xfrm>
          <a:off x="0" y="0"/>
          <a:ext cx="0" cy="0"/>
          <a:chOff x="0" y="0"/>
          <a:ch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baseline="0" dirty="0">
              <a:latin typeface="Arial" panose="020B0604020202020204" pitchFamily="34" charset="0"/>
              <a:ea typeface="微软雅黑" panose="020B0503020204020204" charset="-122"/>
              <a:sym typeface="+mn-ea"/>
            </a:endParaRPr>
          </a:p>
        </p:txBody>
      </p:sp>
      <p:sp>
        <p:nvSpPr>
          <p:cNvPr id="10" name="稻壳儿春秋广告/盗版必究        原创来源：http://chn.docer.com/works?userid=199329941#!/work_time"/>
          <p:cNvSpPr/>
          <p:nvPr userDrawn="1">
            <p:custDataLst>
              <p:tags r:id="rId2"/>
            </p:custDataLst>
          </p:nvPr>
        </p:nvSpPr>
        <p:spPr>
          <a:xfrm>
            <a:off x="11592910" y="6258910"/>
            <a:ext cx="599089" cy="5990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a typeface="微软雅黑" panose="020B0503020204020204" charset="-122"/>
            </a:endParaRPr>
          </a:p>
        </p:txBody>
      </p:sp>
      <p:sp>
        <p:nvSpPr>
          <p:cNvPr id="2" name="标题 1"/>
          <p:cNvSpPr>
            <a:spLocks noGrp="1"/>
          </p:cNvSpPr>
          <p:nvPr>
            <p:ph type="title" hasCustomPrompt="1"/>
            <p:custDataLst>
              <p:tags r:id="rId3"/>
            </p:custDataLst>
          </p:nvPr>
        </p:nvSpPr>
        <p:spPr>
          <a:xfrm>
            <a:off x="583200" y="770400"/>
            <a:ext cx="3960000" cy="882000"/>
          </a:xfrm>
        </p:spPr>
        <p:txBody>
          <a:bodyPr anchor="ctr"/>
          <a:lstStyle>
            <a:lvl1pPr>
              <a:defRPr sz="3600" baseline="0">
                <a:solidFill>
                  <a:schemeClr val="bg1"/>
                </a:solidFill>
                <a:latin typeface="Arial" panose="020B0604020202020204" pitchFamily="34" charset="0"/>
                <a:ea typeface="微软雅黑" panose="020B0503020204020204" charset="-122"/>
              </a:defRPr>
            </a:lvl1pPr>
          </a:lstStyle>
          <a:p>
            <a:r>
              <a:rPr lang="zh-CN" altLang="en-US" dirty="0"/>
              <a:t>单击编辑标题</a:t>
            </a:r>
          </a:p>
        </p:txBody>
      </p:sp>
      <p:sp>
        <p:nvSpPr>
          <p:cNvPr id="3" name="日期占位符 2"/>
          <p:cNvSpPr>
            <a:spLocks noGrp="1"/>
          </p:cNvSpPr>
          <p:nvPr>
            <p:ph type="dt" sz="half" idx="10"/>
            <p:custDataLst>
              <p:tags r:id="rId4"/>
            </p:custDataLst>
          </p:nvPr>
        </p:nvSpPr>
        <p:spPr/>
        <p:txBody>
          <a:bodyPr/>
          <a:lstStyle>
            <a:lvl1pPr>
              <a:defRPr baseline="0">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6"/>
            </p:custDataLst>
          </p:nvPr>
        </p:nvSpPr>
        <p:spPr/>
        <p:txBody>
          <a:bodyPr/>
          <a:lstStyle>
            <a:lvl1pPr>
              <a:defRPr baseline="0">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dirty="0"/>
          </a:p>
        </p:txBody>
      </p:sp>
      <p:sp>
        <p:nvSpPr>
          <p:cNvPr id="7" name="文本占位符 6"/>
          <p:cNvSpPr>
            <a:spLocks noGrp="1"/>
          </p:cNvSpPr>
          <p:nvPr>
            <p:ph type="body" sz="quarter" idx="13"/>
            <p:custDataLst>
              <p:tags r:id="rId7"/>
            </p:custDataLst>
          </p:nvPr>
        </p:nvSpPr>
        <p:spPr>
          <a:xfrm>
            <a:off x="586800" y="1764000"/>
            <a:ext cx="3956400" cy="4093200"/>
          </a:xfrm>
        </p:spPr>
        <p:txBody>
          <a:bodyPr/>
          <a:lstStyle>
            <a:lvl1pPr>
              <a:defRPr baseline="0">
                <a:solidFill>
                  <a:schemeClr val="bg1"/>
                </a:solidFill>
                <a:latin typeface="Arial" panose="020B0604020202020204" pitchFamily="34" charset="0"/>
                <a:ea typeface="微软雅黑" panose="020B0503020204020204" charset="-122"/>
              </a:defRPr>
            </a:lvl1pPr>
            <a:lvl2pPr>
              <a:defRPr baseline="0">
                <a:solidFill>
                  <a:schemeClr val="bg1"/>
                </a:solidFill>
                <a:latin typeface="Arial" panose="020B0604020202020204" pitchFamily="34" charset="0"/>
                <a:ea typeface="微软雅黑" panose="020B0503020204020204" charset="-122"/>
              </a:defRPr>
            </a:lvl2pPr>
            <a:lvl3pPr>
              <a:defRPr baseline="0">
                <a:solidFill>
                  <a:schemeClr val="bg1"/>
                </a:solidFill>
                <a:latin typeface="Arial" panose="020B0604020202020204" pitchFamily="34" charset="0"/>
                <a:ea typeface="微软雅黑" panose="020B0503020204020204" charset="-122"/>
              </a:defRPr>
            </a:lvl3pPr>
            <a:lvl4pPr>
              <a:defRPr baseline="0">
                <a:solidFill>
                  <a:schemeClr val="bg1"/>
                </a:solidFill>
                <a:latin typeface="Arial" panose="020B0604020202020204" pitchFamily="34" charset="0"/>
                <a:ea typeface="微软雅黑" panose="020B0503020204020204" charset="-122"/>
              </a:defRPr>
            </a:lvl4pPr>
            <a:lvl5pPr>
              <a:defRPr baseline="0">
                <a:solidFill>
                  <a:schemeClr val="bg1"/>
                </a:solidFill>
                <a:latin typeface="Arial" panose="020B0604020202020204" pitchFamily="34" charset="0"/>
                <a:ea typeface="微软雅黑" panose="020B0503020204020204" charset="-122"/>
              </a:defRPr>
            </a:lvl5pPr>
          </a:lstStyle>
          <a:p>
            <a:pPr lvl="0"/>
            <a:r>
              <a:rPr lang="zh-CN" altLang="en-US"/>
              <a:t>单击此处编辑母版文本样式</a:t>
            </a:r>
          </a:p>
          <a:p>
            <a:pPr lvl="1"/>
            <a:r>
              <a:rPr lang="zh-CN" altLang="en-US" dirty="0">
                <a:sym typeface="+mn-ea"/>
              </a:rPr>
              <a:t>第</a:t>
            </a:r>
            <a:r>
              <a:rPr lang="zh-CN" altLang="en-US"/>
              <a:t>二级</a:t>
            </a:r>
          </a:p>
          <a:p>
            <a:pPr lvl="2"/>
            <a:r>
              <a:rPr lang="zh-CN" altLang="en-US" dirty="0">
                <a:sym typeface="+mn-ea"/>
              </a:rPr>
              <a:t>第</a:t>
            </a:r>
            <a:r>
              <a:rPr lang="zh-CN" altLang="en-US"/>
              <a:t>三级</a:t>
            </a:r>
          </a:p>
          <a:p>
            <a:pPr lvl="3"/>
            <a:r>
              <a:rPr lang="zh-CN" altLang="en-US" dirty="0">
                <a:sym typeface="+mn-ea"/>
              </a:rPr>
              <a:t>第</a:t>
            </a:r>
            <a:r>
              <a:rPr lang="zh-CN" altLang="en-US"/>
              <a:t>四级</a:t>
            </a:r>
          </a:p>
          <a:p>
            <a:pPr lvl="4"/>
            <a:r>
              <a:rPr lang="zh-CN" altLang="en-US" dirty="0">
                <a:sym typeface="+mn-ea"/>
              </a:rPr>
              <a:t>第</a:t>
            </a:r>
            <a:r>
              <a:rPr lang="zh-CN" altLang="en-US"/>
              <a:t>五级</a:t>
            </a:r>
          </a:p>
        </p:txBody>
      </p:sp>
      <p:sp>
        <p:nvSpPr>
          <p:cNvPr id="9" name="内容占位符 8"/>
          <p:cNvSpPr>
            <a:spLocks noGrp="1"/>
          </p:cNvSpPr>
          <p:nvPr>
            <p:ph sz="quarter" idx="14"/>
            <p:custDataLst>
              <p:tags r:id="rId8"/>
            </p:custDataLst>
          </p:nvPr>
        </p:nvSpPr>
        <p:spPr>
          <a:xfrm>
            <a:off x="5101200" y="769938"/>
            <a:ext cx="6480000" cy="5087937"/>
          </a:xfrm>
        </p:spPr>
        <p:txBody>
          <a:bodyPr/>
          <a:lstStyle>
            <a:lvl1pPr>
              <a:defRPr baseline="0">
                <a:latin typeface="Arial" panose="020B0604020202020204" pitchFamily="34" charset="0"/>
                <a:ea typeface="微软雅黑" panose="020B0503020204020204" charset="-122"/>
              </a:defRPr>
            </a:lvl1pPr>
            <a:lvl2pPr>
              <a:defRPr baseline="0">
                <a:latin typeface="Arial" panose="020B0604020202020204" pitchFamily="34" charset="0"/>
                <a:ea typeface="微软雅黑" panose="020B0503020204020204" charset="-122"/>
              </a:defRPr>
            </a:lvl2pPr>
            <a:lvl3pPr>
              <a:defRPr baseline="0">
                <a:latin typeface="Arial" panose="020B0604020202020204" pitchFamily="34" charset="0"/>
                <a:ea typeface="微软雅黑" panose="020B0503020204020204" charset="-122"/>
              </a:defRPr>
            </a:lvl3pPr>
            <a:lvl4pPr>
              <a:defRPr baseline="0">
                <a:latin typeface="Arial" panose="020B0604020202020204" pitchFamily="34" charset="0"/>
                <a:ea typeface="微软雅黑" panose="020B0503020204020204" charset="-122"/>
              </a:defRPr>
            </a:lvl4pPr>
            <a:lvl5pPr>
              <a:defRPr baseline="0">
                <a:latin typeface="Arial" panose="020B0604020202020204" pitchFamily="34" charset="0"/>
                <a:ea typeface="微软雅黑" panose="020B0503020204020204" charset="-122"/>
              </a:defRPr>
            </a:lvl5pPr>
          </a:lstStyle>
          <a:p>
            <a:pPr lvl="0"/>
            <a:r>
              <a:rPr lang="zh-CN" altLang="en-US" dirty="0"/>
              <a:t>单击此处编辑母版文本样式</a:t>
            </a:r>
          </a:p>
          <a:p>
            <a:pPr lvl="1"/>
            <a:r>
              <a:rPr lang="zh-CN" altLang="en-US" dirty="0">
                <a:sym typeface="+mn-ea"/>
              </a:rPr>
              <a:t>第</a:t>
            </a:r>
            <a:r>
              <a:rPr lang="zh-CN" altLang="en-US" dirty="0"/>
              <a:t>二级</a:t>
            </a:r>
          </a:p>
          <a:p>
            <a:pPr lvl="2"/>
            <a:r>
              <a:rPr lang="zh-CN" altLang="en-US" dirty="0">
                <a:sym typeface="+mn-ea"/>
              </a:rPr>
              <a:t>第</a:t>
            </a:r>
            <a:r>
              <a:rPr lang="zh-CN" altLang="en-US" dirty="0"/>
              <a:t>三级</a:t>
            </a:r>
          </a:p>
          <a:p>
            <a:pPr lvl="3"/>
            <a:r>
              <a:rPr lang="zh-CN" altLang="en-US" dirty="0">
                <a:sym typeface="+mn-ea"/>
              </a:rPr>
              <a:t>第</a:t>
            </a:r>
            <a:r>
              <a:rPr lang="zh-CN" altLang="en-US" dirty="0"/>
              <a:t>四级</a:t>
            </a:r>
          </a:p>
          <a:p>
            <a:pPr lvl="4"/>
            <a:r>
              <a:rPr lang="zh-CN" altLang="en-US" dirty="0">
                <a:sym typeface="+mn-ea"/>
              </a:rPr>
              <a:t>第</a:t>
            </a:r>
            <a:r>
              <a:rPr lang="zh-CN" altLang="en-US" dirty="0"/>
              <a:t>五级</a:t>
            </a:r>
          </a:p>
        </p:txBody>
      </p:sp>
      <p:grpSp>
        <p:nvGrpSpPr>
          <p:cNvPr id="6" name="组合 5"/>
          <p:cNvGrpSpPr/>
          <p:nvPr userDrawn="1">
            <p:custDataLst>
              <p:tags r:id="rId9"/>
            </p:custDataLst>
          </p:nvPr>
        </p:nvGrpSpPr>
        <p:grpSpPr>
          <a:xfrm>
            <a:off x="0" y="0"/>
            <a:ext cx="718743" cy="718743"/>
            <a:chOff x="0" y="0"/>
            <a:chExt cx="718743" cy="718743"/>
          </a:xfrm>
        </p:grpSpPr>
        <p:sp>
          <p:nvSpPr>
            <p:cNvPr id="13" name="稻壳儿春秋广告/盗版必究        原创来源：http://chn.docer.com/works?userid=199329941#!/work_time"/>
            <p:cNvSpPr/>
            <p:nvPr userDrawn="1">
              <p:custDataLst>
                <p:tags r:id="rId10"/>
              </p:custDataLst>
            </p:nvPr>
          </p:nvSpPr>
          <p:spPr>
            <a:xfrm>
              <a:off x="571500" y="571500"/>
              <a:ext cx="147243" cy="14724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ndParaRPr>
            </a:p>
          </p:txBody>
        </p:sp>
        <p:sp>
          <p:nvSpPr>
            <p:cNvPr id="14" name="TextBox 18"/>
            <p:cNvSpPr/>
            <p:nvPr userDrawn="1">
              <p:custDataLst>
                <p:tags r:id="rId11"/>
              </p:custDataLst>
            </p:nvPr>
          </p:nvSpPr>
          <p:spPr>
            <a:xfrm>
              <a:off x="0" y="0"/>
              <a:ext cx="571500" cy="571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ndParaRPr>
            </a:p>
          </p:txBody>
        </p:sp>
      </p:grpSp>
    </p:spTree>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上下">
    <p:bg>
      <p:bgPr>
        <a:solidFill>
          <a:schemeClr val="bg2"/>
        </a:solidFill>
        <a:effectLst/>
      </p:bgPr>
    </p:bg>
    <p:spTree>
      <p:nvGrpSpPr>
        <p:cNvPr id="1" name=""/>
        <p:cNvGrpSpPr/>
        <p:nvPr/>
      </p:nvGrpSpPr>
      <p:grpSpPr>
        <a:xfrm>
          <a:off x="0" y="0"/>
          <a:ext cx="0" cy="0"/>
          <a:chOff x="0" y="0"/>
          <a:ch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baseline="0">
              <a:latin typeface="Arial" panose="020B0604020202020204" pitchFamily="34" charset="0"/>
              <a:ea typeface="微软雅黑" panose="020B0503020204020204"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bg1"/>
                </a:solidFill>
                <a:latin typeface="Arial" panose="020B0604020202020204" pitchFamily="34" charset="0"/>
                <a:ea typeface="微软雅黑" panose="020B0503020204020204" charset="-122"/>
              </a:defRPr>
            </a:lvl1pPr>
          </a:lstStyle>
          <a:p>
            <a:r>
              <a:rPr lang="zh-CN" altLang="en-US" dirty="0"/>
              <a:t>单击此处编辑母版标题样式</a:t>
            </a:r>
          </a:p>
        </p:txBody>
      </p:sp>
      <p:sp>
        <p:nvSpPr>
          <p:cNvPr id="3" name="日期占位符 2"/>
          <p:cNvSpPr>
            <a:spLocks noGrp="1"/>
          </p:cNvSpPr>
          <p:nvPr>
            <p:ph type="dt" sz="half" idx="10"/>
            <p:custDataLst>
              <p:tags r:id="rId3"/>
            </p:custDataLst>
          </p:nvPr>
        </p:nvSpPr>
        <p:spPr/>
        <p:txBody>
          <a:bodyPr/>
          <a:lstStyle>
            <a:lvl1pPr>
              <a:defRPr baseline="0">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5"/>
            </p:custDataLst>
          </p:nvPr>
        </p:nvSpPr>
        <p:spPr/>
        <p:txBody>
          <a:bodyPr/>
          <a:lstStyle>
            <a:lvl1pPr>
              <a:defRPr baseline="0">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dirty="0"/>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bg1"/>
                </a:solidFill>
                <a:latin typeface="Arial" panose="020B0604020202020204" pitchFamily="34" charset="0"/>
                <a:ea typeface="微软雅黑" panose="020B0503020204020204" charset="-122"/>
              </a:defRPr>
            </a:lvl1pPr>
          </a:lstStyle>
          <a:p>
            <a:pPr lvl="0"/>
            <a:r>
              <a:rPr lang="zh-CN" altLang="en-US" dirty="0"/>
              <a:t>单击此处编辑母版文本样式</a:t>
            </a:r>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latin typeface="Arial" panose="020B0604020202020204" pitchFamily="34" charset="0"/>
                <a:ea typeface="微软雅黑" panose="020B0503020204020204" charset="-122"/>
              </a:defRPr>
            </a:lvl1pPr>
            <a:lvl2pPr>
              <a:defRPr baseline="0">
                <a:latin typeface="Arial" panose="020B0604020202020204" pitchFamily="34" charset="0"/>
                <a:ea typeface="微软雅黑" panose="020B0503020204020204" charset="-122"/>
              </a:defRPr>
            </a:lvl2pPr>
            <a:lvl3pPr>
              <a:defRPr baseline="0">
                <a:latin typeface="Arial" panose="020B0604020202020204" pitchFamily="34" charset="0"/>
                <a:ea typeface="微软雅黑" panose="020B0503020204020204" charset="-122"/>
              </a:defRPr>
            </a:lvl3pPr>
            <a:lvl4pPr>
              <a:defRPr baseline="0">
                <a:latin typeface="Arial" panose="020B0604020202020204" pitchFamily="34" charset="0"/>
                <a:ea typeface="微软雅黑" panose="020B0503020204020204" charset="-122"/>
              </a:defRPr>
            </a:lvl4pPr>
            <a:lvl5pPr>
              <a:defRPr baseline="0">
                <a:latin typeface="Arial" panose="020B0604020202020204" pitchFamily="34" charset="0"/>
                <a:ea typeface="微软雅黑" panose="020B0503020204020204" charset="-122"/>
              </a:defRPr>
            </a:lvl5pPr>
          </a:lstStyle>
          <a:p>
            <a:pPr lvl="0"/>
            <a:r>
              <a:rPr lang="zh-CN" altLang="en-US"/>
              <a:t>单击此处编辑母版文本样式</a:t>
            </a:r>
          </a:p>
          <a:p>
            <a:pPr lvl="1"/>
            <a:r>
              <a:rPr lang="zh-CN" altLang="en-US" dirty="0">
                <a:sym typeface="+mn-ea"/>
              </a:rPr>
              <a:t>第</a:t>
            </a:r>
            <a:r>
              <a:rPr lang="zh-CN" altLang="en-US"/>
              <a:t>二级</a:t>
            </a:r>
          </a:p>
          <a:p>
            <a:pPr lvl="2"/>
            <a:r>
              <a:rPr lang="zh-CN" altLang="en-US" dirty="0">
                <a:sym typeface="+mn-ea"/>
              </a:rPr>
              <a:t>第</a:t>
            </a:r>
            <a:r>
              <a:rPr lang="zh-CN" altLang="en-US"/>
              <a:t>三级</a:t>
            </a:r>
          </a:p>
          <a:p>
            <a:pPr lvl="3"/>
            <a:r>
              <a:rPr lang="zh-CN" altLang="en-US" dirty="0">
                <a:sym typeface="+mn-ea"/>
              </a:rPr>
              <a:t>第</a:t>
            </a:r>
            <a:r>
              <a:rPr lang="zh-CN" altLang="en-US"/>
              <a:t>四级</a:t>
            </a:r>
          </a:p>
          <a:p>
            <a:pPr lvl="4"/>
            <a:r>
              <a:rPr lang="zh-CN" altLang="en-US" dirty="0">
                <a:sym typeface="+mn-ea"/>
              </a:rPr>
              <a:t>第</a:t>
            </a:r>
            <a:r>
              <a:rPr lang="zh-CN" altLang="en-US"/>
              <a:t>五级</a:t>
            </a:r>
          </a:p>
        </p:txBody>
      </p:sp>
      <p:grpSp>
        <p:nvGrpSpPr>
          <p:cNvPr id="6" name="组合 5"/>
          <p:cNvGrpSpPr/>
          <p:nvPr userDrawn="1">
            <p:custDataLst>
              <p:tags r:id="rId8"/>
            </p:custDataLst>
          </p:nvPr>
        </p:nvGrpSpPr>
        <p:grpSpPr>
          <a:xfrm>
            <a:off x="0" y="0"/>
            <a:ext cx="718743" cy="718743"/>
            <a:chOff x="0" y="0"/>
            <a:chExt cx="718743" cy="718743"/>
          </a:xfrm>
        </p:grpSpPr>
        <p:sp>
          <p:nvSpPr>
            <p:cNvPr id="14" name="稻壳儿春秋广告/盗版必究        原创来源：http://chn.docer.com/works?userid=199329941#!/work_time"/>
            <p:cNvSpPr/>
            <p:nvPr userDrawn="1">
              <p:custDataLst>
                <p:tags r:id="rId10"/>
              </p:custDataLst>
            </p:nvPr>
          </p:nvSpPr>
          <p:spPr>
            <a:xfrm>
              <a:off x="571500" y="571500"/>
              <a:ext cx="147243" cy="14724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ndParaRPr>
            </a:p>
          </p:txBody>
        </p:sp>
        <p:sp>
          <p:nvSpPr>
            <p:cNvPr id="15" name="TextBox 18"/>
            <p:cNvSpPr/>
            <p:nvPr userDrawn="1">
              <p:custDataLst>
                <p:tags r:id="rId11"/>
              </p:custDataLst>
            </p:nvPr>
          </p:nvSpPr>
          <p:spPr>
            <a:xfrm>
              <a:off x="0" y="0"/>
              <a:ext cx="571500" cy="571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ndParaRPr>
            </a:p>
          </p:txBody>
        </p:sp>
      </p:grpSp>
      <p:sp>
        <p:nvSpPr>
          <p:cNvPr id="17" name="稻壳儿春秋广告/盗版必究        原创来源：http://chn.docer.com/works?userid=199329941#!/work_time"/>
          <p:cNvSpPr/>
          <p:nvPr userDrawn="1">
            <p:custDataLst>
              <p:tags r:id="rId9"/>
            </p:custDataLst>
          </p:nvPr>
        </p:nvSpPr>
        <p:spPr>
          <a:xfrm>
            <a:off x="11592910" y="6258910"/>
            <a:ext cx="599089" cy="5990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a typeface="微软雅黑" panose="020B0503020204020204" charset="-122"/>
            </a:endParaRPr>
          </a:p>
        </p:txBody>
      </p:sp>
    </p:spTree>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下上">
    <p:bg>
      <p:bgPr>
        <a:solidFill>
          <a:schemeClr val="bg2"/>
        </a:solidFill>
        <a:effectLst/>
      </p:bgPr>
    </p:bg>
    <p:spTree>
      <p:nvGrpSpPr>
        <p:cNvPr id="1" name=""/>
        <p:cNvGrpSpPr/>
        <p:nvPr/>
      </p:nvGrpSpPr>
      <p:grpSpPr>
        <a:xfrm>
          <a:off x="0" y="0"/>
          <a:ext cx="0" cy="0"/>
          <a:chOff x="0" y="0"/>
          <a:ch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baseline="0">
              <a:latin typeface="Arial" panose="020B0604020202020204" pitchFamily="34" charset="0"/>
              <a:ea typeface="微软雅黑" panose="020B0503020204020204"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latin typeface="Arial" panose="020B0604020202020204" pitchFamily="34" charset="0"/>
                <a:ea typeface="微软雅黑" panose="020B0503020204020204" charset="-122"/>
              </a:defRPr>
            </a:lvl1pPr>
          </a:lstStyle>
          <a:p>
            <a:r>
              <a:rPr lang="zh-CN" altLang="en-US" dirty="0"/>
              <a:t>单击此处编辑母版标题样式</a:t>
            </a:r>
          </a:p>
        </p:txBody>
      </p:sp>
      <p:sp>
        <p:nvSpPr>
          <p:cNvPr id="3" name="日期占位符 2"/>
          <p:cNvSpPr>
            <a:spLocks noGrp="1"/>
          </p:cNvSpPr>
          <p:nvPr>
            <p:ph type="dt" sz="half" idx="10"/>
            <p:custDataLst>
              <p:tags r:id="rId3"/>
            </p:custDataLst>
          </p:nvPr>
        </p:nvSpPr>
        <p:spPr/>
        <p:txBody>
          <a:bodyPr/>
          <a:lstStyle>
            <a:lvl1pPr>
              <a:defRPr baseline="0">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5"/>
            </p:custDataLst>
          </p:nvPr>
        </p:nvSpPr>
        <p:spPr/>
        <p:txBody>
          <a:bodyPr/>
          <a:lstStyle>
            <a:lvl1pPr>
              <a:defRPr baseline="0">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dirty="0"/>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latin typeface="Arial" panose="020B0604020202020204" pitchFamily="34" charset="0"/>
                <a:ea typeface="微软雅黑" panose="020B0503020204020204" charset="-122"/>
              </a:defRPr>
            </a:lvl1pPr>
            <a:lvl2pPr>
              <a:defRPr baseline="0">
                <a:latin typeface="Arial" panose="020B0604020202020204" pitchFamily="34" charset="0"/>
                <a:ea typeface="微软雅黑" panose="020B0503020204020204" charset="-122"/>
              </a:defRPr>
            </a:lvl2pPr>
            <a:lvl3pPr>
              <a:defRPr baseline="0">
                <a:latin typeface="Arial" panose="020B0604020202020204" pitchFamily="34" charset="0"/>
                <a:ea typeface="微软雅黑" panose="020B0503020204020204" charset="-122"/>
              </a:defRPr>
            </a:lvl3pPr>
            <a:lvl4pPr>
              <a:defRPr baseline="0">
                <a:latin typeface="Arial" panose="020B0604020202020204" pitchFamily="34" charset="0"/>
                <a:ea typeface="微软雅黑" panose="020B0503020204020204" charset="-122"/>
              </a:defRPr>
            </a:lvl4pPr>
            <a:lvl5pPr>
              <a:defRPr baseline="0">
                <a:latin typeface="Arial" panose="020B0604020202020204" pitchFamily="34" charset="0"/>
                <a:ea typeface="微软雅黑" panose="020B0503020204020204" charset="-122"/>
              </a:defRPr>
            </a:lvl5pPr>
          </a:lstStyle>
          <a:p>
            <a:pPr lvl="0"/>
            <a:r>
              <a:rPr lang="zh-CN" altLang="en-US" dirty="0"/>
              <a:t>单击此处编辑母版文本样式</a:t>
            </a:r>
          </a:p>
          <a:p>
            <a:pPr lvl="1"/>
            <a:r>
              <a:rPr lang="zh-CN" altLang="en-US" dirty="0">
                <a:sym typeface="+mn-ea"/>
              </a:rPr>
              <a:t>第</a:t>
            </a:r>
            <a:r>
              <a:rPr lang="zh-CN" altLang="en-US" dirty="0"/>
              <a:t>二级</a:t>
            </a:r>
          </a:p>
          <a:p>
            <a:pPr lvl="2"/>
            <a:r>
              <a:rPr lang="zh-CN" altLang="en-US" dirty="0">
                <a:sym typeface="+mn-ea"/>
              </a:rPr>
              <a:t>第</a:t>
            </a:r>
            <a:r>
              <a:rPr lang="zh-CN" altLang="en-US" dirty="0"/>
              <a:t>三级</a:t>
            </a:r>
          </a:p>
          <a:p>
            <a:pPr lvl="3"/>
            <a:r>
              <a:rPr lang="zh-CN" altLang="en-US" dirty="0">
                <a:sym typeface="+mn-ea"/>
              </a:rPr>
              <a:t>第</a:t>
            </a:r>
            <a:r>
              <a:rPr lang="zh-CN" altLang="en-US" dirty="0"/>
              <a:t>四级</a:t>
            </a:r>
          </a:p>
          <a:p>
            <a:pPr lvl="4"/>
            <a:r>
              <a:rPr lang="zh-CN" altLang="en-US" dirty="0">
                <a:sym typeface="+mn-ea"/>
              </a:rPr>
              <a:t>第</a:t>
            </a:r>
            <a:r>
              <a:rPr lang="zh-CN" altLang="en-US" dirty="0"/>
              <a:t>五级</a:t>
            </a:r>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marL="0" indent="0">
              <a:buNone/>
              <a:defRPr baseline="0">
                <a:solidFill>
                  <a:schemeClr val="bg1"/>
                </a:solidFill>
                <a:latin typeface="Arial" panose="020B0604020202020204" pitchFamily="34" charset="0"/>
                <a:ea typeface="微软雅黑" panose="020B0503020204020204" charset="-122"/>
              </a:defRPr>
            </a:lvl1pPr>
          </a:lstStyle>
          <a:p>
            <a:pPr lvl="0"/>
            <a:r>
              <a:rPr lang="zh-CN" altLang="en-US" dirty="0"/>
              <a:t>单击此处编辑母版文本样式</a:t>
            </a:r>
          </a:p>
        </p:txBody>
      </p:sp>
      <p:sp>
        <p:nvSpPr>
          <p:cNvPr id="13" name="稻壳儿春秋广告/盗版必究        原创来源：http://chn.docer.com/works?userid=199329941#!/work_time"/>
          <p:cNvSpPr/>
          <p:nvPr userDrawn="1">
            <p:custDataLst>
              <p:tags r:id="rId8"/>
            </p:custDataLst>
          </p:nvPr>
        </p:nvSpPr>
        <p:spPr>
          <a:xfrm>
            <a:off x="11592910" y="0"/>
            <a:ext cx="599089" cy="59908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a typeface="微软雅黑" panose="020B0503020204020204" charset="-122"/>
            </a:endParaRPr>
          </a:p>
        </p:txBody>
      </p:sp>
    </p:spTree>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导航">
    <p:bg>
      <p:bgPr>
        <a:solidFill>
          <a:schemeClr val="bg2"/>
        </a:solidFill>
        <a:effectLst/>
      </p:bgPr>
    </p:bg>
    <p:spTree>
      <p:nvGrpSpPr>
        <p:cNvPr id="1" name=""/>
        <p:cNvGrpSpPr/>
        <p:nvPr/>
      </p:nvGrpSpPr>
      <p:grpSpPr>
        <a:xfrm>
          <a:off x="0" y="0"/>
          <a:ext cx="0" cy="0"/>
          <a:chOff x="0" y="0"/>
          <a:ch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baseline="0">
              <a:latin typeface="Arial" panose="020B0604020202020204" pitchFamily="34" charset="0"/>
              <a:ea typeface="微软雅黑" panose="020B0503020204020204" charset="-122"/>
              <a:sym typeface="+mn-ea"/>
            </a:endParaRPr>
          </a:p>
        </p:txBody>
      </p:sp>
      <p:sp>
        <p:nvSpPr>
          <p:cNvPr id="12" name="矩形 11"/>
          <p:cNvSpPr/>
          <p:nvPr userDrawn="1">
            <p:custDataLst>
              <p:tags r:id="rId2"/>
            </p:custDataLst>
          </p:nvPr>
        </p:nvSpPr>
        <p:spPr>
          <a:xfrm>
            <a:off x="190664" y="271305"/>
            <a:ext cx="371796" cy="3717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baseline="0">
              <a:latin typeface="Arial" panose="020B0604020202020204" pitchFamily="34" charset="0"/>
              <a:ea typeface="微软雅黑" panose="020B0503020204020204" charset="-122"/>
            </a:endParaRPr>
          </a:p>
        </p:txBody>
      </p:sp>
      <p:sp>
        <p:nvSpPr>
          <p:cNvPr id="14" name="稻壳儿春秋广告/盗版必究"/>
          <p:cNvSpPr/>
          <p:nvPr userDrawn="1">
            <p:custDataLst>
              <p:tags r:id="rId3"/>
            </p:custDataLst>
          </p:nvPr>
        </p:nvSpPr>
        <p:spPr>
          <a:xfrm>
            <a:off x="11692758" y="6358758"/>
            <a:ext cx="499241" cy="49924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a typeface="微软雅黑" panose="020B0503020204020204" charset="-122"/>
            </a:endParaRPr>
          </a:p>
        </p:txBody>
      </p:sp>
      <p:sp>
        <p:nvSpPr>
          <p:cNvPr id="2" name="标题 1"/>
          <p:cNvSpPr>
            <a:spLocks noGrp="1"/>
          </p:cNvSpPr>
          <p:nvPr>
            <p:ph type="title"/>
            <p:custDataLst>
              <p:tags r:id="rId4"/>
            </p:custDataLst>
          </p:nvPr>
        </p:nvSpPr>
        <p:spPr>
          <a:xfrm>
            <a:off x="579600" y="237600"/>
            <a:ext cx="11037600" cy="441964"/>
          </a:xfrm>
        </p:spPr>
        <p:txBody>
          <a:bodyPr>
            <a:normAutofit/>
          </a:bodyPr>
          <a:lstStyle>
            <a:lvl1pPr>
              <a:defRPr baseline="0">
                <a:solidFill>
                  <a:schemeClr val="bg1"/>
                </a:solidFill>
                <a:latin typeface="Arial" panose="020B0604020202020204" pitchFamily="34" charset="0"/>
                <a:ea typeface="微软雅黑" panose="020B0503020204020204" charset="-122"/>
              </a:defRPr>
            </a:lvl1pPr>
          </a:lstStyle>
          <a:p>
            <a:r>
              <a:rPr lang="zh-CN" altLang="en-US" dirty="0"/>
              <a:t>单击此处编辑母版标题样式</a:t>
            </a:r>
          </a:p>
        </p:txBody>
      </p:sp>
      <p:sp>
        <p:nvSpPr>
          <p:cNvPr id="3" name="日期占位符 2"/>
          <p:cNvSpPr>
            <a:spLocks noGrp="1"/>
          </p:cNvSpPr>
          <p:nvPr>
            <p:ph type="dt" sz="half" idx="10"/>
            <p:custDataLst>
              <p:tags r:id="rId5"/>
            </p:custDataLst>
          </p:nvPr>
        </p:nvSpPr>
        <p:spPr/>
        <p:txBody>
          <a:bodyPr/>
          <a:lstStyle>
            <a:lvl1pPr>
              <a:defRPr baseline="0">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7"/>
            </p:custDataLst>
          </p:nvPr>
        </p:nvSpPr>
        <p:spPr/>
        <p:txBody>
          <a:bodyPr/>
          <a:lstStyle>
            <a:lvl1pPr>
              <a:defRPr baseline="0">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dirty="0"/>
          </a:p>
        </p:txBody>
      </p:sp>
      <p:sp>
        <p:nvSpPr>
          <p:cNvPr id="7" name="内容占位符 6"/>
          <p:cNvSpPr>
            <a:spLocks noGrp="1"/>
          </p:cNvSpPr>
          <p:nvPr>
            <p:ph sz="quarter" idx="13"/>
            <p:custDataLst>
              <p:tags r:id="rId8"/>
            </p:custDataLst>
          </p:nvPr>
        </p:nvSpPr>
        <p:spPr>
          <a:xfrm>
            <a:off x="579600" y="1663200"/>
            <a:ext cx="5342400" cy="2894400"/>
          </a:xfrm>
        </p:spPr>
        <p:txBody>
          <a:bodyPr>
            <a:normAutofit/>
          </a:bodyPr>
          <a:lstStyle>
            <a:lvl1pPr>
              <a:defRPr baseline="0">
                <a:latin typeface="Arial" panose="020B0604020202020204" pitchFamily="34" charset="0"/>
                <a:ea typeface="微软雅黑" panose="020B0503020204020204" charset="-122"/>
              </a:defRPr>
            </a:lvl1pPr>
            <a:lvl2pPr>
              <a:defRPr baseline="0">
                <a:latin typeface="Arial" panose="020B0604020202020204" pitchFamily="34" charset="0"/>
                <a:ea typeface="微软雅黑" panose="020B0503020204020204" charset="-122"/>
              </a:defRPr>
            </a:lvl2pPr>
            <a:lvl3pPr>
              <a:defRPr baseline="0">
                <a:latin typeface="Arial" panose="020B0604020202020204" pitchFamily="34" charset="0"/>
                <a:ea typeface="微软雅黑" panose="020B0503020204020204" charset="-122"/>
              </a:defRPr>
            </a:lvl3pPr>
            <a:lvl4pPr>
              <a:defRPr baseline="0">
                <a:latin typeface="Arial" panose="020B0604020202020204" pitchFamily="34" charset="0"/>
                <a:ea typeface="微软雅黑" panose="020B0503020204020204" charset="-122"/>
              </a:defRPr>
            </a:lvl4pPr>
            <a:lvl5pPr>
              <a:defRPr baseline="0">
                <a:latin typeface="Arial" panose="020B0604020202020204" pitchFamily="34" charset="0"/>
                <a:ea typeface="微软雅黑" panose="020B0503020204020204" charset="-122"/>
              </a:defRPr>
            </a:lvl5pPr>
          </a:lstStyle>
          <a:p>
            <a:pPr lvl="0"/>
            <a:r>
              <a:rPr lang="zh-CN" altLang="en-US" dirty="0"/>
              <a:t>单击此处编辑母版文本样式</a:t>
            </a:r>
          </a:p>
          <a:p>
            <a:pPr lvl="1"/>
            <a:r>
              <a:rPr lang="zh-CN" altLang="en-US" dirty="0">
                <a:sym typeface="+mn-ea"/>
              </a:rPr>
              <a:t>第</a:t>
            </a:r>
            <a:r>
              <a:rPr lang="zh-CN" altLang="en-US" dirty="0"/>
              <a:t>二级</a:t>
            </a:r>
          </a:p>
          <a:p>
            <a:pPr lvl="2"/>
            <a:r>
              <a:rPr lang="zh-CN" altLang="en-US" dirty="0">
                <a:sym typeface="+mn-ea"/>
              </a:rPr>
              <a:t>第</a:t>
            </a:r>
            <a:r>
              <a:rPr lang="zh-CN" altLang="en-US" dirty="0"/>
              <a:t>三级</a:t>
            </a:r>
          </a:p>
          <a:p>
            <a:pPr lvl="3"/>
            <a:r>
              <a:rPr lang="zh-CN" altLang="en-US" dirty="0">
                <a:sym typeface="+mn-ea"/>
              </a:rPr>
              <a:t>第</a:t>
            </a:r>
            <a:r>
              <a:rPr lang="zh-CN" altLang="en-US" dirty="0"/>
              <a:t>四级</a:t>
            </a:r>
          </a:p>
          <a:p>
            <a:pPr lvl="4"/>
            <a:r>
              <a:rPr lang="zh-CN" altLang="en-US" dirty="0">
                <a:sym typeface="+mn-ea"/>
              </a:rPr>
              <a:t>第</a:t>
            </a:r>
            <a:r>
              <a:rPr lang="zh-CN" altLang="en-US" dirty="0"/>
              <a:t>五级</a:t>
            </a:r>
          </a:p>
        </p:txBody>
      </p:sp>
      <p:sp>
        <p:nvSpPr>
          <p:cNvPr id="9" name="内容占位符 8"/>
          <p:cNvSpPr>
            <a:spLocks noGrp="1"/>
          </p:cNvSpPr>
          <p:nvPr>
            <p:ph sz="quarter" idx="14"/>
            <p:custDataLst>
              <p:tags r:id="rId9"/>
            </p:custDataLst>
          </p:nvPr>
        </p:nvSpPr>
        <p:spPr>
          <a:xfrm>
            <a:off x="6242400" y="1663200"/>
            <a:ext cx="5367600" cy="2894400"/>
          </a:xfrm>
        </p:spPr>
        <p:txBody>
          <a:bodyPr>
            <a:normAutofit/>
          </a:bodyPr>
          <a:lstStyle>
            <a:lvl1pPr>
              <a:defRPr baseline="0">
                <a:latin typeface="Arial" panose="020B0604020202020204" pitchFamily="34" charset="0"/>
                <a:ea typeface="微软雅黑" panose="020B0503020204020204" charset="-122"/>
              </a:defRPr>
            </a:lvl1pPr>
            <a:lvl2pPr>
              <a:defRPr baseline="0">
                <a:latin typeface="Arial" panose="020B0604020202020204" pitchFamily="34" charset="0"/>
                <a:ea typeface="微软雅黑" panose="020B0503020204020204" charset="-122"/>
              </a:defRPr>
            </a:lvl2pPr>
            <a:lvl3pPr>
              <a:defRPr baseline="0">
                <a:latin typeface="Arial" panose="020B0604020202020204" pitchFamily="34" charset="0"/>
                <a:ea typeface="微软雅黑" panose="020B0503020204020204" charset="-122"/>
              </a:defRPr>
            </a:lvl3pPr>
            <a:lvl4pPr>
              <a:defRPr baseline="0">
                <a:latin typeface="Arial" panose="020B0604020202020204" pitchFamily="34" charset="0"/>
                <a:ea typeface="微软雅黑" panose="020B0503020204020204" charset="-122"/>
              </a:defRPr>
            </a:lvl4pPr>
            <a:lvl5pPr>
              <a:defRPr baseline="0">
                <a:latin typeface="Arial" panose="020B0604020202020204" pitchFamily="34" charset="0"/>
                <a:ea typeface="微软雅黑" panose="020B0503020204020204" charset="-122"/>
              </a:defRPr>
            </a:lvl5pPr>
          </a:lstStyle>
          <a:p>
            <a:pPr lvl="0"/>
            <a:r>
              <a:rPr lang="zh-CN" altLang="en-US" dirty="0"/>
              <a:t>单击此处编辑母版文本样式</a:t>
            </a:r>
          </a:p>
          <a:p>
            <a:pPr lvl="1"/>
            <a:r>
              <a:rPr lang="zh-CN" altLang="en-US" dirty="0">
                <a:sym typeface="+mn-ea"/>
              </a:rPr>
              <a:t>第</a:t>
            </a:r>
            <a:r>
              <a:rPr lang="zh-CN" altLang="en-US" dirty="0"/>
              <a:t>二级</a:t>
            </a:r>
          </a:p>
          <a:p>
            <a:pPr lvl="2"/>
            <a:r>
              <a:rPr lang="zh-CN" altLang="en-US" dirty="0">
                <a:sym typeface="+mn-ea"/>
              </a:rPr>
              <a:t>第</a:t>
            </a:r>
            <a:r>
              <a:rPr lang="zh-CN" altLang="en-US" dirty="0"/>
              <a:t>三级</a:t>
            </a:r>
          </a:p>
          <a:p>
            <a:pPr lvl="3"/>
            <a:r>
              <a:rPr lang="zh-CN" altLang="en-US" dirty="0">
                <a:sym typeface="+mn-ea"/>
              </a:rPr>
              <a:t>第</a:t>
            </a:r>
            <a:r>
              <a:rPr lang="zh-CN" altLang="en-US" dirty="0"/>
              <a:t>四级</a:t>
            </a:r>
          </a:p>
          <a:p>
            <a:pPr lvl="4"/>
            <a:r>
              <a:rPr lang="zh-CN" altLang="en-US" dirty="0">
                <a:sym typeface="+mn-ea"/>
              </a:rPr>
              <a:t>第</a:t>
            </a:r>
            <a:r>
              <a:rPr lang="zh-CN" altLang="en-US" dirty="0"/>
              <a:t>五级</a:t>
            </a:r>
          </a:p>
        </p:txBody>
      </p:sp>
      <p:sp>
        <p:nvSpPr>
          <p:cNvPr id="11" name="文本占位符 10"/>
          <p:cNvSpPr>
            <a:spLocks noGrp="1"/>
          </p:cNvSpPr>
          <p:nvPr>
            <p:ph type="body" sz="quarter" idx="15"/>
            <p:custDataLst>
              <p:tags r:id="rId10"/>
            </p:custDataLst>
          </p:nvPr>
        </p:nvSpPr>
        <p:spPr>
          <a:xfrm>
            <a:off x="572400" y="4816800"/>
            <a:ext cx="5342400" cy="781200"/>
          </a:xfrm>
        </p:spPr>
        <p:txBody>
          <a:bodyPr>
            <a:normAutofit/>
          </a:bodyPr>
          <a:lstStyle>
            <a:lvl1pPr>
              <a:defRPr baseline="0">
                <a:latin typeface="Arial" panose="020B0604020202020204" pitchFamily="34" charset="0"/>
                <a:ea typeface="微软雅黑" panose="020B0503020204020204" charset="-122"/>
              </a:defRPr>
            </a:lvl1pPr>
          </a:lstStyle>
          <a:p>
            <a:pPr lvl="0"/>
            <a:r>
              <a:rPr lang="zh-CN" altLang="en-US" dirty="0"/>
              <a:t>单击此处编辑母版文本样式</a:t>
            </a:r>
          </a:p>
        </p:txBody>
      </p:sp>
      <p:sp>
        <p:nvSpPr>
          <p:cNvPr id="13" name="文本占位符 12"/>
          <p:cNvSpPr>
            <a:spLocks noGrp="1"/>
          </p:cNvSpPr>
          <p:nvPr>
            <p:ph type="body" sz="quarter" idx="16"/>
            <p:custDataLst>
              <p:tags r:id="rId11"/>
            </p:custDataLst>
          </p:nvPr>
        </p:nvSpPr>
        <p:spPr>
          <a:xfrm>
            <a:off x="6253200" y="4813200"/>
            <a:ext cx="5367600" cy="781200"/>
          </a:xfrm>
        </p:spPr>
        <p:txBody>
          <a:bodyPr>
            <a:normAutofit/>
          </a:bodyPr>
          <a:lstStyle>
            <a:lvl1pPr>
              <a:defRPr baseline="0">
                <a:latin typeface="Arial" panose="020B0604020202020204" pitchFamily="34" charset="0"/>
                <a:ea typeface="微软雅黑" panose="020B0503020204020204" charset="-122"/>
              </a:defRPr>
            </a:lvl1pPr>
          </a:lstStyle>
          <a:p>
            <a:pPr lvl="0"/>
            <a:r>
              <a:rPr lang="zh-CN" altLang="en-US" dirty="0"/>
              <a:t>单击此处编辑母版文本样式</a:t>
            </a:r>
          </a:p>
        </p:txBody>
      </p:sp>
    </p:spTree>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腰带">
    <p:bg>
      <p:bgPr>
        <a:solidFill>
          <a:schemeClr val="tx2"/>
        </a:solidFill>
        <a:effectLst/>
      </p:bgPr>
    </p:bg>
    <p:spTree>
      <p:nvGrpSpPr>
        <p:cNvPr id="1" name=""/>
        <p:cNvGrpSpPr/>
        <p:nvPr/>
      </p:nvGrpSpPr>
      <p:grpSpPr>
        <a:xfrm>
          <a:off x="0" y="0"/>
          <a:ext cx="0" cy="0"/>
          <a:chOff x="0" y="0"/>
          <a:chExt cx="0" cy="0"/>
        </a:xfrm>
      </p:grpSpPr>
      <p:sp>
        <p:nvSpPr>
          <p:cNvPr id="14" name="平行四边形 13"/>
          <p:cNvSpPr/>
          <p:nvPr userDrawn="1">
            <p:custDataLst>
              <p:tags r:id="rId1"/>
            </p:custDataLst>
          </p:nvPr>
        </p:nvSpPr>
        <p:spPr>
          <a:xfrm>
            <a:off x="3304540" y="0"/>
            <a:ext cx="7362190" cy="6858000"/>
          </a:xfrm>
          <a:prstGeom prst="parallelogram">
            <a:avLst>
              <a:gd name="adj" fmla="val 6150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ndParaRPr>
          </a:p>
        </p:txBody>
      </p:sp>
      <p:sp>
        <p:nvSpPr>
          <p:cNvPr id="8" name="矩形 7"/>
          <p:cNvSpPr/>
          <p:nvPr userDrawn="1">
            <p:custDataLst>
              <p:tags r:id="rId2"/>
            </p:custDataLst>
          </p:nvPr>
        </p:nvSpPr>
        <p:spPr>
          <a:xfrm>
            <a:off x="190500" y="222250"/>
            <a:ext cx="372110" cy="3721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baseline="0">
              <a:latin typeface="Arial" panose="020B0604020202020204" pitchFamily="34" charset="0"/>
              <a:ea typeface="微软雅黑" panose="020B0503020204020204" charset="-122"/>
            </a:endParaRPr>
          </a:p>
        </p:txBody>
      </p:sp>
      <p:sp>
        <p:nvSpPr>
          <p:cNvPr id="9" name="稻壳儿春秋广告/盗版必究        原创来源：http://chn.docer.com/works?userid=199329941#!/work_time"/>
          <p:cNvSpPr/>
          <p:nvPr userDrawn="1">
            <p:custDataLst>
              <p:tags r:id="rId3"/>
            </p:custDataLst>
          </p:nvPr>
        </p:nvSpPr>
        <p:spPr>
          <a:xfrm>
            <a:off x="555625" y="593725"/>
            <a:ext cx="147320" cy="147320"/>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a typeface="微软雅黑" panose="020B0503020204020204" charset="-122"/>
            </a:endParaRPr>
          </a:p>
        </p:txBody>
      </p:sp>
      <p:sp>
        <p:nvSpPr>
          <p:cNvPr id="10" name="矩形 9"/>
          <p:cNvSpPr/>
          <p:nvPr userDrawn="1">
            <p:custDataLst>
              <p:tags r:id="rId4"/>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r>
              <a:rPr lang="zh-CN" altLang="en-US" baseline="0" dirty="0">
                <a:latin typeface="Arial" panose="020B0604020202020204" pitchFamily="34" charset="0"/>
                <a:ea typeface="微软雅黑" panose="020B0503020204020204" charset="-122"/>
                <a:sym typeface="+mn-ea"/>
              </a:rPr>
              <a:t>阿</a:t>
            </a:r>
            <a:endParaRPr lang="en-US" altLang="zh-CN" baseline="0" dirty="0">
              <a:latin typeface="Arial" panose="020B0604020202020204" pitchFamily="34" charset="0"/>
              <a:ea typeface="微软雅黑" panose="020B0503020204020204" charset="-122"/>
              <a:sym typeface="+mn-ea"/>
            </a:endParaRPr>
          </a:p>
        </p:txBody>
      </p:sp>
      <p:sp>
        <p:nvSpPr>
          <p:cNvPr id="2" name="标题 1"/>
          <p:cNvSpPr>
            <a:spLocks noGrp="1"/>
          </p:cNvSpPr>
          <p:nvPr>
            <p:ph type="title" hasCustomPrompt="1"/>
            <p:custDataLst>
              <p:tags r:id="rId5"/>
            </p:custDataLst>
          </p:nvPr>
        </p:nvSpPr>
        <p:spPr>
          <a:xfrm>
            <a:off x="1522800" y="1339200"/>
            <a:ext cx="9144000" cy="2386800"/>
          </a:xfrm>
        </p:spPr>
        <p:txBody>
          <a:bodyPr anchor="b">
            <a:normAutofit/>
          </a:bodyPr>
          <a:lstStyle>
            <a:lvl1pPr algn="ctr">
              <a:defRPr sz="6000" baseline="0">
                <a:solidFill>
                  <a:schemeClr val="tx1">
                    <a:lumMod val="75000"/>
                    <a:lumOff val="25000"/>
                  </a:schemeClr>
                </a:solidFill>
                <a:latin typeface="Arial" panose="020B0604020202020204" pitchFamily="34" charset="0"/>
                <a:ea typeface="微软雅黑" panose="020B0503020204020204" charset="-122"/>
              </a:defRPr>
            </a:lvl1pPr>
          </a:lstStyle>
          <a:p>
            <a:r>
              <a:rPr lang="zh-CN" altLang="en-US" dirty="0"/>
              <a:t>单击此处编辑标题</a:t>
            </a:r>
          </a:p>
        </p:txBody>
      </p:sp>
      <p:sp>
        <p:nvSpPr>
          <p:cNvPr id="3" name="日期占位符 2"/>
          <p:cNvSpPr>
            <a:spLocks noGrp="1"/>
          </p:cNvSpPr>
          <p:nvPr>
            <p:ph type="dt" sz="half" idx="10"/>
            <p:custDataLst>
              <p:tags r:id="rId6"/>
            </p:custDataLst>
          </p:nvPr>
        </p:nvSpPr>
        <p:spPr/>
        <p:txBody>
          <a:bodyPr/>
          <a:lstStyle>
            <a:lvl1pPr>
              <a:defRPr baseline="0">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7"/>
            </p:custDataLst>
          </p:nvPr>
        </p:nvSpPr>
        <p:spPr/>
        <p:txBody>
          <a:bodyPr/>
          <a:lstStyle>
            <a:lvl1pPr>
              <a:defRPr baseline="0">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lvl1pPr>
              <a:defRPr baseline="0">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dirty="0"/>
          </a:p>
        </p:txBody>
      </p:sp>
      <p:sp>
        <p:nvSpPr>
          <p:cNvPr id="7" name="文本占位符 6"/>
          <p:cNvSpPr>
            <a:spLocks noGrp="1"/>
          </p:cNvSpPr>
          <p:nvPr>
            <p:ph type="body" sz="quarter" idx="13"/>
            <p:custDataLst>
              <p:tags r:id="rId9"/>
            </p:custDataLst>
          </p:nvPr>
        </p:nvSpPr>
        <p:spPr>
          <a:xfrm>
            <a:off x="1522413" y="3862800"/>
            <a:ext cx="9144000" cy="1656000"/>
          </a:xfrm>
        </p:spPr>
        <p:txBody>
          <a:bodyPr>
            <a:normAutofit/>
          </a:bodyPr>
          <a:lstStyle>
            <a:lvl1pPr algn="ctr">
              <a:defRPr baseline="0">
                <a:solidFill>
                  <a:schemeClr val="tx1">
                    <a:lumMod val="75000"/>
                    <a:lumOff val="2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p>
        </p:txBody>
      </p:sp>
    </p:spTree>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pic>
        <p:nvPicPr>
          <p:cNvPr id="21" name="图片 20"/>
          <p:cNvPicPr>
            <a:picLocks noChangeAspect="1"/>
          </p:cNvPicPr>
          <p:nvPr>
            <p:custDataLst>
              <p:tags r:id="rId1"/>
            </p:custDataLst>
          </p:nvPr>
        </p:nvPicPr>
        <p:blipFill rotWithShape="1">
          <a:blip r:embed="rId16"/>
          <a:srcRect/>
          <a:stretch>
            <a:fillRect/>
          </a:stretch>
        </p:blipFill>
        <p:spPr>
          <a:xfrm>
            <a:off x="646283" y="819147"/>
            <a:ext cx="10905555" cy="5219701"/>
          </a:xfrm>
          <a:prstGeom prst="rect">
            <a:avLst/>
          </a:prstGeom>
        </p:spPr>
      </p:pic>
      <p:sp>
        <p:nvSpPr>
          <p:cNvPr id="22" name="稻壳儿春秋广告/盗版必究        原创来源：http://chn.docer.com/works?userid=199329941#!/work_time"/>
          <p:cNvSpPr/>
          <p:nvPr>
            <p:custDataLst>
              <p:tags r:id="rId2"/>
            </p:custDataLst>
          </p:nvPr>
        </p:nvSpPr>
        <p:spPr>
          <a:xfrm>
            <a:off x="0" y="5257800"/>
            <a:ext cx="1600200" cy="1600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23" name="稻壳儿春秋广告/盗版必究        原创来源：http://chn.docer.com/works?userid=199329941#!/work_time"/>
          <p:cNvSpPr/>
          <p:nvPr>
            <p:custDataLst>
              <p:tags r:id="rId3"/>
            </p:custDataLst>
          </p:nvPr>
        </p:nvSpPr>
        <p:spPr>
          <a:xfrm>
            <a:off x="640162" y="819151"/>
            <a:ext cx="10911676" cy="5219701"/>
          </a:xfrm>
          <a:prstGeom prst="rtTriangle">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27" name="稻壳儿春秋广告/盗版必究        原创来源：http://chn.docer.com/works?userid=199329941#!/work_time"/>
          <p:cNvSpPr/>
          <p:nvPr>
            <p:custDataLst>
              <p:tags r:id="rId4"/>
            </p:custDataLst>
          </p:nvPr>
        </p:nvSpPr>
        <p:spPr>
          <a:xfrm>
            <a:off x="1258132" y="4855737"/>
            <a:ext cx="3372862" cy="92212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16" name="日期占位符 15"/>
          <p:cNvSpPr>
            <a:spLocks noGrp="1"/>
          </p:cNvSpPr>
          <p:nvPr>
            <p:ph type="dt" sz="half" idx="10"/>
            <p:custDataLst>
              <p:tags r:id="rId5"/>
            </p:custDataLst>
          </p:nvPr>
        </p:nvSpPr>
        <p:spPr/>
        <p:txBody>
          <a:bodyPr>
            <a:normAutofit/>
          </a:bodyPr>
          <a:lstStyle>
            <a:lvl1pPr>
              <a:defRPr baseline="0">
                <a:latin typeface="Arial" panose="020B0604020202020204" pitchFamily="34" charset="0"/>
              </a:defRPr>
            </a:lvl1pPr>
          </a:lstStyle>
          <a:p>
            <a:fld id="{760FBDFE-C587-4B4C-A407-44438C67B59E}" type="datetimeFigureOut">
              <a:rPr lang="zh-CN" altLang="en-US" smtClean="0"/>
              <a:t>2024/12/6</a:t>
            </a:fld>
            <a:endParaRPr lang="zh-CN" altLang="en-US"/>
          </a:p>
        </p:txBody>
      </p:sp>
      <p:sp>
        <p:nvSpPr>
          <p:cNvPr id="17" name="页脚占位符 16"/>
          <p:cNvSpPr>
            <a:spLocks noGrp="1"/>
          </p:cNvSpPr>
          <p:nvPr>
            <p:ph type="ftr" sz="quarter" idx="11"/>
            <p:custDataLst>
              <p:tags r:id="rId6"/>
            </p:custDataLst>
          </p:nvPr>
        </p:nvSpPr>
        <p:spPr/>
        <p:txBody>
          <a:bodyPr>
            <a:normAutofit/>
          </a:bodyPr>
          <a:lstStyle>
            <a:lvl1pPr>
              <a:defRPr baseline="0">
                <a:latin typeface="Arial" panose="020B0604020202020204" pitchFamily="34" charset="0"/>
              </a:defRPr>
            </a:lvl1pPr>
          </a:lstStyle>
          <a:p>
            <a:endParaRPr lang="zh-CN" altLang="en-US" dirty="0"/>
          </a:p>
        </p:txBody>
      </p:sp>
      <p:sp>
        <p:nvSpPr>
          <p:cNvPr id="18" name="灯片编号占位符 17"/>
          <p:cNvSpPr>
            <a:spLocks noGrp="1"/>
          </p:cNvSpPr>
          <p:nvPr>
            <p:ph type="sldNum" sz="quarter" idx="12"/>
            <p:custDataLst>
              <p:tags r:id="rId7"/>
            </p:custDataLst>
          </p:nvPr>
        </p:nvSpPr>
        <p:spPr/>
        <p:txBody>
          <a:bodyPr>
            <a:normAutofit/>
          </a:bodyPr>
          <a:lstStyle>
            <a:lvl1pPr>
              <a:defRPr baseline="0">
                <a:latin typeface="Arial" panose="020B0604020202020204" pitchFamily="34" charset="0"/>
              </a:defRPr>
            </a:lvl1pPr>
          </a:lstStyle>
          <a:p>
            <a:fld id="{49AE70B2-8BF9-45C0-BB95-33D1B9D3A854}" type="slidenum">
              <a:rPr lang="zh-CN" altLang="en-US" smtClean="0"/>
              <a:t>‹#›</a:t>
            </a:fld>
            <a:endParaRPr lang="zh-CN" altLang="en-US" dirty="0"/>
          </a:p>
        </p:txBody>
      </p:sp>
      <p:sp>
        <p:nvSpPr>
          <p:cNvPr id="3" name="副标题 2"/>
          <p:cNvSpPr>
            <a:spLocks noGrp="1"/>
          </p:cNvSpPr>
          <p:nvPr>
            <p:ph type="subTitle" idx="1" hasCustomPrompt="1"/>
            <p:custDataLst>
              <p:tags r:id="rId8"/>
            </p:custDataLst>
          </p:nvPr>
        </p:nvSpPr>
        <p:spPr>
          <a:xfrm>
            <a:off x="1166997" y="4094081"/>
            <a:ext cx="6476400" cy="705600"/>
          </a:xfrm>
        </p:spPr>
        <p:txBody>
          <a:bodyPr lIns="90000" tIns="46800" rIns="90000" bIns="46800">
            <a:normAutofit/>
          </a:bodyPr>
          <a:lstStyle>
            <a:lvl1pPr marL="0" indent="0" algn="l" eaLnBrk="1" fontAlgn="auto" latinLnBrk="0" hangingPunct="1">
              <a:lnSpc>
                <a:spcPct val="100000"/>
              </a:lnSpc>
              <a:buNone/>
              <a:defRPr sz="1400" u="none" strike="noStrike" kern="1200" cap="none" spc="200" normalizeH="0" baseline="0">
                <a:solidFill>
                  <a:schemeClr val="accent1"/>
                </a:solidFill>
                <a:uFillTx/>
                <a:latin typeface="Arial" panose="020B0604020202020204" pitchFamily="34" charset="0"/>
                <a:ea typeface="微软雅黑" panose="020B050302020402020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p>
        </p:txBody>
      </p:sp>
      <p:sp>
        <p:nvSpPr>
          <p:cNvPr id="2" name="标题 1"/>
          <p:cNvSpPr>
            <a:spLocks noGrp="1"/>
          </p:cNvSpPr>
          <p:nvPr>
            <p:ph type="ctrTitle" hasCustomPrompt="1"/>
            <p:custDataLst>
              <p:tags r:id="rId9"/>
            </p:custDataLst>
          </p:nvPr>
        </p:nvSpPr>
        <p:spPr>
          <a:xfrm>
            <a:off x="1167009" y="1669518"/>
            <a:ext cx="8227713" cy="2348174"/>
          </a:xfrm>
        </p:spPr>
        <p:txBody>
          <a:bodyPr lIns="90000" tIns="46800" rIns="90000" bIns="46800" anchor="b" anchorCtr="0">
            <a:normAutofit/>
          </a:bodyPr>
          <a:lstStyle>
            <a:lvl1pPr algn="l" eaLnBrk="1" fontAlgn="auto" latinLnBrk="0" hangingPunct="1">
              <a:lnSpc>
                <a:spcPct val="100000"/>
              </a:lnSpc>
              <a:defRPr sz="6000" spc="600" baseline="0">
                <a:solidFill>
                  <a:schemeClr val="accent1"/>
                </a:solidFill>
                <a:latin typeface="Arial" panose="020B0604020202020204" pitchFamily="34" charset="0"/>
                <a:ea typeface="汉仪旗黑-85S" panose="00020600040101010101" charset="-122"/>
              </a:defRPr>
            </a:lvl1pPr>
          </a:lstStyle>
          <a:p>
            <a:r>
              <a:rPr lang="zh-CN" altLang="en-US" dirty="0"/>
              <a:t>编辑标题</a:t>
            </a:r>
          </a:p>
        </p:txBody>
      </p:sp>
      <p:sp>
        <p:nvSpPr>
          <p:cNvPr id="5" name="文本占位符 4"/>
          <p:cNvSpPr>
            <a:spLocks noGrp="1"/>
          </p:cNvSpPr>
          <p:nvPr>
            <p:ph type="body" sz="quarter" idx="13" hasCustomPrompt="1"/>
            <p:custDataLst>
              <p:tags r:id="rId10"/>
            </p:custDataLst>
          </p:nvPr>
        </p:nvSpPr>
        <p:spPr>
          <a:xfrm>
            <a:off x="1296231" y="4887752"/>
            <a:ext cx="3157782" cy="388800"/>
          </a:xfrm>
        </p:spPr>
        <p:txBody>
          <a:bodyPr lIns="90000" tIns="46800" rIns="90000" bIns="46800">
            <a:normAutofit/>
          </a:bodyPr>
          <a:lstStyle>
            <a:lvl1pPr marL="0" indent="0">
              <a:buNone/>
              <a:defRPr sz="1400" baseline="0">
                <a:solidFill>
                  <a:schemeClr val="bg1"/>
                </a:solidFill>
                <a:latin typeface="Arial" panose="020B0604020202020204" pitchFamily="34" charset="0"/>
                <a:ea typeface="微软雅黑" panose="020B0503020204020204" charset="-122"/>
              </a:defRPr>
            </a:lvl1pPr>
            <a:lvl2pPr marL="457200" indent="0">
              <a:buNone/>
              <a:defRPr/>
            </a:lvl2pPr>
            <a:lvl3pPr marL="914400" indent="0">
              <a:buNone/>
              <a:defRPr/>
            </a:lvl3pPr>
            <a:lvl4pPr marL="1371600" indent="0">
              <a:buNone/>
              <a:defRPr/>
            </a:lvl4pPr>
            <a:lvl5pPr marL="1828800" indent="0">
              <a:buNone/>
              <a:defRPr/>
            </a:lvl5pPr>
          </a:lstStyle>
          <a:p>
            <a:pPr lvl="0"/>
            <a:r>
              <a:rPr lang="zh-CN" altLang="en-US" dirty="0"/>
              <a:t>编辑文本</a:t>
            </a:r>
          </a:p>
        </p:txBody>
      </p:sp>
      <p:sp>
        <p:nvSpPr>
          <p:cNvPr id="30" name="文本占位符 4"/>
          <p:cNvSpPr>
            <a:spLocks noGrp="1"/>
          </p:cNvSpPr>
          <p:nvPr>
            <p:ph type="body" sz="quarter" idx="14" hasCustomPrompt="1"/>
            <p:custDataLst>
              <p:tags r:id="rId11"/>
            </p:custDataLst>
          </p:nvPr>
        </p:nvSpPr>
        <p:spPr>
          <a:xfrm>
            <a:off x="1296231" y="5345871"/>
            <a:ext cx="3157782" cy="388800"/>
          </a:xfrm>
        </p:spPr>
        <p:txBody>
          <a:bodyPr lIns="90000" tIns="46800" rIns="90000" bIns="46800">
            <a:normAutofit/>
          </a:bodyPr>
          <a:lstStyle>
            <a:lvl1pPr marL="0" indent="0">
              <a:buNone/>
              <a:defRPr sz="1400" baseline="0">
                <a:solidFill>
                  <a:schemeClr val="bg1"/>
                </a:solidFill>
                <a:latin typeface="Arial" panose="020B0604020202020204" pitchFamily="34" charset="0"/>
                <a:ea typeface="微软雅黑" panose="020B0503020204020204" charset="-122"/>
              </a:defRPr>
            </a:lvl1pPr>
            <a:lvl2pPr marL="457200" indent="0">
              <a:buNone/>
              <a:defRPr/>
            </a:lvl2pPr>
            <a:lvl3pPr marL="914400" indent="0">
              <a:buNone/>
              <a:defRPr/>
            </a:lvl3pPr>
            <a:lvl4pPr marL="1371600" indent="0">
              <a:buNone/>
              <a:defRPr/>
            </a:lvl4pPr>
            <a:lvl5pPr marL="1828800" indent="0">
              <a:buNone/>
              <a:defRPr/>
            </a:lvl5pPr>
          </a:lstStyle>
          <a:p>
            <a:pPr lvl="0"/>
            <a:r>
              <a:rPr lang="zh-CN" altLang="en-US" dirty="0"/>
              <a:t>编辑文本</a:t>
            </a:r>
          </a:p>
        </p:txBody>
      </p:sp>
      <p:grpSp>
        <p:nvGrpSpPr>
          <p:cNvPr id="6" name="组合 5"/>
          <p:cNvGrpSpPr/>
          <p:nvPr userDrawn="1">
            <p:custDataLst>
              <p:tags r:id="rId12"/>
            </p:custDataLst>
          </p:nvPr>
        </p:nvGrpSpPr>
        <p:grpSpPr>
          <a:xfrm>
            <a:off x="0" y="-1"/>
            <a:ext cx="12192000" cy="6858001"/>
            <a:chOff x="0" y="-1"/>
            <a:chExt cx="12192000" cy="6858001"/>
          </a:xfrm>
        </p:grpSpPr>
        <p:sp>
          <p:nvSpPr>
            <p:cNvPr id="24" name="稻壳儿春秋广告/盗版必究        原创来源：http://chn.docer.com/works?userid=199329941#!/work_time"/>
            <p:cNvSpPr/>
            <p:nvPr>
              <p:custDataLst>
                <p:tags r:id="rId13"/>
              </p:custDataLst>
            </p:nvPr>
          </p:nvSpPr>
          <p:spPr>
            <a:xfrm>
              <a:off x="0" y="-1"/>
              <a:ext cx="16002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20" name="稻壳儿春秋广告/盗版必究        原创来源：http://chn.docer.com/works?userid=199329941#!/work_time"/>
            <p:cNvSpPr/>
            <p:nvPr>
              <p:custDataLst>
                <p:tags r:id="rId14"/>
              </p:custDataLst>
            </p:nvPr>
          </p:nvSpPr>
          <p:spPr>
            <a:xfrm>
              <a:off x="10591800" y="5257800"/>
              <a:ext cx="16002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grpSp>
    </p:spTree>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grpSp>
        <p:nvGrpSpPr>
          <p:cNvPr id="10" name="组合 9"/>
          <p:cNvGrpSpPr/>
          <p:nvPr userDrawn="1">
            <p:custDataLst>
              <p:tags r:id="rId1"/>
            </p:custDataLst>
          </p:nvPr>
        </p:nvGrpSpPr>
        <p:grpSpPr>
          <a:xfrm>
            <a:off x="0" y="0"/>
            <a:ext cx="12191999" cy="6857999"/>
            <a:chOff x="0" y="0"/>
            <a:chExt cx="12191999" cy="6857999"/>
          </a:xfrm>
        </p:grpSpPr>
        <p:sp>
          <p:nvSpPr>
            <p:cNvPr id="7" name="稻壳儿春秋广告/盗版必究        原创来源：http://chn.docer.com/works?userid=199329941#!/work_time"/>
            <p:cNvSpPr/>
            <p:nvPr userDrawn="1">
              <p:custDataLst>
                <p:tags r:id="rId7"/>
              </p:custDataLst>
            </p:nvPr>
          </p:nvSpPr>
          <p:spPr>
            <a:xfrm>
              <a:off x="11524592" y="6190592"/>
              <a:ext cx="667407" cy="6674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微软雅黑" panose="020B0503020204020204" charset="-122"/>
                <a:ea typeface="微软雅黑" panose="020B0503020204020204" charset="-122"/>
              </a:endParaRPr>
            </a:p>
          </p:txBody>
        </p:sp>
        <p:sp>
          <p:nvSpPr>
            <p:cNvPr id="8" name="稻壳儿春秋广告/盗版必究        原创来源：http://chn.docer.com/works?userid=199329941#!/work_time"/>
            <p:cNvSpPr/>
            <p:nvPr userDrawn="1">
              <p:custDataLst>
                <p:tags r:id="rId8"/>
              </p:custDataLst>
            </p:nvPr>
          </p:nvSpPr>
          <p:spPr>
            <a:xfrm>
              <a:off x="571500" y="571500"/>
              <a:ext cx="147243" cy="14724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微软雅黑" panose="020B0503020204020204" charset="-122"/>
                <a:ea typeface="微软雅黑" panose="020B0503020204020204" charset="-122"/>
              </a:endParaRPr>
            </a:p>
          </p:txBody>
        </p:sp>
        <p:sp>
          <p:nvSpPr>
            <p:cNvPr id="9" name="TextBox 18"/>
            <p:cNvSpPr/>
            <p:nvPr userDrawn="1">
              <p:custDataLst>
                <p:tags r:id="rId9"/>
              </p:custDataLst>
            </p:nvPr>
          </p:nvSpPr>
          <p:spPr>
            <a:xfrm>
              <a:off x="0" y="0"/>
              <a:ext cx="571500" cy="571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微软雅黑" panose="020B0503020204020204" charset="-122"/>
                <a:ea typeface="微软雅黑" panose="020B0503020204020204" charset="-122"/>
              </a:endParaRPr>
            </a:p>
          </p:txBody>
        </p:sp>
      </p:grpSp>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20000"/>
              </a:lnSpc>
              <a:buNone/>
              <a:defRPr kumimoji="0" lang="zh-CN" altLang="en-US" sz="2400" b="1" i="0" u="none" strike="noStrike" kern="1200" cap="none" spc="200" normalizeH="0" baseline="0" noProof="1" dirty="0">
                <a:solidFill>
                  <a:schemeClr val="tx1">
                    <a:lumMod val="85000"/>
                    <a:lumOff val="15000"/>
                  </a:schemeClr>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p>
        </p:txBody>
      </p:sp>
      <p:sp>
        <p:nvSpPr>
          <p:cNvPr id="3" name="内容占位符 2"/>
          <p:cNvSpPr>
            <a:spLocks noGrp="1"/>
          </p:cNvSpPr>
          <p:nvPr>
            <p:ph idx="1"/>
            <p:custDataLst>
              <p:tags r:id="rId3"/>
            </p:custDataLst>
          </p:nvPr>
        </p:nvSpPr>
        <p:spPr>
          <a:xfrm>
            <a:off x="669882" y="952508"/>
            <a:ext cx="10852237" cy="5388907"/>
          </a:xfrm>
        </p:spPr>
        <p:txBody>
          <a:bodyPr vert="horz" lIns="101600" tIns="0" rIns="82550" bIns="0" rtlCol="0">
            <a:noAutofit/>
          </a:bodyPr>
          <a:lstStyle>
            <a:lvl1pPr marL="228600" marR="0" lvl="0"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2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4" name="日期占位符 3"/>
          <p:cNvSpPr>
            <a:spLocks noGrp="1"/>
          </p:cNvSpPr>
          <p:nvPr>
            <p:ph type="dt" sz="half" idx="10"/>
            <p:custDataLst>
              <p:tags r:id="rId4"/>
            </p:custDataLst>
          </p:nvPr>
        </p:nvSpPr>
        <p:spPr/>
        <p:txBody>
          <a:bodyPr/>
          <a:lstStyle>
            <a:lvl1pPr>
              <a:lnSpc>
                <a:spcPct val="120000"/>
              </a:lnSpc>
              <a:defRPr>
                <a:latin typeface="微软雅黑" panose="020B0503020204020204" charset="-122"/>
                <a:ea typeface="微软雅黑" panose="020B0503020204020204" charset="-122"/>
              </a:defRPr>
            </a:lvl1p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5"/>
            </p:custDataLst>
          </p:nvPr>
        </p:nvSpPr>
        <p:spPr/>
        <p:txBody>
          <a:bodyPr/>
          <a:lstStyle>
            <a:lvl1pPr>
              <a:lnSpc>
                <a:spcPct val="120000"/>
              </a:lnSpc>
              <a:defRPr>
                <a:latin typeface="微软雅黑" panose="020B0503020204020204" charset="-122"/>
                <a:ea typeface="微软雅黑" panose="020B0503020204020204" charset="-122"/>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lnSpc>
                <a:spcPct val="120000"/>
              </a:lnSpc>
              <a:defRPr>
                <a:latin typeface="微软雅黑" panose="020B0503020204020204" charset="-122"/>
                <a:ea typeface="微软雅黑" panose="020B0503020204020204" charset="-122"/>
              </a:defRPr>
            </a:lvl1pPr>
          </a:lstStyle>
          <a:p>
            <a:fld id="{49AE70B2-8BF9-45C0-BB95-33D1B9D3A854}" type="slidenum">
              <a:rPr lang="zh-CN" altLang="en-US" smtClean="0"/>
              <a:t>‹#›</a:t>
            </a:fld>
            <a:endParaRPr lang="zh-CN" altLang="en-US"/>
          </a:p>
        </p:txBody>
      </p:sp>
    </p:spTree>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7" name="稻壳儿春秋广告/盗版必究        原创来源：http://chn.docer.com/works?userid=199329941#!/work_time"/>
          <p:cNvSpPr/>
          <p:nvPr>
            <p:custDataLst>
              <p:tags r:id="rId1"/>
            </p:custDataLst>
          </p:nvPr>
        </p:nvSpPr>
        <p:spPr>
          <a:xfrm>
            <a:off x="6096000" y="0"/>
            <a:ext cx="6096000" cy="6858000"/>
          </a:xfrm>
          <a:prstGeom prst="rect">
            <a:avLst/>
          </a:prstGeom>
          <a:blipFill dpi="0" rotWithShape="1">
            <a:blip r:embed="rId10" cstate="email"/>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dirty="0">
              <a:latin typeface="Arial" panose="020B0604020202020204" pitchFamily="34" charset="0"/>
            </a:endParaRPr>
          </a:p>
        </p:txBody>
      </p:sp>
      <p:sp>
        <p:nvSpPr>
          <p:cNvPr id="2" name="标题 1"/>
          <p:cNvSpPr>
            <a:spLocks noGrp="1"/>
          </p:cNvSpPr>
          <p:nvPr>
            <p:ph type="title" hasCustomPrompt="1"/>
            <p:custDataLst>
              <p:tags r:id="rId2"/>
            </p:custDataLst>
          </p:nvPr>
        </p:nvSpPr>
        <p:spPr>
          <a:xfrm>
            <a:off x="150368" y="2763297"/>
            <a:ext cx="5778484" cy="824970"/>
          </a:xfrm>
        </p:spPr>
        <p:txBody>
          <a:bodyPr lIns="90000" tIns="46800" rIns="90000" bIns="46800" anchor="t" anchorCtr="0">
            <a:normAutofit/>
          </a:bodyPr>
          <a:lstStyle>
            <a:lvl1pPr algn="ctr">
              <a:defRPr sz="4000" u="none" strike="noStrike" kern="1200" cap="none" spc="300" normalizeH="0" baseline="0">
                <a:solidFill>
                  <a:schemeClr val="tx1"/>
                </a:solidFill>
                <a:uFillTx/>
                <a:latin typeface="Arial" panose="020B0604020202020204" pitchFamily="34" charset="0"/>
                <a:ea typeface="汉仪旗黑-85S" panose="00020600040101010101" charset="-122"/>
              </a:defRPr>
            </a:lvl1pPr>
          </a:lstStyle>
          <a:p>
            <a:r>
              <a:rPr lang="zh-CN" altLang="en-US" dirty="0"/>
              <a:t>单此处编辑标题</a:t>
            </a:r>
          </a:p>
        </p:txBody>
      </p:sp>
      <p:sp>
        <p:nvSpPr>
          <p:cNvPr id="3" name="文本占位符 2"/>
          <p:cNvSpPr>
            <a:spLocks noGrp="1"/>
          </p:cNvSpPr>
          <p:nvPr>
            <p:ph type="body" idx="1"/>
            <p:custDataLst>
              <p:tags r:id="rId3"/>
            </p:custDataLst>
          </p:nvPr>
        </p:nvSpPr>
        <p:spPr>
          <a:xfrm>
            <a:off x="150368" y="3655807"/>
            <a:ext cx="5778484" cy="484113"/>
          </a:xfrm>
        </p:spPr>
        <p:txBody>
          <a:bodyPr lIns="90000" tIns="46800" rIns="90000" bIns="46800">
            <a:normAutofit/>
          </a:bodyPr>
          <a:lstStyle>
            <a:lvl1pPr marL="0" indent="0" algn="ctr" eaLnBrk="1" fontAlgn="auto" latinLnBrk="0" hangingPunct="1">
              <a:buNone/>
              <a:defRPr kumimoji="0" lang="zh-CN" altLang="en-US" sz="1400" b="0" i="0" u="none" strike="noStrike" kern="1200" cap="none" spc="150" normalizeH="0" baseline="0" noProof="1">
                <a:solidFill>
                  <a:schemeClr val="tx1"/>
                </a:solidFill>
                <a:uFillTx/>
                <a:latin typeface="Arial" panose="020B0604020202020204" pitchFamily="34" charset="0"/>
                <a:ea typeface="微软雅黑" panose="020B050302020402020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p>
        </p:txBody>
      </p:sp>
      <p:sp>
        <p:nvSpPr>
          <p:cNvPr id="4" name="日期占位符 3"/>
          <p:cNvSpPr>
            <a:spLocks noGrp="1"/>
          </p:cNvSpPr>
          <p:nvPr>
            <p:ph type="dt" sz="half" idx="10"/>
            <p:custDataLst>
              <p:tags r:id="rId4"/>
            </p:custDataLst>
          </p:nvPr>
        </p:nvSpPr>
        <p:spPr/>
        <p:txBody>
          <a:bodyPr>
            <a:normAutofit/>
          </a:bodyPr>
          <a:lstStyle>
            <a:lvl1pPr>
              <a:defRPr baseline="0">
                <a:latin typeface="Arial" panose="020B0604020202020204" pitchFamily="34" charset="0"/>
              </a:defRPr>
            </a:lvl1p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5"/>
            </p:custDataLst>
          </p:nvPr>
        </p:nvSpPr>
        <p:spPr/>
        <p:txBody>
          <a:bodyPr>
            <a:normAutofit/>
          </a:bodyPr>
          <a:lstStyle>
            <a:lvl1pPr>
              <a:defRPr baseline="0">
                <a:latin typeface="Arial" panose="020B0604020202020204"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normAutofit/>
          </a:bodyPr>
          <a:lstStyle>
            <a:lvl1pPr>
              <a:defRPr baseline="0">
                <a:latin typeface="Arial" panose="020B0604020202020204" pitchFamily="34" charset="0"/>
              </a:defRPr>
            </a:lvl1pPr>
          </a:lstStyle>
          <a:p>
            <a:fld id="{49AE70B2-8BF9-45C0-BB95-33D1B9D3A854}" type="slidenum">
              <a:rPr lang="zh-CN" altLang="en-US" smtClean="0"/>
              <a:t>‹#›</a:t>
            </a:fld>
            <a:endParaRPr lang="zh-CN" altLang="en-US"/>
          </a:p>
        </p:txBody>
      </p:sp>
      <p:sp>
        <p:nvSpPr>
          <p:cNvPr id="8" name="稻壳儿春秋广告/盗版必究        原创来源：http://chn.docer.com/works?userid=199329941#!/work_time"/>
          <p:cNvSpPr/>
          <p:nvPr>
            <p:custDataLst>
              <p:tags r:id="rId7"/>
            </p:custDataLst>
          </p:nvPr>
        </p:nvSpPr>
        <p:spPr>
          <a:xfrm>
            <a:off x="571500" y="571500"/>
            <a:ext cx="147243" cy="14724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p>
            <a:pPr algn="ctr"/>
            <a:endParaRPr lang="zh-CN" altLang="en-US" baseline="0">
              <a:latin typeface="Arial" panose="020B0604020202020204" pitchFamily="34" charset="0"/>
            </a:endParaRPr>
          </a:p>
        </p:txBody>
      </p:sp>
      <p:sp>
        <p:nvSpPr>
          <p:cNvPr id="9" name="TextBox 18"/>
          <p:cNvSpPr/>
          <p:nvPr>
            <p:custDataLst>
              <p:tags r:id="rId8"/>
            </p:custDataLst>
          </p:nvPr>
        </p:nvSpPr>
        <p:spPr>
          <a:xfrm>
            <a:off x="0" y="0"/>
            <a:ext cx="571500" cy="571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Tree>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grpSp>
        <p:nvGrpSpPr>
          <p:cNvPr id="11" name="组合 10"/>
          <p:cNvGrpSpPr/>
          <p:nvPr userDrawn="1">
            <p:custDataLst>
              <p:tags r:id="rId1"/>
            </p:custDataLst>
          </p:nvPr>
        </p:nvGrpSpPr>
        <p:grpSpPr>
          <a:xfrm>
            <a:off x="0" y="0"/>
            <a:ext cx="12191999" cy="6857999"/>
            <a:chOff x="0" y="0"/>
            <a:chExt cx="12191999" cy="6857999"/>
          </a:xfrm>
        </p:grpSpPr>
        <p:sp>
          <p:nvSpPr>
            <p:cNvPr id="8" name="稻壳儿春秋广告/盗版必究        原创来源：http://chn.docer.com/works?userid=199329941#!/work_time"/>
            <p:cNvSpPr/>
            <p:nvPr userDrawn="1">
              <p:custDataLst>
                <p:tags r:id="rId8"/>
              </p:custDataLst>
            </p:nvPr>
          </p:nvSpPr>
          <p:spPr>
            <a:xfrm>
              <a:off x="11524592" y="6190592"/>
              <a:ext cx="667407" cy="6674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稻壳儿春秋广告/盗版必究        原创来源：http://chn.docer.com/works?userid=199329941#!/work_time"/>
            <p:cNvSpPr/>
            <p:nvPr userDrawn="1">
              <p:custDataLst>
                <p:tags r:id="rId9"/>
              </p:custDataLst>
            </p:nvPr>
          </p:nvSpPr>
          <p:spPr>
            <a:xfrm>
              <a:off x="571500" y="571500"/>
              <a:ext cx="147243" cy="14724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TextBox 18"/>
            <p:cNvSpPr/>
            <p:nvPr userDrawn="1">
              <p:custDataLst>
                <p:tags r:id="rId10"/>
              </p:custDataLst>
            </p:nvPr>
          </p:nvSpPr>
          <p:spPr>
            <a:xfrm>
              <a:off x="0" y="0"/>
              <a:ext cx="571500" cy="571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20000"/>
              </a:lnSpc>
              <a:buNone/>
              <a:defRPr kumimoji="0" lang="zh-CN" altLang="en-US" sz="2400" b="1" i="0" u="none" strike="noStrike" kern="1200" cap="none" spc="200" normalizeH="0" baseline="0" noProof="1" dirty="0">
                <a:solidFill>
                  <a:schemeClr val="tx1">
                    <a:lumMod val="85000"/>
                    <a:lumOff val="15000"/>
                  </a:schemeClr>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p>
        </p:txBody>
      </p:sp>
      <p:sp>
        <p:nvSpPr>
          <p:cNvPr id="3" name="内容占位符 2"/>
          <p:cNvSpPr>
            <a:spLocks noGrp="1"/>
          </p:cNvSpPr>
          <p:nvPr>
            <p:ph sz="half" idx="1"/>
            <p:custDataLst>
              <p:tags r:id="rId3"/>
            </p:custDataLst>
          </p:nvPr>
        </p:nvSpPr>
        <p:spPr>
          <a:xfrm>
            <a:off x="669930" y="952508"/>
            <a:ext cx="5283242" cy="5388907"/>
          </a:xfrm>
        </p:spPr>
        <p:txBody>
          <a:bodyPr vert="horz" lIns="101600" tIns="0" rIns="82550" bIns="0" rtlCol="0">
            <a:noAutofit/>
          </a:bodyPr>
          <a:lstStyle>
            <a:lvl1pPr marL="228600" marR="0" lvl="0"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2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4" name="内容占位符 3"/>
          <p:cNvSpPr>
            <a:spLocks noGrp="1"/>
          </p:cNvSpPr>
          <p:nvPr>
            <p:ph sz="half" idx="2"/>
            <p:custDataLst>
              <p:tags r:id="rId4"/>
            </p:custDataLst>
          </p:nvPr>
        </p:nvSpPr>
        <p:spPr>
          <a:xfrm>
            <a:off x="6238877" y="952508"/>
            <a:ext cx="5283242" cy="5388907"/>
          </a:xfrm>
        </p:spPr>
        <p:txBody>
          <a:bodyPr>
            <a:noAutofit/>
          </a:bodyPr>
          <a:lstStyle>
            <a:lvl1pPr>
              <a:lnSpc>
                <a:spcPct val="120000"/>
              </a:lnSpc>
              <a:defRPr sz="1600">
                <a:solidFill>
                  <a:schemeClr val="tx1">
                    <a:lumMod val="85000"/>
                    <a:lumOff val="15000"/>
                  </a:schemeClr>
                </a:solidFill>
                <a:latin typeface="微软雅黑" panose="020B0503020204020204" charset="-122"/>
                <a:ea typeface="微软雅黑" panose="020B0503020204020204" charset="-122"/>
              </a:defRPr>
            </a:lvl1pPr>
            <a:lvl2pPr>
              <a:lnSpc>
                <a:spcPct val="120000"/>
              </a:lnSpc>
              <a:defRPr sz="1600">
                <a:solidFill>
                  <a:schemeClr val="tx1">
                    <a:lumMod val="85000"/>
                    <a:lumOff val="15000"/>
                  </a:schemeClr>
                </a:solidFill>
                <a:latin typeface="微软雅黑" panose="020B0503020204020204" charset="-122"/>
                <a:ea typeface="微软雅黑" panose="020B0503020204020204" charset="-122"/>
              </a:defRPr>
            </a:lvl2pPr>
            <a:lvl3pPr>
              <a:lnSpc>
                <a:spcPct val="120000"/>
              </a:lnSpc>
              <a:defRPr sz="1600">
                <a:solidFill>
                  <a:schemeClr val="tx1">
                    <a:lumMod val="85000"/>
                    <a:lumOff val="15000"/>
                  </a:schemeClr>
                </a:solidFill>
                <a:latin typeface="微软雅黑" panose="020B0503020204020204" charset="-122"/>
                <a:ea typeface="微软雅黑" panose="020B0503020204020204" charset="-122"/>
              </a:defRPr>
            </a:lvl3pPr>
            <a:lvl4pPr>
              <a:lnSpc>
                <a:spcPct val="120000"/>
              </a:lnSpc>
              <a:defRPr sz="1600">
                <a:solidFill>
                  <a:schemeClr val="tx1">
                    <a:lumMod val="85000"/>
                    <a:lumOff val="15000"/>
                  </a:schemeClr>
                </a:solidFill>
                <a:latin typeface="微软雅黑" panose="020B0503020204020204" charset="-122"/>
                <a:ea typeface="微软雅黑" panose="020B0503020204020204" charset="-122"/>
              </a:defRPr>
            </a:lvl4pPr>
            <a:lvl5pPr>
              <a:lnSpc>
                <a:spcPct val="120000"/>
              </a:lnSpc>
              <a:defRPr sz="1600">
                <a:solidFill>
                  <a:schemeClr val="tx1">
                    <a:lumMod val="85000"/>
                    <a:lumOff val="15000"/>
                  </a:schemeClr>
                </a:solidFill>
                <a:latin typeface="微软雅黑" panose="020B0503020204020204" charset="-122"/>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5" name="日期占位符 4"/>
          <p:cNvSpPr>
            <a:spLocks noGrp="1"/>
          </p:cNvSpPr>
          <p:nvPr>
            <p:ph type="dt" sz="half" idx="10"/>
            <p:custDataLst>
              <p:tags r:id="rId5"/>
            </p:custDataLst>
          </p:nvPr>
        </p:nvSpPr>
        <p:spPr/>
        <p:txBody>
          <a:bodyPr/>
          <a:lstStyle>
            <a:lvl1pPr>
              <a:lnSpc>
                <a:spcPct val="120000"/>
              </a:lnSpc>
              <a:defRPr/>
            </a:lvl1pPr>
          </a:lstStyle>
          <a:p>
            <a:fld id="{760FBDFE-C587-4B4C-A407-44438C67B59E}" type="datetimeFigureOut">
              <a:rPr lang="zh-CN" altLang="en-US" smtClean="0"/>
              <a:t>2024/12/6</a:t>
            </a:fld>
            <a:endParaRPr lang="zh-CN" altLang="en-US"/>
          </a:p>
        </p:txBody>
      </p:sp>
      <p:sp>
        <p:nvSpPr>
          <p:cNvPr id="6" name="页脚占位符 5"/>
          <p:cNvSpPr>
            <a:spLocks noGrp="1"/>
          </p:cNvSpPr>
          <p:nvPr>
            <p:ph type="ftr" sz="quarter" idx="11"/>
            <p:custDataLst>
              <p:tags r:id="rId6"/>
            </p:custDataLst>
          </p:nvPr>
        </p:nvSpPr>
        <p:spPr/>
        <p:txBody>
          <a:bodyPr/>
          <a:lstStyle>
            <a:lvl1pPr>
              <a:lnSpc>
                <a:spcPct val="120000"/>
              </a:lnSpc>
              <a:defRPr/>
            </a:lvl1pPr>
          </a:lstStyle>
          <a:p>
            <a:endParaRPr lang="zh-CN" altLang="en-US"/>
          </a:p>
        </p:txBody>
      </p:sp>
      <p:sp>
        <p:nvSpPr>
          <p:cNvPr id="7" name="灯片编号占位符 6"/>
          <p:cNvSpPr>
            <a:spLocks noGrp="1"/>
          </p:cNvSpPr>
          <p:nvPr>
            <p:ph type="sldNum" sz="quarter" idx="12"/>
            <p:custDataLst>
              <p:tags r:id="rId7"/>
            </p:custDataLst>
          </p:nvPr>
        </p:nvSpPr>
        <p:spPr/>
        <p:txBody>
          <a:bodyPr/>
          <a:lstStyle>
            <a:lvl1pPr>
              <a:lnSpc>
                <a:spcPct val="120000"/>
              </a:lnSpc>
              <a:defRPr/>
            </a:lvl1pPr>
          </a:lstStyle>
          <a:p>
            <a:fld id="{49AE70B2-8BF9-45C0-BB95-33D1B9D3A854}" type="slidenum">
              <a:rPr lang="zh-CN" altLang="en-US" smtClean="0"/>
              <a:t>‹#›</a:t>
            </a:fld>
            <a:endParaRPr lang="zh-CN" altLang="en-US"/>
          </a:p>
        </p:txBody>
      </p:sp>
    </p:spTree>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比较">
    <p:spTree>
      <p:nvGrpSpPr>
        <p:cNvPr id="1" name=""/>
        <p:cNvGrpSpPr/>
        <p:nvPr/>
      </p:nvGrpSpPr>
      <p:grpSpPr>
        <a:xfrm>
          <a:off x="0" y="0"/>
          <a:ext cx="0" cy="0"/>
          <a:chOff x="0" y="0"/>
          <a:chExt cx="0" cy="0"/>
        </a:xfrm>
      </p:grpSpPr>
      <p:grpSp>
        <p:nvGrpSpPr>
          <p:cNvPr id="13" name="组合 12"/>
          <p:cNvGrpSpPr/>
          <p:nvPr userDrawn="1">
            <p:custDataLst>
              <p:tags r:id="rId1"/>
            </p:custDataLst>
          </p:nvPr>
        </p:nvGrpSpPr>
        <p:grpSpPr>
          <a:xfrm>
            <a:off x="0" y="0"/>
            <a:ext cx="12191999" cy="6857999"/>
            <a:chOff x="0" y="0"/>
            <a:chExt cx="12191999" cy="6857999"/>
          </a:xfrm>
        </p:grpSpPr>
        <p:sp>
          <p:nvSpPr>
            <p:cNvPr id="10" name="稻壳儿春秋广告/盗版必究        原创来源：http://chn.docer.com/works?userid=199329941#!/work_time"/>
            <p:cNvSpPr/>
            <p:nvPr userDrawn="1">
              <p:custDataLst>
                <p:tags r:id="rId10"/>
              </p:custDataLst>
            </p:nvPr>
          </p:nvSpPr>
          <p:spPr>
            <a:xfrm>
              <a:off x="11524592" y="6190592"/>
              <a:ext cx="667407" cy="6674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稻壳儿春秋广告/盗版必究        原创来源：http://chn.docer.com/works?userid=199329941#!/work_time"/>
            <p:cNvSpPr/>
            <p:nvPr userDrawn="1">
              <p:custDataLst>
                <p:tags r:id="rId11"/>
              </p:custDataLst>
            </p:nvPr>
          </p:nvSpPr>
          <p:spPr>
            <a:xfrm>
              <a:off x="571500" y="571500"/>
              <a:ext cx="147243" cy="14724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TextBox 18"/>
            <p:cNvSpPr/>
            <p:nvPr userDrawn="1">
              <p:custDataLst>
                <p:tags r:id="rId12"/>
              </p:custDataLst>
            </p:nvPr>
          </p:nvSpPr>
          <p:spPr>
            <a:xfrm>
              <a:off x="0" y="0"/>
              <a:ext cx="571500" cy="571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20000"/>
              </a:lnSpc>
              <a:buNone/>
              <a:defRPr kumimoji="0" lang="zh-CN" altLang="en-US" sz="2400" b="1" i="0" u="none" strike="noStrike" kern="1200" cap="none" spc="200" normalizeH="0" baseline="0" noProof="1" dirty="0">
                <a:solidFill>
                  <a:schemeClr val="tx1">
                    <a:lumMod val="85000"/>
                    <a:lumOff val="15000"/>
                  </a:schemeClr>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20000"/>
              </a:lnSpc>
              <a:spcAft>
                <a:spcPts val="0"/>
              </a:spcAft>
              <a:buNone/>
              <a:defRPr sz="2000" b="0" u="none" strike="noStrike" kern="1200" cap="none" spc="200" normalizeH="0" baseline="0">
                <a:solidFill>
                  <a:schemeClr val="tx1">
                    <a:lumMod val="85000"/>
                    <a:lumOff val="15000"/>
                  </a:schemeClr>
                </a:solidFill>
                <a:uFillTx/>
                <a:latin typeface="微软雅黑" panose="020B0503020204020204" charset="-122"/>
                <a:ea typeface="微软雅黑" panose="020B050302020402020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p>
        </p:txBody>
      </p:sp>
      <p:sp>
        <p:nvSpPr>
          <p:cNvPr id="4" name="内容占位符 3"/>
          <p:cNvSpPr>
            <a:spLocks noGrp="1"/>
          </p:cNvSpPr>
          <p:nvPr>
            <p:ph sz="half" idx="2"/>
            <p:custDataLst>
              <p:tags r:id="rId4"/>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2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2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p>
        </p:txBody>
      </p:sp>
      <p:sp>
        <p:nvSpPr>
          <p:cNvPr id="6" name="内容占位符 5"/>
          <p:cNvSpPr>
            <a:spLocks noGrp="1"/>
          </p:cNvSpPr>
          <p:nvPr>
            <p:ph sz="quarter" idx="4"/>
            <p:custDataLst>
              <p:tags r:id="rId6"/>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2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7" name="日期占位符 6"/>
          <p:cNvSpPr>
            <a:spLocks noGrp="1"/>
          </p:cNvSpPr>
          <p:nvPr>
            <p:ph type="dt" sz="half" idx="10"/>
            <p:custDataLst>
              <p:tags r:id="rId7"/>
            </p:custDataLst>
          </p:nvPr>
        </p:nvSpPr>
        <p:spPr/>
        <p:txBody>
          <a:bodyPr/>
          <a:lstStyle>
            <a:lvl1pPr>
              <a:lnSpc>
                <a:spcPct val="120000"/>
              </a:lnSpc>
              <a:defRPr/>
            </a:lvl1pPr>
          </a:lstStyle>
          <a:p>
            <a:fld id="{760FBDFE-C587-4B4C-A407-44438C67B59E}" type="datetimeFigureOut">
              <a:rPr lang="zh-CN" altLang="en-US" smtClean="0"/>
              <a:t>2024/12/6</a:t>
            </a:fld>
            <a:endParaRPr lang="zh-CN" altLang="en-US"/>
          </a:p>
        </p:txBody>
      </p:sp>
      <p:sp>
        <p:nvSpPr>
          <p:cNvPr id="8" name="页脚占位符 7"/>
          <p:cNvSpPr>
            <a:spLocks noGrp="1"/>
          </p:cNvSpPr>
          <p:nvPr>
            <p:ph type="ftr" sz="quarter" idx="11"/>
            <p:custDataLst>
              <p:tags r:id="rId8"/>
            </p:custDataLst>
          </p:nvPr>
        </p:nvSpPr>
        <p:spPr/>
        <p:txBody>
          <a:bodyPr/>
          <a:lstStyle>
            <a:lvl1pPr>
              <a:lnSpc>
                <a:spcPct val="120000"/>
              </a:lnSpc>
              <a:defRPr/>
            </a:lvl1pPr>
          </a:lstStyle>
          <a:p>
            <a:endParaRPr lang="zh-CN" altLang="en-US"/>
          </a:p>
        </p:txBody>
      </p:sp>
      <p:sp>
        <p:nvSpPr>
          <p:cNvPr id="9" name="灯片编号占位符 8"/>
          <p:cNvSpPr>
            <a:spLocks noGrp="1"/>
          </p:cNvSpPr>
          <p:nvPr>
            <p:ph type="sldNum" sz="quarter" idx="12"/>
            <p:custDataLst>
              <p:tags r:id="rId9"/>
            </p:custDataLst>
          </p:nvPr>
        </p:nvSpPr>
        <p:spPr/>
        <p:txBody>
          <a:bodyPr/>
          <a:lstStyle>
            <a:lvl1pPr>
              <a:lnSpc>
                <a:spcPct val="120000"/>
              </a:lnSpc>
              <a:defRPr/>
            </a:lvl1pPr>
          </a:lstStyle>
          <a:p>
            <a:fld id="{49AE70B2-8BF9-45C0-BB95-33D1B9D3A854}" type="slidenum">
              <a:rPr lang="zh-CN" altLang="en-US" smtClean="0"/>
              <a:t>‹#›</a:t>
            </a:fld>
            <a:endParaRPr lang="zh-CN" altLang="en-US"/>
          </a:p>
        </p:txBody>
      </p:sp>
    </p:spTree>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6" name="稻壳儿春秋广告/盗版必究        原创来源：http://chn.docer.com/works?userid=199329941#!/work_time"/>
          <p:cNvSpPr/>
          <p:nvPr userDrawn="1">
            <p:custDataLst>
              <p:tags r:id="rId1"/>
            </p:custDataLst>
          </p:nvPr>
        </p:nvSpPr>
        <p:spPr>
          <a:xfrm>
            <a:off x="0" y="2391507"/>
            <a:ext cx="3103058" cy="3117115"/>
          </a:xfrm>
          <a:prstGeom prst="rect">
            <a:avLst/>
          </a:prstGeom>
          <a:blipFill dpi="0" rotWithShape="1">
            <a:blip r:embed="rId10" cstate="email"/>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7" name="稻壳儿春秋广告/盗版必究        原创来源：http://chn.docer.com/works?userid=199329941#!/work_time"/>
          <p:cNvSpPr/>
          <p:nvPr userDrawn="1">
            <p:custDataLst>
              <p:tags r:id="rId2"/>
            </p:custDataLst>
          </p:nvPr>
        </p:nvSpPr>
        <p:spPr>
          <a:xfrm>
            <a:off x="2017836" y="2391508"/>
            <a:ext cx="1965488" cy="446649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8" name="稻壳儿春秋广告/盗版必究        原创来源：http://chn.docer.com/works?userid=199329941#!/work_time"/>
          <p:cNvSpPr/>
          <p:nvPr userDrawn="1">
            <p:custDataLst>
              <p:tags r:id="rId3"/>
            </p:custDataLst>
          </p:nvPr>
        </p:nvSpPr>
        <p:spPr>
          <a:xfrm>
            <a:off x="0" y="1191177"/>
            <a:ext cx="1200328" cy="120032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9" name="稻壳儿春秋广告/盗版必究        原创来源：http://chn.docer.com/works?userid=199329941#!/work_time"/>
          <p:cNvSpPr/>
          <p:nvPr userDrawn="1">
            <p:custDataLst>
              <p:tags r:id="rId4"/>
            </p:custDataLst>
          </p:nvPr>
        </p:nvSpPr>
        <p:spPr>
          <a:xfrm>
            <a:off x="10991672" y="5657671"/>
            <a:ext cx="1200328" cy="120032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2" name="标题 1"/>
          <p:cNvSpPr>
            <a:spLocks noGrp="1"/>
          </p:cNvSpPr>
          <p:nvPr>
            <p:ph type="title"/>
            <p:custDataLst>
              <p:tags r:id="rId5"/>
            </p:custDataLst>
          </p:nvPr>
        </p:nvSpPr>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p>
        </p:txBody>
      </p:sp>
      <p:sp>
        <p:nvSpPr>
          <p:cNvPr id="3" name="日期占位符 2"/>
          <p:cNvSpPr>
            <a:spLocks noGrp="1"/>
          </p:cNvSpPr>
          <p:nvPr>
            <p:ph type="dt" sz="half" idx="10"/>
            <p:custDataLst>
              <p:tags r:id="rId6"/>
            </p:custDataLst>
          </p:nvPr>
        </p:nvSpPr>
        <p:spPr/>
        <p:txBody>
          <a:bodyPr>
            <a:normAutofit/>
          </a:bodyPr>
          <a:lstStyle>
            <a:lvl1pPr>
              <a:defRPr baseline="0">
                <a:latin typeface="Arial" panose="020B0604020202020204" pitchFamily="34" charset="0"/>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7"/>
            </p:custDataLst>
          </p:nvPr>
        </p:nvSpPr>
        <p:spPr/>
        <p:txBody>
          <a:bodyPr>
            <a:normAutofit/>
          </a:bodyPr>
          <a:lstStyle>
            <a:lvl1pPr>
              <a:defRPr baseline="0">
                <a:latin typeface="Arial" panose="020B0604020202020204" pitchFamily="34" charset="0"/>
              </a:defRPr>
            </a:lvl1pPr>
          </a:lstStyle>
          <a:p>
            <a:endParaRPr lang="zh-CN" altLang="en-US"/>
          </a:p>
        </p:txBody>
      </p:sp>
      <p:sp>
        <p:nvSpPr>
          <p:cNvPr id="5" name="灯片编号占位符 4"/>
          <p:cNvSpPr>
            <a:spLocks noGrp="1"/>
          </p:cNvSpPr>
          <p:nvPr>
            <p:ph type="sldNum" sz="quarter" idx="12"/>
            <p:custDataLst>
              <p:tags r:id="rId8"/>
            </p:custDataLst>
          </p:nvPr>
        </p:nvSpPr>
        <p:spPr/>
        <p:txBody>
          <a:bodyPr>
            <a:normAutofit/>
          </a:bodyPr>
          <a:lstStyle>
            <a:lvl1pPr>
              <a:defRPr baseline="0">
                <a:latin typeface="Arial" panose="020B0604020202020204" pitchFamily="34" charset="0"/>
              </a:defRPr>
            </a:lvl1pPr>
          </a:lstStyle>
          <a:p>
            <a:fld id="{49AE70B2-8BF9-45C0-BB95-33D1B9D3A854}" type="slidenum">
              <a:rPr lang="zh-CN" altLang="en-US" smtClean="0"/>
              <a:t>‹#›</a:t>
            </a:fld>
            <a:endParaRPr lang="zh-CN" altLang="en-US"/>
          </a:p>
        </p:txBody>
      </p:sp>
    </p:spTree>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blank" preserve="1">
  <p:cSld name="空白">
    <p:bg>
      <p:bgPr>
        <a:solidFill>
          <a:schemeClr val="bg2"/>
        </a:solidFill>
        <a:effectLst/>
      </p:bgPr>
    </p:bg>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2024/12/6</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grpSp>
        <p:nvGrpSpPr>
          <p:cNvPr id="11" name="组合 10"/>
          <p:cNvGrpSpPr/>
          <p:nvPr userDrawn="1">
            <p:custDataLst>
              <p:tags r:id="rId1"/>
            </p:custDataLst>
          </p:nvPr>
        </p:nvGrpSpPr>
        <p:grpSpPr>
          <a:xfrm>
            <a:off x="0" y="0"/>
            <a:ext cx="12191999" cy="6857999"/>
            <a:chOff x="0" y="0"/>
            <a:chExt cx="12191999" cy="6857999"/>
          </a:xfrm>
        </p:grpSpPr>
        <p:sp>
          <p:nvSpPr>
            <p:cNvPr id="8" name="稻壳儿春秋广告/盗版必究        原创来源：http://chn.docer.com/works?userid=199329941#!/work_time"/>
            <p:cNvSpPr/>
            <p:nvPr userDrawn="1">
              <p:custDataLst>
                <p:tags r:id="rId8"/>
              </p:custDataLst>
            </p:nvPr>
          </p:nvSpPr>
          <p:spPr>
            <a:xfrm>
              <a:off x="11524592" y="6190592"/>
              <a:ext cx="667407" cy="6674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稻壳儿春秋广告/盗版必究        原创来源：http://chn.docer.com/works?userid=199329941#!/work_time"/>
            <p:cNvSpPr/>
            <p:nvPr userDrawn="1">
              <p:custDataLst>
                <p:tags r:id="rId9"/>
              </p:custDataLst>
            </p:nvPr>
          </p:nvSpPr>
          <p:spPr>
            <a:xfrm>
              <a:off x="571500" y="571500"/>
              <a:ext cx="147243" cy="14724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TextBox 18"/>
            <p:cNvSpPr/>
            <p:nvPr userDrawn="1">
              <p:custDataLst>
                <p:tags r:id="rId10"/>
              </p:custDataLst>
            </p:nvPr>
          </p:nvSpPr>
          <p:spPr>
            <a:xfrm>
              <a:off x="0" y="0"/>
              <a:ext cx="571500" cy="571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p:custDataLst>
              <p:tags r:id="rId2"/>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20000"/>
              </a:lnSpc>
              <a:buNone/>
              <a:defRPr kumimoji="0" lang="zh-CN" altLang="en-US" sz="2400" b="1" i="0" u="none" strike="noStrike" kern="1200" cap="none" spc="200" normalizeH="0" baseline="0" noProof="1" dirty="0">
                <a:solidFill>
                  <a:schemeClr val="tx1">
                    <a:lumMod val="85000"/>
                    <a:lumOff val="15000"/>
                  </a:schemeClr>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p>
        </p:txBody>
      </p:sp>
      <p:sp>
        <p:nvSpPr>
          <p:cNvPr id="3" name="图片占位符 2"/>
          <p:cNvSpPr>
            <a:spLocks noGrp="1"/>
          </p:cNvSpPr>
          <p:nvPr>
            <p:ph type="pic" idx="1"/>
            <p:custDataLst>
              <p:tags r:id="rId3"/>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微软雅黑" panose="020B0503020204020204" charset="-122"/>
                <a:ea typeface="微软雅黑" panose="020B0503020204020204" charset="-122"/>
                <a:cs typeface="+mn-cs"/>
                <a:sym typeface="+mn-ea"/>
              </a:defRPr>
            </a:lvl1pPr>
          </a:lstStyle>
          <a:p>
            <a:pPr lvl="0"/>
            <a:r>
              <a:rPr dirty="0">
                <a:sym typeface="+mn-ea"/>
              </a:rPr>
              <a:t>单击此处编辑母版文本样式</a:t>
            </a:r>
          </a:p>
        </p:txBody>
      </p:sp>
      <p:sp>
        <p:nvSpPr>
          <p:cNvPr id="5" name="日期占位符 4"/>
          <p:cNvSpPr>
            <a:spLocks noGrp="1"/>
          </p:cNvSpPr>
          <p:nvPr>
            <p:ph type="dt" sz="half" idx="10"/>
            <p:custDataLst>
              <p:tags r:id="rId5"/>
            </p:custDataLst>
          </p:nvPr>
        </p:nvSpPr>
        <p:spPr/>
        <p:txBody>
          <a:bodyPr/>
          <a:lstStyle>
            <a:lvl1pPr>
              <a:lnSpc>
                <a:spcPct val="120000"/>
              </a:lnSpc>
              <a:defRPr/>
            </a:lvl1pPr>
          </a:lstStyle>
          <a:p>
            <a:fld id="{9EFD9D74-47D9-4702-A33C-335B63B48DBF}" type="datetimeFigureOut">
              <a:rPr lang="zh-CN" altLang="en-US" smtClean="0"/>
              <a:t>2024/12/6</a:t>
            </a:fld>
            <a:endParaRPr lang="zh-CN" altLang="en-US" dirty="0"/>
          </a:p>
        </p:txBody>
      </p:sp>
      <p:sp>
        <p:nvSpPr>
          <p:cNvPr id="6" name="页脚占位符 5"/>
          <p:cNvSpPr>
            <a:spLocks noGrp="1"/>
          </p:cNvSpPr>
          <p:nvPr>
            <p:ph type="ftr" sz="quarter" idx="11"/>
            <p:custDataLst>
              <p:tags r:id="rId6"/>
            </p:custDataLst>
          </p:nvPr>
        </p:nvSpPr>
        <p:spPr/>
        <p:txBody>
          <a:bodyPr/>
          <a:lstStyle>
            <a:lvl1pPr>
              <a:lnSpc>
                <a:spcPct val="120000"/>
              </a:lnSpc>
              <a:defRPr/>
            </a:lvl1pPr>
          </a:lstStyle>
          <a:p>
            <a:endParaRPr lang="zh-CN" altLang="en-US" dirty="0"/>
          </a:p>
        </p:txBody>
      </p:sp>
      <p:sp>
        <p:nvSpPr>
          <p:cNvPr id="7" name="灯片编号占位符 6"/>
          <p:cNvSpPr>
            <a:spLocks noGrp="1"/>
          </p:cNvSpPr>
          <p:nvPr>
            <p:ph type="sldNum" sz="quarter" idx="12"/>
            <p:custDataLst>
              <p:tags r:id="rId7"/>
            </p:custDataLst>
          </p:nvPr>
        </p:nvSpPr>
        <p:spPr/>
        <p:txBody>
          <a:bodyPr/>
          <a:lstStyle>
            <a:lvl1pPr>
              <a:lnSpc>
                <a:spcPct val="120000"/>
              </a:lnSpc>
              <a:defRPr/>
            </a:lvl1pPr>
          </a:lstStyle>
          <a:p>
            <a:fld id="{FABC47A4-756D-490B-A52F-7D9E2C9FC05F}" type="slidenum">
              <a:rPr lang="zh-CN" altLang="en-US" smtClean="0"/>
              <a:t>‹#›</a:t>
            </a:fld>
            <a:endParaRPr lang="zh-CN" altLang="en-US"/>
          </a:p>
        </p:txBody>
      </p:sp>
    </p:spTree>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grpSp>
        <p:nvGrpSpPr>
          <p:cNvPr id="10" name="组合 9"/>
          <p:cNvGrpSpPr/>
          <p:nvPr userDrawn="1">
            <p:custDataLst>
              <p:tags r:id="rId1"/>
            </p:custDataLst>
          </p:nvPr>
        </p:nvGrpSpPr>
        <p:grpSpPr>
          <a:xfrm>
            <a:off x="0" y="0"/>
            <a:ext cx="12191999" cy="6857999"/>
            <a:chOff x="0" y="0"/>
            <a:chExt cx="12191999" cy="6857999"/>
          </a:xfrm>
        </p:grpSpPr>
        <p:sp>
          <p:nvSpPr>
            <p:cNvPr id="7" name="稻壳儿春秋广告/盗版必究        原创来源：http://chn.docer.com/works?userid=199329941#!/work_time"/>
            <p:cNvSpPr/>
            <p:nvPr userDrawn="1">
              <p:custDataLst>
                <p:tags r:id="rId7"/>
              </p:custDataLst>
            </p:nvPr>
          </p:nvSpPr>
          <p:spPr>
            <a:xfrm>
              <a:off x="11524592" y="6190592"/>
              <a:ext cx="667407" cy="6674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稻壳儿春秋广告/盗版必究        原创来源：http://chn.docer.com/works?userid=199329941#!/work_time"/>
            <p:cNvSpPr/>
            <p:nvPr userDrawn="1">
              <p:custDataLst>
                <p:tags r:id="rId8"/>
              </p:custDataLst>
            </p:nvPr>
          </p:nvSpPr>
          <p:spPr>
            <a:xfrm>
              <a:off x="571500" y="571500"/>
              <a:ext cx="147243" cy="14724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TextBox 18"/>
            <p:cNvSpPr/>
            <p:nvPr userDrawn="1">
              <p:custDataLst>
                <p:tags r:id="rId9"/>
              </p:custDataLst>
            </p:nvPr>
          </p:nvSpPr>
          <p:spPr>
            <a:xfrm>
              <a:off x="0" y="0"/>
              <a:ext cx="571500" cy="571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竖排标题 1"/>
          <p:cNvSpPr>
            <a:spLocks noGrp="1"/>
          </p:cNvSpPr>
          <p:nvPr>
            <p:ph type="title" orient="vert"/>
            <p:custDataLst>
              <p:tags r:id="rId2"/>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20000"/>
              </a:lnSpc>
              <a:spcAft>
                <a:spcPts val="0"/>
              </a:spcAft>
              <a:buNone/>
              <a:defRPr kumimoji="0" lang="zh-CN" altLang="en-US" sz="2400" b="1" i="0" u="none" strike="noStrike" kern="1200" cap="none" spc="200" normalizeH="0" baseline="0" noProof="1" dirty="0">
                <a:solidFill>
                  <a:schemeClr val="tx1">
                    <a:lumMod val="85000"/>
                    <a:lumOff val="15000"/>
                  </a:schemeClr>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a:lstStyle>
            <a:lvl1pPr indent="0" eaLnBrk="1" fontAlgn="auto" latinLnBrk="0" hangingPunct="1">
              <a:lnSpc>
                <a:spcPct val="120000"/>
              </a:lnSpc>
              <a:defRPr>
                <a:solidFill>
                  <a:schemeClr val="tx1">
                    <a:lumMod val="85000"/>
                    <a:lumOff val="15000"/>
                  </a:schemeClr>
                </a:solidFill>
                <a:latin typeface="微软雅黑" panose="020B0503020204020204" charset="-122"/>
                <a:ea typeface="微软雅黑" panose="020B0503020204020204" charset="-122"/>
              </a:defRPr>
            </a:lvl1pPr>
            <a:lvl2pPr indent="0" eaLnBrk="1" fontAlgn="auto" latinLnBrk="0" hangingPunct="1">
              <a:lnSpc>
                <a:spcPct val="120000"/>
              </a:lnSpc>
              <a:defRPr>
                <a:solidFill>
                  <a:schemeClr val="tx1">
                    <a:lumMod val="85000"/>
                    <a:lumOff val="15000"/>
                  </a:schemeClr>
                </a:solidFill>
                <a:latin typeface="微软雅黑" panose="020B0503020204020204" charset="-122"/>
                <a:ea typeface="微软雅黑" panose="020B0503020204020204" charset="-122"/>
              </a:defRPr>
            </a:lvl2pPr>
            <a:lvl3pPr indent="0" eaLnBrk="1" fontAlgn="auto" latinLnBrk="0" hangingPunct="1">
              <a:lnSpc>
                <a:spcPct val="120000"/>
              </a:lnSpc>
              <a:defRPr>
                <a:solidFill>
                  <a:schemeClr val="tx1">
                    <a:lumMod val="85000"/>
                    <a:lumOff val="15000"/>
                  </a:schemeClr>
                </a:solidFill>
                <a:latin typeface="微软雅黑" panose="020B0503020204020204" charset="-122"/>
                <a:ea typeface="微软雅黑" panose="020B0503020204020204" charset="-122"/>
              </a:defRPr>
            </a:lvl3pPr>
            <a:lvl4pPr indent="0" eaLnBrk="1" fontAlgn="auto" latinLnBrk="0" hangingPunct="1">
              <a:lnSpc>
                <a:spcPct val="120000"/>
              </a:lnSpc>
              <a:defRPr>
                <a:solidFill>
                  <a:schemeClr val="tx1">
                    <a:lumMod val="85000"/>
                    <a:lumOff val="15000"/>
                  </a:schemeClr>
                </a:solidFill>
                <a:latin typeface="微软雅黑" panose="020B0503020204020204" charset="-122"/>
                <a:ea typeface="微软雅黑" panose="020B0503020204020204" charset="-122"/>
              </a:defRPr>
            </a:lvl4pPr>
            <a:lvl5pPr indent="0" eaLnBrk="1" fontAlgn="auto" latinLnBrk="0" hangingPunct="1">
              <a:lnSpc>
                <a:spcPct val="120000"/>
              </a:lnSpc>
              <a:defRPr>
                <a:solidFill>
                  <a:schemeClr val="tx1">
                    <a:lumMod val="85000"/>
                    <a:lumOff val="15000"/>
                  </a:schemeClr>
                </a:solidFill>
                <a:latin typeface="微软雅黑" panose="020B0503020204020204" charset="-122"/>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10"/>
            <p:custDataLst>
              <p:tags r:id="rId4"/>
            </p:custDataLst>
          </p:nvPr>
        </p:nvSpPr>
        <p:spPr/>
        <p:txBody>
          <a:bodyPr/>
          <a:lstStyle>
            <a:lvl1pPr>
              <a:lnSpc>
                <a:spcPct val="120000"/>
              </a:lnSpc>
              <a:defRPr/>
            </a:lvl1p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11"/>
            <p:custDataLst>
              <p:tags r:id="rId5"/>
            </p:custDataLst>
          </p:nvPr>
        </p:nvSpPr>
        <p:spPr/>
        <p:txBody>
          <a:bodyPr/>
          <a:lstStyle>
            <a:lvl1pPr>
              <a:lnSpc>
                <a:spcPct val="120000"/>
              </a:lnSpc>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lnSpc>
                <a:spcPct val="120000"/>
              </a:lnSpc>
              <a:defRPr/>
            </a:lvl1pPr>
          </a:lstStyle>
          <a:p>
            <a:fld id="{49AE70B2-8BF9-45C0-BB95-33D1B9D3A854}" type="slidenum">
              <a:rPr lang="zh-CN" altLang="en-US" smtClean="0"/>
              <a:t>‹#›</a:t>
            </a:fld>
            <a:endParaRPr lang="zh-CN" altLang="en-US"/>
          </a:p>
        </p:txBody>
      </p:sp>
    </p:spTree>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grpSp>
        <p:nvGrpSpPr>
          <p:cNvPr id="2" name="组合 1"/>
          <p:cNvGrpSpPr/>
          <p:nvPr userDrawn="1">
            <p:custDataLst>
              <p:tags r:id="rId1"/>
            </p:custDataLst>
          </p:nvPr>
        </p:nvGrpSpPr>
        <p:grpSpPr>
          <a:xfrm>
            <a:off x="0" y="0"/>
            <a:ext cx="12191999" cy="6857999"/>
            <a:chOff x="0" y="0"/>
            <a:chExt cx="12191999" cy="6857999"/>
          </a:xfrm>
        </p:grpSpPr>
        <p:sp>
          <p:nvSpPr>
            <p:cNvPr id="6" name="稻壳儿春秋广告/盗版必究        原创来源：http://chn.docer.com/works?userid=199329941#!/work_time"/>
            <p:cNvSpPr/>
            <p:nvPr userDrawn="1">
              <p:custDataLst>
                <p:tags r:id="rId6"/>
              </p:custDataLst>
            </p:nvPr>
          </p:nvSpPr>
          <p:spPr>
            <a:xfrm>
              <a:off x="11524592" y="6190592"/>
              <a:ext cx="667407" cy="66740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稻壳儿春秋广告/盗版必究        原创来源：http://chn.docer.com/works?userid=199329941#!/work_time"/>
            <p:cNvSpPr/>
            <p:nvPr userDrawn="1">
              <p:custDataLst>
                <p:tags r:id="rId7"/>
              </p:custDataLst>
            </p:nvPr>
          </p:nvSpPr>
          <p:spPr>
            <a:xfrm>
              <a:off x="571500" y="571500"/>
              <a:ext cx="147243" cy="14724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TextBox 18"/>
            <p:cNvSpPr/>
            <p:nvPr userDrawn="1">
              <p:custDataLst>
                <p:tags r:id="rId8"/>
              </p:custDataLst>
            </p:nvPr>
          </p:nvSpPr>
          <p:spPr>
            <a:xfrm>
              <a:off x="0" y="0"/>
              <a:ext cx="571500" cy="571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latin typeface="微软雅黑" panose="020B0503020204020204" charset="-122"/>
                <a:ea typeface="微软雅黑" panose="020B0503020204020204" charset="-122"/>
              </a:defRPr>
            </a:lvl1pPr>
            <a:lvl2pPr>
              <a:defRPr>
                <a:latin typeface="微软雅黑" panose="020B0503020204020204" charset="-122"/>
                <a:ea typeface="微软雅黑" panose="020B0503020204020204" charset="-122"/>
              </a:defRPr>
            </a:lvl2pPr>
            <a:lvl3pPr>
              <a:defRPr>
                <a:latin typeface="微软雅黑" panose="020B0503020204020204" charset="-122"/>
                <a:ea typeface="微软雅黑" panose="020B0503020204020204" charset="-122"/>
              </a:defRPr>
            </a:lvl3pPr>
            <a:lvl4pPr>
              <a:defRPr>
                <a:latin typeface="微软雅黑" panose="020B0503020204020204" charset="-122"/>
                <a:ea typeface="微软雅黑" panose="020B0503020204020204" charset="-122"/>
              </a:defRPr>
            </a:lvl4pPr>
            <a:lvl5pPr>
              <a:defRPr>
                <a:latin typeface="微软雅黑" panose="020B0503020204020204" charset="-122"/>
                <a:ea typeface="微软雅黑" panose="020B0503020204020204" charset="-122"/>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Tree>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7" name="稻壳儿春秋广告/盗版必究"/>
          <p:cNvSpPr/>
          <p:nvPr>
            <p:custDataLst>
              <p:tags r:id="rId1"/>
            </p:custDataLst>
          </p:nvPr>
        </p:nvSpPr>
        <p:spPr>
          <a:xfrm>
            <a:off x="6296042" y="2927022"/>
            <a:ext cx="3930470" cy="3930472"/>
          </a:xfrm>
          <a:prstGeom prst="rect">
            <a:avLst/>
          </a:prstGeom>
          <a:blipFill dpi="0" rotWithShape="1">
            <a:blip r:embed="rId14" cstate="email"/>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8" name="稻壳儿春秋广告/盗版必究"/>
          <p:cNvSpPr/>
          <p:nvPr>
            <p:custDataLst>
              <p:tags r:id="rId2"/>
            </p:custDataLst>
          </p:nvPr>
        </p:nvSpPr>
        <p:spPr>
          <a:xfrm>
            <a:off x="0" y="961533"/>
            <a:ext cx="10226512" cy="196548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2" name="标题 1"/>
          <p:cNvSpPr>
            <a:spLocks noGrp="1"/>
          </p:cNvSpPr>
          <p:nvPr>
            <p:ph type="title" hasCustomPrompt="1"/>
            <p:custDataLst>
              <p:tags r:id="rId3"/>
            </p:custDataLst>
          </p:nvPr>
        </p:nvSpPr>
        <p:spPr>
          <a:xfrm>
            <a:off x="542759" y="2297183"/>
            <a:ext cx="5353200" cy="1324800"/>
          </a:xfrm>
        </p:spPr>
        <p:txBody>
          <a:bodyPr vert="horz" lIns="90000" tIns="46800" rIns="90000" bIns="46800" rtlCol="0" anchor="t" anchorCtr="0">
            <a:normAutofit/>
          </a:bodyPr>
          <a:lstStyle>
            <a:lvl1pPr marL="0" marR="0" algn="l" defTabSz="914400" rtl="0" eaLnBrk="1" fontAlgn="auto" latinLnBrk="0" hangingPunct="1">
              <a:lnSpc>
                <a:spcPct val="100000"/>
              </a:lnSpc>
              <a:buNone/>
              <a:defRPr kumimoji="0" lang="zh-CN" altLang="en-US" sz="8000" b="1" i="0" u="none" strike="noStrike" kern="1200" cap="none" spc="600" normalizeH="0" baseline="0" noProof="1" dirty="0">
                <a:solidFill>
                  <a:schemeClr val="tx1"/>
                </a:solidFill>
                <a:uFillTx/>
                <a:latin typeface="Arial" panose="020B0604020202020204" pitchFamily="34" charset="0"/>
                <a:ea typeface="汉仪旗黑-85S" panose="00020600040101010101" charset="-122"/>
                <a:cs typeface="+mj-cs"/>
                <a:sym typeface="+mn-ea"/>
              </a:defRPr>
            </a:lvl1pPr>
          </a:lstStyle>
          <a:p>
            <a:pPr lvl="0"/>
            <a:r>
              <a:rPr dirty="0">
                <a:sym typeface="+mn-ea"/>
              </a:rPr>
              <a:t>编辑标题</a:t>
            </a:r>
          </a:p>
        </p:txBody>
      </p:sp>
      <p:sp>
        <p:nvSpPr>
          <p:cNvPr id="3" name="日期占位符 2"/>
          <p:cNvSpPr>
            <a:spLocks noGrp="1"/>
          </p:cNvSpPr>
          <p:nvPr>
            <p:ph type="dt" sz="half" idx="10"/>
            <p:custDataLst>
              <p:tags r:id="rId4"/>
            </p:custDataLst>
          </p:nvPr>
        </p:nvSpPr>
        <p:spPr/>
        <p:txBody>
          <a:bodyPr>
            <a:normAutofit/>
          </a:bodyPr>
          <a:lstStyle>
            <a:lvl1pPr>
              <a:defRPr baseline="0">
                <a:latin typeface="Arial" panose="020B0604020202020204" pitchFamily="34" charset="0"/>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5"/>
            </p:custDataLst>
          </p:nvPr>
        </p:nvSpPr>
        <p:spPr/>
        <p:txBody>
          <a:bodyPr>
            <a:normAutofit/>
          </a:bodyPr>
          <a:lstStyle>
            <a:lvl1pPr>
              <a:defRPr baseline="0">
                <a:latin typeface="Arial" panose="020B0604020202020204"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normAutofit/>
          </a:bodyPr>
          <a:lstStyle>
            <a:lvl1pPr>
              <a:defRPr baseline="0">
                <a:latin typeface="Arial" panose="020B0604020202020204" pitchFamily="34" charset="0"/>
              </a:defRPr>
            </a:lvl1pPr>
          </a:lstStyle>
          <a:p>
            <a:fld id="{49AE70B2-8BF9-45C0-BB95-33D1B9D3A854}" type="slidenum">
              <a:rPr lang="zh-CN" altLang="en-US" smtClean="0"/>
              <a:t>‹#›</a:t>
            </a:fld>
            <a:endParaRPr lang="zh-CN" altLang="en-US"/>
          </a:p>
        </p:txBody>
      </p:sp>
      <p:sp>
        <p:nvSpPr>
          <p:cNvPr id="6" name="稻壳儿春秋广告/盗版必究"/>
          <p:cNvSpPr/>
          <p:nvPr>
            <p:custDataLst>
              <p:tags r:id="rId7"/>
            </p:custDataLst>
          </p:nvPr>
        </p:nvSpPr>
        <p:spPr>
          <a:xfrm>
            <a:off x="10226512" y="4892511"/>
            <a:ext cx="1965488" cy="196548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9" name="稻壳儿春秋广告/盗版必究"/>
          <p:cNvSpPr/>
          <p:nvPr>
            <p:custDataLst>
              <p:tags r:id="rId8"/>
            </p:custDataLst>
          </p:nvPr>
        </p:nvSpPr>
        <p:spPr>
          <a:xfrm>
            <a:off x="10226512" y="0"/>
            <a:ext cx="961028" cy="96102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baseline="0">
              <a:latin typeface="Arial" panose="020B0604020202020204" pitchFamily="34" charset="0"/>
            </a:endParaRPr>
          </a:p>
        </p:txBody>
      </p:sp>
      <p:sp>
        <p:nvSpPr>
          <p:cNvPr id="14" name="矩形 13"/>
          <p:cNvSpPr/>
          <p:nvPr>
            <p:custDataLst>
              <p:tags r:id="rId9"/>
            </p:custDataLst>
          </p:nvPr>
        </p:nvSpPr>
        <p:spPr>
          <a:xfrm>
            <a:off x="5871088" y="3161031"/>
            <a:ext cx="224912" cy="224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5000" lnSpcReduction="20000"/>
          </a:bodyPr>
          <a:lstStyle/>
          <a:p>
            <a:pPr algn="ctr"/>
            <a:endParaRPr kumimoji="1" lang="zh-CN" altLang="en-US" baseline="0">
              <a:latin typeface="Arial" panose="020B0604020202020204" pitchFamily="34" charset="0"/>
            </a:endParaRPr>
          </a:p>
        </p:txBody>
      </p:sp>
      <p:sp>
        <p:nvSpPr>
          <p:cNvPr id="15" name="文本占位符 4"/>
          <p:cNvSpPr>
            <a:spLocks noGrp="1"/>
          </p:cNvSpPr>
          <p:nvPr>
            <p:ph type="body" sz="quarter" idx="13" hasCustomPrompt="1"/>
            <p:custDataLst>
              <p:tags r:id="rId10"/>
            </p:custDataLst>
          </p:nvPr>
        </p:nvSpPr>
        <p:spPr>
          <a:xfrm>
            <a:off x="542758" y="5260613"/>
            <a:ext cx="3036983" cy="388800"/>
          </a:xfrm>
        </p:spPr>
        <p:txBody>
          <a:bodyPr lIns="90000" tIns="46800" rIns="90000" bIns="46800">
            <a:normAutofit/>
          </a:bodyPr>
          <a:lstStyle>
            <a:lvl1pPr marL="0" indent="0">
              <a:buNone/>
              <a:defRPr sz="1400" baseline="0">
                <a:solidFill>
                  <a:schemeClr val="tx1"/>
                </a:solidFill>
                <a:latin typeface="Arial" panose="020B0604020202020204" pitchFamily="34" charset="0"/>
                <a:ea typeface="微软雅黑" panose="020B0503020204020204" charset="-122"/>
              </a:defRPr>
            </a:lvl1pPr>
            <a:lvl2pPr marL="457200" indent="0">
              <a:buNone/>
              <a:defRPr/>
            </a:lvl2pPr>
            <a:lvl3pPr marL="914400" indent="0">
              <a:buNone/>
              <a:defRPr/>
            </a:lvl3pPr>
            <a:lvl4pPr marL="1371600" indent="0">
              <a:buNone/>
              <a:defRPr/>
            </a:lvl4pPr>
            <a:lvl5pPr marL="1828800" indent="0">
              <a:buNone/>
              <a:defRPr/>
            </a:lvl5pPr>
          </a:lstStyle>
          <a:p>
            <a:pPr lvl="0"/>
            <a:r>
              <a:rPr lang="zh-CN" altLang="en-US" dirty="0"/>
              <a:t>编辑文本</a:t>
            </a:r>
          </a:p>
        </p:txBody>
      </p:sp>
      <p:sp>
        <p:nvSpPr>
          <p:cNvPr id="16" name="文本占位符 4"/>
          <p:cNvSpPr>
            <a:spLocks noGrp="1"/>
          </p:cNvSpPr>
          <p:nvPr>
            <p:ph type="body" sz="quarter" idx="14" hasCustomPrompt="1"/>
            <p:custDataLst>
              <p:tags r:id="rId11"/>
            </p:custDataLst>
          </p:nvPr>
        </p:nvSpPr>
        <p:spPr>
          <a:xfrm>
            <a:off x="542758" y="5714535"/>
            <a:ext cx="3036983" cy="388800"/>
          </a:xfrm>
        </p:spPr>
        <p:txBody>
          <a:bodyPr lIns="90000" tIns="46800" rIns="90000" bIns="46800">
            <a:normAutofit/>
          </a:bodyPr>
          <a:lstStyle>
            <a:lvl1pPr marL="0" indent="0">
              <a:buNone/>
              <a:defRPr sz="1400" baseline="0">
                <a:solidFill>
                  <a:schemeClr val="tx1"/>
                </a:solidFill>
                <a:latin typeface="Arial" panose="020B0604020202020204" pitchFamily="34" charset="0"/>
                <a:ea typeface="微软雅黑" panose="020B0503020204020204" charset="-122"/>
              </a:defRPr>
            </a:lvl1pPr>
            <a:lvl2pPr marL="457200" indent="0">
              <a:buNone/>
              <a:defRPr/>
            </a:lvl2pPr>
            <a:lvl3pPr marL="914400" indent="0">
              <a:buNone/>
              <a:defRPr/>
            </a:lvl3pPr>
            <a:lvl4pPr marL="1371600" indent="0">
              <a:buNone/>
              <a:defRPr/>
            </a:lvl4pPr>
            <a:lvl5pPr marL="1828800" indent="0">
              <a:buNone/>
              <a:defRPr/>
            </a:lvl5pPr>
          </a:lstStyle>
          <a:p>
            <a:pPr lvl="0"/>
            <a:r>
              <a:rPr lang="zh-CN" altLang="en-US" dirty="0"/>
              <a:t>编辑文本</a:t>
            </a:r>
          </a:p>
        </p:txBody>
      </p:sp>
      <p:sp>
        <p:nvSpPr>
          <p:cNvPr id="17" name="文本占位符 4"/>
          <p:cNvSpPr>
            <a:spLocks noGrp="1"/>
          </p:cNvSpPr>
          <p:nvPr>
            <p:ph type="body" sz="quarter" idx="15"/>
            <p:custDataLst>
              <p:tags r:id="rId12"/>
            </p:custDataLst>
          </p:nvPr>
        </p:nvSpPr>
        <p:spPr>
          <a:xfrm>
            <a:off x="542758" y="3750880"/>
            <a:ext cx="4352400" cy="614547"/>
          </a:xfrm>
        </p:spPr>
        <p:txBody>
          <a:bodyPr lIns="90000" tIns="46800" rIns="90000" bIns="46800">
            <a:normAutofit/>
          </a:bodyPr>
          <a:lstStyle>
            <a:lvl1pPr marL="0" indent="0">
              <a:buNone/>
              <a:defRPr sz="2400" baseline="0">
                <a:solidFill>
                  <a:schemeClr val="tx1"/>
                </a:solidFill>
                <a:latin typeface="Arial" panose="020B0604020202020204" pitchFamily="34" charset="0"/>
                <a:ea typeface="微软雅黑" panose="020B0503020204020204" charset="-122"/>
              </a:defRPr>
            </a:lvl1pPr>
            <a:lvl2pPr marL="457200" indent="0">
              <a:buNone/>
              <a:defRPr/>
            </a:lvl2pPr>
            <a:lvl3pPr marL="914400" indent="0">
              <a:buNone/>
              <a:defRPr/>
            </a:lvl3pPr>
            <a:lvl4pPr marL="1371600" indent="0">
              <a:buNone/>
              <a:defRPr/>
            </a:lvl4pPr>
            <a:lvl5pPr marL="1828800" indent="0">
              <a:buNone/>
              <a:defRPr/>
            </a:lvl5pPr>
          </a:lstStyle>
          <a:p>
            <a:pPr lvl="0"/>
            <a:r>
              <a:rPr lang="zh-CN" altLang="en-US" dirty="0"/>
              <a:t>单击此处编辑母版文本样式</a:t>
            </a:r>
          </a:p>
        </p:txBody>
      </p:sp>
    </p:spTree>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通用">
    <p:bg>
      <p:bgPr>
        <a:solidFill>
          <a:schemeClr val="bg2"/>
        </a:solidFill>
        <a:effectLst/>
      </p:bgPr>
    </p:bg>
    <p:spTree>
      <p:nvGrpSpPr>
        <p:cNvPr id="1" name=""/>
        <p:cNvGrpSpPr/>
        <p:nvPr/>
      </p:nvGrpSpPr>
      <p:grpSpPr>
        <a:xfrm>
          <a:off x="0" y="0"/>
          <a:ext cx="0" cy="0"/>
          <a:chOff x="0" y="0"/>
          <a:chExt cx="0" cy="0"/>
        </a:xfrm>
      </p:grpSpPr>
      <p:sp>
        <p:nvSpPr>
          <p:cNvPr id="6" name="稻壳儿春秋广告/盗版必究        原创来源：http://chn.docer.com/works?userid=199329941#!/work_time"/>
          <p:cNvSpPr/>
          <p:nvPr userDrawn="1">
            <p:custDataLst>
              <p:tags r:id="rId1"/>
            </p:custDataLst>
          </p:nvPr>
        </p:nvSpPr>
        <p:spPr>
          <a:xfrm>
            <a:off x="11524615" y="6190615"/>
            <a:ext cx="667385" cy="66738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a typeface="微软雅黑" panose="020B0503020204020204" charset="-122"/>
            </a:endParaRPr>
          </a:p>
        </p:txBody>
      </p:sp>
      <p:grpSp>
        <p:nvGrpSpPr>
          <p:cNvPr id="9" name="组合 8"/>
          <p:cNvGrpSpPr/>
          <p:nvPr userDrawn="1">
            <p:custDataLst>
              <p:tags r:id="rId2"/>
            </p:custDataLst>
          </p:nvPr>
        </p:nvGrpSpPr>
        <p:grpSpPr>
          <a:xfrm>
            <a:off x="0" y="0"/>
            <a:ext cx="718820" cy="718820"/>
            <a:chOff x="0" y="0"/>
            <a:chExt cx="718743" cy="718743"/>
          </a:xfrm>
        </p:grpSpPr>
        <p:sp>
          <p:nvSpPr>
            <p:cNvPr id="7" name="稻壳儿春秋广告/盗版必究        原创来源：http://chn.docer.com/works?userid=199329941#!/work_time"/>
            <p:cNvSpPr/>
            <p:nvPr userDrawn="1">
              <p:custDataLst>
                <p:tags r:id="rId7"/>
              </p:custDataLst>
            </p:nvPr>
          </p:nvSpPr>
          <p:spPr>
            <a:xfrm>
              <a:off x="571500" y="571500"/>
              <a:ext cx="147243" cy="14724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a typeface="微软雅黑" panose="020B0503020204020204" charset="-122"/>
              </a:endParaRPr>
            </a:p>
          </p:txBody>
        </p:sp>
        <p:sp>
          <p:nvSpPr>
            <p:cNvPr id="8" name="TextBox 18"/>
            <p:cNvSpPr/>
            <p:nvPr userDrawn="1">
              <p:custDataLst>
                <p:tags r:id="rId8"/>
              </p:custDataLst>
            </p:nvPr>
          </p:nvSpPr>
          <p:spPr>
            <a:xfrm>
              <a:off x="0" y="0"/>
              <a:ext cx="571500" cy="571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a typeface="微软雅黑" panose="020B0503020204020204" charset="-122"/>
              </a:endParaRPr>
            </a:p>
          </p:txBody>
        </p:sp>
      </p:grpSp>
      <p:sp>
        <p:nvSpPr>
          <p:cNvPr id="2" name="标题 1"/>
          <p:cNvSpPr>
            <a:spLocks noGrp="1"/>
          </p:cNvSpPr>
          <p:nvPr>
            <p:ph type="title"/>
            <p:custDataLst>
              <p:tags r:id="rId3"/>
            </p:custDataLst>
          </p:nvPr>
        </p:nvSpPr>
        <p:spPr/>
        <p:txBody>
          <a:bodyPr/>
          <a:lstStyle>
            <a:lvl1pPr>
              <a:defRPr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dirty="0"/>
              <a:t>单击此处编辑母版标题样式</a:t>
            </a:r>
          </a:p>
        </p:txBody>
      </p:sp>
      <p:sp>
        <p:nvSpPr>
          <p:cNvPr id="3" name="日期占位符 2"/>
          <p:cNvSpPr>
            <a:spLocks noGrp="1"/>
          </p:cNvSpPr>
          <p:nvPr>
            <p:ph type="dt" sz="half" idx="10"/>
            <p:custDataLst>
              <p:tags r:id="rId4"/>
            </p:custDataLst>
          </p:nvPr>
        </p:nvSpPr>
        <p:spPr/>
        <p:txBody>
          <a:bodyPr/>
          <a:lstStyle>
            <a:lvl1pPr>
              <a:defRPr baseline="0">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6"/>
            </p:custDataLst>
          </p:nvPr>
        </p:nvSpPr>
        <p:spPr/>
        <p:txBody>
          <a:bodyPr/>
          <a:lstStyle>
            <a:lvl1pPr>
              <a:defRPr baseline="0">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dirty="0"/>
          </a:p>
        </p:txBody>
      </p:sp>
    </p:spTree>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相框">
    <p:bg>
      <p:bgPr>
        <a:solidFill>
          <a:schemeClr val="tx2"/>
        </a:solidFill>
        <a:effectLst/>
      </p:bgPr>
    </p:bg>
    <p:spTree>
      <p:nvGrpSpPr>
        <p:cNvPr id="1" name=""/>
        <p:cNvGrpSpPr/>
        <p:nvPr/>
      </p:nvGrpSpPr>
      <p:grpSpPr>
        <a:xfrm>
          <a:off x="0" y="0"/>
          <a:ext cx="0" cy="0"/>
          <a:chOff x="0" y="0"/>
          <a:ch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a typeface="微软雅黑" panose="020B0503020204020204" charset="-122"/>
            </a:endParaRPr>
          </a:p>
        </p:txBody>
      </p:sp>
      <p:sp>
        <p:nvSpPr>
          <p:cNvPr id="10" name="矩形 9"/>
          <p:cNvSpPr/>
          <p:nvPr userDrawn="1">
            <p:custDataLst>
              <p:tags r:id="rId2"/>
            </p:custDataLst>
          </p:nvPr>
        </p:nvSpPr>
        <p:spPr>
          <a:xfrm>
            <a:off x="477046" y="457203"/>
            <a:ext cx="268011" cy="268011"/>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baseline="0">
              <a:latin typeface="Arial" panose="020B0604020202020204" pitchFamily="34" charset="0"/>
              <a:ea typeface="微软雅黑" panose="020B0503020204020204" charset="-122"/>
            </a:endParaRPr>
          </a:p>
        </p:txBody>
      </p:sp>
      <p:sp>
        <p:nvSpPr>
          <p:cNvPr id="2" name="标题 1"/>
          <p:cNvSpPr>
            <a:spLocks noGrp="1"/>
          </p:cNvSpPr>
          <p:nvPr>
            <p:ph type="title" hasCustomPrompt="1"/>
            <p:custDataLst>
              <p:tags r:id="rId3"/>
            </p:custDataLst>
          </p:nvPr>
        </p:nvSpPr>
        <p:spPr>
          <a:xfrm>
            <a:off x="1281600" y="1249200"/>
            <a:ext cx="9626400" cy="723600"/>
          </a:xfrm>
        </p:spPr>
        <p:txBody>
          <a:bodyPr anchor="ctr"/>
          <a:lstStyle>
            <a:lvl1pPr>
              <a:defRPr sz="3200" baseline="0">
                <a:solidFill>
                  <a:schemeClr val="tx1"/>
                </a:solidFill>
                <a:latin typeface="Arial" panose="020B0604020202020204" pitchFamily="34" charset="0"/>
                <a:ea typeface="微软雅黑" panose="020B0503020204020204" charset="-122"/>
              </a:defRPr>
            </a:lvl1pPr>
          </a:lstStyle>
          <a:p>
            <a:r>
              <a:rPr lang="zh-CN" altLang="en-US" dirty="0"/>
              <a:t>单击此处编辑标题</a:t>
            </a:r>
          </a:p>
        </p:txBody>
      </p:sp>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p>
          <a:p>
            <a:pPr lvl="1"/>
            <a:r>
              <a:rPr lang="zh-CN" altLang="en-US" dirty="0">
                <a:sym typeface="+mn-ea"/>
              </a:rPr>
              <a:t>第</a:t>
            </a:r>
            <a:r>
              <a:rPr lang="zh-CN" altLang="en-US" dirty="0"/>
              <a:t>二级</a:t>
            </a:r>
          </a:p>
          <a:p>
            <a:pPr lvl="2"/>
            <a:r>
              <a:rPr lang="zh-CN" altLang="en-US" dirty="0">
                <a:sym typeface="+mn-ea"/>
              </a:rPr>
              <a:t>第</a:t>
            </a:r>
            <a:r>
              <a:rPr lang="zh-CN" altLang="en-US" dirty="0"/>
              <a:t>三级</a:t>
            </a:r>
          </a:p>
          <a:p>
            <a:pPr lvl="3"/>
            <a:r>
              <a:rPr lang="zh-CN" altLang="en-US" dirty="0">
                <a:sym typeface="+mn-ea"/>
              </a:rPr>
              <a:t>第</a:t>
            </a:r>
            <a:r>
              <a:rPr lang="zh-CN" altLang="en-US" dirty="0"/>
              <a:t>四级</a:t>
            </a:r>
          </a:p>
          <a:p>
            <a:pPr lvl="4"/>
            <a:r>
              <a:rPr lang="zh-CN" altLang="en-US" dirty="0">
                <a:sym typeface="+mn-ea"/>
              </a:rPr>
              <a:t>第</a:t>
            </a:r>
            <a:r>
              <a:rPr lang="zh-CN" altLang="en-US" dirty="0"/>
              <a:t>五级</a:t>
            </a:r>
          </a:p>
        </p:txBody>
      </p:sp>
      <p:sp>
        <p:nvSpPr>
          <p:cNvPr id="3" name="日期占位符 2"/>
          <p:cNvSpPr>
            <a:spLocks noGrp="1"/>
          </p:cNvSpPr>
          <p:nvPr>
            <p:ph type="dt" sz="half" idx="10"/>
            <p:custDataLst>
              <p:tags r:id="rId5"/>
            </p:custDataLst>
          </p:nvPr>
        </p:nvSpPr>
        <p:spPr/>
        <p:txBody>
          <a:bodyPr/>
          <a:lstStyle>
            <a:lvl1pPr>
              <a:defRPr baseline="0">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7"/>
            </p:custDataLst>
          </p:nvPr>
        </p:nvSpPr>
        <p:spPr/>
        <p:txBody>
          <a:bodyPr/>
          <a:lstStyle>
            <a:lvl1pPr>
              <a:defRPr baseline="0">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dirty="0"/>
          </a:p>
        </p:txBody>
      </p:sp>
      <p:sp>
        <p:nvSpPr>
          <p:cNvPr id="11" name="稻壳儿春秋广告/盗版必究"/>
          <p:cNvSpPr/>
          <p:nvPr userDrawn="1">
            <p:custDataLst>
              <p:tags r:id="rId8"/>
            </p:custDataLst>
          </p:nvPr>
        </p:nvSpPr>
        <p:spPr>
          <a:xfrm>
            <a:off x="11740590" y="6394658"/>
            <a:ext cx="316800" cy="316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a typeface="微软雅黑" panose="020B0503020204020204" charset="-122"/>
            </a:endParaRPr>
          </a:p>
        </p:txBody>
      </p:sp>
    </p:spTree>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左右">
    <p:bg>
      <p:bgPr>
        <a:solidFill>
          <a:schemeClr val="bg2"/>
        </a:solidFill>
        <a:effectLst/>
      </p:bgPr>
    </p:bg>
    <p:spTree>
      <p:nvGrpSpPr>
        <p:cNvPr id="1" name=""/>
        <p:cNvGrpSpPr/>
        <p:nvPr/>
      </p:nvGrpSpPr>
      <p:grpSpPr>
        <a:xfrm>
          <a:off x="0" y="0"/>
          <a:ext cx="0" cy="0"/>
          <a:chOff x="0" y="0"/>
          <a:ch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baseline="0" dirty="0">
              <a:latin typeface="Arial" panose="020B0604020202020204" pitchFamily="34" charset="0"/>
              <a:ea typeface="微软雅黑" panose="020B0503020204020204" charset="-122"/>
              <a:sym typeface="+mn-ea"/>
            </a:endParaRPr>
          </a:p>
        </p:txBody>
      </p:sp>
      <p:sp>
        <p:nvSpPr>
          <p:cNvPr id="10" name="稻壳儿春秋广告/盗版必究        原创来源：http://chn.docer.com/works?userid=199329941#!/work_time"/>
          <p:cNvSpPr/>
          <p:nvPr userDrawn="1">
            <p:custDataLst>
              <p:tags r:id="rId2"/>
            </p:custDataLst>
          </p:nvPr>
        </p:nvSpPr>
        <p:spPr>
          <a:xfrm>
            <a:off x="11592910" y="6258910"/>
            <a:ext cx="599089" cy="5990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a typeface="微软雅黑" panose="020B0503020204020204" charset="-122"/>
            </a:endParaRPr>
          </a:p>
        </p:txBody>
      </p:sp>
      <p:sp>
        <p:nvSpPr>
          <p:cNvPr id="2" name="标题 1"/>
          <p:cNvSpPr>
            <a:spLocks noGrp="1"/>
          </p:cNvSpPr>
          <p:nvPr>
            <p:ph type="title" hasCustomPrompt="1"/>
            <p:custDataLst>
              <p:tags r:id="rId3"/>
            </p:custDataLst>
          </p:nvPr>
        </p:nvSpPr>
        <p:spPr>
          <a:xfrm>
            <a:off x="583200" y="770400"/>
            <a:ext cx="3960000" cy="882000"/>
          </a:xfrm>
        </p:spPr>
        <p:txBody>
          <a:bodyPr anchor="ctr"/>
          <a:lstStyle>
            <a:lvl1pPr>
              <a:defRPr sz="3600" baseline="0">
                <a:solidFill>
                  <a:schemeClr val="bg1"/>
                </a:solidFill>
                <a:latin typeface="Arial" panose="020B0604020202020204" pitchFamily="34" charset="0"/>
                <a:ea typeface="微软雅黑" panose="020B0503020204020204" charset="-122"/>
              </a:defRPr>
            </a:lvl1pPr>
          </a:lstStyle>
          <a:p>
            <a:r>
              <a:rPr lang="zh-CN" altLang="en-US" dirty="0"/>
              <a:t>单击编辑标题</a:t>
            </a:r>
          </a:p>
        </p:txBody>
      </p:sp>
      <p:sp>
        <p:nvSpPr>
          <p:cNvPr id="3" name="日期占位符 2"/>
          <p:cNvSpPr>
            <a:spLocks noGrp="1"/>
          </p:cNvSpPr>
          <p:nvPr>
            <p:ph type="dt" sz="half" idx="10"/>
            <p:custDataLst>
              <p:tags r:id="rId4"/>
            </p:custDataLst>
          </p:nvPr>
        </p:nvSpPr>
        <p:spPr/>
        <p:txBody>
          <a:bodyPr/>
          <a:lstStyle>
            <a:lvl1pPr>
              <a:defRPr baseline="0">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6"/>
            </p:custDataLst>
          </p:nvPr>
        </p:nvSpPr>
        <p:spPr/>
        <p:txBody>
          <a:bodyPr/>
          <a:lstStyle>
            <a:lvl1pPr>
              <a:defRPr baseline="0">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dirty="0"/>
          </a:p>
        </p:txBody>
      </p:sp>
      <p:sp>
        <p:nvSpPr>
          <p:cNvPr id="7" name="文本占位符 6"/>
          <p:cNvSpPr>
            <a:spLocks noGrp="1"/>
          </p:cNvSpPr>
          <p:nvPr>
            <p:ph type="body" sz="quarter" idx="13"/>
            <p:custDataLst>
              <p:tags r:id="rId7"/>
            </p:custDataLst>
          </p:nvPr>
        </p:nvSpPr>
        <p:spPr>
          <a:xfrm>
            <a:off x="586800" y="1764000"/>
            <a:ext cx="3956400" cy="4093200"/>
          </a:xfrm>
        </p:spPr>
        <p:txBody>
          <a:bodyPr/>
          <a:lstStyle>
            <a:lvl1pPr>
              <a:defRPr baseline="0">
                <a:solidFill>
                  <a:schemeClr val="bg1"/>
                </a:solidFill>
                <a:latin typeface="Arial" panose="020B0604020202020204" pitchFamily="34" charset="0"/>
                <a:ea typeface="微软雅黑" panose="020B0503020204020204" charset="-122"/>
              </a:defRPr>
            </a:lvl1pPr>
            <a:lvl2pPr>
              <a:defRPr baseline="0">
                <a:solidFill>
                  <a:schemeClr val="bg1"/>
                </a:solidFill>
                <a:latin typeface="Arial" panose="020B0604020202020204" pitchFamily="34" charset="0"/>
                <a:ea typeface="微软雅黑" panose="020B0503020204020204" charset="-122"/>
              </a:defRPr>
            </a:lvl2pPr>
            <a:lvl3pPr>
              <a:defRPr baseline="0">
                <a:solidFill>
                  <a:schemeClr val="bg1"/>
                </a:solidFill>
                <a:latin typeface="Arial" panose="020B0604020202020204" pitchFamily="34" charset="0"/>
                <a:ea typeface="微软雅黑" panose="020B0503020204020204" charset="-122"/>
              </a:defRPr>
            </a:lvl3pPr>
            <a:lvl4pPr>
              <a:defRPr baseline="0">
                <a:solidFill>
                  <a:schemeClr val="bg1"/>
                </a:solidFill>
                <a:latin typeface="Arial" panose="020B0604020202020204" pitchFamily="34" charset="0"/>
                <a:ea typeface="微软雅黑" panose="020B0503020204020204" charset="-122"/>
              </a:defRPr>
            </a:lvl4pPr>
            <a:lvl5pPr>
              <a:defRPr baseline="0">
                <a:solidFill>
                  <a:schemeClr val="bg1"/>
                </a:solidFill>
                <a:latin typeface="Arial" panose="020B0604020202020204" pitchFamily="34" charset="0"/>
                <a:ea typeface="微软雅黑" panose="020B0503020204020204" charset="-122"/>
              </a:defRPr>
            </a:lvl5pPr>
          </a:lstStyle>
          <a:p>
            <a:pPr lvl="0"/>
            <a:r>
              <a:rPr lang="zh-CN" altLang="en-US"/>
              <a:t>单击此处编辑母版文本样式</a:t>
            </a:r>
          </a:p>
          <a:p>
            <a:pPr lvl="1"/>
            <a:r>
              <a:rPr lang="zh-CN" altLang="en-US" dirty="0">
                <a:sym typeface="+mn-ea"/>
              </a:rPr>
              <a:t>第</a:t>
            </a:r>
            <a:r>
              <a:rPr lang="zh-CN" altLang="en-US"/>
              <a:t>二级</a:t>
            </a:r>
          </a:p>
          <a:p>
            <a:pPr lvl="2"/>
            <a:r>
              <a:rPr lang="zh-CN" altLang="en-US" dirty="0">
                <a:sym typeface="+mn-ea"/>
              </a:rPr>
              <a:t>第</a:t>
            </a:r>
            <a:r>
              <a:rPr lang="zh-CN" altLang="en-US"/>
              <a:t>三级</a:t>
            </a:r>
          </a:p>
          <a:p>
            <a:pPr lvl="3"/>
            <a:r>
              <a:rPr lang="zh-CN" altLang="en-US" dirty="0">
                <a:sym typeface="+mn-ea"/>
              </a:rPr>
              <a:t>第</a:t>
            </a:r>
            <a:r>
              <a:rPr lang="zh-CN" altLang="en-US"/>
              <a:t>四级</a:t>
            </a:r>
          </a:p>
          <a:p>
            <a:pPr lvl="4"/>
            <a:r>
              <a:rPr lang="zh-CN" altLang="en-US" dirty="0">
                <a:sym typeface="+mn-ea"/>
              </a:rPr>
              <a:t>第</a:t>
            </a:r>
            <a:r>
              <a:rPr lang="zh-CN" altLang="en-US"/>
              <a:t>五级</a:t>
            </a:r>
          </a:p>
        </p:txBody>
      </p:sp>
      <p:sp>
        <p:nvSpPr>
          <p:cNvPr id="9" name="内容占位符 8"/>
          <p:cNvSpPr>
            <a:spLocks noGrp="1"/>
          </p:cNvSpPr>
          <p:nvPr>
            <p:ph sz="quarter" idx="14"/>
            <p:custDataLst>
              <p:tags r:id="rId8"/>
            </p:custDataLst>
          </p:nvPr>
        </p:nvSpPr>
        <p:spPr>
          <a:xfrm>
            <a:off x="5101200" y="769938"/>
            <a:ext cx="6480000" cy="5087937"/>
          </a:xfrm>
        </p:spPr>
        <p:txBody>
          <a:bodyPr/>
          <a:lstStyle>
            <a:lvl1pPr>
              <a:defRPr baseline="0">
                <a:latin typeface="Arial" panose="020B0604020202020204" pitchFamily="34" charset="0"/>
                <a:ea typeface="微软雅黑" panose="020B0503020204020204" charset="-122"/>
              </a:defRPr>
            </a:lvl1pPr>
            <a:lvl2pPr>
              <a:defRPr baseline="0">
                <a:latin typeface="Arial" panose="020B0604020202020204" pitchFamily="34" charset="0"/>
                <a:ea typeface="微软雅黑" panose="020B0503020204020204" charset="-122"/>
              </a:defRPr>
            </a:lvl2pPr>
            <a:lvl3pPr>
              <a:defRPr baseline="0">
                <a:latin typeface="Arial" panose="020B0604020202020204" pitchFamily="34" charset="0"/>
                <a:ea typeface="微软雅黑" panose="020B0503020204020204" charset="-122"/>
              </a:defRPr>
            </a:lvl3pPr>
            <a:lvl4pPr>
              <a:defRPr baseline="0">
                <a:latin typeface="Arial" panose="020B0604020202020204" pitchFamily="34" charset="0"/>
                <a:ea typeface="微软雅黑" panose="020B0503020204020204" charset="-122"/>
              </a:defRPr>
            </a:lvl4pPr>
            <a:lvl5pPr>
              <a:defRPr baseline="0">
                <a:latin typeface="Arial" panose="020B0604020202020204" pitchFamily="34" charset="0"/>
                <a:ea typeface="微软雅黑" panose="020B0503020204020204" charset="-122"/>
              </a:defRPr>
            </a:lvl5pPr>
          </a:lstStyle>
          <a:p>
            <a:pPr lvl="0"/>
            <a:r>
              <a:rPr lang="zh-CN" altLang="en-US" dirty="0"/>
              <a:t>单击此处编辑母版文本样式</a:t>
            </a:r>
          </a:p>
          <a:p>
            <a:pPr lvl="1"/>
            <a:r>
              <a:rPr lang="zh-CN" altLang="en-US" dirty="0">
                <a:sym typeface="+mn-ea"/>
              </a:rPr>
              <a:t>第</a:t>
            </a:r>
            <a:r>
              <a:rPr lang="zh-CN" altLang="en-US" dirty="0"/>
              <a:t>二级</a:t>
            </a:r>
          </a:p>
          <a:p>
            <a:pPr lvl="2"/>
            <a:r>
              <a:rPr lang="zh-CN" altLang="en-US" dirty="0">
                <a:sym typeface="+mn-ea"/>
              </a:rPr>
              <a:t>第</a:t>
            </a:r>
            <a:r>
              <a:rPr lang="zh-CN" altLang="en-US" dirty="0"/>
              <a:t>三级</a:t>
            </a:r>
          </a:p>
          <a:p>
            <a:pPr lvl="3"/>
            <a:r>
              <a:rPr lang="zh-CN" altLang="en-US" dirty="0">
                <a:sym typeface="+mn-ea"/>
              </a:rPr>
              <a:t>第</a:t>
            </a:r>
            <a:r>
              <a:rPr lang="zh-CN" altLang="en-US" dirty="0"/>
              <a:t>四级</a:t>
            </a:r>
          </a:p>
          <a:p>
            <a:pPr lvl="4"/>
            <a:r>
              <a:rPr lang="zh-CN" altLang="en-US" dirty="0">
                <a:sym typeface="+mn-ea"/>
              </a:rPr>
              <a:t>第</a:t>
            </a:r>
            <a:r>
              <a:rPr lang="zh-CN" altLang="en-US" dirty="0"/>
              <a:t>五级</a:t>
            </a:r>
          </a:p>
        </p:txBody>
      </p:sp>
      <p:grpSp>
        <p:nvGrpSpPr>
          <p:cNvPr id="6" name="组合 5"/>
          <p:cNvGrpSpPr/>
          <p:nvPr userDrawn="1">
            <p:custDataLst>
              <p:tags r:id="rId9"/>
            </p:custDataLst>
          </p:nvPr>
        </p:nvGrpSpPr>
        <p:grpSpPr>
          <a:xfrm>
            <a:off x="0" y="0"/>
            <a:ext cx="718743" cy="718743"/>
            <a:chOff x="0" y="0"/>
            <a:chExt cx="718743" cy="718743"/>
          </a:xfrm>
        </p:grpSpPr>
        <p:sp>
          <p:nvSpPr>
            <p:cNvPr id="13" name="稻壳儿春秋广告/盗版必究        原创来源：http://chn.docer.com/works?userid=199329941#!/work_time"/>
            <p:cNvSpPr/>
            <p:nvPr userDrawn="1">
              <p:custDataLst>
                <p:tags r:id="rId10"/>
              </p:custDataLst>
            </p:nvPr>
          </p:nvSpPr>
          <p:spPr>
            <a:xfrm>
              <a:off x="571500" y="571500"/>
              <a:ext cx="147243" cy="14724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ndParaRPr>
            </a:p>
          </p:txBody>
        </p:sp>
        <p:sp>
          <p:nvSpPr>
            <p:cNvPr id="14" name="TextBox 18"/>
            <p:cNvSpPr/>
            <p:nvPr userDrawn="1">
              <p:custDataLst>
                <p:tags r:id="rId11"/>
              </p:custDataLst>
            </p:nvPr>
          </p:nvSpPr>
          <p:spPr>
            <a:xfrm>
              <a:off x="0" y="0"/>
              <a:ext cx="571500" cy="571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ndParaRPr>
            </a:p>
          </p:txBody>
        </p:sp>
      </p:grpSp>
    </p:spTree>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上下">
    <p:bg>
      <p:bgPr>
        <a:solidFill>
          <a:schemeClr val="bg2"/>
        </a:solidFill>
        <a:effectLst/>
      </p:bgPr>
    </p:bg>
    <p:spTree>
      <p:nvGrpSpPr>
        <p:cNvPr id="1" name=""/>
        <p:cNvGrpSpPr/>
        <p:nvPr/>
      </p:nvGrpSpPr>
      <p:grpSpPr>
        <a:xfrm>
          <a:off x="0" y="0"/>
          <a:ext cx="0" cy="0"/>
          <a:chOff x="0" y="0"/>
          <a:ch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baseline="0">
              <a:latin typeface="Arial" panose="020B0604020202020204" pitchFamily="34" charset="0"/>
              <a:ea typeface="微软雅黑" panose="020B0503020204020204"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bg1"/>
                </a:solidFill>
                <a:latin typeface="Arial" panose="020B0604020202020204" pitchFamily="34" charset="0"/>
                <a:ea typeface="微软雅黑" panose="020B0503020204020204" charset="-122"/>
              </a:defRPr>
            </a:lvl1pPr>
          </a:lstStyle>
          <a:p>
            <a:r>
              <a:rPr lang="zh-CN" altLang="en-US" dirty="0"/>
              <a:t>单击此处编辑母版标题样式</a:t>
            </a:r>
          </a:p>
        </p:txBody>
      </p:sp>
      <p:sp>
        <p:nvSpPr>
          <p:cNvPr id="3" name="日期占位符 2"/>
          <p:cNvSpPr>
            <a:spLocks noGrp="1"/>
          </p:cNvSpPr>
          <p:nvPr>
            <p:ph type="dt" sz="half" idx="10"/>
            <p:custDataLst>
              <p:tags r:id="rId3"/>
            </p:custDataLst>
          </p:nvPr>
        </p:nvSpPr>
        <p:spPr/>
        <p:txBody>
          <a:bodyPr/>
          <a:lstStyle>
            <a:lvl1pPr>
              <a:defRPr baseline="0">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5"/>
            </p:custDataLst>
          </p:nvPr>
        </p:nvSpPr>
        <p:spPr/>
        <p:txBody>
          <a:bodyPr/>
          <a:lstStyle>
            <a:lvl1pPr>
              <a:defRPr baseline="0">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dirty="0"/>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bg1"/>
                </a:solidFill>
                <a:latin typeface="Arial" panose="020B0604020202020204" pitchFamily="34" charset="0"/>
                <a:ea typeface="微软雅黑" panose="020B0503020204020204" charset="-122"/>
              </a:defRPr>
            </a:lvl1pPr>
          </a:lstStyle>
          <a:p>
            <a:pPr lvl="0"/>
            <a:r>
              <a:rPr lang="zh-CN" altLang="en-US" dirty="0"/>
              <a:t>单击此处编辑母版文本样式</a:t>
            </a:r>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latin typeface="Arial" panose="020B0604020202020204" pitchFamily="34" charset="0"/>
                <a:ea typeface="微软雅黑" panose="020B0503020204020204" charset="-122"/>
              </a:defRPr>
            </a:lvl1pPr>
            <a:lvl2pPr>
              <a:defRPr baseline="0">
                <a:latin typeface="Arial" panose="020B0604020202020204" pitchFamily="34" charset="0"/>
                <a:ea typeface="微软雅黑" panose="020B0503020204020204" charset="-122"/>
              </a:defRPr>
            </a:lvl2pPr>
            <a:lvl3pPr>
              <a:defRPr baseline="0">
                <a:latin typeface="Arial" panose="020B0604020202020204" pitchFamily="34" charset="0"/>
                <a:ea typeface="微软雅黑" panose="020B0503020204020204" charset="-122"/>
              </a:defRPr>
            </a:lvl3pPr>
            <a:lvl4pPr>
              <a:defRPr baseline="0">
                <a:latin typeface="Arial" panose="020B0604020202020204" pitchFamily="34" charset="0"/>
                <a:ea typeface="微软雅黑" panose="020B0503020204020204" charset="-122"/>
              </a:defRPr>
            </a:lvl4pPr>
            <a:lvl5pPr>
              <a:defRPr baseline="0">
                <a:latin typeface="Arial" panose="020B0604020202020204" pitchFamily="34" charset="0"/>
                <a:ea typeface="微软雅黑" panose="020B0503020204020204" charset="-122"/>
              </a:defRPr>
            </a:lvl5pPr>
          </a:lstStyle>
          <a:p>
            <a:pPr lvl="0"/>
            <a:r>
              <a:rPr lang="zh-CN" altLang="en-US"/>
              <a:t>单击此处编辑母版文本样式</a:t>
            </a:r>
          </a:p>
          <a:p>
            <a:pPr lvl="1"/>
            <a:r>
              <a:rPr lang="zh-CN" altLang="en-US" dirty="0">
                <a:sym typeface="+mn-ea"/>
              </a:rPr>
              <a:t>第</a:t>
            </a:r>
            <a:r>
              <a:rPr lang="zh-CN" altLang="en-US"/>
              <a:t>二级</a:t>
            </a:r>
          </a:p>
          <a:p>
            <a:pPr lvl="2"/>
            <a:r>
              <a:rPr lang="zh-CN" altLang="en-US" dirty="0">
                <a:sym typeface="+mn-ea"/>
              </a:rPr>
              <a:t>第</a:t>
            </a:r>
            <a:r>
              <a:rPr lang="zh-CN" altLang="en-US"/>
              <a:t>三级</a:t>
            </a:r>
          </a:p>
          <a:p>
            <a:pPr lvl="3"/>
            <a:r>
              <a:rPr lang="zh-CN" altLang="en-US" dirty="0">
                <a:sym typeface="+mn-ea"/>
              </a:rPr>
              <a:t>第</a:t>
            </a:r>
            <a:r>
              <a:rPr lang="zh-CN" altLang="en-US"/>
              <a:t>四级</a:t>
            </a:r>
          </a:p>
          <a:p>
            <a:pPr lvl="4"/>
            <a:r>
              <a:rPr lang="zh-CN" altLang="en-US" dirty="0">
                <a:sym typeface="+mn-ea"/>
              </a:rPr>
              <a:t>第</a:t>
            </a:r>
            <a:r>
              <a:rPr lang="zh-CN" altLang="en-US"/>
              <a:t>五级</a:t>
            </a:r>
          </a:p>
        </p:txBody>
      </p:sp>
      <p:grpSp>
        <p:nvGrpSpPr>
          <p:cNvPr id="6" name="组合 5"/>
          <p:cNvGrpSpPr/>
          <p:nvPr userDrawn="1">
            <p:custDataLst>
              <p:tags r:id="rId8"/>
            </p:custDataLst>
          </p:nvPr>
        </p:nvGrpSpPr>
        <p:grpSpPr>
          <a:xfrm>
            <a:off x="0" y="0"/>
            <a:ext cx="718743" cy="718743"/>
            <a:chOff x="0" y="0"/>
            <a:chExt cx="718743" cy="718743"/>
          </a:xfrm>
        </p:grpSpPr>
        <p:sp>
          <p:nvSpPr>
            <p:cNvPr id="14" name="稻壳儿春秋广告/盗版必究        原创来源：http://chn.docer.com/works?userid=199329941#!/work_time"/>
            <p:cNvSpPr/>
            <p:nvPr userDrawn="1">
              <p:custDataLst>
                <p:tags r:id="rId10"/>
              </p:custDataLst>
            </p:nvPr>
          </p:nvSpPr>
          <p:spPr>
            <a:xfrm>
              <a:off x="571500" y="571500"/>
              <a:ext cx="147243" cy="14724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ndParaRPr>
            </a:p>
          </p:txBody>
        </p:sp>
        <p:sp>
          <p:nvSpPr>
            <p:cNvPr id="15" name="TextBox 18"/>
            <p:cNvSpPr/>
            <p:nvPr userDrawn="1">
              <p:custDataLst>
                <p:tags r:id="rId11"/>
              </p:custDataLst>
            </p:nvPr>
          </p:nvSpPr>
          <p:spPr>
            <a:xfrm>
              <a:off x="0" y="0"/>
              <a:ext cx="571500" cy="571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ndParaRPr>
            </a:p>
          </p:txBody>
        </p:sp>
      </p:grpSp>
      <p:sp>
        <p:nvSpPr>
          <p:cNvPr id="17" name="稻壳儿春秋广告/盗版必究        原创来源：http://chn.docer.com/works?userid=199329941#!/work_time"/>
          <p:cNvSpPr/>
          <p:nvPr userDrawn="1">
            <p:custDataLst>
              <p:tags r:id="rId9"/>
            </p:custDataLst>
          </p:nvPr>
        </p:nvSpPr>
        <p:spPr>
          <a:xfrm>
            <a:off x="11592910" y="6258910"/>
            <a:ext cx="599089" cy="5990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a typeface="微软雅黑" panose="020B0503020204020204" charset="-122"/>
            </a:endParaRPr>
          </a:p>
        </p:txBody>
      </p:sp>
    </p:spTree>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下上">
    <p:bg>
      <p:bgPr>
        <a:solidFill>
          <a:schemeClr val="bg2"/>
        </a:solidFill>
        <a:effectLst/>
      </p:bgPr>
    </p:bg>
    <p:spTree>
      <p:nvGrpSpPr>
        <p:cNvPr id="1" name=""/>
        <p:cNvGrpSpPr/>
        <p:nvPr/>
      </p:nvGrpSpPr>
      <p:grpSpPr>
        <a:xfrm>
          <a:off x="0" y="0"/>
          <a:ext cx="0" cy="0"/>
          <a:chOff x="0" y="0"/>
          <a:ch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baseline="0">
              <a:latin typeface="Arial" panose="020B0604020202020204" pitchFamily="34" charset="0"/>
              <a:ea typeface="微软雅黑" panose="020B0503020204020204"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latin typeface="Arial" panose="020B0604020202020204" pitchFamily="34" charset="0"/>
                <a:ea typeface="微软雅黑" panose="020B0503020204020204" charset="-122"/>
              </a:defRPr>
            </a:lvl1pPr>
          </a:lstStyle>
          <a:p>
            <a:r>
              <a:rPr lang="zh-CN" altLang="en-US" dirty="0"/>
              <a:t>单击此处编辑母版标题样式</a:t>
            </a:r>
          </a:p>
        </p:txBody>
      </p:sp>
      <p:sp>
        <p:nvSpPr>
          <p:cNvPr id="3" name="日期占位符 2"/>
          <p:cNvSpPr>
            <a:spLocks noGrp="1"/>
          </p:cNvSpPr>
          <p:nvPr>
            <p:ph type="dt" sz="half" idx="10"/>
            <p:custDataLst>
              <p:tags r:id="rId3"/>
            </p:custDataLst>
          </p:nvPr>
        </p:nvSpPr>
        <p:spPr/>
        <p:txBody>
          <a:bodyPr/>
          <a:lstStyle>
            <a:lvl1pPr>
              <a:defRPr baseline="0">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5"/>
            </p:custDataLst>
          </p:nvPr>
        </p:nvSpPr>
        <p:spPr/>
        <p:txBody>
          <a:bodyPr/>
          <a:lstStyle>
            <a:lvl1pPr>
              <a:defRPr baseline="0">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dirty="0"/>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latin typeface="Arial" panose="020B0604020202020204" pitchFamily="34" charset="0"/>
                <a:ea typeface="微软雅黑" panose="020B0503020204020204" charset="-122"/>
              </a:defRPr>
            </a:lvl1pPr>
            <a:lvl2pPr>
              <a:defRPr baseline="0">
                <a:latin typeface="Arial" panose="020B0604020202020204" pitchFamily="34" charset="0"/>
                <a:ea typeface="微软雅黑" panose="020B0503020204020204" charset="-122"/>
              </a:defRPr>
            </a:lvl2pPr>
            <a:lvl3pPr>
              <a:defRPr baseline="0">
                <a:latin typeface="Arial" panose="020B0604020202020204" pitchFamily="34" charset="0"/>
                <a:ea typeface="微软雅黑" panose="020B0503020204020204" charset="-122"/>
              </a:defRPr>
            </a:lvl3pPr>
            <a:lvl4pPr>
              <a:defRPr baseline="0">
                <a:latin typeface="Arial" panose="020B0604020202020204" pitchFamily="34" charset="0"/>
                <a:ea typeface="微软雅黑" panose="020B0503020204020204" charset="-122"/>
              </a:defRPr>
            </a:lvl4pPr>
            <a:lvl5pPr>
              <a:defRPr baseline="0">
                <a:latin typeface="Arial" panose="020B0604020202020204" pitchFamily="34" charset="0"/>
                <a:ea typeface="微软雅黑" panose="020B0503020204020204" charset="-122"/>
              </a:defRPr>
            </a:lvl5pPr>
          </a:lstStyle>
          <a:p>
            <a:pPr lvl="0"/>
            <a:r>
              <a:rPr lang="zh-CN" altLang="en-US" dirty="0"/>
              <a:t>单击此处编辑母版文本样式</a:t>
            </a:r>
          </a:p>
          <a:p>
            <a:pPr lvl="1"/>
            <a:r>
              <a:rPr lang="zh-CN" altLang="en-US" dirty="0">
                <a:sym typeface="+mn-ea"/>
              </a:rPr>
              <a:t>第</a:t>
            </a:r>
            <a:r>
              <a:rPr lang="zh-CN" altLang="en-US" dirty="0"/>
              <a:t>二级</a:t>
            </a:r>
          </a:p>
          <a:p>
            <a:pPr lvl="2"/>
            <a:r>
              <a:rPr lang="zh-CN" altLang="en-US" dirty="0">
                <a:sym typeface="+mn-ea"/>
              </a:rPr>
              <a:t>第</a:t>
            </a:r>
            <a:r>
              <a:rPr lang="zh-CN" altLang="en-US" dirty="0"/>
              <a:t>三级</a:t>
            </a:r>
          </a:p>
          <a:p>
            <a:pPr lvl="3"/>
            <a:r>
              <a:rPr lang="zh-CN" altLang="en-US" dirty="0">
                <a:sym typeface="+mn-ea"/>
              </a:rPr>
              <a:t>第</a:t>
            </a:r>
            <a:r>
              <a:rPr lang="zh-CN" altLang="en-US" dirty="0"/>
              <a:t>四级</a:t>
            </a:r>
          </a:p>
          <a:p>
            <a:pPr lvl="4"/>
            <a:r>
              <a:rPr lang="zh-CN" altLang="en-US" dirty="0">
                <a:sym typeface="+mn-ea"/>
              </a:rPr>
              <a:t>第</a:t>
            </a:r>
            <a:r>
              <a:rPr lang="zh-CN" altLang="en-US" dirty="0"/>
              <a:t>五级</a:t>
            </a:r>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marL="0" indent="0">
              <a:buNone/>
              <a:defRPr baseline="0">
                <a:solidFill>
                  <a:schemeClr val="bg1"/>
                </a:solidFill>
                <a:latin typeface="Arial" panose="020B0604020202020204" pitchFamily="34" charset="0"/>
                <a:ea typeface="微软雅黑" panose="020B0503020204020204" charset="-122"/>
              </a:defRPr>
            </a:lvl1pPr>
          </a:lstStyle>
          <a:p>
            <a:pPr lvl="0"/>
            <a:r>
              <a:rPr lang="zh-CN" altLang="en-US" dirty="0"/>
              <a:t>单击此处编辑母版文本样式</a:t>
            </a:r>
          </a:p>
        </p:txBody>
      </p:sp>
      <p:sp>
        <p:nvSpPr>
          <p:cNvPr id="13" name="稻壳儿春秋广告/盗版必究        原创来源：http://chn.docer.com/works?userid=199329941#!/work_time"/>
          <p:cNvSpPr/>
          <p:nvPr userDrawn="1">
            <p:custDataLst>
              <p:tags r:id="rId8"/>
            </p:custDataLst>
          </p:nvPr>
        </p:nvSpPr>
        <p:spPr>
          <a:xfrm>
            <a:off x="11592910" y="0"/>
            <a:ext cx="599089" cy="59908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a typeface="微软雅黑" panose="020B0503020204020204" charset="-122"/>
            </a:endParaRPr>
          </a:p>
        </p:txBody>
      </p:sp>
    </p:spTree>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导航">
    <p:bg>
      <p:bgPr>
        <a:solidFill>
          <a:schemeClr val="bg2"/>
        </a:solidFill>
        <a:effectLst/>
      </p:bgPr>
    </p:bg>
    <p:spTree>
      <p:nvGrpSpPr>
        <p:cNvPr id="1" name=""/>
        <p:cNvGrpSpPr/>
        <p:nvPr/>
      </p:nvGrpSpPr>
      <p:grpSpPr>
        <a:xfrm>
          <a:off x="0" y="0"/>
          <a:ext cx="0" cy="0"/>
          <a:chOff x="0" y="0"/>
          <a:ch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baseline="0">
              <a:latin typeface="Arial" panose="020B0604020202020204" pitchFamily="34" charset="0"/>
              <a:ea typeface="微软雅黑" panose="020B0503020204020204" charset="-122"/>
              <a:sym typeface="+mn-ea"/>
            </a:endParaRPr>
          </a:p>
        </p:txBody>
      </p:sp>
      <p:sp>
        <p:nvSpPr>
          <p:cNvPr id="12" name="矩形 11"/>
          <p:cNvSpPr/>
          <p:nvPr userDrawn="1">
            <p:custDataLst>
              <p:tags r:id="rId2"/>
            </p:custDataLst>
          </p:nvPr>
        </p:nvSpPr>
        <p:spPr>
          <a:xfrm>
            <a:off x="190664" y="271305"/>
            <a:ext cx="371796" cy="3717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baseline="0">
              <a:latin typeface="Arial" panose="020B0604020202020204" pitchFamily="34" charset="0"/>
              <a:ea typeface="微软雅黑" panose="020B0503020204020204" charset="-122"/>
            </a:endParaRPr>
          </a:p>
        </p:txBody>
      </p:sp>
      <p:sp>
        <p:nvSpPr>
          <p:cNvPr id="14" name="稻壳儿春秋广告/盗版必究"/>
          <p:cNvSpPr/>
          <p:nvPr userDrawn="1">
            <p:custDataLst>
              <p:tags r:id="rId3"/>
            </p:custDataLst>
          </p:nvPr>
        </p:nvSpPr>
        <p:spPr>
          <a:xfrm>
            <a:off x="11692758" y="6358758"/>
            <a:ext cx="499241" cy="49924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a typeface="微软雅黑" panose="020B0503020204020204" charset="-122"/>
            </a:endParaRPr>
          </a:p>
        </p:txBody>
      </p:sp>
      <p:sp>
        <p:nvSpPr>
          <p:cNvPr id="2" name="标题 1"/>
          <p:cNvSpPr>
            <a:spLocks noGrp="1"/>
          </p:cNvSpPr>
          <p:nvPr>
            <p:ph type="title"/>
            <p:custDataLst>
              <p:tags r:id="rId4"/>
            </p:custDataLst>
          </p:nvPr>
        </p:nvSpPr>
        <p:spPr>
          <a:xfrm>
            <a:off x="579600" y="237600"/>
            <a:ext cx="11037600" cy="441964"/>
          </a:xfrm>
        </p:spPr>
        <p:txBody>
          <a:bodyPr>
            <a:normAutofit/>
          </a:bodyPr>
          <a:lstStyle>
            <a:lvl1pPr>
              <a:defRPr baseline="0">
                <a:solidFill>
                  <a:schemeClr val="bg1"/>
                </a:solidFill>
                <a:latin typeface="Arial" panose="020B0604020202020204" pitchFamily="34" charset="0"/>
                <a:ea typeface="微软雅黑" panose="020B0503020204020204" charset="-122"/>
              </a:defRPr>
            </a:lvl1pPr>
          </a:lstStyle>
          <a:p>
            <a:r>
              <a:rPr lang="zh-CN" altLang="en-US" dirty="0"/>
              <a:t>单击此处编辑母版标题样式</a:t>
            </a:r>
          </a:p>
        </p:txBody>
      </p:sp>
      <p:sp>
        <p:nvSpPr>
          <p:cNvPr id="3" name="日期占位符 2"/>
          <p:cNvSpPr>
            <a:spLocks noGrp="1"/>
          </p:cNvSpPr>
          <p:nvPr>
            <p:ph type="dt" sz="half" idx="10"/>
            <p:custDataLst>
              <p:tags r:id="rId5"/>
            </p:custDataLst>
          </p:nvPr>
        </p:nvSpPr>
        <p:spPr/>
        <p:txBody>
          <a:bodyPr/>
          <a:lstStyle>
            <a:lvl1pPr>
              <a:defRPr baseline="0">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7"/>
            </p:custDataLst>
          </p:nvPr>
        </p:nvSpPr>
        <p:spPr/>
        <p:txBody>
          <a:bodyPr/>
          <a:lstStyle>
            <a:lvl1pPr>
              <a:defRPr baseline="0">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dirty="0"/>
          </a:p>
        </p:txBody>
      </p:sp>
      <p:sp>
        <p:nvSpPr>
          <p:cNvPr id="7" name="内容占位符 6"/>
          <p:cNvSpPr>
            <a:spLocks noGrp="1"/>
          </p:cNvSpPr>
          <p:nvPr>
            <p:ph sz="quarter" idx="13"/>
            <p:custDataLst>
              <p:tags r:id="rId8"/>
            </p:custDataLst>
          </p:nvPr>
        </p:nvSpPr>
        <p:spPr>
          <a:xfrm>
            <a:off x="579600" y="1663200"/>
            <a:ext cx="5342400" cy="2894400"/>
          </a:xfrm>
        </p:spPr>
        <p:txBody>
          <a:bodyPr>
            <a:normAutofit/>
          </a:bodyPr>
          <a:lstStyle>
            <a:lvl1pPr>
              <a:defRPr baseline="0">
                <a:latin typeface="Arial" panose="020B0604020202020204" pitchFamily="34" charset="0"/>
                <a:ea typeface="微软雅黑" panose="020B0503020204020204" charset="-122"/>
              </a:defRPr>
            </a:lvl1pPr>
            <a:lvl2pPr>
              <a:defRPr baseline="0">
                <a:latin typeface="Arial" panose="020B0604020202020204" pitchFamily="34" charset="0"/>
                <a:ea typeface="微软雅黑" panose="020B0503020204020204" charset="-122"/>
              </a:defRPr>
            </a:lvl2pPr>
            <a:lvl3pPr>
              <a:defRPr baseline="0">
                <a:latin typeface="Arial" panose="020B0604020202020204" pitchFamily="34" charset="0"/>
                <a:ea typeface="微软雅黑" panose="020B0503020204020204" charset="-122"/>
              </a:defRPr>
            </a:lvl3pPr>
            <a:lvl4pPr>
              <a:defRPr baseline="0">
                <a:latin typeface="Arial" panose="020B0604020202020204" pitchFamily="34" charset="0"/>
                <a:ea typeface="微软雅黑" panose="020B0503020204020204" charset="-122"/>
              </a:defRPr>
            </a:lvl4pPr>
            <a:lvl5pPr>
              <a:defRPr baseline="0">
                <a:latin typeface="Arial" panose="020B0604020202020204" pitchFamily="34" charset="0"/>
                <a:ea typeface="微软雅黑" panose="020B0503020204020204" charset="-122"/>
              </a:defRPr>
            </a:lvl5pPr>
          </a:lstStyle>
          <a:p>
            <a:pPr lvl="0"/>
            <a:r>
              <a:rPr lang="zh-CN" altLang="en-US" dirty="0"/>
              <a:t>单击此处编辑母版文本样式</a:t>
            </a:r>
          </a:p>
          <a:p>
            <a:pPr lvl="1"/>
            <a:r>
              <a:rPr lang="zh-CN" altLang="en-US" dirty="0">
                <a:sym typeface="+mn-ea"/>
              </a:rPr>
              <a:t>第</a:t>
            </a:r>
            <a:r>
              <a:rPr lang="zh-CN" altLang="en-US" dirty="0"/>
              <a:t>二级</a:t>
            </a:r>
          </a:p>
          <a:p>
            <a:pPr lvl="2"/>
            <a:r>
              <a:rPr lang="zh-CN" altLang="en-US" dirty="0">
                <a:sym typeface="+mn-ea"/>
              </a:rPr>
              <a:t>第</a:t>
            </a:r>
            <a:r>
              <a:rPr lang="zh-CN" altLang="en-US" dirty="0"/>
              <a:t>三级</a:t>
            </a:r>
          </a:p>
          <a:p>
            <a:pPr lvl="3"/>
            <a:r>
              <a:rPr lang="zh-CN" altLang="en-US" dirty="0">
                <a:sym typeface="+mn-ea"/>
              </a:rPr>
              <a:t>第</a:t>
            </a:r>
            <a:r>
              <a:rPr lang="zh-CN" altLang="en-US" dirty="0"/>
              <a:t>四级</a:t>
            </a:r>
          </a:p>
          <a:p>
            <a:pPr lvl="4"/>
            <a:r>
              <a:rPr lang="zh-CN" altLang="en-US" dirty="0">
                <a:sym typeface="+mn-ea"/>
              </a:rPr>
              <a:t>第</a:t>
            </a:r>
            <a:r>
              <a:rPr lang="zh-CN" altLang="en-US" dirty="0"/>
              <a:t>五级</a:t>
            </a:r>
          </a:p>
        </p:txBody>
      </p:sp>
      <p:sp>
        <p:nvSpPr>
          <p:cNvPr id="9" name="内容占位符 8"/>
          <p:cNvSpPr>
            <a:spLocks noGrp="1"/>
          </p:cNvSpPr>
          <p:nvPr>
            <p:ph sz="quarter" idx="14"/>
            <p:custDataLst>
              <p:tags r:id="rId9"/>
            </p:custDataLst>
          </p:nvPr>
        </p:nvSpPr>
        <p:spPr>
          <a:xfrm>
            <a:off x="6242400" y="1663200"/>
            <a:ext cx="5367600" cy="2894400"/>
          </a:xfrm>
        </p:spPr>
        <p:txBody>
          <a:bodyPr>
            <a:normAutofit/>
          </a:bodyPr>
          <a:lstStyle>
            <a:lvl1pPr>
              <a:defRPr baseline="0">
                <a:latin typeface="Arial" panose="020B0604020202020204" pitchFamily="34" charset="0"/>
                <a:ea typeface="微软雅黑" panose="020B0503020204020204" charset="-122"/>
              </a:defRPr>
            </a:lvl1pPr>
            <a:lvl2pPr>
              <a:defRPr baseline="0">
                <a:latin typeface="Arial" panose="020B0604020202020204" pitchFamily="34" charset="0"/>
                <a:ea typeface="微软雅黑" panose="020B0503020204020204" charset="-122"/>
              </a:defRPr>
            </a:lvl2pPr>
            <a:lvl3pPr>
              <a:defRPr baseline="0">
                <a:latin typeface="Arial" panose="020B0604020202020204" pitchFamily="34" charset="0"/>
                <a:ea typeface="微软雅黑" panose="020B0503020204020204" charset="-122"/>
              </a:defRPr>
            </a:lvl3pPr>
            <a:lvl4pPr>
              <a:defRPr baseline="0">
                <a:latin typeface="Arial" panose="020B0604020202020204" pitchFamily="34" charset="0"/>
                <a:ea typeface="微软雅黑" panose="020B0503020204020204" charset="-122"/>
              </a:defRPr>
            </a:lvl4pPr>
            <a:lvl5pPr>
              <a:defRPr baseline="0">
                <a:latin typeface="Arial" panose="020B0604020202020204" pitchFamily="34" charset="0"/>
                <a:ea typeface="微软雅黑" panose="020B0503020204020204" charset="-122"/>
              </a:defRPr>
            </a:lvl5pPr>
          </a:lstStyle>
          <a:p>
            <a:pPr lvl="0"/>
            <a:r>
              <a:rPr lang="zh-CN" altLang="en-US" dirty="0"/>
              <a:t>单击此处编辑母版文本样式</a:t>
            </a:r>
          </a:p>
          <a:p>
            <a:pPr lvl="1"/>
            <a:r>
              <a:rPr lang="zh-CN" altLang="en-US" dirty="0">
                <a:sym typeface="+mn-ea"/>
              </a:rPr>
              <a:t>第</a:t>
            </a:r>
            <a:r>
              <a:rPr lang="zh-CN" altLang="en-US" dirty="0"/>
              <a:t>二级</a:t>
            </a:r>
          </a:p>
          <a:p>
            <a:pPr lvl="2"/>
            <a:r>
              <a:rPr lang="zh-CN" altLang="en-US" dirty="0">
                <a:sym typeface="+mn-ea"/>
              </a:rPr>
              <a:t>第</a:t>
            </a:r>
            <a:r>
              <a:rPr lang="zh-CN" altLang="en-US" dirty="0"/>
              <a:t>三级</a:t>
            </a:r>
          </a:p>
          <a:p>
            <a:pPr lvl="3"/>
            <a:r>
              <a:rPr lang="zh-CN" altLang="en-US" dirty="0">
                <a:sym typeface="+mn-ea"/>
              </a:rPr>
              <a:t>第</a:t>
            </a:r>
            <a:r>
              <a:rPr lang="zh-CN" altLang="en-US" dirty="0"/>
              <a:t>四级</a:t>
            </a:r>
          </a:p>
          <a:p>
            <a:pPr lvl="4"/>
            <a:r>
              <a:rPr lang="zh-CN" altLang="en-US" dirty="0">
                <a:sym typeface="+mn-ea"/>
              </a:rPr>
              <a:t>第</a:t>
            </a:r>
            <a:r>
              <a:rPr lang="zh-CN" altLang="en-US" dirty="0"/>
              <a:t>五级</a:t>
            </a:r>
          </a:p>
        </p:txBody>
      </p:sp>
      <p:sp>
        <p:nvSpPr>
          <p:cNvPr id="11" name="文本占位符 10"/>
          <p:cNvSpPr>
            <a:spLocks noGrp="1"/>
          </p:cNvSpPr>
          <p:nvPr>
            <p:ph type="body" sz="quarter" idx="15"/>
            <p:custDataLst>
              <p:tags r:id="rId10"/>
            </p:custDataLst>
          </p:nvPr>
        </p:nvSpPr>
        <p:spPr>
          <a:xfrm>
            <a:off x="572400" y="4816800"/>
            <a:ext cx="5342400" cy="781200"/>
          </a:xfrm>
        </p:spPr>
        <p:txBody>
          <a:bodyPr>
            <a:normAutofit/>
          </a:bodyPr>
          <a:lstStyle>
            <a:lvl1pPr>
              <a:defRPr baseline="0">
                <a:latin typeface="Arial" panose="020B0604020202020204" pitchFamily="34" charset="0"/>
                <a:ea typeface="微软雅黑" panose="020B0503020204020204" charset="-122"/>
              </a:defRPr>
            </a:lvl1pPr>
          </a:lstStyle>
          <a:p>
            <a:pPr lvl="0"/>
            <a:r>
              <a:rPr lang="zh-CN" altLang="en-US" dirty="0"/>
              <a:t>单击此处编辑母版文本样式</a:t>
            </a:r>
          </a:p>
        </p:txBody>
      </p:sp>
      <p:sp>
        <p:nvSpPr>
          <p:cNvPr id="13" name="文本占位符 12"/>
          <p:cNvSpPr>
            <a:spLocks noGrp="1"/>
          </p:cNvSpPr>
          <p:nvPr>
            <p:ph type="body" sz="quarter" idx="16"/>
            <p:custDataLst>
              <p:tags r:id="rId11"/>
            </p:custDataLst>
          </p:nvPr>
        </p:nvSpPr>
        <p:spPr>
          <a:xfrm>
            <a:off x="6253200" y="4813200"/>
            <a:ext cx="5367600" cy="781200"/>
          </a:xfrm>
        </p:spPr>
        <p:txBody>
          <a:bodyPr>
            <a:normAutofit/>
          </a:bodyPr>
          <a:lstStyle>
            <a:lvl1pPr>
              <a:defRPr baseline="0">
                <a:latin typeface="Arial" panose="020B0604020202020204" pitchFamily="34" charset="0"/>
                <a:ea typeface="微软雅黑" panose="020B0503020204020204" charset="-122"/>
              </a:defRPr>
            </a:lvl1pPr>
          </a:lstStyle>
          <a:p>
            <a:pPr lvl="0"/>
            <a:r>
              <a:rPr lang="zh-CN" altLang="en-US" dirty="0"/>
              <a:t>单击此处编辑母版文本样式</a:t>
            </a:r>
          </a:p>
        </p:txBody>
      </p:sp>
    </p:spTree>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腰带">
    <p:bg>
      <p:bgPr>
        <a:solidFill>
          <a:schemeClr val="tx2"/>
        </a:solidFill>
        <a:effectLst/>
      </p:bgPr>
    </p:bg>
    <p:spTree>
      <p:nvGrpSpPr>
        <p:cNvPr id="1" name=""/>
        <p:cNvGrpSpPr/>
        <p:nvPr/>
      </p:nvGrpSpPr>
      <p:grpSpPr>
        <a:xfrm>
          <a:off x="0" y="0"/>
          <a:ext cx="0" cy="0"/>
          <a:chOff x="0" y="0"/>
          <a:chExt cx="0" cy="0"/>
        </a:xfrm>
      </p:grpSpPr>
      <p:sp>
        <p:nvSpPr>
          <p:cNvPr id="14" name="平行四边形 13"/>
          <p:cNvSpPr/>
          <p:nvPr userDrawn="1">
            <p:custDataLst>
              <p:tags r:id="rId1"/>
            </p:custDataLst>
          </p:nvPr>
        </p:nvSpPr>
        <p:spPr>
          <a:xfrm>
            <a:off x="3304540" y="0"/>
            <a:ext cx="7362190" cy="6858000"/>
          </a:xfrm>
          <a:prstGeom prst="parallelogram">
            <a:avLst>
              <a:gd name="adj" fmla="val 6150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ndParaRPr>
          </a:p>
        </p:txBody>
      </p:sp>
      <p:sp>
        <p:nvSpPr>
          <p:cNvPr id="8" name="矩形 7"/>
          <p:cNvSpPr/>
          <p:nvPr userDrawn="1">
            <p:custDataLst>
              <p:tags r:id="rId2"/>
            </p:custDataLst>
          </p:nvPr>
        </p:nvSpPr>
        <p:spPr>
          <a:xfrm>
            <a:off x="190500" y="222250"/>
            <a:ext cx="372110" cy="3721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baseline="0">
              <a:latin typeface="Arial" panose="020B0604020202020204" pitchFamily="34" charset="0"/>
              <a:ea typeface="微软雅黑" panose="020B0503020204020204" charset="-122"/>
            </a:endParaRPr>
          </a:p>
        </p:txBody>
      </p:sp>
      <p:sp>
        <p:nvSpPr>
          <p:cNvPr id="9" name="稻壳儿春秋广告/盗版必究        原创来源：http://chn.docer.com/works?userid=199329941#!/work_time"/>
          <p:cNvSpPr/>
          <p:nvPr userDrawn="1">
            <p:custDataLst>
              <p:tags r:id="rId3"/>
            </p:custDataLst>
          </p:nvPr>
        </p:nvSpPr>
        <p:spPr>
          <a:xfrm>
            <a:off x="555625" y="593725"/>
            <a:ext cx="147320" cy="147320"/>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aseline="0">
              <a:latin typeface="Arial" panose="020B0604020202020204" pitchFamily="34" charset="0"/>
              <a:ea typeface="微软雅黑" panose="020B0503020204020204" charset="-122"/>
            </a:endParaRPr>
          </a:p>
        </p:txBody>
      </p:sp>
      <p:sp>
        <p:nvSpPr>
          <p:cNvPr id="10" name="矩形 9"/>
          <p:cNvSpPr/>
          <p:nvPr userDrawn="1">
            <p:custDataLst>
              <p:tags r:id="rId4"/>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r>
              <a:rPr lang="zh-CN" altLang="en-US" baseline="0" dirty="0">
                <a:latin typeface="Arial" panose="020B0604020202020204" pitchFamily="34" charset="0"/>
                <a:ea typeface="微软雅黑" panose="020B0503020204020204" charset="-122"/>
                <a:sym typeface="+mn-ea"/>
              </a:rPr>
              <a:t>阿</a:t>
            </a:r>
            <a:endParaRPr lang="en-US" altLang="zh-CN" baseline="0" dirty="0">
              <a:latin typeface="Arial" panose="020B0604020202020204" pitchFamily="34" charset="0"/>
              <a:ea typeface="微软雅黑" panose="020B0503020204020204" charset="-122"/>
              <a:sym typeface="+mn-ea"/>
            </a:endParaRPr>
          </a:p>
        </p:txBody>
      </p:sp>
      <p:sp>
        <p:nvSpPr>
          <p:cNvPr id="2" name="标题 1"/>
          <p:cNvSpPr>
            <a:spLocks noGrp="1"/>
          </p:cNvSpPr>
          <p:nvPr>
            <p:ph type="title" hasCustomPrompt="1"/>
            <p:custDataLst>
              <p:tags r:id="rId5"/>
            </p:custDataLst>
          </p:nvPr>
        </p:nvSpPr>
        <p:spPr>
          <a:xfrm>
            <a:off x="1522800" y="1339200"/>
            <a:ext cx="9144000" cy="2386800"/>
          </a:xfrm>
        </p:spPr>
        <p:txBody>
          <a:bodyPr anchor="b">
            <a:normAutofit/>
          </a:bodyPr>
          <a:lstStyle>
            <a:lvl1pPr algn="ctr">
              <a:defRPr sz="6000" baseline="0">
                <a:solidFill>
                  <a:schemeClr val="tx1">
                    <a:lumMod val="75000"/>
                    <a:lumOff val="25000"/>
                  </a:schemeClr>
                </a:solidFill>
                <a:latin typeface="Arial" panose="020B0604020202020204" pitchFamily="34" charset="0"/>
                <a:ea typeface="微软雅黑" panose="020B0503020204020204" charset="-122"/>
              </a:defRPr>
            </a:lvl1pPr>
          </a:lstStyle>
          <a:p>
            <a:r>
              <a:rPr lang="zh-CN" altLang="en-US" dirty="0"/>
              <a:t>单击此处编辑标题</a:t>
            </a:r>
          </a:p>
        </p:txBody>
      </p:sp>
      <p:sp>
        <p:nvSpPr>
          <p:cNvPr id="3" name="日期占位符 2"/>
          <p:cNvSpPr>
            <a:spLocks noGrp="1"/>
          </p:cNvSpPr>
          <p:nvPr>
            <p:ph type="dt" sz="half" idx="10"/>
            <p:custDataLst>
              <p:tags r:id="rId6"/>
            </p:custDataLst>
          </p:nvPr>
        </p:nvSpPr>
        <p:spPr/>
        <p:txBody>
          <a:bodyPr/>
          <a:lstStyle>
            <a:lvl1pPr>
              <a:defRPr baseline="0">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4" name="页脚占位符 3"/>
          <p:cNvSpPr>
            <a:spLocks noGrp="1"/>
          </p:cNvSpPr>
          <p:nvPr>
            <p:ph type="ftr" sz="quarter" idx="11"/>
            <p:custDataLst>
              <p:tags r:id="rId7"/>
            </p:custDataLst>
          </p:nvPr>
        </p:nvSpPr>
        <p:spPr/>
        <p:txBody>
          <a:bodyPr/>
          <a:lstStyle>
            <a:lvl1pPr>
              <a:defRPr baseline="0">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lvl1pPr>
              <a:defRPr baseline="0">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dirty="0"/>
          </a:p>
        </p:txBody>
      </p:sp>
      <p:sp>
        <p:nvSpPr>
          <p:cNvPr id="7" name="文本占位符 6"/>
          <p:cNvSpPr>
            <a:spLocks noGrp="1"/>
          </p:cNvSpPr>
          <p:nvPr>
            <p:ph type="body" sz="quarter" idx="13"/>
            <p:custDataLst>
              <p:tags r:id="rId9"/>
            </p:custDataLst>
          </p:nvPr>
        </p:nvSpPr>
        <p:spPr>
          <a:xfrm>
            <a:off x="1522413" y="3862800"/>
            <a:ext cx="9144000" cy="1656000"/>
          </a:xfrm>
        </p:spPr>
        <p:txBody>
          <a:bodyPr>
            <a:normAutofit/>
          </a:bodyPr>
          <a:lstStyle>
            <a:lvl1pPr algn="ctr">
              <a:defRPr baseline="0">
                <a:solidFill>
                  <a:schemeClr val="tx1">
                    <a:lumMod val="75000"/>
                    <a:lumOff val="2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ags" Target="../tags/tag1.xml"/><Relationship Id="rId18" Type="http://schemas.openxmlformats.org/officeDocument/2006/relationships/tags" Target="../tags/tag6.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17" Type="http://schemas.openxmlformats.org/officeDocument/2006/relationships/tags" Target="../tags/tag5.xml"/><Relationship Id="rId2" Type="http://schemas.openxmlformats.org/officeDocument/2006/relationships/slideLayout" Target="../slideLayouts/slideLayout13.xml"/><Relationship Id="rId16" Type="http://schemas.openxmlformats.org/officeDocument/2006/relationships/tags" Target="../tags/tag4.xml"/><Relationship Id="rId20" Type="http://schemas.openxmlformats.org/officeDocument/2006/relationships/tags" Target="../tags/tag8.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ags" Target="../tags/tag3.xml"/><Relationship Id="rId10" Type="http://schemas.openxmlformats.org/officeDocument/2006/relationships/slideLayout" Target="../slideLayouts/slideLayout21.xml"/><Relationship Id="rId19" Type="http://schemas.openxmlformats.org/officeDocument/2006/relationships/tags" Target="../tags/tag7.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ags" Target="../tags/tag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ags" Target="../tags/tag99.xml"/><Relationship Id="rId18" Type="http://schemas.openxmlformats.org/officeDocument/2006/relationships/tags" Target="../tags/tag104.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17" Type="http://schemas.openxmlformats.org/officeDocument/2006/relationships/tags" Target="../tags/tag103.xml"/><Relationship Id="rId2" Type="http://schemas.openxmlformats.org/officeDocument/2006/relationships/slideLayout" Target="../slideLayouts/slideLayout24.xml"/><Relationship Id="rId16" Type="http://schemas.openxmlformats.org/officeDocument/2006/relationships/tags" Target="../tags/tag102.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tags" Target="../tags/tag101.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tags" Target="../tags/tag10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tags" Target="../tags/tag160.xml"/><Relationship Id="rId18" Type="http://schemas.openxmlformats.org/officeDocument/2006/relationships/tags" Target="../tags/tag165.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17" Type="http://schemas.openxmlformats.org/officeDocument/2006/relationships/tags" Target="../tags/tag164.xml"/><Relationship Id="rId2" Type="http://schemas.openxmlformats.org/officeDocument/2006/relationships/slideLayout" Target="../slideLayouts/slideLayout35.xml"/><Relationship Id="rId16" Type="http://schemas.openxmlformats.org/officeDocument/2006/relationships/tags" Target="../tags/tag163.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5" Type="http://schemas.openxmlformats.org/officeDocument/2006/relationships/tags" Target="../tags/tag162.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tags" Target="../tags/tag16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slideLayout" Target="../slideLayouts/slideLayout57.xml"/><Relationship Id="rId18" Type="http://schemas.openxmlformats.org/officeDocument/2006/relationships/slideLayout" Target="../slideLayouts/slideLayout62.xml"/><Relationship Id="rId3" Type="http://schemas.openxmlformats.org/officeDocument/2006/relationships/slideLayout" Target="../slideLayouts/slideLayout47.xml"/><Relationship Id="rId21" Type="http://schemas.openxmlformats.org/officeDocument/2006/relationships/tags" Target="../tags/tag222.xml"/><Relationship Id="rId7" Type="http://schemas.openxmlformats.org/officeDocument/2006/relationships/slideLayout" Target="../slideLayouts/slideLayout51.xml"/><Relationship Id="rId12" Type="http://schemas.openxmlformats.org/officeDocument/2006/relationships/slideLayout" Target="../slideLayouts/slideLayout56.xml"/><Relationship Id="rId17" Type="http://schemas.openxmlformats.org/officeDocument/2006/relationships/slideLayout" Target="../slideLayouts/slideLayout61.xml"/><Relationship Id="rId25" Type="http://schemas.openxmlformats.org/officeDocument/2006/relationships/tags" Target="../tags/tag226.xml"/><Relationship Id="rId2" Type="http://schemas.openxmlformats.org/officeDocument/2006/relationships/slideLayout" Target="../slideLayouts/slideLayout46.xml"/><Relationship Id="rId16" Type="http://schemas.openxmlformats.org/officeDocument/2006/relationships/slideLayout" Target="../slideLayouts/slideLayout60.xml"/><Relationship Id="rId20" Type="http://schemas.openxmlformats.org/officeDocument/2006/relationships/tags" Target="../tags/tag221.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24" Type="http://schemas.openxmlformats.org/officeDocument/2006/relationships/tags" Target="../tags/tag225.xml"/><Relationship Id="rId5" Type="http://schemas.openxmlformats.org/officeDocument/2006/relationships/slideLayout" Target="../slideLayouts/slideLayout49.xml"/><Relationship Id="rId15" Type="http://schemas.openxmlformats.org/officeDocument/2006/relationships/slideLayout" Target="../slideLayouts/slideLayout59.xml"/><Relationship Id="rId23" Type="http://schemas.openxmlformats.org/officeDocument/2006/relationships/tags" Target="../tags/tag224.xml"/><Relationship Id="rId10" Type="http://schemas.openxmlformats.org/officeDocument/2006/relationships/slideLayout" Target="../slideLayouts/slideLayout54.xml"/><Relationship Id="rId19" Type="http://schemas.openxmlformats.org/officeDocument/2006/relationships/theme" Target="../theme/theme5.xml"/><Relationship Id="rId4" Type="http://schemas.openxmlformats.org/officeDocument/2006/relationships/slideLayout" Target="../slideLayouts/slideLayout48.xml"/><Relationship Id="rId9" Type="http://schemas.openxmlformats.org/officeDocument/2006/relationships/slideLayout" Target="../slideLayouts/slideLayout53.xml"/><Relationship Id="rId14" Type="http://schemas.openxmlformats.org/officeDocument/2006/relationships/slideLayout" Target="../slideLayouts/slideLayout58.xml"/><Relationship Id="rId22" Type="http://schemas.openxmlformats.org/officeDocument/2006/relationships/tags" Target="../tags/tag22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0.xml"/><Relationship Id="rId13" Type="http://schemas.openxmlformats.org/officeDocument/2006/relationships/tags" Target="../tags/tag395.xml"/><Relationship Id="rId18" Type="http://schemas.openxmlformats.org/officeDocument/2006/relationships/tags" Target="../tags/tag400.xml"/><Relationship Id="rId3" Type="http://schemas.openxmlformats.org/officeDocument/2006/relationships/slideLayout" Target="../slideLayouts/slideLayout65.xml"/><Relationship Id="rId7" Type="http://schemas.openxmlformats.org/officeDocument/2006/relationships/slideLayout" Target="../slideLayouts/slideLayout69.xml"/><Relationship Id="rId12" Type="http://schemas.openxmlformats.org/officeDocument/2006/relationships/theme" Target="../theme/theme6.xml"/><Relationship Id="rId17" Type="http://schemas.openxmlformats.org/officeDocument/2006/relationships/tags" Target="../tags/tag399.xml"/><Relationship Id="rId2" Type="http://schemas.openxmlformats.org/officeDocument/2006/relationships/slideLayout" Target="../slideLayouts/slideLayout64.xml"/><Relationship Id="rId16" Type="http://schemas.openxmlformats.org/officeDocument/2006/relationships/tags" Target="../tags/tag398.xml"/><Relationship Id="rId1" Type="http://schemas.openxmlformats.org/officeDocument/2006/relationships/slideLayout" Target="../slideLayouts/slideLayout63.xml"/><Relationship Id="rId6" Type="http://schemas.openxmlformats.org/officeDocument/2006/relationships/slideLayout" Target="../slideLayouts/slideLayout68.xml"/><Relationship Id="rId11" Type="http://schemas.openxmlformats.org/officeDocument/2006/relationships/slideLayout" Target="../slideLayouts/slideLayout73.xml"/><Relationship Id="rId5" Type="http://schemas.openxmlformats.org/officeDocument/2006/relationships/slideLayout" Target="../slideLayouts/slideLayout67.xml"/><Relationship Id="rId15" Type="http://schemas.openxmlformats.org/officeDocument/2006/relationships/tags" Target="../tags/tag397.xml"/><Relationship Id="rId10" Type="http://schemas.openxmlformats.org/officeDocument/2006/relationships/slideLayout" Target="../slideLayouts/slideLayout72.xml"/><Relationship Id="rId4" Type="http://schemas.openxmlformats.org/officeDocument/2006/relationships/slideLayout" Target="../slideLayouts/slideLayout66.xml"/><Relationship Id="rId9" Type="http://schemas.openxmlformats.org/officeDocument/2006/relationships/slideLayout" Target="../slideLayouts/slideLayout71.xml"/><Relationship Id="rId14" Type="http://schemas.openxmlformats.org/officeDocument/2006/relationships/tags" Target="../tags/tag39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1.xml"/><Relationship Id="rId13" Type="http://schemas.openxmlformats.org/officeDocument/2006/relationships/slideLayout" Target="../slideLayouts/slideLayout86.xml"/><Relationship Id="rId3" Type="http://schemas.openxmlformats.org/officeDocument/2006/relationships/slideLayout" Target="../slideLayouts/slideLayout76.xml"/><Relationship Id="rId7" Type="http://schemas.openxmlformats.org/officeDocument/2006/relationships/slideLayout" Target="../slideLayouts/slideLayout80.xml"/><Relationship Id="rId12" Type="http://schemas.openxmlformats.org/officeDocument/2006/relationships/slideLayout" Target="../slideLayouts/slideLayout85.xml"/><Relationship Id="rId2" Type="http://schemas.openxmlformats.org/officeDocument/2006/relationships/slideLayout" Target="../slideLayouts/slideLayout75.xml"/><Relationship Id="rId1" Type="http://schemas.openxmlformats.org/officeDocument/2006/relationships/slideLayout" Target="../slideLayouts/slideLayout74.xml"/><Relationship Id="rId6" Type="http://schemas.openxmlformats.org/officeDocument/2006/relationships/slideLayout" Target="../slideLayouts/slideLayout79.xml"/><Relationship Id="rId11" Type="http://schemas.openxmlformats.org/officeDocument/2006/relationships/slideLayout" Target="../slideLayouts/slideLayout84.xml"/><Relationship Id="rId5" Type="http://schemas.openxmlformats.org/officeDocument/2006/relationships/slideLayout" Target="../slideLayouts/slideLayout78.xml"/><Relationship Id="rId10" Type="http://schemas.openxmlformats.org/officeDocument/2006/relationships/slideLayout" Target="../slideLayouts/slideLayout83.xml"/><Relationship Id="rId4" Type="http://schemas.openxmlformats.org/officeDocument/2006/relationships/slideLayout" Target="../slideLayouts/slideLayout77.xml"/><Relationship Id="rId9" Type="http://schemas.openxmlformats.org/officeDocument/2006/relationships/slideLayout" Target="../slideLayouts/slideLayout82.xml"/><Relationship Id="rId1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4.xml"/><Relationship Id="rId3" Type="http://schemas.openxmlformats.org/officeDocument/2006/relationships/slideLayout" Target="../slideLayouts/slideLayout89.xml"/><Relationship Id="rId7" Type="http://schemas.openxmlformats.org/officeDocument/2006/relationships/slideLayout" Target="../slideLayouts/slideLayout93.xml"/><Relationship Id="rId2" Type="http://schemas.openxmlformats.org/officeDocument/2006/relationships/slideLayout" Target="../slideLayouts/slideLayout88.xml"/><Relationship Id="rId1" Type="http://schemas.openxmlformats.org/officeDocument/2006/relationships/slideLayout" Target="../slideLayouts/slideLayout87.xml"/><Relationship Id="rId6" Type="http://schemas.openxmlformats.org/officeDocument/2006/relationships/slideLayout" Target="../slideLayouts/slideLayout92.xml"/><Relationship Id="rId5" Type="http://schemas.openxmlformats.org/officeDocument/2006/relationships/slideLayout" Target="../slideLayouts/slideLayout91.xml"/><Relationship Id="rId10" Type="http://schemas.openxmlformats.org/officeDocument/2006/relationships/image" Target="../media/image4.png"/><Relationship Id="rId4" Type="http://schemas.openxmlformats.org/officeDocument/2006/relationships/slideLayout" Target="../slideLayouts/slideLayout90.xml"/><Relationship Id="rId9"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02.xml"/><Relationship Id="rId13" Type="http://schemas.openxmlformats.org/officeDocument/2006/relationships/slideLayout" Target="../slideLayouts/slideLayout107.xml"/><Relationship Id="rId18" Type="http://schemas.openxmlformats.org/officeDocument/2006/relationships/slideLayout" Target="../slideLayouts/slideLayout112.xml"/><Relationship Id="rId3" Type="http://schemas.openxmlformats.org/officeDocument/2006/relationships/slideLayout" Target="../slideLayouts/slideLayout97.xml"/><Relationship Id="rId21" Type="http://schemas.openxmlformats.org/officeDocument/2006/relationships/tags" Target="../tags/tag457.xml"/><Relationship Id="rId7" Type="http://schemas.openxmlformats.org/officeDocument/2006/relationships/slideLayout" Target="../slideLayouts/slideLayout101.xml"/><Relationship Id="rId12" Type="http://schemas.openxmlformats.org/officeDocument/2006/relationships/slideLayout" Target="../slideLayouts/slideLayout106.xml"/><Relationship Id="rId17" Type="http://schemas.openxmlformats.org/officeDocument/2006/relationships/slideLayout" Target="../slideLayouts/slideLayout111.xml"/><Relationship Id="rId25" Type="http://schemas.openxmlformats.org/officeDocument/2006/relationships/tags" Target="../tags/tag461.xml"/><Relationship Id="rId2" Type="http://schemas.openxmlformats.org/officeDocument/2006/relationships/slideLayout" Target="../slideLayouts/slideLayout96.xml"/><Relationship Id="rId16" Type="http://schemas.openxmlformats.org/officeDocument/2006/relationships/slideLayout" Target="../slideLayouts/slideLayout110.xml"/><Relationship Id="rId20" Type="http://schemas.openxmlformats.org/officeDocument/2006/relationships/tags" Target="../tags/tag456.xml"/><Relationship Id="rId1" Type="http://schemas.openxmlformats.org/officeDocument/2006/relationships/slideLayout" Target="../slideLayouts/slideLayout95.xml"/><Relationship Id="rId6" Type="http://schemas.openxmlformats.org/officeDocument/2006/relationships/slideLayout" Target="../slideLayouts/slideLayout100.xml"/><Relationship Id="rId11" Type="http://schemas.openxmlformats.org/officeDocument/2006/relationships/slideLayout" Target="../slideLayouts/slideLayout105.xml"/><Relationship Id="rId24" Type="http://schemas.openxmlformats.org/officeDocument/2006/relationships/tags" Target="../tags/tag460.xml"/><Relationship Id="rId5" Type="http://schemas.openxmlformats.org/officeDocument/2006/relationships/slideLayout" Target="../slideLayouts/slideLayout99.xml"/><Relationship Id="rId15" Type="http://schemas.openxmlformats.org/officeDocument/2006/relationships/slideLayout" Target="../slideLayouts/slideLayout109.xml"/><Relationship Id="rId23" Type="http://schemas.openxmlformats.org/officeDocument/2006/relationships/tags" Target="../tags/tag459.xml"/><Relationship Id="rId10" Type="http://schemas.openxmlformats.org/officeDocument/2006/relationships/slideLayout" Target="../slideLayouts/slideLayout104.xml"/><Relationship Id="rId19" Type="http://schemas.openxmlformats.org/officeDocument/2006/relationships/theme" Target="../theme/theme9.xml"/><Relationship Id="rId4" Type="http://schemas.openxmlformats.org/officeDocument/2006/relationships/slideLayout" Target="../slideLayouts/slideLayout98.xml"/><Relationship Id="rId9" Type="http://schemas.openxmlformats.org/officeDocument/2006/relationships/slideLayout" Target="../slideLayouts/slideLayout103.xml"/><Relationship Id="rId14" Type="http://schemas.openxmlformats.org/officeDocument/2006/relationships/slideLayout" Target="../slideLayouts/slideLayout108.xml"/><Relationship Id="rId22" Type="http://schemas.openxmlformats.org/officeDocument/2006/relationships/tags" Target="../tags/tag45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20.xml"/><Relationship Id="rId13" Type="http://schemas.openxmlformats.org/officeDocument/2006/relationships/slideLayout" Target="../slideLayouts/slideLayout125.xml"/><Relationship Id="rId18" Type="http://schemas.openxmlformats.org/officeDocument/2006/relationships/slideLayout" Target="../slideLayouts/slideLayout130.xml"/><Relationship Id="rId3" Type="http://schemas.openxmlformats.org/officeDocument/2006/relationships/slideLayout" Target="../slideLayouts/slideLayout115.xml"/><Relationship Id="rId21" Type="http://schemas.openxmlformats.org/officeDocument/2006/relationships/tags" Target="../tags/tag632.xml"/><Relationship Id="rId7" Type="http://schemas.openxmlformats.org/officeDocument/2006/relationships/slideLayout" Target="../slideLayouts/slideLayout119.xml"/><Relationship Id="rId12" Type="http://schemas.openxmlformats.org/officeDocument/2006/relationships/slideLayout" Target="../slideLayouts/slideLayout124.xml"/><Relationship Id="rId17" Type="http://schemas.openxmlformats.org/officeDocument/2006/relationships/slideLayout" Target="../slideLayouts/slideLayout129.xml"/><Relationship Id="rId25" Type="http://schemas.openxmlformats.org/officeDocument/2006/relationships/tags" Target="../tags/tag636.xml"/><Relationship Id="rId2" Type="http://schemas.openxmlformats.org/officeDocument/2006/relationships/slideLayout" Target="../slideLayouts/slideLayout114.xml"/><Relationship Id="rId16" Type="http://schemas.openxmlformats.org/officeDocument/2006/relationships/slideLayout" Target="../slideLayouts/slideLayout128.xml"/><Relationship Id="rId20" Type="http://schemas.openxmlformats.org/officeDocument/2006/relationships/tags" Target="../tags/tag631.xml"/><Relationship Id="rId1" Type="http://schemas.openxmlformats.org/officeDocument/2006/relationships/slideLayout" Target="../slideLayouts/slideLayout113.xml"/><Relationship Id="rId6" Type="http://schemas.openxmlformats.org/officeDocument/2006/relationships/slideLayout" Target="../slideLayouts/slideLayout118.xml"/><Relationship Id="rId11" Type="http://schemas.openxmlformats.org/officeDocument/2006/relationships/slideLayout" Target="../slideLayouts/slideLayout123.xml"/><Relationship Id="rId24" Type="http://schemas.openxmlformats.org/officeDocument/2006/relationships/tags" Target="../tags/tag635.xml"/><Relationship Id="rId5" Type="http://schemas.openxmlformats.org/officeDocument/2006/relationships/slideLayout" Target="../slideLayouts/slideLayout117.xml"/><Relationship Id="rId15" Type="http://schemas.openxmlformats.org/officeDocument/2006/relationships/slideLayout" Target="../slideLayouts/slideLayout127.xml"/><Relationship Id="rId23" Type="http://schemas.openxmlformats.org/officeDocument/2006/relationships/tags" Target="../tags/tag634.xml"/><Relationship Id="rId10" Type="http://schemas.openxmlformats.org/officeDocument/2006/relationships/slideLayout" Target="../slideLayouts/slideLayout122.xml"/><Relationship Id="rId19" Type="http://schemas.openxmlformats.org/officeDocument/2006/relationships/theme" Target="../theme/theme10.xml"/><Relationship Id="rId4" Type="http://schemas.openxmlformats.org/officeDocument/2006/relationships/slideLayout" Target="../slideLayouts/slideLayout116.xml"/><Relationship Id="rId9" Type="http://schemas.openxmlformats.org/officeDocument/2006/relationships/slideLayout" Target="../slideLayouts/slideLayout121.xml"/><Relationship Id="rId14" Type="http://schemas.openxmlformats.org/officeDocument/2006/relationships/slideLayout" Target="../slideLayouts/slideLayout126.xml"/><Relationship Id="rId22" Type="http://schemas.openxmlformats.org/officeDocument/2006/relationships/tags" Target="../tags/tag6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t>2024/12/6</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任意多边形 6"/>
          <p:cNvSpPr/>
          <p:nvPr userDrawn="1">
            <p:custDataLst>
              <p:tags r:id="rId14"/>
            </p:custDataLst>
          </p:nvPr>
        </p:nvSpPr>
        <p:spPr>
          <a:xfrm rot="5400000" flipV="1">
            <a:off x="-300990" y="301625"/>
            <a:ext cx="987425" cy="384810"/>
          </a:xfrm>
          <a:custGeom>
            <a:avLst/>
            <a:gdLst/>
            <a:ahLst/>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9" name="日期占位符 8"/>
          <p:cNvSpPr>
            <a:spLocks noGrp="1"/>
          </p:cNvSpPr>
          <p:nvPr>
            <p:ph type="dt" sz="half" idx="10"/>
            <p:custDataLst>
              <p:tags r:id="rId15"/>
            </p:custDataLst>
          </p:nvPr>
        </p:nvSpPr>
        <p:spPr>
          <a:xfrm>
            <a:off x="695960" y="6356350"/>
            <a:ext cx="2743200" cy="365125"/>
          </a:xfrm>
        </p:spPr>
        <p:txBody>
          <a:bodyPr/>
          <a:lstStyle/>
          <a:p>
            <a:fld id="{760FBDFE-C587-4B4C-A407-44438C67B59E}" type="datetimeFigureOut">
              <a:rPr lang="zh-CN" altLang="en-US" smtClean="0"/>
              <a:t>2024/12/6</a:t>
            </a:fld>
            <a:endParaRPr lang="zh-CN" altLang="en-US"/>
          </a:p>
        </p:txBody>
      </p:sp>
      <p:sp>
        <p:nvSpPr>
          <p:cNvPr id="10" name="页脚占位符 9"/>
          <p:cNvSpPr>
            <a:spLocks noGrp="1"/>
          </p:cNvSpPr>
          <p:nvPr>
            <p:ph type="ftr" sz="quarter" idx="11"/>
            <p:custDataLst>
              <p:tags r:id="rId16"/>
            </p:custDataLst>
          </p:nvPr>
        </p:nvSpPr>
        <p:spPr>
          <a:xfrm>
            <a:off x="4038600" y="6356350"/>
            <a:ext cx="4114800" cy="365125"/>
          </a:xfrm>
        </p:spPr>
        <p:txBody>
          <a:bodyPr/>
          <a:lstStyle/>
          <a:p>
            <a:endParaRPr lang="zh-CN" altLang="en-US" dirty="0"/>
          </a:p>
        </p:txBody>
      </p:sp>
      <p:sp>
        <p:nvSpPr>
          <p:cNvPr id="11" name="灯片编号占位符 10"/>
          <p:cNvSpPr>
            <a:spLocks noGrp="1"/>
          </p:cNvSpPr>
          <p:nvPr>
            <p:ph type="sldNum" sz="quarter" idx="12"/>
            <p:custDataLst>
              <p:tags r:id="rId17"/>
            </p:custDataLst>
          </p:nvPr>
        </p:nvSpPr>
        <p:spPr>
          <a:xfrm>
            <a:off x="8753983" y="6356350"/>
            <a:ext cx="2743200" cy="365125"/>
          </a:xfrm>
        </p:spPr>
        <p:txBody>
          <a:bodyPr/>
          <a:lstStyle/>
          <a:p>
            <a:fld id="{49AE70B2-8BF9-45C0-BB95-33D1B9D3A854}" type="slidenum">
              <a:rPr lang="zh-CN" altLang="en-US" smtClean="0"/>
              <a:t>‹#›</a:t>
            </a:fld>
            <a:endParaRPr lang="zh-CN" altLang="en-US" dirty="0"/>
          </a:p>
        </p:txBody>
      </p:sp>
      <p:sp>
        <p:nvSpPr>
          <p:cNvPr id="2" name="标题占位符 1"/>
          <p:cNvSpPr>
            <a:spLocks noGrp="1"/>
          </p:cNvSpPr>
          <p:nvPr>
            <p:ph type="title"/>
            <p:custDataLst>
              <p:tags r:id="rId18"/>
            </p:custDataLst>
          </p:nvPr>
        </p:nvSpPr>
        <p:spPr>
          <a:xfrm>
            <a:off x="695960" y="360000"/>
            <a:ext cx="10800000" cy="720000"/>
          </a:xfrm>
          <a:prstGeom prst="rect">
            <a:avLst/>
          </a:prstGeom>
          <a:noFill/>
        </p:spPr>
        <p:txBody>
          <a:bodyPr vert="horz" wrap="square" lIns="0" tIns="0" rIns="0" bIns="0" rtlCol="0" anchor="b" anchorCtr="0">
            <a:normAutofit/>
          </a:bodyPr>
          <a:lstStyle/>
          <a:p>
            <a:pPr marL="0" marR="0" lvl="0">
              <a:buClrTx/>
              <a:buSzTx/>
              <a:buFontTx/>
            </a:pPr>
            <a:r>
              <a:rPr lang="zh-CN" altLang="en-US" dirty="0"/>
              <a:t>单击此处编辑母版标题样式</a:t>
            </a:r>
          </a:p>
        </p:txBody>
      </p:sp>
      <p:sp>
        <p:nvSpPr>
          <p:cNvPr id="3" name="文本占位符 2"/>
          <p:cNvSpPr>
            <a:spLocks noGrp="1"/>
          </p:cNvSpPr>
          <p:nvPr>
            <p:ph type="body" idx="1"/>
            <p:custDataLst>
              <p:tags r:id="rId19"/>
            </p:custDataLst>
          </p:nvPr>
        </p:nvSpPr>
        <p:spPr>
          <a:xfrm>
            <a:off x="695960" y="1301749"/>
            <a:ext cx="10800000" cy="4873625"/>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KSO_TEMPLATE" hidden="1"/>
          <p:cNvSpPr/>
          <p:nvPr userDrawn="1">
            <p:custDataLst>
              <p:tags r:id="rId20"/>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ustDataLst>
      <p:tags r:id="rId13"/>
    </p:custData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fontAlgn="auto" latinLnBrk="0" hangingPunct="1">
        <a:lnSpc>
          <a:spcPct val="100000"/>
        </a:lnSpc>
        <a:spcBef>
          <a:spcPct val="0"/>
        </a:spcBef>
        <a:buNone/>
        <a:defRPr kumimoji="0" lang="zh-CN" altLang="en-US" sz="3200" b="0" i="0" u="none" strike="noStrike" kern="1200" cap="none" spc="300" normalizeH="0" baseline="0" smtClean="0">
          <a:ln>
            <a:noFill/>
            <a:prstDash val="sysDot"/>
          </a:ln>
          <a:solidFill>
            <a:schemeClr val="tx1">
              <a:lumMod val="85000"/>
              <a:lumOff val="15000"/>
            </a:schemeClr>
          </a:solidFill>
          <a:uFillTx/>
          <a:latin typeface="+mj-lt"/>
          <a:ea typeface="+mj-lt"/>
          <a:cs typeface="MiSans Normal" panose="00000500000000000000" charset="-122"/>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ea"/>
          <a:ea typeface="+mn-ea"/>
          <a:cs typeface="MiSans Normal" panose="00000500000000000000" charset="-122"/>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ea"/>
          <a:ea typeface="+mn-ea"/>
          <a:cs typeface="MiSans Normal" panose="00000500000000000000" charset="-122"/>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ea"/>
          <a:ea typeface="+mn-ea"/>
          <a:cs typeface="MiSans Normal" panose="00000500000000000000" charset="-122"/>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ea"/>
          <a:ea typeface="+mn-ea"/>
          <a:cs typeface="MiSans Normal" panose="00000500000000000000" charset="-122"/>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3"/>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dirty="0"/>
              <a:t>单击此处编辑母版标题样式</a:t>
            </a:r>
          </a:p>
        </p:txBody>
      </p:sp>
      <p:sp>
        <p:nvSpPr>
          <p:cNvPr id="3" name="文本占位符 2"/>
          <p:cNvSpPr>
            <a:spLocks noGrp="1"/>
          </p:cNvSpPr>
          <p:nvPr>
            <p:ph type="body" idx="1"/>
            <p:custDataLst>
              <p:tags r:id="rId14"/>
            </p:custDataLst>
          </p:nvPr>
        </p:nvSpPr>
        <p:spPr>
          <a:xfrm>
            <a:off x="669882" y="952508"/>
            <a:ext cx="10852237" cy="5388907"/>
          </a:xfrm>
          <a:prstGeom prst="rect">
            <a:avLst/>
          </a:prstGeom>
        </p:spPr>
        <p:txBody>
          <a:bodyPr vert="horz" lIns="101600" tIns="0" rIns="82550" bIns="0" rtlCol="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2"/>
            <p:custDataLst>
              <p:tags r:id="rId15"/>
            </p:custDataLst>
          </p:nvPr>
        </p:nvSpPr>
        <p:spPr>
          <a:xfrm>
            <a:off x="879742" y="6349833"/>
            <a:ext cx="2700000" cy="316800"/>
          </a:xfrm>
          <a:prstGeom prst="rect">
            <a:avLst/>
          </a:prstGeom>
        </p:spPr>
        <p:txBody>
          <a:bodyPr vert="horz" lIns="91440" tIns="45720" rIns="91440" bIns="45720" rtlCol="0" anchor="ctr">
            <a:normAutofit/>
          </a:bodyPr>
          <a:lstStyle>
            <a:lvl1pPr algn="l">
              <a:defRPr sz="1200">
                <a:solidFill>
                  <a:schemeClr val="tx1">
                    <a:tint val="75000"/>
                  </a:schemeClr>
                </a:solidFill>
              </a:defRPr>
            </a:lvl1p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3"/>
            <p:custDataLst>
              <p:tags r:id="rId16"/>
            </p:custDataLst>
          </p:nvPr>
        </p:nvSpPr>
        <p:spPr>
          <a:xfrm>
            <a:off x="4116000" y="6349833"/>
            <a:ext cx="3960000" cy="316800"/>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7"/>
            </p:custDataLst>
          </p:nvPr>
        </p:nvSpPr>
        <p:spPr>
          <a:xfrm>
            <a:off x="8610600" y="6349833"/>
            <a:ext cx="2700000" cy="316800"/>
          </a:xfrm>
          <a:prstGeom prst="rect">
            <a:avLst/>
          </a:prstGeom>
        </p:spPr>
        <p:txBody>
          <a:bodyPr vert="horz" lIns="91440" tIns="45720" rIns="91440" bIns="45720" rtlCol="0" anchor="ctr">
            <a:normAutofit/>
          </a:bodyPr>
          <a:lstStyle>
            <a:lvl1pPr algn="r">
              <a:defRPr sz="1200">
                <a:solidFill>
                  <a:schemeClr val="tx1">
                    <a:tint val="75000"/>
                  </a:schemeClr>
                </a:solidFill>
              </a:defRPr>
            </a:lvl1pPr>
          </a:lstStyle>
          <a:p>
            <a:fld id="{49AE70B2-8BF9-45C0-BB95-33D1B9D3A854}" type="slidenum">
              <a:rPr lang="zh-CN" altLang="en-US" smtClean="0"/>
              <a:t>‹#›</a:t>
            </a:fld>
            <a:endParaRPr lang="zh-CN" altLang="en-US" dirty="0"/>
          </a:p>
        </p:txBody>
      </p:sp>
      <p:sp>
        <p:nvSpPr>
          <p:cNvPr id="7" name="KSO_TEMPLATE" hidden="1"/>
          <p:cNvSpPr/>
          <p:nvPr userDrawn="1">
            <p:custDataLst>
              <p:tags r:id="rId18"/>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anose="020B0604020202020204" pitchFamily="34" charset="0"/>
          <a:ea typeface="微软雅黑" panose="020B050302020402020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3"/>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dirty="0"/>
              <a:t>单击此处编辑母版标题样式</a:t>
            </a:r>
          </a:p>
        </p:txBody>
      </p:sp>
      <p:sp>
        <p:nvSpPr>
          <p:cNvPr id="3" name="文本占位符 2"/>
          <p:cNvSpPr>
            <a:spLocks noGrp="1"/>
          </p:cNvSpPr>
          <p:nvPr>
            <p:ph type="body" idx="1"/>
            <p:custDataLst>
              <p:tags r:id="rId14"/>
            </p:custDataLst>
          </p:nvPr>
        </p:nvSpPr>
        <p:spPr>
          <a:xfrm>
            <a:off x="669882" y="952508"/>
            <a:ext cx="10852237" cy="5388907"/>
          </a:xfrm>
          <a:prstGeom prst="rect">
            <a:avLst/>
          </a:prstGeom>
        </p:spPr>
        <p:txBody>
          <a:bodyPr vert="horz" lIns="101600" tIns="0" rIns="82550" bIns="0" rtlCol="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2"/>
            <p:custDataLst>
              <p:tags r:id="rId15"/>
            </p:custDataLst>
          </p:nvPr>
        </p:nvSpPr>
        <p:spPr>
          <a:xfrm>
            <a:off x="879742" y="6349833"/>
            <a:ext cx="2700000" cy="316800"/>
          </a:xfrm>
          <a:prstGeom prst="rect">
            <a:avLst/>
          </a:prstGeom>
        </p:spPr>
        <p:txBody>
          <a:bodyPr vert="horz" lIns="91440" tIns="45720" rIns="91440" bIns="45720" rtlCol="0" anchor="ctr">
            <a:normAutofit/>
          </a:bodyPr>
          <a:lstStyle>
            <a:lvl1pPr algn="l">
              <a:defRPr sz="1200">
                <a:solidFill>
                  <a:schemeClr val="tx1">
                    <a:tint val="75000"/>
                  </a:schemeClr>
                </a:solidFill>
                <a:latin typeface="微软雅黑" panose="020B0503020204020204" charset="-122"/>
                <a:ea typeface="微软雅黑" panose="020B0503020204020204" charset="-122"/>
              </a:defRPr>
            </a:lvl1p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3"/>
            <p:custDataLst>
              <p:tags r:id="rId16"/>
            </p:custDataLst>
          </p:nvPr>
        </p:nvSpPr>
        <p:spPr>
          <a:xfrm>
            <a:off x="4116000" y="6349833"/>
            <a:ext cx="3960000" cy="316800"/>
          </a:xfrm>
          <a:prstGeom prst="rect">
            <a:avLst/>
          </a:prstGeom>
        </p:spPr>
        <p:txBody>
          <a:bodyPr vert="horz" lIns="91440" tIns="45720" rIns="91440" bIns="45720" rtlCol="0" anchor="ctr">
            <a:normAutofit/>
          </a:bodyPr>
          <a:lstStyle>
            <a:lvl1pPr algn="ctr">
              <a:defRPr sz="1200">
                <a:solidFill>
                  <a:schemeClr val="tx1">
                    <a:tint val="75000"/>
                  </a:schemeClr>
                </a:solidFill>
                <a:latin typeface="微软雅黑" panose="020B0503020204020204" charset="-122"/>
                <a:ea typeface="微软雅黑" panose="020B0503020204020204" charset="-122"/>
              </a:defRPr>
            </a:lvl1pPr>
          </a:lstStyle>
          <a:p>
            <a:endParaRPr lang="zh-CN" altLang="en-US" dirty="0"/>
          </a:p>
        </p:txBody>
      </p:sp>
      <p:sp>
        <p:nvSpPr>
          <p:cNvPr id="6" name="灯片编号占位符 5"/>
          <p:cNvSpPr>
            <a:spLocks noGrp="1"/>
          </p:cNvSpPr>
          <p:nvPr>
            <p:ph type="sldNum" sz="quarter" idx="4"/>
            <p:custDataLst>
              <p:tags r:id="rId17"/>
            </p:custDataLst>
          </p:nvPr>
        </p:nvSpPr>
        <p:spPr>
          <a:xfrm>
            <a:off x="8610600" y="6349833"/>
            <a:ext cx="2700000" cy="316800"/>
          </a:xfrm>
          <a:prstGeom prst="rect">
            <a:avLst/>
          </a:prstGeom>
        </p:spPr>
        <p:txBody>
          <a:bodyPr vert="horz" lIns="91440" tIns="45720" rIns="91440" bIns="45720" rtlCol="0" anchor="ctr">
            <a:normAutofit/>
          </a:bodyPr>
          <a:lstStyle>
            <a:lvl1pPr algn="r">
              <a:defRPr sz="1200">
                <a:solidFill>
                  <a:schemeClr val="tx1">
                    <a:tint val="75000"/>
                  </a:schemeClr>
                </a:solidFill>
                <a:latin typeface="微软雅黑" panose="020B0503020204020204" charset="-122"/>
                <a:ea typeface="微软雅黑" panose="020B0503020204020204" charset="-122"/>
              </a:defRPr>
            </a:lvl1pPr>
          </a:lstStyle>
          <a:p>
            <a:fld id="{49AE70B2-8BF9-45C0-BB95-33D1B9D3A854}" type="slidenum">
              <a:rPr lang="zh-CN" altLang="en-US" smtClean="0"/>
              <a:t>‹#›</a:t>
            </a:fld>
            <a:endParaRPr lang="zh-CN" altLang="en-US" dirty="0"/>
          </a:p>
        </p:txBody>
      </p:sp>
      <p:sp>
        <p:nvSpPr>
          <p:cNvPr id="7" name="KSO_TEMPLATE" hidden="1"/>
          <p:cNvSpPr/>
          <p:nvPr>
            <p:custDataLst>
              <p:tags r:id="rId18"/>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微软雅黑" panose="020B0503020204020204" charset="-122"/>
          <a:ea typeface="微软雅黑" panose="020B050302020402020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20"/>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dirty="0"/>
              <a:t>单击此处编辑母版标题样式</a:t>
            </a:r>
          </a:p>
        </p:txBody>
      </p:sp>
      <p:sp>
        <p:nvSpPr>
          <p:cNvPr id="3" name="文本占位符 2"/>
          <p:cNvSpPr>
            <a:spLocks noGrp="1"/>
          </p:cNvSpPr>
          <p:nvPr>
            <p:ph type="body" idx="1"/>
            <p:custDataLst>
              <p:tags r:id="rId21"/>
            </p:custDataLst>
          </p:nvPr>
        </p:nvSpPr>
        <p:spPr>
          <a:xfrm>
            <a:off x="669882" y="952508"/>
            <a:ext cx="10852237" cy="5388907"/>
          </a:xfrm>
          <a:prstGeom prst="rect">
            <a:avLst/>
          </a:prstGeom>
        </p:spPr>
        <p:txBody>
          <a:bodyPr vert="horz" lIns="101600" tIns="0" rIns="82550" bIns="0" rtlCol="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2"/>
            <p:custDataLst>
              <p:tags r:id="rId22"/>
            </p:custDataLst>
          </p:nvPr>
        </p:nvSpPr>
        <p:spPr>
          <a:xfrm>
            <a:off x="879742" y="6349833"/>
            <a:ext cx="2700000" cy="316800"/>
          </a:xfrm>
          <a:prstGeom prst="rect">
            <a:avLst/>
          </a:prstGeom>
        </p:spPr>
        <p:txBody>
          <a:bodyPr vert="horz" lIns="91440" tIns="45720" rIns="91440" bIns="45720" rtlCol="0" anchor="ctr">
            <a:normAutofit/>
          </a:bodyPr>
          <a:lstStyle>
            <a:lvl1pPr algn="l">
              <a:defRPr sz="1200" baseline="0">
                <a:solidFill>
                  <a:schemeClr val="tx1">
                    <a:lumMod val="85000"/>
                    <a:lumOff val="1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3"/>
            <p:custDataLst>
              <p:tags r:id="rId23"/>
            </p:custDataLst>
          </p:nvPr>
        </p:nvSpPr>
        <p:spPr>
          <a:xfrm>
            <a:off x="4116000" y="6349833"/>
            <a:ext cx="3960000" cy="316800"/>
          </a:xfrm>
          <a:prstGeom prst="rect">
            <a:avLst/>
          </a:prstGeom>
        </p:spPr>
        <p:txBody>
          <a:bodyPr vert="horz" lIns="91440" tIns="45720" rIns="91440" bIns="45720" rtlCol="0" anchor="ctr">
            <a:normAutofit/>
          </a:bodyPr>
          <a:lstStyle>
            <a:lvl1pPr algn="ctr">
              <a:defRPr sz="1200" baseline="0">
                <a:solidFill>
                  <a:schemeClr val="tx1">
                    <a:lumMod val="85000"/>
                    <a:lumOff val="15000"/>
                  </a:schemeClr>
                </a:solidFill>
                <a:latin typeface="Arial" panose="020B0604020202020204" pitchFamily="34" charset="0"/>
                <a:ea typeface="微软雅黑" panose="020B0503020204020204" charset="-122"/>
              </a:defRPr>
            </a:lvl1pPr>
          </a:lstStyle>
          <a:p>
            <a:endParaRPr lang="zh-CN" altLang="en-US" dirty="0"/>
          </a:p>
        </p:txBody>
      </p:sp>
      <p:sp>
        <p:nvSpPr>
          <p:cNvPr id="6" name="灯片编号占位符 5"/>
          <p:cNvSpPr>
            <a:spLocks noGrp="1"/>
          </p:cNvSpPr>
          <p:nvPr>
            <p:ph type="sldNum" sz="quarter" idx="4"/>
            <p:custDataLst>
              <p:tags r:id="rId24"/>
            </p:custDataLst>
          </p:nvPr>
        </p:nvSpPr>
        <p:spPr>
          <a:xfrm>
            <a:off x="8610600" y="6349833"/>
            <a:ext cx="2700000" cy="316800"/>
          </a:xfrm>
          <a:prstGeom prst="rect">
            <a:avLst/>
          </a:prstGeom>
        </p:spPr>
        <p:txBody>
          <a:bodyPr vert="horz" lIns="91440" tIns="45720" rIns="91440" bIns="45720" rtlCol="0" anchor="ctr">
            <a:normAutofit/>
          </a:bodyPr>
          <a:lstStyle>
            <a:lvl1pPr algn="r">
              <a:defRPr sz="1200" baseline="0">
                <a:solidFill>
                  <a:schemeClr val="tx1">
                    <a:lumMod val="85000"/>
                    <a:lumOff val="1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t>‹#›</a:t>
            </a:fld>
            <a:endParaRPr lang="zh-CN" altLang="en-US" dirty="0"/>
          </a:p>
        </p:txBody>
      </p:sp>
      <p:sp>
        <p:nvSpPr>
          <p:cNvPr id="7" name="KSO_TEMPLATE" hidden="1"/>
          <p:cNvSpPr/>
          <p:nvPr userDrawn="1">
            <p:custDataLst>
              <p:tags r:id="rId25"/>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 id="2147483714" r:id="rId18"/>
  </p:sldLayoutIdLst>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anose="020B0604020202020204" pitchFamily="34" charset="0"/>
          <a:ea typeface="微软雅黑" panose="020B050302020402020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4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4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4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4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4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3"/>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dirty="0"/>
              <a:t>单击此处编辑母版标题样式</a:t>
            </a:r>
          </a:p>
        </p:txBody>
      </p:sp>
      <p:sp>
        <p:nvSpPr>
          <p:cNvPr id="3" name="文本占位符 2"/>
          <p:cNvSpPr>
            <a:spLocks noGrp="1"/>
          </p:cNvSpPr>
          <p:nvPr>
            <p:ph type="body" idx="1"/>
            <p:custDataLst>
              <p:tags r:id="rId14"/>
            </p:custDataLst>
          </p:nvPr>
        </p:nvSpPr>
        <p:spPr>
          <a:xfrm>
            <a:off x="669882" y="952508"/>
            <a:ext cx="10852237" cy="5388907"/>
          </a:xfrm>
          <a:prstGeom prst="rect">
            <a:avLst/>
          </a:prstGeom>
        </p:spPr>
        <p:txBody>
          <a:bodyPr vert="horz" lIns="101600" tIns="0" rIns="82550" bIns="0" rtlCol="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2"/>
            <p:custDataLst>
              <p:tags r:id="rId15"/>
            </p:custDataLst>
          </p:nvPr>
        </p:nvSpPr>
        <p:spPr>
          <a:xfrm>
            <a:off x="879742" y="6349833"/>
            <a:ext cx="2700000" cy="316800"/>
          </a:xfrm>
          <a:prstGeom prst="rect">
            <a:avLst/>
          </a:prstGeom>
        </p:spPr>
        <p:txBody>
          <a:bodyPr vert="horz" lIns="91440" tIns="45720" rIns="91440" bIns="45720" rtlCol="0" anchor="ctr">
            <a:normAutofit/>
          </a:bodyPr>
          <a:lstStyle>
            <a:lvl1pPr algn="l">
              <a:defRPr sz="1200">
                <a:solidFill>
                  <a:schemeClr val="tx1">
                    <a:tint val="75000"/>
                  </a:schemeClr>
                </a:solidFill>
              </a:defRPr>
            </a:lvl1p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3"/>
            <p:custDataLst>
              <p:tags r:id="rId16"/>
            </p:custDataLst>
          </p:nvPr>
        </p:nvSpPr>
        <p:spPr>
          <a:xfrm>
            <a:off x="4116000" y="6349833"/>
            <a:ext cx="3960000" cy="316800"/>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7"/>
            </p:custDataLst>
          </p:nvPr>
        </p:nvSpPr>
        <p:spPr>
          <a:xfrm>
            <a:off x="8610600" y="6349833"/>
            <a:ext cx="2700000" cy="316800"/>
          </a:xfrm>
          <a:prstGeom prst="rect">
            <a:avLst/>
          </a:prstGeom>
        </p:spPr>
        <p:txBody>
          <a:bodyPr vert="horz" lIns="91440" tIns="45720" rIns="91440" bIns="45720" rtlCol="0" anchor="ctr">
            <a:normAutofit/>
          </a:bodyPr>
          <a:lstStyle>
            <a:lvl1pPr algn="r">
              <a:defRPr sz="1200">
                <a:solidFill>
                  <a:schemeClr val="tx1">
                    <a:tint val="75000"/>
                  </a:schemeClr>
                </a:solidFill>
              </a:defRPr>
            </a:lvl1pPr>
          </a:lstStyle>
          <a:p>
            <a:fld id="{49AE70B2-8BF9-45C0-BB95-33D1B9D3A854}" type="slidenum">
              <a:rPr lang="zh-CN" altLang="en-US" smtClean="0"/>
              <a:t>‹#›</a:t>
            </a:fld>
            <a:endParaRPr lang="zh-CN" altLang="en-US" dirty="0"/>
          </a:p>
        </p:txBody>
      </p:sp>
      <p:sp>
        <p:nvSpPr>
          <p:cNvPr id="7" name="KSO_TEMPLATE" hidden="1"/>
          <p:cNvSpPr/>
          <p:nvPr userDrawn="1">
            <p:custDataLst>
              <p:tags r:id="rId18"/>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Lst>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anose="020B0604020202020204" pitchFamily="34" charset="0"/>
          <a:ea typeface="微软雅黑" panose="020B050302020402020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1" y="274640"/>
            <a:ext cx="10972800" cy="1143000"/>
          </a:xfrm>
          <a:prstGeom prst="rect">
            <a:avLst/>
          </a:prstGeom>
        </p:spPr>
        <p:txBody>
          <a:bodyPr vert="horz" lIns="91436" tIns="45718" rIns="91436" bIns="45718" rtlCol="0" anchor="ctr">
            <a:normAutofit/>
          </a:bodyPr>
          <a:lstStyle/>
          <a:p>
            <a:r>
              <a:rPr lang="en-US" dirty="0"/>
              <a:t>Click to edit Master title style</a:t>
            </a:r>
          </a:p>
        </p:txBody>
      </p:sp>
      <p:sp>
        <p:nvSpPr>
          <p:cNvPr id="3" name="Text Placeholder 2"/>
          <p:cNvSpPr>
            <a:spLocks noGrp="1"/>
          </p:cNvSpPr>
          <p:nvPr>
            <p:ph type="body" idx="1"/>
          </p:nvPr>
        </p:nvSpPr>
        <p:spPr>
          <a:xfrm>
            <a:off x="609601" y="1600202"/>
            <a:ext cx="10972800" cy="4525963"/>
          </a:xfrm>
          <a:prstGeom prst="rect">
            <a:avLst/>
          </a:prstGeom>
        </p:spPr>
        <p:txBody>
          <a:bodyPr vert="horz" lIns="91436" tIns="45718" rIns="91436" bIns="4571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1" y="6356353"/>
            <a:ext cx="2844800" cy="365125"/>
          </a:xfrm>
          <a:prstGeom prst="rect">
            <a:avLst/>
          </a:prstGeom>
        </p:spPr>
        <p:txBody>
          <a:bodyPr vert="horz" lIns="91436" tIns="45718" rIns="91436" bIns="45718" rtlCol="0" anchor="ctr"/>
          <a:lstStyle>
            <a:lvl1pPr algn="l">
              <a:defRPr sz="1600">
                <a:solidFill>
                  <a:schemeClr val="tx1">
                    <a:tint val="75000"/>
                  </a:schemeClr>
                </a:solidFill>
              </a:defRPr>
            </a:lvl1pPr>
          </a:lstStyle>
          <a:p>
            <a:pPr>
              <a:defRPr/>
            </a:pPr>
            <a:fld id="{9196EC2F-0988-4314-AD4B-24FF16D7B45E}" type="datetime1">
              <a:rPr lang="en-US" altLang="zh-CN" smtClean="0">
                <a:solidFill>
                  <a:prstClr val="black">
                    <a:tint val="75000"/>
                  </a:prstClr>
                </a:solidFill>
              </a:rPr>
              <a:t>12/6/2024</a:t>
            </a:fld>
            <a:endParaRPr lang="en-US" dirty="0">
              <a:solidFill>
                <a:prstClr val="black">
                  <a:tint val="75000"/>
                </a:prstClr>
              </a:solidFill>
            </a:endParaRPr>
          </a:p>
        </p:txBody>
      </p:sp>
      <p:sp>
        <p:nvSpPr>
          <p:cNvPr id="5" name="Footer Placeholder 4"/>
          <p:cNvSpPr>
            <a:spLocks noGrp="1"/>
          </p:cNvSpPr>
          <p:nvPr>
            <p:ph type="ftr" sz="quarter" idx="3"/>
          </p:nvPr>
        </p:nvSpPr>
        <p:spPr>
          <a:xfrm>
            <a:off x="4165602" y="6356353"/>
            <a:ext cx="3860800" cy="365125"/>
          </a:xfrm>
          <a:prstGeom prst="rect">
            <a:avLst/>
          </a:prstGeom>
        </p:spPr>
        <p:txBody>
          <a:bodyPr vert="horz" lIns="91436" tIns="45718" rIns="91436" bIns="45718" rtlCol="0" anchor="ctr"/>
          <a:lstStyle>
            <a:lvl1pPr algn="ctr">
              <a:defRPr sz="1600">
                <a:solidFill>
                  <a:schemeClr val="tx1">
                    <a:tint val="75000"/>
                  </a:schemeClr>
                </a:solidFill>
              </a:defRPr>
            </a:lvl1pPr>
          </a:lstStyle>
          <a:p>
            <a:pPr>
              <a:defRPr/>
            </a:pPr>
            <a:endParaRPr lang="en-US" dirty="0">
              <a:solidFill>
                <a:prstClr val="black">
                  <a:tint val="75000"/>
                </a:prstClr>
              </a:solidFill>
            </a:endParaRPr>
          </a:p>
        </p:txBody>
      </p:sp>
      <p:sp>
        <p:nvSpPr>
          <p:cNvPr id="6" name="Slide Number Placeholder 5"/>
          <p:cNvSpPr>
            <a:spLocks noGrp="1"/>
          </p:cNvSpPr>
          <p:nvPr>
            <p:ph type="sldNum" sz="quarter" idx="4"/>
          </p:nvPr>
        </p:nvSpPr>
        <p:spPr>
          <a:xfrm>
            <a:off x="8737601" y="6356353"/>
            <a:ext cx="2844800" cy="365125"/>
          </a:xfrm>
          <a:prstGeom prst="rect">
            <a:avLst/>
          </a:prstGeom>
        </p:spPr>
        <p:txBody>
          <a:bodyPr vert="horz" lIns="91436" tIns="45718" rIns="91436" bIns="45718" rtlCol="0" anchor="ctr"/>
          <a:lstStyle>
            <a:lvl1pPr algn="r">
              <a:defRPr sz="1600">
                <a:solidFill>
                  <a:schemeClr val="tx1">
                    <a:tint val="75000"/>
                  </a:schemeClr>
                </a:solidFill>
              </a:defRPr>
            </a:lvl1pPr>
          </a:lstStyle>
          <a:p>
            <a:pPr>
              <a:defRPr/>
            </a:pPr>
            <a:fld id="{601EE9E8-4134-49B0-9AA7-3089E6521627}" type="slidenum">
              <a:rPr lang="en-US" smtClean="0">
                <a:solidFill>
                  <a:prstClr val="black">
                    <a:tint val="75000"/>
                  </a:prstClr>
                </a:solidFill>
              </a:rPr>
              <a:t>‹#›</a:t>
            </a:fld>
            <a:endParaRPr lang="en-US" dirty="0">
              <a:solidFill>
                <a:prstClr val="black">
                  <a:tint val="75000"/>
                </a:prstClr>
              </a:solidFill>
            </a:endParaRPr>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800" kern="1200">
          <a:solidFill>
            <a:schemeClr val="tx1"/>
          </a:solidFill>
          <a:latin typeface="+mn-lt"/>
          <a:ea typeface="+mn-ea"/>
          <a:cs typeface="+mn-cs"/>
        </a:defRPr>
      </a:lvl2pPr>
      <a:lvl3pPr marL="1523365"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2965"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2565"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165"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1765"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073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033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165" algn="l" defTabSz="1219200" rtl="0" eaLnBrk="1" latinLnBrk="0" hangingPunct="1">
        <a:defRPr sz="2400" kern="1200">
          <a:solidFill>
            <a:schemeClr val="tx1"/>
          </a:solidFill>
          <a:latin typeface="+mn-lt"/>
          <a:ea typeface="+mn-ea"/>
          <a:cs typeface="+mn-cs"/>
        </a:defRPr>
      </a:lvl4pPr>
      <a:lvl5pPr marL="2437765" algn="l" defTabSz="1219200" rtl="0" eaLnBrk="1" latinLnBrk="0" hangingPunct="1">
        <a:defRPr sz="2400" kern="1200">
          <a:solidFill>
            <a:schemeClr val="tx1"/>
          </a:solidFill>
          <a:latin typeface="+mn-lt"/>
          <a:ea typeface="+mn-ea"/>
          <a:cs typeface="+mn-cs"/>
        </a:defRPr>
      </a:lvl5pPr>
      <a:lvl6pPr marL="3047365" algn="l" defTabSz="1219200" rtl="0" eaLnBrk="1" latinLnBrk="0" hangingPunct="1">
        <a:defRPr sz="2400" kern="1200">
          <a:solidFill>
            <a:schemeClr val="tx1"/>
          </a:solidFill>
          <a:latin typeface="+mn-lt"/>
          <a:ea typeface="+mn-ea"/>
          <a:cs typeface="+mn-cs"/>
        </a:defRPr>
      </a:lvl6pPr>
      <a:lvl7pPr marL="3656965" algn="l" defTabSz="1219200" rtl="0" eaLnBrk="1" latinLnBrk="0" hangingPunct="1">
        <a:defRPr sz="2400" kern="1200">
          <a:solidFill>
            <a:schemeClr val="tx1"/>
          </a:solidFill>
          <a:latin typeface="+mn-lt"/>
          <a:ea typeface="+mn-ea"/>
          <a:cs typeface="+mn-cs"/>
        </a:defRPr>
      </a:lvl7pPr>
      <a:lvl8pPr marL="4265930" algn="l" defTabSz="1219200" rtl="0" eaLnBrk="1" latinLnBrk="0" hangingPunct="1">
        <a:defRPr sz="2400" kern="1200">
          <a:solidFill>
            <a:schemeClr val="tx1"/>
          </a:solidFill>
          <a:latin typeface="+mn-lt"/>
          <a:ea typeface="+mn-ea"/>
          <a:cs typeface="+mn-cs"/>
        </a:defRPr>
      </a:lvl8pPr>
      <a:lvl9pPr marL="4875530" algn="l" defTabSz="1219200" rtl="0" eaLnBrk="1" latinLnBrk="0" hangingPunct="1">
        <a:defRPr sz="24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10"/>
          <a:stretch>
            <a:fillRect/>
          </a:stretch>
        </p:blipFill>
        <p:spPr>
          <a:xfrm>
            <a:off x="999302" y="1392075"/>
            <a:ext cx="10193395" cy="4852837"/>
          </a:xfrm>
          <a:prstGeom prst="rect">
            <a:avLst/>
          </a:prstGeom>
        </p:spPr>
      </p:pic>
    </p:spTree>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20"/>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dirty="0"/>
              <a:t>单击此处编辑母版标题样式</a:t>
            </a:r>
          </a:p>
        </p:txBody>
      </p:sp>
      <p:sp>
        <p:nvSpPr>
          <p:cNvPr id="3" name="文本占位符 2"/>
          <p:cNvSpPr>
            <a:spLocks noGrp="1"/>
          </p:cNvSpPr>
          <p:nvPr>
            <p:ph type="body" idx="1"/>
            <p:custDataLst>
              <p:tags r:id="rId21"/>
            </p:custDataLst>
          </p:nvPr>
        </p:nvSpPr>
        <p:spPr>
          <a:xfrm>
            <a:off x="669882" y="952508"/>
            <a:ext cx="10852237" cy="5388907"/>
          </a:xfrm>
          <a:prstGeom prst="rect">
            <a:avLst/>
          </a:prstGeom>
        </p:spPr>
        <p:txBody>
          <a:bodyPr vert="horz" lIns="101600" tIns="0" rIns="82550" bIns="0" rtlCol="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2"/>
            <p:custDataLst>
              <p:tags r:id="rId22"/>
            </p:custDataLst>
          </p:nvPr>
        </p:nvSpPr>
        <p:spPr>
          <a:xfrm>
            <a:off x="879742" y="6349833"/>
            <a:ext cx="2700000" cy="316800"/>
          </a:xfrm>
          <a:prstGeom prst="rect">
            <a:avLst/>
          </a:prstGeom>
        </p:spPr>
        <p:txBody>
          <a:bodyPr vert="horz" lIns="91440" tIns="45720" rIns="91440" bIns="45720" rtlCol="0" anchor="ctr">
            <a:normAutofit/>
          </a:bodyPr>
          <a:lstStyle>
            <a:lvl1pPr algn="l">
              <a:lnSpc>
                <a:spcPct val="120000"/>
              </a:lnSpc>
              <a:defRPr sz="1200" baseline="0">
                <a:solidFill>
                  <a:schemeClr val="tx1">
                    <a:tint val="75000"/>
                  </a:schemeClr>
                </a:solidFill>
                <a:latin typeface="Arial" panose="020B0604020202020204" pitchFamily="34" charset="0"/>
              </a:defRPr>
            </a:lvl1p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3"/>
            <p:custDataLst>
              <p:tags r:id="rId23"/>
            </p:custDataLst>
          </p:nvPr>
        </p:nvSpPr>
        <p:spPr>
          <a:xfrm>
            <a:off x="4116000" y="6349833"/>
            <a:ext cx="3960000" cy="316800"/>
          </a:xfrm>
          <a:prstGeom prst="rect">
            <a:avLst/>
          </a:prstGeom>
        </p:spPr>
        <p:txBody>
          <a:bodyPr vert="horz" lIns="91440" tIns="45720" rIns="91440" bIns="45720" rtlCol="0" anchor="ctr">
            <a:normAutofit/>
          </a:bodyPr>
          <a:lstStyle>
            <a:lvl1pPr algn="ctr">
              <a:lnSpc>
                <a:spcPct val="120000"/>
              </a:lnSpc>
              <a:defRPr sz="1200" baseline="0">
                <a:solidFill>
                  <a:schemeClr val="tx1">
                    <a:tint val="75000"/>
                  </a:schemeClr>
                </a:solidFill>
                <a:latin typeface="Arial" panose="020B0604020202020204" pitchFamily="34" charset="0"/>
              </a:defRPr>
            </a:lvl1pPr>
          </a:lstStyle>
          <a:p>
            <a:endParaRPr lang="zh-CN" altLang="en-US" dirty="0"/>
          </a:p>
        </p:txBody>
      </p:sp>
      <p:sp>
        <p:nvSpPr>
          <p:cNvPr id="6" name="灯片编号占位符 5"/>
          <p:cNvSpPr>
            <a:spLocks noGrp="1"/>
          </p:cNvSpPr>
          <p:nvPr>
            <p:ph type="sldNum" sz="quarter" idx="4"/>
            <p:custDataLst>
              <p:tags r:id="rId24"/>
            </p:custDataLst>
          </p:nvPr>
        </p:nvSpPr>
        <p:spPr>
          <a:xfrm>
            <a:off x="8610600" y="6349833"/>
            <a:ext cx="2700000" cy="316800"/>
          </a:xfrm>
          <a:prstGeom prst="rect">
            <a:avLst/>
          </a:prstGeom>
        </p:spPr>
        <p:txBody>
          <a:bodyPr vert="horz" lIns="91440" tIns="45720" rIns="91440" bIns="45720" rtlCol="0" anchor="ctr">
            <a:normAutofit/>
          </a:bodyPr>
          <a:lstStyle>
            <a:lvl1pPr algn="r">
              <a:lnSpc>
                <a:spcPct val="120000"/>
              </a:lnSpc>
              <a:defRPr sz="1200" baseline="0">
                <a:solidFill>
                  <a:schemeClr val="tx1">
                    <a:tint val="75000"/>
                  </a:schemeClr>
                </a:solidFill>
                <a:latin typeface="Arial" panose="020B0604020202020204" pitchFamily="34" charset="0"/>
              </a:defRPr>
            </a:lvl1pPr>
          </a:lstStyle>
          <a:p>
            <a:fld id="{49AE70B2-8BF9-45C0-BB95-33D1B9D3A854}" type="slidenum">
              <a:rPr lang="zh-CN" altLang="en-US" smtClean="0"/>
              <a:t>‹#›</a:t>
            </a:fld>
            <a:endParaRPr lang="zh-CN" altLang="en-US" dirty="0"/>
          </a:p>
        </p:txBody>
      </p:sp>
      <p:sp>
        <p:nvSpPr>
          <p:cNvPr id="7" name="KSO_TEMPLATE" hidden="1"/>
          <p:cNvSpPr/>
          <p:nvPr>
            <p:custDataLst>
              <p:tags r:id="rId25"/>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 id="2147483768" r:id="rId18"/>
  </p:sldLayoutIdLst>
  <p:txStyles>
    <p:titleStyle>
      <a:lvl1pPr algn="l" defTabSz="914400" rtl="0" eaLnBrk="1" fontAlgn="auto" latinLnBrk="0" hangingPunct="1">
        <a:lnSpc>
          <a:spcPct val="120000"/>
        </a:lnSpc>
        <a:spcBef>
          <a:spcPct val="0"/>
        </a:spcBef>
        <a:buNone/>
        <a:defRPr sz="2400" b="1" u="none" strike="noStrike" kern="1200" cap="none" spc="200" normalizeH="0" baseline="0">
          <a:solidFill>
            <a:schemeClr val="tx1">
              <a:lumMod val="85000"/>
              <a:lumOff val="15000"/>
            </a:schemeClr>
          </a:solidFill>
          <a:uFillTx/>
          <a:latin typeface="Arial" panose="020B0604020202020204" pitchFamily="34" charset="0"/>
          <a:ea typeface="微软雅黑" panose="020B0503020204020204" charset="-122"/>
          <a:cs typeface="+mj-cs"/>
        </a:defRPr>
      </a:lvl1pPr>
    </p:titleStyle>
    <p:bodyStyle>
      <a:lvl1pPr marL="228600" indent="-228600" algn="l" defTabSz="914400" rtl="0" eaLnBrk="1" fontAlgn="auto" latinLnBrk="0" hangingPunct="1">
        <a:lnSpc>
          <a:spcPct val="12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1pPr>
      <a:lvl2pPr marL="685800" indent="-228600" algn="l" defTabSz="914400" rtl="0" eaLnBrk="1" fontAlgn="auto" latinLnBrk="0" hangingPunct="1">
        <a:lnSpc>
          <a:spcPct val="12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2pPr>
      <a:lvl3pPr marL="1143000" indent="-228600" algn="l" defTabSz="914400" rtl="0" eaLnBrk="1" fontAlgn="auto" latinLnBrk="0" hangingPunct="1">
        <a:lnSpc>
          <a:spcPct val="12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3pPr>
      <a:lvl4pPr marL="1600200" indent="-228600" algn="l" defTabSz="914400" rtl="0" eaLnBrk="1" fontAlgn="auto" latinLnBrk="0" hangingPunct="1">
        <a:lnSpc>
          <a:spcPct val="12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4pPr>
      <a:lvl5pPr marL="2057400" indent="-228600" algn="l" defTabSz="914400" rtl="0" eaLnBrk="1" fontAlgn="auto" latinLnBrk="0" hangingPunct="1">
        <a:lnSpc>
          <a:spcPct val="12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20"/>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dirty="0"/>
              <a:t>单击此处编辑母版标题样式</a:t>
            </a:r>
          </a:p>
        </p:txBody>
      </p:sp>
      <p:sp>
        <p:nvSpPr>
          <p:cNvPr id="3" name="文本占位符 2"/>
          <p:cNvSpPr>
            <a:spLocks noGrp="1"/>
          </p:cNvSpPr>
          <p:nvPr>
            <p:ph type="body" idx="1"/>
            <p:custDataLst>
              <p:tags r:id="rId21"/>
            </p:custDataLst>
          </p:nvPr>
        </p:nvSpPr>
        <p:spPr>
          <a:xfrm>
            <a:off x="669882" y="952508"/>
            <a:ext cx="10852237" cy="5388907"/>
          </a:xfrm>
          <a:prstGeom prst="rect">
            <a:avLst/>
          </a:prstGeom>
        </p:spPr>
        <p:txBody>
          <a:bodyPr vert="horz" lIns="101600" tIns="0" rIns="82550" bIns="0" rtlCol="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2"/>
            <p:custDataLst>
              <p:tags r:id="rId22"/>
            </p:custDataLst>
          </p:nvPr>
        </p:nvSpPr>
        <p:spPr>
          <a:xfrm>
            <a:off x="879742" y="6349833"/>
            <a:ext cx="2700000" cy="316800"/>
          </a:xfrm>
          <a:prstGeom prst="rect">
            <a:avLst/>
          </a:prstGeom>
        </p:spPr>
        <p:txBody>
          <a:bodyPr vert="horz" lIns="91440" tIns="45720" rIns="91440" bIns="45720" rtlCol="0" anchor="ctr">
            <a:normAutofit/>
          </a:bodyPr>
          <a:lstStyle>
            <a:lvl1pPr algn="l">
              <a:lnSpc>
                <a:spcPct val="120000"/>
              </a:lnSpc>
              <a:defRPr sz="1200" baseline="0">
                <a:solidFill>
                  <a:schemeClr val="tx1">
                    <a:tint val="75000"/>
                  </a:schemeClr>
                </a:solidFill>
                <a:latin typeface="Arial" panose="020B0604020202020204" pitchFamily="34" charset="0"/>
              </a:defRPr>
            </a:lvl1pPr>
          </a:lstStyle>
          <a:p>
            <a:fld id="{760FBDFE-C587-4B4C-A407-44438C67B59E}" type="datetimeFigureOut">
              <a:rPr lang="zh-CN" altLang="en-US" smtClean="0"/>
              <a:t>2024/12/6</a:t>
            </a:fld>
            <a:endParaRPr lang="zh-CN" altLang="en-US"/>
          </a:p>
        </p:txBody>
      </p:sp>
      <p:sp>
        <p:nvSpPr>
          <p:cNvPr id="5" name="页脚占位符 4"/>
          <p:cNvSpPr>
            <a:spLocks noGrp="1"/>
          </p:cNvSpPr>
          <p:nvPr>
            <p:ph type="ftr" sz="quarter" idx="3"/>
            <p:custDataLst>
              <p:tags r:id="rId23"/>
            </p:custDataLst>
          </p:nvPr>
        </p:nvSpPr>
        <p:spPr>
          <a:xfrm>
            <a:off x="4116000" y="6349833"/>
            <a:ext cx="3960000" cy="316800"/>
          </a:xfrm>
          <a:prstGeom prst="rect">
            <a:avLst/>
          </a:prstGeom>
        </p:spPr>
        <p:txBody>
          <a:bodyPr vert="horz" lIns="91440" tIns="45720" rIns="91440" bIns="45720" rtlCol="0" anchor="ctr">
            <a:normAutofit/>
          </a:bodyPr>
          <a:lstStyle>
            <a:lvl1pPr algn="ctr">
              <a:lnSpc>
                <a:spcPct val="120000"/>
              </a:lnSpc>
              <a:defRPr sz="1200" baseline="0">
                <a:solidFill>
                  <a:schemeClr val="tx1">
                    <a:tint val="75000"/>
                  </a:schemeClr>
                </a:solidFill>
                <a:latin typeface="Arial" panose="020B0604020202020204" pitchFamily="34" charset="0"/>
              </a:defRPr>
            </a:lvl1pPr>
          </a:lstStyle>
          <a:p>
            <a:endParaRPr lang="zh-CN" altLang="en-US" dirty="0"/>
          </a:p>
        </p:txBody>
      </p:sp>
      <p:sp>
        <p:nvSpPr>
          <p:cNvPr id="6" name="灯片编号占位符 5"/>
          <p:cNvSpPr>
            <a:spLocks noGrp="1"/>
          </p:cNvSpPr>
          <p:nvPr>
            <p:ph type="sldNum" sz="quarter" idx="4"/>
            <p:custDataLst>
              <p:tags r:id="rId24"/>
            </p:custDataLst>
          </p:nvPr>
        </p:nvSpPr>
        <p:spPr>
          <a:xfrm>
            <a:off x="8610600" y="6349833"/>
            <a:ext cx="2700000" cy="316800"/>
          </a:xfrm>
          <a:prstGeom prst="rect">
            <a:avLst/>
          </a:prstGeom>
        </p:spPr>
        <p:txBody>
          <a:bodyPr vert="horz" lIns="91440" tIns="45720" rIns="91440" bIns="45720" rtlCol="0" anchor="ctr">
            <a:normAutofit/>
          </a:bodyPr>
          <a:lstStyle>
            <a:lvl1pPr algn="r">
              <a:lnSpc>
                <a:spcPct val="120000"/>
              </a:lnSpc>
              <a:defRPr sz="1200" baseline="0">
                <a:solidFill>
                  <a:schemeClr val="tx1">
                    <a:tint val="75000"/>
                  </a:schemeClr>
                </a:solidFill>
                <a:latin typeface="Arial" panose="020B0604020202020204" pitchFamily="34" charset="0"/>
              </a:defRPr>
            </a:lvl1pPr>
          </a:lstStyle>
          <a:p>
            <a:fld id="{49AE70B2-8BF9-45C0-BB95-33D1B9D3A854}" type="slidenum">
              <a:rPr lang="zh-CN" altLang="en-US" smtClean="0"/>
              <a:t>‹#›</a:t>
            </a:fld>
            <a:endParaRPr lang="zh-CN" altLang="en-US" dirty="0"/>
          </a:p>
        </p:txBody>
      </p:sp>
      <p:sp>
        <p:nvSpPr>
          <p:cNvPr id="7" name="KSO_TEMPLATE" hidden="1"/>
          <p:cNvSpPr/>
          <p:nvPr>
            <p:custDataLst>
              <p:tags r:id="rId25"/>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 id="2147483781" r:id="rId12"/>
    <p:sldLayoutId id="2147483782" r:id="rId13"/>
    <p:sldLayoutId id="2147483783" r:id="rId14"/>
    <p:sldLayoutId id="2147483784" r:id="rId15"/>
    <p:sldLayoutId id="2147483785" r:id="rId16"/>
    <p:sldLayoutId id="2147483786" r:id="rId17"/>
    <p:sldLayoutId id="2147483787" r:id="rId18"/>
  </p:sldLayoutIdLst>
  <p:txStyles>
    <p:titleStyle>
      <a:lvl1pPr algn="l" defTabSz="914400" rtl="0" eaLnBrk="1" fontAlgn="auto" latinLnBrk="0" hangingPunct="1">
        <a:lnSpc>
          <a:spcPct val="120000"/>
        </a:lnSpc>
        <a:spcBef>
          <a:spcPct val="0"/>
        </a:spcBef>
        <a:buNone/>
        <a:defRPr sz="2400" b="1" u="none" strike="noStrike" kern="1200" cap="none" spc="200" normalizeH="0" baseline="0">
          <a:solidFill>
            <a:schemeClr val="tx1">
              <a:lumMod val="85000"/>
              <a:lumOff val="15000"/>
            </a:schemeClr>
          </a:solidFill>
          <a:uFillTx/>
          <a:latin typeface="Arial" panose="020B0604020202020204" pitchFamily="34" charset="0"/>
          <a:ea typeface="微软雅黑" panose="020B0503020204020204" charset="-122"/>
          <a:cs typeface="+mj-cs"/>
        </a:defRPr>
      </a:lvl1pPr>
    </p:titleStyle>
    <p:bodyStyle>
      <a:lvl1pPr marL="228600" indent="-228600" algn="l" defTabSz="914400" rtl="0" eaLnBrk="1" fontAlgn="auto" latinLnBrk="0" hangingPunct="1">
        <a:lnSpc>
          <a:spcPct val="12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1pPr>
      <a:lvl2pPr marL="685800" indent="-228600" algn="l" defTabSz="914400" rtl="0" eaLnBrk="1" fontAlgn="auto" latinLnBrk="0" hangingPunct="1">
        <a:lnSpc>
          <a:spcPct val="12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2pPr>
      <a:lvl3pPr marL="1143000" indent="-228600" algn="l" defTabSz="914400" rtl="0" eaLnBrk="1" fontAlgn="auto" latinLnBrk="0" hangingPunct="1">
        <a:lnSpc>
          <a:spcPct val="12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3pPr>
      <a:lvl4pPr marL="1600200" indent="-228600" algn="l" defTabSz="914400" rtl="0" eaLnBrk="1" fontAlgn="auto" latinLnBrk="0" hangingPunct="1">
        <a:lnSpc>
          <a:spcPct val="12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4pPr>
      <a:lvl5pPr marL="2057400" indent="-228600" algn="l" defTabSz="914400" rtl="0" eaLnBrk="1" fontAlgn="auto" latinLnBrk="0" hangingPunct="1">
        <a:lnSpc>
          <a:spcPct val="12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tags" Target="../tags/tag808.xml"/><Relationship Id="rId2" Type="http://schemas.openxmlformats.org/officeDocument/2006/relationships/tags" Target="../tags/tag807.xml"/><Relationship Id="rId1" Type="http://schemas.openxmlformats.org/officeDocument/2006/relationships/tags" Target="../tags/tag806.xml"/><Relationship Id="rId5" Type="http://schemas.openxmlformats.org/officeDocument/2006/relationships/notesSlide" Target="../notesSlides/notesSlide1.xml"/><Relationship Id="rId4"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8" Type="http://schemas.openxmlformats.org/officeDocument/2006/relationships/tags" Target="../tags/tag816.xml"/><Relationship Id="rId13" Type="http://schemas.openxmlformats.org/officeDocument/2006/relationships/tags" Target="../tags/tag821.xml"/><Relationship Id="rId18" Type="http://schemas.openxmlformats.org/officeDocument/2006/relationships/tags" Target="../tags/tag826.xml"/><Relationship Id="rId3" Type="http://schemas.openxmlformats.org/officeDocument/2006/relationships/tags" Target="../tags/tag811.xml"/><Relationship Id="rId21" Type="http://schemas.openxmlformats.org/officeDocument/2006/relationships/slideLayout" Target="../slideLayouts/slideLayout100.xml"/><Relationship Id="rId7" Type="http://schemas.openxmlformats.org/officeDocument/2006/relationships/tags" Target="../tags/tag815.xml"/><Relationship Id="rId12" Type="http://schemas.openxmlformats.org/officeDocument/2006/relationships/tags" Target="../tags/tag820.xml"/><Relationship Id="rId17" Type="http://schemas.openxmlformats.org/officeDocument/2006/relationships/tags" Target="../tags/tag825.xml"/><Relationship Id="rId2" Type="http://schemas.openxmlformats.org/officeDocument/2006/relationships/tags" Target="../tags/tag810.xml"/><Relationship Id="rId16" Type="http://schemas.openxmlformats.org/officeDocument/2006/relationships/tags" Target="../tags/tag824.xml"/><Relationship Id="rId20" Type="http://schemas.openxmlformats.org/officeDocument/2006/relationships/tags" Target="../tags/tag828.xml"/><Relationship Id="rId1" Type="http://schemas.openxmlformats.org/officeDocument/2006/relationships/tags" Target="../tags/tag809.xml"/><Relationship Id="rId6" Type="http://schemas.openxmlformats.org/officeDocument/2006/relationships/tags" Target="../tags/tag814.xml"/><Relationship Id="rId11" Type="http://schemas.openxmlformats.org/officeDocument/2006/relationships/tags" Target="../tags/tag819.xml"/><Relationship Id="rId5" Type="http://schemas.openxmlformats.org/officeDocument/2006/relationships/tags" Target="../tags/tag813.xml"/><Relationship Id="rId15" Type="http://schemas.openxmlformats.org/officeDocument/2006/relationships/tags" Target="../tags/tag823.xml"/><Relationship Id="rId10" Type="http://schemas.openxmlformats.org/officeDocument/2006/relationships/tags" Target="../tags/tag818.xml"/><Relationship Id="rId19" Type="http://schemas.openxmlformats.org/officeDocument/2006/relationships/tags" Target="../tags/tag827.xml"/><Relationship Id="rId4" Type="http://schemas.openxmlformats.org/officeDocument/2006/relationships/tags" Target="../tags/tag812.xml"/><Relationship Id="rId9" Type="http://schemas.openxmlformats.org/officeDocument/2006/relationships/tags" Target="../tags/tag817.xml"/><Relationship Id="rId14" Type="http://schemas.openxmlformats.org/officeDocument/2006/relationships/tags" Target="../tags/tag822.xml"/><Relationship Id="rId2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tags" Target="../tags/tag830.xml"/><Relationship Id="rId1" Type="http://schemas.openxmlformats.org/officeDocument/2006/relationships/tags" Target="../tags/tag829.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8" Type="http://schemas.openxmlformats.org/officeDocument/2006/relationships/tags" Target="../tags/tag838.xml"/><Relationship Id="rId13" Type="http://schemas.openxmlformats.org/officeDocument/2006/relationships/tags" Target="../tags/tag843.xml"/><Relationship Id="rId3" Type="http://schemas.openxmlformats.org/officeDocument/2006/relationships/tags" Target="../tags/tag833.xml"/><Relationship Id="rId7" Type="http://schemas.openxmlformats.org/officeDocument/2006/relationships/tags" Target="../tags/tag837.xml"/><Relationship Id="rId12" Type="http://schemas.openxmlformats.org/officeDocument/2006/relationships/tags" Target="../tags/tag842.xml"/><Relationship Id="rId2" Type="http://schemas.openxmlformats.org/officeDocument/2006/relationships/tags" Target="../tags/tag832.xml"/><Relationship Id="rId16" Type="http://schemas.openxmlformats.org/officeDocument/2006/relationships/notesSlide" Target="../notesSlides/notesSlide3.xml"/><Relationship Id="rId1" Type="http://schemas.openxmlformats.org/officeDocument/2006/relationships/tags" Target="../tags/tag831.xml"/><Relationship Id="rId6" Type="http://schemas.openxmlformats.org/officeDocument/2006/relationships/tags" Target="../tags/tag836.xml"/><Relationship Id="rId11" Type="http://schemas.openxmlformats.org/officeDocument/2006/relationships/tags" Target="../tags/tag841.xml"/><Relationship Id="rId5" Type="http://schemas.openxmlformats.org/officeDocument/2006/relationships/tags" Target="../tags/tag835.xml"/><Relationship Id="rId15" Type="http://schemas.openxmlformats.org/officeDocument/2006/relationships/slideLayout" Target="../slideLayouts/slideLayout19.xml"/><Relationship Id="rId10" Type="http://schemas.openxmlformats.org/officeDocument/2006/relationships/tags" Target="../tags/tag840.xml"/><Relationship Id="rId4" Type="http://schemas.openxmlformats.org/officeDocument/2006/relationships/tags" Target="../tags/tag834.xml"/><Relationship Id="rId9" Type="http://schemas.openxmlformats.org/officeDocument/2006/relationships/tags" Target="../tags/tag839.xml"/><Relationship Id="rId14" Type="http://schemas.openxmlformats.org/officeDocument/2006/relationships/tags" Target="../tags/tag844.xml"/></Relationships>
</file>

<file path=ppt/slides/_rels/slide8.xml.rels><?xml version="1.0" encoding="UTF-8" standalone="yes"?>
<Relationships xmlns="http://schemas.openxmlformats.org/package/2006/relationships"><Relationship Id="rId8" Type="http://schemas.openxmlformats.org/officeDocument/2006/relationships/tags" Target="../tags/tag852.xml"/><Relationship Id="rId3" Type="http://schemas.openxmlformats.org/officeDocument/2006/relationships/tags" Target="../tags/tag847.xml"/><Relationship Id="rId7" Type="http://schemas.openxmlformats.org/officeDocument/2006/relationships/tags" Target="../tags/tag851.xml"/><Relationship Id="rId2" Type="http://schemas.openxmlformats.org/officeDocument/2006/relationships/tags" Target="../tags/tag846.xml"/><Relationship Id="rId1" Type="http://schemas.openxmlformats.org/officeDocument/2006/relationships/tags" Target="../tags/tag845.xml"/><Relationship Id="rId6" Type="http://schemas.openxmlformats.org/officeDocument/2006/relationships/tags" Target="../tags/tag850.xml"/><Relationship Id="rId11" Type="http://schemas.openxmlformats.org/officeDocument/2006/relationships/notesSlide" Target="../notesSlides/notesSlide4.xml"/><Relationship Id="rId5" Type="http://schemas.openxmlformats.org/officeDocument/2006/relationships/tags" Target="../tags/tag849.xml"/><Relationship Id="rId10" Type="http://schemas.openxmlformats.org/officeDocument/2006/relationships/slideLayout" Target="../slideLayouts/slideLayout19.xml"/><Relationship Id="rId4" Type="http://schemas.openxmlformats.org/officeDocument/2006/relationships/tags" Target="../tags/tag848.xml"/><Relationship Id="rId9" Type="http://schemas.openxmlformats.org/officeDocument/2006/relationships/tags" Target="../tags/tag853.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81.xml"/><Relationship Id="rId1" Type="http://schemas.openxmlformats.org/officeDocument/2006/relationships/themeOverride" Target="../theme/themeOverride1.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8.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93.xml"/><Relationship Id="rId5" Type="http://schemas.openxmlformats.org/officeDocument/2006/relationships/image" Target="../media/image16.jpe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8" Type="http://schemas.openxmlformats.org/officeDocument/2006/relationships/tags" Target="../tags/tag861.xml"/><Relationship Id="rId13" Type="http://schemas.openxmlformats.org/officeDocument/2006/relationships/tags" Target="../tags/tag866.xml"/><Relationship Id="rId18" Type="http://schemas.openxmlformats.org/officeDocument/2006/relationships/image" Target="../media/image18.png"/><Relationship Id="rId3" Type="http://schemas.openxmlformats.org/officeDocument/2006/relationships/tags" Target="../tags/tag856.xml"/><Relationship Id="rId7" Type="http://schemas.openxmlformats.org/officeDocument/2006/relationships/tags" Target="../tags/tag860.xml"/><Relationship Id="rId12" Type="http://schemas.openxmlformats.org/officeDocument/2006/relationships/tags" Target="../tags/tag865.xml"/><Relationship Id="rId17" Type="http://schemas.openxmlformats.org/officeDocument/2006/relationships/image" Target="../media/image17.jpeg"/><Relationship Id="rId2" Type="http://schemas.openxmlformats.org/officeDocument/2006/relationships/tags" Target="../tags/tag855.xml"/><Relationship Id="rId16" Type="http://schemas.openxmlformats.org/officeDocument/2006/relationships/notesSlide" Target="../notesSlides/notesSlide6.xml"/><Relationship Id="rId1" Type="http://schemas.openxmlformats.org/officeDocument/2006/relationships/tags" Target="../tags/tag854.xml"/><Relationship Id="rId6" Type="http://schemas.openxmlformats.org/officeDocument/2006/relationships/tags" Target="../tags/tag859.xml"/><Relationship Id="rId11" Type="http://schemas.openxmlformats.org/officeDocument/2006/relationships/tags" Target="../tags/tag864.xml"/><Relationship Id="rId5" Type="http://schemas.openxmlformats.org/officeDocument/2006/relationships/tags" Target="../tags/tag858.xml"/><Relationship Id="rId15" Type="http://schemas.openxmlformats.org/officeDocument/2006/relationships/slideLayout" Target="../slideLayouts/slideLayout69.xml"/><Relationship Id="rId10" Type="http://schemas.openxmlformats.org/officeDocument/2006/relationships/tags" Target="../tags/tag863.xml"/><Relationship Id="rId4" Type="http://schemas.openxmlformats.org/officeDocument/2006/relationships/tags" Target="../tags/tag857.xml"/><Relationship Id="rId9" Type="http://schemas.openxmlformats.org/officeDocument/2006/relationships/tags" Target="../tags/tag862.xml"/><Relationship Id="rId14" Type="http://schemas.openxmlformats.org/officeDocument/2006/relationships/tags" Target="../tags/tag867.xml"/></Relationships>
</file>

<file path=ppt/slides/_rels/slide13.xml.rels><?xml version="1.0" encoding="UTF-8" standalone="yes"?>
<Relationships xmlns="http://schemas.openxmlformats.org/package/2006/relationships"><Relationship Id="rId2" Type="http://schemas.openxmlformats.org/officeDocument/2006/relationships/hyperlink" Target="https://research-api.cbs.dk/ws/portalfiles/portal/58415076/Mikael_Nielsen.pdf" TargetMode="Externa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3" Type="http://schemas.openxmlformats.org/officeDocument/2006/relationships/tags" Target="../tags/tag870.xml"/><Relationship Id="rId2" Type="http://schemas.openxmlformats.org/officeDocument/2006/relationships/tags" Target="../tags/tag869.xml"/><Relationship Id="rId1" Type="http://schemas.openxmlformats.org/officeDocument/2006/relationships/tags" Target="../tags/tag868.xml"/><Relationship Id="rId4"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标题 7"/>
          <p:cNvSpPr>
            <a:spLocks noGrp="1"/>
          </p:cNvSpPr>
          <p:nvPr>
            <p:ph type="title" idx="1"/>
            <p:custDataLst>
              <p:tags r:id="rId2"/>
            </p:custDataLst>
          </p:nvPr>
        </p:nvSpPr>
        <p:spPr>
          <a:xfrm>
            <a:off x="2273300" y="1901190"/>
            <a:ext cx="8413750" cy="1709420"/>
          </a:xfrm>
        </p:spPr>
        <p:txBody>
          <a:bodyPr>
            <a:normAutofit fontScale="90000"/>
          </a:bodyPr>
          <a:lstStyle/>
          <a:p>
            <a:r>
              <a:rPr lang="en-US" altLang="zh-CN" dirty="0">
                <a:ln>
                  <a:noFill/>
                  <a:prstDash val="sysDot"/>
                </a:ln>
                <a:solidFill>
                  <a:schemeClr val="tx1">
                    <a:lumMod val="85000"/>
                    <a:lumOff val="15000"/>
                  </a:schemeClr>
                </a:solidFill>
                <a:uFillTx/>
              </a:rPr>
              <a:t>International Business</a:t>
            </a:r>
            <a:br>
              <a:rPr lang="en-US" altLang="zh-CN" dirty="0">
                <a:ln>
                  <a:noFill/>
                  <a:prstDash val="sysDot"/>
                </a:ln>
                <a:solidFill>
                  <a:schemeClr val="tx1">
                    <a:lumMod val="85000"/>
                    <a:lumOff val="15000"/>
                  </a:schemeClr>
                </a:solidFill>
                <a:uFillTx/>
              </a:rPr>
            </a:br>
            <a:r>
              <a:rPr lang="en-US" altLang="zh-CN" dirty="0">
                <a:ln>
                  <a:noFill/>
                  <a:prstDash val="sysDot"/>
                </a:ln>
                <a:solidFill>
                  <a:schemeClr val="tx1">
                    <a:lumMod val="85000"/>
                    <a:lumOff val="15000"/>
                  </a:schemeClr>
                </a:solidFill>
                <a:uFillTx/>
              </a:rPr>
              <a:t>Communication</a:t>
            </a:r>
          </a:p>
        </p:txBody>
      </p:sp>
      <p:sp>
        <p:nvSpPr>
          <p:cNvPr id="5" name="文本占位符 4"/>
          <p:cNvSpPr>
            <a:spLocks noGrp="1"/>
          </p:cNvSpPr>
          <p:nvPr>
            <p:ph type="body" sz="quarter" idx="17"/>
            <p:custDataLst>
              <p:tags r:id="rId3"/>
            </p:custDataLst>
          </p:nvPr>
        </p:nvSpPr>
        <p:spPr>
          <a:xfrm>
            <a:off x="2273299" y="4275976"/>
            <a:ext cx="7777607" cy="656600"/>
          </a:xfrm>
        </p:spPr>
        <p:txBody>
          <a:bodyPr>
            <a:normAutofit/>
          </a:bodyPr>
          <a:lstStyle/>
          <a:p>
            <a:r>
              <a:rPr lang="en-US" altLang="zh-CN" dirty="0"/>
              <a:t>YI LI</a:t>
            </a:r>
            <a:r>
              <a:rPr lang="zh-CN" altLang="en-US" dirty="0"/>
              <a:t>， </a:t>
            </a:r>
            <a:r>
              <a:rPr lang="en-US" altLang="zh-CN" dirty="0"/>
              <a:t>Shuqi Xin</a:t>
            </a:r>
            <a:r>
              <a:rPr lang="zh-CN" altLang="en-US" dirty="0"/>
              <a:t>，</a:t>
            </a:r>
            <a:r>
              <a:rPr lang="en-US" altLang="zh-CN" dirty="0"/>
              <a:t>Jingwei Ge</a:t>
            </a:r>
            <a:endParaRPr lang="zh-CN" altLang="en-US" dirty="0"/>
          </a:p>
        </p:txBody>
      </p:sp>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稻壳儿春秋广告/盗版必究        原创来源：http://chn.docer.com/works?userid=199329941#!/work_time"/>
          <p:cNvSpPr/>
          <p:nvPr>
            <p:custDataLst>
              <p:tags r:id="rId2"/>
            </p:custDataLst>
          </p:nvPr>
        </p:nvSpPr>
        <p:spPr>
          <a:xfrm>
            <a:off x="5320374" y="662194"/>
            <a:ext cx="707885" cy="7078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a:latin typeface="Arial" panose="020B0604020202020204" pitchFamily="34" charset="0"/>
              <a:ea typeface="微软雅黑" panose="020B0503020204020204" charset="-122"/>
            </a:endParaRPr>
          </a:p>
        </p:txBody>
      </p:sp>
      <p:sp>
        <p:nvSpPr>
          <p:cNvPr id="5" name="文本框 12"/>
          <p:cNvSpPr txBox="1"/>
          <p:nvPr>
            <p:custDataLst>
              <p:tags r:id="rId3"/>
            </p:custDataLst>
          </p:nvPr>
        </p:nvSpPr>
        <p:spPr>
          <a:xfrm>
            <a:off x="5402965" y="677322"/>
            <a:ext cx="486030" cy="707886"/>
          </a:xfrm>
          <a:prstGeom prst="rect">
            <a:avLst/>
          </a:prstGeom>
          <a:noFill/>
        </p:spPr>
        <p:txBody>
          <a:bodyPr wrap="square" rtlCol="0">
            <a:normAutofit/>
          </a:bodyPr>
          <a:lstStyle>
            <a:defPPr>
              <a:defRPr lang="id-I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dirty="0">
                <a:solidFill>
                  <a:schemeClr val="bg1"/>
                </a:solidFill>
                <a:latin typeface="Arial" panose="020B0604020202020204" pitchFamily="34" charset="0"/>
                <a:ea typeface="微软雅黑" panose="020B0503020204020204" charset="-122"/>
                <a:cs typeface="Arial" panose="020B0604020202020204" pitchFamily="34" charset="0"/>
                <a:sym typeface="+mn-lt"/>
              </a:rPr>
              <a:t>1</a:t>
            </a:r>
          </a:p>
        </p:txBody>
      </p:sp>
      <p:sp>
        <p:nvSpPr>
          <p:cNvPr id="7" name="TextBox 2"/>
          <p:cNvSpPr txBox="1"/>
          <p:nvPr>
            <p:custDataLst>
              <p:tags r:id="rId4"/>
            </p:custDataLst>
          </p:nvPr>
        </p:nvSpPr>
        <p:spPr>
          <a:xfrm>
            <a:off x="6275910" y="720946"/>
            <a:ext cx="2951178" cy="403738"/>
          </a:xfrm>
          <a:prstGeom prst="rect">
            <a:avLst/>
          </a:prstGeom>
          <a:noFill/>
        </p:spPr>
        <p:txBody>
          <a:bodyPr wrap="square" rtlCol="0">
            <a:normAutofit/>
          </a:bodyPr>
          <a:lstStyle/>
          <a:p>
            <a:r>
              <a:rPr lang="en-US" altLang="zh-CN" sz="2000" spc="150" dirty="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rPr>
              <a:t>Background</a:t>
            </a:r>
            <a:endParaRPr lang="zh-CN" altLang="en-US" sz="2000" spc="150" dirty="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endParaRPr>
          </a:p>
        </p:txBody>
      </p:sp>
      <p:sp>
        <p:nvSpPr>
          <p:cNvPr id="26" name="稻壳儿春秋广告/盗版必究        原创来源：http://chn.docer.com/works?userid=199329941#!/work_time"/>
          <p:cNvSpPr/>
          <p:nvPr>
            <p:custDataLst>
              <p:tags r:id="rId5"/>
            </p:custDataLst>
          </p:nvPr>
        </p:nvSpPr>
        <p:spPr>
          <a:xfrm>
            <a:off x="5320374" y="1864832"/>
            <a:ext cx="707885" cy="7078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a:latin typeface="Arial" panose="020B0604020202020204" pitchFamily="34" charset="0"/>
              <a:ea typeface="微软雅黑" panose="020B0503020204020204" charset="-122"/>
            </a:endParaRPr>
          </a:p>
        </p:txBody>
      </p:sp>
      <p:sp>
        <p:nvSpPr>
          <p:cNvPr id="27" name="文本框 26"/>
          <p:cNvSpPr txBox="1"/>
          <p:nvPr>
            <p:custDataLst>
              <p:tags r:id="rId6"/>
            </p:custDataLst>
          </p:nvPr>
        </p:nvSpPr>
        <p:spPr>
          <a:xfrm>
            <a:off x="5402965" y="1879960"/>
            <a:ext cx="486030" cy="707886"/>
          </a:xfrm>
          <a:prstGeom prst="rect">
            <a:avLst/>
          </a:prstGeom>
          <a:noFill/>
        </p:spPr>
        <p:txBody>
          <a:bodyPr wrap="square" rtlCol="0">
            <a:normAutofit/>
          </a:bodyPr>
          <a:lstStyle>
            <a:defPPr>
              <a:defRPr lang="id-I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dirty="0">
                <a:solidFill>
                  <a:schemeClr val="bg1"/>
                </a:solidFill>
                <a:latin typeface="Arial" panose="020B0604020202020204" pitchFamily="34" charset="0"/>
                <a:ea typeface="微软雅黑" panose="020B0503020204020204" charset="-122"/>
                <a:cs typeface="Arial" panose="020B0604020202020204" pitchFamily="34" charset="0"/>
                <a:sym typeface="+mn-lt"/>
              </a:rPr>
              <a:t>2</a:t>
            </a:r>
          </a:p>
        </p:txBody>
      </p:sp>
      <p:sp>
        <p:nvSpPr>
          <p:cNvPr id="28" name="TextBox 2"/>
          <p:cNvSpPr txBox="1"/>
          <p:nvPr>
            <p:custDataLst>
              <p:tags r:id="rId7"/>
            </p:custDataLst>
          </p:nvPr>
        </p:nvSpPr>
        <p:spPr>
          <a:xfrm>
            <a:off x="6275910" y="1923585"/>
            <a:ext cx="3338094" cy="707886"/>
          </a:xfrm>
          <a:prstGeom prst="rect">
            <a:avLst/>
          </a:prstGeom>
          <a:noFill/>
        </p:spPr>
        <p:txBody>
          <a:bodyPr wrap="square" rtlCol="0">
            <a:normAutofit/>
          </a:bodyPr>
          <a:lstStyle/>
          <a:p>
            <a:r>
              <a:rPr lang="en-US" altLang="zh-CN" sz="2400" spc="150" dirty="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rPr>
              <a:t>IBC</a:t>
            </a:r>
            <a:endParaRPr lang="zh-CN" altLang="en-US" sz="2400" spc="150" dirty="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endParaRPr>
          </a:p>
        </p:txBody>
      </p:sp>
      <p:sp>
        <p:nvSpPr>
          <p:cNvPr id="29" name="TextBox 2"/>
          <p:cNvSpPr txBox="1"/>
          <p:nvPr>
            <p:custDataLst>
              <p:tags r:id="rId8"/>
            </p:custDataLst>
          </p:nvPr>
        </p:nvSpPr>
        <p:spPr>
          <a:xfrm>
            <a:off x="6275910" y="2307710"/>
            <a:ext cx="2951178" cy="310568"/>
          </a:xfrm>
          <a:prstGeom prst="rect">
            <a:avLst/>
          </a:prstGeom>
          <a:noFill/>
        </p:spPr>
        <p:txBody>
          <a:bodyPr wrap="square" rtlCol="0">
            <a:normAutofit fontScale="90000"/>
          </a:bodyPr>
          <a:lstStyle/>
          <a:p>
            <a:r>
              <a:rPr lang="en-US" altLang="zh-CN" sz="1400" spc="150" dirty="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rPr>
              <a:t>Definition, importance, skills</a:t>
            </a:r>
            <a:endParaRPr lang="zh-CN" altLang="en-US" sz="1400" spc="150" dirty="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endParaRPr>
          </a:p>
        </p:txBody>
      </p:sp>
      <p:sp>
        <p:nvSpPr>
          <p:cNvPr id="30" name="稻壳儿春秋广告/盗版必究        原创来源：http://chn.docer.com/works?userid=199329941#!/work_time"/>
          <p:cNvSpPr/>
          <p:nvPr>
            <p:custDataLst>
              <p:tags r:id="rId9"/>
            </p:custDataLst>
          </p:nvPr>
        </p:nvSpPr>
        <p:spPr>
          <a:xfrm>
            <a:off x="5320374" y="3067470"/>
            <a:ext cx="707885" cy="7078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a:latin typeface="Arial" panose="020B0604020202020204" pitchFamily="34" charset="0"/>
              <a:ea typeface="微软雅黑" panose="020B0503020204020204" charset="-122"/>
            </a:endParaRPr>
          </a:p>
        </p:txBody>
      </p:sp>
      <p:sp>
        <p:nvSpPr>
          <p:cNvPr id="31" name="文本框 30"/>
          <p:cNvSpPr txBox="1"/>
          <p:nvPr>
            <p:custDataLst>
              <p:tags r:id="rId10"/>
            </p:custDataLst>
          </p:nvPr>
        </p:nvSpPr>
        <p:spPr>
          <a:xfrm>
            <a:off x="5402965" y="3082598"/>
            <a:ext cx="486030" cy="707886"/>
          </a:xfrm>
          <a:prstGeom prst="rect">
            <a:avLst/>
          </a:prstGeom>
          <a:noFill/>
        </p:spPr>
        <p:txBody>
          <a:bodyPr wrap="square" rtlCol="0">
            <a:normAutofit/>
          </a:bodyPr>
          <a:lstStyle>
            <a:defPPr>
              <a:defRPr lang="id-I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dirty="0">
                <a:solidFill>
                  <a:schemeClr val="bg1"/>
                </a:solidFill>
                <a:latin typeface="Arial" panose="020B0604020202020204" pitchFamily="34" charset="0"/>
                <a:ea typeface="微软雅黑" panose="020B0503020204020204" charset="-122"/>
                <a:cs typeface="Arial" panose="020B0604020202020204" pitchFamily="34" charset="0"/>
                <a:sym typeface="+mn-lt"/>
              </a:rPr>
              <a:t>3</a:t>
            </a:r>
          </a:p>
        </p:txBody>
      </p:sp>
      <p:sp>
        <p:nvSpPr>
          <p:cNvPr id="32" name="TextBox 2"/>
          <p:cNvSpPr txBox="1"/>
          <p:nvPr>
            <p:custDataLst>
              <p:tags r:id="rId11"/>
            </p:custDataLst>
          </p:nvPr>
        </p:nvSpPr>
        <p:spPr>
          <a:xfrm>
            <a:off x="6275910" y="3126222"/>
            <a:ext cx="2951178" cy="403738"/>
          </a:xfrm>
          <a:prstGeom prst="rect">
            <a:avLst/>
          </a:prstGeom>
          <a:noFill/>
        </p:spPr>
        <p:txBody>
          <a:bodyPr wrap="square" rtlCol="0">
            <a:normAutofit/>
          </a:bodyPr>
          <a:lstStyle/>
          <a:p>
            <a:r>
              <a:rPr lang="en-US" altLang="zh-CN" sz="2000" spc="150" dirty="0">
                <a:solidFill>
                  <a:schemeClr val="tx1">
                    <a:lumMod val="85000"/>
                    <a:lumOff val="15000"/>
                  </a:schemeClr>
                </a:solidFill>
                <a:latin typeface="Arial" panose="020B0604020202020204" pitchFamily="34" charset="0"/>
                <a:ea typeface="微软雅黑" charset="0"/>
                <a:cs typeface="微软雅黑" charset="0"/>
              </a:rPr>
              <a:t>Relationships</a:t>
            </a:r>
          </a:p>
        </p:txBody>
      </p:sp>
      <p:sp>
        <p:nvSpPr>
          <p:cNvPr id="33" name="TextBox 2"/>
          <p:cNvSpPr txBox="1"/>
          <p:nvPr>
            <p:custDataLst>
              <p:tags r:id="rId12"/>
            </p:custDataLst>
          </p:nvPr>
        </p:nvSpPr>
        <p:spPr>
          <a:xfrm>
            <a:off x="6275910" y="3510348"/>
            <a:ext cx="2951178" cy="310568"/>
          </a:xfrm>
          <a:prstGeom prst="rect">
            <a:avLst/>
          </a:prstGeom>
          <a:noFill/>
        </p:spPr>
        <p:txBody>
          <a:bodyPr wrap="square" rtlCol="0">
            <a:normAutofit/>
          </a:bodyPr>
          <a:lstStyle/>
          <a:p>
            <a:r>
              <a:rPr lang="en-US" altLang="zh-CN" sz="1400" spc="150" dirty="0">
                <a:solidFill>
                  <a:schemeClr val="tx1">
                    <a:lumMod val="85000"/>
                    <a:lumOff val="15000"/>
                  </a:schemeClr>
                </a:solidFill>
                <a:latin typeface="Arial" panose="020B0604020202020204" pitchFamily="34" charset="0"/>
                <a:ea typeface="微软雅黑" charset="0"/>
                <a:cs typeface="微软雅黑" charset="0"/>
              </a:rPr>
              <a:t>Reasons for failure</a:t>
            </a:r>
          </a:p>
        </p:txBody>
      </p:sp>
      <p:sp>
        <p:nvSpPr>
          <p:cNvPr id="34" name="稻壳儿春秋广告/盗版必究        原创来源：http://chn.docer.com/works?userid=199329941#!/work_time"/>
          <p:cNvSpPr/>
          <p:nvPr>
            <p:custDataLst>
              <p:tags r:id="rId13"/>
            </p:custDataLst>
          </p:nvPr>
        </p:nvSpPr>
        <p:spPr>
          <a:xfrm>
            <a:off x="5320374" y="4270108"/>
            <a:ext cx="707885" cy="7078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a:latin typeface="Arial" panose="020B0604020202020204" pitchFamily="34" charset="0"/>
              <a:ea typeface="微软雅黑" panose="020B0503020204020204" charset="-122"/>
            </a:endParaRPr>
          </a:p>
        </p:txBody>
      </p:sp>
      <p:sp>
        <p:nvSpPr>
          <p:cNvPr id="35" name="文本框 34"/>
          <p:cNvSpPr txBox="1"/>
          <p:nvPr>
            <p:custDataLst>
              <p:tags r:id="rId14"/>
            </p:custDataLst>
          </p:nvPr>
        </p:nvSpPr>
        <p:spPr>
          <a:xfrm>
            <a:off x="5402965" y="4285236"/>
            <a:ext cx="486030" cy="707886"/>
          </a:xfrm>
          <a:prstGeom prst="rect">
            <a:avLst/>
          </a:prstGeom>
          <a:noFill/>
        </p:spPr>
        <p:txBody>
          <a:bodyPr wrap="square" rtlCol="0">
            <a:normAutofit/>
          </a:bodyPr>
          <a:lstStyle>
            <a:defPPr>
              <a:defRPr lang="id-I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dirty="0">
                <a:solidFill>
                  <a:schemeClr val="bg1"/>
                </a:solidFill>
                <a:latin typeface="Arial" panose="020B0604020202020204" pitchFamily="34" charset="0"/>
                <a:ea typeface="微软雅黑" panose="020B0503020204020204" charset="-122"/>
                <a:cs typeface="Arial" panose="020B0604020202020204" pitchFamily="34" charset="0"/>
                <a:sym typeface="+mn-lt"/>
              </a:rPr>
              <a:t>4</a:t>
            </a:r>
          </a:p>
        </p:txBody>
      </p:sp>
      <p:sp>
        <p:nvSpPr>
          <p:cNvPr id="36" name="TextBox 2"/>
          <p:cNvSpPr txBox="1"/>
          <p:nvPr>
            <p:custDataLst>
              <p:tags r:id="rId15"/>
            </p:custDataLst>
          </p:nvPr>
        </p:nvSpPr>
        <p:spPr>
          <a:xfrm>
            <a:off x="6275910" y="4422182"/>
            <a:ext cx="2951178" cy="403738"/>
          </a:xfrm>
          <a:prstGeom prst="rect">
            <a:avLst/>
          </a:prstGeom>
          <a:noFill/>
        </p:spPr>
        <p:txBody>
          <a:bodyPr wrap="square" rtlCol="0">
            <a:normAutofit/>
          </a:bodyPr>
          <a:lstStyle/>
          <a:p>
            <a:r>
              <a:rPr lang="en-US" altLang="zh-CN" sz="2000" spc="150" dirty="0">
                <a:solidFill>
                  <a:schemeClr val="tx1">
                    <a:lumMod val="85000"/>
                    <a:lumOff val="15000"/>
                  </a:schemeClr>
                </a:solidFill>
                <a:latin typeface="Arial" panose="020B0604020202020204" pitchFamily="34" charset="0"/>
                <a:ea typeface="微软雅黑" charset="0"/>
                <a:cs typeface="微软雅黑" charset="0"/>
              </a:rPr>
              <a:t>Summary</a:t>
            </a:r>
          </a:p>
        </p:txBody>
      </p:sp>
      <p:sp>
        <p:nvSpPr>
          <p:cNvPr id="38" name="稻壳儿春秋广告/盗版必究        原创来源：http://chn.docer.com/works?userid=199329941#!/work_time"/>
          <p:cNvSpPr/>
          <p:nvPr>
            <p:custDataLst>
              <p:tags r:id="rId16"/>
            </p:custDataLst>
          </p:nvPr>
        </p:nvSpPr>
        <p:spPr>
          <a:xfrm>
            <a:off x="5320374" y="5472747"/>
            <a:ext cx="707885" cy="7078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a:latin typeface="Arial" panose="020B0604020202020204" pitchFamily="34" charset="0"/>
              <a:ea typeface="微软雅黑" panose="020B0503020204020204" charset="-122"/>
            </a:endParaRPr>
          </a:p>
        </p:txBody>
      </p:sp>
      <p:sp>
        <p:nvSpPr>
          <p:cNvPr id="39" name="文本框 38"/>
          <p:cNvSpPr txBox="1"/>
          <p:nvPr>
            <p:custDataLst>
              <p:tags r:id="rId17"/>
            </p:custDataLst>
          </p:nvPr>
        </p:nvSpPr>
        <p:spPr>
          <a:xfrm>
            <a:off x="5402965" y="5487875"/>
            <a:ext cx="486030" cy="707886"/>
          </a:xfrm>
          <a:prstGeom prst="rect">
            <a:avLst/>
          </a:prstGeom>
          <a:noFill/>
        </p:spPr>
        <p:txBody>
          <a:bodyPr wrap="square" rtlCol="0">
            <a:normAutofit/>
          </a:bodyPr>
          <a:lstStyle>
            <a:defPPr>
              <a:defRPr lang="id-I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dirty="0">
                <a:solidFill>
                  <a:schemeClr val="bg1"/>
                </a:solidFill>
                <a:latin typeface="Arial" panose="020B0604020202020204" pitchFamily="34" charset="0"/>
                <a:ea typeface="微软雅黑" panose="020B0503020204020204" charset="-122"/>
                <a:cs typeface="Arial" panose="020B0604020202020204" pitchFamily="34" charset="0"/>
                <a:sym typeface="+mn-lt"/>
              </a:rPr>
              <a:t>5</a:t>
            </a:r>
          </a:p>
        </p:txBody>
      </p:sp>
      <p:sp>
        <p:nvSpPr>
          <p:cNvPr id="40" name="TextBox 2"/>
          <p:cNvSpPr txBox="1"/>
          <p:nvPr>
            <p:custDataLst>
              <p:tags r:id="rId18"/>
            </p:custDataLst>
          </p:nvPr>
        </p:nvSpPr>
        <p:spPr>
          <a:xfrm>
            <a:off x="6275910" y="5531499"/>
            <a:ext cx="2951178" cy="403738"/>
          </a:xfrm>
          <a:prstGeom prst="rect">
            <a:avLst/>
          </a:prstGeom>
          <a:noFill/>
        </p:spPr>
        <p:txBody>
          <a:bodyPr wrap="square" rtlCol="0">
            <a:normAutofit/>
          </a:bodyPr>
          <a:lstStyle/>
          <a:p>
            <a:r>
              <a:rPr lang="en-US" altLang="zh-CN" sz="2000" spc="150" dirty="0">
                <a:solidFill>
                  <a:schemeClr val="tx1">
                    <a:lumMod val="85000"/>
                    <a:lumOff val="15000"/>
                  </a:schemeClr>
                </a:solidFill>
                <a:latin typeface="Arial" panose="020B0604020202020204" pitchFamily="34" charset="0"/>
                <a:ea typeface="微软雅黑" charset="0"/>
                <a:cs typeface="微软雅黑" charset="0"/>
              </a:rPr>
              <a:t>Reference</a:t>
            </a:r>
          </a:p>
        </p:txBody>
      </p:sp>
      <p:sp>
        <p:nvSpPr>
          <p:cNvPr id="24" name="TextBox 2"/>
          <p:cNvSpPr txBox="1"/>
          <p:nvPr>
            <p:custDataLst>
              <p:tags r:id="rId19"/>
            </p:custDataLst>
          </p:nvPr>
        </p:nvSpPr>
        <p:spPr>
          <a:xfrm>
            <a:off x="1534601" y="1857068"/>
            <a:ext cx="1974790" cy="338554"/>
          </a:xfrm>
          <a:prstGeom prst="rect">
            <a:avLst/>
          </a:prstGeom>
          <a:noFill/>
        </p:spPr>
        <p:txBody>
          <a:bodyPr wrap="square" rtlCol="0">
            <a:normAutofit/>
          </a:bodyPr>
          <a:lstStyle/>
          <a:p>
            <a:pPr marR="0" algn="ctr" defTabSz="914400" fontAlgn="auto">
              <a:spcBef>
                <a:spcPts val="0"/>
              </a:spcBef>
              <a:spcAft>
                <a:spcPts val="0"/>
              </a:spcAft>
              <a:buClrTx/>
              <a:buSzTx/>
              <a:buFontTx/>
            </a:pPr>
            <a:r>
              <a:rPr lang="en-US" altLang="zh-CN" sz="1600" spc="150" dirty="0">
                <a:solidFill>
                  <a:schemeClr val="accent1"/>
                </a:solidFill>
                <a:latin typeface="Arial" panose="020B0604020202020204" pitchFamily="34" charset="0"/>
                <a:ea typeface="微软雅黑" panose="020B0503020204020204" charset="-122"/>
                <a:cs typeface="Arial" panose="020B0604020202020204" pitchFamily="34" charset="0"/>
                <a:sym typeface="+mn-lt"/>
              </a:rPr>
              <a:t>CONTENTS</a:t>
            </a:r>
          </a:p>
        </p:txBody>
      </p:sp>
      <p:sp>
        <p:nvSpPr>
          <p:cNvPr id="25" name="TextBox 2"/>
          <p:cNvSpPr txBox="1"/>
          <p:nvPr>
            <p:custDataLst>
              <p:tags r:id="rId20"/>
            </p:custDataLst>
          </p:nvPr>
        </p:nvSpPr>
        <p:spPr>
          <a:xfrm>
            <a:off x="1306480" y="1124684"/>
            <a:ext cx="2914538" cy="798901"/>
          </a:xfrm>
          <a:prstGeom prst="rect">
            <a:avLst/>
          </a:prstGeom>
          <a:noFill/>
        </p:spPr>
        <p:txBody>
          <a:bodyPr wrap="square" rtlCol="0">
            <a:normAutofit/>
          </a:bodyPr>
          <a:lstStyle/>
          <a:p>
            <a:pPr marR="0" algn="ctr" defTabSz="914400" fontAlgn="auto">
              <a:spcBef>
                <a:spcPts val="0"/>
              </a:spcBef>
              <a:spcAft>
                <a:spcPts val="0"/>
              </a:spcAft>
              <a:buClrTx/>
              <a:buSzTx/>
              <a:buFontTx/>
            </a:pPr>
            <a:r>
              <a:rPr lang="es-ES_tradnl" altLang="zh-CN" sz="4000" spc="150" dirty="0">
                <a:solidFill>
                  <a:schemeClr val="tx1">
                    <a:lumMod val="85000"/>
                    <a:lumOff val="15000"/>
                  </a:schemeClr>
                </a:solidFill>
                <a:latin typeface="Arial" panose="020B0604020202020204" pitchFamily="34" charset="0"/>
                <a:ea typeface="汉仪旗黑-85S" panose="00020600040101010101" charset="-122"/>
                <a:cs typeface="微软雅黑" panose="020B0503020204020204" charset="-122"/>
                <a:sym typeface="+mn-lt"/>
              </a:rPr>
              <a:t>catalogue</a:t>
            </a:r>
            <a:endParaRPr lang="zh-CN" altLang="en-US" sz="4000" spc="150" dirty="0">
              <a:solidFill>
                <a:schemeClr val="tx1">
                  <a:lumMod val="85000"/>
                  <a:lumOff val="15000"/>
                </a:schemeClr>
              </a:solidFill>
              <a:latin typeface="Arial" panose="020B0604020202020204" pitchFamily="34" charset="0"/>
              <a:ea typeface="汉仪旗黑-85S" panose="00020600040101010101" charset="-122"/>
              <a:cs typeface="微软雅黑" panose="020B0503020204020204" charset="-122"/>
              <a:sym typeface="+mn-lt"/>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500"/>
                                        <p:tgtEl>
                                          <p:spTgt spid="2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6"/>
                                        </p:tgtEl>
                                        <p:attrNameLst>
                                          <p:attrName>style.visibility</p:attrName>
                                        </p:attrNameLst>
                                      </p:cBhvr>
                                      <p:to>
                                        <p:strVal val="visible"/>
                                      </p:to>
                                    </p:set>
                                    <p:animEffect transition="in" filter="fade">
                                      <p:cBhvr>
                                        <p:cTn id="21" dur="500"/>
                                        <p:tgtEl>
                                          <p:spTgt spid="26"/>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8"/>
                                        </p:tgtEl>
                                        <p:attrNameLst>
                                          <p:attrName>style.visibility</p:attrName>
                                        </p:attrNameLst>
                                      </p:cBhvr>
                                      <p:to>
                                        <p:strVal val="visible"/>
                                      </p:to>
                                    </p:set>
                                    <p:animEffect transition="in" filter="fade">
                                      <p:cBhvr>
                                        <p:cTn id="24" dur="500"/>
                                        <p:tgtEl>
                                          <p:spTgt spid="28"/>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9"/>
                                        </p:tgtEl>
                                        <p:attrNameLst>
                                          <p:attrName>style.visibility</p:attrName>
                                        </p:attrNameLst>
                                      </p:cBhvr>
                                      <p:to>
                                        <p:strVal val="visible"/>
                                      </p:to>
                                    </p:set>
                                    <p:animEffect transition="in" filter="fade">
                                      <p:cBhvr>
                                        <p:cTn id="27" dur="500"/>
                                        <p:tgtEl>
                                          <p:spTgt spid="29"/>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0"/>
                                        </p:tgtEl>
                                        <p:attrNameLst>
                                          <p:attrName>style.visibility</p:attrName>
                                        </p:attrNameLst>
                                      </p:cBhvr>
                                      <p:to>
                                        <p:strVal val="visible"/>
                                      </p:to>
                                    </p:set>
                                    <p:animEffect transition="in" filter="fade">
                                      <p:cBhvr>
                                        <p:cTn id="30" dur="500"/>
                                        <p:tgtEl>
                                          <p:spTgt spid="30"/>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2"/>
                                        </p:tgtEl>
                                        <p:attrNameLst>
                                          <p:attrName>style.visibility</p:attrName>
                                        </p:attrNameLst>
                                      </p:cBhvr>
                                      <p:to>
                                        <p:strVal val="visible"/>
                                      </p:to>
                                    </p:set>
                                    <p:animEffect transition="in" filter="fade">
                                      <p:cBhvr>
                                        <p:cTn id="33" dur="500"/>
                                        <p:tgtEl>
                                          <p:spTgt spid="3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3"/>
                                        </p:tgtEl>
                                        <p:attrNameLst>
                                          <p:attrName>style.visibility</p:attrName>
                                        </p:attrNameLst>
                                      </p:cBhvr>
                                      <p:to>
                                        <p:strVal val="visible"/>
                                      </p:to>
                                    </p:set>
                                    <p:animEffect transition="in" filter="fade">
                                      <p:cBhvr>
                                        <p:cTn id="36" dur="500"/>
                                        <p:tgtEl>
                                          <p:spTgt spid="33"/>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4"/>
                                        </p:tgtEl>
                                        <p:attrNameLst>
                                          <p:attrName>style.visibility</p:attrName>
                                        </p:attrNameLst>
                                      </p:cBhvr>
                                      <p:to>
                                        <p:strVal val="visible"/>
                                      </p:to>
                                    </p:set>
                                    <p:animEffect transition="in" filter="fade">
                                      <p:cBhvr>
                                        <p:cTn id="39" dur="500"/>
                                        <p:tgtEl>
                                          <p:spTgt spid="34"/>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6"/>
                                        </p:tgtEl>
                                        <p:attrNameLst>
                                          <p:attrName>style.visibility</p:attrName>
                                        </p:attrNameLst>
                                      </p:cBhvr>
                                      <p:to>
                                        <p:strVal val="visible"/>
                                      </p:to>
                                    </p:set>
                                    <p:animEffect transition="in" filter="fade">
                                      <p:cBhvr>
                                        <p:cTn id="42" dur="500"/>
                                        <p:tgtEl>
                                          <p:spTgt spid="36"/>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38"/>
                                        </p:tgtEl>
                                        <p:attrNameLst>
                                          <p:attrName>style.visibility</p:attrName>
                                        </p:attrNameLst>
                                      </p:cBhvr>
                                      <p:to>
                                        <p:strVal val="visible"/>
                                      </p:to>
                                    </p:set>
                                    <p:animEffect transition="in" filter="fade">
                                      <p:cBhvr>
                                        <p:cTn id="45" dur="500"/>
                                        <p:tgtEl>
                                          <p:spTgt spid="38"/>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40"/>
                                        </p:tgtEl>
                                        <p:attrNameLst>
                                          <p:attrName>style.visibility</p:attrName>
                                        </p:attrNameLst>
                                      </p:cBhvr>
                                      <p:to>
                                        <p:strVal val="visible"/>
                                      </p:to>
                                    </p:set>
                                    <p:animEffect transition="in" filter="fade">
                                      <p:cBhvr>
                                        <p:cTn id="48"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p:bldP spid="26" grpId="0" animBg="1"/>
      <p:bldP spid="28" grpId="0"/>
      <p:bldP spid="29" grpId="0"/>
      <p:bldP spid="30" grpId="0" animBg="1"/>
      <p:bldP spid="32" grpId="0"/>
      <p:bldP spid="33" grpId="0"/>
      <p:bldP spid="34" grpId="0" animBg="1"/>
      <p:bldP spid="36" grpId="0"/>
      <p:bldP spid="38" grpId="0" animBg="1"/>
      <p:bldP spid="40" grpId="0"/>
      <p:bldP spid="24" grpId="0"/>
      <p:bldP spid="2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文本框 15"/>
          <p:cNvSpPr txBox="1"/>
          <p:nvPr>
            <p:custDataLst>
              <p:tags r:id="rId2"/>
            </p:custDataLst>
          </p:nvPr>
        </p:nvSpPr>
        <p:spPr>
          <a:xfrm>
            <a:off x="6305939" y="767063"/>
            <a:ext cx="5726544" cy="1015555"/>
          </a:xfrm>
          <a:prstGeom prst="rect">
            <a:avLst/>
          </a:prstGeom>
          <a:noFill/>
        </p:spPr>
        <p:txBody>
          <a:bodyPr wrap="square" rtlCol="0">
            <a:normAutofit fontScale="50000" lnSpcReduction="20000"/>
          </a:bodyPr>
          <a:lstStyle/>
          <a:p>
            <a:pPr algn="ctr"/>
            <a:r>
              <a:rPr lang="en-US" altLang="zh-CN" sz="14400" dirty="0">
                <a:solidFill>
                  <a:schemeClr val="tx1">
                    <a:lumMod val="85000"/>
                    <a:lumOff val="15000"/>
                  </a:schemeClr>
                </a:solidFill>
                <a:latin typeface="Arial" panose="020B0604020202020204" pitchFamily="34" charset="0"/>
                <a:ea typeface="微软雅黑" panose="020B0503020204020204" charset="-122"/>
              </a:rPr>
              <a:t>Backgroud</a:t>
            </a:r>
            <a:endParaRPr lang="en-US" altLang="zh-CN" sz="20000" dirty="0">
              <a:solidFill>
                <a:schemeClr val="tx1">
                  <a:lumMod val="85000"/>
                  <a:lumOff val="15000"/>
                </a:schemeClr>
              </a:solidFill>
              <a:latin typeface="Arial" panose="020B0604020202020204" pitchFamily="34" charset="0"/>
              <a:ea typeface="微软雅黑" panose="020B0503020204020204" charset="-122"/>
            </a:endParaRPr>
          </a:p>
        </p:txBody>
      </p:sp>
      <p:sp>
        <p:nvSpPr>
          <p:cNvPr id="4" name="文本框 3"/>
          <p:cNvSpPr txBox="1"/>
          <p:nvPr userDrawn="1"/>
        </p:nvSpPr>
        <p:spPr>
          <a:xfrm>
            <a:off x="6359483" y="1902691"/>
            <a:ext cx="5619456" cy="4544291"/>
          </a:xfrm>
          <a:prstGeom prst="rect">
            <a:avLst/>
          </a:prstGeom>
        </p:spPr>
        <p:txBody>
          <a:bodyPr wrap="none" rtlCol="0">
            <a:noAutofit/>
          </a:bodyPr>
          <a:lstStyle/>
          <a:p>
            <a:pPr algn="just"/>
            <a:r>
              <a:rPr lang="en-US" altLang="zh-CN" dirty="0"/>
              <a:t>With the development of globalization, Expanding </a:t>
            </a:r>
          </a:p>
          <a:p>
            <a:pPr algn="just"/>
            <a:r>
              <a:rPr lang="en-US" altLang="zh-CN" dirty="0"/>
              <a:t>the international market has become an important </a:t>
            </a:r>
          </a:p>
          <a:p>
            <a:pPr algn="just"/>
            <a:r>
              <a:rPr lang="en-US" altLang="zh-CN" dirty="0"/>
              <a:t>strategy for enterprises to gain more market share </a:t>
            </a:r>
          </a:p>
          <a:p>
            <a:pPr algn="just"/>
            <a:r>
              <a:rPr lang="en-US" altLang="zh-CN" dirty="0"/>
              <a:t>and enhance competitiveness.</a:t>
            </a:r>
          </a:p>
          <a:p>
            <a:pPr algn="just"/>
            <a:endParaRPr lang="en-US" altLang="zh-CN" dirty="0"/>
          </a:p>
          <a:p>
            <a:pPr algn="just"/>
            <a:r>
              <a:rPr lang="en-US" altLang="zh-CN" dirty="0"/>
              <a:t>For this British shoe company, entering the</a:t>
            </a:r>
          </a:p>
          <a:p>
            <a:pPr algn="just"/>
            <a:r>
              <a:rPr lang="en-US" altLang="zh-CN" dirty="0"/>
              <a:t>Asian market is full of opportunities, but also </a:t>
            </a:r>
          </a:p>
          <a:p>
            <a:pPr algn="just"/>
            <a:r>
              <a:rPr lang="en-US" altLang="zh-CN" dirty="0"/>
              <a:t>faces challenges brought about by cultural </a:t>
            </a:r>
          </a:p>
          <a:p>
            <a:pPr algn="just"/>
            <a:r>
              <a:rPr lang="en-US" altLang="zh-CN" dirty="0"/>
              <a:t>differences.</a:t>
            </a:r>
          </a:p>
          <a:p>
            <a:pPr algn="just"/>
            <a:endParaRPr lang="en-US" altLang="zh-CN" dirty="0"/>
          </a:p>
          <a:p>
            <a:pPr algn="just"/>
            <a:r>
              <a:rPr lang="en-US" altLang="zh-CN" dirty="0"/>
              <a:t>But this presentation, it can help the British shoe </a:t>
            </a:r>
          </a:p>
          <a:p>
            <a:pPr algn="just"/>
            <a:r>
              <a:rPr lang="en-US" altLang="zh-CN" dirty="0"/>
              <a:t>company understand cultural differences and master </a:t>
            </a:r>
          </a:p>
          <a:p>
            <a:pPr algn="just"/>
            <a:r>
              <a:rPr lang="en-US" altLang="zh-CN" dirty="0"/>
              <a:t>relevant skills, which will help the company in </a:t>
            </a:r>
          </a:p>
          <a:p>
            <a:pPr algn="just"/>
            <a:r>
              <a:rPr lang="en-US" altLang="zh-CN" dirty="0"/>
              <a:t>successfully establishing and developing </a:t>
            </a:r>
          </a:p>
          <a:p>
            <a:pPr algn="just"/>
            <a:r>
              <a:rPr lang="en-US" altLang="zh-CN" dirty="0"/>
              <a:t>business relationships in the Asian market.</a:t>
            </a:r>
          </a:p>
          <a:p>
            <a:pPr algn="l"/>
            <a:endParaRPr lang="en-US" altLang="zh-CN" dirty="0"/>
          </a:p>
          <a:p>
            <a:endParaRPr lang="en-US" altLang="zh-CN" dirty="0"/>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500"/>
                                        <p:tgtEl>
                                          <p:spTgt spid="4">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500"/>
                                        <p:tgtEl>
                                          <p:spTgt spid="4">
                                            <p:txEl>
                                              <p:pRg st="1" end="1"/>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fade">
                                      <p:cBhvr>
                                        <p:cTn id="16" dur="500"/>
                                        <p:tgtEl>
                                          <p:spTgt spid="4">
                                            <p:txEl>
                                              <p:pRg st="2" end="2"/>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Effect transition="in" filter="fade">
                                      <p:cBhvr>
                                        <p:cTn id="19" dur="500"/>
                                        <p:tgtEl>
                                          <p:spTgt spid="4">
                                            <p:txEl>
                                              <p:pRg st="3" end="3"/>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fade">
                                      <p:cBhvr>
                                        <p:cTn id="22" dur="500"/>
                                        <p:tgtEl>
                                          <p:spTgt spid="4">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animEffect transition="in" filter="fade">
                                      <p:cBhvr>
                                        <p:cTn id="25" dur="500"/>
                                        <p:tgtEl>
                                          <p:spTgt spid="4">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4">
                                            <p:txEl>
                                              <p:pRg st="7" end="7"/>
                                            </p:txEl>
                                          </p:spTgt>
                                        </p:tgtEl>
                                        <p:attrNameLst>
                                          <p:attrName>style.visibility</p:attrName>
                                        </p:attrNameLst>
                                      </p:cBhvr>
                                      <p:to>
                                        <p:strVal val="visible"/>
                                      </p:to>
                                    </p:set>
                                    <p:animEffect transition="in" filter="fade">
                                      <p:cBhvr>
                                        <p:cTn id="28" dur="500"/>
                                        <p:tgtEl>
                                          <p:spTgt spid="4">
                                            <p:txEl>
                                              <p:pRg st="7" end="7"/>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animEffect transition="in" filter="fade">
                                      <p:cBhvr>
                                        <p:cTn id="31" dur="500"/>
                                        <p:tgtEl>
                                          <p:spTgt spid="4">
                                            <p:txEl>
                                              <p:pRg st="8" end="8"/>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4">
                                            <p:txEl>
                                              <p:pRg st="10" end="10"/>
                                            </p:txEl>
                                          </p:spTgt>
                                        </p:tgtEl>
                                        <p:attrNameLst>
                                          <p:attrName>style.visibility</p:attrName>
                                        </p:attrNameLst>
                                      </p:cBhvr>
                                      <p:to>
                                        <p:strVal val="visible"/>
                                      </p:to>
                                    </p:set>
                                    <p:animEffect transition="in" filter="fade">
                                      <p:cBhvr>
                                        <p:cTn id="34" dur="500"/>
                                        <p:tgtEl>
                                          <p:spTgt spid="4">
                                            <p:txEl>
                                              <p:pRg st="10" end="10"/>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4">
                                            <p:txEl>
                                              <p:pRg st="11" end="11"/>
                                            </p:txEl>
                                          </p:spTgt>
                                        </p:tgtEl>
                                        <p:attrNameLst>
                                          <p:attrName>style.visibility</p:attrName>
                                        </p:attrNameLst>
                                      </p:cBhvr>
                                      <p:to>
                                        <p:strVal val="visible"/>
                                      </p:to>
                                    </p:set>
                                    <p:animEffect transition="in" filter="fade">
                                      <p:cBhvr>
                                        <p:cTn id="37" dur="500"/>
                                        <p:tgtEl>
                                          <p:spTgt spid="4">
                                            <p:txEl>
                                              <p:pRg st="11" end="11"/>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4">
                                            <p:txEl>
                                              <p:pRg st="12" end="12"/>
                                            </p:txEl>
                                          </p:spTgt>
                                        </p:tgtEl>
                                        <p:attrNameLst>
                                          <p:attrName>style.visibility</p:attrName>
                                        </p:attrNameLst>
                                      </p:cBhvr>
                                      <p:to>
                                        <p:strVal val="visible"/>
                                      </p:to>
                                    </p:set>
                                    <p:animEffect transition="in" filter="fade">
                                      <p:cBhvr>
                                        <p:cTn id="40" dur="500"/>
                                        <p:tgtEl>
                                          <p:spTgt spid="4">
                                            <p:txEl>
                                              <p:pRg st="12" end="12"/>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4">
                                            <p:txEl>
                                              <p:pRg st="13" end="13"/>
                                            </p:txEl>
                                          </p:spTgt>
                                        </p:tgtEl>
                                        <p:attrNameLst>
                                          <p:attrName>style.visibility</p:attrName>
                                        </p:attrNameLst>
                                      </p:cBhvr>
                                      <p:to>
                                        <p:strVal val="visible"/>
                                      </p:to>
                                    </p:set>
                                    <p:animEffect transition="in" filter="fade">
                                      <p:cBhvr>
                                        <p:cTn id="43" dur="500"/>
                                        <p:tgtEl>
                                          <p:spTgt spid="4">
                                            <p:txEl>
                                              <p:pRg st="13" end="13"/>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4">
                                            <p:txEl>
                                              <p:pRg st="14" end="14"/>
                                            </p:txEl>
                                          </p:spTgt>
                                        </p:tgtEl>
                                        <p:attrNameLst>
                                          <p:attrName>style.visibility</p:attrName>
                                        </p:attrNameLst>
                                      </p:cBhvr>
                                      <p:to>
                                        <p:strVal val="visible"/>
                                      </p:to>
                                    </p:set>
                                    <p:animEffect transition="in" filter="fade">
                                      <p:cBhvr>
                                        <p:cTn id="46" dur="500"/>
                                        <p:tgtEl>
                                          <p:spTgt spid="4">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descr="upload_post_object_v2_1425210605"/>
          <p:cNvPicPr>
            <a:picLocks noChangeAspect="1"/>
          </p:cNvPicPr>
          <p:nvPr/>
        </p:nvPicPr>
        <p:blipFill>
          <a:blip r:embed="rId2"/>
          <a:stretch>
            <a:fillRect/>
          </a:stretch>
        </p:blipFill>
        <p:spPr>
          <a:xfrm>
            <a:off x="918834" y="352847"/>
            <a:ext cx="10354297" cy="4451761"/>
          </a:xfrm>
          <a:prstGeom prst="rect">
            <a:avLst/>
          </a:prstGeom>
        </p:spPr>
      </p:pic>
      <p:sp>
        <p:nvSpPr>
          <p:cNvPr id="4" name="文本框 3"/>
          <p:cNvSpPr txBox="1"/>
          <p:nvPr userDrawn="1"/>
        </p:nvSpPr>
        <p:spPr>
          <a:xfrm>
            <a:off x="444876" y="4122832"/>
            <a:ext cx="5755487" cy="2364355"/>
          </a:xfrm>
          <a:prstGeom prst="rect">
            <a:avLst/>
          </a:prstGeom>
          <a:solidFill>
            <a:srgbClr val="4472C4">
              <a:alpha val="100000"/>
            </a:srgbClr>
          </a:solidFill>
          <a:effectLst>
            <a:softEdge rad="88900"/>
          </a:effectLst>
        </p:spPr>
        <p:txBody>
          <a:bodyPr wrap="square" rtlCol="0" anchor="ctr">
            <a:noAutofit/>
          </a:bodyPr>
          <a:lstStyle/>
          <a:p>
            <a:pPr algn="ctr"/>
            <a:endParaRPr lang="en-US" altLang="zh-CN" sz="2400" b="1" dirty="0">
              <a:solidFill>
                <a:srgbClr val="FFFFFF"/>
              </a:solidFill>
              <a:latin typeface="Arial" panose="020B0604020202020204" pitchFamily="34" charset="0"/>
              <a:ea typeface="Arial" panose="020B0604020202020204" pitchFamily="34" charset="0"/>
              <a:cs typeface="Arial" panose="020B0604020202020204" pitchFamily="34" charset="0"/>
            </a:endParaRPr>
          </a:p>
          <a:p>
            <a:pPr algn="ctr"/>
            <a:r>
              <a:rPr lang="en-US" altLang="zh-CN" sz="2400" b="1" dirty="0">
                <a:solidFill>
                  <a:srgbClr val="FFFFFF"/>
                </a:solidFill>
                <a:latin typeface="Arial" panose="020B0604020202020204" pitchFamily="34" charset="0"/>
                <a:ea typeface="Arial" panose="020B0604020202020204" pitchFamily="34" charset="0"/>
                <a:cs typeface="Arial" panose="020B0604020202020204" pitchFamily="34" charset="0"/>
              </a:rPr>
              <a:t>Role of IBC in Global Trade</a:t>
            </a:r>
          </a:p>
          <a:p>
            <a:pPr marL="285750" indent="-285750" algn="just">
              <a:buFont typeface="Wingdings" panose="05000000000000000000" charset="0"/>
              <a:buChar char="u"/>
            </a:pPr>
            <a:r>
              <a:rPr lang="en-US" altLang="zh-CN" sz="1600" dirty="0">
                <a:solidFill>
                  <a:srgbClr val="FFFFFF"/>
                </a:solidFill>
                <a:latin typeface="Arial" panose="020B0604020202020204" pitchFamily="34" charset="0"/>
                <a:ea typeface="Arial" panose="020B0604020202020204" pitchFamily="34" charset="0"/>
                <a:cs typeface="Arial" panose="020B0604020202020204" pitchFamily="34" charset="0"/>
              </a:rPr>
              <a:t>IBC is the exchange of information across cultural, linguistic, and organizational boundaries in global business environment.</a:t>
            </a:r>
          </a:p>
          <a:p>
            <a:pPr marL="285750" indent="-285750" algn="just">
              <a:buFont typeface="Wingdings" panose="05000000000000000000" charset="0"/>
              <a:buChar char="u"/>
            </a:pPr>
            <a:r>
              <a:rPr lang="en-US" altLang="zh-CN" sz="1600" dirty="0">
                <a:solidFill>
                  <a:srgbClr val="FFFFFF"/>
                </a:solidFill>
                <a:latin typeface="Arial" panose="020B0604020202020204" pitchFamily="34" charset="0"/>
                <a:ea typeface="Arial" panose="020B0604020202020204" pitchFamily="34" charset="0"/>
                <a:cs typeface="Arial" panose="020B0604020202020204" pitchFamily="34" charset="0"/>
              </a:rPr>
              <a:t>IBC involves verbal, non</a:t>
            </a:r>
            <a:r>
              <a:rPr lang="zh-CN" altLang="en-US" sz="1600" dirty="0">
                <a:solidFill>
                  <a:srgbClr val="FFFFFF"/>
                </a:solidFill>
                <a:latin typeface="Arial" panose="020B0604020202020204" pitchFamily="34" charset="0"/>
                <a:ea typeface="Arial" panose="020B0604020202020204" pitchFamily="34" charset="0"/>
                <a:cs typeface="Arial" panose="020B0604020202020204" pitchFamily="34" charset="0"/>
              </a:rPr>
              <a:t>-</a:t>
            </a:r>
            <a:r>
              <a:rPr lang="en-US" altLang="zh-CN" sz="1600" dirty="0">
                <a:solidFill>
                  <a:srgbClr val="FFFFFF"/>
                </a:solidFill>
                <a:latin typeface="Arial" panose="020B0604020202020204" pitchFamily="34" charset="0"/>
                <a:ea typeface="Arial" panose="020B0604020202020204" pitchFamily="34" charset="0"/>
                <a:cs typeface="Arial" panose="020B0604020202020204" pitchFamily="34" charset="0"/>
              </a:rPr>
              <a:t>verbal, and situational communication to ensure mutual understanding and collaboration(Nielsen, et al., 2015).</a:t>
            </a:r>
          </a:p>
          <a:p>
            <a:endParaRPr lang="zh-CN" altLang="en-US" sz="1600" dirty="0">
              <a:solidFill>
                <a:srgbClr val="FFFFFF"/>
              </a:solidFill>
              <a:latin typeface="MiSans Heavy" panose="00000A00000000000000" charset="-122"/>
              <a:ea typeface="MiSans Heavy" panose="00000A00000000000000" charset="-122"/>
              <a:cs typeface="MiSans Heavy" panose="00000A00000000000000" charset="-122"/>
            </a:endParaRPr>
          </a:p>
          <a:p>
            <a:endParaRPr sz="1600" dirty="0"/>
          </a:p>
        </p:txBody>
      </p:sp>
      <p:sp>
        <p:nvSpPr>
          <p:cNvPr id="7" name="文本框 6"/>
          <p:cNvSpPr txBox="1"/>
          <p:nvPr userDrawn="1"/>
        </p:nvSpPr>
        <p:spPr>
          <a:xfrm>
            <a:off x="6959942" y="5646842"/>
            <a:ext cx="4787182" cy="368300"/>
          </a:xfrm>
          <a:prstGeom prst="rect">
            <a:avLst/>
          </a:prstGeom>
        </p:spPr>
        <p:txBody>
          <a:bodyPr wrap="none" rtlCol="0">
            <a:noAutofit/>
          </a:bodyPr>
          <a:lstStyle/>
          <a:p>
            <a:r>
              <a:rPr lang="en-US" altLang="zh-CN" sz="4000" b="1" dirty="0">
                <a:latin typeface="Arial" panose="020B0604020202020204" pitchFamily="34" charset="0"/>
                <a:ea typeface="Arial" panose="020B0604020202020204" pitchFamily="34" charset="0"/>
                <a:cs typeface="Arial" panose="020B0604020202020204" pitchFamily="34" charset="0"/>
              </a:rPr>
              <a:t>Definition of IBC</a:t>
            </a:r>
            <a:endParaRPr lang="zh-CN" altLang="en-US" sz="4000" b="1" dirty="0">
              <a:latin typeface="Arial" panose="020B0604020202020204" pitchFamily="34" charset="0"/>
              <a:ea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upload_post_object_v2_2230689921"/>
          <p:cNvPicPr>
            <a:picLocks noChangeAspect="1"/>
          </p:cNvPicPr>
          <p:nvPr/>
        </p:nvPicPr>
        <p:blipFill>
          <a:blip r:embed="rId2"/>
          <a:stretch>
            <a:fillRect/>
          </a:stretch>
        </p:blipFill>
        <p:spPr>
          <a:xfrm>
            <a:off x="5848396" y="0"/>
            <a:ext cx="6343650" cy="6867525"/>
          </a:xfrm>
          <a:prstGeom prst="rect">
            <a:avLst/>
          </a:prstGeom>
        </p:spPr>
      </p:pic>
      <p:sp>
        <p:nvSpPr>
          <p:cNvPr id="2" name="文本框 1"/>
          <p:cNvSpPr txBox="1"/>
          <p:nvPr userDrawn="1"/>
        </p:nvSpPr>
        <p:spPr>
          <a:xfrm>
            <a:off x="0" y="471844"/>
            <a:ext cx="6343650" cy="768350"/>
          </a:xfrm>
          <a:prstGeom prst="rect">
            <a:avLst/>
          </a:prstGeom>
          <a:noFill/>
        </p:spPr>
        <p:txBody>
          <a:bodyPr wrap="square" rtlCol="0">
            <a:spAutoFit/>
          </a:bodyPr>
          <a:lstStyle/>
          <a:p>
            <a:r>
              <a:rPr lang="zh-CN" altLang="en-US" spc="-50" dirty="0"/>
              <a:t>	</a:t>
            </a:r>
            <a:r>
              <a:rPr lang="en-US" altLang="zh-CN" sz="4400" b="1" spc="-50" dirty="0">
                <a:latin typeface="Arial" panose="020B0604020202020204" pitchFamily="34" charset="0"/>
                <a:ea typeface="Arial" panose="020B0604020202020204" pitchFamily="34" charset="0"/>
                <a:cs typeface="Arial" panose="020B0604020202020204" pitchFamily="34" charset="0"/>
              </a:rPr>
              <a:t>Importance of IBC</a:t>
            </a:r>
            <a:endParaRPr lang="zh-CN" altLang="en-US" sz="4400" b="1" spc="-50" dirty="0">
              <a:latin typeface="Arial" panose="020B0604020202020204" pitchFamily="34" charset="0"/>
              <a:ea typeface="Arial" panose="020B0604020202020204" pitchFamily="34" charset="0"/>
              <a:cs typeface="Arial" panose="020B0604020202020204" pitchFamily="34" charset="0"/>
            </a:endParaRPr>
          </a:p>
        </p:txBody>
      </p:sp>
      <p:sp>
        <p:nvSpPr>
          <p:cNvPr id="7" name="圆角矩形 6"/>
          <p:cNvSpPr/>
          <p:nvPr userDrawn="1"/>
        </p:nvSpPr>
        <p:spPr>
          <a:xfrm>
            <a:off x="964324" y="1355909"/>
            <a:ext cx="5705586" cy="4155779"/>
          </a:xfrm>
          <a:prstGeom prst="roundRect">
            <a:avLst/>
          </a:prstGeom>
          <a:solidFill>
            <a:srgbClr val="FFFFFF">
              <a:alpha val="100000"/>
            </a:srgbClr>
          </a:solidFill>
          <a:ln w="12700" cap="flat" cmpd="thinThick" algn="ctr">
            <a:solidFill>
              <a:srgbClr val="4472C4">
                <a:alpha val="100000"/>
              </a:srgbClr>
            </a:solidFill>
            <a:prstDash val="solid"/>
            <a:miter lim="800000"/>
          </a:ln>
          <a:effectLst>
            <a:outerShdw blurRad="190500" dist="63500" dir="10800000" algn="r" rotWithShape="0">
              <a:srgbClr val="1F4E79">
                <a:alpha val="30000"/>
              </a:srgbClr>
            </a:outerShdw>
          </a:effectLst>
        </p:spPr>
        <p:style>
          <a:lnRef idx="2">
            <a:schemeClr val="accent1">
              <a:lumMod val="75000"/>
            </a:schemeClr>
          </a:lnRef>
          <a:fillRef idx="1">
            <a:schemeClr val="accent1"/>
          </a:fillRef>
          <a:effectRef idx="0">
            <a:srgbClr val="FFFFFF"/>
          </a:effectRef>
          <a:fontRef idx="minor">
            <a:schemeClr val="lt1"/>
          </a:fontRef>
        </p:style>
        <p:txBody>
          <a:bodyPr rtlCol="0" anchor="t">
            <a:noAutofit/>
          </a:bodyPr>
          <a:lstStyle/>
          <a:p>
            <a:pPr algn="ctr"/>
            <a:r>
              <a:rPr lang="en-US" altLang="zh-CN" sz="2800" b="1" dirty="0">
                <a:solidFill>
                  <a:srgbClr val="4472C4"/>
                </a:solidFill>
                <a:latin typeface="Arial" panose="020B0604020202020204" pitchFamily="34" charset="0"/>
                <a:ea typeface="Arial" panose="020B0604020202020204" pitchFamily="34" charset="0"/>
                <a:cs typeface="Arial" panose="020B0604020202020204" pitchFamily="34" charset="0"/>
              </a:rPr>
              <a:t>Mitigates Cultural Misunderstandings</a:t>
            </a:r>
          </a:p>
          <a:p>
            <a:pPr marL="285750" indent="-285750" algn="just">
              <a:buFont typeface="Wingdings" panose="05000000000000000000" charset="0"/>
              <a:buChar char="Ø"/>
            </a:pPr>
            <a:r>
              <a:rPr lang="en-US" altLang="zh-CN" sz="2400" dirty="0">
                <a:solidFill>
                  <a:srgbClr val="000000"/>
                </a:solidFill>
                <a:latin typeface="Arial" panose="020B0604020202020204" pitchFamily="34" charset="0"/>
                <a:ea typeface="Arial" panose="020B0604020202020204" pitchFamily="34" charset="0"/>
                <a:cs typeface="Arial" panose="020B0604020202020204" pitchFamily="34" charset="0"/>
              </a:rPr>
              <a:t>Facilitates teamwork in multicultural environments.</a:t>
            </a:r>
          </a:p>
          <a:p>
            <a:pPr marL="285750" indent="-285750" algn="just">
              <a:buFont typeface="Wingdings" panose="05000000000000000000" charset="0"/>
              <a:buChar char="Ø"/>
            </a:pPr>
            <a:r>
              <a:rPr lang="en-US" altLang="zh-CN" sz="2400" dirty="0">
                <a:solidFill>
                  <a:srgbClr val="000000"/>
                </a:solidFill>
                <a:latin typeface="Arial" panose="020B0604020202020204" pitchFamily="34" charset="0"/>
                <a:ea typeface="Arial" panose="020B0604020202020204" pitchFamily="34" charset="0"/>
                <a:cs typeface="Arial" panose="020B0604020202020204" pitchFamily="34" charset="0"/>
              </a:rPr>
              <a:t>Builds trust for long-term relationships.</a:t>
            </a:r>
          </a:p>
          <a:p>
            <a:pPr marL="285750" indent="-285750" algn="just">
              <a:buFont typeface="Wingdings" panose="05000000000000000000" charset="0"/>
              <a:buChar char="Ø"/>
            </a:pPr>
            <a:r>
              <a:rPr lang="en-US" altLang="zh-CN" sz="2400" dirty="0">
                <a:solidFill>
                  <a:srgbClr val="000000"/>
                </a:solidFill>
                <a:latin typeface="Arial" panose="020B0604020202020204" pitchFamily="34" charset="0"/>
                <a:ea typeface="Arial" panose="020B0604020202020204" pitchFamily="34" charset="0"/>
                <a:cs typeface="Arial" panose="020B0604020202020204" pitchFamily="34" charset="0"/>
              </a:rPr>
              <a:t>Prevents misunderstandings due to cultural differences.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7">
                                            <p:txEl>
                                              <p:pRg st="0" end="0"/>
                                            </p:txEl>
                                          </p:spTgt>
                                        </p:tgtEl>
                                        <p:attrNameLst>
                                          <p:attrName>style.visibility</p:attrName>
                                        </p:attrNameLst>
                                      </p:cBhvr>
                                      <p:to>
                                        <p:strVal val="visible"/>
                                      </p:to>
                                    </p:set>
                                    <p:animEffect transition="in" filter="fade">
                                      <p:cBhvr>
                                        <p:cTn id="10" dur="500"/>
                                        <p:tgtEl>
                                          <p:spTgt spid="7">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Effect transition="in" filter="fade">
                                      <p:cBhvr>
                                        <p:cTn id="13" dur="500"/>
                                        <p:tgtEl>
                                          <p:spTgt spid="7">
                                            <p:txEl>
                                              <p:pRg st="1" end="1"/>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7">
                                            <p:txEl>
                                              <p:pRg st="2" end="2"/>
                                            </p:txEl>
                                          </p:spTgt>
                                        </p:tgtEl>
                                        <p:attrNameLst>
                                          <p:attrName>style.visibility</p:attrName>
                                        </p:attrNameLst>
                                      </p:cBhvr>
                                      <p:to>
                                        <p:strVal val="visible"/>
                                      </p:to>
                                    </p:set>
                                    <p:animEffect transition="in" filter="fade">
                                      <p:cBhvr>
                                        <p:cTn id="16" dur="500"/>
                                        <p:tgtEl>
                                          <p:spTgt spid="7">
                                            <p:txEl>
                                              <p:pRg st="2" end="2"/>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animEffect transition="in" filter="fade">
                                      <p:cBhvr>
                                        <p:cTn id="19"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userDrawn="1"/>
        </p:nvSpPr>
        <p:spPr>
          <a:xfrm>
            <a:off x="424762" y="203053"/>
            <a:ext cx="10848650" cy="368300"/>
          </a:xfrm>
          <a:prstGeom prst="rect">
            <a:avLst/>
          </a:prstGeom>
        </p:spPr>
        <p:txBody>
          <a:bodyPr wrap="square" rtlCol="0">
            <a:noAutofit/>
          </a:bodyPr>
          <a:lstStyle/>
          <a:p>
            <a:r>
              <a:rPr lang="en-US" altLang="zh-CN" sz="3200" b="1" dirty="0">
                <a:solidFill>
                  <a:srgbClr val="000000"/>
                </a:solidFill>
                <a:latin typeface="Arial" panose="020B0604020202020204" pitchFamily="34" charset="0"/>
                <a:ea typeface="Arial" panose="020B0604020202020204" pitchFamily="34" charset="0"/>
                <a:cs typeface="Arial" panose="020B0604020202020204" pitchFamily="34" charset="0"/>
              </a:rPr>
              <a:t>Theory Reference:</a:t>
            </a:r>
          </a:p>
          <a:p>
            <a:r>
              <a:rPr lang="en-US" altLang="zh-CN" sz="3200" b="1" dirty="0">
                <a:solidFill>
                  <a:srgbClr val="000000"/>
                </a:solidFill>
                <a:latin typeface="Arial" panose="020B0604020202020204" pitchFamily="34" charset="0"/>
                <a:ea typeface="Arial" panose="020B0604020202020204" pitchFamily="34" charset="0"/>
                <a:cs typeface="Arial" panose="020B0604020202020204" pitchFamily="34" charset="0"/>
              </a:rPr>
              <a:t>Hall</a:t>
            </a:r>
            <a:r>
              <a:rPr lang="zh-CN" altLang="en-US" sz="3200" b="1" dirty="0">
                <a:solidFill>
                  <a:srgbClr val="000000"/>
                </a:solidFill>
                <a:latin typeface="Arial" panose="020B0604020202020204" pitchFamily="34" charset="0"/>
                <a:ea typeface="Arial" panose="020B0604020202020204" pitchFamily="34" charset="0"/>
                <a:cs typeface="Arial" panose="020B0604020202020204" pitchFamily="34" charset="0"/>
              </a:rPr>
              <a:t>’</a:t>
            </a:r>
            <a:r>
              <a:rPr lang="en-US" altLang="zh-CN" sz="3200" b="1" dirty="0">
                <a:solidFill>
                  <a:srgbClr val="000000"/>
                </a:solidFill>
                <a:latin typeface="Arial" panose="020B0604020202020204" pitchFamily="34" charset="0"/>
                <a:ea typeface="Arial" panose="020B0604020202020204" pitchFamily="34" charset="0"/>
                <a:cs typeface="Arial" panose="020B0604020202020204" pitchFamily="34" charset="0"/>
              </a:rPr>
              <a:t>s High</a:t>
            </a:r>
            <a:r>
              <a:rPr lang="zh-CN" altLang="en-US" sz="3200" b="1" dirty="0">
                <a:solidFill>
                  <a:srgbClr val="000000"/>
                </a:solidFill>
                <a:latin typeface="Arial" panose="020B0604020202020204" pitchFamily="34" charset="0"/>
                <a:ea typeface="Arial" panose="020B0604020202020204" pitchFamily="34" charset="0"/>
                <a:cs typeface="Arial" panose="020B0604020202020204" pitchFamily="34" charset="0"/>
              </a:rPr>
              <a:t>-</a:t>
            </a:r>
            <a:r>
              <a:rPr lang="en-US" altLang="zh-CN" sz="3200" b="1" dirty="0">
                <a:solidFill>
                  <a:srgbClr val="000000"/>
                </a:solidFill>
                <a:latin typeface="Arial" panose="020B0604020202020204" pitchFamily="34" charset="0"/>
                <a:ea typeface="Arial" panose="020B0604020202020204" pitchFamily="34" charset="0"/>
                <a:cs typeface="Arial" panose="020B0604020202020204" pitchFamily="34" charset="0"/>
              </a:rPr>
              <a:t>Context vs. Low</a:t>
            </a:r>
            <a:r>
              <a:rPr lang="zh-CN" altLang="en-US" sz="3200" b="1" dirty="0">
                <a:solidFill>
                  <a:srgbClr val="000000"/>
                </a:solidFill>
                <a:latin typeface="Arial" panose="020B0604020202020204" pitchFamily="34" charset="0"/>
                <a:ea typeface="Arial" panose="020B0604020202020204" pitchFamily="34" charset="0"/>
                <a:cs typeface="Arial" panose="020B0604020202020204" pitchFamily="34" charset="0"/>
              </a:rPr>
              <a:t>-</a:t>
            </a:r>
            <a:r>
              <a:rPr lang="en-US" altLang="zh-CN" sz="3200" b="1" dirty="0">
                <a:solidFill>
                  <a:srgbClr val="000000"/>
                </a:solidFill>
                <a:latin typeface="Arial" panose="020B0604020202020204" pitchFamily="34" charset="0"/>
                <a:ea typeface="Arial" panose="020B0604020202020204" pitchFamily="34" charset="0"/>
                <a:cs typeface="Arial" panose="020B0604020202020204" pitchFamily="34" charset="0"/>
              </a:rPr>
              <a:t>Context Cultures</a:t>
            </a:r>
            <a:endParaRPr lang="zh-CN" altLang="en-US" sz="3200" b="1" dirty="0">
              <a:solidFill>
                <a:srgbClr val="000000"/>
              </a:solidFill>
              <a:latin typeface="Arial" panose="020B0604020202020204" pitchFamily="34" charset="0"/>
              <a:ea typeface="Arial" panose="020B0604020202020204" pitchFamily="34" charset="0"/>
              <a:cs typeface="Arial" panose="020B0604020202020204" pitchFamily="34" charset="0"/>
            </a:endParaRPr>
          </a:p>
        </p:txBody>
      </p:sp>
      <p:sp>
        <p:nvSpPr>
          <p:cNvPr id="3" name="椭圆 2"/>
          <p:cNvSpPr/>
          <p:nvPr userDrawn="1"/>
        </p:nvSpPr>
        <p:spPr>
          <a:xfrm>
            <a:off x="2135290" y="1511779"/>
            <a:ext cx="2204170" cy="2215650"/>
          </a:xfrm>
          <a:prstGeom prst="ellipse">
            <a:avLst/>
          </a:prstGeom>
          <a:solidFill>
            <a:srgbClr val="FFFFFF">
              <a:alpha val="100000"/>
            </a:srgbClr>
          </a:solidFill>
          <a:ln w="31750" cap="flat" cmpd="sng" algn="ctr">
            <a:solidFill>
              <a:srgbClr val="000000">
                <a:alpha val="100000"/>
              </a:srgbClr>
            </a:solidFill>
            <a:prstDash val="solid"/>
            <a:miter lim="800000"/>
          </a:ln>
        </p:spPr>
        <p:style>
          <a:lnRef idx="2">
            <a:schemeClr val="accent1">
              <a:lumMod val="75000"/>
            </a:schemeClr>
          </a:lnRef>
          <a:fillRef idx="1">
            <a:schemeClr val="accent1"/>
          </a:fillRef>
          <a:effectRef idx="0">
            <a:srgbClr val="FFFFFF"/>
          </a:effectRef>
          <a:fontRef idx="minor">
            <a:schemeClr val="lt1"/>
          </a:fontRef>
        </p:style>
        <p:txBody>
          <a:bodyPr rtlCol="0" anchor="ctr">
            <a:noAutofit/>
          </a:bodyPr>
          <a:lstStyle/>
          <a:p>
            <a:pPr algn="ctr"/>
            <a:endParaRPr lang="zh-CN" altLang="en-US" b="1">
              <a:solidFill>
                <a:srgbClr val="000000"/>
              </a:solidFill>
            </a:endParaRPr>
          </a:p>
        </p:txBody>
      </p:sp>
      <p:sp>
        <p:nvSpPr>
          <p:cNvPr id="4" name="椭圆 3"/>
          <p:cNvSpPr/>
          <p:nvPr userDrawn="1"/>
        </p:nvSpPr>
        <p:spPr>
          <a:xfrm>
            <a:off x="2961854" y="3428948"/>
            <a:ext cx="677323" cy="608443"/>
          </a:xfrm>
          <a:prstGeom prst="ellipse">
            <a:avLst/>
          </a:prstGeom>
          <a:solidFill>
            <a:srgbClr val="FFFFFF">
              <a:alpha val="100000"/>
            </a:srgbClr>
          </a:solidFill>
          <a:ln w="31750" cap="flat" cmpd="sng" algn="ctr">
            <a:solidFill>
              <a:srgbClr val="000000">
                <a:alpha val="100000"/>
              </a:srgbClr>
            </a:solidFill>
            <a:prstDash val="solid"/>
            <a:miter lim="800000"/>
          </a:ln>
        </p:spPr>
        <p:style>
          <a:lnRef idx="2">
            <a:schemeClr val="accent1">
              <a:lumMod val="75000"/>
            </a:schemeClr>
          </a:lnRef>
          <a:fillRef idx="1">
            <a:schemeClr val="accent1"/>
          </a:fillRef>
          <a:effectRef idx="0">
            <a:srgbClr val="FFFFFF"/>
          </a:effectRef>
          <a:fontRef idx="minor">
            <a:schemeClr val="lt1"/>
          </a:fontRef>
        </p:style>
        <p:txBody>
          <a:bodyPr rtlCol="0" anchor="ctr">
            <a:noAutofit/>
          </a:bodyPr>
          <a:lstStyle/>
          <a:p>
            <a:pPr algn="ctr"/>
            <a:r>
              <a:rPr lang="en-US" altLang="zh-CN" b="1" dirty="0">
                <a:solidFill>
                  <a:srgbClr val="000000"/>
                </a:solidFill>
                <a:latin typeface="Arial" panose="020B0604020202020204" pitchFamily="34" charset="0"/>
                <a:ea typeface="Arial" panose="020B0604020202020204" pitchFamily="34" charset="0"/>
                <a:cs typeface="Arial" panose="020B0604020202020204" pitchFamily="34" charset="0"/>
              </a:rPr>
              <a:t>1</a:t>
            </a:r>
            <a:endParaRPr lang="zh-CN" altLang="en-US" b="1" dirty="0">
              <a:solidFill>
                <a:srgbClr val="000000"/>
              </a:solidFill>
              <a:latin typeface="Arial" panose="020B0604020202020204" pitchFamily="34" charset="0"/>
              <a:ea typeface="Arial" panose="020B0604020202020204" pitchFamily="34" charset="0"/>
              <a:cs typeface="Arial" panose="020B0604020202020204" pitchFamily="34" charset="0"/>
            </a:endParaRPr>
          </a:p>
        </p:txBody>
      </p:sp>
      <p:sp>
        <p:nvSpPr>
          <p:cNvPr id="7" name="椭圆 6"/>
          <p:cNvSpPr/>
          <p:nvPr userDrawn="1"/>
        </p:nvSpPr>
        <p:spPr>
          <a:xfrm>
            <a:off x="7990806" y="1511808"/>
            <a:ext cx="2204170" cy="2215650"/>
          </a:xfrm>
          <a:prstGeom prst="ellipse">
            <a:avLst/>
          </a:prstGeom>
          <a:solidFill>
            <a:srgbClr val="FFFFFF">
              <a:alpha val="100000"/>
            </a:srgbClr>
          </a:solidFill>
          <a:ln w="31750" cap="flat" cmpd="sng" algn="ctr">
            <a:solidFill>
              <a:srgbClr val="000000">
                <a:alpha val="100000"/>
              </a:srgbClr>
            </a:solidFill>
            <a:prstDash val="solid"/>
            <a:miter lim="800000"/>
          </a:ln>
        </p:spPr>
        <p:style>
          <a:lnRef idx="2">
            <a:schemeClr val="accent1">
              <a:lumMod val="75000"/>
            </a:schemeClr>
          </a:lnRef>
          <a:fillRef idx="1">
            <a:schemeClr val="accent1"/>
          </a:fillRef>
          <a:effectRef idx="0">
            <a:srgbClr val="FFFFFF"/>
          </a:effectRef>
          <a:fontRef idx="minor">
            <a:schemeClr val="lt1"/>
          </a:fontRef>
        </p:style>
        <p:txBody>
          <a:bodyPr rtlCol="0" anchor="ctr">
            <a:noAutofit/>
          </a:bodyPr>
          <a:lstStyle/>
          <a:p>
            <a:pPr algn="ctr"/>
            <a:endParaRPr lang="zh-CN" altLang="en-US" b="1">
              <a:solidFill>
                <a:srgbClr val="000000"/>
              </a:solidFill>
            </a:endParaRPr>
          </a:p>
        </p:txBody>
      </p:sp>
      <p:sp>
        <p:nvSpPr>
          <p:cNvPr id="8" name="椭圆 7"/>
          <p:cNvSpPr/>
          <p:nvPr userDrawn="1"/>
        </p:nvSpPr>
        <p:spPr>
          <a:xfrm>
            <a:off x="8817400" y="3428977"/>
            <a:ext cx="677323" cy="608443"/>
          </a:xfrm>
          <a:prstGeom prst="ellipse">
            <a:avLst/>
          </a:prstGeom>
          <a:solidFill>
            <a:srgbClr val="FFFFFF">
              <a:alpha val="100000"/>
            </a:srgbClr>
          </a:solidFill>
          <a:ln w="31750" cap="flat" cmpd="sng" algn="ctr">
            <a:solidFill>
              <a:srgbClr val="000000">
                <a:alpha val="100000"/>
              </a:srgbClr>
            </a:solidFill>
            <a:prstDash val="solid"/>
            <a:miter lim="800000"/>
          </a:ln>
        </p:spPr>
        <p:style>
          <a:lnRef idx="2">
            <a:schemeClr val="accent1">
              <a:lumMod val="75000"/>
            </a:schemeClr>
          </a:lnRef>
          <a:fillRef idx="1">
            <a:schemeClr val="accent1"/>
          </a:fillRef>
          <a:effectRef idx="0">
            <a:srgbClr val="FFFFFF"/>
          </a:effectRef>
          <a:fontRef idx="minor">
            <a:schemeClr val="lt1"/>
          </a:fontRef>
        </p:style>
        <p:txBody>
          <a:bodyPr rtlCol="0" anchor="ctr">
            <a:noAutofit/>
          </a:bodyPr>
          <a:lstStyle/>
          <a:p>
            <a:pPr algn="ctr"/>
            <a:r>
              <a:rPr lang="en-US" altLang="zh-CN" b="1">
                <a:solidFill>
                  <a:srgbClr val="000000"/>
                </a:solidFill>
                <a:latin typeface="Arial" panose="020B0604020202020204" pitchFamily="34" charset="0"/>
                <a:ea typeface="Arial" panose="020B0604020202020204" pitchFamily="34" charset="0"/>
                <a:cs typeface="Arial" panose="020B0604020202020204" pitchFamily="34" charset="0"/>
              </a:rPr>
              <a:t>2</a:t>
            </a:r>
            <a:endParaRPr b="1">
              <a:latin typeface="Arial" panose="020B0604020202020204" pitchFamily="34" charset="0"/>
              <a:ea typeface="Arial" panose="020B0604020202020204" pitchFamily="34" charset="0"/>
              <a:cs typeface="Arial" panose="020B0604020202020204" pitchFamily="34" charset="0"/>
            </a:endParaRPr>
          </a:p>
        </p:txBody>
      </p:sp>
      <p:cxnSp>
        <p:nvCxnSpPr>
          <p:cNvPr id="11" name="直接连接符 10"/>
          <p:cNvCxnSpPr>
            <a:stCxn id="3" idx="6"/>
            <a:endCxn id="7" idx="2"/>
          </p:cNvCxnSpPr>
          <p:nvPr userDrawn="1"/>
        </p:nvCxnSpPr>
        <p:spPr>
          <a:xfrm>
            <a:off x="4339460" y="2620240"/>
            <a:ext cx="3651250" cy="0"/>
          </a:xfrm>
          <a:prstGeom prst="line">
            <a:avLst/>
          </a:prstGeom>
          <a:ln w="31750" cap="flat" cmpd="sng" algn="ctr">
            <a:solidFill>
              <a:srgbClr val="000000">
                <a:alpha val="100000"/>
              </a:srgbClr>
            </a:solidFill>
            <a:prstDash val="solid"/>
            <a:miter lim="800000"/>
          </a:ln>
        </p:spPr>
        <p:style>
          <a:lnRef idx="2">
            <a:schemeClr val="accent1"/>
          </a:lnRef>
          <a:fillRef idx="0">
            <a:srgbClr val="FFFFFF"/>
          </a:fillRef>
          <a:effectRef idx="0">
            <a:srgbClr val="FFFFFF"/>
          </a:effectRef>
          <a:fontRef idx="minor">
            <a:schemeClr val="tx1"/>
          </a:fontRef>
        </p:style>
      </p:cxnSp>
      <p:sp>
        <p:nvSpPr>
          <p:cNvPr id="12" name="文本框 11"/>
          <p:cNvSpPr txBox="1"/>
          <p:nvPr userDrawn="1"/>
        </p:nvSpPr>
        <p:spPr>
          <a:xfrm>
            <a:off x="826564" y="4175151"/>
            <a:ext cx="4947903" cy="1699175"/>
          </a:xfrm>
          <a:prstGeom prst="rect">
            <a:avLst/>
          </a:prstGeom>
        </p:spPr>
        <p:txBody>
          <a:bodyPr wrap="square" rtlCol="0">
            <a:noAutofit/>
          </a:bodyPr>
          <a:lstStyle/>
          <a:p>
            <a:pPr algn="ctr"/>
            <a:r>
              <a:rPr lang="en-US" altLang="zh-CN" sz="2000" b="1" dirty="0">
                <a:solidFill>
                  <a:srgbClr val="4472C4"/>
                </a:solidFill>
                <a:latin typeface="Arial" panose="020B0604020202020204" pitchFamily="34" charset="0"/>
                <a:ea typeface="Arial" panose="020B0604020202020204" pitchFamily="34" charset="0"/>
                <a:cs typeface="Arial" panose="020B0604020202020204" pitchFamily="34" charset="0"/>
              </a:rPr>
              <a:t>High</a:t>
            </a:r>
            <a:r>
              <a:rPr lang="zh-CN" altLang="en-US" sz="2000" b="1" dirty="0">
                <a:solidFill>
                  <a:srgbClr val="4472C4"/>
                </a:solidFill>
                <a:latin typeface="Arial" panose="020B0604020202020204" pitchFamily="34" charset="0"/>
                <a:ea typeface="Arial" panose="020B0604020202020204" pitchFamily="34" charset="0"/>
                <a:cs typeface="Arial" panose="020B0604020202020204" pitchFamily="34" charset="0"/>
              </a:rPr>
              <a:t>-</a:t>
            </a:r>
            <a:r>
              <a:rPr lang="en-US" altLang="zh-CN" sz="2000" b="1" dirty="0">
                <a:solidFill>
                  <a:srgbClr val="4472C4"/>
                </a:solidFill>
                <a:latin typeface="Arial" panose="020B0604020202020204" pitchFamily="34" charset="0"/>
                <a:ea typeface="Arial" panose="020B0604020202020204" pitchFamily="34" charset="0"/>
                <a:cs typeface="Arial" panose="020B0604020202020204" pitchFamily="34" charset="0"/>
              </a:rPr>
              <a:t>Context Cultures</a:t>
            </a:r>
          </a:p>
          <a:p>
            <a:pPr algn="ctr"/>
            <a:r>
              <a:rPr lang="en-US" altLang="zh-CN" dirty="0">
                <a:solidFill>
                  <a:srgbClr val="000000"/>
                </a:solidFill>
                <a:latin typeface="Arial" panose="020B0604020202020204" pitchFamily="34" charset="0"/>
                <a:ea typeface="Arial" panose="020B0604020202020204" pitchFamily="34" charset="0"/>
                <a:cs typeface="Arial" panose="020B0604020202020204" pitchFamily="34" charset="0"/>
              </a:rPr>
              <a:t>In high context cultures, communication relies on nonverbal cues and implicit understanding, and many implicit contents are not expressed or understood in context(Hall, 1976).</a:t>
            </a:r>
            <a:endParaRPr lang="zh-CN" altLang="en-US" dirty="0">
              <a:solidFill>
                <a:srgbClr val="000000"/>
              </a:solidFill>
              <a:latin typeface="Arial" panose="020B0604020202020204" pitchFamily="34" charset="0"/>
              <a:ea typeface="Arial" panose="020B0604020202020204" pitchFamily="34" charset="0"/>
              <a:cs typeface="Arial" panose="020B0604020202020204" pitchFamily="34" charset="0"/>
            </a:endParaRPr>
          </a:p>
        </p:txBody>
      </p:sp>
      <p:sp>
        <p:nvSpPr>
          <p:cNvPr id="13" name="文本框 12"/>
          <p:cNvSpPr txBox="1"/>
          <p:nvPr userDrawn="1"/>
        </p:nvSpPr>
        <p:spPr>
          <a:xfrm>
            <a:off x="6532839" y="4175179"/>
            <a:ext cx="5246384" cy="1601163"/>
          </a:xfrm>
          <a:prstGeom prst="rect">
            <a:avLst/>
          </a:prstGeom>
        </p:spPr>
        <p:txBody>
          <a:bodyPr wrap="square" rtlCol="0">
            <a:noAutofit/>
          </a:bodyPr>
          <a:lstStyle/>
          <a:p>
            <a:pPr algn="ctr"/>
            <a:r>
              <a:rPr lang="en-US" altLang="zh-CN" sz="2000" b="1" dirty="0">
                <a:solidFill>
                  <a:srgbClr val="4472C4"/>
                </a:solidFill>
                <a:latin typeface="Arial" panose="020B0604020202020204" pitchFamily="34" charset="0"/>
                <a:ea typeface="Arial" panose="020B0604020202020204" pitchFamily="34" charset="0"/>
                <a:cs typeface="Arial" panose="020B0604020202020204" pitchFamily="34" charset="0"/>
              </a:rPr>
              <a:t>Low</a:t>
            </a:r>
            <a:r>
              <a:rPr lang="zh-CN" altLang="en-US" sz="2000" b="1" dirty="0">
                <a:solidFill>
                  <a:srgbClr val="4472C4"/>
                </a:solidFill>
                <a:latin typeface="Arial" panose="020B0604020202020204" pitchFamily="34" charset="0"/>
                <a:ea typeface="Arial" panose="020B0604020202020204" pitchFamily="34" charset="0"/>
                <a:cs typeface="Arial" panose="020B0604020202020204" pitchFamily="34" charset="0"/>
              </a:rPr>
              <a:t>-</a:t>
            </a:r>
            <a:r>
              <a:rPr lang="en-US" altLang="zh-CN" sz="2000" b="1" dirty="0">
                <a:solidFill>
                  <a:srgbClr val="4472C4"/>
                </a:solidFill>
                <a:latin typeface="Arial" panose="020B0604020202020204" pitchFamily="34" charset="0"/>
                <a:ea typeface="Arial" panose="020B0604020202020204" pitchFamily="34" charset="0"/>
                <a:cs typeface="Arial" panose="020B0604020202020204" pitchFamily="34" charset="0"/>
              </a:rPr>
              <a:t>Context Cultures</a:t>
            </a:r>
          </a:p>
          <a:p>
            <a:pPr algn="ctr"/>
            <a:r>
              <a:rPr lang="en-US" altLang="zh-CN" dirty="0">
                <a:latin typeface="Arial" panose="020B0604020202020204" pitchFamily="34" charset="0"/>
                <a:ea typeface="Arial" panose="020B0604020202020204" pitchFamily="34" charset="0"/>
                <a:cs typeface="Arial" panose="020B0604020202020204" pitchFamily="34" charset="0"/>
              </a:rPr>
              <a:t>Low context cultures prefer clear and detailed communication, in which information is clearly stated and does not need to be understood from the context(Hall, 1976).</a:t>
            </a:r>
            <a:endParaRPr lang="zh-CN" altLang="en-US" dirty="0">
              <a:latin typeface="Arial" panose="020B0604020202020204" pitchFamily="34" charset="0"/>
              <a:ea typeface="Arial" panose="020B0604020202020204" pitchFamily="34" charset="0"/>
              <a:cs typeface="Arial" panose="020B0604020202020204" pitchFamily="34" charset="0"/>
            </a:endParaRPr>
          </a:p>
        </p:txBody>
      </p:sp>
      <p:pic>
        <p:nvPicPr>
          <p:cNvPr id="14" name="图片 13" descr="upload_post_object_v2_4091130093"/>
          <p:cNvPicPr>
            <a:picLocks noChangeAspect="1"/>
          </p:cNvPicPr>
          <p:nvPr/>
        </p:nvPicPr>
        <p:blipFill>
          <a:blip r:embed="rId2"/>
          <a:stretch>
            <a:fillRect/>
          </a:stretch>
        </p:blipFill>
        <p:spPr>
          <a:xfrm>
            <a:off x="2756362" y="2162433"/>
            <a:ext cx="962025" cy="914400"/>
          </a:xfrm>
          <a:prstGeom prst="rect">
            <a:avLst/>
          </a:prstGeom>
        </p:spPr>
      </p:pic>
      <p:pic>
        <p:nvPicPr>
          <p:cNvPr id="15" name="图片 14" descr="upload_post_object_v2_4121707642"/>
          <p:cNvPicPr>
            <a:picLocks noChangeAspect="1"/>
          </p:cNvPicPr>
          <p:nvPr/>
        </p:nvPicPr>
        <p:blipFill>
          <a:blip r:embed="rId3"/>
          <a:stretch>
            <a:fillRect/>
          </a:stretch>
        </p:blipFill>
        <p:spPr>
          <a:xfrm>
            <a:off x="8611878" y="2162383"/>
            <a:ext cx="962025" cy="9620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nodeType="with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500"/>
                                        <p:tgtEl>
                                          <p:spTgt spid="14"/>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500"/>
                                        <p:tgtEl>
                                          <p:spTgt spid="7"/>
                                        </p:tgtEl>
                                      </p:cBhvr>
                                    </p:animEffect>
                                  </p:childTnLst>
                                </p:cTn>
                              </p:par>
                              <p:par>
                                <p:cTn id="22" presetID="10" presetClass="entr" presetSubtype="0" fill="hold"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500"/>
                                        <p:tgtEl>
                                          <p:spTgt spid="15"/>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par>
                                <p:cTn id="28" presetID="10" presetClass="entr" presetSubtype="0" fill="hold" nodeType="with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4" grpId="0" animBg="1"/>
      <p:bldP spid="7" grpId="0" animBg="1"/>
      <p:bldP spid="8" grpId="0" animBg="1"/>
      <p:bldP spid="12" grpId="0"/>
      <p:bldP spid="1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37" name="直接箭头连接符 36"/>
          <p:cNvCxnSpPr/>
          <p:nvPr>
            <p:custDataLst>
              <p:tags r:id="rId2"/>
            </p:custDataLst>
          </p:nvPr>
        </p:nvCxnSpPr>
        <p:spPr>
          <a:xfrm>
            <a:off x="3883228" y="5239329"/>
            <a:ext cx="1320287" cy="1"/>
          </a:xfrm>
          <a:prstGeom prst="straightConnector1">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3" name="圆角矩形 2"/>
          <p:cNvSpPr/>
          <p:nvPr>
            <p:custDataLst>
              <p:tags r:id="rId3"/>
            </p:custDataLst>
          </p:nvPr>
        </p:nvSpPr>
        <p:spPr>
          <a:xfrm>
            <a:off x="114300" y="2329048"/>
            <a:ext cx="1021126" cy="1978435"/>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lnSpc>
                <a:spcPct val="120000"/>
              </a:lnSpc>
            </a:pPr>
            <a:endParaRPr lang="zh-CN" altLang="en-US">
              <a:latin typeface="Arial" panose="020B0604020202020204" pitchFamily="34" charset="0"/>
              <a:ea typeface="微软雅黑" panose="020B0503020204020204" charset="-122"/>
              <a:sym typeface="Arial" panose="020B0604020202020204" pitchFamily="34" charset="0"/>
            </a:endParaRPr>
          </a:p>
        </p:txBody>
      </p:sp>
      <p:sp>
        <p:nvSpPr>
          <p:cNvPr id="4" name="圆角矩形 3"/>
          <p:cNvSpPr/>
          <p:nvPr>
            <p:custDataLst>
              <p:tags r:id="rId4"/>
            </p:custDataLst>
          </p:nvPr>
        </p:nvSpPr>
        <p:spPr>
          <a:xfrm>
            <a:off x="125770" y="4163377"/>
            <a:ext cx="446750" cy="2242509"/>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lnSpc>
                <a:spcPct val="120000"/>
              </a:lnSpc>
            </a:pPr>
            <a:endParaRPr lang="zh-CN" altLang="en-US" baseline="-25000" dirty="0">
              <a:latin typeface="Arial" panose="020B0604020202020204" pitchFamily="34" charset="0"/>
              <a:ea typeface="微软雅黑" panose="020B0503020204020204" charset="-122"/>
              <a:sym typeface="Arial" panose="020B0604020202020204" pitchFamily="34" charset="0"/>
            </a:endParaRPr>
          </a:p>
        </p:txBody>
      </p:sp>
      <p:sp>
        <p:nvSpPr>
          <p:cNvPr id="5" name="圆角矩形 4"/>
          <p:cNvSpPr/>
          <p:nvPr>
            <p:custDataLst>
              <p:tags r:id="rId5"/>
            </p:custDataLst>
          </p:nvPr>
        </p:nvSpPr>
        <p:spPr>
          <a:xfrm rot="20318279">
            <a:off x="786203" y="4127254"/>
            <a:ext cx="446750" cy="673448"/>
          </a:xfrm>
          <a:prstGeom prst="roundRect">
            <a:avLst>
              <a:gd name="adj" fmla="val 29625"/>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lnSpc>
                <a:spcPct val="120000"/>
              </a:lnSpc>
            </a:pPr>
            <a:endParaRPr lang="zh-CN" altLang="en-US" baseline="-25000" dirty="0">
              <a:latin typeface="Arial" panose="020B0604020202020204" pitchFamily="34" charset="0"/>
              <a:ea typeface="微软雅黑" panose="020B0503020204020204" charset="-122"/>
              <a:sym typeface="Arial" panose="020B0604020202020204" pitchFamily="34" charset="0"/>
            </a:endParaRPr>
          </a:p>
        </p:txBody>
      </p:sp>
      <p:sp>
        <p:nvSpPr>
          <p:cNvPr id="6" name="圆角矩形 5"/>
          <p:cNvSpPr/>
          <p:nvPr>
            <p:custDataLst>
              <p:tags r:id="rId6"/>
            </p:custDataLst>
          </p:nvPr>
        </p:nvSpPr>
        <p:spPr>
          <a:xfrm>
            <a:off x="860521" y="4544529"/>
            <a:ext cx="458154" cy="1843907"/>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lnSpc>
                <a:spcPct val="120000"/>
              </a:lnSpc>
            </a:pPr>
            <a:endParaRPr lang="zh-CN" altLang="en-US" baseline="-25000" dirty="0">
              <a:latin typeface="Arial" panose="020B0604020202020204" pitchFamily="34" charset="0"/>
              <a:ea typeface="微软雅黑" panose="020B0503020204020204" charset="-122"/>
              <a:sym typeface="Arial" panose="020B0604020202020204" pitchFamily="34" charset="0"/>
            </a:endParaRPr>
          </a:p>
        </p:txBody>
      </p:sp>
      <p:sp>
        <p:nvSpPr>
          <p:cNvPr id="7" name="圆角矩形 6"/>
          <p:cNvSpPr/>
          <p:nvPr>
            <p:custDataLst>
              <p:tags r:id="rId7"/>
            </p:custDataLst>
          </p:nvPr>
        </p:nvSpPr>
        <p:spPr>
          <a:xfrm rot="3224468">
            <a:off x="1141047" y="1051235"/>
            <a:ext cx="406832" cy="1933842"/>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lnSpc>
                <a:spcPct val="120000"/>
              </a:lnSpc>
            </a:pPr>
            <a:endParaRPr lang="zh-CN" altLang="en-US" baseline="-25000" dirty="0">
              <a:latin typeface="Arial" panose="020B0604020202020204" pitchFamily="34" charset="0"/>
              <a:ea typeface="微软雅黑" panose="020B0503020204020204" charset="-122"/>
              <a:sym typeface="Arial" panose="020B0604020202020204" pitchFamily="34" charset="0"/>
            </a:endParaRPr>
          </a:p>
        </p:txBody>
      </p:sp>
      <p:sp>
        <p:nvSpPr>
          <p:cNvPr id="9" name="椭圆 8"/>
          <p:cNvSpPr/>
          <p:nvPr>
            <p:custDataLst>
              <p:tags r:id="rId8"/>
            </p:custDataLst>
          </p:nvPr>
        </p:nvSpPr>
        <p:spPr>
          <a:xfrm>
            <a:off x="118206" y="1134230"/>
            <a:ext cx="1144860" cy="1144860"/>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lnSpc>
                <a:spcPct val="120000"/>
              </a:lnSpc>
            </a:pPr>
            <a:endParaRPr lang="zh-CN" altLang="en-US">
              <a:latin typeface="Arial" panose="020B0604020202020204" pitchFamily="34" charset="0"/>
              <a:ea typeface="微软雅黑" panose="020B0503020204020204" charset="-122"/>
              <a:sym typeface="Arial" panose="020B0604020202020204" pitchFamily="34" charset="0"/>
            </a:endParaRPr>
          </a:p>
        </p:txBody>
      </p:sp>
      <p:sp>
        <p:nvSpPr>
          <p:cNvPr id="20" name="标题 1"/>
          <p:cNvSpPr txBox="1"/>
          <p:nvPr>
            <p:custDataLst>
              <p:tags r:id="rId9"/>
            </p:custDataLst>
          </p:nvPr>
        </p:nvSpPr>
        <p:spPr>
          <a:xfrm>
            <a:off x="5424555" y="939027"/>
            <a:ext cx="6389833" cy="3368456"/>
          </a:xfrm>
          <a:prstGeom prst="rect">
            <a:avLst/>
          </a:prstGeom>
          <a:noFill/>
          <a:ln w="31750" cmpd="dbl">
            <a:solidFill>
              <a:srgbClr val="B4C7E7">
                <a:alpha val="100000"/>
              </a:srgbClr>
            </a:solidFill>
            <a:prstDash val="solid"/>
            <a:miter lim="800000"/>
          </a:ln>
          <a:effectLst>
            <a:outerShdw blurRad="190500" dist="63500" dir="8100000" algn="tr" rotWithShape="0">
              <a:srgbClr val="1F4E79">
                <a:alpha val="30000"/>
              </a:srgbClr>
            </a:outerShdw>
          </a:effectLst>
        </p:spPr>
        <p:txBody>
          <a:bodyPr wrap="square" lIns="90000" tIns="0" rIns="90000" bIns="46800" rtlCol="0">
            <a:noAutofit/>
          </a:bodyPr>
          <a:lstStyle>
            <a:defPPr>
              <a:defRPr lang="zh-CN"/>
            </a:defPPr>
            <a:lvl1pPr>
              <a:lnSpc>
                <a:spcPct val="130000"/>
              </a:lnSpc>
              <a:defRPr sz="1200"/>
            </a:lvl1pPr>
          </a:lstStyle>
          <a:p>
            <a:pPr>
              <a:lnSpc>
                <a:spcPct val="120000"/>
              </a:lnSpc>
            </a:pPr>
            <a:r>
              <a:rPr lang="en-US" altLang="zh-CN" sz="1800" b="1" dirty="0">
                <a:solidFill>
                  <a:srgbClr val="2F5597"/>
                </a:solidFill>
                <a:latin typeface="Arial" panose="020B0604020202020204" pitchFamily="34" charset="0"/>
                <a:ea typeface="Arial" panose="020B0604020202020204" pitchFamily="34" charset="0"/>
                <a:cs typeface="Arial" panose="020B0604020202020204" pitchFamily="34" charset="0"/>
                <a:sym typeface="+mn-ea"/>
              </a:rPr>
              <a:t>Cultural Sensitivity:</a:t>
            </a:r>
            <a:endParaRPr lang="en-US" altLang="zh-CN" sz="1800" b="1" dirty="0">
              <a:solidFill>
                <a:srgbClr val="2F5597"/>
              </a:solidFill>
              <a:latin typeface="Arial" panose="020B0604020202020204" pitchFamily="34" charset="0"/>
              <a:ea typeface="Arial" panose="020B0604020202020204" pitchFamily="34" charset="0"/>
              <a:cs typeface="Arial" panose="020B0604020202020204" pitchFamily="34" charset="0"/>
            </a:endParaRPr>
          </a:p>
          <a:p>
            <a:pPr>
              <a:lnSpc>
                <a:spcPct val="120000"/>
              </a:lnSpc>
            </a:pPr>
            <a:r>
              <a:rPr lang="en-US" altLang="zh-CN" sz="1800" dirty="0">
                <a:solidFill>
                  <a:srgbClr val="000000"/>
                </a:solidFill>
                <a:latin typeface="Arial" panose="020B0604020202020204" pitchFamily="34" charset="0"/>
                <a:ea typeface="Arial" panose="020B0604020202020204" pitchFamily="34" charset="0"/>
                <a:cs typeface="Arial" panose="020B0604020202020204" pitchFamily="34" charset="0"/>
                <a:sym typeface="+mn-ea"/>
              </a:rPr>
              <a:t> Recognizing and respecting cultural differences in communication and behavior.</a:t>
            </a:r>
            <a:endParaRPr lang="en-US" altLang="zh-CN" sz="1800" dirty="0">
              <a:latin typeface="Arial" panose="020B0604020202020204" pitchFamily="34" charset="0"/>
              <a:ea typeface="Arial" panose="020B0604020202020204" pitchFamily="34" charset="0"/>
              <a:cs typeface="Arial" panose="020B0604020202020204" pitchFamily="34" charset="0"/>
            </a:endParaRPr>
          </a:p>
          <a:p>
            <a:pPr>
              <a:lnSpc>
                <a:spcPct val="120000"/>
              </a:lnSpc>
            </a:pPr>
            <a:r>
              <a:rPr lang="en-US" altLang="zh-CN" sz="1800" b="1" dirty="0">
                <a:solidFill>
                  <a:srgbClr val="2F5597"/>
                </a:solidFill>
                <a:latin typeface="Arial" panose="020B0604020202020204" pitchFamily="34" charset="0"/>
                <a:ea typeface="Arial" panose="020B0604020202020204" pitchFamily="34" charset="0"/>
                <a:cs typeface="Arial" panose="020B0604020202020204" pitchFamily="34" charset="0"/>
                <a:sym typeface="+mn-ea"/>
              </a:rPr>
              <a:t>Hofstede</a:t>
            </a:r>
            <a:r>
              <a:rPr lang="zh-CN" altLang="en-US" sz="1800" b="1" dirty="0">
                <a:solidFill>
                  <a:srgbClr val="2F5597"/>
                </a:solidFill>
                <a:latin typeface="Arial" panose="020B0604020202020204" pitchFamily="34" charset="0"/>
                <a:ea typeface="Arial" panose="020B0604020202020204" pitchFamily="34" charset="0"/>
                <a:cs typeface="Arial" panose="020B0604020202020204" pitchFamily="34" charset="0"/>
                <a:sym typeface="+mn-ea"/>
              </a:rPr>
              <a:t>’</a:t>
            </a:r>
            <a:r>
              <a:rPr lang="en-US" altLang="zh-CN" sz="1800" b="1" dirty="0">
                <a:solidFill>
                  <a:srgbClr val="2F5597"/>
                </a:solidFill>
                <a:latin typeface="Arial" panose="020B0604020202020204" pitchFamily="34" charset="0"/>
                <a:ea typeface="Arial" panose="020B0604020202020204" pitchFamily="34" charset="0"/>
                <a:cs typeface="Arial" panose="020B0604020202020204" pitchFamily="34" charset="0"/>
                <a:sym typeface="+mn-ea"/>
              </a:rPr>
              <a:t>s Dimensions:</a:t>
            </a:r>
            <a:endParaRPr lang="en-US" altLang="zh-CN" sz="1800" b="1" dirty="0">
              <a:solidFill>
                <a:srgbClr val="2F5597"/>
              </a:solidFill>
              <a:latin typeface="Arial" panose="020B0604020202020204" pitchFamily="34" charset="0"/>
              <a:ea typeface="Arial" panose="020B0604020202020204" pitchFamily="34" charset="0"/>
              <a:cs typeface="Arial" panose="020B0604020202020204" pitchFamily="34" charset="0"/>
            </a:endParaRPr>
          </a:p>
          <a:p>
            <a:pPr>
              <a:lnSpc>
                <a:spcPct val="120000"/>
              </a:lnSpc>
            </a:pPr>
            <a:r>
              <a:rPr lang="en-US" altLang="zh-CN" sz="1800" dirty="0">
                <a:solidFill>
                  <a:srgbClr val="000000"/>
                </a:solidFill>
                <a:latin typeface="Arial" panose="020B0604020202020204" pitchFamily="34" charset="0"/>
                <a:ea typeface="Arial" panose="020B0604020202020204" pitchFamily="34" charset="0"/>
                <a:cs typeface="Arial" panose="020B0604020202020204" pitchFamily="34" charset="0"/>
                <a:sym typeface="+mn-ea"/>
              </a:rPr>
              <a:t>Individualism vs. Collectivism:</a:t>
            </a:r>
            <a:endParaRPr lang="en-US" altLang="zh-CN" sz="1800" dirty="0">
              <a:latin typeface="Arial" panose="020B0604020202020204" pitchFamily="34" charset="0"/>
              <a:ea typeface="Arial" panose="020B0604020202020204" pitchFamily="34" charset="0"/>
              <a:cs typeface="Arial" panose="020B0604020202020204" pitchFamily="34" charset="0"/>
            </a:endParaRPr>
          </a:p>
          <a:p>
            <a:pPr>
              <a:lnSpc>
                <a:spcPct val="120000"/>
              </a:lnSpc>
            </a:pPr>
            <a:r>
              <a:rPr lang="en-US" altLang="zh-CN" sz="1800" dirty="0">
                <a:solidFill>
                  <a:srgbClr val="000000"/>
                </a:solidFill>
                <a:latin typeface="Arial" panose="020B0604020202020204" pitchFamily="34" charset="0"/>
                <a:ea typeface="Arial" panose="020B0604020202020204" pitchFamily="34" charset="0"/>
                <a:cs typeface="Arial" panose="020B0604020202020204" pitchFamily="34" charset="0"/>
                <a:sym typeface="+mn-ea"/>
              </a:rPr>
              <a:t>UK: Individual</a:t>
            </a:r>
            <a:r>
              <a:rPr lang="zh-CN" altLang="en-US" sz="1800" dirty="0">
                <a:solidFill>
                  <a:srgbClr val="000000"/>
                </a:solidFill>
                <a:latin typeface="Arial" panose="020B0604020202020204" pitchFamily="34" charset="0"/>
                <a:ea typeface="Arial" panose="020B0604020202020204" pitchFamily="34" charset="0"/>
                <a:cs typeface="Arial" panose="020B0604020202020204" pitchFamily="34" charset="0"/>
                <a:sym typeface="+mn-ea"/>
              </a:rPr>
              <a:t>-</a:t>
            </a:r>
            <a:r>
              <a:rPr lang="en-US" altLang="zh-CN" sz="1800" dirty="0">
                <a:solidFill>
                  <a:srgbClr val="000000"/>
                </a:solidFill>
                <a:latin typeface="Arial" panose="020B0604020202020204" pitchFamily="34" charset="0"/>
                <a:ea typeface="Arial" panose="020B0604020202020204" pitchFamily="34" charset="0"/>
                <a:cs typeface="Arial" panose="020B0604020202020204" pitchFamily="34" charset="0"/>
                <a:sym typeface="+mn-ea"/>
              </a:rPr>
              <a:t>focused.</a:t>
            </a:r>
            <a:endParaRPr lang="en-US" altLang="zh-CN" sz="1800" dirty="0">
              <a:latin typeface="Arial" panose="020B0604020202020204" pitchFamily="34" charset="0"/>
              <a:ea typeface="Arial" panose="020B0604020202020204" pitchFamily="34" charset="0"/>
              <a:cs typeface="Arial" panose="020B0604020202020204" pitchFamily="34" charset="0"/>
            </a:endParaRPr>
          </a:p>
          <a:p>
            <a:pPr>
              <a:lnSpc>
                <a:spcPct val="120000"/>
              </a:lnSpc>
            </a:pPr>
            <a:r>
              <a:rPr lang="en-US" altLang="zh-CN" sz="1800" dirty="0">
                <a:solidFill>
                  <a:srgbClr val="000000"/>
                </a:solidFill>
                <a:latin typeface="Arial" panose="020B0604020202020204" pitchFamily="34" charset="0"/>
                <a:ea typeface="Arial" panose="020B0604020202020204" pitchFamily="34" charset="0"/>
                <a:cs typeface="Arial" panose="020B0604020202020204" pitchFamily="34" charset="0"/>
                <a:sym typeface="+mn-ea"/>
              </a:rPr>
              <a:t>China: Group harmony</a:t>
            </a:r>
            <a:r>
              <a:rPr lang="zh-CN" altLang="en-US" sz="1800" dirty="0">
                <a:solidFill>
                  <a:srgbClr val="000000"/>
                </a:solidFill>
                <a:latin typeface="Arial" panose="020B0604020202020204" pitchFamily="34" charset="0"/>
                <a:ea typeface="Arial" panose="020B0604020202020204" pitchFamily="34" charset="0"/>
                <a:cs typeface="Arial" panose="020B0604020202020204" pitchFamily="34" charset="0"/>
                <a:sym typeface="+mn-ea"/>
              </a:rPr>
              <a:t>-</a:t>
            </a:r>
            <a:r>
              <a:rPr lang="en-US" altLang="zh-CN" sz="1800" dirty="0">
                <a:solidFill>
                  <a:srgbClr val="000000"/>
                </a:solidFill>
                <a:latin typeface="Arial" panose="020B0604020202020204" pitchFamily="34" charset="0"/>
                <a:ea typeface="Arial" panose="020B0604020202020204" pitchFamily="34" charset="0"/>
                <a:cs typeface="Arial" panose="020B0604020202020204" pitchFamily="34" charset="0"/>
                <a:sym typeface="+mn-ea"/>
              </a:rPr>
              <a:t>focused.</a:t>
            </a:r>
            <a:endParaRPr lang="en-US" altLang="zh-CN" sz="1800" dirty="0">
              <a:latin typeface="Arial" panose="020B0604020202020204" pitchFamily="34" charset="0"/>
              <a:ea typeface="Arial" panose="020B0604020202020204" pitchFamily="34" charset="0"/>
              <a:cs typeface="Arial" panose="020B0604020202020204" pitchFamily="34" charset="0"/>
            </a:endParaRPr>
          </a:p>
          <a:p>
            <a:pPr>
              <a:lnSpc>
                <a:spcPct val="120000"/>
              </a:lnSpc>
            </a:pPr>
            <a:r>
              <a:rPr lang="en-US" altLang="zh-CN" sz="1800" dirty="0">
                <a:solidFill>
                  <a:srgbClr val="000000"/>
                </a:solidFill>
                <a:latin typeface="Arial" panose="020B0604020202020204" pitchFamily="34" charset="0"/>
                <a:ea typeface="Arial" panose="020B0604020202020204" pitchFamily="34" charset="0"/>
                <a:cs typeface="Arial" panose="020B0604020202020204" pitchFamily="34" charset="0"/>
                <a:sym typeface="+mn-ea"/>
              </a:rPr>
              <a:t>Power Distance:</a:t>
            </a:r>
            <a:endParaRPr lang="en-US" altLang="zh-CN" sz="1800" dirty="0">
              <a:latin typeface="Arial" panose="020B0604020202020204" pitchFamily="34" charset="0"/>
              <a:ea typeface="Arial" panose="020B0604020202020204" pitchFamily="34" charset="0"/>
              <a:cs typeface="Arial" panose="020B0604020202020204" pitchFamily="34" charset="0"/>
            </a:endParaRPr>
          </a:p>
          <a:p>
            <a:pPr>
              <a:lnSpc>
                <a:spcPct val="120000"/>
              </a:lnSpc>
            </a:pPr>
            <a:r>
              <a:rPr lang="en-US" altLang="zh-CN" sz="1800" dirty="0">
                <a:solidFill>
                  <a:srgbClr val="000000"/>
                </a:solidFill>
                <a:latin typeface="Arial" panose="020B0604020202020204" pitchFamily="34" charset="0"/>
                <a:ea typeface="Arial" panose="020B0604020202020204" pitchFamily="34" charset="0"/>
                <a:cs typeface="Arial" panose="020B0604020202020204" pitchFamily="34" charset="0"/>
                <a:sym typeface="+mn-ea"/>
              </a:rPr>
              <a:t>UK: Flat hierarchies.</a:t>
            </a:r>
            <a:endParaRPr lang="en-US" altLang="zh-CN" sz="1800" dirty="0">
              <a:latin typeface="Arial" panose="020B0604020202020204" pitchFamily="34" charset="0"/>
              <a:ea typeface="Arial" panose="020B0604020202020204" pitchFamily="34" charset="0"/>
              <a:cs typeface="Arial" panose="020B0604020202020204" pitchFamily="34" charset="0"/>
            </a:endParaRPr>
          </a:p>
          <a:p>
            <a:pPr>
              <a:lnSpc>
                <a:spcPct val="120000"/>
              </a:lnSpc>
            </a:pPr>
            <a:r>
              <a:rPr lang="en-US" altLang="zh-CN" sz="1800" dirty="0">
                <a:solidFill>
                  <a:srgbClr val="000000"/>
                </a:solidFill>
                <a:latin typeface="Arial" panose="020B0604020202020204" pitchFamily="34" charset="0"/>
                <a:ea typeface="Arial" panose="020B0604020202020204" pitchFamily="34" charset="0"/>
                <a:cs typeface="Arial" panose="020B0604020202020204" pitchFamily="34" charset="0"/>
                <a:sym typeface="+mn-ea"/>
              </a:rPr>
              <a:t>China: Hierarchical structures((Hofstede, 2010)</a:t>
            </a:r>
            <a:endParaRPr lang="en-US" altLang="zh-CN" sz="1800" spc="150" dirty="0">
              <a:latin typeface="Arial" panose="020B0604020202020204" pitchFamily="34" charset="0"/>
              <a:ea typeface="Arial" panose="020B0604020202020204" pitchFamily="34" charset="0"/>
              <a:cs typeface="Arial" panose="020B0604020202020204" pitchFamily="34" charset="0"/>
              <a:sym typeface="Arial" panose="020B0604020202020204" pitchFamily="34" charset="0"/>
            </a:endParaRPr>
          </a:p>
        </p:txBody>
      </p:sp>
      <p:cxnSp>
        <p:nvCxnSpPr>
          <p:cNvPr id="18" name="直接箭头连接符 17"/>
          <p:cNvCxnSpPr/>
          <p:nvPr>
            <p:custDataLst>
              <p:tags r:id="rId10"/>
            </p:custDataLst>
          </p:nvPr>
        </p:nvCxnSpPr>
        <p:spPr>
          <a:xfrm>
            <a:off x="4031990" y="2672978"/>
            <a:ext cx="1320287" cy="1"/>
          </a:xfrm>
          <a:prstGeom prst="straightConnector1">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3" name="圆角矩形 12"/>
          <p:cNvSpPr/>
          <p:nvPr>
            <p:custDataLst>
              <p:tags r:id="rId11"/>
            </p:custDataLst>
          </p:nvPr>
        </p:nvSpPr>
        <p:spPr>
          <a:xfrm rot="21439215">
            <a:off x="2290709" y="1479776"/>
            <a:ext cx="2437557" cy="2467048"/>
          </a:xfrm>
          <a:prstGeom prst="roundRect">
            <a:avLst>
              <a:gd name="adj" fmla="val 18567"/>
            </a:avLst>
          </a:prstGeom>
          <a:solidFill>
            <a:srgbClr val="B4C7E7">
              <a:alpha val="100000"/>
            </a:srgbClr>
          </a:solidFill>
          <a:ln w="12700" cmpd="sng">
            <a:noFill/>
            <a:prstDash val="dash"/>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lnSpc>
                <a:spcPct val="120000"/>
              </a:lnSpc>
            </a:pPr>
            <a:r>
              <a:rPr lang="en-US" altLang="zh-CN" sz="4800" dirty="0">
                <a:solidFill>
                  <a:schemeClr val="bg1"/>
                </a:solidFill>
                <a:latin typeface="Arial" panose="020B0604020202020204" pitchFamily="34" charset="0"/>
                <a:ea typeface="微软雅黑" charset="0"/>
              </a:rPr>
              <a:t>1</a:t>
            </a:r>
          </a:p>
        </p:txBody>
      </p:sp>
      <p:sp>
        <p:nvSpPr>
          <p:cNvPr id="35" name="圆角矩形 34"/>
          <p:cNvSpPr/>
          <p:nvPr>
            <p:custDataLst>
              <p:tags r:id="rId12"/>
            </p:custDataLst>
          </p:nvPr>
        </p:nvSpPr>
        <p:spPr>
          <a:xfrm rot="21439215">
            <a:off x="1723037" y="3953528"/>
            <a:ext cx="2437560" cy="2467042"/>
          </a:xfrm>
          <a:prstGeom prst="roundRect">
            <a:avLst>
              <a:gd name="adj" fmla="val 18567"/>
            </a:avLst>
          </a:prstGeom>
          <a:solidFill>
            <a:srgbClr val="2F5597">
              <a:alpha val="100000"/>
            </a:srgbClr>
          </a:solidFill>
          <a:ln w="12700" cmpd="sng">
            <a:noFill/>
            <a:prstDash val="dash"/>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lnSpc>
                <a:spcPct val="120000"/>
              </a:lnSpc>
            </a:pPr>
            <a:r>
              <a:rPr lang="en-US" altLang="zh-CN" sz="4800" dirty="0">
                <a:solidFill>
                  <a:schemeClr val="bg1"/>
                </a:solidFill>
                <a:latin typeface="Arial" panose="020B0604020202020204" pitchFamily="34" charset="0"/>
                <a:ea typeface="微软雅黑" charset="0"/>
              </a:rPr>
              <a:t>2</a:t>
            </a:r>
          </a:p>
        </p:txBody>
      </p:sp>
      <p:sp>
        <p:nvSpPr>
          <p:cNvPr id="36" name="标题 1"/>
          <p:cNvSpPr txBox="1"/>
          <p:nvPr>
            <p:custDataLst>
              <p:tags r:id="rId13"/>
            </p:custDataLst>
          </p:nvPr>
        </p:nvSpPr>
        <p:spPr>
          <a:xfrm>
            <a:off x="5311114" y="4680423"/>
            <a:ext cx="6412230" cy="1794245"/>
          </a:xfrm>
          <a:prstGeom prst="rect">
            <a:avLst/>
          </a:prstGeom>
          <a:noFill/>
          <a:ln w="25400" cmpd="dbl">
            <a:solidFill>
              <a:srgbClr val="2F5597"/>
            </a:solidFill>
            <a:prstDash val="solid"/>
            <a:miter lim="800000"/>
          </a:ln>
          <a:effectLst>
            <a:innerShdw blurRad="190500" dist="63500" dir="13500000">
              <a:srgbClr val="000000">
                <a:alpha val="30000"/>
              </a:srgbClr>
            </a:innerShdw>
          </a:effectLst>
        </p:spPr>
        <p:txBody>
          <a:bodyPr wrap="square" lIns="90000" tIns="0" rIns="90000" bIns="46800" rtlCol="0">
            <a:noAutofit/>
          </a:bodyPr>
          <a:lstStyle>
            <a:defPPr>
              <a:defRPr lang="zh-CN"/>
            </a:defPPr>
            <a:lvl1pPr>
              <a:lnSpc>
                <a:spcPct val="130000"/>
              </a:lnSpc>
              <a:defRPr sz="1200"/>
            </a:lvl1pPr>
          </a:lstStyle>
          <a:p>
            <a:pPr algn="just">
              <a:lnSpc>
                <a:spcPct val="120000"/>
              </a:lnSpc>
            </a:pPr>
            <a:r>
              <a:rPr lang="en-US" altLang="zh-CN" sz="2000" b="1" spc="150" dirty="0">
                <a:solidFill>
                  <a:srgbClr val="2F5597"/>
                </a:solidFill>
                <a:latin typeface="Arial" panose="020B0604020202020204" pitchFamily="34" charset="0"/>
                <a:ea typeface="Arial" panose="020B0604020202020204" pitchFamily="34" charset="0"/>
                <a:cs typeface="Arial" panose="020B0604020202020204" pitchFamily="34" charset="0"/>
                <a:sym typeface="Arial" panose="020B0604020202020204" pitchFamily="34" charset="0"/>
              </a:rPr>
              <a:t>Active Listening </a:t>
            </a:r>
          </a:p>
          <a:p>
            <a:pPr algn="just">
              <a:lnSpc>
                <a:spcPct val="120000"/>
              </a:lnSpc>
            </a:pPr>
            <a:r>
              <a:rPr lang="en-US" altLang="zh-CN" sz="1600" spc="150" dirty="0">
                <a:latin typeface="Arial" panose="020B0604020202020204" pitchFamily="34" charset="0"/>
                <a:ea typeface="Arial" panose="020B0604020202020204" pitchFamily="34" charset="0"/>
                <a:cs typeface="Arial" panose="020B0604020202020204" pitchFamily="34" charset="0"/>
                <a:sym typeface="Arial" panose="020B0604020202020204" pitchFamily="34" charset="0"/>
              </a:rPr>
              <a:t> Understanding nonverbal cues, which are critical in high-context cultures.</a:t>
            </a:r>
          </a:p>
          <a:p>
            <a:pPr algn="just">
              <a:lnSpc>
                <a:spcPct val="120000"/>
              </a:lnSpc>
            </a:pPr>
            <a:r>
              <a:rPr lang="en-US" altLang="zh-CN" sz="1600" spc="150" dirty="0">
                <a:latin typeface="Arial" panose="020B0604020202020204" pitchFamily="34" charset="0"/>
                <a:ea typeface="Arial" panose="020B0604020202020204" pitchFamily="34" charset="0"/>
                <a:cs typeface="Arial" panose="020B0604020202020204" pitchFamily="34" charset="0"/>
                <a:sym typeface="Arial" panose="020B0604020202020204" pitchFamily="34" charset="0"/>
              </a:rPr>
              <a:t>Example: Interpreting pauses or gestures in Chinese business communication((Moon et al., 2019).</a:t>
            </a:r>
          </a:p>
        </p:txBody>
      </p:sp>
      <p:sp>
        <p:nvSpPr>
          <p:cNvPr id="8" name="圆角矩形 7"/>
          <p:cNvSpPr/>
          <p:nvPr>
            <p:custDataLst>
              <p:tags r:id="rId14"/>
            </p:custDataLst>
          </p:nvPr>
        </p:nvSpPr>
        <p:spPr>
          <a:xfrm rot="3531662">
            <a:off x="1565995" y="1287915"/>
            <a:ext cx="406949" cy="1933842"/>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lnSpc>
                <a:spcPct val="120000"/>
              </a:lnSpc>
            </a:pPr>
            <a:endParaRPr lang="zh-CN" altLang="en-US" baseline="-25000" dirty="0">
              <a:latin typeface="Arial" panose="020B0604020202020204" pitchFamily="34" charset="0"/>
              <a:ea typeface="微软雅黑" panose="020B0503020204020204" charset="-122"/>
              <a:sym typeface="Arial" panose="020B0604020202020204" pitchFamily="34" charset="0"/>
            </a:endParaRPr>
          </a:p>
        </p:txBody>
      </p:sp>
      <p:sp>
        <p:nvSpPr>
          <p:cNvPr id="10" name="文本框 9"/>
          <p:cNvSpPr txBox="1"/>
          <p:nvPr userDrawn="1"/>
        </p:nvSpPr>
        <p:spPr>
          <a:xfrm>
            <a:off x="6957902" y="6388420"/>
            <a:ext cx="4286012" cy="515130"/>
          </a:xfrm>
          <a:prstGeom prst="rect">
            <a:avLst/>
          </a:prstGeom>
        </p:spPr>
        <p:txBody>
          <a:bodyPr wrap="none" rtlCol="0">
            <a:noAutofit/>
          </a:bodyPr>
          <a:lstStyle/>
          <a:p>
            <a:pPr algn="l"/>
            <a:r>
              <a:rPr lang="en-US" altLang="zh-CN" sz="2800" b="1" dirty="0"/>
              <a:t>Skills Needed for Effective IBC</a:t>
            </a:r>
          </a:p>
        </p:txBody>
      </p:sp>
      <p:sp>
        <p:nvSpPr>
          <p:cNvPr id="11" name="文本框 10"/>
          <p:cNvSpPr txBox="1"/>
          <p:nvPr userDrawn="1"/>
        </p:nvSpPr>
        <p:spPr>
          <a:xfrm>
            <a:off x="444435" y="287385"/>
            <a:ext cx="6434247" cy="537388"/>
          </a:xfrm>
          <a:prstGeom prst="rect">
            <a:avLst/>
          </a:prstGeom>
        </p:spPr>
        <p:txBody>
          <a:bodyPr wrap="none" rtlCol="0">
            <a:noAutofit/>
          </a:bodyPr>
          <a:lstStyle/>
          <a:p>
            <a:pPr algn="l"/>
            <a:r>
              <a:rPr lang="en-US" altLang="zh-CN" sz="2800" b="1" dirty="0">
                <a:solidFill>
                  <a:srgbClr val="4472C4"/>
                </a:solidFill>
              </a:rPr>
              <a:t>Cultural Sensitivity &amp; Active Listening</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0"/>
                                        </p:tgtEl>
                                        <p:attrNameLst>
                                          <p:attrName>style.visibility</p:attrName>
                                        </p:attrNameLst>
                                      </p:cBhvr>
                                      <p:to>
                                        <p:strVal val="visible"/>
                                      </p:to>
                                    </p:set>
                                    <p:animEffect transition="in" filter="fade">
                                      <p:cBhvr>
                                        <p:cTn id="15" dur="500"/>
                                        <p:tgtEl>
                                          <p:spTgt spid="20"/>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5"/>
                                        </p:tgtEl>
                                        <p:attrNameLst>
                                          <p:attrName>style.visibility</p:attrName>
                                        </p:attrNameLst>
                                      </p:cBhvr>
                                      <p:to>
                                        <p:strVal val="visible"/>
                                      </p:to>
                                    </p:set>
                                    <p:animEffect transition="in" filter="fade">
                                      <p:cBhvr>
                                        <p:cTn id="18" dur="500"/>
                                        <p:tgtEl>
                                          <p:spTgt spid="35"/>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6"/>
                                        </p:tgtEl>
                                        <p:attrNameLst>
                                          <p:attrName>style.visibility</p:attrName>
                                        </p:attrNameLst>
                                      </p:cBhvr>
                                      <p:to>
                                        <p:strVal val="visible"/>
                                      </p:to>
                                    </p:set>
                                    <p:animEffect transition="in" filter="fade">
                                      <p:cBhvr>
                                        <p:cTn id="21" dur="500"/>
                                        <p:tgtEl>
                                          <p:spTgt spid="36"/>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par>
                                <p:cTn id="25" presetID="10" presetClass="entr" presetSubtype="0" fill="hold" nodeType="withEffect">
                                  <p:stCondLst>
                                    <p:cond delay="0"/>
                                  </p:stCondLst>
                                  <p:childTnLst>
                                    <p:set>
                                      <p:cBhvr>
                                        <p:cTn id="26" dur="1" fill="hold">
                                          <p:stCondLst>
                                            <p:cond delay="0"/>
                                          </p:stCondLst>
                                        </p:cTn>
                                        <p:tgtEl>
                                          <p:spTgt spid="37"/>
                                        </p:tgtEl>
                                        <p:attrNameLst>
                                          <p:attrName>style.visibility</p:attrName>
                                        </p:attrNameLst>
                                      </p:cBhvr>
                                      <p:to>
                                        <p:strVal val="visible"/>
                                      </p:to>
                                    </p:set>
                                    <p:animEffect transition="in" filter="fade">
                                      <p:cBhvr>
                                        <p:cTn id="27" dur="500"/>
                                        <p:tgtEl>
                                          <p:spTgt spid="37"/>
                                        </p:tgtEl>
                                      </p:cBhvr>
                                    </p:animEffect>
                                  </p:childTnLst>
                                </p:cTn>
                              </p:par>
                              <p:par>
                                <p:cTn id="28" presetID="10" presetClass="entr" presetSubtype="0" fill="hold" nodeType="withEffect">
                                  <p:stCondLst>
                                    <p:cond delay="0"/>
                                  </p:stCondLst>
                                  <p:childTnLst>
                                    <p:set>
                                      <p:cBhvr>
                                        <p:cTn id="29" dur="1" fill="hold">
                                          <p:stCondLst>
                                            <p:cond delay="0"/>
                                          </p:stCondLst>
                                        </p:cTn>
                                        <p:tgtEl>
                                          <p:spTgt spid="18"/>
                                        </p:tgtEl>
                                        <p:attrNameLst>
                                          <p:attrName>style.visibility</p:attrName>
                                        </p:attrNameLst>
                                      </p:cBhvr>
                                      <p:to>
                                        <p:strVal val="visible"/>
                                      </p:to>
                                    </p:set>
                                    <p:animEffect transition="in" filter="fade">
                                      <p:cBhvr>
                                        <p:cTn id="30"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13" grpId="0" animBg="1"/>
      <p:bldP spid="35" grpId="0" animBg="1"/>
      <p:bldP spid="36" grpId="0" animBg="1"/>
      <p:bldP spid="10"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4" name="文本框 53"/>
          <p:cNvSpPr txBox="1"/>
          <p:nvPr>
            <p:custDataLst>
              <p:tags r:id="rId2"/>
            </p:custDataLst>
          </p:nvPr>
        </p:nvSpPr>
        <p:spPr>
          <a:xfrm>
            <a:off x="1002057" y="3214377"/>
            <a:ext cx="4988577" cy="734900"/>
          </a:xfrm>
          <a:prstGeom prst="rect">
            <a:avLst/>
          </a:prstGeom>
          <a:noFill/>
        </p:spPr>
        <p:txBody>
          <a:bodyPr wrap="square" lIns="90000" tIns="46800" rIns="90000" bIns="46800" anchor="ctr" anchorCtr="0">
            <a:norm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a:lnSpc>
                <a:spcPct val="120000"/>
              </a:lnSpc>
            </a:pPr>
            <a:r>
              <a:rPr lang="en-US" altLang="zh-CN" sz="2800" b="1" dirty="0">
                <a:solidFill>
                  <a:srgbClr val="4472C4"/>
                </a:solidFill>
                <a:latin typeface="Arial" panose="020B0604020202020204" pitchFamily="34" charset="0"/>
                <a:ea typeface="Arial" panose="020B0604020202020204" pitchFamily="34" charset="0"/>
                <a:cs typeface="Arial" panose="020B0604020202020204" pitchFamily="34" charset="0"/>
              </a:rPr>
              <a:t>Language Proficiency</a:t>
            </a:r>
            <a:endParaRPr sz="2800" b="1" dirty="0">
              <a:solidFill>
                <a:srgbClr val="4472C4"/>
              </a:solidFill>
              <a:latin typeface="Arial" panose="020B0604020202020204" pitchFamily="34" charset="0"/>
              <a:ea typeface="Arial" panose="020B0604020202020204" pitchFamily="34" charset="0"/>
              <a:cs typeface="Arial" panose="020B0604020202020204" pitchFamily="34" charset="0"/>
            </a:endParaRPr>
          </a:p>
        </p:txBody>
      </p:sp>
      <p:sp>
        <p:nvSpPr>
          <p:cNvPr id="55" name="文本框 54"/>
          <p:cNvSpPr txBox="1"/>
          <p:nvPr>
            <p:custDataLst>
              <p:tags r:id="rId3"/>
            </p:custDataLst>
          </p:nvPr>
        </p:nvSpPr>
        <p:spPr>
          <a:xfrm>
            <a:off x="472009" y="3949278"/>
            <a:ext cx="5518577" cy="2794376"/>
          </a:xfrm>
          <a:prstGeom prst="rect">
            <a:avLst/>
          </a:prstGeom>
          <a:noFill/>
        </p:spPr>
        <p:txBody>
          <a:bodyPr wrap="square" lIns="90000" tIns="0" rIns="90000" bIns="46800">
            <a:norm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l">
              <a:lnSpc>
                <a:spcPct val="120000"/>
              </a:lnSpc>
            </a:pPr>
            <a:r>
              <a:rPr lang="en-US" altLang="zh-CN" spc="150" dirty="0">
                <a:solidFill>
                  <a:schemeClr val="bg1">
                    <a:lumMod val="50000"/>
                  </a:schemeClr>
                </a:solidFill>
                <a:latin typeface="Arial" panose="020B0604020202020204" pitchFamily="34" charset="0"/>
                <a:ea typeface="Arial" panose="020B0604020202020204" pitchFamily="34" charset="0"/>
                <a:cs typeface="Arial" panose="020B0604020202020204" pitchFamily="34" charset="0"/>
                <a:sym typeface="Arial" panose="020B0604020202020204" pitchFamily="34" charset="0"/>
              </a:rPr>
              <a:t>Definition: Clear communication and adapting to cultural preferences.</a:t>
            </a:r>
          </a:p>
          <a:p>
            <a:pPr algn="l">
              <a:lnSpc>
                <a:spcPct val="120000"/>
              </a:lnSpc>
            </a:pPr>
            <a:r>
              <a:rPr lang="en-US" altLang="zh-CN" spc="150" dirty="0">
                <a:solidFill>
                  <a:schemeClr val="bg1">
                    <a:lumMod val="50000"/>
                  </a:schemeClr>
                </a:solidFill>
                <a:latin typeface="Arial" panose="020B0604020202020204" pitchFamily="34" charset="0"/>
                <a:ea typeface="Arial" panose="020B0604020202020204" pitchFamily="34" charset="0"/>
                <a:cs typeface="Arial" panose="020B0604020202020204" pitchFamily="34" charset="0"/>
                <a:sym typeface="Arial" panose="020B0604020202020204" pitchFamily="34" charset="0"/>
              </a:rPr>
              <a:t>Example: Adjusting tone in emails to align with high</a:t>
            </a:r>
            <a:r>
              <a:rPr lang="zh-CN" altLang="en-US" spc="150" dirty="0">
                <a:solidFill>
                  <a:schemeClr val="bg1">
                    <a:lumMod val="50000"/>
                  </a:schemeClr>
                </a:solidFill>
                <a:latin typeface="Arial" panose="020B0604020202020204" pitchFamily="34" charset="0"/>
                <a:ea typeface="Arial" panose="020B0604020202020204" pitchFamily="34" charset="0"/>
                <a:cs typeface="Arial" panose="020B0604020202020204" pitchFamily="34" charset="0"/>
                <a:sym typeface="Arial" panose="020B0604020202020204" pitchFamily="34" charset="0"/>
              </a:rPr>
              <a:t>-</a:t>
            </a:r>
            <a:r>
              <a:rPr lang="en-US" altLang="zh-CN" spc="150" dirty="0">
                <a:solidFill>
                  <a:schemeClr val="bg1">
                    <a:lumMod val="50000"/>
                  </a:schemeClr>
                </a:solidFill>
                <a:latin typeface="Arial" panose="020B0604020202020204" pitchFamily="34" charset="0"/>
                <a:ea typeface="Arial" panose="020B0604020202020204" pitchFamily="34" charset="0"/>
                <a:cs typeface="Arial" panose="020B0604020202020204" pitchFamily="34" charset="0"/>
                <a:sym typeface="Arial" panose="020B0604020202020204" pitchFamily="34" charset="0"/>
              </a:rPr>
              <a:t>context norms(Barros </a:t>
            </a:r>
            <a:r>
              <a:rPr lang="zh-CN" altLang="en-US" spc="150" dirty="0">
                <a:solidFill>
                  <a:schemeClr val="bg1">
                    <a:lumMod val="50000"/>
                  </a:schemeClr>
                </a:solidFill>
                <a:latin typeface="Arial" panose="020B0604020202020204" pitchFamily="34" charset="0"/>
                <a:ea typeface="Arial" panose="020B0604020202020204" pitchFamily="34" charset="0"/>
                <a:cs typeface="Arial" panose="020B0604020202020204" pitchFamily="34" charset="0"/>
                <a:sym typeface="Arial" panose="020B0604020202020204" pitchFamily="34" charset="0"/>
              </a:rPr>
              <a:t>&amp; </a:t>
            </a:r>
            <a:r>
              <a:rPr lang="en-US" altLang="zh-CN" spc="150" dirty="0" err="1">
                <a:solidFill>
                  <a:schemeClr val="bg1">
                    <a:lumMod val="50000"/>
                  </a:schemeClr>
                </a:solidFill>
                <a:latin typeface="Arial" panose="020B0604020202020204" pitchFamily="34" charset="0"/>
                <a:ea typeface="Arial" panose="020B0604020202020204" pitchFamily="34" charset="0"/>
                <a:cs typeface="Arial" panose="020B0604020202020204" pitchFamily="34" charset="0"/>
                <a:sym typeface="Arial" panose="020B0604020202020204" pitchFamily="34" charset="0"/>
              </a:rPr>
              <a:t>Idrizi</a:t>
            </a:r>
            <a:r>
              <a:rPr lang="en-US" altLang="zh-CN" spc="150" dirty="0">
                <a:solidFill>
                  <a:schemeClr val="bg1">
                    <a:lumMod val="50000"/>
                  </a:schemeClr>
                </a:solidFill>
                <a:latin typeface="Arial" panose="020B0604020202020204" pitchFamily="34" charset="0"/>
                <a:ea typeface="Arial" panose="020B0604020202020204" pitchFamily="34" charset="0"/>
                <a:cs typeface="Arial" panose="020B0604020202020204" pitchFamily="34" charset="0"/>
                <a:sym typeface="Arial" panose="020B0604020202020204" pitchFamily="34" charset="0"/>
              </a:rPr>
              <a:t>, 2020).</a:t>
            </a:r>
            <a:endParaRPr lang="zh-CN" altLang="en-US" spc="150" dirty="0">
              <a:solidFill>
                <a:schemeClr val="bg1">
                  <a:lumMod val="50000"/>
                </a:schemeClr>
              </a:solidFill>
              <a:latin typeface="Arial" panose="020B0604020202020204" pitchFamily="34" charset="0"/>
              <a:ea typeface="Arial" panose="020B0604020202020204" pitchFamily="34" charset="0"/>
              <a:cs typeface="Arial" panose="020B0604020202020204" pitchFamily="34" charset="0"/>
              <a:sym typeface="Arial" panose="020B0604020202020204" pitchFamily="34" charset="0"/>
            </a:endParaRPr>
          </a:p>
        </p:txBody>
      </p:sp>
      <p:sp>
        <p:nvSpPr>
          <p:cNvPr id="57" name="文本框 56"/>
          <p:cNvSpPr txBox="1"/>
          <p:nvPr>
            <p:custDataLst>
              <p:tags r:id="rId4"/>
            </p:custDataLst>
          </p:nvPr>
        </p:nvSpPr>
        <p:spPr>
          <a:xfrm>
            <a:off x="6201412" y="3214400"/>
            <a:ext cx="4988496" cy="734918"/>
          </a:xfrm>
          <a:prstGeom prst="rect">
            <a:avLst/>
          </a:prstGeom>
          <a:noFill/>
        </p:spPr>
        <p:txBody>
          <a:bodyPr wrap="square" lIns="90000" tIns="46800" rIns="90000" bIns="46800" anchor="ctr" anchorCtr="0">
            <a:normAutofit fontScale="97500"/>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a:lnSpc>
                <a:spcPct val="120000"/>
              </a:lnSpc>
            </a:pPr>
            <a:r>
              <a:rPr lang="en-US" altLang="zh-CN" sz="3100" b="1" dirty="0">
                <a:solidFill>
                  <a:srgbClr val="4472C4"/>
                </a:solidFill>
                <a:latin typeface="Arial" panose="020B0604020202020204" pitchFamily="34" charset="0"/>
                <a:ea typeface="Arial" panose="020B0604020202020204" pitchFamily="34" charset="0"/>
                <a:cs typeface="Arial" panose="020B0604020202020204" pitchFamily="34" charset="0"/>
              </a:rPr>
              <a:t>Adaptability and Empathy</a:t>
            </a:r>
            <a:endParaRPr sz="3100" b="1" dirty="0">
              <a:solidFill>
                <a:srgbClr val="4472C4"/>
              </a:solidFill>
              <a:latin typeface="Arial" panose="020B0604020202020204" pitchFamily="34" charset="0"/>
              <a:ea typeface="Arial" panose="020B0604020202020204" pitchFamily="34" charset="0"/>
              <a:cs typeface="Arial" panose="020B0604020202020204" pitchFamily="34" charset="0"/>
            </a:endParaRPr>
          </a:p>
        </p:txBody>
      </p:sp>
      <p:sp>
        <p:nvSpPr>
          <p:cNvPr id="58" name="文本框 57"/>
          <p:cNvSpPr txBox="1"/>
          <p:nvPr>
            <p:custDataLst>
              <p:tags r:id="rId5"/>
            </p:custDataLst>
          </p:nvPr>
        </p:nvSpPr>
        <p:spPr>
          <a:xfrm>
            <a:off x="6201460" y="3949278"/>
            <a:ext cx="5656338" cy="2794376"/>
          </a:xfrm>
          <a:prstGeom prst="rect">
            <a:avLst/>
          </a:prstGeom>
          <a:noFill/>
        </p:spPr>
        <p:txBody>
          <a:bodyPr wrap="square" lIns="90000" tIns="0" rIns="90000" bIns="46800">
            <a:normAutofit lnSpcReduction="10000"/>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l">
              <a:lnSpc>
                <a:spcPct val="120000"/>
              </a:lnSpc>
            </a:pPr>
            <a:r>
              <a:rPr lang="en-US" altLang="zh-CN" spc="150" dirty="0">
                <a:solidFill>
                  <a:schemeClr val="bg1">
                    <a:lumMod val="50000"/>
                  </a:schemeClr>
                </a:solidFill>
                <a:latin typeface="Arial" panose="020B0604020202020204" pitchFamily="34" charset="0"/>
                <a:ea typeface="Arial" panose="020B0604020202020204" pitchFamily="34" charset="0"/>
                <a:cs typeface="Arial" panose="020B0604020202020204" pitchFamily="34" charset="0"/>
                <a:sym typeface="Arial" panose="020B0604020202020204" pitchFamily="34" charset="0"/>
              </a:rPr>
              <a:t>Definition: Adjusting communication styles to fit cultural expectations and showing understanding.</a:t>
            </a:r>
          </a:p>
          <a:p>
            <a:pPr algn="l">
              <a:lnSpc>
                <a:spcPct val="120000"/>
              </a:lnSpc>
            </a:pPr>
            <a:r>
              <a:rPr lang="en-US" altLang="zh-CN" spc="150" dirty="0">
                <a:solidFill>
                  <a:schemeClr val="bg1">
                    <a:lumMod val="50000"/>
                  </a:schemeClr>
                </a:solidFill>
                <a:latin typeface="Arial" panose="020B0604020202020204" pitchFamily="34" charset="0"/>
                <a:ea typeface="Arial" panose="020B0604020202020204" pitchFamily="34" charset="0"/>
                <a:cs typeface="Arial" panose="020B0604020202020204" pitchFamily="34" charset="0"/>
              </a:rPr>
              <a:t>Trompenaars</a:t>
            </a:r>
            <a:r>
              <a:rPr lang="zh-CN" altLang="en-US" spc="150" dirty="0">
                <a:solidFill>
                  <a:schemeClr val="bg1">
                    <a:lumMod val="50000"/>
                  </a:schemeClr>
                </a:solidFill>
                <a:latin typeface="Arial" panose="020B0604020202020204" pitchFamily="34" charset="0"/>
                <a:ea typeface="Arial" panose="020B0604020202020204" pitchFamily="34" charset="0"/>
                <a:cs typeface="Arial" panose="020B0604020202020204" pitchFamily="34" charset="0"/>
              </a:rPr>
              <a:t>’ </a:t>
            </a:r>
            <a:r>
              <a:rPr lang="en-US" altLang="zh-CN" spc="150" dirty="0">
                <a:solidFill>
                  <a:schemeClr val="bg1">
                    <a:lumMod val="50000"/>
                  </a:schemeClr>
                </a:solidFill>
                <a:latin typeface="Arial" panose="020B0604020202020204" pitchFamily="34" charset="0"/>
                <a:ea typeface="Arial" panose="020B0604020202020204" pitchFamily="34" charset="0"/>
                <a:cs typeface="Arial" panose="020B0604020202020204" pitchFamily="34" charset="0"/>
              </a:rPr>
              <a:t>Universalism vs. Particularism(Trompenaars </a:t>
            </a:r>
            <a:r>
              <a:rPr lang="zh-CN" altLang="en-US" spc="150" dirty="0">
                <a:solidFill>
                  <a:schemeClr val="bg1">
                    <a:lumMod val="50000"/>
                  </a:schemeClr>
                </a:solidFill>
                <a:latin typeface="Arial" panose="020B0604020202020204" pitchFamily="34" charset="0"/>
                <a:ea typeface="Arial" panose="020B0604020202020204" pitchFamily="34" charset="0"/>
                <a:cs typeface="Arial" panose="020B0604020202020204" pitchFamily="34" charset="0"/>
              </a:rPr>
              <a:t>&amp; </a:t>
            </a:r>
            <a:r>
              <a:rPr lang="en-US" altLang="zh-CN" spc="150" dirty="0">
                <a:solidFill>
                  <a:schemeClr val="bg1">
                    <a:lumMod val="50000"/>
                  </a:schemeClr>
                </a:solidFill>
                <a:latin typeface="Arial" panose="020B0604020202020204" pitchFamily="34" charset="0"/>
                <a:ea typeface="Arial" panose="020B0604020202020204" pitchFamily="34" charset="0"/>
                <a:cs typeface="Arial" panose="020B0604020202020204" pitchFamily="34" charset="0"/>
              </a:rPr>
              <a:t>Hampden</a:t>
            </a:r>
            <a:r>
              <a:rPr lang="zh-CN" altLang="en-US" spc="150" dirty="0">
                <a:solidFill>
                  <a:schemeClr val="bg1">
                    <a:lumMod val="50000"/>
                  </a:schemeClr>
                </a:solidFill>
                <a:latin typeface="Arial" panose="020B0604020202020204" pitchFamily="34" charset="0"/>
                <a:ea typeface="Arial" panose="020B0604020202020204" pitchFamily="34" charset="0"/>
                <a:cs typeface="Arial" panose="020B0604020202020204" pitchFamily="34" charset="0"/>
              </a:rPr>
              <a:t>-</a:t>
            </a:r>
            <a:r>
              <a:rPr lang="en-US" altLang="zh-CN" spc="150" dirty="0">
                <a:solidFill>
                  <a:schemeClr val="bg1">
                    <a:lumMod val="50000"/>
                  </a:schemeClr>
                </a:solidFill>
                <a:latin typeface="Arial" panose="020B0604020202020204" pitchFamily="34" charset="0"/>
                <a:ea typeface="Arial" panose="020B0604020202020204" pitchFamily="34" charset="0"/>
                <a:cs typeface="Arial" panose="020B0604020202020204" pitchFamily="34" charset="0"/>
              </a:rPr>
              <a:t>Turner, 1998):</a:t>
            </a:r>
          </a:p>
          <a:p>
            <a:pPr algn="l">
              <a:lnSpc>
                <a:spcPct val="120000"/>
              </a:lnSpc>
            </a:pPr>
            <a:r>
              <a:rPr lang="en-US" altLang="zh-CN" spc="150" dirty="0">
                <a:solidFill>
                  <a:schemeClr val="bg1">
                    <a:lumMod val="50000"/>
                  </a:schemeClr>
                </a:solidFill>
                <a:latin typeface="Arial" panose="020B0604020202020204" pitchFamily="34" charset="0"/>
                <a:ea typeface="Arial" panose="020B0604020202020204" pitchFamily="34" charset="0"/>
                <a:cs typeface="Arial" panose="020B0604020202020204" pitchFamily="34" charset="0"/>
              </a:rPr>
              <a:t>UK: Rule</a:t>
            </a:r>
            <a:r>
              <a:rPr lang="zh-CN" altLang="en-US" spc="150" dirty="0">
                <a:solidFill>
                  <a:schemeClr val="bg1">
                    <a:lumMod val="50000"/>
                  </a:schemeClr>
                </a:solidFill>
                <a:latin typeface="Arial" panose="020B0604020202020204" pitchFamily="34" charset="0"/>
                <a:ea typeface="Arial" panose="020B0604020202020204" pitchFamily="34" charset="0"/>
                <a:cs typeface="Arial" panose="020B0604020202020204" pitchFamily="34" charset="0"/>
              </a:rPr>
              <a:t>-</a:t>
            </a:r>
            <a:r>
              <a:rPr lang="en-US" altLang="zh-CN" spc="150" dirty="0">
                <a:solidFill>
                  <a:schemeClr val="bg1">
                    <a:lumMod val="50000"/>
                  </a:schemeClr>
                </a:solidFill>
                <a:latin typeface="Arial" panose="020B0604020202020204" pitchFamily="34" charset="0"/>
                <a:ea typeface="Arial" panose="020B0604020202020204" pitchFamily="34" charset="0"/>
                <a:cs typeface="Arial" panose="020B0604020202020204" pitchFamily="34" charset="0"/>
              </a:rPr>
              <a:t>based (universalism).</a:t>
            </a:r>
          </a:p>
          <a:p>
            <a:pPr algn="l">
              <a:lnSpc>
                <a:spcPct val="120000"/>
              </a:lnSpc>
            </a:pPr>
            <a:r>
              <a:rPr lang="en-US" altLang="zh-CN" spc="150" dirty="0">
                <a:solidFill>
                  <a:schemeClr val="bg1">
                    <a:lumMod val="50000"/>
                  </a:schemeClr>
                </a:solidFill>
                <a:latin typeface="Arial" panose="020B0604020202020204" pitchFamily="34" charset="0"/>
                <a:ea typeface="Arial" panose="020B0604020202020204" pitchFamily="34" charset="0"/>
                <a:cs typeface="Arial" panose="020B0604020202020204" pitchFamily="34" charset="0"/>
              </a:rPr>
              <a:t>China: Flexible, relationship</a:t>
            </a:r>
            <a:r>
              <a:rPr lang="zh-CN" altLang="en-US" spc="150" dirty="0">
                <a:solidFill>
                  <a:schemeClr val="bg1">
                    <a:lumMod val="50000"/>
                  </a:schemeClr>
                </a:solidFill>
                <a:latin typeface="Arial" panose="020B0604020202020204" pitchFamily="34" charset="0"/>
                <a:ea typeface="Arial" panose="020B0604020202020204" pitchFamily="34" charset="0"/>
                <a:cs typeface="Arial" panose="020B0604020202020204" pitchFamily="34" charset="0"/>
              </a:rPr>
              <a:t>-</a:t>
            </a:r>
            <a:r>
              <a:rPr lang="en-US" altLang="zh-CN" spc="150" dirty="0">
                <a:solidFill>
                  <a:schemeClr val="bg1">
                    <a:lumMod val="50000"/>
                  </a:schemeClr>
                </a:solidFill>
                <a:latin typeface="Arial" panose="020B0604020202020204" pitchFamily="34" charset="0"/>
                <a:ea typeface="Arial" panose="020B0604020202020204" pitchFamily="34" charset="0"/>
                <a:cs typeface="Arial" panose="020B0604020202020204" pitchFamily="34" charset="0"/>
              </a:rPr>
              <a:t>based (particularism).</a:t>
            </a:r>
            <a:endParaRPr dirty="0">
              <a:latin typeface="Arial" panose="020B0604020202020204" pitchFamily="34" charset="0"/>
              <a:ea typeface="Arial" panose="020B0604020202020204" pitchFamily="34" charset="0"/>
              <a:cs typeface="Arial" panose="020B0604020202020204" pitchFamily="34" charset="0"/>
            </a:endParaRPr>
          </a:p>
        </p:txBody>
      </p:sp>
      <p:sp>
        <p:nvSpPr>
          <p:cNvPr id="56" name="任意形状 55" descr="A0"/>
          <p:cNvSpPr/>
          <p:nvPr>
            <p:custDataLst>
              <p:tags r:id="rId6"/>
            </p:custDataLst>
          </p:nvPr>
        </p:nvSpPr>
        <p:spPr>
          <a:xfrm>
            <a:off x="7144662" y="1325179"/>
            <a:ext cx="1509766" cy="1759152"/>
          </a:xfrm>
          <a:custGeom>
            <a:avLst/>
            <a:gdLst>
              <a:gd name="connsiteX0" fmla="*/ 316687 w 631918"/>
              <a:gd name="connsiteY0" fmla="*/ 0 h 736299"/>
              <a:gd name="connsiteX1" fmla="*/ 631918 w 631918"/>
              <a:gd name="connsiteY1" fmla="*/ 309389 h 736299"/>
              <a:gd name="connsiteX2" fmla="*/ 631918 w 631918"/>
              <a:gd name="connsiteY2" fmla="*/ 736299 h 736299"/>
              <a:gd name="connsiteX3" fmla="*/ 442195 w 631918"/>
              <a:gd name="connsiteY3" fmla="*/ 736299 h 736299"/>
              <a:gd name="connsiteX4" fmla="*/ 442195 w 631918"/>
              <a:gd name="connsiteY4" fmla="*/ 312322 h 736299"/>
              <a:gd name="connsiteX5" fmla="*/ 316687 w 631918"/>
              <a:gd name="connsiteY5" fmla="*/ 170751 h 736299"/>
              <a:gd name="connsiteX6" fmla="*/ 189723 w 631918"/>
              <a:gd name="connsiteY6" fmla="*/ 312311 h 736299"/>
              <a:gd name="connsiteX7" fmla="*/ 189723 w 631918"/>
              <a:gd name="connsiteY7" fmla="*/ 736299 h 736299"/>
              <a:gd name="connsiteX8" fmla="*/ 0 w 631918"/>
              <a:gd name="connsiteY8" fmla="*/ 736299 h 736299"/>
              <a:gd name="connsiteX9" fmla="*/ 0 w 631918"/>
              <a:gd name="connsiteY9" fmla="*/ 309389 h 736299"/>
              <a:gd name="connsiteX10" fmla="*/ 316687 w 631918"/>
              <a:gd name="connsiteY10" fmla="*/ 0 h 736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1918" h="736299">
                <a:moveTo>
                  <a:pt x="316687" y="0"/>
                </a:moveTo>
                <a:cubicBezTo>
                  <a:pt x="485970" y="0"/>
                  <a:pt x="631918" y="110913"/>
                  <a:pt x="631918" y="309389"/>
                </a:cubicBezTo>
                <a:lnTo>
                  <a:pt x="631918" y="736299"/>
                </a:lnTo>
                <a:lnTo>
                  <a:pt x="442195" y="736299"/>
                </a:lnTo>
                <a:lnTo>
                  <a:pt x="442195" y="312322"/>
                </a:lnTo>
                <a:cubicBezTo>
                  <a:pt x="442195" y="224747"/>
                  <a:pt x="391121" y="170751"/>
                  <a:pt x="316687" y="170751"/>
                </a:cubicBezTo>
                <a:cubicBezTo>
                  <a:pt x="242264" y="170751"/>
                  <a:pt x="189723" y="224747"/>
                  <a:pt x="189723" y="312311"/>
                </a:cubicBezTo>
                <a:lnTo>
                  <a:pt x="189723" y="736299"/>
                </a:lnTo>
                <a:lnTo>
                  <a:pt x="0" y="736299"/>
                </a:lnTo>
                <a:lnTo>
                  <a:pt x="0" y="309389"/>
                </a:lnTo>
                <a:cubicBezTo>
                  <a:pt x="0" y="110913"/>
                  <a:pt x="147402" y="0"/>
                  <a:pt x="316687" y="0"/>
                </a:cubicBezTo>
                <a:close/>
              </a:path>
            </a:pathLst>
          </a:custGeom>
          <a:solidFill>
            <a:srgbClr val="203864">
              <a:alpha val="100000"/>
            </a:srgbClr>
          </a:solidFill>
          <a:ln w="1032" cap="flat">
            <a:noFill/>
            <a:prstDash val="solid"/>
            <a:miter/>
          </a:ln>
        </p:spPr>
        <p:txBody>
          <a:bodyPr rtlCol="0" anchor="ctr"/>
          <a:lstStyle/>
          <a:p>
            <a:endParaRPr lang="zh-CN" altLang="en-US"/>
          </a:p>
        </p:txBody>
      </p:sp>
      <p:sp>
        <p:nvSpPr>
          <p:cNvPr id="63" name="任意形状 62" descr="A2"/>
          <p:cNvSpPr/>
          <p:nvPr>
            <p:custDataLst>
              <p:tags r:id="rId7"/>
            </p:custDataLst>
          </p:nvPr>
        </p:nvSpPr>
        <p:spPr>
          <a:xfrm>
            <a:off x="9034896" y="1326744"/>
            <a:ext cx="1525439" cy="1709939"/>
          </a:xfrm>
          <a:custGeom>
            <a:avLst/>
            <a:gdLst>
              <a:gd name="connsiteX0" fmla="*/ 319975 w 638478"/>
              <a:gd name="connsiteY0" fmla="*/ 0 h 715701"/>
              <a:gd name="connsiteX1" fmla="*/ 638478 w 638478"/>
              <a:gd name="connsiteY1" fmla="*/ 305251 h 715701"/>
              <a:gd name="connsiteX2" fmla="*/ 526415 w 638478"/>
              <a:gd name="connsiteY2" fmla="*/ 545598 h 715701"/>
              <a:gd name="connsiteX3" fmla="*/ 379875 w 638478"/>
              <a:gd name="connsiteY3" fmla="*/ 715701 h 715701"/>
              <a:gd name="connsiteX4" fmla="*/ 146785 w 638478"/>
              <a:gd name="connsiteY4" fmla="*/ 715701 h 715701"/>
              <a:gd name="connsiteX5" fmla="*/ 392230 w 638478"/>
              <a:gd name="connsiteY5" fmla="*/ 430582 h 715701"/>
              <a:gd name="connsiteX6" fmla="*/ 446798 w 638478"/>
              <a:gd name="connsiteY6" fmla="*/ 303769 h 715701"/>
              <a:gd name="connsiteX7" fmla="*/ 319975 w 638478"/>
              <a:gd name="connsiteY7" fmla="*/ 172535 h 715701"/>
              <a:gd name="connsiteX8" fmla="*/ 191693 w 638478"/>
              <a:gd name="connsiteY8" fmla="*/ 306721 h 715701"/>
              <a:gd name="connsiteX9" fmla="*/ 0 w 638478"/>
              <a:gd name="connsiteY9" fmla="*/ 306721 h 715701"/>
              <a:gd name="connsiteX10" fmla="*/ 319975 w 638478"/>
              <a:gd name="connsiteY10" fmla="*/ 0 h 715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8478" h="715701">
                <a:moveTo>
                  <a:pt x="319975" y="0"/>
                </a:moveTo>
                <a:cubicBezTo>
                  <a:pt x="505776" y="0"/>
                  <a:pt x="638478" y="116486"/>
                  <a:pt x="638478" y="305251"/>
                </a:cubicBezTo>
                <a:cubicBezTo>
                  <a:pt x="638478" y="406990"/>
                  <a:pt x="598670" y="461547"/>
                  <a:pt x="526415" y="545598"/>
                </a:cubicBezTo>
                <a:lnTo>
                  <a:pt x="379875" y="715701"/>
                </a:lnTo>
                <a:lnTo>
                  <a:pt x="146785" y="715701"/>
                </a:lnTo>
                <a:lnTo>
                  <a:pt x="392230" y="430582"/>
                </a:lnTo>
                <a:cubicBezTo>
                  <a:pt x="430568" y="384870"/>
                  <a:pt x="446798" y="352422"/>
                  <a:pt x="446798" y="303769"/>
                </a:cubicBezTo>
                <a:cubicBezTo>
                  <a:pt x="446798" y="225622"/>
                  <a:pt x="401073" y="172535"/>
                  <a:pt x="319975" y="172535"/>
                </a:cubicBezTo>
                <a:cubicBezTo>
                  <a:pt x="256563" y="172535"/>
                  <a:pt x="191693" y="204982"/>
                  <a:pt x="191693" y="306721"/>
                </a:cubicBezTo>
                <a:lnTo>
                  <a:pt x="0" y="306721"/>
                </a:lnTo>
                <a:cubicBezTo>
                  <a:pt x="0" y="115028"/>
                  <a:pt x="140089" y="12"/>
                  <a:pt x="319975" y="0"/>
                </a:cubicBezTo>
                <a:close/>
              </a:path>
            </a:pathLst>
          </a:custGeom>
          <a:solidFill>
            <a:srgbClr val="203864">
              <a:alpha val="100000"/>
            </a:srgbClr>
          </a:solidFill>
          <a:ln w="1032" cap="flat">
            <a:noFill/>
            <a:prstDash val="solid"/>
            <a:miter/>
          </a:ln>
        </p:spPr>
        <p:txBody>
          <a:bodyPr rtlCol="0" anchor="ctr"/>
          <a:lstStyle/>
          <a:p>
            <a:endParaRPr lang="zh-CN" altLang="en-US"/>
          </a:p>
        </p:txBody>
      </p:sp>
      <p:sp>
        <p:nvSpPr>
          <p:cNvPr id="53" name="任意形状 52" descr="A1"/>
          <p:cNvSpPr/>
          <p:nvPr>
            <p:custDataLst>
              <p:tags r:id="rId8"/>
            </p:custDataLst>
          </p:nvPr>
        </p:nvSpPr>
        <p:spPr>
          <a:xfrm>
            <a:off x="3975760" y="1318511"/>
            <a:ext cx="980126" cy="1718170"/>
          </a:xfrm>
          <a:custGeom>
            <a:avLst/>
            <a:gdLst>
              <a:gd name="connsiteX0" fmla="*/ 216296 w 410235"/>
              <a:gd name="connsiteY0" fmla="*/ 0 h 719146"/>
              <a:gd name="connsiteX1" fmla="*/ 410235 w 410235"/>
              <a:gd name="connsiteY1" fmla="*/ 0 h 719146"/>
              <a:gd name="connsiteX2" fmla="*/ 410235 w 410235"/>
              <a:gd name="connsiteY2" fmla="*/ 719146 h 719146"/>
              <a:gd name="connsiteX3" fmla="*/ 216319 w 410235"/>
              <a:gd name="connsiteY3" fmla="*/ 719146 h 719146"/>
              <a:gd name="connsiteX4" fmla="*/ 216319 w 410235"/>
              <a:gd name="connsiteY4" fmla="*/ 208872 h 719146"/>
              <a:gd name="connsiteX5" fmla="*/ 0 w 410235"/>
              <a:gd name="connsiteY5" fmla="*/ 396828 h 719146"/>
              <a:gd name="connsiteX6" fmla="*/ 0 w 410235"/>
              <a:gd name="connsiteY6" fmla="*/ 187979 h 719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0235" h="719146">
                <a:moveTo>
                  <a:pt x="216296" y="0"/>
                </a:moveTo>
                <a:lnTo>
                  <a:pt x="410235" y="0"/>
                </a:lnTo>
                <a:lnTo>
                  <a:pt x="410235" y="719146"/>
                </a:lnTo>
                <a:lnTo>
                  <a:pt x="216319" y="719146"/>
                </a:lnTo>
                <a:lnTo>
                  <a:pt x="216319" y="208872"/>
                </a:lnTo>
                <a:lnTo>
                  <a:pt x="0" y="396828"/>
                </a:lnTo>
                <a:lnTo>
                  <a:pt x="0" y="187979"/>
                </a:lnTo>
                <a:close/>
              </a:path>
            </a:pathLst>
          </a:custGeom>
          <a:solidFill>
            <a:srgbClr val="8FAADC">
              <a:alpha val="100000"/>
            </a:srgbClr>
          </a:solidFill>
          <a:ln w="1032" cap="flat">
            <a:noFill/>
            <a:prstDash val="solid"/>
            <a:miter/>
          </a:ln>
        </p:spPr>
        <p:txBody>
          <a:bodyPr rtlCol="0" anchor="ctr"/>
          <a:lstStyle/>
          <a:p>
            <a:endParaRPr lang="zh-CN" altLang="en-US"/>
          </a:p>
        </p:txBody>
      </p:sp>
      <p:sp>
        <p:nvSpPr>
          <p:cNvPr id="51" name="任意形状 50" descr="A0"/>
          <p:cNvSpPr/>
          <p:nvPr>
            <p:custDataLst>
              <p:tags r:id="rId9"/>
            </p:custDataLst>
          </p:nvPr>
        </p:nvSpPr>
        <p:spPr>
          <a:xfrm>
            <a:off x="1813467" y="1325179"/>
            <a:ext cx="1509766" cy="1759152"/>
          </a:xfrm>
          <a:custGeom>
            <a:avLst/>
            <a:gdLst>
              <a:gd name="connsiteX0" fmla="*/ 316687 w 631918"/>
              <a:gd name="connsiteY0" fmla="*/ 0 h 736299"/>
              <a:gd name="connsiteX1" fmla="*/ 631918 w 631918"/>
              <a:gd name="connsiteY1" fmla="*/ 309389 h 736299"/>
              <a:gd name="connsiteX2" fmla="*/ 631918 w 631918"/>
              <a:gd name="connsiteY2" fmla="*/ 736299 h 736299"/>
              <a:gd name="connsiteX3" fmla="*/ 442195 w 631918"/>
              <a:gd name="connsiteY3" fmla="*/ 736299 h 736299"/>
              <a:gd name="connsiteX4" fmla="*/ 442195 w 631918"/>
              <a:gd name="connsiteY4" fmla="*/ 312322 h 736299"/>
              <a:gd name="connsiteX5" fmla="*/ 316687 w 631918"/>
              <a:gd name="connsiteY5" fmla="*/ 170751 h 736299"/>
              <a:gd name="connsiteX6" fmla="*/ 189723 w 631918"/>
              <a:gd name="connsiteY6" fmla="*/ 312311 h 736299"/>
              <a:gd name="connsiteX7" fmla="*/ 189723 w 631918"/>
              <a:gd name="connsiteY7" fmla="*/ 736299 h 736299"/>
              <a:gd name="connsiteX8" fmla="*/ 0 w 631918"/>
              <a:gd name="connsiteY8" fmla="*/ 736299 h 736299"/>
              <a:gd name="connsiteX9" fmla="*/ 0 w 631918"/>
              <a:gd name="connsiteY9" fmla="*/ 309389 h 736299"/>
              <a:gd name="connsiteX10" fmla="*/ 316687 w 631918"/>
              <a:gd name="connsiteY10" fmla="*/ 0 h 736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1918" h="736299">
                <a:moveTo>
                  <a:pt x="316687" y="0"/>
                </a:moveTo>
                <a:cubicBezTo>
                  <a:pt x="485970" y="0"/>
                  <a:pt x="631918" y="110913"/>
                  <a:pt x="631918" y="309389"/>
                </a:cubicBezTo>
                <a:lnTo>
                  <a:pt x="631918" y="736299"/>
                </a:lnTo>
                <a:lnTo>
                  <a:pt x="442195" y="736299"/>
                </a:lnTo>
                <a:lnTo>
                  <a:pt x="442195" y="312322"/>
                </a:lnTo>
                <a:cubicBezTo>
                  <a:pt x="442195" y="224747"/>
                  <a:pt x="391121" y="170751"/>
                  <a:pt x="316687" y="170751"/>
                </a:cubicBezTo>
                <a:cubicBezTo>
                  <a:pt x="242263" y="170751"/>
                  <a:pt x="189723" y="224747"/>
                  <a:pt x="189723" y="312311"/>
                </a:cubicBezTo>
                <a:lnTo>
                  <a:pt x="189723" y="736299"/>
                </a:lnTo>
                <a:lnTo>
                  <a:pt x="0" y="736299"/>
                </a:lnTo>
                <a:lnTo>
                  <a:pt x="0" y="309389"/>
                </a:lnTo>
                <a:cubicBezTo>
                  <a:pt x="0" y="110913"/>
                  <a:pt x="147402" y="0"/>
                  <a:pt x="316687" y="0"/>
                </a:cubicBezTo>
                <a:close/>
              </a:path>
            </a:pathLst>
          </a:custGeom>
          <a:solidFill>
            <a:srgbClr val="8FAADC">
              <a:alpha val="100000"/>
            </a:srgbClr>
          </a:solidFill>
          <a:ln w="1032" cap="flat">
            <a:noFill/>
            <a:prstDash val="solid"/>
            <a:miter/>
          </a:ln>
        </p:spPr>
        <p:txBody>
          <a:bodyPr rtlCol="0" anchor="ctr"/>
          <a:lstStyle/>
          <a:p>
            <a:endParaRPr lang="zh-CN" altLang="en-US"/>
          </a:p>
        </p:txBody>
      </p:sp>
      <p:sp>
        <p:nvSpPr>
          <p:cNvPr id="2" name="文本框 1"/>
          <p:cNvSpPr txBox="1"/>
          <p:nvPr userDrawn="1"/>
        </p:nvSpPr>
        <p:spPr>
          <a:xfrm>
            <a:off x="596963" y="398214"/>
            <a:ext cx="6612511" cy="368300"/>
          </a:xfrm>
          <a:prstGeom prst="rect">
            <a:avLst/>
          </a:prstGeom>
        </p:spPr>
        <p:txBody>
          <a:bodyPr wrap="none" rtlCol="0">
            <a:noAutofit/>
          </a:bodyPr>
          <a:lstStyle/>
          <a:p>
            <a:pPr algn="l"/>
            <a:r>
              <a:rPr lang="en-US" altLang="zh-CN" sz="3200" b="1" dirty="0">
                <a:solidFill>
                  <a:srgbClr val="4472C4"/>
                </a:solidFill>
                <a:latin typeface="Arial" panose="020B0604020202020204" pitchFamily="34" charset="0"/>
                <a:ea typeface="Arial" panose="020B0604020202020204" pitchFamily="34" charset="0"/>
                <a:cs typeface="Arial" panose="020B0604020202020204" pitchFamily="34" charset="0"/>
              </a:rPr>
              <a:t>Language Proficiency</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1"/>
                                        </p:tgtEl>
                                        <p:attrNameLst>
                                          <p:attrName>style.visibility</p:attrName>
                                        </p:attrNameLst>
                                      </p:cBhvr>
                                      <p:to>
                                        <p:strVal val="visible"/>
                                      </p:to>
                                    </p:set>
                                    <p:animEffect transition="in" filter="fade">
                                      <p:cBhvr>
                                        <p:cTn id="12" dur="500"/>
                                        <p:tgtEl>
                                          <p:spTgt spid="51"/>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visible"/>
                                      </p:to>
                                    </p:set>
                                    <p:animEffect transition="in" filter="fade">
                                      <p:cBhvr>
                                        <p:cTn id="15" dur="500"/>
                                        <p:tgtEl>
                                          <p:spTgt spid="5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6"/>
                                        </p:tgtEl>
                                        <p:attrNameLst>
                                          <p:attrName>style.visibility</p:attrName>
                                        </p:attrNameLst>
                                      </p:cBhvr>
                                      <p:to>
                                        <p:strVal val="visible"/>
                                      </p:to>
                                    </p:set>
                                    <p:animEffect transition="in" filter="fade">
                                      <p:cBhvr>
                                        <p:cTn id="18" dur="500"/>
                                        <p:tgtEl>
                                          <p:spTgt spid="56"/>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63"/>
                                        </p:tgtEl>
                                        <p:attrNameLst>
                                          <p:attrName>style.visibility</p:attrName>
                                        </p:attrNameLst>
                                      </p:cBhvr>
                                      <p:to>
                                        <p:strVal val="visible"/>
                                      </p:to>
                                    </p:set>
                                    <p:animEffect transition="in" filter="fade">
                                      <p:cBhvr>
                                        <p:cTn id="21" dur="500"/>
                                        <p:tgtEl>
                                          <p:spTgt spid="63"/>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54"/>
                                        </p:tgtEl>
                                        <p:attrNameLst>
                                          <p:attrName>style.visibility</p:attrName>
                                        </p:attrNameLst>
                                      </p:cBhvr>
                                      <p:to>
                                        <p:strVal val="visible"/>
                                      </p:to>
                                    </p:set>
                                    <p:animEffect transition="in" filter="fade">
                                      <p:cBhvr>
                                        <p:cTn id="24" dur="500"/>
                                        <p:tgtEl>
                                          <p:spTgt spid="54"/>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55"/>
                                        </p:tgtEl>
                                        <p:attrNameLst>
                                          <p:attrName>style.visibility</p:attrName>
                                        </p:attrNameLst>
                                      </p:cBhvr>
                                      <p:to>
                                        <p:strVal val="visible"/>
                                      </p:to>
                                    </p:set>
                                    <p:animEffect transition="in" filter="fade">
                                      <p:cBhvr>
                                        <p:cTn id="27" dur="500"/>
                                        <p:tgtEl>
                                          <p:spTgt spid="55"/>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57"/>
                                        </p:tgtEl>
                                        <p:attrNameLst>
                                          <p:attrName>style.visibility</p:attrName>
                                        </p:attrNameLst>
                                      </p:cBhvr>
                                      <p:to>
                                        <p:strVal val="visible"/>
                                      </p:to>
                                    </p:set>
                                    <p:animEffect transition="in" filter="fade">
                                      <p:cBhvr>
                                        <p:cTn id="30" dur="500"/>
                                        <p:tgtEl>
                                          <p:spTgt spid="57"/>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58"/>
                                        </p:tgtEl>
                                        <p:attrNameLst>
                                          <p:attrName>style.visibility</p:attrName>
                                        </p:attrNameLst>
                                      </p:cBhvr>
                                      <p:to>
                                        <p:strVal val="visible"/>
                                      </p:to>
                                    </p:set>
                                    <p:animEffect transition="in" filter="fade">
                                      <p:cBhvr>
                                        <p:cTn id="33" dur="5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p:bldP spid="55" grpId="0"/>
      <p:bldP spid="57" grpId="0"/>
      <p:bldP spid="58" grpId="0"/>
      <p:bldP spid="56" grpId="0" animBg="1"/>
      <p:bldP spid="63" grpId="0" animBg="1"/>
      <p:bldP spid="53" grpId="0" animBg="1"/>
      <p:bldP spid="51" grpId="0" animBg="1"/>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62750" y="-699583"/>
            <a:ext cx="12312608" cy="1817228"/>
            <a:chOff x="-64970" y="-699745"/>
            <a:chExt cx="12315458" cy="1817649"/>
          </a:xfrm>
          <a:solidFill>
            <a:srgbClr val="499B99"/>
          </a:solidFill>
        </p:grpSpPr>
        <p:grpSp>
          <p:nvGrpSpPr>
            <p:cNvPr id="13" name="组合 12"/>
            <p:cNvGrpSpPr/>
            <p:nvPr/>
          </p:nvGrpSpPr>
          <p:grpSpPr>
            <a:xfrm>
              <a:off x="1" y="483740"/>
              <a:ext cx="12190412" cy="634164"/>
              <a:chOff x="1" y="483740"/>
              <a:chExt cx="12190412" cy="634164"/>
            </a:xfrm>
            <a:grpFill/>
          </p:grpSpPr>
          <p:sp>
            <p:nvSpPr>
              <p:cNvPr id="5" name="矩形 4"/>
              <p:cNvSpPr/>
              <p:nvPr/>
            </p:nvSpPr>
            <p:spPr>
              <a:xfrm>
                <a:off x="1" y="1072185"/>
                <a:ext cx="12190412" cy="45719"/>
              </a:xfrm>
              <a:prstGeom prst="rect">
                <a:avLst/>
              </a:prstGeom>
              <a:grpFill/>
              <a:ln>
                <a:solidFill>
                  <a:srgbClr val="499B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srgbClr val="FFFFFF"/>
                  </a:solidFill>
                  <a:latin typeface="Calibri"/>
                  <a:ea typeface="宋体" pitchFamily="2" charset="-122"/>
                </a:endParaRPr>
              </a:p>
            </p:txBody>
          </p:sp>
          <p:sp>
            <p:nvSpPr>
              <p:cNvPr id="7" name="TextBox 37"/>
              <p:cNvSpPr txBox="1"/>
              <p:nvPr/>
            </p:nvSpPr>
            <p:spPr>
              <a:xfrm>
                <a:off x="3300183" y="483740"/>
                <a:ext cx="5722127" cy="369418"/>
              </a:xfrm>
              <a:prstGeom prst="rect">
                <a:avLst/>
              </a:prstGeom>
              <a:noFill/>
              <a:ln>
                <a:noFill/>
              </a:ln>
            </p:spPr>
            <p:txBody>
              <a:bodyPr wrap="square" rtlCol="0">
                <a:spAutoFit/>
              </a:bodyPr>
              <a:lstStyle/>
              <a:p>
                <a:pPr algn="ctr" defTabSz="914400"/>
                <a:r>
                  <a:rPr lang="en-US" altLang="zh-CN" dirty="0">
                    <a:latin typeface="微软雅黑" panose="020B0503020204020204" charset="-122"/>
                    <a:ea typeface="微软雅黑" panose="020B0503020204020204" charset="-122"/>
                  </a:rPr>
                  <a:t>The importance of building relationships</a:t>
                </a:r>
                <a:endParaRPr lang="zh-CN" altLang="en-US" dirty="0">
                  <a:latin typeface="微软雅黑" panose="020B0503020204020204" charset="-122"/>
                  <a:ea typeface="微软雅黑" panose="020B0503020204020204" charset="-122"/>
                </a:endParaRPr>
              </a:p>
            </p:txBody>
          </p:sp>
        </p:grpSp>
        <p:grpSp>
          <p:nvGrpSpPr>
            <p:cNvPr id="8" name="组合 7"/>
            <p:cNvGrpSpPr/>
            <p:nvPr/>
          </p:nvGrpSpPr>
          <p:grpSpPr>
            <a:xfrm flipH="1">
              <a:off x="-64970" y="-699745"/>
              <a:ext cx="4790708" cy="1091610"/>
              <a:chOff x="1500045" y="-852777"/>
              <a:chExt cx="5851678" cy="1333362"/>
            </a:xfrm>
            <a:grpFill/>
          </p:grpSpPr>
          <p:sp>
            <p:nvSpPr>
              <p:cNvPr id="9" name="椭圆 8"/>
              <p:cNvSpPr/>
              <p:nvPr/>
            </p:nvSpPr>
            <p:spPr>
              <a:xfrm rot="9011696" flipH="1" flipV="1">
                <a:off x="6210186" y="-852777"/>
                <a:ext cx="1141537" cy="1141537"/>
              </a:xfrm>
              <a:prstGeom prst="ellipse">
                <a:avLst/>
              </a:prstGeom>
              <a:grpFill/>
              <a:ln>
                <a:solidFill>
                  <a:srgbClr val="499B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srgbClr val="FFFFFF"/>
                  </a:solidFill>
                  <a:latin typeface="Calibri"/>
                  <a:ea typeface="宋体" pitchFamily="2" charset="-122"/>
                </a:endParaRPr>
              </a:p>
            </p:txBody>
          </p:sp>
          <p:sp>
            <p:nvSpPr>
              <p:cNvPr id="10" name="椭圆 9"/>
              <p:cNvSpPr/>
              <p:nvPr/>
            </p:nvSpPr>
            <p:spPr>
              <a:xfrm rot="9011696" flipH="1" flipV="1">
                <a:off x="1500045" y="-611215"/>
                <a:ext cx="987712" cy="987712"/>
              </a:xfrm>
              <a:prstGeom prst="ellipse">
                <a:avLst/>
              </a:prstGeom>
              <a:grpFill/>
              <a:ln>
                <a:solidFill>
                  <a:srgbClr val="499B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srgbClr val="FFFFFF"/>
                  </a:solidFill>
                  <a:latin typeface="Calibri"/>
                  <a:ea typeface="宋体" pitchFamily="2" charset="-122"/>
                </a:endParaRPr>
              </a:p>
            </p:txBody>
          </p:sp>
          <p:sp>
            <p:nvSpPr>
              <p:cNvPr id="11" name="椭圆 10"/>
              <p:cNvSpPr/>
              <p:nvPr/>
            </p:nvSpPr>
            <p:spPr>
              <a:xfrm rot="9011696" flipH="1" flipV="1">
                <a:off x="4308495" y="195047"/>
                <a:ext cx="285538" cy="285538"/>
              </a:xfrm>
              <a:prstGeom prst="ellipse">
                <a:avLst/>
              </a:prstGeom>
              <a:grpFill/>
              <a:ln>
                <a:solidFill>
                  <a:srgbClr val="499B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srgbClr val="FFFFFF"/>
                  </a:solidFill>
                  <a:latin typeface="Calibri"/>
                  <a:ea typeface="宋体" pitchFamily="2" charset="-122"/>
                </a:endParaRPr>
              </a:p>
            </p:txBody>
          </p:sp>
        </p:grpSp>
        <p:grpSp>
          <p:nvGrpSpPr>
            <p:cNvPr id="12" name="组合 11"/>
            <p:cNvGrpSpPr/>
            <p:nvPr/>
          </p:nvGrpSpPr>
          <p:grpSpPr>
            <a:xfrm>
              <a:off x="7459780" y="-699745"/>
              <a:ext cx="4790708" cy="1091610"/>
              <a:chOff x="1500045" y="-852777"/>
              <a:chExt cx="5851678" cy="1333362"/>
            </a:xfrm>
            <a:grpFill/>
          </p:grpSpPr>
          <p:sp>
            <p:nvSpPr>
              <p:cNvPr id="14" name="椭圆 13"/>
              <p:cNvSpPr/>
              <p:nvPr/>
            </p:nvSpPr>
            <p:spPr>
              <a:xfrm rot="9011696" flipH="1" flipV="1">
                <a:off x="6210186" y="-852777"/>
                <a:ext cx="1141537" cy="1141537"/>
              </a:xfrm>
              <a:prstGeom prst="ellipse">
                <a:avLst/>
              </a:prstGeom>
              <a:grpFill/>
              <a:ln>
                <a:solidFill>
                  <a:srgbClr val="499B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srgbClr val="FFFFFF"/>
                  </a:solidFill>
                  <a:latin typeface="Calibri"/>
                  <a:ea typeface="宋体" pitchFamily="2" charset="-122"/>
                </a:endParaRPr>
              </a:p>
            </p:txBody>
          </p:sp>
          <p:sp>
            <p:nvSpPr>
              <p:cNvPr id="15" name="椭圆 14"/>
              <p:cNvSpPr/>
              <p:nvPr/>
            </p:nvSpPr>
            <p:spPr>
              <a:xfrm rot="9011696" flipH="1" flipV="1">
                <a:off x="1500045" y="-611215"/>
                <a:ext cx="987712" cy="987712"/>
              </a:xfrm>
              <a:prstGeom prst="ellipse">
                <a:avLst/>
              </a:prstGeom>
              <a:grpFill/>
              <a:ln>
                <a:solidFill>
                  <a:srgbClr val="499B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srgbClr val="FFFFFF"/>
                  </a:solidFill>
                  <a:latin typeface="Calibri"/>
                  <a:ea typeface="宋体" pitchFamily="2" charset="-122"/>
                </a:endParaRPr>
              </a:p>
            </p:txBody>
          </p:sp>
          <p:sp>
            <p:nvSpPr>
              <p:cNvPr id="16" name="椭圆 15"/>
              <p:cNvSpPr/>
              <p:nvPr/>
            </p:nvSpPr>
            <p:spPr>
              <a:xfrm rot="9011696" flipH="1" flipV="1">
                <a:off x="4308495" y="195047"/>
                <a:ext cx="285538" cy="285538"/>
              </a:xfrm>
              <a:prstGeom prst="ellipse">
                <a:avLst/>
              </a:prstGeom>
              <a:grpFill/>
              <a:ln>
                <a:solidFill>
                  <a:srgbClr val="499B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zh-CN" altLang="en-US">
                  <a:solidFill>
                    <a:srgbClr val="FFFFFF"/>
                  </a:solidFill>
                  <a:latin typeface="Calibri"/>
                  <a:ea typeface="宋体" pitchFamily="2" charset="-122"/>
                </a:endParaRPr>
              </a:p>
            </p:txBody>
          </p:sp>
        </p:grpSp>
      </p:grpSp>
      <p:grpSp>
        <p:nvGrpSpPr>
          <p:cNvPr id="17" name="组合 16"/>
          <p:cNvGrpSpPr/>
          <p:nvPr/>
        </p:nvGrpSpPr>
        <p:grpSpPr>
          <a:xfrm>
            <a:off x="435012" y="1682116"/>
            <a:ext cx="11321975" cy="4567577"/>
            <a:chOff x="571239" y="1352550"/>
            <a:chExt cx="7962243" cy="3212173"/>
          </a:xfrm>
        </p:grpSpPr>
        <p:sp>
          <p:nvSpPr>
            <p:cNvPr id="18" name="Freeform 14"/>
            <p:cNvSpPr/>
            <p:nvPr/>
          </p:nvSpPr>
          <p:spPr bwMode="auto">
            <a:xfrm rot="19533078">
              <a:off x="3469535" y="1910073"/>
              <a:ext cx="817740" cy="1565675"/>
            </a:xfrm>
            <a:custGeom>
              <a:avLst/>
              <a:gdLst>
                <a:gd name="T0" fmla="*/ 52 w 104"/>
                <a:gd name="T1" fmla="*/ 198 h 198"/>
                <a:gd name="T2" fmla="*/ 0 w 104"/>
                <a:gd name="T3" fmla="*/ 5 h 198"/>
                <a:gd name="T4" fmla="*/ 52 w 104"/>
                <a:gd name="T5" fmla="*/ 0 h 198"/>
                <a:gd name="T6" fmla="*/ 104 w 104"/>
                <a:gd name="T7" fmla="*/ 5 h 198"/>
                <a:gd name="T8" fmla="*/ 52 w 104"/>
                <a:gd name="T9" fmla="*/ 198 h 198"/>
              </a:gdLst>
              <a:ahLst/>
              <a:cxnLst>
                <a:cxn ang="0">
                  <a:pos x="T0" y="T1"/>
                </a:cxn>
                <a:cxn ang="0">
                  <a:pos x="T2" y="T3"/>
                </a:cxn>
                <a:cxn ang="0">
                  <a:pos x="T4" y="T5"/>
                </a:cxn>
                <a:cxn ang="0">
                  <a:pos x="T6" y="T7"/>
                </a:cxn>
                <a:cxn ang="0">
                  <a:pos x="T8" y="T9"/>
                </a:cxn>
              </a:cxnLst>
              <a:rect l="0" t="0" r="r" b="b"/>
              <a:pathLst>
                <a:path w="104" h="198">
                  <a:moveTo>
                    <a:pt x="52" y="198"/>
                  </a:moveTo>
                  <a:cubicBezTo>
                    <a:pt x="0" y="5"/>
                    <a:pt x="0" y="5"/>
                    <a:pt x="0" y="5"/>
                  </a:cubicBezTo>
                  <a:cubicBezTo>
                    <a:pt x="0" y="5"/>
                    <a:pt x="27" y="0"/>
                    <a:pt x="52" y="0"/>
                  </a:cubicBezTo>
                  <a:cubicBezTo>
                    <a:pt x="79" y="0"/>
                    <a:pt x="104" y="5"/>
                    <a:pt x="104" y="5"/>
                  </a:cubicBezTo>
                  <a:lnTo>
                    <a:pt x="52" y="198"/>
                  </a:lnTo>
                  <a:close/>
                </a:path>
              </a:pathLst>
            </a:custGeom>
            <a:solidFill>
              <a:srgbClr val="499B99"/>
            </a:solidFill>
            <a:ln>
              <a:solidFill>
                <a:srgbClr val="4864FC"/>
              </a:solidFill>
            </a:ln>
          </p:spPr>
          <p:txBody>
            <a:bodyPr vert="horz" wrap="square" lIns="91419" tIns="45709" rIns="91419" bIns="45709" numCol="1" anchor="t" anchorCtr="0" compatLnSpc="1"/>
            <a:lstStyle/>
            <a:p>
              <a:pPr defTabSz="914400"/>
              <a:endParaRPr lang="en-US" sz="2400">
                <a:solidFill>
                  <a:srgbClr val="000000"/>
                </a:solidFill>
                <a:latin typeface="Calibri"/>
              </a:endParaRPr>
            </a:p>
          </p:txBody>
        </p:sp>
        <p:sp>
          <p:nvSpPr>
            <p:cNvPr id="19" name="Freeform 15"/>
            <p:cNvSpPr/>
            <p:nvPr/>
          </p:nvSpPr>
          <p:spPr bwMode="auto">
            <a:xfrm rot="1888538">
              <a:off x="4751483" y="1914373"/>
              <a:ext cx="817740" cy="1565675"/>
            </a:xfrm>
            <a:custGeom>
              <a:avLst/>
              <a:gdLst>
                <a:gd name="T0" fmla="*/ 52 w 104"/>
                <a:gd name="T1" fmla="*/ 198 h 198"/>
                <a:gd name="T2" fmla="*/ 0 w 104"/>
                <a:gd name="T3" fmla="*/ 5 h 198"/>
                <a:gd name="T4" fmla="*/ 52 w 104"/>
                <a:gd name="T5" fmla="*/ 0 h 198"/>
                <a:gd name="T6" fmla="*/ 104 w 104"/>
                <a:gd name="T7" fmla="*/ 5 h 198"/>
                <a:gd name="T8" fmla="*/ 52 w 104"/>
                <a:gd name="T9" fmla="*/ 198 h 198"/>
              </a:gdLst>
              <a:ahLst/>
              <a:cxnLst>
                <a:cxn ang="0">
                  <a:pos x="T0" y="T1"/>
                </a:cxn>
                <a:cxn ang="0">
                  <a:pos x="T2" y="T3"/>
                </a:cxn>
                <a:cxn ang="0">
                  <a:pos x="T4" y="T5"/>
                </a:cxn>
                <a:cxn ang="0">
                  <a:pos x="T6" y="T7"/>
                </a:cxn>
                <a:cxn ang="0">
                  <a:pos x="T8" y="T9"/>
                </a:cxn>
              </a:cxnLst>
              <a:rect l="0" t="0" r="r" b="b"/>
              <a:pathLst>
                <a:path w="104" h="198">
                  <a:moveTo>
                    <a:pt x="52" y="198"/>
                  </a:moveTo>
                  <a:cubicBezTo>
                    <a:pt x="0" y="5"/>
                    <a:pt x="0" y="5"/>
                    <a:pt x="0" y="5"/>
                  </a:cubicBezTo>
                  <a:cubicBezTo>
                    <a:pt x="0" y="5"/>
                    <a:pt x="27" y="0"/>
                    <a:pt x="52" y="0"/>
                  </a:cubicBezTo>
                  <a:cubicBezTo>
                    <a:pt x="79" y="0"/>
                    <a:pt x="104" y="5"/>
                    <a:pt x="104" y="5"/>
                  </a:cubicBezTo>
                  <a:lnTo>
                    <a:pt x="52" y="198"/>
                  </a:lnTo>
                  <a:close/>
                </a:path>
              </a:pathLst>
            </a:custGeom>
            <a:solidFill>
              <a:srgbClr val="499B99"/>
            </a:solidFill>
            <a:ln>
              <a:solidFill>
                <a:schemeClr val="accent1">
                  <a:lumMod val="75000"/>
                </a:schemeClr>
              </a:solidFill>
            </a:ln>
          </p:spPr>
          <p:txBody>
            <a:bodyPr vert="horz" wrap="square" lIns="91419" tIns="45709" rIns="91419" bIns="45709" numCol="1" anchor="t" anchorCtr="0" compatLnSpc="1"/>
            <a:lstStyle/>
            <a:p>
              <a:pPr defTabSz="914400"/>
              <a:endParaRPr lang="en-US" sz="2400">
                <a:solidFill>
                  <a:srgbClr val="000000"/>
                </a:solidFill>
                <a:latin typeface="Calibri"/>
              </a:endParaRPr>
            </a:p>
          </p:txBody>
        </p:sp>
        <p:sp>
          <p:nvSpPr>
            <p:cNvPr id="20" name="Freeform 9"/>
            <p:cNvSpPr/>
            <p:nvPr/>
          </p:nvSpPr>
          <p:spPr bwMode="auto">
            <a:xfrm>
              <a:off x="3894607" y="1352550"/>
              <a:ext cx="1223287" cy="2330230"/>
            </a:xfrm>
            <a:custGeom>
              <a:avLst/>
              <a:gdLst>
                <a:gd name="T0" fmla="*/ 78 w 155"/>
                <a:gd name="T1" fmla="*/ 295 h 295"/>
                <a:gd name="T2" fmla="*/ 0 w 155"/>
                <a:gd name="T3" fmla="*/ 7 h 295"/>
                <a:gd name="T4" fmla="*/ 78 w 155"/>
                <a:gd name="T5" fmla="*/ 0 h 295"/>
                <a:gd name="T6" fmla="*/ 155 w 155"/>
                <a:gd name="T7" fmla="*/ 7 h 295"/>
                <a:gd name="T8" fmla="*/ 78 w 155"/>
                <a:gd name="T9" fmla="*/ 295 h 295"/>
              </a:gdLst>
              <a:ahLst/>
              <a:cxnLst>
                <a:cxn ang="0">
                  <a:pos x="T0" y="T1"/>
                </a:cxn>
                <a:cxn ang="0">
                  <a:pos x="T2" y="T3"/>
                </a:cxn>
                <a:cxn ang="0">
                  <a:pos x="T4" y="T5"/>
                </a:cxn>
                <a:cxn ang="0">
                  <a:pos x="T6" y="T7"/>
                </a:cxn>
                <a:cxn ang="0">
                  <a:pos x="T8" y="T9"/>
                </a:cxn>
              </a:cxnLst>
              <a:rect l="0" t="0" r="r" b="b"/>
              <a:pathLst>
                <a:path w="155" h="295">
                  <a:moveTo>
                    <a:pt x="78" y="295"/>
                  </a:moveTo>
                  <a:cubicBezTo>
                    <a:pt x="0" y="7"/>
                    <a:pt x="0" y="7"/>
                    <a:pt x="0" y="7"/>
                  </a:cubicBezTo>
                  <a:cubicBezTo>
                    <a:pt x="0" y="7"/>
                    <a:pt x="41" y="0"/>
                    <a:pt x="78" y="0"/>
                  </a:cubicBezTo>
                  <a:cubicBezTo>
                    <a:pt x="119" y="0"/>
                    <a:pt x="155" y="7"/>
                    <a:pt x="155" y="7"/>
                  </a:cubicBezTo>
                  <a:lnTo>
                    <a:pt x="78" y="295"/>
                  </a:lnTo>
                  <a:close/>
                </a:path>
              </a:pathLst>
            </a:custGeom>
            <a:solidFill>
              <a:schemeClr val="accent3">
                <a:lumMod val="60000"/>
                <a:lumOff val="40000"/>
              </a:schemeClr>
            </a:solidFill>
            <a:ln>
              <a:noFill/>
            </a:ln>
          </p:spPr>
          <p:txBody>
            <a:bodyPr vert="horz" wrap="square" lIns="91419" tIns="45709" rIns="91419" bIns="45709" numCol="1" anchor="t" anchorCtr="0" compatLnSpc="1"/>
            <a:lstStyle/>
            <a:p>
              <a:pPr defTabSz="914400"/>
              <a:endParaRPr lang="en-US" sz="2400">
                <a:solidFill>
                  <a:srgbClr val="000000"/>
                </a:solidFill>
                <a:latin typeface="Calibri"/>
              </a:endParaRPr>
            </a:p>
          </p:txBody>
        </p:sp>
        <p:sp>
          <p:nvSpPr>
            <p:cNvPr id="21" name="Freeform 10"/>
            <p:cNvSpPr/>
            <p:nvPr/>
          </p:nvSpPr>
          <p:spPr bwMode="auto">
            <a:xfrm>
              <a:off x="4097380" y="1510060"/>
              <a:ext cx="817740" cy="1565675"/>
            </a:xfrm>
            <a:custGeom>
              <a:avLst/>
              <a:gdLst>
                <a:gd name="T0" fmla="*/ 52 w 104"/>
                <a:gd name="T1" fmla="*/ 198 h 198"/>
                <a:gd name="T2" fmla="*/ 0 w 104"/>
                <a:gd name="T3" fmla="*/ 5 h 198"/>
                <a:gd name="T4" fmla="*/ 52 w 104"/>
                <a:gd name="T5" fmla="*/ 0 h 198"/>
                <a:gd name="T6" fmla="*/ 104 w 104"/>
                <a:gd name="T7" fmla="*/ 5 h 198"/>
                <a:gd name="T8" fmla="*/ 52 w 104"/>
                <a:gd name="T9" fmla="*/ 198 h 198"/>
              </a:gdLst>
              <a:ahLst/>
              <a:cxnLst>
                <a:cxn ang="0">
                  <a:pos x="T0" y="T1"/>
                </a:cxn>
                <a:cxn ang="0">
                  <a:pos x="T2" y="T3"/>
                </a:cxn>
                <a:cxn ang="0">
                  <a:pos x="T4" y="T5"/>
                </a:cxn>
                <a:cxn ang="0">
                  <a:pos x="T6" y="T7"/>
                </a:cxn>
                <a:cxn ang="0">
                  <a:pos x="T8" y="T9"/>
                </a:cxn>
              </a:cxnLst>
              <a:rect l="0" t="0" r="r" b="b"/>
              <a:pathLst>
                <a:path w="104" h="198">
                  <a:moveTo>
                    <a:pt x="52" y="198"/>
                  </a:moveTo>
                  <a:cubicBezTo>
                    <a:pt x="0" y="5"/>
                    <a:pt x="0" y="5"/>
                    <a:pt x="0" y="5"/>
                  </a:cubicBezTo>
                  <a:cubicBezTo>
                    <a:pt x="0" y="5"/>
                    <a:pt x="27" y="0"/>
                    <a:pt x="52" y="0"/>
                  </a:cubicBezTo>
                  <a:cubicBezTo>
                    <a:pt x="79" y="0"/>
                    <a:pt x="104" y="5"/>
                    <a:pt x="104" y="5"/>
                  </a:cubicBezTo>
                  <a:lnTo>
                    <a:pt x="52" y="198"/>
                  </a:lnTo>
                  <a:close/>
                </a:path>
              </a:pathLst>
            </a:custGeom>
            <a:solidFill>
              <a:schemeClr val="bg1"/>
            </a:solidFill>
            <a:ln>
              <a:noFill/>
            </a:ln>
          </p:spPr>
          <p:txBody>
            <a:bodyPr vert="horz" wrap="square" lIns="91419" tIns="45709" rIns="91419" bIns="45709" numCol="1" anchor="t" anchorCtr="0" compatLnSpc="1"/>
            <a:lstStyle/>
            <a:p>
              <a:pPr defTabSz="914400"/>
              <a:endParaRPr lang="en-US" sz="2400">
                <a:solidFill>
                  <a:srgbClr val="000000"/>
                </a:solidFill>
                <a:latin typeface="Calibri"/>
              </a:endParaRPr>
            </a:p>
          </p:txBody>
        </p:sp>
        <p:sp>
          <p:nvSpPr>
            <p:cNvPr id="22" name="Oval 11"/>
            <p:cNvSpPr>
              <a:spLocks noChangeArrowheads="1"/>
            </p:cNvSpPr>
            <p:nvPr/>
          </p:nvSpPr>
          <p:spPr bwMode="auto">
            <a:xfrm>
              <a:off x="3703884" y="2930531"/>
              <a:ext cx="1643023" cy="1634192"/>
            </a:xfrm>
            <a:prstGeom prst="ellipse">
              <a:avLst/>
            </a:prstGeom>
            <a:solidFill>
              <a:schemeClr val="accent3">
                <a:lumMod val="60000"/>
                <a:lumOff val="40000"/>
              </a:schemeClr>
            </a:solidFill>
            <a:ln>
              <a:noFill/>
            </a:ln>
          </p:spPr>
          <p:txBody>
            <a:bodyPr vert="horz" wrap="square" lIns="91419" tIns="45709" rIns="91419" bIns="45709" numCol="1" anchor="t" anchorCtr="0" compatLnSpc="1"/>
            <a:lstStyle/>
            <a:p>
              <a:pPr defTabSz="914400"/>
              <a:endParaRPr lang="en-US" sz="2400">
                <a:solidFill>
                  <a:srgbClr val="000000"/>
                </a:solidFill>
                <a:latin typeface="Calibri"/>
              </a:endParaRPr>
            </a:p>
          </p:txBody>
        </p:sp>
        <p:sp>
          <p:nvSpPr>
            <p:cNvPr id="23" name="Freeform 16"/>
            <p:cNvSpPr/>
            <p:nvPr/>
          </p:nvSpPr>
          <p:spPr bwMode="auto">
            <a:xfrm>
              <a:off x="4136152" y="3319278"/>
              <a:ext cx="882484" cy="796443"/>
            </a:xfrm>
            <a:custGeom>
              <a:avLst/>
              <a:gdLst>
                <a:gd name="T0" fmla="*/ 466 w 542"/>
                <a:gd name="T1" fmla="*/ 166 h 490"/>
                <a:gd name="T2" fmla="*/ 424 w 542"/>
                <a:gd name="T3" fmla="*/ 146 h 490"/>
                <a:gd name="T4" fmla="*/ 409 w 542"/>
                <a:gd name="T5" fmla="*/ 156 h 490"/>
                <a:gd name="T6" fmla="*/ 431 w 542"/>
                <a:gd name="T7" fmla="*/ 245 h 490"/>
                <a:gd name="T8" fmla="*/ 246 w 542"/>
                <a:gd name="T9" fmla="*/ 430 h 490"/>
                <a:gd name="T10" fmla="*/ 60 w 542"/>
                <a:gd name="T11" fmla="*/ 245 h 490"/>
                <a:gd name="T12" fmla="*/ 246 w 542"/>
                <a:gd name="T13" fmla="*/ 60 h 490"/>
                <a:gd name="T14" fmla="*/ 390 w 542"/>
                <a:gd name="T15" fmla="*/ 129 h 490"/>
                <a:gd name="T16" fmla="*/ 361 w 542"/>
                <a:gd name="T17" fmla="*/ 148 h 490"/>
                <a:gd name="T18" fmla="*/ 246 w 542"/>
                <a:gd name="T19" fmla="*/ 94 h 490"/>
                <a:gd name="T20" fmla="*/ 94 w 542"/>
                <a:gd name="T21" fmla="*/ 245 h 490"/>
                <a:gd name="T22" fmla="*/ 246 w 542"/>
                <a:gd name="T23" fmla="*/ 396 h 490"/>
                <a:gd name="T24" fmla="*/ 397 w 542"/>
                <a:gd name="T25" fmla="*/ 245 h 490"/>
                <a:gd name="T26" fmla="*/ 380 w 542"/>
                <a:gd name="T27" fmla="*/ 175 h 490"/>
                <a:gd name="T28" fmla="*/ 332 w 542"/>
                <a:gd name="T29" fmla="*/ 207 h 490"/>
                <a:gd name="T30" fmla="*/ 340 w 542"/>
                <a:gd name="T31" fmla="*/ 245 h 490"/>
                <a:gd name="T32" fmla="*/ 246 w 542"/>
                <a:gd name="T33" fmla="*/ 339 h 490"/>
                <a:gd name="T34" fmla="*/ 151 w 542"/>
                <a:gd name="T35" fmla="*/ 245 h 490"/>
                <a:gd name="T36" fmla="*/ 246 w 542"/>
                <a:gd name="T37" fmla="*/ 151 h 490"/>
                <a:gd name="T38" fmla="*/ 313 w 542"/>
                <a:gd name="T39" fmla="*/ 179 h 490"/>
                <a:gd name="T40" fmla="*/ 281 w 542"/>
                <a:gd name="T41" fmla="*/ 201 h 490"/>
                <a:gd name="T42" fmla="*/ 246 w 542"/>
                <a:gd name="T43" fmla="*/ 188 h 490"/>
                <a:gd name="T44" fmla="*/ 189 w 542"/>
                <a:gd name="T45" fmla="*/ 245 h 490"/>
                <a:gd name="T46" fmla="*/ 246 w 542"/>
                <a:gd name="T47" fmla="*/ 302 h 490"/>
                <a:gd name="T48" fmla="*/ 303 w 542"/>
                <a:gd name="T49" fmla="*/ 245 h 490"/>
                <a:gd name="T50" fmla="*/ 300 w 542"/>
                <a:gd name="T51" fmla="*/ 228 h 490"/>
                <a:gd name="T52" fmla="*/ 254 w 542"/>
                <a:gd name="T53" fmla="*/ 258 h 490"/>
                <a:gd name="T54" fmla="*/ 248 w 542"/>
                <a:gd name="T55" fmla="*/ 248 h 490"/>
                <a:gd name="T56" fmla="*/ 428 w 542"/>
                <a:gd name="T57" fmla="*/ 129 h 490"/>
                <a:gd name="T58" fmla="*/ 471 w 542"/>
                <a:gd name="T59" fmla="*/ 149 h 490"/>
                <a:gd name="T60" fmla="*/ 542 w 542"/>
                <a:gd name="T61" fmla="*/ 102 h 490"/>
                <a:gd name="T62" fmla="*/ 500 w 542"/>
                <a:gd name="T63" fmla="*/ 82 h 490"/>
                <a:gd name="T64" fmla="*/ 512 w 542"/>
                <a:gd name="T65" fmla="*/ 74 h 490"/>
                <a:gd name="T66" fmla="*/ 500 w 542"/>
                <a:gd name="T67" fmla="*/ 56 h 490"/>
                <a:gd name="T68" fmla="*/ 488 w 542"/>
                <a:gd name="T69" fmla="*/ 64 h 490"/>
                <a:gd name="T70" fmla="*/ 487 w 542"/>
                <a:gd name="T71" fmla="*/ 17 h 490"/>
                <a:gd name="T72" fmla="*/ 415 w 542"/>
                <a:gd name="T73" fmla="*/ 64 h 490"/>
                <a:gd name="T74" fmla="*/ 416 w 542"/>
                <a:gd name="T75" fmla="*/ 111 h 490"/>
                <a:gd name="T76" fmla="*/ 401 w 542"/>
                <a:gd name="T77" fmla="*/ 121 h 490"/>
                <a:gd name="T78" fmla="*/ 400 w 542"/>
                <a:gd name="T79" fmla="*/ 67 h 490"/>
                <a:gd name="T80" fmla="*/ 408 w 542"/>
                <a:gd name="T81" fmla="*/ 62 h 490"/>
                <a:gd name="T82" fmla="*/ 246 w 542"/>
                <a:gd name="T83" fmla="*/ 0 h 490"/>
                <a:gd name="T84" fmla="*/ 0 w 542"/>
                <a:gd name="T85" fmla="*/ 245 h 490"/>
                <a:gd name="T86" fmla="*/ 246 w 542"/>
                <a:gd name="T87" fmla="*/ 490 h 490"/>
                <a:gd name="T88" fmla="*/ 491 w 542"/>
                <a:gd name="T89" fmla="*/ 245 h 490"/>
                <a:gd name="T90" fmla="*/ 475 w 542"/>
                <a:gd name="T91" fmla="*/ 159 h 490"/>
                <a:gd name="T92" fmla="*/ 466 w 542"/>
                <a:gd name="T93" fmla="*/ 166 h 4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542" h="490">
                  <a:moveTo>
                    <a:pt x="466" y="166"/>
                  </a:moveTo>
                  <a:cubicBezTo>
                    <a:pt x="424" y="146"/>
                    <a:pt x="424" y="146"/>
                    <a:pt x="424" y="146"/>
                  </a:cubicBezTo>
                  <a:cubicBezTo>
                    <a:pt x="409" y="156"/>
                    <a:pt x="409" y="156"/>
                    <a:pt x="409" y="156"/>
                  </a:cubicBezTo>
                  <a:cubicBezTo>
                    <a:pt x="423" y="183"/>
                    <a:pt x="431" y="213"/>
                    <a:pt x="431" y="245"/>
                  </a:cubicBezTo>
                  <a:cubicBezTo>
                    <a:pt x="431" y="347"/>
                    <a:pt x="348" y="430"/>
                    <a:pt x="246" y="430"/>
                  </a:cubicBezTo>
                  <a:cubicBezTo>
                    <a:pt x="143" y="430"/>
                    <a:pt x="60" y="347"/>
                    <a:pt x="60" y="245"/>
                  </a:cubicBezTo>
                  <a:cubicBezTo>
                    <a:pt x="60" y="143"/>
                    <a:pt x="143" y="60"/>
                    <a:pt x="246" y="60"/>
                  </a:cubicBezTo>
                  <a:cubicBezTo>
                    <a:pt x="304" y="60"/>
                    <a:pt x="356" y="87"/>
                    <a:pt x="390" y="129"/>
                  </a:cubicBezTo>
                  <a:cubicBezTo>
                    <a:pt x="361" y="148"/>
                    <a:pt x="361" y="148"/>
                    <a:pt x="361" y="148"/>
                  </a:cubicBezTo>
                  <a:cubicBezTo>
                    <a:pt x="333" y="115"/>
                    <a:pt x="292" y="94"/>
                    <a:pt x="246" y="94"/>
                  </a:cubicBezTo>
                  <a:cubicBezTo>
                    <a:pt x="162" y="94"/>
                    <a:pt x="94" y="162"/>
                    <a:pt x="94" y="245"/>
                  </a:cubicBezTo>
                  <a:cubicBezTo>
                    <a:pt x="94" y="328"/>
                    <a:pt x="162" y="396"/>
                    <a:pt x="246" y="396"/>
                  </a:cubicBezTo>
                  <a:cubicBezTo>
                    <a:pt x="329" y="396"/>
                    <a:pt x="397" y="328"/>
                    <a:pt x="397" y="245"/>
                  </a:cubicBezTo>
                  <a:cubicBezTo>
                    <a:pt x="397" y="220"/>
                    <a:pt x="391" y="196"/>
                    <a:pt x="380" y="175"/>
                  </a:cubicBezTo>
                  <a:cubicBezTo>
                    <a:pt x="332" y="207"/>
                    <a:pt x="332" y="207"/>
                    <a:pt x="332" y="207"/>
                  </a:cubicBezTo>
                  <a:cubicBezTo>
                    <a:pt x="337" y="218"/>
                    <a:pt x="340" y="231"/>
                    <a:pt x="340" y="245"/>
                  </a:cubicBezTo>
                  <a:cubicBezTo>
                    <a:pt x="340" y="297"/>
                    <a:pt x="298" y="339"/>
                    <a:pt x="246" y="339"/>
                  </a:cubicBezTo>
                  <a:cubicBezTo>
                    <a:pt x="194" y="339"/>
                    <a:pt x="151" y="297"/>
                    <a:pt x="151" y="245"/>
                  </a:cubicBezTo>
                  <a:cubicBezTo>
                    <a:pt x="151" y="193"/>
                    <a:pt x="194" y="151"/>
                    <a:pt x="246" y="151"/>
                  </a:cubicBezTo>
                  <a:cubicBezTo>
                    <a:pt x="272" y="151"/>
                    <a:pt x="296" y="162"/>
                    <a:pt x="313" y="179"/>
                  </a:cubicBezTo>
                  <a:cubicBezTo>
                    <a:pt x="281" y="201"/>
                    <a:pt x="281" y="201"/>
                    <a:pt x="281" y="201"/>
                  </a:cubicBezTo>
                  <a:cubicBezTo>
                    <a:pt x="271" y="193"/>
                    <a:pt x="259" y="188"/>
                    <a:pt x="246" y="188"/>
                  </a:cubicBezTo>
                  <a:cubicBezTo>
                    <a:pt x="214" y="188"/>
                    <a:pt x="189" y="214"/>
                    <a:pt x="189" y="245"/>
                  </a:cubicBezTo>
                  <a:cubicBezTo>
                    <a:pt x="189" y="276"/>
                    <a:pt x="214" y="302"/>
                    <a:pt x="246" y="302"/>
                  </a:cubicBezTo>
                  <a:cubicBezTo>
                    <a:pt x="277" y="302"/>
                    <a:pt x="303" y="276"/>
                    <a:pt x="303" y="245"/>
                  </a:cubicBezTo>
                  <a:cubicBezTo>
                    <a:pt x="303" y="239"/>
                    <a:pt x="301" y="233"/>
                    <a:pt x="300" y="228"/>
                  </a:cubicBezTo>
                  <a:cubicBezTo>
                    <a:pt x="254" y="258"/>
                    <a:pt x="254" y="258"/>
                    <a:pt x="254" y="258"/>
                  </a:cubicBezTo>
                  <a:cubicBezTo>
                    <a:pt x="248" y="248"/>
                    <a:pt x="248" y="248"/>
                    <a:pt x="248" y="248"/>
                  </a:cubicBezTo>
                  <a:cubicBezTo>
                    <a:pt x="428" y="129"/>
                    <a:pt x="428" y="129"/>
                    <a:pt x="428" y="129"/>
                  </a:cubicBezTo>
                  <a:cubicBezTo>
                    <a:pt x="471" y="149"/>
                    <a:pt x="471" y="149"/>
                    <a:pt x="471" y="149"/>
                  </a:cubicBezTo>
                  <a:cubicBezTo>
                    <a:pt x="542" y="102"/>
                    <a:pt x="542" y="102"/>
                    <a:pt x="542" y="102"/>
                  </a:cubicBezTo>
                  <a:cubicBezTo>
                    <a:pt x="500" y="82"/>
                    <a:pt x="500" y="82"/>
                    <a:pt x="500" y="82"/>
                  </a:cubicBezTo>
                  <a:cubicBezTo>
                    <a:pt x="512" y="74"/>
                    <a:pt x="512" y="74"/>
                    <a:pt x="512" y="74"/>
                  </a:cubicBezTo>
                  <a:cubicBezTo>
                    <a:pt x="500" y="56"/>
                    <a:pt x="500" y="56"/>
                    <a:pt x="500" y="56"/>
                  </a:cubicBezTo>
                  <a:cubicBezTo>
                    <a:pt x="488" y="64"/>
                    <a:pt x="488" y="64"/>
                    <a:pt x="488" y="64"/>
                  </a:cubicBezTo>
                  <a:cubicBezTo>
                    <a:pt x="487" y="17"/>
                    <a:pt x="487" y="17"/>
                    <a:pt x="487" y="17"/>
                  </a:cubicBezTo>
                  <a:cubicBezTo>
                    <a:pt x="415" y="64"/>
                    <a:pt x="415" y="64"/>
                    <a:pt x="415" y="64"/>
                  </a:cubicBezTo>
                  <a:cubicBezTo>
                    <a:pt x="416" y="111"/>
                    <a:pt x="416" y="111"/>
                    <a:pt x="416" y="111"/>
                  </a:cubicBezTo>
                  <a:cubicBezTo>
                    <a:pt x="401" y="121"/>
                    <a:pt x="401" y="121"/>
                    <a:pt x="401" y="121"/>
                  </a:cubicBezTo>
                  <a:cubicBezTo>
                    <a:pt x="400" y="67"/>
                    <a:pt x="400" y="67"/>
                    <a:pt x="400" y="67"/>
                  </a:cubicBezTo>
                  <a:cubicBezTo>
                    <a:pt x="408" y="62"/>
                    <a:pt x="408" y="62"/>
                    <a:pt x="408" y="62"/>
                  </a:cubicBezTo>
                  <a:cubicBezTo>
                    <a:pt x="365" y="23"/>
                    <a:pt x="308" y="0"/>
                    <a:pt x="246" y="0"/>
                  </a:cubicBezTo>
                  <a:cubicBezTo>
                    <a:pt x="110" y="0"/>
                    <a:pt x="0" y="110"/>
                    <a:pt x="0" y="245"/>
                  </a:cubicBezTo>
                  <a:cubicBezTo>
                    <a:pt x="0" y="380"/>
                    <a:pt x="110" y="490"/>
                    <a:pt x="246" y="490"/>
                  </a:cubicBezTo>
                  <a:cubicBezTo>
                    <a:pt x="381" y="490"/>
                    <a:pt x="491" y="380"/>
                    <a:pt x="491" y="245"/>
                  </a:cubicBezTo>
                  <a:cubicBezTo>
                    <a:pt x="491" y="215"/>
                    <a:pt x="485" y="186"/>
                    <a:pt x="475" y="159"/>
                  </a:cubicBezTo>
                  <a:lnTo>
                    <a:pt x="466" y="166"/>
                  </a:lnTo>
                  <a:close/>
                </a:path>
              </a:pathLst>
            </a:custGeom>
            <a:solidFill>
              <a:schemeClr val="bg1"/>
            </a:solidFill>
            <a:ln>
              <a:noFill/>
            </a:ln>
          </p:spPr>
          <p:txBody>
            <a:bodyPr vert="horz" wrap="square" lIns="91419" tIns="45709" rIns="91419" bIns="45709"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endParaRPr lang="en-US" sz="2400">
                <a:solidFill>
                  <a:srgbClr val="000000"/>
                </a:solidFill>
                <a:latin typeface="Calibri"/>
              </a:endParaRPr>
            </a:p>
          </p:txBody>
        </p:sp>
        <p:sp>
          <p:nvSpPr>
            <p:cNvPr id="25" name="Rectangle 18"/>
            <p:cNvSpPr/>
            <p:nvPr/>
          </p:nvSpPr>
          <p:spPr>
            <a:xfrm>
              <a:off x="5669609" y="2692911"/>
              <a:ext cx="2863873" cy="1103872"/>
            </a:xfrm>
            <a:prstGeom prst="rect">
              <a:avLst/>
            </a:prstGeom>
          </p:spPr>
          <p:txBody>
            <a:bodyPr wrap="square">
              <a:spAutoFit/>
            </a:bodyPr>
            <a:lstStyle/>
            <a:p>
              <a:pPr algn="just" defTabSz="914400"/>
              <a:r>
                <a:rPr lang="en-US" altLang="zh-CN" sz="1600" dirty="0">
                  <a:latin typeface="Calibri" charset="0"/>
                </a:rPr>
                <a:t>Due to cultural differences, Asian and Western body language convey different meanings. For shoe in Asia, engaging in cross</a:t>
              </a:r>
              <a:r>
                <a:rPr lang="zh-CN" altLang="en-US" sz="1600" dirty="0">
                  <a:latin typeface="Calibri" charset="0"/>
                </a:rPr>
                <a:t>-</a:t>
              </a:r>
              <a:r>
                <a:rPr lang="en-US" altLang="zh-CN" sz="1600" dirty="0">
                  <a:latin typeface="Calibri" charset="0"/>
                </a:rPr>
                <a:t>cultural dialogue is critical to reducing negotiation and partnership mistakes that impact business development.</a:t>
              </a:r>
            </a:p>
          </p:txBody>
        </p:sp>
        <p:sp>
          <p:nvSpPr>
            <p:cNvPr id="27" name="Rectangle 20"/>
            <p:cNvSpPr/>
            <p:nvPr/>
          </p:nvSpPr>
          <p:spPr>
            <a:xfrm>
              <a:off x="571239" y="2598733"/>
              <a:ext cx="2863873" cy="1276289"/>
            </a:xfrm>
            <a:prstGeom prst="rect">
              <a:avLst/>
            </a:prstGeom>
          </p:spPr>
          <p:txBody>
            <a:bodyPr wrap="square">
              <a:spAutoFit/>
            </a:bodyPr>
            <a:lstStyle/>
            <a:p>
              <a:pPr algn="just" defTabSz="914400"/>
              <a:r>
                <a:rPr lang="en-US" sz="1600" dirty="0">
                  <a:latin typeface="Calibri"/>
                </a:rPr>
                <a:t>Cultural divergences lead to disparate interpretations of Chinese and Western nonverbal cues. </a:t>
              </a:r>
              <a:r>
                <a:rPr lang="en-US" altLang="zh-CN" sz="1600" dirty="0">
                  <a:latin typeface="Calibri" charset="0"/>
                </a:rPr>
                <a:t>Engaged in shoe retail entity in Asia,</a:t>
              </a:r>
              <a:r>
                <a:rPr lang="en-US" sz="1600" dirty="0">
                  <a:latin typeface="Calibri"/>
                </a:rPr>
                <a:t> fostering ongoing cross-cultural dialogue is essential to avert missteps in commercial dealings, thereby influencing business expansion.</a:t>
              </a:r>
            </a:p>
          </p:txBody>
        </p:sp>
        <p:sp>
          <p:nvSpPr>
            <p:cNvPr id="28" name="TextBox 16"/>
            <p:cNvSpPr txBox="1"/>
            <p:nvPr/>
          </p:nvSpPr>
          <p:spPr>
            <a:xfrm>
              <a:off x="5934344" y="3930475"/>
              <a:ext cx="2305179" cy="584403"/>
            </a:xfrm>
            <a:prstGeom prst="rect">
              <a:avLst/>
            </a:prstGeom>
            <a:noFill/>
          </p:spPr>
          <p:txBody>
            <a:bodyPr wrap="square" rtlCol="0">
              <a:spAutoFit/>
            </a:bodyPr>
            <a:lstStyle/>
            <a:p>
              <a:pPr defTabSz="914400"/>
              <a:r>
                <a:rPr lang="es-ES_tradnl" altLang="zh-CN" sz="2400" b="1" dirty="0">
                  <a:solidFill>
                    <a:srgbClr val="499B99"/>
                  </a:solidFill>
                  <a:latin typeface="微软雅黑" panose="020B0503020204020204" charset="-122"/>
                  <a:ea typeface="微软雅黑" panose="020B0503020204020204" charset="-122"/>
                </a:rPr>
                <a:t>Reduce misunderstandings</a:t>
              </a:r>
              <a:endParaRPr lang="en-US" altLang="zh-CN" sz="2400" b="1" dirty="0">
                <a:solidFill>
                  <a:srgbClr val="499B99"/>
                </a:solidFill>
                <a:latin typeface="微软雅黑" panose="020B0503020204020204" charset="-122"/>
                <a:ea typeface="微软雅黑" panose="020B0503020204020204" charset="-122"/>
              </a:endParaRPr>
            </a:p>
          </p:txBody>
        </p:sp>
        <p:sp>
          <p:nvSpPr>
            <p:cNvPr id="29" name="TextBox 18"/>
            <p:cNvSpPr txBox="1"/>
            <p:nvPr/>
          </p:nvSpPr>
          <p:spPr>
            <a:xfrm>
              <a:off x="871578" y="3930475"/>
              <a:ext cx="2509808" cy="411246"/>
            </a:xfrm>
            <a:prstGeom prst="rect">
              <a:avLst/>
            </a:prstGeom>
            <a:noFill/>
          </p:spPr>
          <p:txBody>
            <a:bodyPr wrap="square" rtlCol="0">
              <a:spAutoFit/>
            </a:bodyPr>
            <a:lstStyle/>
            <a:p>
              <a:pPr defTabSz="914400"/>
              <a:r>
                <a:rPr lang="es-ES_tradnl" altLang="zh-CN" sz="3200" b="1" dirty="0">
                  <a:solidFill>
                    <a:schemeClr val="accent3">
                      <a:lumMod val="60000"/>
                      <a:lumOff val="40000"/>
                    </a:schemeClr>
                  </a:solidFill>
                  <a:latin typeface="微软雅黑" panose="020B0503020204020204" charset="-122"/>
                  <a:ea typeface="微软雅黑" panose="020B0503020204020204" charset="-122"/>
                </a:rPr>
                <a:t>Trust building</a:t>
              </a:r>
              <a:endParaRPr lang="en-US" sz="3200" b="1" dirty="0">
                <a:solidFill>
                  <a:schemeClr val="accent3">
                    <a:lumMod val="60000"/>
                    <a:lumOff val="40000"/>
                  </a:schemeClr>
                </a:solidFill>
                <a:latin typeface="微软雅黑" panose="020B0503020204020204" charset="-122"/>
                <a:ea typeface="微软雅黑" panose="020B0503020204020204" charset="-122"/>
              </a:endParaRPr>
            </a:p>
          </p:txBody>
        </p:sp>
        <p:sp>
          <p:nvSpPr>
            <p:cNvPr id="30" name="TextBox 25"/>
            <p:cNvSpPr txBox="1"/>
            <p:nvPr/>
          </p:nvSpPr>
          <p:spPr>
            <a:xfrm>
              <a:off x="4288477" y="1638195"/>
              <a:ext cx="566815" cy="281314"/>
            </a:xfrm>
            <a:prstGeom prst="rect">
              <a:avLst/>
            </a:prstGeom>
            <a:noFill/>
          </p:spPr>
          <p:txBody>
            <a:bodyPr wrap="square" rtlCol="0">
              <a:spAutoFit/>
            </a:bodyPr>
            <a:lstStyle/>
            <a:p>
              <a:pPr defTabSz="914400"/>
              <a:r>
                <a:rPr lang="en-US" sz="2000" dirty="0">
                  <a:solidFill>
                    <a:srgbClr val="FFFFFF">
                      <a:lumMod val="50000"/>
                    </a:srgbClr>
                  </a:solidFill>
                  <a:latin typeface="Calibri"/>
                </a:rPr>
                <a:t>55K.</a:t>
              </a:r>
            </a:p>
          </p:txBody>
        </p:sp>
        <p:sp>
          <p:nvSpPr>
            <p:cNvPr id="31" name="TextBox 26"/>
            <p:cNvSpPr txBox="1"/>
            <p:nvPr/>
          </p:nvSpPr>
          <p:spPr>
            <a:xfrm>
              <a:off x="5171187" y="2134211"/>
              <a:ext cx="566815" cy="281314"/>
            </a:xfrm>
            <a:prstGeom prst="rect">
              <a:avLst/>
            </a:prstGeom>
            <a:noFill/>
          </p:spPr>
          <p:txBody>
            <a:bodyPr wrap="square" rtlCol="0">
              <a:spAutoFit/>
            </a:bodyPr>
            <a:lstStyle/>
            <a:p>
              <a:pPr defTabSz="914400"/>
              <a:r>
                <a:rPr lang="en-US" sz="2000" dirty="0">
                  <a:solidFill>
                    <a:srgbClr val="FFFFFF"/>
                  </a:solidFill>
                  <a:latin typeface="Calibri"/>
                </a:rPr>
                <a:t>18m.</a:t>
              </a:r>
            </a:p>
          </p:txBody>
        </p:sp>
        <p:sp>
          <p:nvSpPr>
            <p:cNvPr id="32" name="TextBox 27"/>
            <p:cNvSpPr txBox="1"/>
            <p:nvPr/>
          </p:nvSpPr>
          <p:spPr>
            <a:xfrm>
              <a:off x="3354477" y="2134211"/>
              <a:ext cx="566815" cy="281314"/>
            </a:xfrm>
            <a:prstGeom prst="rect">
              <a:avLst/>
            </a:prstGeom>
            <a:noFill/>
          </p:spPr>
          <p:txBody>
            <a:bodyPr wrap="square" rtlCol="0">
              <a:spAutoFit/>
            </a:bodyPr>
            <a:lstStyle/>
            <a:p>
              <a:pPr defTabSz="914400"/>
              <a:r>
                <a:rPr lang="en-US" sz="2000">
                  <a:solidFill>
                    <a:srgbClr val="FFFFFF"/>
                  </a:solidFill>
                  <a:latin typeface="Calibri"/>
                </a:rPr>
                <a:t>09$.</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fade">
                                      <p:cBhvr>
                                        <p:cTn id="10"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nvPicPr>
        <p:blipFill rotWithShape="1">
          <a:blip r:embed="rId2"/>
          <a:srcRect l="1719" t="1719" r="1719" b="85942"/>
          <a:stretch>
            <a:fillRect/>
          </a:stretch>
        </p:blipFill>
        <p:spPr>
          <a:xfrm>
            <a:off x="0" y="6644962"/>
            <a:ext cx="12192000" cy="213038"/>
          </a:xfrm>
          <a:prstGeom prst="rect">
            <a:avLst/>
          </a:prstGeom>
        </p:spPr>
      </p:pic>
      <p:pic>
        <p:nvPicPr>
          <p:cNvPr id="6" name="图片 5"/>
          <p:cNvPicPr>
            <a:picLocks noChangeAspect="1"/>
          </p:cNvPicPr>
          <p:nvPr/>
        </p:nvPicPr>
        <p:blipFill rotWithShape="1">
          <a:blip r:embed="rId2">
            <a:duotone>
              <a:prstClr val="black"/>
              <a:schemeClr val="tx2">
                <a:tint val="45000"/>
                <a:satMod val="400000"/>
              </a:schemeClr>
            </a:duotone>
          </a:blip>
          <a:srcRect l="1719" t="1719" r="1719" b="85942"/>
          <a:stretch>
            <a:fillRect/>
          </a:stretch>
        </p:blipFill>
        <p:spPr>
          <a:xfrm>
            <a:off x="-1623" y="873573"/>
            <a:ext cx="12192000" cy="213038"/>
          </a:xfrm>
          <a:prstGeom prst="rect">
            <a:avLst/>
          </a:prstGeom>
        </p:spPr>
      </p:pic>
      <p:pic>
        <p:nvPicPr>
          <p:cNvPr id="4" name="图片 3"/>
          <p:cNvPicPr>
            <a:picLocks noChangeAspect="1"/>
          </p:cNvPicPr>
          <p:nvPr/>
        </p:nvPicPr>
        <p:blipFill rotWithShape="1">
          <a:blip r:embed="rId2"/>
          <a:srcRect l="1719" t="1719" r="1719" b="85942"/>
          <a:stretch>
            <a:fillRect/>
          </a:stretch>
        </p:blipFill>
        <p:spPr>
          <a:xfrm>
            <a:off x="0" y="0"/>
            <a:ext cx="12192000" cy="876300"/>
          </a:xfrm>
          <a:prstGeom prst="rect">
            <a:avLst/>
          </a:prstGeom>
        </p:spPr>
      </p:pic>
      <p:sp>
        <p:nvSpPr>
          <p:cNvPr id="7" name="文本框 6"/>
          <p:cNvSpPr txBox="1"/>
          <p:nvPr/>
        </p:nvSpPr>
        <p:spPr>
          <a:xfrm>
            <a:off x="631772" y="212965"/>
            <a:ext cx="10588942" cy="461665"/>
          </a:xfrm>
          <a:prstGeom prst="rect">
            <a:avLst/>
          </a:prstGeom>
          <a:noFill/>
        </p:spPr>
        <p:txBody>
          <a:bodyPr wrap="square" rtlCol="0">
            <a:spAutoFit/>
            <a:scene3d>
              <a:camera prst="orthographicFront"/>
              <a:lightRig rig="threePt" dir="t"/>
            </a:scene3d>
            <a:sp3d contourW="12700"/>
          </a:bodyPr>
          <a:lstStyle>
            <a:defPPr>
              <a:defRPr lang="zh-CN"/>
            </a:defPPr>
            <a:lvl1pPr>
              <a:defRPr sz="4000" b="1">
                <a:solidFill>
                  <a:schemeClr val="bg1"/>
                </a:solidFill>
              </a:defRPr>
            </a:lvl1p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400" b="1" i="0" u="none" strike="noStrike" kern="1200" cap="none" spc="0" normalizeH="0" baseline="0" noProof="0" dirty="0">
                <a:ln>
                  <a:noFill/>
                </a:ln>
                <a:solidFill>
                  <a:prstClr val="white"/>
                </a:solidFill>
                <a:effectLst/>
                <a:uLnTx/>
                <a:uFillTx/>
                <a:latin typeface="Arial" panose="020B0604020202020204"/>
                <a:ea typeface="微软雅黑"/>
                <a:cs typeface="+mn-cs"/>
              </a:rPr>
              <a:t>Reasons for failure of IBC and international relations construction</a:t>
            </a:r>
            <a:endParaRPr kumimoji="0" lang="zh-CN" altLang="en-US" sz="2400" b="1" i="0" u="none" strike="noStrike" kern="1200" cap="none" spc="0" normalizeH="0" baseline="0" noProof="0" dirty="0">
              <a:ln>
                <a:noFill/>
              </a:ln>
              <a:solidFill>
                <a:prstClr val="white"/>
              </a:solidFill>
              <a:effectLst/>
              <a:uLnTx/>
              <a:uFillTx/>
              <a:latin typeface="Arial" panose="020B0604020202020204"/>
              <a:ea typeface="微软雅黑"/>
              <a:cs typeface="+mn-cs"/>
            </a:endParaRPr>
          </a:p>
        </p:txBody>
      </p:sp>
      <p:sp>
        <p:nvSpPr>
          <p:cNvPr id="2" name="椭圆 1"/>
          <p:cNvSpPr/>
          <p:nvPr/>
        </p:nvSpPr>
        <p:spPr>
          <a:xfrm>
            <a:off x="882093" y="1815030"/>
            <a:ext cx="852992" cy="852992"/>
          </a:xfrm>
          <a:prstGeom prst="ellipse">
            <a:avLst/>
          </a:prstGeom>
          <a:solidFill>
            <a:srgbClr val="499B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panose="020B0604020202020204"/>
              <a:ea typeface="微软雅黑"/>
              <a:cs typeface="+mn-cs"/>
            </a:endParaRPr>
          </a:p>
        </p:txBody>
      </p:sp>
      <p:sp>
        <p:nvSpPr>
          <p:cNvPr id="10" name="矩形: 圆角 9"/>
          <p:cNvSpPr/>
          <p:nvPr/>
        </p:nvSpPr>
        <p:spPr>
          <a:xfrm>
            <a:off x="855307" y="2782843"/>
            <a:ext cx="3237941" cy="2898421"/>
          </a:xfrm>
          <a:prstGeom prst="roundRect">
            <a:avLst>
              <a:gd name="adj" fmla="val 0"/>
            </a:avLst>
          </a:prstGeom>
          <a:solidFill>
            <a:srgbClr val="499B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Arial" panose="020B0604020202020204"/>
              <a:ea typeface="微软雅黑"/>
              <a:cs typeface="+mn-cs"/>
            </a:endParaRPr>
          </a:p>
        </p:txBody>
      </p:sp>
      <p:sp>
        <p:nvSpPr>
          <p:cNvPr id="12" name="椭圆 11"/>
          <p:cNvSpPr/>
          <p:nvPr/>
        </p:nvSpPr>
        <p:spPr>
          <a:xfrm>
            <a:off x="4377499" y="1783556"/>
            <a:ext cx="852992" cy="852992"/>
          </a:xfrm>
          <a:prstGeom prst="ellipse">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panose="020B0604020202020204"/>
              <a:ea typeface="微软雅黑"/>
              <a:cs typeface="+mn-cs"/>
            </a:endParaRPr>
          </a:p>
        </p:txBody>
      </p:sp>
      <p:sp>
        <p:nvSpPr>
          <p:cNvPr id="13" name="矩形: 圆角 12"/>
          <p:cNvSpPr/>
          <p:nvPr/>
        </p:nvSpPr>
        <p:spPr>
          <a:xfrm>
            <a:off x="4566646" y="2790746"/>
            <a:ext cx="3237941" cy="2890518"/>
          </a:xfrm>
          <a:prstGeom prst="roundRect">
            <a:avLst>
              <a:gd name="adj" fmla="val 0"/>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Arial" panose="020B0604020202020204"/>
              <a:ea typeface="微软雅黑"/>
              <a:cs typeface="+mn-cs"/>
            </a:endParaRPr>
          </a:p>
        </p:txBody>
      </p:sp>
      <p:sp>
        <p:nvSpPr>
          <p:cNvPr id="15" name="椭圆 14"/>
          <p:cNvSpPr/>
          <p:nvPr/>
        </p:nvSpPr>
        <p:spPr>
          <a:xfrm>
            <a:off x="8036416" y="1782282"/>
            <a:ext cx="852992" cy="852992"/>
          </a:xfrm>
          <a:prstGeom prst="ellipse">
            <a:avLst/>
          </a:prstGeom>
          <a:solidFill>
            <a:srgbClr val="3468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panose="020B0604020202020204"/>
              <a:ea typeface="微软雅黑"/>
              <a:cs typeface="+mn-cs"/>
            </a:endParaRPr>
          </a:p>
        </p:txBody>
      </p:sp>
      <p:sp>
        <p:nvSpPr>
          <p:cNvPr id="16" name="矩形: 圆角 15"/>
          <p:cNvSpPr/>
          <p:nvPr/>
        </p:nvSpPr>
        <p:spPr>
          <a:xfrm>
            <a:off x="8271164" y="2790746"/>
            <a:ext cx="3237941" cy="2890518"/>
          </a:xfrm>
          <a:prstGeom prst="roundRect">
            <a:avLst>
              <a:gd name="adj" fmla="val 0"/>
            </a:avLst>
          </a:prstGeom>
          <a:solidFill>
            <a:srgbClr val="3468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Arial" panose="020B0604020202020204"/>
              <a:ea typeface="微软雅黑"/>
              <a:cs typeface="+mn-cs"/>
            </a:endParaRPr>
          </a:p>
        </p:txBody>
      </p:sp>
      <p:sp>
        <p:nvSpPr>
          <p:cNvPr id="21" name="椭圆 20"/>
          <p:cNvSpPr/>
          <p:nvPr/>
        </p:nvSpPr>
        <p:spPr>
          <a:xfrm>
            <a:off x="1098020" y="1996823"/>
            <a:ext cx="440506" cy="44050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panose="020B0604020202020204"/>
              <a:ea typeface="微软雅黑"/>
              <a:cs typeface="+mn-cs"/>
            </a:endParaRPr>
          </a:p>
        </p:txBody>
      </p:sp>
      <p:sp>
        <p:nvSpPr>
          <p:cNvPr id="22" name="椭圆 21"/>
          <p:cNvSpPr/>
          <p:nvPr/>
        </p:nvSpPr>
        <p:spPr>
          <a:xfrm>
            <a:off x="4566646" y="1988525"/>
            <a:ext cx="440506" cy="44050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panose="020B0604020202020204"/>
              <a:ea typeface="微软雅黑"/>
              <a:cs typeface="+mn-cs"/>
            </a:endParaRPr>
          </a:p>
        </p:txBody>
      </p:sp>
      <p:sp>
        <p:nvSpPr>
          <p:cNvPr id="23" name="椭圆 22"/>
          <p:cNvSpPr/>
          <p:nvPr/>
        </p:nvSpPr>
        <p:spPr>
          <a:xfrm>
            <a:off x="8242659" y="1953380"/>
            <a:ext cx="440506" cy="44050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panose="020B0604020202020204"/>
              <a:ea typeface="微软雅黑"/>
              <a:cs typeface="+mn-cs"/>
            </a:endParaRPr>
          </a:p>
        </p:txBody>
      </p:sp>
      <p:sp>
        <p:nvSpPr>
          <p:cNvPr id="24" name="矩形 23"/>
          <p:cNvSpPr/>
          <p:nvPr/>
        </p:nvSpPr>
        <p:spPr>
          <a:xfrm>
            <a:off x="1722335" y="1877925"/>
            <a:ext cx="2241974" cy="656077"/>
          </a:xfrm>
          <a:prstGeom prst="rect">
            <a:avLst/>
          </a:prstGeom>
          <a:noFill/>
        </p:spPr>
        <p:txBody>
          <a:bodyPr wrap="square" rtlCol="0">
            <a:spAutoFit/>
            <a:scene3d>
              <a:camera prst="orthographicFront"/>
              <a:lightRig rig="threePt" dir="t">
                <a:rot lat="0" lon="0" rev="0"/>
              </a:lightRig>
            </a:scene3d>
            <a:sp3d contourW="12700"/>
          </a:bodyPr>
          <a:lstStyle/>
          <a:p>
            <a:pPr lvl="0">
              <a:lnSpc>
                <a:spcPct val="120000"/>
              </a:lnSpc>
              <a:defRPr/>
            </a:pPr>
            <a:r>
              <a:rPr lang="en-US" altLang="zh-CN" sz="1600" b="1" dirty="0">
                <a:solidFill>
                  <a:srgbClr val="499B99"/>
                </a:solidFill>
              </a:rPr>
              <a:t>Neglect of differences in values</a:t>
            </a:r>
            <a:endParaRPr kumimoji="0" lang="zh-CN" altLang="en-US" sz="1600" b="1" i="0" u="none" strike="noStrike" kern="1200" cap="none" spc="0" normalizeH="0" baseline="0" noProof="0" dirty="0">
              <a:ln>
                <a:noFill/>
              </a:ln>
              <a:solidFill>
                <a:srgbClr val="499B99"/>
              </a:solidFill>
              <a:effectLst/>
              <a:uLnTx/>
              <a:uFillTx/>
              <a:latin typeface="Arial" panose="020B0604020202020204"/>
              <a:ea typeface="微软雅黑"/>
              <a:cs typeface="+mn-cs"/>
            </a:endParaRPr>
          </a:p>
        </p:txBody>
      </p:sp>
      <p:sp>
        <p:nvSpPr>
          <p:cNvPr id="25" name="矩形 24"/>
          <p:cNvSpPr/>
          <p:nvPr/>
        </p:nvSpPr>
        <p:spPr>
          <a:xfrm>
            <a:off x="5321931" y="1976146"/>
            <a:ext cx="2241974" cy="360612"/>
          </a:xfrm>
          <a:prstGeom prst="rect">
            <a:avLst/>
          </a:prstGeom>
          <a:noFill/>
        </p:spPr>
        <p:txBody>
          <a:bodyPr wrap="square" rtlCol="0">
            <a:spAutoFit/>
            <a:scene3d>
              <a:camera prst="orthographicFront"/>
              <a:lightRig rig="threePt" dir="t">
                <a:rot lat="0" lon="0" rev="0"/>
              </a:lightRig>
            </a:scene3d>
            <a:sp3d contourW="12700"/>
          </a:bodyPr>
          <a:lstStyle/>
          <a:p>
            <a:pPr lvl="0">
              <a:lnSpc>
                <a:spcPct val="120000"/>
              </a:lnSpc>
              <a:defRPr/>
            </a:pPr>
            <a:r>
              <a:rPr lang="es-ES_tradnl" altLang="zh-CN" sz="1600" b="1" dirty="0">
                <a:solidFill>
                  <a:schemeClr val="accent2">
                    <a:lumMod val="60000"/>
                    <a:lumOff val="40000"/>
                  </a:schemeClr>
                </a:solidFill>
              </a:rPr>
              <a:t>Cultural conflict</a:t>
            </a:r>
            <a:endParaRPr kumimoji="0" lang="zh-CN" altLang="en-US" sz="1600" b="1" i="0" u="none" strike="noStrike" kern="1200" cap="none" spc="0" normalizeH="0" baseline="0" noProof="0" dirty="0">
              <a:ln>
                <a:noFill/>
              </a:ln>
              <a:solidFill>
                <a:schemeClr val="accent2">
                  <a:lumMod val="60000"/>
                  <a:lumOff val="40000"/>
                </a:schemeClr>
              </a:solidFill>
              <a:effectLst/>
              <a:uLnTx/>
              <a:uFillTx/>
              <a:latin typeface="Arial" panose="020B0604020202020204"/>
              <a:ea typeface="微软雅黑"/>
              <a:cs typeface="+mn-cs"/>
            </a:endParaRPr>
          </a:p>
        </p:txBody>
      </p:sp>
      <p:sp>
        <p:nvSpPr>
          <p:cNvPr id="26" name="矩形 25"/>
          <p:cNvSpPr/>
          <p:nvPr/>
        </p:nvSpPr>
        <p:spPr>
          <a:xfrm>
            <a:off x="8978740" y="1897803"/>
            <a:ext cx="2241974" cy="656077"/>
          </a:xfrm>
          <a:prstGeom prst="rect">
            <a:avLst/>
          </a:prstGeom>
          <a:noFill/>
        </p:spPr>
        <p:txBody>
          <a:bodyPr wrap="square" rtlCol="0">
            <a:spAutoFit/>
            <a:scene3d>
              <a:camera prst="orthographicFront"/>
              <a:lightRig rig="threePt" dir="t">
                <a:rot lat="0" lon="0" rev="0"/>
              </a:lightRig>
            </a:scene3d>
            <a:sp3d contourW="12700"/>
          </a:bodyPr>
          <a:lstStyle/>
          <a:p>
            <a:pPr lvl="0">
              <a:lnSpc>
                <a:spcPct val="120000"/>
              </a:lnSpc>
              <a:defRPr/>
            </a:pPr>
            <a:r>
              <a:rPr lang="en-US" altLang="zh-CN" sz="1600" b="1" dirty="0">
                <a:solidFill>
                  <a:srgbClr val="346866"/>
                </a:solidFill>
              </a:rPr>
              <a:t>Ignoring differences in business etiquette</a:t>
            </a:r>
            <a:endParaRPr kumimoji="0" lang="zh-CN" altLang="en-US" sz="1600" b="1" i="0" u="none" strike="noStrike" kern="1200" cap="none" spc="0" normalizeH="0" baseline="0" noProof="0" dirty="0">
              <a:ln>
                <a:noFill/>
              </a:ln>
              <a:solidFill>
                <a:srgbClr val="346866"/>
              </a:solidFill>
              <a:effectLst/>
              <a:uLnTx/>
              <a:uFillTx/>
              <a:latin typeface="Arial" panose="020B0604020202020204"/>
              <a:ea typeface="微软雅黑"/>
              <a:cs typeface="+mn-cs"/>
            </a:endParaRPr>
          </a:p>
        </p:txBody>
      </p:sp>
      <p:sp>
        <p:nvSpPr>
          <p:cNvPr id="27" name="矩形 26"/>
          <p:cNvSpPr/>
          <p:nvPr/>
        </p:nvSpPr>
        <p:spPr>
          <a:xfrm>
            <a:off x="963816" y="2833621"/>
            <a:ext cx="2988218" cy="2416810"/>
          </a:xfrm>
          <a:prstGeom prst="rect">
            <a:avLst/>
          </a:prstGeom>
          <a:noFill/>
        </p:spPr>
        <p:txBody>
          <a:bodyPr wrap="square" rtlCol="0">
            <a:spAutoFit/>
            <a:scene3d>
              <a:camera prst="orthographicFront"/>
              <a:lightRig rig="threePt" dir="t">
                <a:rot lat="0" lon="0" rev="0"/>
              </a:lightRig>
            </a:scene3d>
            <a:sp3d contourW="12700"/>
          </a:bodyPr>
          <a:lstStyle/>
          <a:p>
            <a:pPr lvl="0" algn="just">
              <a:lnSpc>
                <a:spcPct val="120000"/>
              </a:lnSpc>
              <a:defRPr/>
            </a:pPr>
            <a:r>
              <a:rPr lang="en-US" altLang="zh-CN" sz="1400" dirty="0">
                <a:solidFill>
                  <a:prstClr val="white"/>
                </a:solidFill>
              </a:rPr>
              <a:t>Intrinsic value disparities exist between Eastern and Western cultures. For the shoe Group's push into Asia,preemptive cultural acumen is pivotal to surmounting communication barriers, thereby enhancing the likelihood of successful international business ventures.</a:t>
            </a:r>
            <a:endParaRPr kumimoji="0" lang="zh-CN" altLang="en-US" sz="1400" b="0" i="0" u="none" strike="noStrike" kern="1200" cap="none" spc="0" normalizeH="0" baseline="0" noProof="0" dirty="0">
              <a:ln>
                <a:noFill/>
              </a:ln>
              <a:solidFill>
                <a:prstClr val="white"/>
              </a:solidFill>
              <a:effectLst/>
              <a:uLnTx/>
              <a:uFillTx/>
              <a:latin typeface="Arial" panose="020B0604020202020204"/>
              <a:ea typeface="微软雅黑"/>
              <a:cs typeface="+mn-cs"/>
            </a:endParaRPr>
          </a:p>
        </p:txBody>
      </p:sp>
      <p:sp>
        <p:nvSpPr>
          <p:cNvPr id="28" name="矩形 27"/>
          <p:cNvSpPr/>
          <p:nvPr/>
        </p:nvSpPr>
        <p:spPr>
          <a:xfrm>
            <a:off x="4688367" y="2819893"/>
            <a:ext cx="3024702" cy="2395336"/>
          </a:xfrm>
          <a:prstGeom prst="rect">
            <a:avLst/>
          </a:prstGeom>
          <a:noFill/>
        </p:spPr>
        <p:txBody>
          <a:bodyPr wrap="square" rtlCol="0">
            <a:spAutoFit/>
            <a:scene3d>
              <a:camera prst="orthographicFront"/>
              <a:lightRig rig="threePt" dir="t">
                <a:rot lat="0" lon="0" rev="0"/>
              </a:lightRig>
            </a:scene3d>
            <a:sp3d contourW="12700"/>
          </a:bodyPr>
          <a:lstStyle/>
          <a:p>
            <a:pPr lvl="0" algn="just">
              <a:lnSpc>
                <a:spcPct val="120000"/>
              </a:lnSpc>
              <a:defRPr/>
            </a:pPr>
            <a:r>
              <a:rPr lang="en-US" altLang="zh-CN" sz="1400" dirty="0">
                <a:solidFill>
                  <a:prstClr val="white"/>
                </a:solidFill>
              </a:rPr>
              <a:t>A multinational business team, tasked with Asian market expansion, may confront cultural discord. Western staff prioritize personal accomplishment and efficiency, contrasting with Asian values on group consensus and harmony, potentially impeding team synergy and the firm’s Asian IBC endeavors.</a:t>
            </a:r>
            <a:endParaRPr kumimoji="0" lang="zh-CN" altLang="en-US" sz="1400" b="0" i="0" u="none" strike="noStrike" kern="1200" cap="none" spc="0" normalizeH="0" baseline="0" noProof="0" dirty="0">
              <a:ln>
                <a:noFill/>
              </a:ln>
              <a:solidFill>
                <a:prstClr val="white"/>
              </a:solidFill>
              <a:effectLst/>
              <a:uLnTx/>
              <a:uFillTx/>
              <a:latin typeface="Arial" panose="020B0604020202020204"/>
              <a:ea typeface="微软雅黑"/>
              <a:cs typeface="+mn-cs"/>
            </a:endParaRPr>
          </a:p>
        </p:txBody>
      </p:sp>
      <p:sp>
        <p:nvSpPr>
          <p:cNvPr id="29" name="矩形 28"/>
          <p:cNvSpPr/>
          <p:nvPr/>
        </p:nvSpPr>
        <p:spPr>
          <a:xfrm>
            <a:off x="8302379" y="2768864"/>
            <a:ext cx="3175510" cy="2933700"/>
          </a:xfrm>
          <a:prstGeom prst="rect">
            <a:avLst/>
          </a:prstGeom>
          <a:noFill/>
        </p:spPr>
        <p:txBody>
          <a:bodyPr wrap="square" rtlCol="0">
            <a:spAutoFit/>
            <a:scene3d>
              <a:camera prst="orthographicFront"/>
              <a:lightRig rig="threePt" dir="t">
                <a:rot lat="0" lon="0" rev="0"/>
              </a:lightRig>
            </a:scene3d>
            <a:sp3d contourW="12700"/>
          </a:bodyPr>
          <a:lstStyle/>
          <a:p>
            <a:pPr lvl="0" algn="just">
              <a:lnSpc>
                <a:spcPct val="120000"/>
              </a:lnSpc>
              <a:defRPr/>
            </a:pPr>
            <a:r>
              <a:rPr lang="en-US" altLang="zh-CN" sz="1400" dirty="0">
                <a:solidFill>
                  <a:prstClr val="white"/>
                </a:solidFill>
              </a:rPr>
              <a:t>In the context of international business expansion, adherence to Asian business etiquette is of Paramount importance. The shoe representative's lack of agreement awareness may be considered offensive and hinder cooperative efforts. In addition, regional differences in banquet etiquette and gift</a:t>
            </a:r>
            <a:r>
              <a:rPr lang="zh-CN" altLang="en-US" sz="1400" dirty="0">
                <a:solidFill>
                  <a:prstClr val="white"/>
                </a:solidFill>
              </a:rPr>
              <a:t>-</a:t>
            </a:r>
            <a:r>
              <a:rPr lang="en-US" altLang="zh-CN" sz="1400" dirty="0">
                <a:solidFill>
                  <a:prstClr val="white"/>
                </a:solidFill>
              </a:rPr>
              <a:t>giving habits may be frowned upon by partners if ignored.</a:t>
            </a:r>
          </a:p>
        </p:txBody>
      </p:sp>
      <p:sp>
        <p:nvSpPr>
          <p:cNvPr id="3" name="矩形 2"/>
          <p:cNvSpPr/>
          <p:nvPr/>
        </p:nvSpPr>
        <p:spPr>
          <a:xfrm>
            <a:off x="963816" y="1218831"/>
            <a:ext cx="10801350" cy="429861"/>
          </a:xfrm>
          <a:prstGeom prst="rect">
            <a:avLst/>
          </a:prstGeom>
          <a:noFill/>
        </p:spPr>
        <p:txBody>
          <a:bodyPr wrap="square" rtlCol="0">
            <a:spAutoFit/>
            <a:scene3d>
              <a:camera prst="orthographicFront"/>
              <a:lightRig rig="threePt" dir="t">
                <a:rot lat="0" lon="0" rev="0"/>
              </a:lightRig>
            </a:scene3d>
            <a:sp3d contourW="12700"/>
          </a:bodyPr>
          <a:lstStyle/>
          <a:p>
            <a:pPr>
              <a:lnSpc>
                <a:spcPct val="120000"/>
              </a:lnSpc>
            </a:pPr>
            <a:r>
              <a:rPr lang="zh-CN" altLang="en-US" sz="2000" b="1" dirty="0">
                <a:solidFill>
                  <a:srgbClr val="F55F13"/>
                </a:solidFill>
              </a:rPr>
              <a:t>（</a:t>
            </a:r>
            <a:r>
              <a:rPr lang="en-US" altLang="zh-CN" sz="2000" b="1" dirty="0">
                <a:solidFill>
                  <a:srgbClr val="F55F13"/>
                </a:solidFill>
              </a:rPr>
              <a:t>1</a:t>
            </a:r>
            <a:r>
              <a:rPr lang="zh-CN" altLang="en-US" sz="2000" b="1" dirty="0">
                <a:solidFill>
                  <a:srgbClr val="F55F13"/>
                </a:solidFill>
              </a:rPr>
              <a:t>）</a:t>
            </a:r>
            <a:r>
              <a:rPr lang="en-US" altLang="zh-CN" sz="2000" b="1" dirty="0">
                <a:solidFill>
                  <a:srgbClr val="F55F13"/>
                </a:solidFill>
              </a:rPr>
              <a:t>Language communication disorder</a:t>
            </a:r>
            <a:endParaRPr lang="zh-CN" altLang="en-US" sz="2000" b="1" dirty="0">
              <a:solidFill>
                <a:srgbClr val="F55F1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par>
                                <p:cTn id="15" presetID="10"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500"/>
                                        <p:tgtEl>
                                          <p:spTgt spid="15"/>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fade">
                                      <p:cBhvr>
                                        <p:cTn id="29" dur="500"/>
                                        <p:tgtEl>
                                          <p:spTgt spid="16"/>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500"/>
                                        <p:tgtEl>
                                          <p:spTgt spid="21"/>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fade">
                                      <p:cBhvr>
                                        <p:cTn id="35" dur="500"/>
                                        <p:tgtEl>
                                          <p:spTgt spid="22"/>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3"/>
                                        </p:tgtEl>
                                        <p:attrNameLst>
                                          <p:attrName>style.visibility</p:attrName>
                                        </p:attrNameLst>
                                      </p:cBhvr>
                                      <p:to>
                                        <p:strVal val="visible"/>
                                      </p:to>
                                    </p:set>
                                    <p:animEffect transition="in" filter="fade">
                                      <p:cBhvr>
                                        <p:cTn id="38" dur="500"/>
                                        <p:tgtEl>
                                          <p:spTgt spid="23"/>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4"/>
                                        </p:tgtEl>
                                        <p:attrNameLst>
                                          <p:attrName>style.visibility</p:attrName>
                                        </p:attrNameLst>
                                      </p:cBhvr>
                                      <p:to>
                                        <p:strVal val="visible"/>
                                      </p:to>
                                    </p:set>
                                    <p:animEffect transition="in" filter="fade">
                                      <p:cBhvr>
                                        <p:cTn id="41" dur="500"/>
                                        <p:tgtEl>
                                          <p:spTgt spid="24"/>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5"/>
                                        </p:tgtEl>
                                        <p:attrNameLst>
                                          <p:attrName>style.visibility</p:attrName>
                                        </p:attrNameLst>
                                      </p:cBhvr>
                                      <p:to>
                                        <p:strVal val="visible"/>
                                      </p:to>
                                    </p:set>
                                    <p:animEffect transition="in" filter="fade">
                                      <p:cBhvr>
                                        <p:cTn id="44" dur="500"/>
                                        <p:tgtEl>
                                          <p:spTgt spid="25"/>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6"/>
                                        </p:tgtEl>
                                        <p:attrNameLst>
                                          <p:attrName>style.visibility</p:attrName>
                                        </p:attrNameLst>
                                      </p:cBhvr>
                                      <p:to>
                                        <p:strVal val="visible"/>
                                      </p:to>
                                    </p:set>
                                    <p:animEffect transition="in" filter="fade">
                                      <p:cBhvr>
                                        <p:cTn id="47" dur="500"/>
                                        <p:tgtEl>
                                          <p:spTgt spid="26"/>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27"/>
                                        </p:tgtEl>
                                        <p:attrNameLst>
                                          <p:attrName>style.visibility</p:attrName>
                                        </p:attrNameLst>
                                      </p:cBhvr>
                                      <p:to>
                                        <p:strVal val="visible"/>
                                      </p:to>
                                    </p:set>
                                    <p:animEffect transition="in" filter="fade">
                                      <p:cBhvr>
                                        <p:cTn id="50" dur="500"/>
                                        <p:tgtEl>
                                          <p:spTgt spid="27"/>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28"/>
                                        </p:tgtEl>
                                        <p:attrNameLst>
                                          <p:attrName>style.visibility</p:attrName>
                                        </p:attrNameLst>
                                      </p:cBhvr>
                                      <p:to>
                                        <p:strVal val="visible"/>
                                      </p:to>
                                    </p:set>
                                    <p:animEffect transition="in" filter="fade">
                                      <p:cBhvr>
                                        <p:cTn id="53" dur="500"/>
                                        <p:tgtEl>
                                          <p:spTgt spid="28"/>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29"/>
                                        </p:tgtEl>
                                        <p:attrNameLst>
                                          <p:attrName>style.visibility</p:attrName>
                                        </p:attrNameLst>
                                      </p:cBhvr>
                                      <p:to>
                                        <p:strVal val="visible"/>
                                      </p:to>
                                    </p:set>
                                    <p:animEffect transition="in" filter="fade">
                                      <p:cBhvr>
                                        <p:cTn id="56"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0" grpId="0" animBg="1"/>
      <p:bldP spid="12" grpId="0" animBg="1"/>
      <p:bldP spid="13" grpId="0" animBg="1"/>
      <p:bldP spid="15" grpId="0" animBg="1"/>
      <p:bldP spid="16" grpId="0" animBg="1"/>
      <p:bldP spid="21" grpId="0" animBg="1"/>
      <p:bldP spid="22" grpId="0" animBg="1"/>
      <p:bldP spid="23" grpId="0" animBg="1"/>
      <p:bldP spid="24" grpId="0"/>
      <p:bldP spid="25" grpId="0"/>
      <p:bldP spid="26" grpId="0"/>
      <p:bldP spid="27" grpId="0"/>
      <p:bldP spid="28" grpId="0"/>
      <p:bldP spid="29"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图片占位符 20"/>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l="18000" r="18000"/>
          <a:stretch>
            <a:fillRect/>
          </a:stretch>
        </p:blipFill>
        <p:spPr>
          <a:ln w="19050">
            <a:solidFill>
              <a:srgbClr val="499B99"/>
            </a:solidFill>
          </a:ln>
        </p:spPr>
      </p:pic>
      <p:pic>
        <p:nvPicPr>
          <p:cNvPr id="23" name="图片占位符 22"/>
          <p:cNvPicPr>
            <a:picLocks noGrp="1" noChangeAspect="1"/>
          </p:cNvPicPr>
          <p:nvPr>
            <p:ph type="pic" sz="quarter" idx="11"/>
          </p:nvPr>
        </p:nvPicPr>
        <p:blipFill>
          <a:blip r:embed="rId3" cstate="print">
            <a:extLst>
              <a:ext uri="{28A0092B-C50C-407E-A947-70E740481C1C}">
                <a14:useLocalDpi xmlns:a14="http://schemas.microsoft.com/office/drawing/2010/main" val="0"/>
              </a:ext>
            </a:extLst>
          </a:blip>
          <a:srcRect l="12500" r="12500"/>
          <a:stretch>
            <a:fillRect/>
          </a:stretch>
        </p:blipFill>
        <p:spPr>
          <a:xfrm>
            <a:off x="6325796" y="3189980"/>
            <a:ext cx="1336134" cy="1336132"/>
          </a:xfrm>
          <a:ln w="19050">
            <a:solidFill>
              <a:srgbClr val="499B99"/>
            </a:solidFill>
          </a:ln>
        </p:spPr>
      </p:pic>
      <p:pic>
        <p:nvPicPr>
          <p:cNvPr id="5" name="图片 4"/>
          <p:cNvPicPr>
            <a:picLocks noChangeAspect="1"/>
          </p:cNvPicPr>
          <p:nvPr/>
        </p:nvPicPr>
        <p:blipFill rotWithShape="1">
          <a:blip r:embed="rId4"/>
          <a:srcRect l="1719" t="1719" r="1719" b="85942"/>
          <a:stretch>
            <a:fillRect/>
          </a:stretch>
        </p:blipFill>
        <p:spPr>
          <a:xfrm>
            <a:off x="0" y="6644962"/>
            <a:ext cx="12192000" cy="213038"/>
          </a:xfrm>
          <a:prstGeom prst="rect">
            <a:avLst/>
          </a:prstGeom>
        </p:spPr>
      </p:pic>
      <p:pic>
        <p:nvPicPr>
          <p:cNvPr id="6" name="图片 5"/>
          <p:cNvPicPr>
            <a:picLocks noChangeAspect="1"/>
          </p:cNvPicPr>
          <p:nvPr/>
        </p:nvPicPr>
        <p:blipFill rotWithShape="1">
          <a:blip r:embed="rId4">
            <a:duotone>
              <a:prstClr val="black"/>
              <a:schemeClr val="tx2">
                <a:tint val="45000"/>
                <a:satMod val="400000"/>
              </a:schemeClr>
            </a:duotone>
          </a:blip>
          <a:srcRect l="1719" t="1719" r="1719" b="85942"/>
          <a:stretch>
            <a:fillRect/>
          </a:stretch>
        </p:blipFill>
        <p:spPr>
          <a:xfrm>
            <a:off x="0" y="777562"/>
            <a:ext cx="12192000" cy="213038"/>
          </a:xfrm>
          <a:prstGeom prst="rect">
            <a:avLst/>
          </a:prstGeom>
        </p:spPr>
      </p:pic>
      <p:pic>
        <p:nvPicPr>
          <p:cNvPr id="4" name="图片 3"/>
          <p:cNvPicPr>
            <a:picLocks noChangeAspect="1"/>
          </p:cNvPicPr>
          <p:nvPr/>
        </p:nvPicPr>
        <p:blipFill rotWithShape="1">
          <a:blip r:embed="rId4"/>
          <a:srcRect l="1719" t="1719" r="1719" b="85942"/>
          <a:stretch>
            <a:fillRect/>
          </a:stretch>
        </p:blipFill>
        <p:spPr>
          <a:xfrm>
            <a:off x="0" y="0"/>
            <a:ext cx="12192000" cy="876300"/>
          </a:xfrm>
          <a:prstGeom prst="rect">
            <a:avLst/>
          </a:prstGeom>
        </p:spPr>
      </p:pic>
      <p:sp>
        <p:nvSpPr>
          <p:cNvPr id="7" name="文本框 6"/>
          <p:cNvSpPr txBox="1"/>
          <p:nvPr/>
        </p:nvSpPr>
        <p:spPr>
          <a:xfrm>
            <a:off x="1176223" y="242160"/>
            <a:ext cx="9839553" cy="461665"/>
          </a:xfrm>
          <a:prstGeom prst="rect">
            <a:avLst/>
          </a:prstGeom>
          <a:noFill/>
        </p:spPr>
        <p:txBody>
          <a:bodyPr wrap="none" rtlCol="0">
            <a:spAutoFit/>
            <a:scene3d>
              <a:camera prst="orthographicFront"/>
              <a:lightRig rig="threePt" dir="t"/>
            </a:scene3d>
            <a:sp3d contourW="12700"/>
          </a:bodyPr>
          <a:lstStyle>
            <a:defPPr>
              <a:defRPr lang="zh-CN"/>
            </a:defPPr>
            <a:lvl1pPr>
              <a:defRPr sz="4000" b="1">
                <a:solidFill>
                  <a:schemeClr val="bg1"/>
                </a:solidFill>
              </a:defRPr>
            </a:lvl1pPr>
          </a:lstStyle>
          <a:p>
            <a:pPr marL="0" marR="0" lvl="0" indent="0" algn="ctr" defTabSz="914400" rtl="0" eaLnBrk="1" fontAlgn="auto" latinLnBrk="0" hangingPunct="1">
              <a:lnSpc>
                <a:spcPct val="100000"/>
              </a:lnSpc>
              <a:spcBef>
                <a:spcPts val="0"/>
              </a:spcBef>
              <a:spcAft>
                <a:spcPts val="0"/>
              </a:spcAft>
              <a:buClrTx/>
              <a:buSzTx/>
              <a:buFontTx/>
              <a:buNone/>
              <a:defRPr/>
            </a:pPr>
            <a:r>
              <a:rPr lang="en-US" altLang="zh-CN" sz="2400" dirty="0">
                <a:solidFill>
                  <a:prstClr val="white"/>
                </a:solidFill>
                <a:latin typeface="Arial" panose="020B0604020202020204"/>
                <a:ea typeface="微软雅黑"/>
              </a:rPr>
              <a:t>Reasons for failure of IBC and international relations construction</a:t>
            </a:r>
            <a:endParaRPr lang="zh-CN" altLang="en-US" sz="2400" dirty="0">
              <a:solidFill>
                <a:prstClr val="white"/>
              </a:solidFill>
              <a:latin typeface="Arial" panose="020B0604020202020204"/>
              <a:ea typeface="微软雅黑"/>
            </a:endParaRPr>
          </a:p>
        </p:txBody>
      </p:sp>
      <p:grpSp>
        <p:nvGrpSpPr>
          <p:cNvPr id="10" name="组合 9"/>
          <p:cNvGrpSpPr/>
          <p:nvPr/>
        </p:nvGrpSpPr>
        <p:grpSpPr>
          <a:xfrm>
            <a:off x="5332837" y="4611247"/>
            <a:ext cx="6449661" cy="2755948"/>
            <a:chOff x="874713" y="2128527"/>
            <a:chExt cx="3327636" cy="2755948"/>
          </a:xfrm>
        </p:grpSpPr>
        <p:sp>
          <p:nvSpPr>
            <p:cNvPr id="11" name="矩形 10"/>
            <p:cNvSpPr/>
            <p:nvPr/>
          </p:nvSpPr>
          <p:spPr>
            <a:xfrm>
              <a:off x="874713" y="2489139"/>
              <a:ext cx="3327636" cy="2395336"/>
            </a:xfrm>
            <a:prstGeom prst="rect">
              <a:avLst/>
            </a:prstGeom>
            <a:noFill/>
          </p:spPr>
          <p:txBody>
            <a:bodyPr wrap="square" rtlCol="0">
              <a:spAutoFit/>
              <a:scene3d>
                <a:camera prst="orthographicFront"/>
                <a:lightRig rig="threePt" dir="t">
                  <a:rot lat="0" lon="0" rev="0"/>
                </a:lightRig>
              </a:scene3d>
              <a:sp3d contourW="12700"/>
            </a:bodyPr>
            <a:lstStyle/>
            <a:p>
              <a:pPr marL="0" marR="0" lvl="0" indent="0" algn="just" defTabSz="914400" rtl="0" eaLnBrk="1" fontAlgn="auto" latinLnBrk="0" hangingPunct="1">
                <a:lnSpc>
                  <a:spcPct val="120000"/>
                </a:lnSpc>
                <a:spcBef>
                  <a:spcPts val="0"/>
                </a:spcBef>
                <a:spcAft>
                  <a:spcPts val="0"/>
                </a:spcAft>
                <a:buClrTx/>
                <a:buSzTx/>
                <a:buFontTx/>
                <a:buNone/>
                <a:defRPr/>
              </a:pPr>
              <a:r>
                <a:rPr kumimoji="0" lang="en-US" altLang="zh-CN" sz="1400" b="0" i="0" u="none" strike="noStrike" kern="1200" cap="none" spc="0" normalizeH="0" baseline="0" noProof="0" dirty="0">
                  <a:ln>
                    <a:noFill/>
                  </a:ln>
                  <a:solidFill>
                    <a:prstClr val="black">
                      <a:lumMod val="75000"/>
                      <a:lumOff val="25000"/>
                    </a:prstClr>
                  </a:solidFill>
                  <a:effectLst/>
                  <a:uLnTx/>
                  <a:uFillTx/>
                  <a:latin typeface="Arial" panose="020B0604020202020204"/>
                  <a:ea typeface="微软雅黑"/>
                  <a:cs typeface="+mn-cs"/>
                </a:rPr>
                <a:t>In the realm of cross-cultural business, nonverbal cues carry distinct connotations. Without tailored training, employees might misinterpret these signals, adversely affecting international collaboration. For instance, averting gaze, a sign of respect in Asia, could be misconstrued as deceit or insecurity in Western contexts.</a:t>
              </a:r>
              <a:endParaRPr kumimoji="0" lang="zh-CN" altLang="en-US" sz="1400" b="0" i="0" u="none" strike="noStrike" kern="1200" cap="none" spc="0" normalizeH="0" baseline="0" noProof="0" dirty="0">
                <a:ln>
                  <a:noFill/>
                </a:ln>
                <a:solidFill>
                  <a:prstClr val="black">
                    <a:lumMod val="75000"/>
                    <a:lumOff val="25000"/>
                  </a:prstClr>
                </a:solidFill>
                <a:effectLst/>
                <a:uLnTx/>
                <a:uFillTx/>
                <a:latin typeface="Arial" panose="020B0604020202020204"/>
                <a:ea typeface="微软雅黑"/>
                <a:cs typeface="+mn-cs"/>
              </a:endParaRPr>
            </a:p>
          </p:txBody>
        </p:sp>
        <p:sp>
          <p:nvSpPr>
            <p:cNvPr id="12" name="矩形 11"/>
            <p:cNvSpPr/>
            <p:nvPr/>
          </p:nvSpPr>
          <p:spPr>
            <a:xfrm>
              <a:off x="874713" y="2128527"/>
              <a:ext cx="2868066" cy="360612"/>
            </a:xfrm>
            <a:prstGeom prst="rect">
              <a:avLst/>
            </a:prstGeom>
            <a:noFill/>
          </p:spPr>
          <p:txBody>
            <a:bodyPr wrap="square" rtlCol="0">
              <a:spAutoFit/>
              <a:scene3d>
                <a:camera prst="orthographicFront"/>
                <a:lightRig rig="threePt" dir="t">
                  <a:rot lat="0" lon="0" rev="0"/>
                </a:lightRig>
              </a:scene3d>
              <a:sp3d contourW="12700"/>
            </a:bodyPr>
            <a:lstStyle/>
            <a:p>
              <a:pPr marL="0" marR="0" lvl="0" indent="0" algn="l" defTabSz="914400" rtl="0" eaLnBrk="1" fontAlgn="auto" latinLnBrk="0" hangingPunct="1">
                <a:lnSpc>
                  <a:spcPct val="120000"/>
                </a:lnSpc>
                <a:spcBef>
                  <a:spcPts val="0"/>
                </a:spcBef>
                <a:spcAft>
                  <a:spcPts val="0"/>
                </a:spcAft>
                <a:buClrTx/>
                <a:buSzTx/>
                <a:buFontTx/>
                <a:buNone/>
                <a:defRPr/>
              </a:pPr>
              <a:r>
                <a:rPr kumimoji="0" lang="es-ES_tradnl" altLang="zh-CN" sz="1600" b="1" i="0" u="none" strike="noStrike" kern="1200" cap="none" spc="0" normalizeH="0" baseline="0" noProof="0" dirty="0">
                  <a:ln>
                    <a:noFill/>
                  </a:ln>
                  <a:solidFill>
                    <a:srgbClr val="499B99"/>
                  </a:solidFill>
                  <a:effectLst/>
                  <a:uLnTx/>
                  <a:uFillTx/>
                  <a:latin typeface="Arial" panose="020B0604020202020204"/>
                  <a:ea typeface="微软雅黑"/>
                  <a:cs typeface="+mn-cs"/>
                </a:rPr>
                <a:t>Nonverbal communication misunderstandings</a:t>
              </a:r>
              <a:endParaRPr kumimoji="0" lang="zh-CN" altLang="en-US" sz="1600" b="1" i="0" u="none" strike="noStrike" kern="1200" cap="none" spc="0" normalizeH="0" baseline="0" noProof="0" dirty="0">
                <a:ln>
                  <a:noFill/>
                </a:ln>
                <a:solidFill>
                  <a:srgbClr val="499B99"/>
                </a:solidFill>
                <a:effectLst/>
                <a:uLnTx/>
                <a:uFillTx/>
                <a:latin typeface="Arial" panose="020B0604020202020204"/>
                <a:ea typeface="微软雅黑"/>
                <a:cs typeface="+mn-cs"/>
              </a:endParaRPr>
            </a:p>
          </p:txBody>
        </p:sp>
      </p:grpSp>
      <p:grpSp>
        <p:nvGrpSpPr>
          <p:cNvPr id="13" name="组合 12"/>
          <p:cNvGrpSpPr/>
          <p:nvPr/>
        </p:nvGrpSpPr>
        <p:grpSpPr>
          <a:xfrm>
            <a:off x="5332837" y="1345172"/>
            <a:ext cx="5988971" cy="1726990"/>
            <a:chOff x="304707" y="2128527"/>
            <a:chExt cx="3897642" cy="1726990"/>
          </a:xfrm>
        </p:grpSpPr>
        <p:sp>
          <p:nvSpPr>
            <p:cNvPr id="14" name="矩形 13"/>
            <p:cNvSpPr/>
            <p:nvPr/>
          </p:nvSpPr>
          <p:spPr>
            <a:xfrm>
              <a:off x="304707" y="2472487"/>
              <a:ext cx="3897642" cy="1383030"/>
            </a:xfrm>
            <a:prstGeom prst="rect">
              <a:avLst/>
            </a:prstGeom>
            <a:noFill/>
          </p:spPr>
          <p:txBody>
            <a:bodyPr wrap="square" rtlCol="0">
              <a:spAutoFit/>
              <a:scene3d>
                <a:camera prst="orthographicFront"/>
                <a:lightRig rig="threePt" dir="t">
                  <a:rot lat="0" lon="0" rev="0"/>
                </a:lightRig>
              </a:scene3d>
              <a:sp3d contourW="12700"/>
            </a:bodyPr>
            <a:lstStyle/>
            <a:p>
              <a:pPr marL="0" marR="0" lvl="0" indent="0" algn="just" defTabSz="914400" rtl="0" eaLnBrk="1" fontAlgn="auto" latinLnBrk="0" hangingPunct="1">
                <a:lnSpc>
                  <a:spcPct val="120000"/>
                </a:lnSpc>
                <a:spcBef>
                  <a:spcPts val="0"/>
                </a:spcBef>
                <a:spcAft>
                  <a:spcPts val="0"/>
                </a:spcAft>
                <a:buClrTx/>
                <a:buSzTx/>
                <a:buFontTx/>
                <a:buNone/>
                <a:defRPr/>
              </a:pPr>
              <a:r>
                <a:rPr lang="en-US" altLang="zh-CN" sz="1400" noProof="0" dirty="0">
                  <a:ln>
                    <a:noFill/>
                  </a:ln>
                  <a:solidFill>
                    <a:prstClr val="black">
                      <a:lumMod val="75000"/>
                      <a:lumOff val="25000"/>
                    </a:prstClr>
                  </a:solidFill>
                  <a:effectLst/>
                  <a:uLnTx/>
                  <a:uFillTx/>
                  <a:latin typeface="Arial" panose="020B0604020202020204" pitchFamily="34" charset="0"/>
                  <a:ea typeface="微软雅黑" charset="0"/>
                </a:rPr>
                <a:t>The heterogeneity of Asian languages presents shoe retailers with significant challenges in international trade. Without a skilled language strategy, such as hiring skilled interpreters or training in local languages, misunderstandings can arise during contract negotiations that can lead to disputes.</a:t>
              </a:r>
            </a:p>
          </p:txBody>
        </p:sp>
        <p:sp>
          <p:nvSpPr>
            <p:cNvPr id="15" name="矩形 14"/>
            <p:cNvSpPr/>
            <p:nvPr/>
          </p:nvSpPr>
          <p:spPr>
            <a:xfrm>
              <a:off x="304707" y="2128527"/>
              <a:ext cx="3897642" cy="360612"/>
            </a:xfrm>
            <a:prstGeom prst="rect">
              <a:avLst/>
            </a:prstGeom>
            <a:noFill/>
          </p:spPr>
          <p:txBody>
            <a:bodyPr wrap="square" rtlCol="0">
              <a:spAutoFit/>
              <a:scene3d>
                <a:camera prst="orthographicFront"/>
                <a:lightRig rig="threePt" dir="t">
                  <a:rot lat="0" lon="0" rev="0"/>
                </a:lightRig>
              </a:scene3d>
              <a:sp3d contourW="12700"/>
            </a:bodyPr>
            <a:lstStyle/>
            <a:p>
              <a:pPr marL="0" marR="0" lvl="0" indent="0" algn="r" defTabSz="914400" rtl="0" eaLnBrk="1" fontAlgn="auto" latinLnBrk="0" hangingPunct="1">
                <a:lnSpc>
                  <a:spcPct val="120000"/>
                </a:lnSpc>
                <a:spcBef>
                  <a:spcPts val="0"/>
                </a:spcBef>
                <a:spcAft>
                  <a:spcPts val="0"/>
                </a:spcAft>
                <a:buClrTx/>
                <a:buSzTx/>
                <a:buFontTx/>
                <a:buNone/>
                <a:defRPr/>
              </a:pPr>
              <a:r>
                <a:rPr kumimoji="0" lang="es-ES_tradnl" altLang="zh-CN" sz="1600" b="1" i="0" u="none" strike="noStrike" kern="1200" cap="none" spc="0" normalizeH="0" baseline="0" noProof="0" dirty="0">
                  <a:ln>
                    <a:noFill/>
                  </a:ln>
                  <a:solidFill>
                    <a:srgbClr val="499B99"/>
                  </a:solidFill>
                  <a:effectLst/>
                  <a:uLnTx/>
                  <a:uFillTx/>
                  <a:latin typeface="Arial" panose="020B0604020202020204"/>
                  <a:ea typeface="微软雅黑"/>
                  <a:cs typeface="+mn-cs"/>
                </a:rPr>
                <a:t>Language communication disorder</a:t>
              </a:r>
              <a:endParaRPr kumimoji="0" lang="zh-CN" altLang="en-US" sz="1600" b="1" i="0" u="none" strike="noStrike" kern="1200" cap="none" spc="0" normalizeH="0" baseline="0" noProof="0" dirty="0">
                <a:ln>
                  <a:noFill/>
                </a:ln>
                <a:solidFill>
                  <a:srgbClr val="499B99"/>
                </a:solidFill>
                <a:effectLst/>
                <a:uLnTx/>
                <a:uFillTx/>
                <a:latin typeface="Arial" panose="020B0604020202020204"/>
                <a:ea typeface="微软雅黑"/>
                <a:cs typeface="+mn-cs"/>
              </a:endParaRPr>
            </a:p>
          </p:txBody>
        </p:sp>
      </p:grpSp>
      <p:sp>
        <p:nvSpPr>
          <p:cNvPr id="3" name="等腰三角形 2"/>
          <p:cNvSpPr/>
          <p:nvPr/>
        </p:nvSpPr>
        <p:spPr>
          <a:xfrm rot="10800000">
            <a:off x="8572268" y="4018172"/>
            <a:ext cx="533618" cy="335110"/>
          </a:xfrm>
          <a:prstGeom prst="triangle">
            <a:avLst/>
          </a:prstGeom>
          <a:solidFill>
            <a:srgbClr val="499B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panose="020B0604020202020204"/>
              <a:ea typeface="微软雅黑"/>
              <a:cs typeface="+mn-cs"/>
            </a:endParaRPr>
          </a:p>
        </p:txBody>
      </p:sp>
      <p:sp>
        <p:nvSpPr>
          <p:cNvPr id="16" name="等腰三角形 15"/>
          <p:cNvSpPr/>
          <p:nvPr/>
        </p:nvSpPr>
        <p:spPr>
          <a:xfrm>
            <a:off x="5604825" y="3173762"/>
            <a:ext cx="388727" cy="335110"/>
          </a:xfrm>
          <a:prstGeom prst="triangle">
            <a:avLst/>
          </a:prstGeom>
          <a:solidFill>
            <a:srgbClr val="499B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panose="020B0604020202020204"/>
              <a:ea typeface="微软雅黑"/>
              <a:cs typeface="+mn-cs"/>
            </a:endParaRPr>
          </a:p>
        </p:txBody>
      </p:sp>
      <p:pic>
        <p:nvPicPr>
          <p:cNvPr id="25" name="图片占位符 24"/>
          <p:cNvPicPr>
            <a:picLocks noGrp="1" noChangeAspect="1"/>
          </p:cNvPicPr>
          <p:nvPr>
            <p:ph type="pic" sz="quarter" idx="12"/>
          </p:nvPr>
        </p:nvPicPr>
        <p:blipFill>
          <a:blip r:embed="rId5" cstate="print">
            <a:extLst>
              <a:ext uri="{28A0092B-C50C-407E-A947-70E740481C1C}">
                <a14:useLocalDpi xmlns:a14="http://schemas.microsoft.com/office/drawing/2010/main" val="0"/>
              </a:ext>
            </a:extLst>
          </a:blip>
          <a:srcRect l="12139" r="12139"/>
          <a:stretch>
            <a:fillRect/>
          </a:stretch>
        </p:blipFill>
        <p:spPr>
          <a:ln w="19050">
            <a:solidFill>
              <a:srgbClr val="499B99"/>
            </a:solidFill>
          </a:ln>
        </p:spPr>
      </p:pic>
      <p:sp>
        <p:nvSpPr>
          <p:cNvPr id="2" name="矩形 1"/>
          <p:cNvSpPr/>
          <p:nvPr/>
        </p:nvSpPr>
        <p:spPr>
          <a:xfrm>
            <a:off x="925121" y="1119629"/>
            <a:ext cx="10801350" cy="429861"/>
          </a:xfrm>
          <a:prstGeom prst="rect">
            <a:avLst/>
          </a:prstGeom>
          <a:noFill/>
        </p:spPr>
        <p:txBody>
          <a:bodyPr wrap="square" rtlCol="0">
            <a:spAutoFit/>
            <a:scene3d>
              <a:camera prst="orthographicFront"/>
              <a:lightRig rig="threePt" dir="t">
                <a:rot lat="0" lon="0" rev="0"/>
              </a:lightRig>
            </a:scene3d>
            <a:sp3d contourW="12700"/>
          </a:bodyPr>
          <a:lstStyle/>
          <a:p>
            <a:pPr>
              <a:lnSpc>
                <a:spcPct val="120000"/>
              </a:lnSpc>
            </a:pPr>
            <a:r>
              <a:rPr lang="zh-CN" altLang="en-US" sz="2000" b="1" dirty="0">
                <a:solidFill>
                  <a:srgbClr val="F55F13"/>
                </a:solidFill>
              </a:rPr>
              <a:t>（</a:t>
            </a:r>
            <a:r>
              <a:rPr lang="en-US" altLang="zh-CN" sz="2000" b="1" dirty="0">
                <a:solidFill>
                  <a:srgbClr val="F55F13"/>
                </a:solidFill>
              </a:rPr>
              <a:t>2</a:t>
            </a:r>
            <a:r>
              <a:rPr lang="zh-CN" altLang="en-US" sz="2000" b="1" dirty="0">
                <a:solidFill>
                  <a:srgbClr val="F55F13"/>
                </a:solidFill>
              </a:rPr>
              <a:t>）</a:t>
            </a:r>
            <a:r>
              <a:rPr lang="en-US" altLang="zh-CN" sz="2000" b="1" dirty="0">
                <a:solidFill>
                  <a:srgbClr val="F55F13"/>
                </a:solidFill>
              </a:rPr>
              <a:t>Non-verbal communication disorders</a:t>
            </a:r>
            <a:endParaRPr lang="zh-CN" altLang="en-US" sz="2000" b="1" dirty="0">
              <a:solidFill>
                <a:srgbClr val="F55F13"/>
              </a:solidFill>
            </a:endParaRPr>
          </a:p>
        </p:txBody>
      </p:sp>
      <p:sp>
        <p:nvSpPr>
          <p:cNvPr id="8" name="L 形 7"/>
          <p:cNvSpPr/>
          <p:nvPr/>
        </p:nvSpPr>
        <p:spPr>
          <a:xfrm>
            <a:off x="5687716" y="3516666"/>
            <a:ext cx="552540" cy="477678"/>
          </a:xfrm>
          <a:prstGeom prst="corner">
            <a:avLst/>
          </a:prstGeom>
          <a:solidFill>
            <a:srgbClr val="499B99"/>
          </a:solidFill>
          <a:ln>
            <a:solidFill>
              <a:srgbClr val="499B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L 形 8"/>
          <p:cNvSpPr/>
          <p:nvPr/>
        </p:nvSpPr>
        <p:spPr>
          <a:xfrm rot="16200000" flipH="1" flipV="1">
            <a:off x="8859983" y="3386952"/>
            <a:ext cx="491806" cy="770633"/>
          </a:xfrm>
          <a:prstGeom prst="corner">
            <a:avLst/>
          </a:prstGeom>
          <a:solidFill>
            <a:srgbClr val="499B99"/>
          </a:solidFill>
          <a:ln>
            <a:solidFill>
              <a:srgbClr val="499B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500"/>
                                        <p:tgtEl>
                                          <p:spTgt spid="16"/>
                                        </p:tgtEl>
                                      </p:cBhvr>
                                    </p:animEffect>
                                  </p:childTnLst>
                                </p:cTn>
                              </p:par>
                              <p:par>
                                <p:cTn id="28" presetID="10" presetClass="entr" presetSubtype="0" fill="hold" nodeType="withEffect">
                                  <p:stCondLst>
                                    <p:cond delay="0"/>
                                  </p:stCondLst>
                                  <p:childTnLst>
                                    <p:set>
                                      <p:cBhvr>
                                        <p:cTn id="29" dur="1" fill="hold">
                                          <p:stCondLst>
                                            <p:cond delay="0"/>
                                          </p:stCondLst>
                                        </p:cTn>
                                        <p:tgtEl>
                                          <p:spTgt spid="23"/>
                                        </p:tgtEl>
                                        <p:attrNameLst>
                                          <p:attrName>style.visibility</p:attrName>
                                        </p:attrNameLst>
                                      </p:cBhvr>
                                      <p:to>
                                        <p:strVal val="visible"/>
                                      </p:to>
                                    </p:set>
                                    <p:animEffect transition="in" filter="fade">
                                      <p:cBhvr>
                                        <p:cTn id="30" dur="500"/>
                                        <p:tgtEl>
                                          <p:spTgt spid="23"/>
                                        </p:tgtEl>
                                      </p:cBhvr>
                                    </p:animEffect>
                                  </p:childTnLst>
                                </p:cTn>
                              </p:par>
                              <p:par>
                                <p:cTn id="31" presetID="10" presetClass="entr" presetSubtype="0" fill="hold" nodeType="withEffect">
                                  <p:stCondLst>
                                    <p:cond delay="0"/>
                                  </p:stCondLst>
                                  <p:childTnLst>
                                    <p:set>
                                      <p:cBhvr>
                                        <p:cTn id="32" dur="1" fill="hold">
                                          <p:stCondLst>
                                            <p:cond delay="0"/>
                                          </p:stCondLst>
                                        </p:cTn>
                                        <p:tgtEl>
                                          <p:spTgt spid="25"/>
                                        </p:tgtEl>
                                        <p:attrNameLst>
                                          <p:attrName>style.visibility</p:attrName>
                                        </p:attrNameLst>
                                      </p:cBhvr>
                                      <p:to>
                                        <p:strVal val="visible"/>
                                      </p:to>
                                    </p:set>
                                    <p:animEffect transition="in" filter="fade">
                                      <p:cBhvr>
                                        <p:cTn id="33"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6" grpId="0" animBg="1"/>
      <p:bldP spid="2" grpId="0"/>
      <p:bldP spid="8" grpId="0" animBg="1"/>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Freeform 6"/>
          <p:cNvSpPr/>
          <p:nvPr>
            <p:custDataLst>
              <p:tags r:id="rId2"/>
            </p:custDataLst>
          </p:nvPr>
        </p:nvSpPr>
        <p:spPr bwMode="auto">
          <a:xfrm>
            <a:off x="1460500" y="5305200"/>
            <a:ext cx="617538" cy="627063"/>
          </a:xfrm>
          <a:custGeom>
            <a:avLst/>
            <a:gdLst>
              <a:gd name="T0" fmla="*/ 152 w 170"/>
              <a:gd name="T1" fmla="*/ 19 h 171"/>
              <a:gd name="T2" fmla="*/ 84 w 170"/>
              <a:gd name="T3" fmla="*/ 19 h 171"/>
              <a:gd name="T4" fmla="*/ 18 w 170"/>
              <a:gd name="T5" fmla="*/ 84 h 171"/>
              <a:gd name="T6" fmla="*/ 18 w 170"/>
              <a:gd name="T7" fmla="*/ 152 h 171"/>
              <a:gd name="T8" fmla="*/ 18 w 170"/>
              <a:gd name="T9" fmla="*/ 152 h 171"/>
              <a:gd name="T10" fmla="*/ 86 w 170"/>
              <a:gd name="T11" fmla="*/ 152 h 171"/>
              <a:gd name="T12" fmla="*/ 152 w 170"/>
              <a:gd name="T13" fmla="*/ 87 h 171"/>
              <a:gd name="T14" fmla="*/ 152 w 170"/>
              <a:gd name="T15" fmla="*/ 19 h 17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0" h="171">
                <a:moveTo>
                  <a:pt x="152" y="19"/>
                </a:moveTo>
                <a:cubicBezTo>
                  <a:pt x="133" y="0"/>
                  <a:pt x="102" y="0"/>
                  <a:pt x="84" y="19"/>
                </a:cubicBezTo>
                <a:cubicBezTo>
                  <a:pt x="18" y="84"/>
                  <a:pt x="18" y="84"/>
                  <a:pt x="18" y="84"/>
                </a:cubicBezTo>
                <a:cubicBezTo>
                  <a:pt x="0" y="103"/>
                  <a:pt x="0" y="133"/>
                  <a:pt x="18" y="152"/>
                </a:cubicBezTo>
                <a:cubicBezTo>
                  <a:pt x="18" y="152"/>
                  <a:pt x="18" y="152"/>
                  <a:pt x="18" y="152"/>
                </a:cubicBezTo>
                <a:cubicBezTo>
                  <a:pt x="37" y="171"/>
                  <a:pt x="68" y="171"/>
                  <a:pt x="86" y="152"/>
                </a:cubicBezTo>
                <a:cubicBezTo>
                  <a:pt x="152" y="87"/>
                  <a:pt x="152" y="87"/>
                  <a:pt x="152" y="87"/>
                </a:cubicBezTo>
                <a:cubicBezTo>
                  <a:pt x="170" y="68"/>
                  <a:pt x="170" y="37"/>
                  <a:pt x="152" y="19"/>
                </a:cubicBezTo>
                <a:close/>
              </a:path>
            </a:pathLst>
          </a:custGeom>
          <a:solidFill>
            <a:schemeClr val="bg1">
              <a:lumMod val="85000"/>
              <a:alpha val="3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20000"/>
              </a:lnSpc>
              <a:buClrTx/>
              <a:buSzTx/>
              <a:buFontTx/>
              <a:buNone/>
            </a:pPr>
            <a:endParaRPr kumimoji="0" lang="en-US" sz="1800" b="0" i="0" u="none" strike="noStrike" kern="1200" cap="none" spc="0" normalizeH="0" baseline="0" noProof="0">
              <a:ln>
                <a:noFill/>
              </a:ln>
              <a:solidFill>
                <a:srgbClr val="3F3F3F"/>
              </a:solidFill>
              <a:effectLst/>
              <a:uLnTx/>
              <a:uFillTx/>
              <a:latin typeface="Arial" panose="020B0604020202020204" pitchFamily="34" charset="0"/>
              <a:ea typeface="微软雅黑" panose="020B0503020204020204" charset="-122"/>
              <a:sym typeface="Arial" panose="020B0604020202020204" pitchFamily="34" charset="0"/>
            </a:endParaRPr>
          </a:p>
        </p:txBody>
      </p:sp>
      <p:sp>
        <p:nvSpPr>
          <p:cNvPr id="15" name="Freeform 7"/>
          <p:cNvSpPr/>
          <p:nvPr>
            <p:custDataLst>
              <p:tags r:id="rId3"/>
            </p:custDataLst>
          </p:nvPr>
        </p:nvSpPr>
        <p:spPr bwMode="auto">
          <a:xfrm>
            <a:off x="282575" y="1363437"/>
            <a:ext cx="4335463" cy="4260850"/>
          </a:xfrm>
          <a:custGeom>
            <a:avLst/>
            <a:gdLst>
              <a:gd name="T0" fmla="*/ 1106 w 1193"/>
              <a:gd name="T1" fmla="*/ 532 h 1163"/>
              <a:gd name="T2" fmla="*/ 1050 w 1193"/>
              <a:gd name="T3" fmla="*/ 588 h 1163"/>
              <a:gd name="T4" fmla="*/ 982 w 1193"/>
              <a:gd name="T5" fmla="*/ 588 h 1163"/>
              <a:gd name="T6" fmla="*/ 982 w 1193"/>
              <a:gd name="T7" fmla="*/ 588 h 1163"/>
              <a:gd name="T8" fmla="*/ 982 w 1193"/>
              <a:gd name="T9" fmla="*/ 521 h 1163"/>
              <a:gd name="T10" fmla="*/ 1103 w 1193"/>
              <a:gd name="T11" fmla="*/ 399 h 1163"/>
              <a:gd name="T12" fmla="*/ 1103 w 1193"/>
              <a:gd name="T13" fmla="*/ 331 h 1163"/>
              <a:gd name="T14" fmla="*/ 1036 w 1193"/>
              <a:gd name="T15" fmla="*/ 331 h 1163"/>
              <a:gd name="T16" fmla="*/ 1020 w 1193"/>
              <a:gd name="T17" fmla="*/ 347 h 1163"/>
              <a:gd name="T18" fmla="*/ 952 w 1193"/>
              <a:gd name="T19" fmla="*/ 347 h 1163"/>
              <a:gd name="T20" fmla="*/ 952 w 1193"/>
              <a:gd name="T21" fmla="*/ 279 h 1163"/>
              <a:gd name="T22" fmla="*/ 1145 w 1193"/>
              <a:gd name="T23" fmla="*/ 86 h 1163"/>
              <a:gd name="T24" fmla="*/ 1145 w 1193"/>
              <a:gd name="T25" fmla="*/ 18 h 1163"/>
              <a:gd name="T26" fmla="*/ 1077 w 1193"/>
              <a:gd name="T27" fmla="*/ 18 h 1163"/>
              <a:gd name="T28" fmla="*/ 764 w 1193"/>
              <a:gd name="T29" fmla="*/ 332 h 1163"/>
              <a:gd name="T30" fmla="*/ 762 w 1193"/>
              <a:gd name="T31" fmla="*/ 333 h 1163"/>
              <a:gd name="T32" fmla="*/ 697 w 1193"/>
              <a:gd name="T33" fmla="*/ 330 h 1163"/>
              <a:gd name="T34" fmla="*/ 696 w 1193"/>
              <a:gd name="T35" fmla="*/ 329 h 1163"/>
              <a:gd name="T36" fmla="*/ 696 w 1193"/>
              <a:gd name="T37" fmla="*/ 261 h 1163"/>
              <a:gd name="T38" fmla="*/ 767 w 1193"/>
              <a:gd name="T39" fmla="*/ 190 h 1163"/>
              <a:gd name="T40" fmla="*/ 767 w 1193"/>
              <a:gd name="T41" fmla="*/ 122 h 1163"/>
              <a:gd name="T42" fmla="*/ 699 w 1193"/>
              <a:gd name="T43" fmla="*/ 122 h 1163"/>
              <a:gd name="T44" fmla="*/ 163 w 1193"/>
              <a:gd name="T45" fmla="*/ 658 h 1163"/>
              <a:gd name="T46" fmla="*/ 163 w 1193"/>
              <a:gd name="T47" fmla="*/ 726 h 1163"/>
              <a:gd name="T48" fmla="*/ 163 w 1193"/>
              <a:gd name="T49" fmla="*/ 726 h 1163"/>
              <a:gd name="T50" fmla="*/ 231 w 1193"/>
              <a:gd name="T51" fmla="*/ 726 h 1163"/>
              <a:gd name="T52" fmla="*/ 351 w 1193"/>
              <a:gd name="T53" fmla="*/ 607 h 1163"/>
              <a:gd name="T54" fmla="*/ 418 w 1193"/>
              <a:gd name="T55" fmla="*/ 607 h 1163"/>
              <a:gd name="T56" fmla="*/ 420 w 1193"/>
              <a:gd name="T57" fmla="*/ 608 h 1163"/>
              <a:gd name="T58" fmla="*/ 423 w 1193"/>
              <a:gd name="T59" fmla="*/ 672 h 1163"/>
              <a:gd name="T60" fmla="*/ 18 w 1193"/>
              <a:gd name="T61" fmla="*/ 1077 h 1163"/>
              <a:gd name="T62" fmla="*/ 18 w 1193"/>
              <a:gd name="T63" fmla="*/ 1145 h 1163"/>
              <a:gd name="T64" fmla="*/ 86 w 1193"/>
              <a:gd name="T65" fmla="*/ 1145 h 1163"/>
              <a:gd name="T66" fmla="*/ 386 w 1193"/>
              <a:gd name="T67" fmla="*/ 845 h 1163"/>
              <a:gd name="T68" fmla="*/ 454 w 1193"/>
              <a:gd name="T69" fmla="*/ 845 h 1163"/>
              <a:gd name="T70" fmla="*/ 454 w 1193"/>
              <a:gd name="T71" fmla="*/ 845 h 1163"/>
              <a:gd name="T72" fmla="*/ 454 w 1193"/>
              <a:gd name="T73" fmla="*/ 912 h 1163"/>
              <a:gd name="T74" fmla="*/ 435 w 1193"/>
              <a:gd name="T75" fmla="*/ 932 h 1163"/>
              <a:gd name="T76" fmla="*/ 435 w 1193"/>
              <a:gd name="T77" fmla="*/ 1000 h 1163"/>
              <a:gd name="T78" fmla="*/ 502 w 1193"/>
              <a:gd name="T79" fmla="*/ 1000 h 1163"/>
              <a:gd name="T80" fmla="*/ 780 w 1193"/>
              <a:gd name="T81" fmla="*/ 722 h 1163"/>
              <a:gd name="T82" fmla="*/ 848 w 1193"/>
              <a:gd name="T83" fmla="*/ 722 h 1163"/>
              <a:gd name="T84" fmla="*/ 848 w 1193"/>
              <a:gd name="T85" fmla="*/ 722 h 1163"/>
              <a:gd name="T86" fmla="*/ 848 w 1193"/>
              <a:gd name="T87" fmla="*/ 790 h 1163"/>
              <a:gd name="T88" fmla="*/ 570 w 1193"/>
              <a:gd name="T89" fmla="*/ 1068 h 1163"/>
              <a:gd name="T90" fmla="*/ 570 w 1193"/>
              <a:gd name="T91" fmla="*/ 1136 h 1163"/>
              <a:gd name="T92" fmla="*/ 638 w 1193"/>
              <a:gd name="T93" fmla="*/ 1136 h 1163"/>
              <a:gd name="T94" fmla="*/ 1174 w 1193"/>
              <a:gd name="T95" fmla="*/ 600 h 1163"/>
              <a:gd name="T96" fmla="*/ 1174 w 1193"/>
              <a:gd name="T97" fmla="*/ 532 h 1163"/>
              <a:gd name="T98" fmla="*/ 1106 w 1193"/>
              <a:gd name="T99" fmla="*/ 532 h 1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193" h="1163">
                <a:moveTo>
                  <a:pt x="1106" y="532"/>
                </a:moveTo>
                <a:cubicBezTo>
                  <a:pt x="1050" y="588"/>
                  <a:pt x="1050" y="588"/>
                  <a:pt x="1050" y="588"/>
                </a:cubicBezTo>
                <a:cubicBezTo>
                  <a:pt x="1031" y="607"/>
                  <a:pt x="1001" y="607"/>
                  <a:pt x="982" y="588"/>
                </a:cubicBezTo>
                <a:cubicBezTo>
                  <a:pt x="982" y="588"/>
                  <a:pt x="982" y="588"/>
                  <a:pt x="982" y="588"/>
                </a:cubicBezTo>
                <a:cubicBezTo>
                  <a:pt x="963" y="570"/>
                  <a:pt x="963" y="539"/>
                  <a:pt x="982" y="521"/>
                </a:cubicBezTo>
                <a:cubicBezTo>
                  <a:pt x="1103" y="399"/>
                  <a:pt x="1103" y="399"/>
                  <a:pt x="1103" y="399"/>
                </a:cubicBezTo>
                <a:cubicBezTo>
                  <a:pt x="1122" y="380"/>
                  <a:pt x="1122" y="350"/>
                  <a:pt x="1103" y="331"/>
                </a:cubicBezTo>
                <a:cubicBezTo>
                  <a:pt x="1085" y="312"/>
                  <a:pt x="1054" y="312"/>
                  <a:pt x="1036" y="331"/>
                </a:cubicBezTo>
                <a:cubicBezTo>
                  <a:pt x="1020" y="347"/>
                  <a:pt x="1020" y="347"/>
                  <a:pt x="1020" y="347"/>
                </a:cubicBezTo>
                <a:cubicBezTo>
                  <a:pt x="1001" y="365"/>
                  <a:pt x="971" y="365"/>
                  <a:pt x="952" y="347"/>
                </a:cubicBezTo>
                <a:cubicBezTo>
                  <a:pt x="934" y="328"/>
                  <a:pt x="934" y="297"/>
                  <a:pt x="952" y="279"/>
                </a:cubicBezTo>
                <a:cubicBezTo>
                  <a:pt x="1145" y="86"/>
                  <a:pt x="1145" y="86"/>
                  <a:pt x="1145" y="86"/>
                </a:cubicBezTo>
                <a:cubicBezTo>
                  <a:pt x="1163" y="68"/>
                  <a:pt x="1163" y="37"/>
                  <a:pt x="1145" y="18"/>
                </a:cubicBezTo>
                <a:cubicBezTo>
                  <a:pt x="1126" y="0"/>
                  <a:pt x="1095" y="0"/>
                  <a:pt x="1077" y="18"/>
                </a:cubicBezTo>
                <a:cubicBezTo>
                  <a:pt x="764" y="332"/>
                  <a:pt x="764" y="332"/>
                  <a:pt x="764" y="332"/>
                </a:cubicBezTo>
                <a:cubicBezTo>
                  <a:pt x="762" y="333"/>
                  <a:pt x="762" y="333"/>
                  <a:pt x="762" y="333"/>
                </a:cubicBezTo>
                <a:cubicBezTo>
                  <a:pt x="743" y="349"/>
                  <a:pt x="715" y="348"/>
                  <a:pt x="697" y="330"/>
                </a:cubicBezTo>
                <a:cubicBezTo>
                  <a:pt x="696" y="329"/>
                  <a:pt x="696" y="329"/>
                  <a:pt x="696" y="329"/>
                </a:cubicBezTo>
                <a:cubicBezTo>
                  <a:pt x="678" y="310"/>
                  <a:pt x="678" y="280"/>
                  <a:pt x="696" y="261"/>
                </a:cubicBezTo>
                <a:cubicBezTo>
                  <a:pt x="767" y="190"/>
                  <a:pt x="767" y="190"/>
                  <a:pt x="767" y="190"/>
                </a:cubicBezTo>
                <a:cubicBezTo>
                  <a:pt x="786" y="172"/>
                  <a:pt x="786" y="141"/>
                  <a:pt x="767" y="122"/>
                </a:cubicBezTo>
                <a:cubicBezTo>
                  <a:pt x="748" y="104"/>
                  <a:pt x="718" y="104"/>
                  <a:pt x="699" y="122"/>
                </a:cubicBezTo>
                <a:cubicBezTo>
                  <a:pt x="163" y="658"/>
                  <a:pt x="163" y="658"/>
                  <a:pt x="163" y="658"/>
                </a:cubicBezTo>
                <a:cubicBezTo>
                  <a:pt x="145" y="677"/>
                  <a:pt x="145" y="707"/>
                  <a:pt x="163" y="726"/>
                </a:cubicBezTo>
                <a:cubicBezTo>
                  <a:pt x="163" y="726"/>
                  <a:pt x="163" y="726"/>
                  <a:pt x="163" y="726"/>
                </a:cubicBezTo>
                <a:cubicBezTo>
                  <a:pt x="182" y="745"/>
                  <a:pt x="213" y="745"/>
                  <a:pt x="231" y="726"/>
                </a:cubicBezTo>
                <a:cubicBezTo>
                  <a:pt x="351" y="607"/>
                  <a:pt x="351" y="607"/>
                  <a:pt x="351" y="607"/>
                </a:cubicBezTo>
                <a:cubicBezTo>
                  <a:pt x="369" y="588"/>
                  <a:pt x="400" y="588"/>
                  <a:pt x="418" y="607"/>
                </a:cubicBezTo>
                <a:cubicBezTo>
                  <a:pt x="420" y="608"/>
                  <a:pt x="420" y="608"/>
                  <a:pt x="420" y="608"/>
                </a:cubicBezTo>
                <a:cubicBezTo>
                  <a:pt x="437" y="626"/>
                  <a:pt x="438" y="654"/>
                  <a:pt x="423" y="672"/>
                </a:cubicBezTo>
                <a:cubicBezTo>
                  <a:pt x="18" y="1077"/>
                  <a:pt x="18" y="1077"/>
                  <a:pt x="18" y="1077"/>
                </a:cubicBezTo>
                <a:cubicBezTo>
                  <a:pt x="0" y="1095"/>
                  <a:pt x="0" y="1126"/>
                  <a:pt x="18" y="1145"/>
                </a:cubicBezTo>
                <a:cubicBezTo>
                  <a:pt x="37" y="1163"/>
                  <a:pt x="68" y="1163"/>
                  <a:pt x="86" y="1145"/>
                </a:cubicBezTo>
                <a:cubicBezTo>
                  <a:pt x="386" y="845"/>
                  <a:pt x="386" y="845"/>
                  <a:pt x="386" y="845"/>
                </a:cubicBezTo>
                <a:cubicBezTo>
                  <a:pt x="405" y="826"/>
                  <a:pt x="436" y="826"/>
                  <a:pt x="454" y="845"/>
                </a:cubicBezTo>
                <a:cubicBezTo>
                  <a:pt x="454" y="845"/>
                  <a:pt x="454" y="845"/>
                  <a:pt x="454" y="845"/>
                </a:cubicBezTo>
                <a:cubicBezTo>
                  <a:pt x="473" y="863"/>
                  <a:pt x="473" y="894"/>
                  <a:pt x="454" y="912"/>
                </a:cubicBezTo>
                <a:cubicBezTo>
                  <a:pt x="435" y="932"/>
                  <a:pt x="435" y="932"/>
                  <a:pt x="435" y="932"/>
                </a:cubicBezTo>
                <a:cubicBezTo>
                  <a:pt x="416" y="951"/>
                  <a:pt x="416" y="981"/>
                  <a:pt x="435" y="1000"/>
                </a:cubicBezTo>
                <a:cubicBezTo>
                  <a:pt x="453" y="1019"/>
                  <a:pt x="484" y="1019"/>
                  <a:pt x="502" y="1000"/>
                </a:cubicBezTo>
                <a:cubicBezTo>
                  <a:pt x="780" y="722"/>
                  <a:pt x="780" y="722"/>
                  <a:pt x="780" y="722"/>
                </a:cubicBezTo>
                <a:cubicBezTo>
                  <a:pt x="799" y="704"/>
                  <a:pt x="830" y="704"/>
                  <a:pt x="848" y="722"/>
                </a:cubicBezTo>
                <a:cubicBezTo>
                  <a:pt x="848" y="722"/>
                  <a:pt x="848" y="722"/>
                  <a:pt x="848" y="722"/>
                </a:cubicBezTo>
                <a:cubicBezTo>
                  <a:pt x="867" y="741"/>
                  <a:pt x="867" y="771"/>
                  <a:pt x="848" y="790"/>
                </a:cubicBezTo>
                <a:cubicBezTo>
                  <a:pt x="570" y="1068"/>
                  <a:pt x="570" y="1068"/>
                  <a:pt x="570" y="1068"/>
                </a:cubicBezTo>
                <a:cubicBezTo>
                  <a:pt x="552" y="1087"/>
                  <a:pt x="552" y="1117"/>
                  <a:pt x="570" y="1136"/>
                </a:cubicBezTo>
                <a:cubicBezTo>
                  <a:pt x="589" y="1154"/>
                  <a:pt x="620" y="1154"/>
                  <a:pt x="638" y="1136"/>
                </a:cubicBezTo>
                <a:cubicBezTo>
                  <a:pt x="1174" y="600"/>
                  <a:pt x="1174" y="600"/>
                  <a:pt x="1174" y="600"/>
                </a:cubicBezTo>
                <a:cubicBezTo>
                  <a:pt x="1193" y="581"/>
                  <a:pt x="1193" y="551"/>
                  <a:pt x="1174" y="532"/>
                </a:cubicBezTo>
                <a:cubicBezTo>
                  <a:pt x="1155" y="513"/>
                  <a:pt x="1125" y="513"/>
                  <a:pt x="1106" y="532"/>
                </a:cubicBezTo>
                <a:close/>
              </a:path>
            </a:pathLst>
          </a:custGeom>
          <a:solidFill>
            <a:schemeClr val="bg1">
              <a:lumMod val="85000"/>
              <a:alpha val="3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20000"/>
              </a:lnSpc>
              <a:buClrTx/>
              <a:buSzTx/>
              <a:buFontTx/>
              <a:buNone/>
            </a:pPr>
            <a:endParaRPr kumimoji="0" lang="en-US" sz="1800" b="0" i="0" u="none" strike="noStrike" kern="1200" cap="none" spc="0" normalizeH="0" baseline="0" noProof="0">
              <a:ln>
                <a:noFill/>
              </a:ln>
              <a:solidFill>
                <a:srgbClr val="3F3F3F"/>
              </a:solidFill>
              <a:effectLst/>
              <a:uLnTx/>
              <a:uFillTx/>
              <a:latin typeface="Arial" panose="020B0604020202020204" pitchFamily="34" charset="0"/>
              <a:ea typeface="微软雅黑" panose="020B0503020204020204" charset="-122"/>
              <a:sym typeface="Arial" panose="020B0604020202020204" pitchFamily="34" charset="0"/>
            </a:endParaRPr>
          </a:p>
        </p:txBody>
      </p:sp>
      <p:sp>
        <p:nvSpPr>
          <p:cNvPr id="16" name="Freeform 8"/>
          <p:cNvSpPr/>
          <p:nvPr>
            <p:custDataLst>
              <p:tags r:id="rId4"/>
            </p:custDataLst>
          </p:nvPr>
        </p:nvSpPr>
        <p:spPr bwMode="auto">
          <a:xfrm>
            <a:off x="4665663" y="1655537"/>
            <a:ext cx="1035050" cy="1041400"/>
          </a:xfrm>
          <a:custGeom>
            <a:avLst/>
            <a:gdLst>
              <a:gd name="T0" fmla="*/ 266 w 285"/>
              <a:gd name="T1" fmla="*/ 18 h 284"/>
              <a:gd name="T2" fmla="*/ 198 w 285"/>
              <a:gd name="T3" fmla="*/ 18 h 284"/>
              <a:gd name="T4" fmla="*/ 19 w 285"/>
              <a:gd name="T5" fmla="*/ 198 h 284"/>
              <a:gd name="T6" fmla="*/ 19 w 285"/>
              <a:gd name="T7" fmla="*/ 266 h 284"/>
              <a:gd name="T8" fmla="*/ 87 w 285"/>
              <a:gd name="T9" fmla="*/ 266 h 284"/>
              <a:gd name="T10" fmla="*/ 266 w 285"/>
              <a:gd name="T11" fmla="*/ 86 h 284"/>
              <a:gd name="T12" fmla="*/ 266 w 285"/>
              <a:gd name="T13" fmla="*/ 18 h 284"/>
            </a:gdLst>
            <a:ahLst/>
            <a:cxnLst>
              <a:cxn ang="0">
                <a:pos x="T0" y="T1"/>
              </a:cxn>
              <a:cxn ang="0">
                <a:pos x="T2" y="T3"/>
              </a:cxn>
              <a:cxn ang="0">
                <a:pos x="T4" y="T5"/>
              </a:cxn>
              <a:cxn ang="0">
                <a:pos x="T6" y="T7"/>
              </a:cxn>
              <a:cxn ang="0">
                <a:pos x="T8" y="T9"/>
              </a:cxn>
              <a:cxn ang="0">
                <a:pos x="T10" y="T11"/>
              </a:cxn>
              <a:cxn ang="0">
                <a:pos x="T12" y="T13"/>
              </a:cxn>
            </a:cxnLst>
            <a:rect l="0" t="0" r="r" b="b"/>
            <a:pathLst>
              <a:path w="285" h="284">
                <a:moveTo>
                  <a:pt x="266" y="18"/>
                </a:moveTo>
                <a:cubicBezTo>
                  <a:pt x="247" y="0"/>
                  <a:pt x="217" y="0"/>
                  <a:pt x="198" y="18"/>
                </a:cubicBezTo>
                <a:cubicBezTo>
                  <a:pt x="19" y="198"/>
                  <a:pt x="19" y="198"/>
                  <a:pt x="19" y="198"/>
                </a:cubicBezTo>
                <a:cubicBezTo>
                  <a:pt x="0" y="216"/>
                  <a:pt x="0" y="247"/>
                  <a:pt x="19" y="266"/>
                </a:cubicBezTo>
                <a:cubicBezTo>
                  <a:pt x="37" y="284"/>
                  <a:pt x="68" y="284"/>
                  <a:pt x="87" y="266"/>
                </a:cubicBezTo>
                <a:cubicBezTo>
                  <a:pt x="266" y="86"/>
                  <a:pt x="266" y="86"/>
                  <a:pt x="266" y="86"/>
                </a:cubicBezTo>
                <a:cubicBezTo>
                  <a:pt x="285" y="68"/>
                  <a:pt x="285" y="37"/>
                  <a:pt x="266" y="18"/>
                </a:cubicBezTo>
                <a:close/>
              </a:path>
            </a:pathLst>
          </a:custGeom>
          <a:solidFill>
            <a:schemeClr val="bg1">
              <a:lumMod val="85000"/>
              <a:alpha val="3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20000"/>
              </a:lnSpc>
              <a:buClrTx/>
              <a:buSzTx/>
              <a:buFontTx/>
              <a:buNone/>
            </a:pPr>
            <a:endParaRPr kumimoji="0" lang="en-US" sz="1800" b="0" i="0" u="none" strike="noStrike" kern="1200" cap="none" spc="0" normalizeH="0" baseline="0" noProof="0">
              <a:ln>
                <a:noFill/>
              </a:ln>
              <a:solidFill>
                <a:srgbClr val="3F3F3F"/>
              </a:solidFill>
              <a:effectLst/>
              <a:uLnTx/>
              <a:uFillTx/>
              <a:latin typeface="Arial" panose="020B0604020202020204" pitchFamily="34" charset="0"/>
              <a:ea typeface="微软雅黑" panose="020B0503020204020204" charset="-122"/>
              <a:sym typeface="Arial" panose="020B0604020202020204" pitchFamily="34" charset="0"/>
            </a:endParaRPr>
          </a:p>
        </p:txBody>
      </p:sp>
      <p:sp>
        <p:nvSpPr>
          <p:cNvPr id="17" name="Freeform 9"/>
          <p:cNvSpPr/>
          <p:nvPr>
            <p:custDataLst>
              <p:tags r:id="rId5"/>
            </p:custDataLst>
          </p:nvPr>
        </p:nvSpPr>
        <p:spPr bwMode="auto">
          <a:xfrm>
            <a:off x="3222625" y="4590825"/>
            <a:ext cx="1036638" cy="1044575"/>
          </a:xfrm>
          <a:custGeom>
            <a:avLst/>
            <a:gdLst>
              <a:gd name="T0" fmla="*/ 266 w 285"/>
              <a:gd name="T1" fmla="*/ 19 h 285"/>
              <a:gd name="T2" fmla="*/ 198 w 285"/>
              <a:gd name="T3" fmla="*/ 19 h 285"/>
              <a:gd name="T4" fmla="*/ 19 w 285"/>
              <a:gd name="T5" fmla="*/ 199 h 285"/>
              <a:gd name="T6" fmla="*/ 19 w 285"/>
              <a:gd name="T7" fmla="*/ 266 h 285"/>
              <a:gd name="T8" fmla="*/ 87 w 285"/>
              <a:gd name="T9" fmla="*/ 266 h 285"/>
              <a:gd name="T10" fmla="*/ 266 w 285"/>
              <a:gd name="T11" fmla="*/ 87 h 285"/>
              <a:gd name="T12" fmla="*/ 266 w 285"/>
              <a:gd name="T13" fmla="*/ 19 h 285"/>
            </a:gdLst>
            <a:ahLst/>
            <a:cxnLst>
              <a:cxn ang="0">
                <a:pos x="T0" y="T1"/>
              </a:cxn>
              <a:cxn ang="0">
                <a:pos x="T2" y="T3"/>
              </a:cxn>
              <a:cxn ang="0">
                <a:pos x="T4" y="T5"/>
              </a:cxn>
              <a:cxn ang="0">
                <a:pos x="T6" y="T7"/>
              </a:cxn>
              <a:cxn ang="0">
                <a:pos x="T8" y="T9"/>
              </a:cxn>
              <a:cxn ang="0">
                <a:pos x="T10" y="T11"/>
              </a:cxn>
              <a:cxn ang="0">
                <a:pos x="T12" y="T13"/>
              </a:cxn>
            </a:cxnLst>
            <a:rect l="0" t="0" r="r" b="b"/>
            <a:pathLst>
              <a:path w="285" h="285">
                <a:moveTo>
                  <a:pt x="266" y="19"/>
                </a:moveTo>
                <a:cubicBezTo>
                  <a:pt x="248" y="0"/>
                  <a:pt x="217" y="0"/>
                  <a:pt x="198" y="19"/>
                </a:cubicBezTo>
                <a:cubicBezTo>
                  <a:pt x="19" y="199"/>
                  <a:pt x="19" y="199"/>
                  <a:pt x="19" y="199"/>
                </a:cubicBezTo>
                <a:cubicBezTo>
                  <a:pt x="0" y="217"/>
                  <a:pt x="0" y="248"/>
                  <a:pt x="19" y="266"/>
                </a:cubicBezTo>
                <a:cubicBezTo>
                  <a:pt x="38" y="285"/>
                  <a:pt x="68" y="285"/>
                  <a:pt x="87" y="266"/>
                </a:cubicBezTo>
                <a:cubicBezTo>
                  <a:pt x="266" y="87"/>
                  <a:pt x="266" y="87"/>
                  <a:pt x="266" y="87"/>
                </a:cubicBezTo>
                <a:cubicBezTo>
                  <a:pt x="285" y="68"/>
                  <a:pt x="285" y="38"/>
                  <a:pt x="266" y="19"/>
                </a:cubicBezTo>
                <a:close/>
              </a:path>
            </a:pathLst>
          </a:custGeom>
          <a:solidFill>
            <a:schemeClr val="bg1">
              <a:lumMod val="85000"/>
              <a:alpha val="3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20000"/>
              </a:lnSpc>
              <a:buClrTx/>
              <a:buSzTx/>
              <a:buFontTx/>
              <a:buNone/>
            </a:pPr>
            <a:endParaRPr kumimoji="0" lang="en-US" sz="1800" b="0" i="0" u="none" strike="noStrike" kern="1200" cap="none" spc="0" normalizeH="0" baseline="0" noProof="0">
              <a:ln>
                <a:noFill/>
              </a:ln>
              <a:solidFill>
                <a:srgbClr val="3F3F3F"/>
              </a:solidFill>
              <a:effectLst/>
              <a:uLnTx/>
              <a:uFillTx/>
              <a:latin typeface="Arial" panose="020B0604020202020204" pitchFamily="34" charset="0"/>
              <a:ea typeface="微软雅黑" panose="020B0503020204020204" charset="-122"/>
              <a:sym typeface="Arial" panose="020B0604020202020204" pitchFamily="34" charset="0"/>
            </a:endParaRPr>
          </a:p>
        </p:txBody>
      </p:sp>
      <p:sp>
        <p:nvSpPr>
          <p:cNvPr id="18" name="Freeform 10"/>
          <p:cNvSpPr/>
          <p:nvPr>
            <p:custDataLst>
              <p:tags r:id="rId6"/>
            </p:custDataLst>
          </p:nvPr>
        </p:nvSpPr>
        <p:spPr bwMode="auto">
          <a:xfrm>
            <a:off x="2859088" y="896712"/>
            <a:ext cx="622300" cy="627063"/>
          </a:xfrm>
          <a:custGeom>
            <a:avLst/>
            <a:gdLst>
              <a:gd name="T0" fmla="*/ 87 w 171"/>
              <a:gd name="T1" fmla="*/ 152 h 171"/>
              <a:gd name="T2" fmla="*/ 152 w 171"/>
              <a:gd name="T3" fmla="*/ 87 h 171"/>
              <a:gd name="T4" fmla="*/ 152 w 171"/>
              <a:gd name="T5" fmla="*/ 19 h 171"/>
              <a:gd name="T6" fmla="*/ 85 w 171"/>
              <a:gd name="T7" fmla="*/ 19 h 171"/>
              <a:gd name="T8" fmla="*/ 19 w 171"/>
              <a:gd name="T9" fmla="*/ 84 h 171"/>
              <a:gd name="T10" fmla="*/ 19 w 171"/>
              <a:gd name="T11" fmla="*/ 152 h 171"/>
              <a:gd name="T12" fmla="*/ 87 w 171"/>
              <a:gd name="T13" fmla="*/ 152 h 171"/>
            </a:gdLst>
            <a:ahLst/>
            <a:cxnLst>
              <a:cxn ang="0">
                <a:pos x="T0" y="T1"/>
              </a:cxn>
              <a:cxn ang="0">
                <a:pos x="T2" y="T3"/>
              </a:cxn>
              <a:cxn ang="0">
                <a:pos x="T4" y="T5"/>
              </a:cxn>
              <a:cxn ang="0">
                <a:pos x="T6" y="T7"/>
              </a:cxn>
              <a:cxn ang="0">
                <a:pos x="T8" y="T9"/>
              </a:cxn>
              <a:cxn ang="0">
                <a:pos x="T10" y="T11"/>
              </a:cxn>
              <a:cxn ang="0">
                <a:pos x="T12" y="T13"/>
              </a:cxn>
            </a:cxnLst>
            <a:rect l="0" t="0" r="r" b="b"/>
            <a:pathLst>
              <a:path w="171" h="171">
                <a:moveTo>
                  <a:pt x="87" y="152"/>
                </a:moveTo>
                <a:cubicBezTo>
                  <a:pt x="152" y="87"/>
                  <a:pt x="152" y="87"/>
                  <a:pt x="152" y="87"/>
                </a:cubicBezTo>
                <a:cubicBezTo>
                  <a:pt x="171" y="68"/>
                  <a:pt x="171" y="38"/>
                  <a:pt x="152" y="19"/>
                </a:cubicBezTo>
                <a:cubicBezTo>
                  <a:pt x="134" y="0"/>
                  <a:pt x="103" y="0"/>
                  <a:pt x="85" y="19"/>
                </a:cubicBezTo>
                <a:cubicBezTo>
                  <a:pt x="19" y="84"/>
                  <a:pt x="19" y="84"/>
                  <a:pt x="19" y="84"/>
                </a:cubicBezTo>
                <a:cubicBezTo>
                  <a:pt x="0" y="103"/>
                  <a:pt x="0" y="134"/>
                  <a:pt x="19" y="152"/>
                </a:cubicBezTo>
                <a:cubicBezTo>
                  <a:pt x="38" y="171"/>
                  <a:pt x="68" y="171"/>
                  <a:pt x="87" y="152"/>
                </a:cubicBezTo>
                <a:close/>
              </a:path>
            </a:pathLst>
          </a:custGeom>
          <a:solidFill>
            <a:schemeClr val="bg1">
              <a:lumMod val="85000"/>
              <a:alpha val="3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20000"/>
              </a:lnSpc>
              <a:buClrTx/>
              <a:buSzTx/>
              <a:buFontTx/>
              <a:buNone/>
            </a:pPr>
            <a:endParaRPr kumimoji="0" lang="en-US" sz="1800" b="0" i="0" u="none" strike="noStrike" kern="1200" cap="none" spc="0" normalizeH="0" baseline="0" noProof="0">
              <a:ln>
                <a:noFill/>
              </a:ln>
              <a:solidFill>
                <a:srgbClr val="3F3F3F"/>
              </a:solidFill>
              <a:effectLst/>
              <a:uLnTx/>
              <a:uFillTx/>
              <a:latin typeface="Arial" panose="020B0604020202020204" pitchFamily="34" charset="0"/>
              <a:ea typeface="微软雅黑" panose="020B0503020204020204" charset="-122"/>
              <a:sym typeface="Arial" panose="020B0604020202020204" pitchFamily="34" charset="0"/>
            </a:endParaRPr>
          </a:p>
        </p:txBody>
      </p:sp>
      <p:sp>
        <p:nvSpPr>
          <p:cNvPr id="19" name="Freeform 11"/>
          <p:cNvSpPr/>
          <p:nvPr>
            <p:custDataLst>
              <p:tags r:id="rId7"/>
            </p:custDataLst>
          </p:nvPr>
        </p:nvSpPr>
        <p:spPr bwMode="auto">
          <a:xfrm>
            <a:off x="849313" y="1542825"/>
            <a:ext cx="1516063" cy="1524000"/>
          </a:xfrm>
          <a:custGeom>
            <a:avLst/>
            <a:gdLst>
              <a:gd name="T0" fmla="*/ 87 w 417"/>
              <a:gd name="T1" fmla="*/ 398 h 416"/>
              <a:gd name="T2" fmla="*/ 398 w 417"/>
              <a:gd name="T3" fmla="*/ 87 h 416"/>
              <a:gd name="T4" fmla="*/ 398 w 417"/>
              <a:gd name="T5" fmla="*/ 19 h 416"/>
              <a:gd name="T6" fmla="*/ 330 w 417"/>
              <a:gd name="T7" fmla="*/ 19 h 416"/>
              <a:gd name="T8" fmla="*/ 19 w 417"/>
              <a:gd name="T9" fmla="*/ 330 h 416"/>
              <a:gd name="T10" fmla="*/ 19 w 417"/>
              <a:gd name="T11" fmla="*/ 398 h 416"/>
              <a:gd name="T12" fmla="*/ 87 w 417"/>
              <a:gd name="T13" fmla="*/ 398 h 416"/>
            </a:gdLst>
            <a:ahLst/>
            <a:cxnLst>
              <a:cxn ang="0">
                <a:pos x="T0" y="T1"/>
              </a:cxn>
              <a:cxn ang="0">
                <a:pos x="T2" y="T3"/>
              </a:cxn>
              <a:cxn ang="0">
                <a:pos x="T4" y="T5"/>
              </a:cxn>
              <a:cxn ang="0">
                <a:pos x="T6" y="T7"/>
              </a:cxn>
              <a:cxn ang="0">
                <a:pos x="T8" y="T9"/>
              </a:cxn>
              <a:cxn ang="0">
                <a:pos x="T10" y="T11"/>
              </a:cxn>
              <a:cxn ang="0">
                <a:pos x="T12" y="T13"/>
              </a:cxn>
            </a:cxnLst>
            <a:rect l="0" t="0" r="r" b="b"/>
            <a:pathLst>
              <a:path w="417" h="416">
                <a:moveTo>
                  <a:pt x="87" y="398"/>
                </a:moveTo>
                <a:cubicBezTo>
                  <a:pt x="398" y="87"/>
                  <a:pt x="398" y="87"/>
                  <a:pt x="398" y="87"/>
                </a:cubicBezTo>
                <a:cubicBezTo>
                  <a:pt x="417" y="68"/>
                  <a:pt x="417" y="37"/>
                  <a:pt x="398" y="19"/>
                </a:cubicBezTo>
                <a:cubicBezTo>
                  <a:pt x="379" y="0"/>
                  <a:pt x="349" y="0"/>
                  <a:pt x="330" y="19"/>
                </a:cubicBezTo>
                <a:cubicBezTo>
                  <a:pt x="19" y="330"/>
                  <a:pt x="19" y="330"/>
                  <a:pt x="19" y="330"/>
                </a:cubicBezTo>
                <a:cubicBezTo>
                  <a:pt x="0" y="348"/>
                  <a:pt x="0" y="379"/>
                  <a:pt x="19" y="398"/>
                </a:cubicBezTo>
                <a:cubicBezTo>
                  <a:pt x="38" y="416"/>
                  <a:pt x="68" y="416"/>
                  <a:pt x="87" y="398"/>
                </a:cubicBezTo>
                <a:close/>
              </a:path>
            </a:pathLst>
          </a:custGeom>
          <a:solidFill>
            <a:schemeClr val="bg1">
              <a:lumMod val="85000"/>
              <a:alpha val="3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20000"/>
              </a:lnSpc>
              <a:buClrTx/>
              <a:buSzTx/>
              <a:buFontTx/>
              <a:buNone/>
            </a:pPr>
            <a:endParaRPr kumimoji="0" lang="en-US" sz="1800" b="0" i="0" u="none" strike="noStrike" kern="1200" cap="none" spc="0" normalizeH="0" baseline="0" noProof="0">
              <a:ln>
                <a:noFill/>
              </a:ln>
              <a:solidFill>
                <a:srgbClr val="3F3F3F"/>
              </a:solidFill>
              <a:effectLst/>
              <a:uLnTx/>
              <a:uFillTx/>
              <a:latin typeface="Arial" panose="020B0604020202020204" pitchFamily="34" charset="0"/>
              <a:ea typeface="微软雅黑" panose="020B0503020204020204" charset="-122"/>
              <a:sym typeface="Arial" panose="020B0604020202020204" pitchFamily="34" charset="0"/>
            </a:endParaRPr>
          </a:p>
        </p:txBody>
      </p:sp>
      <p:sp>
        <p:nvSpPr>
          <p:cNvPr id="22" name="TextBox 21"/>
          <p:cNvSpPr txBox="1"/>
          <p:nvPr>
            <p:custDataLst>
              <p:tags r:id="rId8"/>
            </p:custDataLst>
          </p:nvPr>
        </p:nvSpPr>
        <p:spPr>
          <a:xfrm>
            <a:off x="4665669" y="596901"/>
            <a:ext cx="7241744" cy="4708337"/>
          </a:xfrm>
          <a:prstGeom prst="rect">
            <a:avLst/>
          </a:prstGeom>
          <a:noFill/>
        </p:spPr>
        <p:txBody>
          <a:bodyPr wrap="square" rtlCol="0">
            <a:normAutofit fontScale="37500" lnSpcReduction="20000"/>
          </a:bodyPr>
          <a:lstStyle/>
          <a:p>
            <a:pPr lvl="0">
              <a:lnSpc>
                <a:spcPct val="120000"/>
              </a:lnSpc>
            </a:pPr>
            <a:endParaRPr lang="en-US" altLang="zh-CN" sz="5600" dirty="0">
              <a:solidFill>
                <a:srgbClr val="000000"/>
              </a:solidFill>
              <a:latin typeface="Arial" panose="020B0604020202020204" pitchFamily="34" charset="0"/>
              <a:ea typeface="微软雅黑" charset="0"/>
            </a:endParaRPr>
          </a:p>
          <a:p>
            <a:pPr lvl="0">
              <a:lnSpc>
                <a:spcPct val="120000"/>
              </a:lnSpc>
            </a:pPr>
            <a:r>
              <a:rPr lang="en-US" altLang="zh-CN" sz="5600" dirty="0">
                <a:solidFill>
                  <a:srgbClr val="000000"/>
                </a:solidFill>
                <a:latin typeface="Arial" panose="020B0604020202020204" pitchFamily="34" charset="0"/>
                <a:ea typeface="微软雅黑" charset="0"/>
              </a:rPr>
              <a:t>Firstly, it can be known that the International Business Communication (IBC) plays a key role in addressing cultural differences and building global business trust. Regarding the differences between Asian culture and British culture, discussed the skills required to establish partnerships with Asia, such as understanding cultural sensitivity, mastering listening skills, language skills and adaptability. </a:t>
            </a:r>
          </a:p>
          <a:p>
            <a:pPr lvl="0">
              <a:lnSpc>
                <a:spcPct val="120000"/>
              </a:lnSpc>
            </a:pPr>
            <a:endParaRPr lang="en-US" altLang="zh-CN" sz="5600" dirty="0">
              <a:solidFill>
                <a:srgbClr val="000000"/>
              </a:solidFill>
              <a:latin typeface="Arial" panose="020B0604020202020204" pitchFamily="34" charset="0"/>
              <a:ea typeface="微软雅黑" charset="0"/>
            </a:endParaRPr>
          </a:p>
          <a:p>
            <a:pPr lvl="0">
              <a:lnSpc>
                <a:spcPct val="120000"/>
              </a:lnSpc>
            </a:pPr>
            <a:r>
              <a:rPr lang="en-US" altLang="zh-CN" sz="5600" dirty="0">
                <a:solidFill>
                  <a:srgbClr val="000000"/>
                </a:solidFill>
                <a:latin typeface="Arial" panose="020B0604020202020204" pitchFamily="34" charset="0"/>
                <a:ea typeface="微软雅黑" charset="0"/>
              </a:rPr>
              <a:t>Furthermore, the speech analyzes the importance of building international relationships and the reasons for failure, such as cultural misunderstandings and conflicts in communication styles.</a:t>
            </a:r>
          </a:p>
          <a:p>
            <a:pPr lvl="0">
              <a:lnSpc>
                <a:spcPct val="120000"/>
              </a:lnSpc>
            </a:pPr>
            <a:endParaRPr sz="6000" dirty="0"/>
          </a:p>
          <a:p>
            <a:pPr lvl="0">
              <a:lnSpc>
                <a:spcPct val="120000"/>
              </a:lnSpc>
            </a:pPr>
            <a:endParaRPr lang="en-US" altLang="zh-CN" sz="6000" dirty="0"/>
          </a:p>
        </p:txBody>
      </p:sp>
      <p:sp>
        <p:nvSpPr>
          <p:cNvPr id="2" name="Text Placeholder 1"/>
          <p:cNvSpPr>
            <a:spLocks noGrp="1"/>
          </p:cNvSpPr>
          <p:nvPr>
            <p:ph type="body" sz="quarter" idx="4294967295"/>
            <p:custDataLst>
              <p:tags r:id="rId9"/>
            </p:custDataLst>
          </p:nvPr>
        </p:nvSpPr>
        <p:spPr>
          <a:xfrm>
            <a:off x="6556521" y="85777"/>
            <a:ext cx="3785903" cy="600439"/>
          </a:xfrm>
        </p:spPr>
        <p:txBody>
          <a:bodyPr lIns="90000" tIns="46800" rIns="90000" bIns="46800" anchor="b">
            <a:normAutofit/>
          </a:bodyPr>
          <a:lstStyle/>
          <a:p>
            <a:pPr marL="0" indent="0" algn="ctr">
              <a:lnSpc>
                <a:spcPct val="120000"/>
              </a:lnSpc>
              <a:spcAft>
                <a:spcPts val="0"/>
              </a:spcAft>
              <a:buNone/>
            </a:pPr>
            <a:r>
              <a:rPr lang="en-US" altLang="zh-CN" sz="2800" b="1" spc="300" dirty="0">
                <a:solidFill>
                  <a:srgbClr val="000000"/>
                </a:solidFill>
                <a:sym typeface="Arial" panose="020B0604020202020204" pitchFamily="34" charset="0"/>
              </a:rPr>
              <a:t>Summary</a:t>
            </a:r>
            <a:endParaRPr lang="zh-CN" altLang="en-US" sz="2800" b="1" spc="300" dirty="0">
              <a:solidFill>
                <a:srgbClr val="000000"/>
              </a:solidFill>
              <a:sym typeface="Arial" panose="020B0604020202020204" pitchFamily="34" charset="0"/>
            </a:endParaRPr>
          </a:p>
        </p:txBody>
      </p:sp>
      <p:sp>
        <p:nvSpPr>
          <p:cNvPr id="26" name="Rectangle: Rounded Corners 25"/>
          <p:cNvSpPr/>
          <p:nvPr>
            <p:custDataLst>
              <p:tags r:id="rId10"/>
            </p:custDataLst>
          </p:nvPr>
        </p:nvSpPr>
        <p:spPr>
          <a:xfrm>
            <a:off x="11573146" y="2124632"/>
            <a:ext cx="618898" cy="360363"/>
          </a:xfrm>
          <a:prstGeom prst="roundRect">
            <a:avLst>
              <a:gd name="adj" fmla="val 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20000"/>
              </a:lnSpc>
              <a:buClrTx/>
              <a:buSzTx/>
              <a:buFontTx/>
              <a:buNone/>
            </a:pPr>
            <a:endParaRPr kumimoji="0" lang="en-US" sz="1800" b="0" i="0" u="none" strike="noStrike" kern="1200" cap="none" spc="0" normalizeH="0" baseline="0" noProof="0">
              <a:ln>
                <a:noFill/>
              </a:ln>
              <a:solidFill>
                <a:prstClr val="white"/>
              </a:solidFill>
              <a:effectLst/>
              <a:uLnTx/>
              <a:uFillTx/>
              <a:latin typeface="Arial" panose="020B0604020202020204" pitchFamily="34" charset="0"/>
              <a:ea typeface="微软雅黑" panose="020B0503020204020204" charset="-122"/>
              <a:sym typeface="Arial" panose="020B0604020202020204" pitchFamily="34" charset="0"/>
            </a:endParaRPr>
          </a:p>
        </p:txBody>
      </p:sp>
      <p:sp>
        <p:nvSpPr>
          <p:cNvPr id="27" name="Rectangle: Rounded Corners 26"/>
          <p:cNvSpPr/>
          <p:nvPr>
            <p:custDataLst>
              <p:tags r:id="rId11"/>
            </p:custDataLst>
          </p:nvPr>
        </p:nvSpPr>
        <p:spPr>
          <a:xfrm>
            <a:off x="9650902" y="5391231"/>
            <a:ext cx="1740219" cy="603545"/>
          </a:xfrm>
          <a:prstGeom prst="roundRect">
            <a:avLst>
              <a:gd name="adj" fmla="val 50000"/>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20000"/>
              </a:lnSpc>
              <a:buClrTx/>
              <a:buSzTx/>
              <a:buFontTx/>
              <a:buNone/>
            </a:pPr>
            <a:endParaRPr kumimoji="0" lang="en-US" sz="1800" b="0" i="0" u="none" strike="noStrike" kern="1200" cap="none" spc="0" normalizeH="0" baseline="0" noProof="0">
              <a:ln>
                <a:noFill/>
              </a:ln>
              <a:solidFill>
                <a:prstClr val="white"/>
              </a:solidFill>
              <a:effectLst/>
              <a:uLnTx/>
              <a:uFillTx/>
              <a:latin typeface="Arial" panose="020B0604020202020204" pitchFamily="34" charset="0"/>
              <a:ea typeface="微软雅黑" panose="020B0503020204020204" charset="-122"/>
              <a:sym typeface="Arial" panose="020B0604020202020204" pitchFamily="34" charset="0"/>
            </a:endParaRPr>
          </a:p>
        </p:txBody>
      </p:sp>
      <p:sp>
        <p:nvSpPr>
          <p:cNvPr id="25" name="Freeform 5"/>
          <p:cNvSpPr/>
          <p:nvPr>
            <p:custDataLst>
              <p:tags r:id="rId12"/>
            </p:custDataLst>
          </p:nvPr>
        </p:nvSpPr>
        <p:spPr bwMode="auto">
          <a:xfrm flipV="1">
            <a:off x="9555840" y="6161571"/>
            <a:ext cx="2573526" cy="696385"/>
          </a:xfrm>
          <a:custGeom>
            <a:avLst/>
            <a:gdLst>
              <a:gd name="T0" fmla="*/ 194 w 242"/>
              <a:gd name="T1" fmla="*/ 98 h 98"/>
              <a:gd name="T2" fmla="*/ 48 w 242"/>
              <a:gd name="T3" fmla="*/ 98 h 98"/>
              <a:gd name="T4" fmla="*/ 0 w 242"/>
              <a:gd name="T5" fmla="*/ 50 h 98"/>
              <a:gd name="T6" fmla="*/ 0 w 242"/>
              <a:gd name="T7" fmla="*/ 48 h 98"/>
              <a:gd name="T8" fmla="*/ 48 w 242"/>
              <a:gd name="T9" fmla="*/ 0 h 98"/>
              <a:gd name="T10" fmla="*/ 194 w 242"/>
              <a:gd name="T11" fmla="*/ 0 h 98"/>
              <a:gd name="T12" fmla="*/ 242 w 242"/>
              <a:gd name="T13" fmla="*/ 48 h 98"/>
              <a:gd name="T14" fmla="*/ 242 w 242"/>
              <a:gd name="T15" fmla="*/ 50 h 98"/>
              <a:gd name="T16" fmla="*/ 194 w 242"/>
              <a:gd name="T17" fmla="*/ 98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2" h="98">
                <a:moveTo>
                  <a:pt x="194" y="98"/>
                </a:moveTo>
                <a:cubicBezTo>
                  <a:pt x="48" y="98"/>
                  <a:pt x="48" y="98"/>
                  <a:pt x="48" y="98"/>
                </a:cubicBezTo>
                <a:cubicBezTo>
                  <a:pt x="22" y="98"/>
                  <a:pt x="0" y="76"/>
                  <a:pt x="0" y="50"/>
                </a:cubicBezTo>
                <a:cubicBezTo>
                  <a:pt x="0" y="48"/>
                  <a:pt x="0" y="48"/>
                  <a:pt x="0" y="48"/>
                </a:cubicBezTo>
                <a:cubicBezTo>
                  <a:pt x="0" y="22"/>
                  <a:pt x="22" y="0"/>
                  <a:pt x="48" y="0"/>
                </a:cubicBezTo>
                <a:cubicBezTo>
                  <a:pt x="194" y="0"/>
                  <a:pt x="194" y="0"/>
                  <a:pt x="194" y="0"/>
                </a:cubicBezTo>
                <a:cubicBezTo>
                  <a:pt x="220" y="0"/>
                  <a:pt x="242" y="22"/>
                  <a:pt x="242" y="48"/>
                </a:cubicBezTo>
                <a:cubicBezTo>
                  <a:pt x="242" y="50"/>
                  <a:pt x="242" y="50"/>
                  <a:pt x="242" y="50"/>
                </a:cubicBezTo>
                <a:cubicBezTo>
                  <a:pt x="242" y="76"/>
                  <a:pt x="220" y="98"/>
                  <a:pt x="194" y="98"/>
                </a:cubicBezTo>
                <a:close/>
              </a:path>
            </a:pathLst>
          </a:custGeom>
          <a:solidFill>
            <a:schemeClr val="accent1"/>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20000"/>
              </a:lnSpc>
              <a:buClrTx/>
              <a:buSzTx/>
              <a:buFontTx/>
              <a:buNone/>
            </a:pPr>
            <a:endParaRPr kumimoji="0" lang="en-US" sz="1800" b="0" i="0" u="none" strike="noStrike" kern="1200" cap="none" spc="0" normalizeH="0" baseline="0" noProof="0">
              <a:ln>
                <a:noFill/>
              </a:ln>
              <a:solidFill>
                <a:srgbClr val="3F3F3F"/>
              </a:solidFill>
              <a:effectLst/>
              <a:uLnTx/>
              <a:uFillTx/>
              <a:latin typeface="Arial" panose="020B0604020202020204" pitchFamily="34" charset="0"/>
              <a:ea typeface="微软雅黑" panose="020B0503020204020204" charset="-122"/>
              <a:sym typeface="Arial" panose="020B0604020202020204" pitchFamily="34" charset="0"/>
            </a:endParaRPr>
          </a:p>
        </p:txBody>
      </p:sp>
      <p:sp>
        <p:nvSpPr>
          <p:cNvPr id="24" name="Freeform 6"/>
          <p:cNvSpPr/>
          <p:nvPr>
            <p:custDataLst>
              <p:tags r:id="rId13"/>
            </p:custDataLst>
          </p:nvPr>
        </p:nvSpPr>
        <p:spPr bwMode="auto">
          <a:xfrm>
            <a:off x="4403702" y="2627059"/>
            <a:ext cx="13914" cy="417316"/>
          </a:xfrm>
          <a:custGeom>
            <a:avLst/>
            <a:gdLst>
              <a:gd name="T0" fmla="*/ 109 w 157"/>
              <a:gd name="T1" fmla="*/ 97 h 97"/>
              <a:gd name="T2" fmla="*/ 48 w 157"/>
              <a:gd name="T3" fmla="*/ 97 h 97"/>
              <a:gd name="T4" fmla="*/ 0 w 157"/>
              <a:gd name="T5" fmla="*/ 49 h 97"/>
              <a:gd name="T6" fmla="*/ 0 w 157"/>
              <a:gd name="T7" fmla="*/ 48 h 97"/>
              <a:gd name="T8" fmla="*/ 48 w 157"/>
              <a:gd name="T9" fmla="*/ 0 h 97"/>
              <a:gd name="T10" fmla="*/ 109 w 157"/>
              <a:gd name="T11" fmla="*/ 0 h 97"/>
              <a:gd name="T12" fmla="*/ 157 w 157"/>
              <a:gd name="T13" fmla="*/ 48 h 97"/>
              <a:gd name="T14" fmla="*/ 157 w 157"/>
              <a:gd name="T15" fmla="*/ 49 h 97"/>
              <a:gd name="T16" fmla="*/ 109 w 157"/>
              <a:gd name="T17" fmla="*/ 9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7" h="97">
                <a:moveTo>
                  <a:pt x="109" y="97"/>
                </a:moveTo>
                <a:cubicBezTo>
                  <a:pt x="48" y="97"/>
                  <a:pt x="48" y="97"/>
                  <a:pt x="48" y="97"/>
                </a:cubicBezTo>
                <a:cubicBezTo>
                  <a:pt x="21" y="97"/>
                  <a:pt x="0" y="76"/>
                  <a:pt x="0" y="49"/>
                </a:cubicBezTo>
                <a:cubicBezTo>
                  <a:pt x="0" y="48"/>
                  <a:pt x="0" y="48"/>
                  <a:pt x="0" y="48"/>
                </a:cubicBezTo>
                <a:cubicBezTo>
                  <a:pt x="0" y="21"/>
                  <a:pt x="21" y="0"/>
                  <a:pt x="48" y="0"/>
                </a:cubicBezTo>
                <a:cubicBezTo>
                  <a:pt x="109" y="0"/>
                  <a:pt x="109" y="0"/>
                  <a:pt x="109" y="0"/>
                </a:cubicBezTo>
                <a:cubicBezTo>
                  <a:pt x="136" y="0"/>
                  <a:pt x="157" y="21"/>
                  <a:pt x="157" y="48"/>
                </a:cubicBezTo>
                <a:cubicBezTo>
                  <a:pt x="157" y="49"/>
                  <a:pt x="157" y="49"/>
                  <a:pt x="157" y="49"/>
                </a:cubicBezTo>
                <a:cubicBezTo>
                  <a:pt x="157" y="76"/>
                  <a:pt x="136" y="97"/>
                  <a:pt x="109" y="97"/>
                </a:cubicBezTo>
                <a:close/>
              </a:path>
            </a:pathLst>
          </a:custGeom>
          <a:solidFill>
            <a:schemeClr val="bg1">
              <a:lumMod val="8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20000"/>
              </a:lnSpc>
              <a:buClrTx/>
              <a:buSzTx/>
              <a:buFontTx/>
              <a:buNone/>
            </a:pPr>
            <a:endParaRPr kumimoji="0" lang="en-US" sz="1800" b="0" i="0" u="none" strike="noStrike" kern="1200" cap="none" spc="0" normalizeH="0" baseline="0" noProof="0">
              <a:ln>
                <a:noFill/>
              </a:ln>
              <a:solidFill>
                <a:srgbClr val="3F3F3F"/>
              </a:solidFill>
              <a:effectLst/>
              <a:uLnTx/>
              <a:uFillTx/>
              <a:latin typeface="Arial" panose="020B0604020202020204" pitchFamily="34" charset="0"/>
              <a:ea typeface="微软雅黑" panose="020B0503020204020204" charset="-122"/>
              <a:sym typeface="Arial" panose="020B0604020202020204" pitchFamily="34" charset="0"/>
            </a:endParaRPr>
          </a:p>
        </p:txBody>
      </p:sp>
      <p:pic>
        <p:nvPicPr>
          <p:cNvPr id="6" name="图片 5"/>
          <p:cNvPicPr>
            <a:picLocks noChangeAspect="1"/>
          </p:cNvPicPr>
          <p:nvPr>
            <p:custDataLst>
              <p:tags r:id="rId14"/>
            </p:custDataLst>
          </p:nvPr>
        </p:nvPicPr>
        <p:blipFill rotWithShape="1">
          <a:blip r:embed="rId17"/>
          <a:srcRect/>
          <a:stretch>
            <a:fillRect/>
          </a:stretch>
        </p:blipFill>
        <p:spPr>
          <a:xfrm>
            <a:off x="444500" y="418712"/>
            <a:ext cx="336916" cy="267476"/>
          </a:xfrm>
          <a:prstGeom prst="rect">
            <a:avLst/>
          </a:prstGeom>
        </p:spPr>
      </p:pic>
      <p:pic>
        <p:nvPicPr>
          <p:cNvPr id="3" name="图片 2" descr="upload_post_object_v2_3950882963"/>
          <p:cNvPicPr>
            <a:picLocks noChangeAspect="1"/>
          </p:cNvPicPr>
          <p:nvPr/>
        </p:nvPicPr>
        <p:blipFill>
          <a:blip r:embed="rId18"/>
          <a:stretch>
            <a:fillRect/>
          </a:stretch>
        </p:blipFill>
        <p:spPr>
          <a:xfrm>
            <a:off x="83566" y="317905"/>
            <a:ext cx="4483636" cy="5906119"/>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userDrawn="1"/>
        </p:nvSpPr>
        <p:spPr>
          <a:xfrm>
            <a:off x="378842" y="283414"/>
            <a:ext cx="4844582" cy="368300"/>
          </a:xfrm>
          <a:prstGeom prst="rect">
            <a:avLst/>
          </a:prstGeom>
        </p:spPr>
        <p:txBody>
          <a:bodyPr wrap="none" rtlCol="0">
            <a:noAutofit/>
          </a:bodyPr>
          <a:lstStyle/>
          <a:p>
            <a:r>
              <a:rPr lang="en-US" altLang="zh-CN" sz="3200" b="1">
                <a:latin typeface="Arial" panose="020B0604020202020204" pitchFamily="34" charset="0"/>
                <a:ea typeface="Arial" panose="020B0604020202020204" pitchFamily="34" charset="0"/>
                <a:cs typeface="Arial" panose="020B0604020202020204" pitchFamily="34" charset="0"/>
              </a:rPr>
              <a:t>Reference</a:t>
            </a:r>
            <a:endParaRPr lang="zh-CN" altLang="en-US" sz="3200" b="1">
              <a:latin typeface="Arial" panose="020B0604020202020204" pitchFamily="34" charset="0"/>
              <a:ea typeface="Arial" panose="020B0604020202020204" pitchFamily="34" charset="0"/>
              <a:cs typeface="Arial" panose="020B0604020202020204" pitchFamily="34" charset="0"/>
            </a:endParaRPr>
          </a:p>
        </p:txBody>
      </p:sp>
      <p:sp>
        <p:nvSpPr>
          <p:cNvPr id="3" name="文本框 2"/>
          <p:cNvSpPr txBox="1"/>
          <p:nvPr userDrawn="1"/>
        </p:nvSpPr>
        <p:spPr>
          <a:xfrm>
            <a:off x="367362" y="1018137"/>
            <a:ext cx="11686694" cy="1256280"/>
          </a:xfrm>
          <a:prstGeom prst="rect">
            <a:avLst/>
          </a:prstGeom>
        </p:spPr>
        <p:txBody>
          <a:bodyPr wrap="square" rtlCol="0">
            <a:noAutofit/>
          </a:bodyPr>
          <a:lstStyle/>
          <a:p>
            <a:r>
              <a:rPr lang="en-US" altLang="zh-CN" sz="1400">
                <a:latin typeface="Arial" panose="020B0604020202020204" pitchFamily="34" charset="0"/>
                <a:ea typeface="Arial" panose="020B0604020202020204" pitchFamily="34" charset="0"/>
                <a:cs typeface="Arial" panose="020B0604020202020204" pitchFamily="34" charset="0"/>
              </a:rPr>
              <a:t>Nielsen, M. Ø. Supervisor: Kristian L. Nielsen, (2015).Department of International Business Communication (IBC) Hand</a:t>
            </a:r>
            <a:r>
              <a:rPr lang="zh-CN" altLang="en-US" sz="1400">
                <a:latin typeface="Arial" panose="020B0604020202020204" pitchFamily="34" charset="0"/>
                <a:ea typeface="Arial" panose="020B0604020202020204" pitchFamily="34" charset="0"/>
                <a:cs typeface="Arial" panose="020B0604020202020204" pitchFamily="34" charset="0"/>
              </a:rPr>
              <a:t>-</a:t>
            </a:r>
            <a:r>
              <a:rPr lang="en-US" altLang="zh-CN" sz="1400">
                <a:latin typeface="Arial" panose="020B0604020202020204" pitchFamily="34" charset="0"/>
                <a:ea typeface="Arial" panose="020B0604020202020204" pitchFamily="34" charset="0"/>
                <a:cs typeface="Arial" panose="020B0604020202020204" pitchFamily="34" charset="0"/>
              </a:rPr>
              <a:t>in deadline: 17/08/2015 (Handed in: 14/08/2015) Number of characters and pages: 163.226 (71, 7 pages) Copenhagen Business School 2015.</a:t>
            </a:r>
            <a:r>
              <a:rPr lang="en-US" altLang="zh-CN" sz="1400">
                <a:latin typeface="Arial" panose="020B0604020202020204" pitchFamily="34" charset="0"/>
                <a:ea typeface="Arial" panose="020B0604020202020204" pitchFamily="34" charset="0"/>
                <a:cs typeface="Arial" panose="020B0604020202020204" pitchFamily="34" charset="0"/>
                <a:hlinkClick r:id="rId2"/>
              </a:rPr>
              <a:t>https://research</a:t>
            </a:r>
            <a:r>
              <a:rPr lang="zh-CN" altLang="en-US" sz="1400">
                <a:latin typeface="Arial" panose="020B0604020202020204" pitchFamily="34" charset="0"/>
                <a:ea typeface="Arial" panose="020B0604020202020204" pitchFamily="34" charset="0"/>
                <a:cs typeface="Arial" panose="020B0604020202020204" pitchFamily="34" charset="0"/>
                <a:hlinkClick r:id="rId2"/>
              </a:rPr>
              <a:t>-</a:t>
            </a:r>
            <a:r>
              <a:rPr lang="en-US" altLang="zh-CN" sz="1400">
                <a:latin typeface="Arial" panose="020B0604020202020204" pitchFamily="34" charset="0"/>
                <a:ea typeface="Arial" panose="020B0604020202020204" pitchFamily="34" charset="0"/>
                <a:cs typeface="Arial" panose="020B0604020202020204" pitchFamily="34" charset="0"/>
                <a:hlinkClick r:id="rId2"/>
              </a:rPr>
              <a:t>api.cbs.dk/ws/portalfiles/portal/58415076/Mikael_Nielsen.pdf</a:t>
            </a:r>
          </a:p>
          <a:p>
            <a:endParaRPr lang="zh-CN" altLang="en-US" sz="1400">
              <a:latin typeface="Arial" panose="020B0604020202020204" pitchFamily="34" charset="0"/>
              <a:ea typeface="Arial" panose="020B0604020202020204" pitchFamily="34" charset="0"/>
              <a:cs typeface="Arial" panose="020B0604020202020204" pitchFamily="34" charset="0"/>
            </a:endParaRPr>
          </a:p>
          <a:p>
            <a:r>
              <a:rPr lang="en-US" altLang="zh-CN" sz="1400">
                <a:latin typeface="Arial" panose="020B0604020202020204" pitchFamily="34" charset="0"/>
                <a:ea typeface="Arial" panose="020B0604020202020204" pitchFamily="34" charset="0"/>
                <a:cs typeface="Arial" panose="020B0604020202020204" pitchFamily="34" charset="0"/>
              </a:rPr>
              <a:t>Barros, R., </a:t>
            </a:r>
            <a:r>
              <a:rPr lang="zh-CN" altLang="en-US" sz="1400">
                <a:latin typeface="Arial" panose="020B0604020202020204" pitchFamily="34" charset="0"/>
                <a:ea typeface="Arial" panose="020B0604020202020204" pitchFamily="34" charset="0"/>
                <a:cs typeface="Arial" panose="020B0604020202020204" pitchFamily="34" charset="0"/>
              </a:rPr>
              <a:t>&amp; </a:t>
            </a:r>
            <a:r>
              <a:rPr lang="en-US" altLang="zh-CN" sz="1400">
                <a:latin typeface="Arial" panose="020B0604020202020204" pitchFamily="34" charset="0"/>
                <a:ea typeface="Arial" panose="020B0604020202020204" pitchFamily="34" charset="0"/>
                <a:cs typeface="Arial" panose="020B0604020202020204" pitchFamily="34" charset="0"/>
              </a:rPr>
              <a:t>Idrizi, A. (2020). Managing Communication Across Cultures: A qualitative study of leaders' way of communicating with their culturally diverse teams. DOI: 10.1108/RIBS</a:t>
            </a:r>
            <a:r>
              <a:rPr lang="zh-CN" altLang="en-US" sz="1400">
                <a:latin typeface="Arial" panose="020B0604020202020204" pitchFamily="34" charset="0"/>
                <a:ea typeface="Arial" panose="020B0604020202020204" pitchFamily="34" charset="0"/>
                <a:cs typeface="Arial" panose="020B0604020202020204" pitchFamily="34" charset="0"/>
              </a:rPr>
              <a:t>-</a:t>
            </a:r>
            <a:r>
              <a:rPr lang="en-US" altLang="zh-CN" sz="1400">
                <a:latin typeface="Arial" panose="020B0604020202020204" pitchFamily="34" charset="0"/>
                <a:ea typeface="Arial" panose="020B0604020202020204" pitchFamily="34" charset="0"/>
                <a:cs typeface="Arial" panose="020B0604020202020204" pitchFamily="34" charset="0"/>
              </a:rPr>
              <a:t>03</a:t>
            </a:r>
            <a:r>
              <a:rPr lang="zh-CN" altLang="en-US" sz="1400">
                <a:latin typeface="Arial" panose="020B0604020202020204" pitchFamily="34" charset="0"/>
                <a:ea typeface="Arial" panose="020B0604020202020204" pitchFamily="34" charset="0"/>
                <a:cs typeface="Arial" panose="020B0604020202020204" pitchFamily="34" charset="0"/>
              </a:rPr>
              <a:t>-</a:t>
            </a:r>
            <a:r>
              <a:rPr lang="en-US" altLang="zh-CN" sz="1400">
                <a:latin typeface="Arial" panose="020B0604020202020204" pitchFamily="34" charset="0"/>
                <a:ea typeface="Arial" panose="020B0604020202020204" pitchFamily="34" charset="0"/>
                <a:cs typeface="Arial" panose="020B0604020202020204" pitchFamily="34" charset="0"/>
              </a:rPr>
              <a:t>2023</a:t>
            </a:r>
            <a:r>
              <a:rPr lang="zh-CN" altLang="en-US" sz="1400">
                <a:latin typeface="Arial" panose="020B0604020202020204" pitchFamily="34" charset="0"/>
                <a:ea typeface="Arial" panose="020B0604020202020204" pitchFamily="34" charset="0"/>
                <a:cs typeface="Arial" panose="020B0604020202020204" pitchFamily="34" charset="0"/>
              </a:rPr>
              <a:t>-</a:t>
            </a:r>
            <a:r>
              <a:rPr lang="en-US" altLang="zh-CN" sz="1400">
                <a:latin typeface="Arial" panose="020B0604020202020204" pitchFamily="34" charset="0"/>
                <a:ea typeface="Arial" panose="020B0604020202020204" pitchFamily="34" charset="0"/>
                <a:cs typeface="Arial" panose="020B0604020202020204" pitchFamily="34" charset="0"/>
              </a:rPr>
              <a:t>0023</a:t>
            </a:r>
          </a:p>
          <a:p>
            <a:endParaRPr lang="zh-CN" altLang="en-US" sz="1400">
              <a:latin typeface="Arial" panose="020B0604020202020204" pitchFamily="34" charset="0"/>
              <a:ea typeface="Arial" panose="020B0604020202020204" pitchFamily="34" charset="0"/>
              <a:cs typeface="Arial" panose="020B0604020202020204" pitchFamily="34" charset="0"/>
            </a:endParaRPr>
          </a:p>
          <a:p>
            <a:r>
              <a:rPr lang="en-US" altLang="zh-CN" sz="1400">
                <a:latin typeface="Arial" panose="020B0604020202020204" pitchFamily="34" charset="0"/>
                <a:ea typeface="Arial" panose="020B0604020202020204" pitchFamily="34" charset="0"/>
                <a:cs typeface="Arial" panose="020B0604020202020204" pitchFamily="34" charset="0"/>
              </a:rPr>
              <a:t>Hofstede, G. (2010). Cultures and Organizations: Software of the Mind. DOI: 10.1016/j.riobaf.2020.101302</a:t>
            </a:r>
          </a:p>
          <a:p>
            <a:endParaRPr lang="zh-CN" altLang="en-US" sz="1400">
              <a:latin typeface="Arial" panose="020B0604020202020204" pitchFamily="34" charset="0"/>
              <a:ea typeface="Arial" panose="020B0604020202020204" pitchFamily="34" charset="0"/>
              <a:cs typeface="Arial" panose="020B0604020202020204" pitchFamily="34" charset="0"/>
            </a:endParaRPr>
          </a:p>
          <a:p>
            <a:r>
              <a:rPr lang="en-US" altLang="zh-CN" sz="1400">
                <a:latin typeface="Arial" panose="020B0604020202020204" pitchFamily="34" charset="0"/>
                <a:ea typeface="Arial" panose="020B0604020202020204" pitchFamily="34" charset="0"/>
                <a:cs typeface="Arial" panose="020B0604020202020204" pitchFamily="34" charset="0"/>
              </a:rPr>
              <a:t>Moon, H. K., Choi, B. K., </a:t>
            </a:r>
            <a:r>
              <a:rPr lang="zh-CN" altLang="en-US" sz="1400">
                <a:latin typeface="Arial" panose="020B0604020202020204" pitchFamily="34" charset="0"/>
                <a:ea typeface="Arial" panose="020B0604020202020204" pitchFamily="34" charset="0"/>
                <a:cs typeface="Arial" panose="020B0604020202020204" pitchFamily="34" charset="0"/>
              </a:rPr>
              <a:t>&amp; </a:t>
            </a:r>
            <a:r>
              <a:rPr lang="en-US" altLang="zh-CN" sz="1400">
                <a:latin typeface="Arial" panose="020B0604020202020204" pitchFamily="34" charset="0"/>
                <a:ea typeface="Arial" panose="020B0604020202020204" pitchFamily="34" charset="0"/>
                <a:cs typeface="Arial" panose="020B0604020202020204" pitchFamily="34" charset="0"/>
              </a:rPr>
              <a:t>Jung, J. S. (2019). Cross</a:t>
            </a:r>
            <a:r>
              <a:rPr lang="zh-CN" altLang="en-US" sz="1400">
                <a:latin typeface="Arial" panose="020B0604020202020204" pitchFamily="34" charset="0"/>
                <a:ea typeface="Arial" panose="020B0604020202020204" pitchFamily="34" charset="0"/>
                <a:cs typeface="Arial" panose="020B0604020202020204" pitchFamily="34" charset="0"/>
              </a:rPr>
              <a:t>-</a:t>
            </a:r>
            <a:r>
              <a:rPr lang="en-US" altLang="zh-CN" sz="1400">
                <a:latin typeface="Arial" panose="020B0604020202020204" pitchFamily="34" charset="0"/>
                <a:ea typeface="Arial" panose="020B0604020202020204" pitchFamily="34" charset="0"/>
                <a:cs typeface="Arial" panose="020B0604020202020204" pitchFamily="34" charset="0"/>
              </a:rPr>
              <a:t>cultural adjustment: Effects of cultural intelligence and goal orientation. DOI: 10.1002/hrdq.21131</a:t>
            </a:r>
          </a:p>
          <a:p>
            <a:endParaRPr lang="zh-CN" altLang="en-US" sz="1400">
              <a:latin typeface="Arial" panose="020B0604020202020204" pitchFamily="34" charset="0"/>
              <a:ea typeface="Arial" panose="020B0604020202020204" pitchFamily="34" charset="0"/>
              <a:cs typeface="Arial" panose="020B0604020202020204" pitchFamily="34" charset="0"/>
            </a:endParaRPr>
          </a:p>
          <a:p>
            <a:r>
              <a:rPr lang="en-US" altLang="zh-CN" sz="1400">
                <a:latin typeface="Arial" panose="020B0604020202020204" pitchFamily="34" charset="0"/>
                <a:ea typeface="Arial" panose="020B0604020202020204" pitchFamily="34" charset="0"/>
                <a:cs typeface="Arial" panose="020B0604020202020204" pitchFamily="34" charset="0"/>
              </a:rPr>
              <a:t>Trompenaars, F., </a:t>
            </a:r>
            <a:r>
              <a:rPr lang="zh-CN" altLang="en-US" sz="1400">
                <a:latin typeface="Arial" panose="020B0604020202020204" pitchFamily="34" charset="0"/>
                <a:ea typeface="Arial" panose="020B0604020202020204" pitchFamily="34" charset="0"/>
                <a:cs typeface="Arial" panose="020B0604020202020204" pitchFamily="34" charset="0"/>
              </a:rPr>
              <a:t>&amp; </a:t>
            </a:r>
            <a:r>
              <a:rPr lang="en-US" altLang="zh-CN" sz="1400">
                <a:latin typeface="Arial" panose="020B0604020202020204" pitchFamily="34" charset="0"/>
                <a:ea typeface="Arial" panose="020B0604020202020204" pitchFamily="34" charset="0"/>
                <a:cs typeface="Arial" panose="020B0604020202020204" pitchFamily="34" charset="0"/>
              </a:rPr>
              <a:t>Hampden</a:t>
            </a:r>
            <a:r>
              <a:rPr lang="zh-CN" altLang="en-US" sz="1400">
                <a:latin typeface="Arial" panose="020B0604020202020204" pitchFamily="34" charset="0"/>
                <a:ea typeface="Arial" panose="020B0604020202020204" pitchFamily="34" charset="0"/>
                <a:cs typeface="Arial" panose="020B0604020202020204" pitchFamily="34" charset="0"/>
              </a:rPr>
              <a:t>-</a:t>
            </a:r>
            <a:r>
              <a:rPr lang="en-US" altLang="zh-CN" sz="1400">
                <a:latin typeface="Arial" panose="020B0604020202020204" pitchFamily="34" charset="0"/>
                <a:ea typeface="Arial" panose="020B0604020202020204" pitchFamily="34" charset="0"/>
                <a:cs typeface="Arial" panose="020B0604020202020204" pitchFamily="34" charset="0"/>
              </a:rPr>
              <a:t>Turner, C. (1998). Riding the Waves of Culture. DOI: 10.1007/978</a:t>
            </a:r>
            <a:r>
              <a:rPr lang="zh-CN" altLang="en-US" sz="1400">
                <a:latin typeface="Arial" panose="020B0604020202020204" pitchFamily="34" charset="0"/>
                <a:ea typeface="Arial" panose="020B0604020202020204" pitchFamily="34" charset="0"/>
                <a:cs typeface="Arial" panose="020B0604020202020204" pitchFamily="34" charset="0"/>
              </a:rPr>
              <a:t>-</a:t>
            </a:r>
            <a:r>
              <a:rPr lang="en-US" altLang="zh-CN" sz="1400">
                <a:latin typeface="Arial" panose="020B0604020202020204" pitchFamily="34" charset="0"/>
                <a:ea typeface="Arial" panose="020B0604020202020204" pitchFamily="34" charset="0"/>
                <a:cs typeface="Arial" panose="020B0604020202020204" pitchFamily="34" charset="0"/>
              </a:rPr>
              <a:t>3</a:t>
            </a:r>
            <a:r>
              <a:rPr lang="zh-CN" altLang="en-US" sz="1400">
                <a:latin typeface="Arial" panose="020B0604020202020204" pitchFamily="34" charset="0"/>
                <a:ea typeface="Arial" panose="020B0604020202020204" pitchFamily="34" charset="0"/>
                <a:cs typeface="Arial" panose="020B0604020202020204" pitchFamily="34" charset="0"/>
              </a:rPr>
              <a:t>-</a:t>
            </a:r>
            <a:r>
              <a:rPr lang="en-US" altLang="zh-CN" sz="1400">
                <a:latin typeface="Arial" panose="020B0604020202020204" pitchFamily="34" charset="0"/>
                <a:ea typeface="Arial" panose="020B0604020202020204" pitchFamily="34" charset="0"/>
                <a:cs typeface="Arial" panose="020B0604020202020204" pitchFamily="34" charset="0"/>
              </a:rPr>
              <a:t>658</a:t>
            </a:r>
            <a:r>
              <a:rPr lang="zh-CN" altLang="en-US" sz="1400">
                <a:latin typeface="Arial" panose="020B0604020202020204" pitchFamily="34" charset="0"/>
                <a:ea typeface="Arial" panose="020B0604020202020204" pitchFamily="34" charset="0"/>
                <a:cs typeface="Arial" panose="020B0604020202020204" pitchFamily="34" charset="0"/>
              </a:rPr>
              <a:t>-</a:t>
            </a:r>
            <a:r>
              <a:rPr lang="en-US" altLang="zh-CN" sz="1400">
                <a:latin typeface="Arial" panose="020B0604020202020204" pitchFamily="34" charset="0"/>
                <a:ea typeface="Arial" panose="020B0604020202020204" pitchFamily="34" charset="0"/>
                <a:cs typeface="Arial" panose="020B0604020202020204" pitchFamily="34" charset="0"/>
              </a:rPr>
              <a:t>45248</a:t>
            </a:r>
            <a:r>
              <a:rPr lang="zh-CN" altLang="en-US" sz="1400">
                <a:latin typeface="Arial" panose="020B0604020202020204" pitchFamily="34" charset="0"/>
                <a:ea typeface="Arial" panose="020B0604020202020204" pitchFamily="34" charset="0"/>
                <a:cs typeface="Arial" panose="020B0604020202020204" pitchFamily="34" charset="0"/>
              </a:rPr>
              <a:t>-</a:t>
            </a:r>
            <a:r>
              <a:rPr lang="en-US" altLang="zh-CN" sz="1400">
                <a:latin typeface="Arial" panose="020B0604020202020204" pitchFamily="34" charset="0"/>
                <a:ea typeface="Arial" panose="020B0604020202020204" pitchFamily="34" charset="0"/>
                <a:cs typeface="Arial" panose="020B0604020202020204" pitchFamily="34" charset="0"/>
              </a:rPr>
              <a:t>3_2</a:t>
            </a:r>
          </a:p>
          <a:p>
            <a:endParaRPr lang="zh-CN" altLang="en-US" sz="1400">
              <a:latin typeface="Arial" panose="020B0604020202020204" pitchFamily="34" charset="0"/>
              <a:ea typeface="Arial" panose="020B0604020202020204" pitchFamily="34" charset="0"/>
              <a:cs typeface="Arial" panose="020B0604020202020204" pitchFamily="34" charset="0"/>
            </a:endParaRPr>
          </a:p>
          <a:p>
            <a:r>
              <a:rPr lang="en-US" altLang="zh-CN" sz="1400">
                <a:latin typeface="Arial" panose="020B0604020202020204" pitchFamily="34" charset="0"/>
                <a:ea typeface="Arial" panose="020B0604020202020204" pitchFamily="34" charset="0"/>
                <a:cs typeface="Arial" panose="020B0604020202020204" pitchFamily="34" charset="0"/>
              </a:rPr>
              <a:t>Wirba, A.V.(2024). Corporate Social Responsibility (CSR): The Role of Government in promoting CSR</a:t>
            </a:r>
            <a:r>
              <a:rPr lang="zh-CN" altLang="en-US" sz="1400">
                <a:latin typeface="Arial" panose="020B0604020202020204" pitchFamily="34" charset="0"/>
                <a:ea typeface="Arial" panose="020B0604020202020204" pitchFamily="34" charset="0"/>
                <a:cs typeface="Arial" panose="020B0604020202020204" pitchFamily="34" charset="0"/>
              </a:rPr>
              <a:t>，</a:t>
            </a:r>
            <a:r>
              <a:rPr lang="en-US" altLang="zh-CN" sz="1400">
                <a:latin typeface="Arial" panose="020B0604020202020204" pitchFamily="34" charset="0"/>
                <a:ea typeface="Arial" panose="020B0604020202020204" pitchFamily="34" charset="0"/>
                <a:cs typeface="Arial" panose="020B0604020202020204" pitchFamily="34" charset="0"/>
              </a:rPr>
              <a:t>Journal of the Knowledge Economy</a:t>
            </a:r>
            <a:r>
              <a:rPr lang="zh-CN" altLang="en-US" sz="1400">
                <a:latin typeface="Arial" panose="020B0604020202020204" pitchFamily="34" charset="0"/>
                <a:ea typeface="Arial" panose="020B0604020202020204" pitchFamily="34" charset="0"/>
                <a:cs typeface="Arial" panose="020B0604020202020204" pitchFamily="34" charset="0"/>
              </a:rPr>
              <a:t>，</a:t>
            </a:r>
            <a:r>
              <a:rPr lang="en-US" altLang="zh-CN" sz="1400">
                <a:latin typeface="Arial" panose="020B0604020202020204" pitchFamily="34" charset="0"/>
                <a:ea typeface="Arial" panose="020B0604020202020204" pitchFamily="34" charset="0"/>
                <a:cs typeface="Arial" panose="020B0604020202020204" pitchFamily="34" charset="0"/>
              </a:rPr>
              <a:t>15(1),pp. 7428–7454</a:t>
            </a:r>
          </a:p>
          <a:p>
            <a:endParaRPr lang="zh-CN" altLang="en-US" sz="1400">
              <a:latin typeface="Arial" panose="020B0604020202020204" pitchFamily="34" charset="0"/>
              <a:ea typeface="Arial" panose="020B0604020202020204" pitchFamily="34" charset="0"/>
              <a:cs typeface="Arial" panose="020B0604020202020204" pitchFamily="34" charset="0"/>
            </a:endParaRPr>
          </a:p>
          <a:p>
            <a:r>
              <a:rPr lang="en-US" altLang="zh-CN" sz="1400">
                <a:latin typeface="Arial" panose="020B0604020202020204" pitchFamily="34" charset="0"/>
                <a:ea typeface="Arial" panose="020B0604020202020204" pitchFamily="34" charset="0"/>
                <a:cs typeface="Arial" panose="020B0604020202020204" pitchFamily="34" charset="0"/>
              </a:rPr>
              <a:t>Ochega, A; John, E. (2020), "Social determinants of health: the role of effective communication in the COVID-19 pandemic in developing countries", Global Health Action, 13(1), pp. 1-12.</a:t>
            </a:r>
          </a:p>
          <a:p>
            <a:endParaRPr lang="en-US" altLang="zh-CN" sz="1400">
              <a:latin typeface="Arial" panose="020B0604020202020204" pitchFamily="34" charset="0"/>
              <a:ea typeface="Arial" panose="020B0604020202020204" pitchFamily="34" charset="0"/>
              <a:cs typeface="Arial" panose="020B0604020202020204" pitchFamily="34" charset="0"/>
            </a:endParaRPr>
          </a:p>
          <a:p>
            <a:r>
              <a:rPr lang="en-US" altLang="zh-CN" sz="1400">
                <a:latin typeface="Arial" panose="020B0604020202020204" pitchFamily="34" charset="0"/>
                <a:ea typeface="Arial" panose="020B0604020202020204" pitchFamily="34" charset="0"/>
                <a:cs typeface="Arial" panose="020B0604020202020204" pitchFamily="34" charset="0"/>
              </a:rPr>
              <a:t>Xinning, S. (20</a:t>
            </a:r>
            <a:r>
              <a:rPr lang="en-US" altLang="zh-CN" sz="1400">
                <a:solidFill>
                  <a:schemeClr val="tx1"/>
                </a:solidFill>
                <a:latin typeface="Arial" panose="020B0604020202020204" pitchFamily="34" charset="0"/>
                <a:ea typeface="Arial" panose="020B0604020202020204" pitchFamily="34" charset="0"/>
                <a:cs typeface="Arial" panose="020B0604020202020204" pitchFamily="34" charset="0"/>
              </a:rPr>
              <a:t>17</a:t>
            </a:r>
            <a:r>
              <a:rPr lang="en-US" altLang="zh-CN" sz="1400">
                <a:latin typeface="Arial" panose="020B0604020202020204" pitchFamily="34" charset="0"/>
                <a:ea typeface="Arial" panose="020B0604020202020204" pitchFamily="34" charset="0"/>
                <a:cs typeface="Arial" panose="020B0604020202020204" pitchFamily="34" charset="0"/>
              </a:rPr>
              <a:t>). Building International Relations Theory with Chinese Characteristics. </a:t>
            </a:r>
            <a:r>
              <a:rPr lang="en-US" altLang="zh-CN" sz="1400" i="1">
                <a:latin typeface="Arial" panose="020B0604020202020204" pitchFamily="34" charset="0"/>
                <a:ea typeface="Arial" panose="020B0604020202020204" pitchFamily="34" charset="0"/>
                <a:cs typeface="Arial" panose="020B0604020202020204" pitchFamily="34" charset="0"/>
              </a:rPr>
              <a:t>Journal of Contemporary China</a:t>
            </a:r>
            <a:r>
              <a:rPr lang="en-US" altLang="zh-CN" sz="1400">
                <a:latin typeface="Arial" panose="020B0604020202020204" pitchFamily="34" charset="0"/>
                <a:ea typeface="Arial" panose="020B0604020202020204" pitchFamily="34" charset="0"/>
                <a:cs typeface="Arial" panose="020B0604020202020204" pitchFamily="34" charset="0"/>
              </a:rPr>
              <a:t>, 10(26), 61–74</a:t>
            </a:r>
          </a:p>
          <a:p>
            <a:endParaRPr lang="en-US" altLang="zh-CN" sz="1400">
              <a:latin typeface="Arial" panose="020B0604020202020204" pitchFamily="34" charset="0"/>
              <a:ea typeface="Arial" panose="020B0604020202020204" pitchFamily="34" charset="0"/>
              <a:cs typeface="Arial" panose="020B0604020202020204" pitchFamily="34" charset="0"/>
            </a:endParaRPr>
          </a:p>
          <a:p>
            <a:r>
              <a:rPr lang="en-US" altLang="zh-CN" sz="1400">
                <a:latin typeface="Arial" panose="020B0604020202020204" pitchFamily="34" charset="0"/>
                <a:ea typeface="Arial" panose="020B0604020202020204" pitchFamily="34" charset="0"/>
                <a:cs typeface="Arial" panose="020B0604020202020204" pitchFamily="34" charset="0"/>
              </a:rPr>
              <a:t>Huang, Q.(2021) The Pandemic and the Transformation of Liberal International Order. </a:t>
            </a:r>
            <a:r>
              <a:rPr lang="en-US" altLang="zh-CN" sz="1400" i="1">
                <a:latin typeface="Arial" panose="020B0604020202020204" pitchFamily="34" charset="0"/>
                <a:ea typeface="Arial" panose="020B0604020202020204" pitchFamily="34" charset="0"/>
                <a:cs typeface="Arial" panose="020B0604020202020204" pitchFamily="34" charset="0"/>
              </a:rPr>
              <a:t>J OF CHIN POLIT SCI</a:t>
            </a:r>
            <a:r>
              <a:rPr lang="en-US" altLang="zh-CN" sz="1400">
                <a:latin typeface="Arial" panose="020B0604020202020204" pitchFamily="34" charset="0"/>
                <a:ea typeface="Arial" panose="020B0604020202020204" pitchFamily="34" charset="0"/>
                <a:cs typeface="Arial" panose="020B0604020202020204" pitchFamily="34" charset="0"/>
              </a:rPr>
              <a:t> 2</a:t>
            </a:r>
            <a:r>
              <a:rPr lang="zh-CN" altLang="en-US" sz="1400">
                <a:latin typeface="Arial" panose="020B0604020202020204" pitchFamily="34" charset="0"/>
                <a:ea typeface="Arial" panose="020B0604020202020204" pitchFamily="34" charset="0"/>
                <a:cs typeface="Arial" panose="020B0604020202020204" pitchFamily="34" charset="0"/>
              </a:rPr>
              <a:t>（</a:t>
            </a:r>
            <a:r>
              <a:rPr lang="en-US" altLang="zh-CN" sz="1400">
                <a:latin typeface="Arial" panose="020B0604020202020204" pitchFamily="34" charset="0"/>
                <a:ea typeface="Arial" panose="020B0604020202020204" pitchFamily="34" charset="0"/>
                <a:cs typeface="Arial" panose="020B0604020202020204" pitchFamily="34" charset="0"/>
              </a:rPr>
              <a:t>6</a:t>
            </a:r>
            <a:r>
              <a:rPr lang="zh-CN" altLang="en-US" sz="1400">
                <a:latin typeface="Arial" panose="020B0604020202020204" pitchFamily="34" charset="0"/>
                <a:ea typeface="Arial" panose="020B0604020202020204" pitchFamily="34" charset="0"/>
                <a:cs typeface="Arial" panose="020B0604020202020204" pitchFamily="34" charset="0"/>
              </a:rPr>
              <a:t>）</a:t>
            </a:r>
            <a:r>
              <a:rPr lang="en-US" altLang="zh-CN" sz="1400">
                <a:latin typeface="Arial" panose="020B0604020202020204" pitchFamily="34" charset="0"/>
                <a:ea typeface="Arial" panose="020B0604020202020204" pitchFamily="34" charset="0"/>
                <a:cs typeface="Arial" panose="020B0604020202020204" pitchFamily="34" charset="0"/>
              </a:rPr>
              <a:t>, pp.1–26 .</a:t>
            </a:r>
          </a:p>
          <a:p>
            <a:endParaRPr lang="en-US" altLang="zh-CN" sz="1400">
              <a:latin typeface="Arial" panose="020B0604020202020204" pitchFamily="34" charset="0"/>
              <a:ea typeface="Arial" panose="020B0604020202020204" pitchFamily="34" charset="0"/>
              <a:cs typeface="Arial" panose="020B0604020202020204" pitchFamily="34" charset="0"/>
            </a:endParaRPr>
          </a:p>
          <a:p>
            <a:r>
              <a:rPr lang="en-US" altLang="zh-CN" sz="1400">
                <a:latin typeface="Arial" panose="020B0604020202020204" pitchFamily="34" charset="0"/>
                <a:ea typeface="Arial" panose="020B0604020202020204" pitchFamily="34" charset="0"/>
                <a:cs typeface="Arial" panose="020B0604020202020204" pitchFamily="34" charset="0"/>
              </a:rPr>
              <a:t>Betina,S; Joyce,S; Osland, L; Nardon, L. (2020) ‘Communication and culture in international business – Moving the field forward’. Journal of World Business,5(6), pp 1090-9516</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idx="1"/>
            <p:custDataLst>
              <p:tags r:id="rId2"/>
            </p:custDataLst>
          </p:nvPr>
        </p:nvSpPr>
        <p:spPr>
          <a:xfrm>
            <a:off x="2418715" y="1901190"/>
            <a:ext cx="8250555" cy="1705610"/>
          </a:xfrm>
        </p:spPr>
        <p:txBody>
          <a:bodyPr/>
          <a:lstStyle/>
          <a:p>
            <a:r>
              <a:rPr lang="zh-CN" altLang="en-US" dirty="0"/>
              <a:t>THANK  YOU</a:t>
            </a:r>
          </a:p>
        </p:txBody>
      </p:sp>
      <p:sp>
        <p:nvSpPr>
          <p:cNvPr id="3" name="文本占位符 2"/>
          <p:cNvSpPr>
            <a:spLocks noGrp="1"/>
          </p:cNvSpPr>
          <p:nvPr>
            <p:ph type="body" sz="quarter" idx="17"/>
            <p:custDataLst>
              <p:tags r:id="rId3"/>
            </p:custDataLst>
          </p:nvPr>
        </p:nvSpPr>
        <p:spPr>
          <a:xfrm>
            <a:off x="2418715" y="4375145"/>
            <a:ext cx="7444103" cy="656600"/>
          </a:xfrm>
        </p:spPr>
        <p:txBody>
          <a:bodyPr>
            <a:normAutofit fontScale="25000" lnSpcReduction="20000"/>
          </a:bodyPr>
          <a:lstStyle/>
          <a:p>
            <a:r>
              <a:rPr lang="en-US" altLang="zh-CN" sz="8000">
                <a:solidFill>
                  <a:schemeClr val="tx1"/>
                </a:solidFill>
                <a:uFillTx/>
              </a:rPr>
              <a:t>reporter</a:t>
            </a:r>
            <a:r>
              <a:rPr lang="zh-CN" altLang="en-US" sz="8000">
                <a:solidFill>
                  <a:schemeClr val="tx1"/>
                </a:solidFill>
                <a:uFillTx/>
              </a:rPr>
              <a:t>：</a:t>
            </a:r>
          </a:p>
          <a:p>
            <a:r>
              <a:rPr lang="en-US" altLang="zh-CN" sz="8000">
                <a:solidFill>
                  <a:schemeClr val="tx1"/>
                </a:solidFill>
                <a:uFillTx/>
              </a:rPr>
              <a:t>YI</a:t>
            </a:r>
            <a:r>
              <a:rPr lang="zh-CN" altLang="en-US" sz="8000">
                <a:solidFill>
                  <a:schemeClr val="tx1"/>
                </a:solidFill>
                <a:uFillTx/>
              </a:rPr>
              <a:t> </a:t>
            </a:r>
            <a:r>
              <a:rPr lang="en-US" altLang="zh-CN" sz="8000">
                <a:solidFill>
                  <a:schemeClr val="tx1"/>
                </a:solidFill>
                <a:uFillTx/>
              </a:rPr>
              <a:t>LI</a:t>
            </a:r>
            <a:r>
              <a:rPr lang="zh-CN" altLang="en-US" sz="8000">
                <a:solidFill>
                  <a:schemeClr val="tx1"/>
                </a:solidFill>
                <a:uFillTx/>
              </a:rPr>
              <a:t>，</a:t>
            </a:r>
            <a:r>
              <a:rPr lang="en-US" altLang="zh-CN" sz="8000">
                <a:solidFill>
                  <a:schemeClr val="tx1"/>
                </a:solidFill>
                <a:uFillTx/>
              </a:rPr>
              <a:t> Shuqi Xin</a:t>
            </a:r>
            <a:r>
              <a:rPr lang="zh-CN" altLang="en-US" sz="8000">
                <a:solidFill>
                  <a:schemeClr val="tx1"/>
                </a:solidFill>
                <a:uFillTx/>
              </a:rPr>
              <a:t>，</a:t>
            </a:r>
            <a:r>
              <a:rPr lang="en-US" altLang="zh-CN" sz="8000">
                <a:solidFill>
                  <a:schemeClr val="tx1"/>
                </a:solidFill>
                <a:uFillTx/>
              </a:rPr>
              <a:t>Jingwei Ge</a:t>
            </a:r>
            <a:endParaRPr lang="zh-CN" altLang="en-US" sz="8000"/>
          </a:p>
        </p:txBody>
      </p:sp>
    </p:spTree>
    <p:custDataLst>
      <p:tags r:id="rId1"/>
    </p:custData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2.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0*i*1"/>
  <p:tag name="KSO_WM_UNIT_LAYERLEVEL" val="1"/>
  <p:tag name="KSO_WM_TAG_VERSION" val="3.0"/>
  <p:tag name="KSO_WM_UNIT_TYPE" val="i"/>
  <p:tag name="KSO_WM_UNIT_INDEX" val="1"/>
  <p:tag name="KSO_WM_UNIT_CONTENT_GROUP_TYPE" val="titlestyle"/>
</p:tagLst>
</file>

<file path=ppt/tags/tag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a*1"/>
  <p:tag name="KSO_WM_UNIT_LAYERLEVEL" val="1"/>
  <p:tag name="KSO_WM_TAG_VERSION" val="1.0"/>
  <p:tag name="KSO_WM_BEAUTIFY_FLAG" val="#wm#"/>
  <p:tag name="KSO_WM_UNIT_ISCONTENTSTITLE" val="0"/>
  <p:tag name="KSO_WM_UNIT_ISNUMDGMTITLE" val="0"/>
  <p:tag name="KSO_WM_UNIT_PRESET_TEXT" val="单击此处编辑母版标题样式"/>
  <p:tag name="KSO_WM_UNIT_NOCLEAR" val="0"/>
  <p:tag name="KSO_WM_UNIT_TYPE" val="a"/>
  <p:tag name="KSO_WM_UNIT_INDEX" val="1"/>
  <p:tag name="KSO_WM_TEMPLATE_CATEGORY" val="custom"/>
  <p:tag name="KSO_WM_TEMPLATE_INDEX" val="20230314"/>
</p:tagLst>
</file>

<file path=ppt/tags/tag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f*1"/>
  <p:tag name="KSO_WM_UNIT_LAYERLEVEL" val="1"/>
  <p:tag name="KSO_WM_TAG_VERSION" val="3.0"/>
  <p:tag name="KSO_WM_BEAUTIFY_FLAG" val="#wm#"/>
  <p:tag name="KSO_WM_UNIT_SUBTYPE" val="a"/>
  <p:tag name="KSO_WM_UNIT_PRESET_TEXT" val="单击此处编辑母版文本样式&#10;二级&#10;三级&#10;四级&#10;五级"/>
  <p:tag name="KSO_WM_UNIT_NOCLEAR" val="0"/>
  <p:tag name="KSO_WM_UNIT_TYPE" val="f"/>
  <p:tag name="KSO_WM_UNIT_INDEX" val="1"/>
  <p:tag name="KSO_WM_TEMPLATE_CATEGORY" val="custom"/>
  <p:tag name="KSO_WM_TEMPLATE_INDEX" val="20230314"/>
</p:tagLst>
</file>

<file path=ppt/tags/tag8.xml><?xml version="1.0" encoding="utf-8"?>
<p:tagLst xmlns:a="http://schemas.openxmlformats.org/drawingml/2006/main" xmlns:r="http://schemas.openxmlformats.org/officeDocument/2006/relationships" xmlns:p="http://schemas.openxmlformats.org/presentationml/2006/main">
  <p:tag name="KSO_WM_TEMPLATE_SUBCATEGORY" val="29"/>
  <p:tag name="KSO_WM_TEMPLATE_MASTER_TYPE" val="0"/>
  <p:tag name="KSO_WM_TEMPLATE_COLOR_TYPE" val="0"/>
  <p:tag name="KSO_WM_TAG_VERSION" val="3.0"/>
  <p:tag name="KSO_WM_BEAUTIFY_FLAG" val="#wm#"/>
  <p:tag name="KSO_WM_TEMPLATE_CATEGORY" val="custom"/>
  <p:tag name="KSO_WM_TEMPLATE_INDEX" val="20230314"/>
  <p:tag name="KSO_WM_SPECIAL_SOURCE" val="bdnull"/>
  <p:tag name="KSO_WM_TEMPLATE_THUMBS_INDEX" val="1、9"/>
</p:tagLst>
</file>

<file path=ppt/tags/tag9.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TYPE" val="i"/>
  <p:tag name="KSO_WM_UNIT_INDEX" val="1"/>
  <p:tag name="KSO_WM_UNIT_ID" val="_1*i*1"/>
  <p:tag name="KSO_WM_UNIT_LAYERLEVEL" val="1"/>
  <p:tag name="KSO_WM_TAG_VERSION" val="3.0"/>
</p:tagLst>
</file>

<file path=ppt/tags/tag10.xml><?xml version="1.0" encoding="utf-8"?>
<p:tagLst xmlns:a="http://schemas.openxmlformats.org/drawingml/2006/main" xmlns:r="http://schemas.openxmlformats.org/officeDocument/2006/relationships" xmlns:p="http://schemas.openxmlformats.org/presentationml/2006/main">
  <p:tag name="KSO_WM_UNIT_FILL_FORE_SCHEMECOLOR_INDEX_BRIGHTNESS" val="0"/>
  <p:tag name="KSO_WM_UNIT_FILL_FORE_SCHEMECOLOR_INDEX" val="14"/>
  <p:tag name="KSO_WM_UNIT_FILL_TYPE" val="1"/>
  <p:tag name="KSO_WM_UNIT_SHADOW_SCHEMECOLOR_INDEX_BRIGHTNESS" val="-0.5"/>
  <p:tag name="KSO_WM_UNIT_SHADOW_SCHEMECOLOR_INDEX" val="14"/>
  <p:tag name="KSO_WM_UNIT_TEXT_FILL_FORE_SCHEMECOLOR_INDEX_BRIGHTNESS" val="0"/>
  <p:tag name="KSO_WM_UNIT_TEXT_FILL_FORE_SCHEMECOLOR_INDEX" val="2"/>
  <p:tag name="KSO_WM_UNIT_TEXT_FILL_TYPE" val="1"/>
  <p:tag name="KSO_WM_BEAUTIFY_FLAG" val="#wm#"/>
  <p:tag name="KSO_WM_UNIT_HIGHLIGHT" val="0"/>
  <p:tag name="KSO_WM_UNIT_COMPATIBLE" val="0"/>
  <p:tag name="KSO_WM_UNIT_DIAGRAM_ISNUMVISUAL" val="0"/>
  <p:tag name="KSO_WM_UNIT_DIAGRAM_ISREFERUNIT" val="0"/>
  <p:tag name="KSO_WM_UNIT_TYPE" val="i"/>
  <p:tag name="KSO_WM_UNIT_INDEX" val="2"/>
  <p:tag name="KSO_WM_UNIT_ID" val="_1*i*2"/>
  <p:tag name="KSO_WM_UNIT_LAYERLEVEL" val="1"/>
  <p:tag name="KSO_WM_TAG_VERSION" val="3.0"/>
</p:tagLst>
</file>

<file path=ppt/tags/tag11.xml><?xml version="1.0" encoding="utf-8"?>
<p:tagLst xmlns:a="http://schemas.openxmlformats.org/drawingml/2006/main" xmlns:r="http://schemas.openxmlformats.org/officeDocument/2006/relationships" xmlns:p="http://schemas.openxmlformats.org/presentationml/2006/main">
  <p:tag name="KSO_WM_UNIT_FILL_FORE_SCHEMECOLOR_INDEX_BRIGHTNESS" val="0"/>
  <p:tag name="KSO_WM_UNIT_FILL_FORE_SCHEMECOLOR_INDEX" val="14"/>
  <p:tag name="KSO_WM_UNIT_FILL_TYPE" val="1"/>
  <p:tag name="KSO_WM_UNIT_SHADOW_SCHEMECOLOR_INDEX_BRIGHTNESS" val="-0.5"/>
  <p:tag name="KSO_WM_UNIT_SHADOW_SCHEMECOLOR_INDEX" val="14"/>
  <p:tag name="KSO_WM_UNIT_TEXT_FILL_FORE_SCHEMECOLOR_INDEX_BRIGHTNESS" val="0"/>
  <p:tag name="KSO_WM_UNIT_TEXT_FILL_FORE_SCHEMECOLOR_INDEX" val="2"/>
  <p:tag name="KSO_WM_UNIT_TEXT_FILL_TYPE" val="1"/>
  <p:tag name="KSO_WM_BEAUTIFY_FLAG" val="#wm#"/>
  <p:tag name="KSO_WM_UNIT_HIGHLIGHT" val="0"/>
  <p:tag name="KSO_WM_UNIT_COMPATIBLE" val="0"/>
  <p:tag name="KSO_WM_UNIT_DIAGRAM_ISNUMVISUAL" val="0"/>
  <p:tag name="KSO_WM_UNIT_DIAGRAM_ISREFERUNIT" val="0"/>
  <p:tag name="KSO_WM_UNIT_TYPE" val="i"/>
  <p:tag name="KSO_WM_UNIT_INDEX" val="3"/>
  <p:tag name="KSO_WM_UNIT_ID" val="_1*i*3"/>
  <p:tag name="KSO_WM_UNIT_LAYERLEVEL" val="1"/>
  <p:tag name="KSO_WM_TAG_VERSION" val="3.0"/>
</p:tagLst>
</file>

<file path=ppt/tags/tag12.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CONTENT_GROUP_TYPE" val="contentchip"/>
  <p:tag name="KSO_WM_UNIT_TYPE" val="i"/>
  <p:tag name="KSO_WM_UNIT_INDEX" val="4"/>
  <p:tag name="KSO_WM_UNIT_ID" val="_1*i*4"/>
  <p:tag name="KSO_WM_UNIT_LAYERLEVEL" val="1"/>
  <p:tag name="KSO_WM_TAG_VERSION" val="3.0"/>
</p:tagLst>
</file>

<file path=ppt/tags/tag13.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TYPE" val="i"/>
  <p:tag name="KSO_WM_UNIT_INDEX" val="5"/>
  <p:tag name="KSO_WM_UNIT_ID" val="_1*i*5"/>
  <p:tag name="KSO_WM_UNIT_LAYERLEVEL" val="1"/>
  <p:tag name="KSO_WM_TAG_VERSION" val="3.0"/>
</p:tagLst>
</file>

<file path=ppt/tags/tag14.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TYPE" val="i"/>
  <p:tag name="KSO_WM_UNIT_INDEX" val="6"/>
  <p:tag name="KSO_WM_UNIT_ID" val="_1*i*6"/>
  <p:tag name="KSO_WM_UNIT_LAYERLEVEL" val="1"/>
  <p:tag name="KSO_WM_TAG_VERSION" val="3.0"/>
</p:tagLst>
</file>

<file path=ppt/tags/tag15.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TYPE" val="i"/>
  <p:tag name="KSO_WM_UNIT_INDEX" val="7"/>
  <p:tag name="KSO_WM_UNIT_ID" val="_1*i*7"/>
  <p:tag name="KSO_WM_UNIT_LAYERLEVEL" val="1"/>
  <p:tag name="KSO_WM_TAG_VERSION" val="3.0"/>
</p:tagLst>
</file>

<file path=ppt/tags/tag16.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CONTENT_GROUP_TYPE" val="contentchip"/>
  <p:tag name="KSO_WM_UNIT_TYPE" val="i"/>
  <p:tag name="KSO_WM_UNIT_INDEX" val="8"/>
  <p:tag name="KSO_WM_UNIT_ID" val="_1*i*8"/>
  <p:tag name="KSO_WM_UNIT_LAYERLEVEL" val="1"/>
  <p:tag name="KSO_WM_TAG_VERSION" val="3.0"/>
</p:tagLst>
</file>

<file path=ppt/tags/tag17.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CONTENT_GROUP_TYPE" val="contentchip"/>
  <p:tag name="KSO_WM_UNIT_TYPE" val="i"/>
  <p:tag name="KSO_WM_UNIT_INDEX" val="9"/>
  <p:tag name="KSO_WM_UNIT_ID" val="_1*i*9"/>
  <p:tag name="KSO_WM_UNIT_LAYERLEVEL" val="1"/>
  <p:tag name="KSO_WM_TAG_VERSION" val="3.0"/>
</p:tagLst>
</file>

<file path=ppt/tags/tag18.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CONTENT_GROUP_TYPE" val="contentchip"/>
  <p:tag name="KSO_WM_UNIT_TYPE" val="i"/>
  <p:tag name="KSO_WM_UNIT_INDEX" val="10"/>
  <p:tag name="KSO_WM_UNIT_ID" val="_1*i*10"/>
  <p:tag name="KSO_WM_UNIT_LAYERLEVEL" val="1"/>
  <p:tag name="KSO_WM_TAG_VERSION" val="3.0"/>
</p:tagLst>
</file>

<file path=ppt/tags/tag19.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TYPE" val="i"/>
  <p:tag name="KSO_WM_UNIT_INDEX" val="11"/>
  <p:tag name="KSO_WM_UNIT_ID" val="_1*i*11"/>
  <p:tag name="KSO_WM_UNIT_LAYERLEVEL" val="1"/>
  <p:tag name="KSO_WM_TAG_VERSION" val="3.0"/>
</p:tagLst>
</file>

<file path=ppt/tags/tag20.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添加文档标题"/>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1*a*1"/>
  <p:tag name="KSO_WM_UNIT_LAYERLEVEL" val="1"/>
  <p:tag name="KSO_WM_TAG_VERSION" val="3.0"/>
  <p:tag name="KSO_WM_BEAUTIFY_FLAG" val="#wm#"/>
  <p:tag name="KSO_WM_UNIT_CONTENT_GROUP_TYPE" val="contentchip"/>
</p:tagLst>
</file>

<file path=ppt/tags/tag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f*4"/>
  <p:tag name="KSO_WM_UNIT_LAYERLEVEL" val="1"/>
  <p:tag name="KSO_WM_TAG_VERSION" val="3.0"/>
  <p:tag name="KSO_WM_BEAUTIFY_FLAG" val="#wm#"/>
  <p:tag name="KSO_WM_UNIT_SUBTYPE" val="b"/>
  <p:tag name="KSO_WM_UNIT_PRESET_TEXT" val="署名占位符"/>
  <p:tag name="KSO_WM_UNIT_NOCLEAR" val="0"/>
  <p:tag name="KSO_WM_UNIT_VALUE" val="8"/>
  <p:tag name="KSO_WM_UNIT_TYPE" val="f"/>
  <p:tag name="KSO_WM_UNIT_INDEX" val="4"/>
</p:tagLst>
</file>

<file path=ppt/tags/tag25.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f"/>
  <p:tag name="KSO_WM_UNIT_INDEX" val="1"/>
  <p:tag name="KSO_WM_UNIT_ID" val="_2*f*1"/>
  <p:tag name="KSO_WM_UNIT_LAYERLEVEL" val="1"/>
  <p:tag name="KSO_WM_TAG_VERSION" val="3.0"/>
  <p:tag name="KSO_WM_BEAUTIFY_FLAG" val="#wm#"/>
  <p:tag name="KSO_WM_UNIT_PRESET_TEXT" val="单击此处编辑母版文本样式&#10;第二级&#10;第三级&#10;第四级&#10;第五级"/>
</p:tagLst>
</file>

<file path=ppt/tags/tag26.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2*i*1"/>
  <p:tag name="KSO_WM_UNIT_LAYERLEVEL" val="1"/>
  <p:tag name="KSO_WM_TAG_VERSION" val="3.0"/>
  <p:tag name="KSO_WM_UNIT_TYPE" val="i"/>
  <p:tag name="KSO_WM_UNIT_INDEX" val="1"/>
  <p:tag name="KSO_WM_UNIT_CONTENT_GROUP_TYPE" val="titlestyle"/>
</p:tagLst>
</file>

<file path=ppt/tags/tag27.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此处添加标题"/>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2*a*1"/>
  <p:tag name="KSO_WM_UNIT_LAYERLEVEL" val="1"/>
  <p:tag name="KSO_WM_TAG_VERSION" val="3.0"/>
  <p:tag name="KSO_WM_BEAUTIFY_FLAG" val="#wm#"/>
  <p:tag name="KSO_WM_UNIT_CONTENT_GROUP_TYPE" val="titlestyle"/>
</p:tagLst>
</file>

<file path=ppt/tags/tag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31.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3*i*1"/>
  <p:tag name="KSO_WM_UNIT_LAYERLEVEL" val="1"/>
  <p:tag name="KSO_WM_TAG_VERSION" val="3.0"/>
  <p:tag name="KSO_WM_UNIT_TYPE" val="i"/>
  <p:tag name="KSO_WM_UNIT_INDEX" val="1"/>
</p:tagLst>
</file>

<file path=ppt/tags/tag32.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3*i*3"/>
  <p:tag name="KSO_WM_UNIT_LAYERLEVEL" val="1"/>
  <p:tag name="KSO_WM_TAG_VERSION" val="3.0"/>
  <p:tag name="KSO_WM_UNIT_TYPE" val="i"/>
  <p:tag name="KSO_WM_UNIT_INDEX" val="3"/>
</p:tagLst>
</file>

<file path=ppt/tags/tag33.xml><?xml version="1.0" encoding="utf-8"?>
<p:tagLst xmlns:a="http://schemas.openxmlformats.org/drawingml/2006/main" xmlns:r="http://schemas.openxmlformats.org/officeDocument/2006/relationships" xmlns:p="http://schemas.openxmlformats.org/presentationml/2006/main">
  <p:tag name="KSO_WM_UNIT_ISCONTENTSTITLE" val="1"/>
  <p:tag name="KSO_WM_UNIT_ISNUMDGMTITLE" val="0"/>
  <p:tag name="KSO_WM_UNIT_PRESET_TEXT" val="目录"/>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3*a*1"/>
  <p:tag name="KSO_WM_UNIT_LAYERLEVEL" val="1"/>
  <p:tag name="KSO_WM_TAG_VERSION" val="3.0"/>
  <p:tag name="KSO_WM_BEAUTIFY_FLAG" val="#wm#"/>
</p:tagLst>
</file>

<file path=ppt/tags/tag3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37.xml><?xml version="1.0" encoding="utf-8"?>
<p:tagLst xmlns:a="http://schemas.openxmlformats.org/drawingml/2006/main" xmlns:r="http://schemas.openxmlformats.org/officeDocument/2006/relationships" xmlns:p="http://schemas.openxmlformats.org/presentationml/2006/main">
  <p:tag name="KSO_WM_UNIT_FILL_FORE_SCHEMECOLOR_INDEX_BRIGHTNESS" val="0"/>
  <p:tag name="KSO_WM_UNIT_FILL_FORE_SCHEMECOLOR_INDEX" val="14"/>
  <p:tag name="KSO_WM_UNIT_FILL_TYPE" val="1"/>
  <p:tag name="KSO_WM_UNIT_SHADOW_SCHEMECOLOR_INDEX_BRIGHTNESS" val="-0.5"/>
  <p:tag name="KSO_WM_UNIT_SHADOW_SCHEMECOLOR_INDEX" val="14"/>
  <p:tag name="KSO_WM_UNIT_TEXT_FILL_FORE_SCHEMECOLOR_INDEX_BRIGHTNESS" val="0"/>
  <p:tag name="KSO_WM_UNIT_TEXT_FILL_FORE_SCHEMECOLOR_INDEX" val="2"/>
  <p:tag name="KSO_WM_UNIT_TEXT_FILL_TYPE" val="1"/>
  <p:tag name="KSO_WM_BEAUTIFY_FLAG" val="#wm#"/>
  <p:tag name="KSO_WM_UNIT_HIGHLIGHT" val="0"/>
  <p:tag name="KSO_WM_UNIT_COMPATIBLE" val="0"/>
  <p:tag name="KSO_WM_UNIT_DIAGRAM_ISNUMVISUAL" val="0"/>
  <p:tag name="KSO_WM_UNIT_DIAGRAM_ISREFERUNIT" val="0"/>
  <p:tag name="KSO_WM_UNIT_ID" val="_4*i*1"/>
  <p:tag name="KSO_WM_UNIT_LAYERLEVEL" val="1"/>
  <p:tag name="KSO_WM_TAG_VERSION" val="3.0"/>
  <p:tag name="KSO_WM_UNIT_TYPE" val="i"/>
  <p:tag name="KSO_WM_UNIT_INDEX" val="1"/>
</p:tagLst>
</file>

<file path=ppt/tags/tag38.xml><?xml version="1.0" encoding="utf-8"?>
<p:tagLst xmlns:a="http://schemas.openxmlformats.org/drawingml/2006/main" xmlns:r="http://schemas.openxmlformats.org/officeDocument/2006/relationships" xmlns:p="http://schemas.openxmlformats.org/presentationml/2006/main">
  <p:tag name="KSO_WM_UNIT_FILL_FORE_SCHEMECOLOR_INDEX_BRIGHTNESS" val="0"/>
  <p:tag name="KSO_WM_UNIT_FILL_FORE_SCHEMECOLOR_INDEX" val="14"/>
  <p:tag name="KSO_WM_UNIT_FILL_TYPE" val="1"/>
  <p:tag name="KSO_WM_UNIT_SHADOW_SCHEMECOLOR_INDEX_BRIGHTNESS" val="-0.5"/>
  <p:tag name="KSO_WM_UNIT_SHADOW_SCHEMECOLOR_INDEX" val="14"/>
  <p:tag name="KSO_WM_UNIT_TEXT_FILL_FORE_SCHEMECOLOR_INDEX_BRIGHTNESS" val="0"/>
  <p:tag name="KSO_WM_UNIT_TEXT_FILL_FORE_SCHEMECOLOR_INDEX" val="2"/>
  <p:tag name="KSO_WM_UNIT_TEXT_FILL_TYPE" val="1"/>
  <p:tag name="KSO_WM_BEAUTIFY_FLAG" val="#wm#"/>
  <p:tag name="KSO_WM_UNIT_HIGHLIGHT" val="0"/>
  <p:tag name="KSO_WM_UNIT_COMPATIBLE" val="0"/>
  <p:tag name="KSO_WM_UNIT_DIAGRAM_ISNUMVISUAL" val="0"/>
  <p:tag name="KSO_WM_UNIT_DIAGRAM_ISREFERUNIT" val="0"/>
  <p:tag name="KSO_WM_UNIT_ID" val="_4*i*2"/>
  <p:tag name="KSO_WM_UNIT_LAYERLEVEL" val="1"/>
  <p:tag name="KSO_WM_TAG_VERSION" val="3.0"/>
  <p:tag name="KSO_WM_UNIT_TYPE" val="i"/>
  <p:tag name="KSO_WM_UNIT_INDEX" val="2"/>
</p:tagLst>
</file>

<file path=ppt/tags/tag39.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4*i*3"/>
  <p:tag name="KSO_WM_UNIT_LAYERLEVEL" val="1"/>
  <p:tag name="KSO_WM_TAG_VERSION" val="3.0"/>
  <p:tag name="KSO_WM_UNIT_TYPE" val="i"/>
  <p:tag name="KSO_WM_UNIT_INDEX" val="3"/>
</p:tagLst>
</file>

<file path=ppt/tags/tag40.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4*i*4"/>
  <p:tag name="KSO_WM_UNIT_LAYERLEVEL" val="1"/>
  <p:tag name="KSO_WM_TAG_VERSION" val="3.0"/>
  <p:tag name="KSO_WM_UNIT_CONTENT_GROUP_TYPE" val="contentchip"/>
  <p:tag name="KSO_WM_UNIT_TYPE" val="i"/>
  <p:tag name="KSO_WM_UNIT_INDEX" val="4"/>
</p:tagLst>
</file>

<file path=ppt/tags/tag41.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4*i*5"/>
  <p:tag name="KSO_WM_UNIT_LAYERLEVEL" val="1"/>
  <p:tag name="KSO_WM_TAG_VERSION" val="3.0"/>
  <p:tag name="KSO_WM_UNIT_TYPE" val="i"/>
  <p:tag name="KSO_WM_UNIT_INDEX" val="5"/>
</p:tagLst>
</file>

<file path=ppt/tags/tag42.xml><?xml version="1.0" encoding="utf-8"?>
<p:tagLst xmlns:a="http://schemas.openxmlformats.org/drawingml/2006/main" xmlns:r="http://schemas.openxmlformats.org/officeDocument/2006/relationships" xmlns:p="http://schemas.openxmlformats.org/presentationml/2006/main">
  <p:tag name="KSO_WM_UNIT_PRESET_TEXT" val="01"/>
  <p:tag name="KSO_WM_UNIT_NOCLEAR" val="0"/>
  <p:tag name="KSO_WM_UNIT_VALUE" val="6"/>
  <p:tag name="KSO_WM_UNIT_HIGHLIGHT" val="0"/>
  <p:tag name="KSO_WM_UNIT_COMPATIBLE" val="1"/>
  <p:tag name="KSO_WM_UNIT_DIAGRAM_ISNUMVISUAL" val="0"/>
  <p:tag name="KSO_WM_UNIT_DIAGRAM_ISREFERUNIT" val="0"/>
  <p:tag name="KSO_WM_UNIT_TYPE" val="e"/>
  <p:tag name="KSO_WM_UNIT_INDEX" val="1"/>
  <p:tag name="KSO_WM_UNIT_ID" val="_4*e*1"/>
  <p:tag name="KSO_WM_UNIT_LAYERLEVEL" val="1"/>
  <p:tag name="KSO_WM_TAG_VERSION" val="3.0"/>
  <p:tag name="KSO_WM_BEAUTIFY_FLAG" val="#wm#"/>
</p:tagLst>
</file>

<file path=ppt/tags/tag43.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添加章节标题"/>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4*a*1"/>
  <p:tag name="KSO_WM_UNIT_LAYERLEVEL" val="1"/>
  <p:tag name="KSO_WM_TAG_VERSION" val="3.0"/>
  <p:tag name="KSO_WM_BEAUTIFY_FLAG" val="#wm#"/>
  <p:tag name="KSO_WM_UNIT_CONTENT_GROUP_TYPE" val="contentchip"/>
</p:tagLst>
</file>

<file path=ppt/tags/tag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4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47.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f"/>
  <p:tag name="KSO_WM_UNIT_INDEX" val="1"/>
  <p:tag name="KSO_WM_UNIT_ID" val="_5*f*1"/>
  <p:tag name="KSO_WM_UNIT_LAYERLEVEL" val="1"/>
  <p:tag name="KSO_WM_TAG_VERSION" val="3.0"/>
  <p:tag name="KSO_WM_BEAUTIFY_FLAG" val="#wm#"/>
  <p:tag name="KSO_WM_UNIT_PRESET_TEXT" val="单击此处编辑母版文本样式&#10;第二级&#10;第三级&#10;第四级&#10;第五级"/>
</p:tagLst>
</file>

<file path=ppt/tags/tag48.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f"/>
  <p:tag name="KSO_WM_UNIT_INDEX" val="2"/>
  <p:tag name="KSO_WM_UNIT_ID" val="_5*f*2"/>
  <p:tag name="KSO_WM_UNIT_LAYERLEVEL" val="1"/>
  <p:tag name="KSO_WM_TAG_VERSION" val="3.0"/>
  <p:tag name="KSO_WM_BEAUTIFY_FLAG" val="#wm#"/>
  <p:tag name="KSO_WM_UNIT_PRESET_TEXT" val="单击此处编辑母版文本样式&#10;第二级&#10;第三级&#10;第四级&#10;第五级"/>
</p:tagLst>
</file>

<file path=ppt/tags/tag49.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5*i*1"/>
  <p:tag name="KSO_WM_UNIT_LAYERLEVEL" val="1"/>
  <p:tag name="KSO_WM_TAG_VERSION" val="3.0"/>
  <p:tag name="KSO_WM_UNIT_TYPE" val="i"/>
  <p:tag name="KSO_WM_UNIT_INDEX" val="1"/>
  <p:tag name="KSO_WM_UNIT_CONTENT_GROUP_TYPE" val="titlestyle"/>
</p:tagLst>
</file>

<file path=ppt/tags/tag50.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正文页-预设标题"/>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5*a*1"/>
  <p:tag name="KSO_WM_UNIT_LAYERLEVEL" val="1"/>
  <p:tag name="KSO_WM_TAG_VERSION" val="3.0"/>
  <p:tag name="KSO_WM_BEAUTIFY_FLAG" val="#wm#"/>
  <p:tag name="KSO_WM_UNIT_CONTENT_GROUP_TYPE" val="titlestyle"/>
</p:tagLst>
</file>

<file path=ppt/tags/tag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54.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h_f"/>
  <p:tag name="KSO_WM_UNIT_INDEX" val="2_1"/>
  <p:tag name="KSO_WM_UNIT_ID" val="_6*h_f*2_1"/>
  <p:tag name="KSO_WM_UNIT_LAYERLEVEL" val="1_1"/>
  <p:tag name="KSO_WM_TAG_VERSION" val="3.0"/>
  <p:tag name="KSO_WM_BEAUTIFY_FLAG" val="#wm#"/>
  <p:tag name="KSO_WM_UNIT_PRESET_TEXT" val="单击此处编辑母版文本样式&#10;第二级&#10;第三级&#10;第四级&#10;第五级"/>
</p:tagLst>
</file>

<file path=ppt/tags/tag55.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添加小标题"/>
  <p:tag name="KSO_WM_UNIT_NOCLEAR" val="0"/>
  <p:tag name="KSO_WM_UNIT_VALUE" val="10"/>
  <p:tag name="KSO_WM_UNIT_HIGHLIGHT" val="0"/>
  <p:tag name="KSO_WM_UNIT_COMPATIBLE" val="0"/>
  <p:tag name="KSO_WM_UNIT_DIAGRAM_ISNUMVISUAL" val="0"/>
  <p:tag name="KSO_WM_UNIT_DIAGRAM_ISREFERUNIT" val="0"/>
  <p:tag name="KSO_WM_UNIT_TYPE" val="h_a"/>
  <p:tag name="KSO_WM_UNIT_INDEX" val="2_1"/>
  <p:tag name="KSO_WM_UNIT_ID" val="_6*h_a*2_1"/>
  <p:tag name="KSO_WM_UNIT_LAYERLEVEL" val="1_1"/>
  <p:tag name="KSO_WM_TAG_VERSION" val="3.0"/>
  <p:tag name="KSO_WM_BEAUTIFY_FLAG" val="#wm#"/>
</p:tagLst>
</file>

<file path=ppt/tags/tag56.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h_f"/>
  <p:tag name="KSO_WM_UNIT_INDEX" val="1_1"/>
  <p:tag name="KSO_WM_UNIT_ID" val="_6*h_f*1_1"/>
  <p:tag name="KSO_WM_UNIT_LAYERLEVEL" val="1_1"/>
  <p:tag name="KSO_WM_TAG_VERSION" val="3.0"/>
  <p:tag name="KSO_WM_BEAUTIFY_FLAG" val="#wm#"/>
  <p:tag name="KSO_WM_UNIT_PRESET_TEXT" val="单击此处编辑母版文本样式&#10;第二级&#10;第三级&#10;第四级&#10;第五级"/>
</p:tagLst>
</file>

<file path=ppt/tags/tag57.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添加小标题"/>
  <p:tag name="KSO_WM_UNIT_NOCLEAR" val="0"/>
  <p:tag name="KSO_WM_UNIT_VALUE" val="10"/>
  <p:tag name="KSO_WM_UNIT_HIGHLIGHT" val="0"/>
  <p:tag name="KSO_WM_UNIT_COMPATIBLE" val="0"/>
  <p:tag name="KSO_WM_UNIT_DIAGRAM_ISNUMVISUAL" val="0"/>
  <p:tag name="KSO_WM_UNIT_DIAGRAM_ISREFERUNIT" val="0"/>
  <p:tag name="KSO_WM_UNIT_TYPE" val="h_a"/>
  <p:tag name="KSO_WM_UNIT_INDEX" val="1_1"/>
  <p:tag name="KSO_WM_UNIT_ID" val="_6*h_a*1_1"/>
  <p:tag name="KSO_WM_UNIT_LAYERLEVEL" val="1_1"/>
  <p:tag name="KSO_WM_TAG_VERSION" val="3.0"/>
  <p:tag name="KSO_WM_BEAUTIFY_FLAG" val="#wm#"/>
</p:tagLst>
</file>

<file path=ppt/tags/tag58.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6*i*1"/>
  <p:tag name="KSO_WM_UNIT_LAYERLEVEL" val="1"/>
  <p:tag name="KSO_WM_TAG_VERSION" val="3.0"/>
  <p:tag name="KSO_WM_UNIT_TYPE" val="i"/>
  <p:tag name="KSO_WM_UNIT_INDEX" val="1"/>
  <p:tag name="KSO_WM_UNIT_CONTENT_GROUP_TYPE" val="titlestyle"/>
</p:tagLst>
</file>

<file path=ppt/tags/tag59.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正文页-预设标题"/>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6*a*1"/>
  <p:tag name="KSO_WM_UNIT_LAYERLEVEL" val="1"/>
  <p:tag name="KSO_WM_TAG_VERSION" val="3.0"/>
  <p:tag name="KSO_WM_BEAUTIFY_FLAG" val="#wm#"/>
  <p:tag name="KSO_WM_UNIT_CONTENT_GROUP_TYPE" val="titlestyle"/>
</p:tagLst>
</file>

<file path=ppt/tags/tag6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6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63.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7*i*1"/>
  <p:tag name="KSO_WM_UNIT_LAYERLEVEL" val="1"/>
  <p:tag name="KSO_WM_TAG_VERSION" val="3.0"/>
  <p:tag name="KSO_WM_UNIT_TYPE" val="i"/>
  <p:tag name="KSO_WM_UNIT_INDEX" val="1"/>
  <p:tag name="KSO_WM_UNIT_CONTENT_GROUP_TYPE" val="titlestyle"/>
</p:tagLst>
</file>

<file path=ppt/tags/tag64.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正文页-预设标题"/>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7*a*1"/>
  <p:tag name="KSO_WM_UNIT_LAYERLEVEL" val="1"/>
  <p:tag name="KSO_WM_TAG_VERSION" val="3.0"/>
  <p:tag name="KSO_WM_BEAUTIFY_FLAG" val="#wm#"/>
  <p:tag name="KSO_WM_UNIT_CONTENT_GROUP_TYPE" val="titlestyle"/>
</p:tagLst>
</file>

<file path=ppt/tags/tag6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6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6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68.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8*i*1"/>
  <p:tag name="KSO_WM_UNIT_LAYERLEVEL" val="1"/>
  <p:tag name="KSO_WM_TAG_VERSION" val="3.0"/>
  <p:tag name="KSO_WM_UNIT_TYPE" val="i"/>
  <p:tag name="KSO_WM_UNIT_INDEX" val="1"/>
</p:tagLst>
</file>

<file path=ppt/tags/tag6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7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7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72.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f"/>
  <p:tag name="KSO_WM_UNIT_INDEX" val="1"/>
  <p:tag name="KSO_WM_UNIT_ID" val="_9*f*1"/>
  <p:tag name="KSO_WM_UNIT_LAYERLEVEL" val="1"/>
  <p:tag name="KSO_WM_TAG_VERSION" val="3.0"/>
  <p:tag name="KSO_WM_BEAUTIFY_FLAG" val="#wm#"/>
  <p:tag name="KSO_WM_UNIT_PRESET_TEXT" val="单击此处编辑母版文本样式&#10;第二级&#10;第三级&#10;第四级&#10;第五级"/>
</p:tagLst>
</file>

<file path=ppt/tags/tag73.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9*i*1"/>
  <p:tag name="KSO_WM_UNIT_LAYERLEVEL" val="1"/>
  <p:tag name="KSO_WM_TAG_VERSION" val="3.0"/>
  <p:tag name="KSO_WM_UNIT_TYPE" val="i"/>
  <p:tag name="KSO_WM_UNIT_INDEX" val="1"/>
</p:tagLst>
</file>

<file path=ppt/tags/tag7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7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7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77.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10*i*1"/>
  <p:tag name="KSO_WM_UNIT_LAYERLEVEL" val="1"/>
  <p:tag name="KSO_WM_TAG_VERSION" val="3.0"/>
  <p:tag name="KSO_WM_UNIT_CONTENT_GROUP_TYPE" val="titlestyle"/>
  <p:tag name="KSO_WM_UNIT_TYPE" val="i"/>
  <p:tag name="KSO_WM_UNIT_INDEX" val="1"/>
</p:tagLst>
</file>

<file path=ppt/tags/tag78.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选择预设副标题"/>
  <p:tag name="KSO_WM_UNIT_NOCLEAR" val="0"/>
  <p:tag name="KSO_WM_UNIT_VALUE" val="17"/>
  <p:tag name="KSO_WM_UNIT_HIGHLIGHT" val="0"/>
  <p:tag name="KSO_WM_UNIT_COMPATIBLE" val="0"/>
  <p:tag name="KSO_WM_UNIT_DIAGRAM_ISNUMVISUAL" val="0"/>
  <p:tag name="KSO_WM_UNIT_DIAGRAM_ISREFERUNIT" val="0"/>
  <p:tag name="KSO_WM_UNIT_TYPE" val="b"/>
  <p:tag name="KSO_WM_UNIT_INDEX" val="1"/>
  <p:tag name="KSO_WM_UNIT_ID" val="_10*b*1"/>
  <p:tag name="KSO_WM_UNIT_LAYERLEVEL" val="1"/>
  <p:tag name="KSO_WM_TAG_VERSION" val="3.0"/>
  <p:tag name="KSO_WM_BEAUTIFY_FLAG" val="#wm#"/>
  <p:tag name="KSO_WM_UNIT_CONTENT_GROUP_TYPE" val="titlestyle"/>
</p:tagLst>
</file>

<file path=ppt/tags/tag79.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正文页-预设标题"/>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10*a*1"/>
  <p:tag name="KSO_WM_UNIT_LAYERLEVEL" val="1"/>
  <p:tag name="KSO_WM_TAG_VERSION" val="3.0"/>
  <p:tag name="KSO_WM_BEAUTIFY_FLAG" val="#wm#"/>
  <p:tag name="KSO_WM_UNIT_CONTENT_GROUP_TYPE" val="titlestyle"/>
</p:tagLst>
</file>

<file path=ppt/tags/tag8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8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8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83.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11*i*1"/>
  <p:tag name="KSO_WM_UNIT_LAYERLEVEL" val="1"/>
  <p:tag name="KSO_WM_TAG_VERSION" val="3.0"/>
  <p:tag name="KSO_WM_UNIT_TYPE" val="i"/>
  <p:tag name="KSO_WM_UNIT_INDEX" val="1"/>
</p:tagLst>
</file>

<file path=ppt/tags/tag84.xml><?xml version="1.0" encoding="utf-8"?>
<p:tagLst xmlns:a="http://schemas.openxmlformats.org/drawingml/2006/main" xmlns:r="http://schemas.openxmlformats.org/officeDocument/2006/relationships" xmlns:p="http://schemas.openxmlformats.org/presentationml/2006/main">
  <p:tag name="KSO_WM_UNIT_FILL_FORE_SCHEMECOLOR_INDEX_BRIGHTNESS" val="0"/>
  <p:tag name="KSO_WM_UNIT_FILL_FORE_SCHEMECOLOR_INDEX" val="14"/>
  <p:tag name="KSO_WM_UNIT_FILL_TYPE" val="1"/>
  <p:tag name="KSO_WM_UNIT_SHADOW_SCHEMECOLOR_INDEX_BRIGHTNESS" val="-0.5"/>
  <p:tag name="KSO_WM_UNIT_SHADOW_SCHEMECOLOR_INDEX" val="14"/>
  <p:tag name="KSO_WM_UNIT_TEXT_FILL_FORE_SCHEMECOLOR_INDEX_BRIGHTNESS" val="0"/>
  <p:tag name="KSO_WM_UNIT_TEXT_FILL_FORE_SCHEMECOLOR_INDEX" val="2"/>
  <p:tag name="KSO_WM_UNIT_TEXT_FILL_TYPE" val="1"/>
  <p:tag name="KSO_WM_BEAUTIFY_FLAG" val="#wm#"/>
  <p:tag name="KSO_WM_UNIT_HIGHLIGHT" val="0"/>
  <p:tag name="KSO_WM_UNIT_COMPATIBLE" val="0"/>
  <p:tag name="KSO_WM_UNIT_DIAGRAM_ISNUMVISUAL" val="0"/>
  <p:tag name="KSO_WM_UNIT_DIAGRAM_ISREFERUNIT" val="0"/>
  <p:tag name="KSO_WM_UNIT_ID" val="_11*i*2"/>
  <p:tag name="KSO_WM_UNIT_LAYERLEVEL" val="1"/>
  <p:tag name="KSO_WM_TAG_VERSION" val="3.0"/>
  <p:tag name="KSO_WM_UNIT_TYPE" val="i"/>
  <p:tag name="KSO_WM_UNIT_INDEX" val="2"/>
</p:tagLst>
</file>

<file path=ppt/tags/tag85.xml><?xml version="1.0" encoding="utf-8"?>
<p:tagLst xmlns:a="http://schemas.openxmlformats.org/drawingml/2006/main" xmlns:r="http://schemas.openxmlformats.org/officeDocument/2006/relationships" xmlns:p="http://schemas.openxmlformats.org/presentationml/2006/main">
  <p:tag name="KSO_WM_UNIT_FILL_FORE_SCHEMECOLOR_INDEX_BRIGHTNESS" val="0"/>
  <p:tag name="KSO_WM_UNIT_FILL_FORE_SCHEMECOLOR_INDEX" val="14"/>
  <p:tag name="KSO_WM_UNIT_FILL_TYPE" val="1"/>
  <p:tag name="KSO_WM_UNIT_SHADOW_SCHEMECOLOR_INDEX_BRIGHTNESS" val="-0.5"/>
  <p:tag name="KSO_WM_UNIT_SHADOW_SCHEMECOLOR_INDEX" val="14"/>
  <p:tag name="KSO_WM_UNIT_TEXT_FILL_FORE_SCHEMECOLOR_INDEX_BRIGHTNESS" val="0"/>
  <p:tag name="KSO_WM_UNIT_TEXT_FILL_FORE_SCHEMECOLOR_INDEX" val="2"/>
  <p:tag name="KSO_WM_UNIT_TEXT_FILL_TYPE" val="1"/>
  <p:tag name="KSO_WM_BEAUTIFY_FLAG" val="#wm#"/>
  <p:tag name="KSO_WM_UNIT_HIGHLIGHT" val="0"/>
  <p:tag name="KSO_WM_UNIT_COMPATIBLE" val="0"/>
  <p:tag name="KSO_WM_UNIT_DIAGRAM_ISNUMVISUAL" val="0"/>
  <p:tag name="KSO_WM_UNIT_DIAGRAM_ISREFERUNIT" val="0"/>
  <p:tag name="KSO_WM_UNIT_ID" val="_11*i*3"/>
  <p:tag name="KSO_WM_UNIT_LAYERLEVEL" val="1"/>
  <p:tag name="KSO_WM_TAG_VERSION" val="3.0"/>
  <p:tag name="KSO_WM_UNIT_TYPE" val="i"/>
  <p:tag name="KSO_WM_UNIT_INDEX" val="3"/>
</p:tagLst>
</file>

<file path=ppt/tags/tag86.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11*i*4"/>
  <p:tag name="KSO_WM_UNIT_LAYERLEVEL" val="1"/>
  <p:tag name="KSO_WM_TAG_VERSION" val="3.0"/>
  <p:tag name="KSO_WM_UNIT_CONTENT_GROUP_TYPE" val="contentchip"/>
  <p:tag name="KSO_WM_UNIT_TYPE" val="i"/>
  <p:tag name="KSO_WM_UNIT_INDEX" val="4"/>
</p:tagLst>
</file>

<file path=ppt/tags/tag87.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11*i*5"/>
  <p:tag name="KSO_WM_UNIT_LAYERLEVEL" val="1"/>
  <p:tag name="KSO_WM_TAG_VERSION" val="3.0"/>
  <p:tag name="KSO_WM_UNIT_TYPE" val="i"/>
  <p:tag name="KSO_WM_UNIT_INDEX" val="5"/>
</p:tagLst>
</file>

<file path=ppt/tags/tag88.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11*i*6"/>
  <p:tag name="KSO_WM_UNIT_LAYERLEVEL" val="1"/>
  <p:tag name="KSO_WM_TAG_VERSION" val="3.0"/>
  <p:tag name="KSO_WM_UNIT_TYPE" val="i"/>
  <p:tag name="KSO_WM_UNIT_INDEX" val="6"/>
</p:tagLst>
</file>

<file path=ppt/tags/tag89.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11*i*7"/>
  <p:tag name="KSO_WM_UNIT_LAYERLEVEL" val="1"/>
  <p:tag name="KSO_WM_TAG_VERSION" val="3.0"/>
  <p:tag name="KSO_WM_UNIT_TYPE" val="i"/>
  <p:tag name="KSO_WM_UNIT_INDEX" val="7"/>
</p:tagLst>
</file>

<file path=ppt/tags/tag90.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11*i*8"/>
  <p:tag name="KSO_WM_UNIT_LAYERLEVEL" val="1"/>
  <p:tag name="KSO_WM_TAG_VERSION" val="3.0"/>
  <p:tag name="KSO_WM_UNIT_CONTENT_GROUP_TYPE" val="contentchip"/>
  <p:tag name="KSO_WM_UNIT_TYPE" val="i"/>
  <p:tag name="KSO_WM_UNIT_INDEX" val="8"/>
</p:tagLst>
</file>

<file path=ppt/tags/tag91.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11*i*9"/>
  <p:tag name="KSO_WM_UNIT_LAYERLEVEL" val="1"/>
  <p:tag name="KSO_WM_TAG_VERSION" val="3.0"/>
  <p:tag name="KSO_WM_UNIT_CONTENT_GROUP_TYPE" val="contentchip"/>
  <p:tag name="KSO_WM_UNIT_TYPE" val="i"/>
  <p:tag name="KSO_WM_UNIT_INDEX" val="9"/>
</p:tagLst>
</file>

<file path=ppt/tags/tag92.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11*i*10"/>
  <p:tag name="KSO_WM_UNIT_LAYERLEVEL" val="1"/>
  <p:tag name="KSO_WM_TAG_VERSION" val="3.0"/>
  <p:tag name="KSO_WM_UNIT_CONTENT_GROUP_TYPE" val="contentchip"/>
  <p:tag name="KSO_WM_UNIT_TYPE" val="i"/>
  <p:tag name="KSO_WM_UNIT_INDEX" val="10"/>
</p:tagLst>
</file>

<file path=ppt/tags/tag93.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11*i*11"/>
  <p:tag name="KSO_WM_UNIT_LAYERLEVEL" val="1"/>
  <p:tag name="KSO_WM_TAG_VERSION" val="3.0"/>
  <p:tag name="KSO_WM_UNIT_TYPE" val="i"/>
  <p:tag name="KSO_WM_UNIT_INDEX" val="11"/>
</p:tagLst>
</file>

<file path=ppt/tags/tag94.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THANK  YOU"/>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11*a*1"/>
  <p:tag name="KSO_WM_UNIT_LAYERLEVEL" val="1"/>
  <p:tag name="KSO_WM_TAG_VERSION" val="3.0"/>
  <p:tag name="KSO_WM_BEAUTIFY_FLAG" val="#wm#"/>
</p:tagLst>
</file>

<file path=ppt/tags/tag9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9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9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9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f*4"/>
  <p:tag name="KSO_WM_UNIT_LAYERLEVEL" val="1"/>
  <p:tag name="KSO_WM_TAG_VERSION" val="3.0"/>
  <p:tag name="KSO_WM_BEAUTIFY_FLAG" val="#wm#"/>
  <p:tag name="KSO_WM_UNIT_SUBTYPE" val="b"/>
  <p:tag name="KSO_WM_UNIT_PRESET_TEXT" val="署名占位符"/>
  <p:tag name="KSO_WM_UNIT_NOCLEAR" val="0"/>
  <p:tag name="KSO_WM_UNIT_VALUE" val="8"/>
  <p:tag name="KSO_WM_UNIT_TYPE" val="f"/>
  <p:tag name="KSO_WM_UNIT_INDEX" val="4"/>
</p:tagLst>
</file>

<file path=ppt/tags/tag9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diagram"/>
  <p:tag name="KSO_WM_TEMPLATE_INDEX" val="20198924"/>
</p:tagLst>
</file>

<file path=ppt/tags/tag10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diagram"/>
  <p:tag name="KSO_WM_TEMPLATE_INDEX" val="20198924"/>
</p:tagLst>
</file>

<file path=ppt/tags/tag10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0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0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04.xml><?xml version="1.0" encoding="utf-8"?>
<p:tagLst xmlns:a="http://schemas.openxmlformats.org/drawingml/2006/main" xmlns:r="http://schemas.openxmlformats.org/officeDocument/2006/relationships" xmlns:p="http://schemas.openxmlformats.org/presentationml/2006/main">
  <p:tag name="KSO_WM_TEMPLATE_SUBCATEGORY" val="22"/>
  <p:tag name="KSO_WM_TEMPLATE_MASTER_TYPE" val="0"/>
  <p:tag name="KSO_WM_TEMPLATE_COLOR_TYPE" val="1"/>
  <p:tag name="KSO_WM_TAG_VERSION" val="1.0"/>
  <p:tag name="KSO_WM_BEAUTIFY_FLAG" val="#wm#"/>
  <p:tag name="KSO_WM_TEMPLATE_CATEGORY" val="diagram"/>
  <p:tag name="KSO_WM_TEMPLATE_INDEX" val="20198924"/>
</p:tagLst>
</file>

<file path=ppt/tags/tag10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2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3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3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1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1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1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4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4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4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4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5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5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5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6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diagram"/>
  <p:tag name="KSO_WM_TEMPLATE_INDEX" val="160193"/>
</p:tagLst>
</file>

<file path=ppt/tags/tag16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diagram"/>
  <p:tag name="KSO_WM_TEMPLATE_INDEX" val="160193"/>
</p:tagLst>
</file>

<file path=ppt/tags/tag1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6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6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65.xml><?xml version="1.0" encoding="utf-8"?>
<p:tagLst xmlns:a="http://schemas.openxmlformats.org/drawingml/2006/main" xmlns:r="http://schemas.openxmlformats.org/officeDocument/2006/relationships" xmlns:p="http://schemas.openxmlformats.org/presentationml/2006/main">
  <p:tag name="KSO_WM_TEMPLATE_SUBCATEGORY" val="22"/>
  <p:tag name="KSO_WM_TEMPLATE_COLOR_TYPE" val="1"/>
  <p:tag name="KSO_WM_TAG_VERSION" val="1.0"/>
  <p:tag name="KSO_WM_BEAUTIFY_FLAG" val="#wm#"/>
  <p:tag name="KSO_WM_TEMPLATE_CATEGORY" val="diagram"/>
  <p:tag name="KSO_WM_TEMPLATE_INDEX" val="160193"/>
  <p:tag name="KSO_WM_TEMPLATE_MASTER_TYPE" val="0"/>
</p:tagLst>
</file>

<file path=ppt/tags/tag16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6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6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6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7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7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7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7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7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7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7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7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7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7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8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8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8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8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9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9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9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9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9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9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9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9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9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9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20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20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20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0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0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0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0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0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0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20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2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2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2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2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2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2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2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2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2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2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2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2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2862"/>
</p:tagLst>
</file>

<file path=ppt/tags/tag2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2862"/>
</p:tagLst>
</file>

<file path=ppt/tags/tag2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26.xml><?xml version="1.0" encoding="utf-8"?>
<p:tagLst xmlns:a="http://schemas.openxmlformats.org/drawingml/2006/main" xmlns:r="http://schemas.openxmlformats.org/officeDocument/2006/relationships" xmlns:p="http://schemas.openxmlformats.org/presentationml/2006/main">
  <p:tag name="KSO_WM_TEMPLATE_SUBCATEGORY" val="0"/>
  <p:tag name="KSO_WM_TEMPLATE_MASTER_TYPE" val="1"/>
  <p:tag name="KSO_WM_TEMPLATE_COLOR_TYPE" val="1"/>
  <p:tag name="KSO_WM_TAG_VERSION" val="1.0"/>
  <p:tag name="KSO_WM_BEAUTIFY_FLAG" val="#wm#"/>
  <p:tag name="KSO_WM_TEMPLATE_CATEGORY" val="custom"/>
  <p:tag name="KSO_WM_TEMPLATE_INDEX" val="20202862"/>
  <p:tag name="KSO_WM_TEMPLATE_MASTER_THUMB_INDEX" val="12"/>
  <p:tag name="KSO_WM_TEMPLATE_THUMBS_INDEX" val="1、9、10、11、16、17、21、24"/>
</p:tagLst>
</file>

<file path=ppt/tags/tag2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i*1"/>
  <p:tag name="KSO_WM_UNIT_LAYERLEVEL" val="1"/>
  <p:tag name="KSO_WM_TAG_VERSION" val="1.0"/>
  <p:tag name="KSO_WM_BEAUTIFY_FLAG" val="#wm#"/>
  <p:tag name="KSO_WM_UNIT_SUBTYPE" val="q"/>
  <p:tag name="KSO_WM_UNIT_TYPE" val="i"/>
  <p:tag name="KSO_WM_UNIT_INDEX" val="1"/>
</p:tagLst>
</file>

<file path=ppt/tags/tag2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y*3"/>
  <p:tag name="KSO_WM_UNIT_LAYERLEVEL" val="1"/>
  <p:tag name="KSO_WM_TAG_VERSION" val="1.0"/>
  <p:tag name="KSO_WM_BEAUTIFY_FLAG" val="#wm#"/>
  <p:tag name="KSO_WM_UNIT_TYPE" val="y"/>
  <p:tag name="KSO_WM_UNIT_INDEX" val="3"/>
</p:tagLst>
</file>

<file path=ppt/tags/tag2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y*2"/>
  <p:tag name="KSO_WM_UNIT_LAYERLEVEL" val="1"/>
  <p:tag name="KSO_WM_TAG_VERSION" val="1.0"/>
  <p:tag name="KSO_WM_BEAUTIFY_FLAG" val="#wm#"/>
  <p:tag name="KSO_WM_UNIT_TYPE" val="y"/>
  <p:tag name="KSO_WM_UNIT_INDEX" val="2"/>
</p:tagLst>
</file>

<file path=ppt/tags/tag2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y*1"/>
  <p:tag name="KSO_WM_UNIT_LAYERLEVEL" val="1"/>
  <p:tag name="KSO_WM_TAG_VERSION" val="1.0"/>
  <p:tag name="KSO_WM_BEAUTIFY_FLAG" val="#wm#"/>
  <p:tag name="KSO_WM_UNIT_TYPE" val="y"/>
  <p:tag name="KSO_WM_UNIT_INDEX" val="1"/>
  <p:tag name="KSO_WM_UNIT_BK_DARK_LIGHT" val="1"/>
</p:tagLst>
</file>

<file path=ppt/tags/tag2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3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3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4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4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4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4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5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5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5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27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27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28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28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28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28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28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28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28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28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28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8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9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9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9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9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9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9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9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9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9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29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30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30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30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30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30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30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30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30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30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30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3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3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3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3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3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3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3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3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3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3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3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3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3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3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3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3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32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3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3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3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3*i*1"/>
  <p:tag name="KSO_WM_UNIT_LAYERLEVEL" val="1"/>
  <p:tag name="KSO_WM_TAG_VERSION" val="1.0"/>
  <p:tag name="KSO_WM_BEAUTIFY_FLAG" val="#wm#"/>
  <p:tag name="KSO_WM_UNIT_SUBTYPE" val="h"/>
  <p:tag name="KSO_WM_SLIDE_BACKGROUND_TYPE" val="frame"/>
  <p:tag name="KSO_WM_SLIDE_BK_DARK_LIGHT" val="2"/>
  <p:tag name="KSO_WM_UNIT_BK_DARK_LIGHT" val="2"/>
</p:tagLst>
</file>

<file path=ppt/tags/tag3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3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3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3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33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3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3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3*i*1"/>
  <p:tag name="KSO_WM_UNIT_LAYERLEVEL" val="1"/>
  <p:tag name="KSO_WM_TAG_VERSION" val="1.0"/>
  <p:tag name="KSO_WM_BEAUTIFY_FLAG" val="#wm#"/>
  <p:tag name="KSO_WM_SLIDE_BACKGROUND_TYPE" val="frame"/>
  <p:tag name="KSO_WM_SLIDE_BK_DARK_LIGHT" val="2"/>
</p:tagLst>
</file>

<file path=ppt/tags/tag33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7"/>
  <p:tag name="KSO_WM_UNIT_ID" val="_13*i*7"/>
  <p:tag name="KSO_WM_UNIT_LAYERLEVEL" val="1"/>
  <p:tag name="KSO_WM_TAG_VERSION" val="1.0"/>
  <p:tag name="KSO_WM_BEAUTIFY_FLAG" val="#wm#"/>
  <p:tag name="KSO_WM_SLIDE_BACKGROUND_TYPE" val="frame"/>
  <p:tag name="KSO_WM_SLIDE_BK_DARK_LIGHT" val="2"/>
</p:tagLst>
</file>

<file path=ppt/tags/tag3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i*1"/>
  <p:tag name="KSO_WM_UNIT_LAYERLEVEL" val="1"/>
  <p:tag name="KSO_WM_TAG_VERSION" val="1.0"/>
  <p:tag name="KSO_WM_BEAUTIFY_FLAG" val="#wm#"/>
  <p:tag name="KSO_WM_UNIT_TYPE" val="i"/>
  <p:tag name="KSO_WM_UNIT_INDEX" val="1"/>
  <p:tag name="KSO_WM_UNIT_SUBTYPE" val="h"/>
  <p:tag name="KSO_WM_SLIDE_BACKGROUND_TYPE" val="leftRight"/>
  <p:tag name="KSO_WM_SLIDE_BK_DARK_LIGHT" val="2"/>
  <p:tag name="KSO_WM_UNIT_BK_DARK_LIGHT" val="2"/>
</p:tagLst>
</file>

<file path=ppt/tags/tag3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3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3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3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3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3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34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3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34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34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34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i*1"/>
  <p:tag name="KSO_WM_UNIT_LAYERLEVEL" val="1"/>
  <p:tag name="KSO_WM_TAG_VERSION" val="1.0"/>
  <p:tag name="KSO_WM_BEAUTIFY_FLAG" val="#wm#"/>
  <p:tag name="KSO_WM_UNIT_TYPE" val="i"/>
  <p:tag name="KSO_WM_UNIT_INDEX" val="1"/>
  <p:tag name="KSO_WM_UNIT_SUBTYPE" val="h"/>
  <p:tag name="KSO_WM_SLIDE_BACKGROUND_TYPE" val="topBottom"/>
  <p:tag name="KSO_WM_SLIDE_BK_DARK_LIGHT" val="2"/>
  <p:tag name="KSO_WM_UNIT_BK_DARK_LIGHT" val="2"/>
</p:tagLst>
</file>

<file path=ppt/tags/tag3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3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3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3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3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35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35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35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3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3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36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36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i*1"/>
  <p:tag name="KSO_WM_UNIT_LAYERLEVEL" val="1"/>
  <p:tag name="KSO_WM_TAG_VERSION" val="1.0"/>
  <p:tag name="KSO_WM_BEAUTIFY_FLAG" val="#wm#"/>
  <p:tag name="KSO_WM_UNIT_TYPE" val="i"/>
  <p:tag name="KSO_WM_UNIT_INDEX" val="1"/>
  <p:tag name="KSO_WM_UNIT_SUBTYPE" val="h"/>
  <p:tag name="KSO_WM_SLIDE_BACKGROUND_TYPE" val="bottomTop"/>
  <p:tag name="KSO_WM_SLIDE_BK_DARK_LIGHT" val="2"/>
  <p:tag name="KSO_WM_UNIT_BK_DARK_LIGHT" val="2"/>
</p:tagLst>
</file>

<file path=ppt/tags/tag3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36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36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36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36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36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36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36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37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37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37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i*1"/>
  <p:tag name="KSO_WM_UNIT_LAYERLEVEL" val="1"/>
  <p:tag name="KSO_WM_TAG_VERSION" val="1.0"/>
  <p:tag name="KSO_WM_BEAUTIFY_FLAG" val="#wm#"/>
  <p:tag name="KSO_WM_UNIT_TYPE" val="i"/>
  <p:tag name="KSO_WM_UNIT_INDEX" val="1"/>
  <p:tag name="KSO_WM_UNIT_SUBTYPE" val="h"/>
  <p:tag name="KSO_WM_SLIDE_BACKGROUND_TYPE" val="navigation"/>
  <p:tag name="KSO_WM_SLIDE_BK_DARK_LIGHT" val="2"/>
  <p:tag name="KSO_WM_UNIT_BK_DARK_LIGHT" val="2"/>
</p:tagLst>
</file>

<file path=ppt/tags/tag37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37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37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37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37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37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37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38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38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38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38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8*i*1"/>
  <p:tag name="KSO_WM_UNIT_LAYERLEVEL" val="1"/>
  <p:tag name="KSO_WM_TAG_VERSION" val="1.0"/>
  <p:tag name="KSO_WM_BEAUTIFY_FLAG" val="#wm#"/>
  <p:tag name="KSO_WM_UNIT_TYPE" val="i"/>
  <p:tag name="KSO_WM_UNIT_INDEX" val="1"/>
  <p:tag name="KSO_WM_UNIT_SUBTYPE" val="h"/>
  <p:tag name="KSO_WM_SLIDE_BACKGROUND_TYPE" val="belt"/>
  <p:tag name="KSO_WM_SLIDE_BK_DARK_LIGHT" val="2"/>
  <p:tag name="KSO_WM_UNIT_BK_DARK_LIGHT" val="2"/>
</p:tagLst>
</file>

<file path=ppt/tags/tag384.xml><?xml version="1.0" encoding="utf-8"?>
<p:tagLst xmlns:a="http://schemas.openxmlformats.org/drawingml/2006/main" xmlns:r="http://schemas.openxmlformats.org/officeDocument/2006/relationships" xmlns:p="http://schemas.openxmlformats.org/presentationml/2006/main">
  <p:tag name="KSO_WM_SLIDE_BACKGROUND_TYPE" val="belt"/>
</p:tagLst>
</file>

<file path=ppt/tags/tag385.xml><?xml version="1.0" encoding="utf-8"?>
<p:tagLst xmlns:a="http://schemas.openxmlformats.org/drawingml/2006/main" xmlns:r="http://schemas.openxmlformats.org/officeDocument/2006/relationships" xmlns:p="http://schemas.openxmlformats.org/presentationml/2006/main">
  <p:tag name="KSO_WM_SLIDE_BACKGROUND_TYPE" val="belt"/>
</p:tagLst>
</file>

<file path=ppt/tags/tag38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38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38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38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39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39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8*i*1"/>
  <p:tag name="KSO_WM_UNIT_LAYERLEVEL" val="1"/>
  <p:tag name="KSO_WM_TAG_VERSION" val="1.0"/>
  <p:tag name="KSO_WM_BEAUTIFY_FLAG" val="#wm#"/>
  <p:tag name="KSO_WM_SLIDE_BACKGROUND_TYPE" val="belt"/>
  <p:tag name="KSO_WM_SLIDE_BK_DARK_LIGHT" val="2"/>
</p:tagLst>
</file>

<file path=ppt/tags/tag39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7"/>
  <p:tag name="KSO_WM_UNIT_ID" val="_18*i*7"/>
  <p:tag name="KSO_WM_UNIT_LAYERLEVEL" val="1"/>
  <p:tag name="KSO_WM_TAG_VERSION" val="1.0"/>
  <p:tag name="KSO_WM_BEAUTIFY_FLAG" val="#wm#"/>
  <p:tag name="KSO_WM_SLIDE_BACKGROUND_TYPE" val="belt"/>
  <p:tag name="KSO_WM_SLIDE_BK_DARK_LIGHT" val="2"/>
</p:tagLst>
</file>

<file path=ppt/tags/tag39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8*i*1"/>
  <p:tag name="KSO_WM_UNIT_LAYERLEVEL" val="1"/>
  <p:tag name="KSO_WM_TAG_VERSION" val="1.0"/>
  <p:tag name="KSO_WM_BEAUTIFY_FLAG" val="#wm#"/>
  <p:tag name="KSO_WM_SLIDE_BACKGROUND_TYPE" val="belt"/>
  <p:tag name="KSO_WM_SLIDE_BK_DARK_LIGHT" val="2"/>
</p:tagLst>
</file>

<file path=ppt/tags/tag39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7"/>
  <p:tag name="KSO_WM_UNIT_ID" val="_18*i*7"/>
  <p:tag name="KSO_WM_UNIT_LAYERLEVEL" val="1"/>
  <p:tag name="KSO_WM_TAG_VERSION" val="1.0"/>
  <p:tag name="KSO_WM_BEAUTIFY_FLAG" val="#wm#"/>
  <p:tag name="KSO_WM_SLIDE_BACKGROUND_TYPE" val="belt"/>
  <p:tag name="KSO_WM_SLIDE_BK_DARK_LIGHT" val="2"/>
</p:tagLst>
</file>

<file path=ppt/tags/tag39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diagram"/>
  <p:tag name="KSO_WM_TEMPLATE_INDEX" val="20198873"/>
</p:tagLst>
</file>

<file path=ppt/tags/tag39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diagram"/>
  <p:tag name="KSO_WM_TEMPLATE_INDEX" val="20198873"/>
</p:tagLst>
</file>

<file path=ppt/tags/tag39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39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39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400.xml><?xml version="1.0" encoding="utf-8"?>
<p:tagLst xmlns:a="http://schemas.openxmlformats.org/drawingml/2006/main" xmlns:r="http://schemas.openxmlformats.org/officeDocument/2006/relationships" xmlns:p="http://schemas.openxmlformats.org/presentationml/2006/main">
  <p:tag name="KSO_WM_TEMPLATE_THUMBS_INDEX" val="1"/>
  <p:tag name="KSO_WM_TEMPLATE_SUBCATEGORY" val="0"/>
  <p:tag name="KSO_WM_TEMPLATE_MASTER_TYPE" val="0"/>
  <p:tag name="KSO_WM_TEMPLATE_COLOR_TYPE" val="1"/>
  <p:tag name="KSO_WM_TAG_VERSION" val="1.0"/>
  <p:tag name="KSO_WM_BEAUTIFY_FLAG" val="#wm#"/>
  <p:tag name="KSO_WM_TEMPLATE_CATEGORY" val="diagram"/>
  <p:tag name="KSO_WM_TEMPLATE_INDEX" val="20198873"/>
</p:tagLst>
</file>

<file path=ppt/tags/tag40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0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0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0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0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0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40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40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40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4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4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4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4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4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4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4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4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2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3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3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4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4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4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45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45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0241"/>
</p:tagLst>
</file>

<file path=ppt/tags/tag45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0241"/>
</p:tagLst>
</file>

<file path=ppt/tags/tag4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4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46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461.xml><?xml version="1.0" encoding="utf-8"?>
<p:tagLst xmlns:a="http://schemas.openxmlformats.org/drawingml/2006/main" xmlns:r="http://schemas.openxmlformats.org/officeDocument/2006/relationships" xmlns:p="http://schemas.openxmlformats.org/presentationml/2006/main">
  <p:tag name="KSO_WM_UNIT_SHOW_EDIT_AREA_INDICATION" val="0"/>
  <p:tag name="KSO_WM_TEMPLATE_THUMBS_INDEX" val="1、4、5、7、8、9、10、11、12、13、15"/>
  <p:tag name="KSO_WM_TEMPLATE_SUBCATEGORY" val="0"/>
  <p:tag name="KSO_WM_TAG_VERSION" val="1.0"/>
  <p:tag name="KSO_WM_BEAUTIFY_FLAG" val="#wm#"/>
  <p:tag name="KSO_WM_TEMPLATE_CATEGORY" val="custom"/>
  <p:tag name="KSO_WM_TEMPLATE_INDEX" val="20200241"/>
  <p:tag name="KSO_WM_TEMPLATE_MASTER_TYPE" val="1"/>
  <p:tag name="KSO_WM_TEMPLATE_COLOR_TYPE" val="1"/>
  <p:tag name="KSO_WM_TEMPLATE_MASTER_THUMB_INDEX" val="12"/>
</p:tagLst>
</file>

<file path=ppt/tags/tag4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i*1"/>
  <p:tag name="KSO_WM_UNIT_LAYERLEVEL" val="1"/>
  <p:tag name="KSO_WM_TAG_VERSION" val="1.0"/>
  <p:tag name="KSO_WM_BEAUTIFY_FLAG" val="#wm#"/>
  <p:tag name="KSO_WM_UNIT_SUBTYPE" val="q"/>
  <p:tag name="KSO_WM_UNIT_TYPE" val="i"/>
  <p:tag name="KSO_WM_UNIT_INDEX" val="1"/>
</p:tagLst>
</file>

<file path=ppt/tags/tag46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y*1"/>
  <p:tag name="KSO_WM_UNIT_LAYERLEVEL" val="1"/>
  <p:tag name="KSO_WM_TAG_VERSION" val="1.0"/>
  <p:tag name="KSO_WM_BEAUTIFY_FLAG" val="#wm#"/>
  <p:tag name="KSO_WM_UNIT_TYPE" val="y"/>
  <p:tag name="KSO_WM_UNIT_INDEX" val="1"/>
</p:tagLst>
</file>

<file path=ppt/tags/tag46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y*2"/>
  <p:tag name="KSO_WM_UNIT_LAYERLEVEL" val="1"/>
  <p:tag name="KSO_WM_TAG_VERSION" val="1.0"/>
  <p:tag name="KSO_WM_BEAUTIFY_FLAG" val="#wm#"/>
  <p:tag name="KSO_WM_UNIT_TYPE" val="y"/>
  <p:tag name="KSO_WM_UNIT_INDEX" val="2"/>
  <p:tag name="KSO_WM_UNIT_BK_DARK_LIGHT" val="2"/>
</p:tagLst>
</file>

<file path=ppt/tags/tag46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y*3"/>
  <p:tag name="KSO_WM_UNIT_LAYERLEVEL" val="1"/>
  <p:tag name="KSO_WM_TAG_VERSION" val="1.0"/>
  <p:tag name="KSO_WM_BEAUTIFY_FLAG" val="#wm#"/>
  <p:tag name="KSO_WM_UNIT_TYPE" val="y"/>
  <p:tag name="KSO_WM_UNIT_INDEX" val="3"/>
</p:tagLst>
</file>

<file path=ppt/tags/tag46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6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6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6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7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7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7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7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7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y*4"/>
  <p:tag name="KSO_WM_UNIT_LAYERLEVEL" val="1"/>
  <p:tag name="KSO_WM_TAG_VERSION" val="1.0"/>
  <p:tag name="KSO_WM_BEAUTIFY_FLAG" val="#wm#"/>
  <p:tag name="KSO_WM_UNIT_TYPE" val="y"/>
  <p:tag name="KSO_WM_UNIT_INDEX" val="4"/>
</p:tagLst>
</file>

<file path=ppt/tags/tag47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y*5"/>
  <p:tag name="KSO_WM_UNIT_LAYERLEVEL" val="1"/>
  <p:tag name="KSO_WM_TAG_VERSION" val="1.0"/>
  <p:tag name="KSO_WM_BEAUTIFY_FLAG" val="#wm#"/>
  <p:tag name="KSO_WM_UNIT_TYPE" val="y"/>
  <p:tag name="KSO_WM_UNIT_INDEX" val="5"/>
</p:tagLst>
</file>

<file path=ppt/tags/tag47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47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47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47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48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48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48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2*i*3"/>
  <p:tag name="KSO_WM_UNIT_LAYERLEVEL" val="1"/>
  <p:tag name="KSO_WM_TAG_VERSION" val="1.0"/>
  <p:tag name="KSO_WM_BEAUTIFY_FLAG" val="#wm#"/>
</p:tagLst>
</file>

<file path=ppt/tags/tag48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2*i*4"/>
  <p:tag name="KSO_WM_UNIT_LAYERLEVEL" val="1"/>
  <p:tag name="KSO_WM_TAG_VERSION" val="1.0"/>
  <p:tag name="KSO_WM_BEAUTIFY_FLAG" val="#wm#"/>
</p:tagLst>
</file>

<file path=ppt/tags/tag48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_2*i*5"/>
  <p:tag name="KSO_WM_UNIT_LAYERLEVEL" val="1"/>
  <p:tag name="KSO_WM_TAG_VERSION" val="1.0"/>
  <p:tag name="KSO_WM_BEAUTIFY_FLAG" val="#wm#"/>
</p:tagLst>
</file>

<file path=ppt/tags/tag485.xml><?xml version="1.0" encoding="utf-8"?>
<p:tagLst xmlns:a="http://schemas.openxmlformats.org/drawingml/2006/main" xmlns:r="http://schemas.openxmlformats.org/officeDocument/2006/relationships" xmlns:p="http://schemas.openxmlformats.org/presentationml/2006/main">
  <p:tag name="KSO_WM_UNIT_VALUE" val="1904*1692"/>
  <p:tag name="KSO_WM_UNIT_HIGHLIGHT" val="0"/>
  <p:tag name="KSO_WM_UNIT_COMPATIBLE" val="0"/>
  <p:tag name="KSO_WM_UNIT_DIAGRAM_ISNUMVISUAL" val="0"/>
  <p:tag name="KSO_WM_UNIT_DIAGRAM_ISREFERUNIT" val="0"/>
  <p:tag name="KSO_WM_UNIT_TYPE" val="d"/>
  <p:tag name="KSO_WM_UNIT_INDEX" val="1"/>
  <p:tag name="KSO_WM_UNIT_ID" val="_3*d*1"/>
  <p:tag name="KSO_WM_UNIT_LAYERLEVEL" val="1"/>
  <p:tag name="KSO_WM_TAG_VERSION" val="1.0"/>
  <p:tag name="KSO_WM_BEAUTIFY_FLAG" val="#wm#"/>
  <p:tag name="KSO_WM_UNIT_SUPPORT_UNIT_TYPE" val="[&quot;all&quot;]"/>
</p:tagLst>
</file>

<file path=ppt/tags/tag48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8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8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8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9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9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3*i*4"/>
  <p:tag name="KSO_WM_UNIT_LAYERLEVEL" val="1"/>
  <p:tag name="KSO_WM_TAG_VERSION" val="1.0"/>
  <p:tag name="KSO_WM_BEAUTIFY_FLAG" val="#wm#"/>
</p:tagLst>
</file>

<file path=ppt/tags/tag49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_3*i*5"/>
  <p:tag name="KSO_WM_UNIT_LAYERLEVEL" val="1"/>
  <p:tag name="KSO_WM_TAG_VERSION" val="1.0"/>
  <p:tag name="KSO_WM_BEAUTIFY_FLAG" val="#wm#"/>
</p:tagLst>
</file>

<file path=ppt/tags/tag49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49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49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49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49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49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49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50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4*i*3"/>
  <p:tag name="KSO_WM_UNIT_LAYERLEVEL" val="1"/>
  <p:tag name="KSO_WM_TAG_VERSION" val="1.0"/>
  <p:tag name="KSO_WM_BEAUTIFY_FLAG" val="#wm#"/>
</p:tagLst>
</file>

<file path=ppt/tags/tag50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4*i*4"/>
  <p:tag name="KSO_WM_UNIT_LAYERLEVEL" val="1"/>
  <p:tag name="KSO_WM_TAG_VERSION" val="1.0"/>
  <p:tag name="KSO_WM_BEAUTIFY_FLAG" val="#wm#"/>
</p:tagLst>
</file>

<file path=ppt/tags/tag50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_4*i*5"/>
  <p:tag name="KSO_WM_UNIT_LAYERLEVEL" val="1"/>
  <p:tag name="KSO_WM_TAG_VERSION" val="1.0"/>
  <p:tag name="KSO_WM_BEAUTIFY_FLAG" val="#wm#"/>
</p:tagLst>
</file>

<file path=ppt/tags/tag50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0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0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0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0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0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0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5*i*3"/>
  <p:tag name="KSO_WM_UNIT_LAYERLEVEL" val="1"/>
  <p:tag name="KSO_WM_TAG_VERSION" val="1.0"/>
  <p:tag name="KSO_WM_BEAUTIFY_FLAG" val="#wm#"/>
</p:tagLst>
</file>

<file path=ppt/tags/tag5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5*i*4"/>
  <p:tag name="KSO_WM_UNIT_LAYERLEVEL" val="1"/>
  <p:tag name="KSO_WM_TAG_VERSION" val="1.0"/>
  <p:tag name="KSO_WM_BEAUTIFY_FLAG" val="#wm#"/>
</p:tagLst>
</file>

<file path=ppt/tags/tag5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_5*i*5"/>
  <p:tag name="KSO_WM_UNIT_LAYERLEVEL" val="1"/>
  <p:tag name="KSO_WM_TAG_VERSION" val="1.0"/>
  <p:tag name="KSO_WM_BEAUTIFY_FLAG" val="#wm#"/>
</p:tagLst>
</file>

<file path=ppt/tags/tag5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6*i*1"/>
  <p:tag name="KSO_WM_UNIT_LAYERLEVEL" val="1"/>
  <p:tag name="KSO_WM_TAG_VERSION" val="1.0"/>
  <p:tag name="KSO_WM_BEAUTIFY_FLAG" val="#wm#"/>
</p:tagLst>
</file>

<file path=ppt/tags/tag5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6*i*2"/>
  <p:tag name="KSO_WM_UNIT_LAYERLEVEL" val="1"/>
  <p:tag name="KSO_WM_TAG_VERSION" val="1.0"/>
  <p:tag name="KSO_WM_BEAUTIFY_FLAG" val="#wm#"/>
</p:tagLst>
</file>

<file path=ppt/tags/tag5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6*i*3"/>
  <p:tag name="KSO_WM_UNIT_LAYERLEVEL" val="1"/>
  <p:tag name="KSO_WM_TAG_VERSION" val="1.0"/>
  <p:tag name="KSO_WM_BEAUTIFY_FLAG" val="#wm#"/>
</p:tagLst>
</file>

<file path=ppt/tags/tag5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6*i*4"/>
  <p:tag name="KSO_WM_UNIT_LAYERLEVEL" val="1"/>
  <p:tag name="KSO_WM_TAG_VERSION" val="1.0"/>
  <p:tag name="KSO_WM_BEAUTIFY_FLAG" val="#wm#"/>
</p:tagLst>
</file>

<file path=ppt/tags/tag5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5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5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5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5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5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5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52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8*i*3"/>
  <p:tag name="KSO_WM_UNIT_LAYERLEVEL" val="1"/>
  <p:tag name="KSO_WM_TAG_VERSION" val="1.0"/>
  <p:tag name="KSO_WM_BEAUTIFY_FLAG" val="#wm#"/>
</p:tagLst>
</file>

<file path=ppt/tags/tag53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8*i*4"/>
  <p:tag name="KSO_WM_UNIT_LAYERLEVEL" val="1"/>
  <p:tag name="KSO_WM_TAG_VERSION" val="1.0"/>
  <p:tag name="KSO_WM_BEAUTIFY_FLAG" val="#wm#"/>
</p:tagLst>
</file>

<file path=ppt/tags/tag5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_8*i*5"/>
  <p:tag name="KSO_WM_UNIT_LAYERLEVEL" val="1"/>
  <p:tag name="KSO_WM_TAG_VERSION" val="1.0"/>
  <p:tag name="KSO_WM_BEAUTIFY_FLAG" val="#wm#"/>
</p:tagLst>
</file>

<file path=ppt/tags/tag5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3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9*i*3"/>
  <p:tag name="KSO_WM_UNIT_LAYERLEVEL" val="1"/>
  <p:tag name="KSO_WM_TAG_VERSION" val="1.0"/>
  <p:tag name="KSO_WM_BEAUTIFY_FLAG" val="#wm#"/>
</p:tagLst>
</file>

<file path=ppt/tags/tag5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9*i*4"/>
  <p:tag name="KSO_WM_UNIT_LAYERLEVEL" val="1"/>
  <p:tag name="KSO_WM_TAG_VERSION" val="1.0"/>
  <p:tag name="KSO_WM_BEAUTIFY_FLAG" val="#wm#"/>
</p:tagLst>
</file>

<file path=ppt/tags/tag5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_9*i*5"/>
  <p:tag name="KSO_WM_UNIT_LAYERLEVEL" val="1"/>
  <p:tag name="KSO_WM_TAG_VERSION" val="1.0"/>
  <p:tag name="KSO_WM_BEAUTIFY_FLAG" val="#wm#"/>
</p:tagLst>
</file>

<file path=ppt/tags/tag54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4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4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4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10*i*3"/>
  <p:tag name="KSO_WM_UNIT_LAYERLEVEL" val="1"/>
  <p:tag name="KSO_WM_TAG_VERSION" val="1.0"/>
  <p:tag name="KSO_WM_BEAUTIFY_FLAG" val="#wm#"/>
</p:tagLst>
</file>

<file path=ppt/tags/tag5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10*i*4"/>
  <p:tag name="KSO_WM_UNIT_LAYERLEVEL" val="1"/>
  <p:tag name="KSO_WM_TAG_VERSION" val="1.0"/>
  <p:tag name="KSO_WM_BEAUTIFY_FLAG" val="#wm#"/>
</p:tagLst>
</file>

<file path=ppt/tags/tag5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_10*i*5"/>
  <p:tag name="KSO_WM_UNIT_LAYERLEVEL" val="1"/>
  <p:tag name="KSO_WM_TAG_VERSION" val="1.0"/>
  <p:tag name="KSO_WM_BEAUTIFY_FLAG" val="#wm#"/>
</p:tagLst>
</file>

<file path=ppt/tags/tag5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12*i*3"/>
  <p:tag name="KSO_WM_UNIT_LAYERLEVEL" val="1"/>
  <p:tag name="KSO_WM_TAG_VERSION" val="1.0"/>
  <p:tag name="KSO_WM_BEAUTIFY_FLAG" val="#wm#"/>
  <p:tag name="KSO_WM_SLIDE_BACKGROUND_TYPE" val="general"/>
  <p:tag name="KSO_WM_SLIDE_BK_DARK_LIGHT" val="2"/>
</p:tagLst>
</file>

<file path=ppt/tags/tag56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56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56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56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57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57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12*i*4"/>
  <p:tag name="KSO_WM_UNIT_LAYERLEVEL" val="1"/>
  <p:tag name="KSO_WM_TAG_VERSION" val="1.0"/>
  <p:tag name="KSO_WM_BEAUTIFY_FLAG" val="#wm#"/>
  <p:tag name="KSO_WM_SLIDE_BACKGROUND_TYPE" val="general"/>
  <p:tag name="KSO_WM_SLIDE_BK_DARK_LIGHT" val="2"/>
</p:tagLst>
</file>

<file path=ppt/tags/tag57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_12*i*5"/>
  <p:tag name="KSO_WM_UNIT_LAYERLEVEL" val="1"/>
  <p:tag name="KSO_WM_TAG_VERSION" val="1.0"/>
  <p:tag name="KSO_WM_BEAUTIFY_FLAG" val="#wm#"/>
  <p:tag name="KSO_WM_SLIDE_BACKGROUND_TYPE" val="general"/>
  <p:tag name="KSO_WM_SLIDE_BK_DARK_LIGHT" val="2"/>
</p:tagLst>
</file>

<file path=ppt/tags/tag57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3*i*1"/>
  <p:tag name="KSO_WM_UNIT_BK_DARK_LIGHT" val="2"/>
  <p:tag name="KSO_WM_UNIT_LAYERLEVEL" val="1"/>
  <p:tag name="KSO_WM_TAG_VERSION" val="1.0"/>
  <p:tag name="KSO_WM_BEAUTIFY_FLAG" val="#wm#"/>
  <p:tag name="KSO_WM_SLIDE_BACKGROUND_TYPE" val="frame"/>
  <p:tag name="KSO_WM_SLIDE_BK_DARK_LIGHT" val="1"/>
</p:tagLst>
</file>

<file path=ppt/tags/tag57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13*i*3"/>
  <p:tag name="KSO_WM_UNIT_LAYERLEVEL" val="1"/>
  <p:tag name="KSO_WM_TAG_VERSION" val="1.0"/>
  <p:tag name="KSO_WM_BEAUTIFY_FLAG" val="#wm#"/>
  <p:tag name="KSO_WM_SLIDE_BACKGROUND_TYPE" val="frame"/>
  <p:tag name="KSO_WM_SLIDE_BK_DARK_LIGHT" val="1"/>
</p:tagLst>
</file>

<file path=ppt/tags/tag57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1"/>
</p:tagLst>
</file>

<file path=ppt/tags/tag57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1"/>
</p:tagLst>
</file>

<file path=ppt/tags/tag57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1"/>
</p:tagLst>
</file>

<file path=ppt/tags/tag57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1"/>
</p:tagLst>
</file>

<file path=ppt/tags/tag57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1"/>
</p:tagLst>
</file>

<file path=ppt/tags/tag58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3*i*1"/>
  <p:tag name="KSO_WM_UNIT_LAYERLEVEL" val="1"/>
  <p:tag name="KSO_WM_TAG_VERSION" val="1.0"/>
  <p:tag name="KSO_WM_BEAUTIFY_FLAG" val="#wm#"/>
  <p:tag name="KSO_WM_SLIDE_BACKGROUND_TYPE" val="frame"/>
  <p:tag name="KSO_WM_SLIDE_BK_DARK_LIGHT" val="1"/>
</p:tagLst>
</file>

<file path=ppt/tags/tag58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4*i*1"/>
  <p:tag name="KSO_WM_UNIT_BK_DARK_LIGHT" val="1"/>
  <p:tag name="KSO_WM_UNIT_LAYERLEVEL" val="1"/>
  <p:tag name="KSO_WM_TAG_VERSION" val="1.0"/>
  <p:tag name="KSO_WM_BEAUTIFY_FLAG" val="#wm#"/>
  <p:tag name="KSO_WM_SLIDE_BACKGROUND_TYPE" val="leftRight"/>
  <p:tag name="KSO_WM_SLIDE_BK_DARK_LIGHT" val="2"/>
</p:tagLst>
</file>

<file path=ppt/tags/tag58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14*i*3"/>
  <p:tag name="KSO_WM_UNIT_LAYERLEVEL" val="1"/>
  <p:tag name="KSO_WM_TAG_VERSION" val="1.0"/>
  <p:tag name="KSO_WM_BEAUTIFY_FLAG" val="#wm#"/>
  <p:tag name="KSO_WM_SLIDE_BACKGROUND_TYPE" val="leftRight"/>
  <p:tag name="KSO_WM_SLIDE_BK_DARK_LIGHT" val="2"/>
</p:tagLst>
</file>

<file path=ppt/tags/tag58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58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58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58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58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58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58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59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14*i*4"/>
  <p:tag name="KSO_WM_UNIT_LAYERLEVEL" val="1"/>
  <p:tag name="KSO_WM_TAG_VERSION" val="1.0"/>
  <p:tag name="KSO_WM_BEAUTIFY_FLAG" val="#wm#"/>
  <p:tag name="KSO_WM_SLIDE_BACKGROUND_TYPE" val="leftRight"/>
  <p:tag name="KSO_WM_SLIDE_BK_DARK_LIGHT" val="2"/>
</p:tagLst>
</file>

<file path=ppt/tags/tag59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_14*i*5"/>
  <p:tag name="KSO_WM_UNIT_LAYERLEVEL" val="1"/>
  <p:tag name="KSO_WM_TAG_VERSION" val="1.0"/>
  <p:tag name="KSO_WM_BEAUTIFY_FLAG" val="#wm#"/>
  <p:tag name="KSO_WM_SLIDE_BACKGROUND_TYPE" val="leftRight"/>
  <p:tag name="KSO_WM_SLIDE_BK_DARK_LIGHT" val="2"/>
</p:tagLst>
</file>

<file path=ppt/tags/tag59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5*i*1"/>
  <p:tag name="KSO_WM_UNIT_BK_DARK_LIGHT" val="1"/>
  <p:tag name="KSO_WM_UNIT_LAYERLEVEL" val="1"/>
  <p:tag name="KSO_WM_TAG_VERSION" val="1.0"/>
  <p:tag name="KSO_WM_BEAUTIFY_FLAG" val="#wm#"/>
  <p:tag name="KSO_WM_SLIDE_BACKGROUND_TYPE" val="topBottom"/>
  <p:tag name="KSO_WM_SLIDE_BK_DARK_LIGHT" val="2"/>
</p:tagLst>
</file>

<file path=ppt/tags/tag59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59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59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59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59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59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59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60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15*i*3"/>
  <p:tag name="KSO_WM_UNIT_LAYERLEVEL" val="1"/>
  <p:tag name="KSO_WM_TAG_VERSION" val="1.0"/>
  <p:tag name="KSO_WM_BEAUTIFY_FLAG" val="#wm#"/>
  <p:tag name="KSO_WM_SLIDE_BACKGROUND_TYPE" val="topBottom"/>
  <p:tag name="KSO_WM_SLIDE_BK_DARK_LIGHT" val="2"/>
</p:tagLst>
</file>

<file path=ppt/tags/tag60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15*i*4"/>
  <p:tag name="KSO_WM_UNIT_LAYERLEVEL" val="1"/>
  <p:tag name="KSO_WM_TAG_VERSION" val="1.0"/>
  <p:tag name="KSO_WM_BEAUTIFY_FLAG" val="#wm#"/>
  <p:tag name="KSO_WM_SLIDE_BACKGROUND_TYPE" val="topBottom"/>
  <p:tag name="KSO_WM_SLIDE_BK_DARK_LIGHT" val="2"/>
</p:tagLst>
</file>

<file path=ppt/tags/tag60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_15*i*5"/>
  <p:tag name="KSO_WM_UNIT_LAYERLEVEL" val="1"/>
  <p:tag name="KSO_WM_TAG_VERSION" val="1.0"/>
  <p:tag name="KSO_WM_BEAUTIFY_FLAG" val="#wm#"/>
  <p:tag name="KSO_WM_SLIDE_BACKGROUND_TYPE" val="topBottom"/>
  <p:tag name="KSO_WM_SLIDE_BK_DARK_LIGHT" val="2"/>
</p:tagLst>
</file>

<file path=ppt/tags/tag60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6*i*1"/>
  <p:tag name="KSO_WM_UNIT_BK_DARK_LIGHT" val="1"/>
  <p:tag name="KSO_WM_UNIT_LAYERLEVEL" val="1"/>
  <p:tag name="KSO_WM_TAG_VERSION" val="1.0"/>
  <p:tag name="KSO_WM_BEAUTIFY_FLAG" val="#wm#"/>
  <p:tag name="KSO_WM_SLIDE_BACKGROUND_TYPE" val="bottomTop"/>
  <p:tag name="KSO_WM_SLIDE_BK_DARK_LIGHT" val="2"/>
</p:tagLst>
</file>

<file path=ppt/tags/tag60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60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60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60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60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60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6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16*i*3"/>
  <p:tag name="KSO_WM_UNIT_LAYERLEVEL" val="1"/>
  <p:tag name="KSO_WM_TAG_VERSION" val="1.0"/>
  <p:tag name="KSO_WM_BEAUTIFY_FLAG" val="#wm#"/>
  <p:tag name="KSO_WM_SLIDE_BACKGROUND_TYPE" val="bottomTop"/>
  <p:tag name="KSO_WM_SLIDE_BK_DARK_LIGHT" val="2"/>
</p:tagLst>
</file>

<file path=ppt/tags/tag6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7*i*1"/>
  <p:tag name="KSO_WM_UNIT_BK_DARK_LIGHT" val="1"/>
  <p:tag name="KSO_WM_UNIT_LAYERLEVEL" val="1"/>
  <p:tag name="KSO_WM_TAG_VERSION" val="1.0"/>
  <p:tag name="KSO_WM_BEAUTIFY_FLAG" val="#wm#"/>
  <p:tag name="KSO_WM_SLIDE_BACKGROUND_TYPE" val="navigation"/>
  <p:tag name="KSO_WM_SLIDE_BK_DARK_LIGHT" val="2"/>
</p:tagLst>
</file>

<file path=ppt/tags/tag6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17*i*2"/>
  <p:tag name="KSO_WM_UNIT_LAYERLEVEL" val="1"/>
  <p:tag name="KSO_WM_TAG_VERSION" val="1.0"/>
  <p:tag name="KSO_WM_BEAUTIFY_FLAG" val="#wm#"/>
  <p:tag name="KSO_WM_SLIDE_BACKGROUND_TYPE" val="navigation"/>
  <p:tag name="KSO_WM_SLIDE_BK_DARK_LIGHT" val="2"/>
</p:tagLst>
</file>

<file path=ppt/tags/tag6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17*i*3"/>
  <p:tag name="KSO_WM_UNIT_LAYERLEVEL" val="1"/>
  <p:tag name="KSO_WM_TAG_VERSION" val="1.0"/>
  <p:tag name="KSO_WM_BEAUTIFY_FLAG" val="#wm#"/>
  <p:tag name="KSO_WM_SLIDE_BACKGROUND_TYPE" val="navigation"/>
  <p:tag name="KSO_WM_SLIDE_BK_DARK_LIGHT" val="2"/>
</p:tagLst>
</file>

<file path=ppt/tags/tag6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6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6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6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6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6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6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6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6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1"/>
</p:tagLst>
</file>

<file path=ppt/tags/tag6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18*i*2"/>
  <p:tag name="KSO_WM_UNIT_LAYERLEVEL" val="1"/>
  <p:tag name="KSO_WM_TAG_VERSION" val="1.0"/>
  <p:tag name="KSO_WM_BEAUTIFY_FLAG" val="#wm#"/>
  <p:tag name="KSO_WM_SLIDE_BACKGROUND_TYPE" val="belt"/>
  <p:tag name="KSO_WM_SLIDE_BK_DARK_LIGHT" val="1"/>
</p:tagLst>
</file>

<file path=ppt/tags/tag6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18*i*3"/>
  <p:tag name="KSO_WM_UNIT_LAYERLEVEL" val="1"/>
  <p:tag name="KSO_WM_TAG_VERSION" val="1.0"/>
  <p:tag name="KSO_WM_BEAUTIFY_FLAG" val="#wm#"/>
  <p:tag name="KSO_WM_SLIDE_BACKGROUND_TYPE" val="belt"/>
  <p:tag name="KSO_WM_SLIDE_BK_DARK_LIGHT" val="1"/>
</p:tagLst>
</file>

<file path=ppt/tags/tag6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8*i*1"/>
  <p:tag name="KSO_WM_UNIT_BK_DARK_LIGHT" val="2"/>
  <p:tag name="KSO_WM_UNIT_LAYERLEVEL" val="1"/>
  <p:tag name="KSO_WM_TAG_VERSION" val="1.0"/>
  <p:tag name="KSO_WM_BEAUTIFY_FLAG" val="#wm#"/>
  <p:tag name="KSO_WM_SLIDE_BACKGROUND_TYPE" val="belt"/>
  <p:tag name="KSO_WM_SLIDE_BK_DARK_LIGHT" val="1"/>
</p:tagLst>
</file>

<file path=ppt/tags/tag62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1"/>
</p:tagLst>
</file>

<file path=ppt/tags/tag6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1"/>
</p:tagLst>
</file>

<file path=ppt/tags/tag6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1"/>
</p:tagLst>
</file>

<file path=ppt/tags/tag6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1"/>
</p:tagLst>
</file>

<file path=ppt/tags/tag6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1"/>
</p:tagLst>
</file>

<file path=ppt/tags/tag6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0241"/>
</p:tagLst>
</file>

<file path=ppt/tags/tag6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0241"/>
</p:tagLst>
</file>

<file path=ppt/tags/tag6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3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36.xml><?xml version="1.0" encoding="utf-8"?>
<p:tagLst xmlns:a="http://schemas.openxmlformats.org/drawingml/2006/main" xmlns:r="http://schemas.openxmlformats.org/officeDocument/2006/relationships" xmlns:p="http://schemas.openxmlformats.org/presentationml/2006/main">
  <p:tag name="KSO_WM_UNIT_SHOW_EDIT_AREA_INDICATION" val="0"/>
  <p:tag name="KSO_WM_TEMPLATE_THUMBS_INDEX" val="1、4、5、7、8、9、10、11、12、13、15"/>
  <p:tag name="KSO_WM_TEMPLATE_SUBCATEGORY" val="0"/>
  <p:tag name="KSO_WM_TAG_VERSION" val="1.0"/>
  <p:tag name="KSO_WM_BEAUTIFY_FLAG" val="#wm#"/>
  <p:tag name="KSO_WM_TEMPLATE_CATEGORY" val="custom"/>
  <p:tag name="KSO_WM_TEMPLATE_INDEX" val="20200241"/>
  <p:tag name="KSO_WM_TEMPLATE_MASTER_TYPE" val="1"/>
  <p:tag name="KSO_WM_TEMPLATE_COLOR_TYPE" val="1"/>
  <p:tag name="KSO_WM_TEMPLATE_MASTER_THUMB_INDEX" val="12"/>
</p:tagLst>
</file>

<file path=ppt/tags/tag63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i*1"/>
  <p:tag name="KSO_WM_UNIT_LAYERLEVEL" val="1"/>
  <p:tag name="KSO_WM_TAG_VERSION" val="1.0"/>
  <p:tag name="KSO_WM_BEAUTIFY_FLAG" val="#wm#"/>
  <p:tag name="KSO_WM_UNIT_SUBTYPE" val="q"/>
  <p:tag name="KSO_WM_UNIT_TYPE" val="i"/>
  <p:tag name="KSO_WM_UNIT_INDEX" val="1"/>
</p:tagLst>
</file>

<file path=ppt/tags/tag6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y*1"/>
  <p:tag name="KSO_WM_UNIT_LAYERLEVEL" val="1"/>
  <p:tag name="KSO_WM_TAG_VERSION" val="1.0"/>
  <p:tag name="KSO_WM_BEAUTIFY_FLAG" val="#wm#"/>
  <p:tag name="KSO_WM_UNIT_TYPE" val="y"/>
  <p:tag name="KSO_WM_UNIT_INDEX" val="1"/>
</p:tagLst>
</file>

<file path=ppt/tags/tag6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y*2"/>
  <p:tag name="KSO_WM_UNIT_LAYERLEVEL" val="1"/>
  <p:tag name="KSO_WM_TAG_VERSION" val="1.0"/>
  <p:tag name="KSO_WM_BEAUTIFY_FLAG" val="#wm#"/>
  <p:tag name="KSO_WM_UNIT_TYPE" val="y"/>
  <p:tag name="KSO_WM_UNIT_INDEX" val="2"/>
  <p:tag name="KSO_WM_UNIT_BK_DARK_LIGHT" val="2"/>
</p:tagLst>
</file>

<file path=ppt/tags/tag6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y*3"/>
  <p:tag name="KSO_WM_UNIT_LAYERLEVEL" val="1"/>
  <p:tag name="KSO_WM_TAG_VERSION" val="1.0"/>
  <p:tag name="KSO_WM_BEAUTIFY_FLAG" val="#wm#"/>
  <p:tag name="KSO_WM_UNIT_TYPE" val="y"/>
  <p:tag name="KSO_WM_UNIT_INDEX" val="3"/>
</p:tagLst>
</file>

<file path=ppt/tags/tag6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4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4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4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4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y*4"/>
  <p:tag name="KSO_WM_UNIT_LAYERLEVEL" val="1"/>
  <p:tag name="KSO_WM_TAG_VERSION" val="1.0"/>
  <p:tag name="KSO_WM_BEAUTIFY_FLAG" val="#wm#"/>
  <p:tag name="KSO_WM_UNIT_TYPE" val="y"/>
  <p:tag name="KSO_WM_UNIT_INDEX" val="4"/>
</p:tagLst>
</file>

<file path=ppt/tags/tag6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y*5"/>
  <p:tag name="KSO_WM_UNIT_LAYERLEVEL" val="1"/>
  <p:tag name="KSO_WM_TAG_VERSION" val="1.0"/>
  <p:tag name="KSO_WM_BEAUTIFY_FLAG" val="#wm#"/>
  <p:tag name="KSO_WM_UNIT_TYPE" val="y"/>
  <p:tag name="KSO_WM_UNIT_INDEX" val="5"/>
</p:tagLst>
</file>

<file path=ppt/tags/tag6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6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6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6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65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65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65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2*i*3"/>
  <p:tag name="KSO_WM_UNIT_LAYERLEVEL" val="1"/>
  <p:tag name="KSO_WM_TAG_VERSION" val="1.0"/>
  <p:tag name="KSO_WM_BEAUTIFY_FLAG" val="#wm#"/>
</p:tagLst>
</file>

<file path=ppt/tags/tag6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2*i*4"/>
  <p:tag name="KSO_WM_UNIT_LAYERLEVEL" val="1"/>
  <p:tag name="KSO_WM_TAG_VERSION" val="1.0"/>
  <p:tag name="KSO_WM_BEAUTIFY_FLAG" val="#wm#"/>
</p:tagLst>
</file>

<file path=ppt/tags/tag6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_2*i*5"/>
  <p:tag name="KSO_WM_UNIT_LAYERLEVEL" val="1"/>
  <p:tag name="KSO_WM_TAG_VERSION" val="1.0"/>
  <p:tag name="KSO_WM_BEAUTIFY_FLAG" val="#wm#"/>
</p:tagLst>
</file>

<file path=ppt/tags/tag660.xml><?xml version="1.0" encoding="utf-8"?>
<p:tagLst xmlns:a="http://schemas.openxmlformats.org/drawingml/2006/main" xmlns:r="http://schemas.openxmlformats.org/officeDocument/2006/relationships" xmlns:p="http://schemas.openxmlformats.org/presentationml/2006/main">
  <p:tag name="KSO_WM_UNIT_VALUE" val="1904*1692"/>
  <p:tag name="KSO_WM_UNIT_HIGHLIGHT" val="0"/>
  <p:tag name="KSO_WM_UNIT_COMPATIBLE" val="0"/>
  <p:tag name="KSO_WM_UNIT_DIAGRAM_ISNUMVISUAL" val="0"/>
  <p:tag name="KSO_WM_UNIT_DIAGRAM_ISREFERUNIT" val="0"/>
  <p:tag name="KSO_WM_UNIT_TYPE" val="d"/>
  <p:tag name="KSO_WM_UNIT_INDEX" val="1"/>
  <p:tag name="KSO_WM_UNIT_ID" val="_3*d*1"/>
  <p:tag name="KSO_WM_UNIT_LAYERLEVEL" val="1"/>
  <p:tag name="KSO_WM_TAG_VERSION" val="1.0"/>
  <p:tag name="KSO_WM_BEAUTIFY_FLAG" val="#wm#"/>
  <p:tag name="KSO_WM_UNIT_SUPPORT_UNIT_TYPE" val="[&quot;all&quot;]"/>
</p:tagLst>
</file>

<file path=ppt/tags/tag66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6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66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66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66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66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3*i*4"/>
  <p:tag name="KSO_WM_UNIT_LAYERLEVEL" val="1"/>
  <p:tag name="KSO_WM_TAG_VERSION" val="1.0"/>
  <p:tag name="KSO_WM_BEAUTIFY_FLAG" val="#wm#"/>
</p:tagLst>
</file>

<file path=ppt/tags/tag66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_3*i*5"/>
  <p:tag name="KSO_WM_UNIT_LAYERLEVEL" val="1"/>
  <p:tag name="KSO_WM_TAG_VERSION" val="1.0"/>
  <p:tag name="KSO_WM_BEAUTIFY_FLAG" val="#wm#"/>
</p:tagLst>
</file>

<file path=ppt/tags/tag66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66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67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67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67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67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67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67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4*i*3"/>
  <p:tag name="KSO_WM_UNIT_LAYERLEVEL" val="1"/>
  <p:tag name="KSO_WM_TAG_VERSION" val="1.0"/>
  <p:tag name="KSO_WM_BEAUTIFY_FLAG" val="#wm#"/>
</p:tagLst>
</file>

<file path=ppt/tags/tag67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4*i*4"/>
  <p:tag name="KSO_WM_UNIT_LAYERLEVEL" val="1"/>
  <p:tag name="KSO_WM_TAG_VERSION" val="1.0"/>
  <p:tag name="KSO_WM_BEAUTIFY_FLAG" val="#wm#"/>
</p:tagLst>
</file>

<file path=ppt/tags/tag67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_4*i*5"/>
  <p:tag name="KSO_WM_UNIT_LAYERLEVEL" val="1"/>
  <p:tag name="KSO_WM_TAG_VERSION" val="1.0"/>
  <p:tag name="KSO_WM_BEAUTIFY_FLAG" val="#wm#"/>
</p:tagLst>
</file>

<file path=ppt/tags/tag67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67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68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68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68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68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68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68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68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68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5*i*3"/>
  <p:tag name="KSO_WM_UNIT_LAYERLEVEL" val="1"/>
  <p:tag name="KSO_WM_TAG_VERSION" val="1.0"/>
  <p:tag name="KSO_WM_BEAUTIFY_FLAG" val="#wm#"/>
</p:tagLst>
</file>

<file path=ppt/tags/tag68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5*i*4"/>
  <p:tag name="KSO_WM_UNIT_LAYERLEVEL" val="1"/>
  <p:tag name="KSO_WM_TAG_VERSION" val="1.0"/>
  <p:tag name="KSO_WM_BEAUTIFY_FLAG" val="#wm#"/>
</p:tagLst>
</file>

<file path=ppt/tags/tag68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_5*i*5"/>
  <p:tag name="KSO_WM_UNIT_LAYERLEVEL" val="1"/>
  <p:tag name="KSO_WM_TAG_VERSION" val="1.0"/>
  <p:tag name="KSO_WM_BEAUTIFY_FLAG" val="#wm#"/>
</p:tagLst>
</file>

<file path=ppt/tags/tag69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6*i*1"/>
  <p:tag name="KSO_WM_UNIT_LAYERLEVEL" val="1"/>
  <p:tag name="KSO_WM_TAG_VERSION" val="1.0"/>
  <p:tag name="KSO_WM_BEAUTIFY_FLAG" val="#wm#"/>
</p:tagLst>
</file>

<file path=ppt/tags/tag69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6*i*2"/>
  <p:tag name="KSO_WM_UNIT_LAYERLEVEL" val="1"/>
  <p:tag name="KSO_WM_TAG_VERSION" val="1.0"/>
  <p:tag name="KSO_WM_BEAUTIFY_FLAG" val="#wm#"/>
</p:tagLst>
</file>

<file path=ppt/tags/tag69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6*i*3"/>
  <p:tag name="KSO_WM_UNIT_LAYERLEVEL" val="1"/>
  <p:tag name="KSO_WM_TAG_VERSION" val="1.0"/>
  <p:tag name="KSO_WM_BEAUTIFY_FLAG" val="#wm#"/>
</p:tagLst>
</file>

<file path=ppt/tags/tag69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6*i*4"/>
  <p:tag name="KSO_WM_UNIT_LAYERLEVEL" val="1"/>
  <p:tag name="KSO_WM_TAG_VERSION" val="1.0"/>
  <p:tag name="KSO_WM_BEAUTIFY_FLAG" val="#wm#"/>
</p:tagLst>
</file>

<file path=ppt/tags/tag69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69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69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69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69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69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70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70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70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70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70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70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70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70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70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8*i*3"/>
  <p:tag name="KSO_WM_UNIT_LAYERLEVEL" val="1"/>
  <p:tag name="KSO_WM_TAG_VERSION" val="1.0"/>
  <p:tag name="KSO_WM_BEAUTIFY_FLAG" val="#wm#"/>
</p:tagLst>
</file>

<file path=ppt/tags/tag70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8*i*4"/>
  <p:tag name="KSO_WM_UNIT_LAYERLEVEL" val="1"/>
  <p:tag name="KSO_WM_TAG_VERSION" val="1.0"/>
  <p:tag name="KSO_WM_BEAUTIFY_FLAG" val="#wm#"/>
</p:tagLst>
</file>

<file path=ppt/tags/tag7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_8*i*5"/>
  <p:tag name="KSO_WM_UNIT_LAYERLEVEL" val="1"/>
  <p:tag name="KSO_WM_TAG_VERSION" val="1.0"/>
  <p:tag name="KSO_WM_BEAUTIFY_FLAG" val="#wm#"/>
</p:tagLst>
</file>

<file path=ppt/tags/tag7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9*i*3"/>
  <p:tag name="KSO_WM_UNIT_LAYERLEVEL" val="1"/>
  <p:tag name="KSO_WM_TAG_VERSION" val="1.0"/>
  <p:tag name="KSO_WM_BEAUTIFY_FLAG" val="#wm#"/>
</p:tagLst>
</file>

<file path=ppt/tags/tag7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9*i*4"/>
  <p:tag name="KSO_WM_UNIT_LAYERLEVEL" val="1"/>
  <p:tag name="KSO_WM_TAG_VERSION" val="1.0"/>
  <p:tag name="KSO_WM_BEAUTIFY_FLAG" val="#wm#"/>
</p:tagLst>
</file>

<file path=ppt/tags/tag7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_9*i*5"/>
  <p:tag name="KSO_WM_UNIT_LAYERLEVEL" val="1"/>
  <p:tag name="KSO_WM_TAG_VERSION" val="1.0"/>
  <p:tag name="KSO_WM_BEAUTIFY_FLAG" val="#wm#"/>
</p:tagLst>
</file>

<file path=ppt/tags/tag7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10*i*3"/>
  <p:tag name="KSO_WM_UNIT_LAYERLEVEL" val="1"/>
  <p:tag name="KSO_WM_TAG_VERSION" val="1.0"/>
  <p:tag name="KSO_WM_BEAUTIFY_FLAG" val="#wm#"/>
</p:tagLst>
</file>

<file path=ppt/tags/tag72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10*i*4"/>
  <p:tag name="KSO_WM_UNIT_LAYERLEVEL" val="1"/>
  <p:tag name="KSO_WM_TAG_VERSION" val="1.0"/>
  <p:tag name="KSO_WM_BEAUTIFY_FLAG" val="#wm#"/>
</p:tagLst>
</file>

<file path=ppt/tags/tag7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_10*i*5"/>
  <p:tag name="KSO_WM_UNIT_LAYERLEVEL" val="1"/>
  <p:tag name="KSO_WM_TAG_VERSION" val="1.0"/>
  <p:tag name="KSO_WM_BEAUTIFY_FLAG" val="#wm#"/>
</p:tagLst>
</file>

<file path=ppt/tags/tag7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3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3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12*i*3"/>
  <p:tag name="KSO_WM_UNIT_LAYERLEVEL" val="1"/>
  <p:tag name="KSO_WM_TAG_VERSION" val="1.0"/>
  <p:tag name="KSO_WM_BEAUTIFY_FLAG" val="#wm#"/>
  <p:tag name="KSO_WM_SLIDE_BACKGROUND_TYPE" val="general"/>
  <p:tag name="KSO_WM_SLIDE_BK_DARK_LIGHT" val="2"/>
</p:tagLst>
</file>

<file path=ppt/tags/tag7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7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7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7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74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7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12*i*4"/>
  <p:tag name="KSO_WM_UNIT_LAYERLEVEL" val="1"/>
  <p:tag name="KSO_WM_TAG_VERSION" val="1.0"/>
  <p:tag name="KSO_WM_BEAUTIFY_FLAG" val="#wm#"/>
  <p:tag name="KSO_WM_SLIDE_BACKGROUND_TYPE" val="general"/>
  <p:tag name="KSO_WM_SLIDE_BK_DARK_LIGHT" val="2"/>
</p:tagLst>
</file>

<file path=ppt/tags/tag74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_12*i*5"/>
  <p:tag name="KSO_WM_UNIT_LAYERLEVEL" val="1"/>
  <p:tag name="KSO_WM_TAG_VERSION" val="1.0"/>
  <p:tag name="KSO_WM_BEAUTIFY_FLAG" val="#wm#"/>
  <p:tag name="KSO_WM_SLIDE_BACKGROUND_TYPE" val="general"/>
  <p:tag name="KSO_WM_SLIDE_BK_DARK_LIGHT" val="2"/>
</p:tagLst>
</file>

<file path=ppt/tags/tag74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3*i*1"/>
  <p:tag name="KSO_WM_UNIT_BK_DARK_LIGHT" val="2"/>
  <p:tag name="KSO_WM_UNIT_LAYERLEVEL" val="1"/>
  <p:tag name="KSO_WM_TAG_VERSION" val="1.0"/>
  <p:tag name="KSO_WM_BEAUTIFY_FLAG" val="#wm#"/>
  <p:tag name="KSO_WM_SLIDE_BACKGROUND_TYPE" val="frame"/>
  <p:tag name="KSO_WM_SLIDE_BK_DARK_LIGHT" val="1"/>
</p:tagLst>
</file>

<file path=ppt/tags/tag74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13*i*3"/>
  <p:tag name="KSO_WM_UNIT_LAYERLEVEL" val="1"/>
  <p:tag name="KSO_WM_TAG_VERSION" val="1.0"/>
  <p:tag name="KSO_WM_BEAUTIFY_FLAG" val="#wm#"/>
  <p:tag name="KSO_WM_SLIDE_BACKGROUND_TYPE" val="frame"/>
  <p:tag name="KSO_WM_SLIDE_BK_DARK_LIGHT" val="1"/>
</p:tagLst>
</file>

<file path=ppt/tags/tag7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1"/>
</p:tagLst>
</file>

<file path=ppt/tags/tag7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1"/>
</p:tagLst>
</file>

<file path=ppt/tags/tag7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1"/>
</p:tagLst>
</file>

<file path=ppt/tags/tag7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1"/>
</p:tagLst>
</file>

<file path=ppt/tags/tag7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1"/>
</p:tagLst>
</file>

<file path=ppt/tags/tag75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3*i*1"/>
  <p:tag name="KSO_WM_UNIT_LAYERLEVEL" val="1"/>
  <p:tag name="KSO_WM_TAG_VERSION" val="1.0"/>
  <p:tag name="KSO_WM_BEAUTIFY_FLAG" val="#wm#"/>
  <p:tag name="KSO_WM_SLIDE_BACKGROUND_TYPE" val="frame"/>
  <p:tag name="KSO_WM_SLIDE_BK_DARK_LIGHT" val="1"/>
</p:tagLst>
</file>

<file path=ppt/tags/tag75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4*i*1"/>
  <p:tag name="KSO_WM_UNIT_BK_DARK_LIGHT" val="1"/>
  <p:tag name="KSO_WM_UNIT_LAYERLEVEL" val="1"/>
  <p:tag name="KSO_WM_TAG_VERSION" val="1.0"/>
  <p:tag name="KSO_WM_BEAUTIFY_FLAG" val="#wm#"/>
  <p:tag name="KSO_WM_SLIDE_BACKGROUND_TYPE" val="leftRight"/>
  <p:tag name="KSO_WM_SLIDE_BK_DARK_LIGHT" val="2"/>
</p:tagLst>
</file>

<file path=ppt/tags/tag75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14*i*3"/>
  <p:tag name="KSO_WM_UNIT_LAYERLEVEL" val="1"/>
  <p:tag name="KSO_WM_TAG_VERSION" val="1.0"/>
  <p:tag name="KSO_WM_BEAUTIFY_FLAG" val="#wm#"/>
  <p:tag name="KSO_WM_SLIDE_BACKGROUND_TYPE" val="leftRight"/>
  <p:tag name="KSO_WM_SLIDE_BK_DARK_LIGHT" val="2"/>
</p:tagLst>
</file>

<file path=ppt/tags/tag7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7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76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76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7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76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76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76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14*i*4"/>
  <p:tag name="KSO_WM_UNIT_LAYERLEVEL" val="1"/>
  <p:tag name="KSO_WM_TAG_VERSION" val="1.0"/>
  <p:tag name="KSO_WM_BEAUTIFY_FLAG" val="#wm#"/>
  <p:tag name="KSO_WM_SLIDE_BACKGROUND_TYPE" val="leftRight"/>
  <p:tag name="KSO_WM_SLIDE_BK_DARK_LIGHT" val="2"/>
</p:tagLst>
</file>

<file path=ppt/tags/tag76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_14*i*5"/>
  <p:tag name="KSO_WM_UNIT_LAYERLEVEL" val="1"/>
  <p:tag name="KSO_WM_TAG_VERSION" val="1.0"/>
  <p:tag name="KSO_WM_BEAUTIFY_FLAG" val="#wm#"/>
  <p:tag name="KSO_WM_SLIDE_BACKGROUND_TYPE" val="leftRight"/>
  <p:tag name="KSO_WM_SLIDE_BK_DARK_LIGHT" val="2"/>
</p:tagLst>
</file>

<file path=ppt/tags/tag76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5*i*1"/>
  <p:tag name="KSO_WM_UNIT_BK_DARK_LIGHT" val="1"/>
  <p:tag name="KSO_WM_UNIT_LAYERLEVEL" val="1"/>
  <p:tag name="KSO_WM_TAG_VERSION" val="1.0"/>
  <p:tag name="KSO_WM_BEAUTIFY_FLAG" val="#wm#"/>
  <p:tag name="KSO_WM_SLIDE_BACKGROUND_TYPE" val="topBottom"/>
  <p:tag name="KSO_WM_SLIDE_BK_DARK_LIGHT" val="2"/>
</p:tagLst>
</file>

<file path=ppt/tags/tag76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76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77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77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77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77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77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77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15*i*3"/>
  <p:tag name="KSO_WM_UNIT_LAYERLEVEL" val="1"/>
  <p:tag name="KSO_WM_TAG_VERSION" val="1.0"/>
  <p:tag name="KSO_WM_BEAUTIFY_FLAG" val="#wm#"/>
  <p:tag name="KSO_WM_SLIDE_BACKGROUND_TYPE" val="topBottom"/>
  <p:tag name="KSO_WM_SLIDE_BK_DARK_LIGHT" val="2"/>
</p:tagLst>
</file>

<file path=ppt/tags/tag77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15*i*4"/>
  <p:tag name="KSO_WM_UNIT_LAYERLEVEL" val="1"/>
  <p:tag name="KSO_WM_TAG_VERSION" val="1.0"/>
  <p:tag name="KSO_WM_BEAUTIFY_FLAG" val="#wm#"/>
  <p:tag name="KSO_WM_SLIDE_BACKGROUND_TYPE" val="topBottom"/>
  <p:tag name="KSO_WM_SLIDE_BK_DARK_LIGHT" val="2"/>
</p:tagLst>
</file>

<file path=ppt/tags/tag77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_15*i*5"/>
  <p:tag name="KSO_WM_UNIT_LAYERLEVEL" val="1"/>
  <p:tag name="KSO_WM_TAG_VERSION" val="1.0"/>
  <p:tag name="KSO_WM_BEAUTIFY_FLAG" val="#wm#"/>
  <p:tag name="KSO_WM_SLIDE_BACKGROUND_TYPE" val="topBottom"/>
  <p:tag name="KSO_WM_SLIDE_BK_DARK_LIGHT" val="2"/>
</p:tagLst>
</file>

<file path=ppt/tags/tag77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6*i*1"/>
  <p:tag name="KSO_WM_UNIT_BK_DARK_LIGHT" val="1"/>
  <p:tag name="KSO_WM_UNIT_LAYERLEVEL" val="1"/>
  <p:tag name="KSO_WM_TAG_VERSION" val="1.0"/>
  <p:tag name="KSO_WM_BEAUTIFY_FLAG" val="#wm#"/>
  <p:tag name="KSO_WM_SLIDE_BACKGROUND_TYPE" val="bottomTop"/>
  <p:tag name="KSO_WM_SLIDE_BK_DARK_LIGHT" val="2"/>
</p:tagLst>
</file>

<file path=ppt/tags/tag77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78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78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78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78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78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78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16*i*3"/>
  <p:tag name="KSO_WM_UNIT_LAYERLEVEL" val="1"/>
  <p:tag name="KSO_WM_TAG_VERSION" val="1.0"/>
  <p:tag name="KSO_WM_BEAUTIFY_FLAG" val="#wm#"/>
  <p:tag name="KSO_WM_SLIDE_BACKGROUND_TYPE" val="bottomTop"/>
  <p:tag name="KSO_WM_SLIDE_BK_DARK_LIGHT" val="2"/>
</p:tagLst>
</file>

<file path=ppt/tags/tag78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7*i*1"/>
  <p:tag name="KSO_WM_UNIT_BK_DARK_LIGHT" val="1"/>
  <p:tag name="KSO_WM_UNIT_LAYERLEVEL" val="1"/>
  <p:tag name="KSO_WM_TAG_VERSION" val="1.0"/>
  <p:tag name="KSO_WM_BEAUTIFY_FLAG" val="#wm#"/>
  <p:tag name="KSO_WM_SLIDE_BACKGROUND_TYPE" val="navigation"/>
  <p:tag name="KSO_WM_SLIDE_BK_DARK_LIGHT" val="2"/>
</p:tagLst>
</file>

<file path=ppt/tags/tag78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17*i*2"/>
  <p:tag name="KSO_WM_UNIT_LAYERLEVEL" val="1"/>
  <p:tag name="KSO_WM_TAG_VERSION" val="1.0"/>
  <p:tag name="KSO_WM_BEAUTIFY_FLAG" val="#wm#"/>
  <p:tag name="KSO_WM_SLIDE_BACKGROUND_TYPE" val="navigation"/>
  <p:tag name="KSO_WM_SLIDE_BK_DARK_LIGHT" val="2"/>
</p:tagLst>
</file>

<file path=ppt/tags/tag78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17*i*3"/>
  <p:tag name="KSO_WM_UNIT_LAYERLEVEL" val="1"/>
  <p:tag name="KSO_WM_TAG_VERSION" val="1.0"/>
  <p:tag name="KSO_WM_BEAUTIFY_FLAG" val="#wm#"/>
  <p:tag name="KSO_WM_SLIDE_BACKGROUND_TYPE" val="navigation"/>
  <p:tag name="KSO_WM_SLIDE_BK_DARK_LIGHT" val="2"/>
</p:tagLst>
</file>

<file path=ppt/tags/tag78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79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79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79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79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79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79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79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79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1"/>
</p:tagLst>
</file>

<file path=ppt/tags/tag79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18*i*2"/>
  <p:tag name="KSO_WM_UNIT_LAYERLEVEL" val="1"/>
  <p:tag name="KSO_WM_TAG_VERSION" val="1.0"/>
  <p:tag name="KSO_WM_BEAUTIFY_FLAG" val="#wm#"/>
  <p:tag name="KSO_WM_SLIDE_BACKGROUND_TYPE" val="belt"/>
  <p:tag name="KSO_WM_SLIDE_BK_DARK_LIGHT" val="1"/>
</p:tagLst>
</file>

<file path=ppt/tags/tag79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18*i*3"/>
  <p:tag name="KSO_WM_UNIT_LAYERLEVEL" val="1"/>
  <p:tag name="KSO_WM_TAG_VERSION" val="1.0"/>
  <p:tag name="KSO_WM_BEAUTIFY_FLAG" val="#wm#"/>
  <p:tag name="KSO_WM_SLIDE_BACKGROUND_TYPE" val="belt"/>
  <p:tag name="KSO_WM_SLIDE_BK_DARK_LIGHT" val="1"/>
</p:tagLst>
</file>

<file path=ppt/tags/tag80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8*i*1"/>
  <p:tag name="KSO_WM_UNIT_BK_DARK_LIGHT" val="2"/>
  <p:tag name="KSO_WM_UNIT_LAYERLEVEL" val="1"/>
  <p:tag name="KSO_WM_TAG_VERSION" val="1.0"/>
  <p:tag name="KSO_WM_BEAUTIFY_FLAG" val="#wm#"/>
  <p:tag name="KSO_WM_SLIDE_BACKGROUND_TYPE" val="belt"/>
  <p:tag name="KSO_WM_SLIDE_BK_DARK_LIGHT" val="1"/>
</p:tagLst>
</file>

<file path=ppt/tags/tag80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1"/>
</p:tagLst>
</file>

<file path=ppt/tags/tag80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1"/>
</p:tagLst>
</file>

<file path=ppt/tags/tag80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1"/>
</p:tagLst>
</file>

<file path=ppt/tags/tag80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1"/>
</p:tagLst>
</file>

<file path=ppt/tags/tag80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1"/>
</p:tagLst>
</file>

<file path=ppt/tags/tag806.xml><?xml version="1.0" encoding="utf-8"?>
<p:tagLst xmlns:a="http://schemas.openxmlformats.org/drawingml/2006/main" xmlns:r="http://schemas.openxmlformats.org/officeDocument/2006/relationships" xmlns:p="http://schemas.openxmlformats.org/presentationml/2006/main">
  <p:tag name="KSO_WM_SLIDE_ID" val="custom20230314_1"/>
  <p:tag name="KSO_WM_TEMPLATE_SUBCATEGORY" val="29"/>
  <p:tag name="KSO_WM_TEMPLATE_MASTER_TYPE" val="0"/>
  <p:tag name="KSO_WM_TEMPLATE_COLOR_TYPE" val="0"/>
  <p:tag name="KSO_WM_SLIDE_ITEM_CNT" val="0"/>
  <p:tag name="KSO_WM_SLIDE_INDEX" val="1"/>
  <p:tag name="KSO_WM_TAG_VERSION" val="3.0"/>
  <p:tag name="KSO_WM_BEAUTIFY_FLAG" val="#wm#"/>
  <p:tag name="KSO_WM_TEMPLATE_CATEGORY" val="custom"/>
  <p:tag name="KSO_WM_TEMPLATE_INDEX" val="20230314"/>
  <p:tag name="KSO_WM_SLIDE_TYPE" val="title"/>
  <p:tag name="KSO_WM_SLIDE_SUBTYPE" val="pureTxt"/>
  <p:tag name="KSO_WM_SLIDE_LAYOUT" val="a_f"/>
  <p:tag name="KSO_WM_SLIDE_LAYOUT_CNT" val="1_1"/>
  <p:tag name="KSO_WM_SPECIAL_SOURCE" val="bdnull"/>
  <p:tag name="KSO_WM_TEMPLATE_THUMBS_INDEX" val="1、9"/>
  <p:tag name="KSO_WM_SLIDE_CONTENT_AREA" val="{&quot;left&quot;:&quot;173.7&quot;,&quot;top&quot;:&quot;78.5&quot;,&quot;width&quot;:&quot;702.55&quot;,&quot;height&quot;:&quot;350.15&quot;}"/>
</p:tagLst>
</file>

<file path=ppt/tags/tag807.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custom20230314_1*a*1"/>
  <p:tag name="KSO_WM_TEMPLATE_CATEGORY" val="custom"/>
  <p:tag name="KSO_WM_TEMPLATE_INDEX" val="20230314"/>
  <p:tag name="KSO_WM_UNIT_LAYERLEVEL" val="1"/>
  <p:tag name="KSO_WM_TAG_VERSION" val="3.0"/>
  <p:tag name="KSO_WM_BEAUTIFY_FLAG" val="#wm#"/>
  <p:tag name="KSO_WM_UNIT_CONTENT_GROUP_TYPE" val="contentchip"/>
  <p:tag name="KSO_WM_UNIT_PRESET_TEXT" val="单击添加文档标题"/>
  <p:tag name="KSO_WM_UNIT_TEXT_TYPE" val="1"/>
</p:tagLst>
</file>

<file path=ppt/tags/tag808.xml><?xml version="1.0" encoding="utf-8"?>
<p:tagLst xmlns:a="http://schemas.openxmlformats.org/drawingml/2006/main" xmlns:r="http://schemas.openxmlformats.org/officeDocument/2006/relationships" xmlns:p="http://schemas.openxmlformats.org/presentationml/2006/main">
  <p:tag name="KSO_WM_UNIT_SUBTYPE" val="b"/>
  <p:tag name="KSO_WM_UNIT_NOCLEAR" val="0"/>
  <p:tag name="KSO_WM_UNIT_VALUE" val="60"/>
  <p:tag name="KSO_WM_UNIT_HIGHLIGHT" val="0"/>
  <p:tag name="KSO_WM_UNIT_COMPATIBLE" val="0"/>
  <p:tag name="KSO_WM_UNIT_DIAGRAM_ISNUMVISUAL" val="0"/>
  <p:tag name="KSO_WM_UNIT_DIAGRAM_ISREFERUNIT" val="0"/>
  <p:tag name="KSO_WM_UNIT_TYPE" val="f"/>
  <p:tag name="KSO_WM_UNIT_INDEX" val="1"/>
  <p:tag name="KSO_WM_UNIT_ID" val="custom20230314_1*f*1"/>
  <p:tag name="KSO_WM_TEMPLATE_CATEGORY" val="custom"/>
  <p:tag name="KSO_WM_TEMPLATE_INDEX" val="20230314"/>
  <p:tag name="KSO_WM_UNIT_LAYERLEVEL" val="1"/>
  <p:tag name="KSO_WM_TAG_VERSION" val="3.0"/>
  <p:tag name="KSO_WM_BEAUTIFY_FLAG" val="#wm#"/>
  <p:tag name="KSO_WM_UNIT_CONTENT_GROUP_TYPE" val="contentchip"/>
</p:tagLst>
</file>

<file path=ppt/tags/tag809.xml><?xml version="1.0" encoding="utf-8"?>
<p:tagLst xmlns:a="http://schemas.openxmlformats.org/drawingml/2006/main" xmlns:r="http://schemas.openxmlformats.org/officeDocument/2006/relationships" xmlns:p="http://schemas.openxmlformats.org/presentationml/2006/main">
  <p:tag name="KSO_WM_SLIDE_ID" val="custom20200241_4"/>
  <p:tag name="KSO_WM_TEMPLATE_SUBCATEGORY" val="0"/>
  <p:tag name="KSO_WM_SLIDE_TYPE" val="contents"/>
  <p:tag name="KSO_WM_SLIDE_SUBTYPE" val="diag"/>
  <p:tag name="KSO_WM_SLIDE_ITEM_CNT" val="4"/>
  <p:tag name="KSO_WM_SLIDE_INDEX" val="4"/>
  <p:tag name="KSO_WM_DIAGRAM_GROUP_CODE" val="l1-1"/>
  <p:tag name="KSO_WM_SLIDE_DIAGTYPE" val="l"/>
  <p:tag name="KSO_WM_TAG_VERSION" val="1.0"/>
  <p:tag name="KSO_WM_BEAUTIFY_FLAG" val="#wm#"/>
  <p:tag name="KSO_WM_TEMPLATE_CATEGORY" val="custom"/>
  <p:tag name="KSO_WM_TEMPLATE_INDEX" val="20200241"/>
  <p:tag name="KSO_WM_SLIDE_LAYOUT" val="a_b_l"/>
  <p:tag name="KSO_WM_SLIDE_LAYOUT_CNT" val="1_1_1"/>
  <p:tag name="KSO_WM_TEMPLATE_MASTER_TYPE" val="1"/>
  <p:tag name="KSO_WM_TEMPLATE_COLOR_TYPE" val="1"/>
</p:tagLst>
</file>

<file path=ppt/tags/tag8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custom20200241_5*l_h_i*1_1_1"/>
  <p:tag name="KSO_WM_TEMPLATE_CATEGORY" val="custom"/>
  <p:tag name="KSO_WM_TEMPLATE_INDEX" val="20200241"/>
  <p:tag name="KSO_WM_UNIT_LAYERLEVEL" val="1_1_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0"/>
</p:tagLst>
</file>

<file path=ppt/tags/tag8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2"/>
  <p:tag name="KSO_WM_UNIT_ID" val="custom20200241_5*l_h_i*1_1_2"/>
  <p:tag name="KSO_WM_TEMPLATE_CATEGORY" val="custom"/>
  <p:tag name="KSO_WM_TEMPLATE_INDEX" val="20200241"/>
  <p:tag name="KSO_WM_UNIT_LAYERLEVEL" val="1_1_1"/>
  <p:tag name="KSO_WM_TAG_VERSION" val="1.0"/>
  <p:tag name="KSO_WM_BEAUTIFY_FLAG" val="#wm#"/>
  <p:tag name="KSO_WM_UNIT_TEXT_FILL_FORE_SCHEMECOLOR_INDEX_BRIGHTNESS" val="0"/>
  <p:tag name="KSO_WM_UNIT_TEXT_FILL_FORE_SCHEMECOLOR_INDEX" val="14"/>
  <p:tag name="KSO_WM_UNIT_TEXT_FILL_TYPE" val="1"/>
  <p:tag name="KSO_WM_UNIT_USESOURCEFORMAT_APPLY" val="0"/>
</p:tagLst>
</file>

<file path=ppt/tags/tag812.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VALUE" val="12"/>
  <p:tag name="KSO_WM_UNIT_HIGHLIGHT" val="0"/>
  <p:tag name="KSO_WM_UNIT_COMPATIBLE" val="0"/>
  <p:tag name="KSO_WM_UNIT_DIAGRAM_ISNUMVISUAL" val="0"/>
  <p:tag name="KSO_WM_UNIT_DIAGRAM_ISREFERUNIT" val="0"/>
  <p:tag name="KSO_WM_DIAGRAM_GROUP_CODE" val="l1-1"/>
  <p:tag name="KSO_WM_UNIT_TYPE" val="l_h_a"/>
  <p:tag name="KSO_WM_UNIT_INDEX" val="1_1_1"/>
  <p:tag name="KSO_WM_UNIT_ID" val="custom20200241_5*l_h_a*1_1_1"/>
  <p:tag name="KSO_WM_TEMPLATE_CATEGORY" val="custom"/>
  <p:tag name="KSO_WM_TEMPLATE_INDEX" val="20200241"/>
  <p:tag name="KSO_WM_UNIT_LAYERLEVEL" val="1_1_1"/>
  <p:tag name="KSO_WM_TAG_VERSION" val="1.0"/>
  <p:tag name="KSO_WM_BEAUTIFY_FLAG" val="#wm#"/>
  <p:tag name="KSO_WM_UNIT_PRESET_TEXT" val="点击添加小标题"/>
  <p:tag name="KSO_WM_UNIT_ISNUMDGMTITLE" val="0"/>
  <p:tag name="KSO_WM_UNIT_TEXT_FILL_FORE_SCHEMECOLOR_INDEX_BRIGHTNESS" val="0.15"/>
  <p:tag name="KSO_WM_UNIT_TEXT_FILL_FORE_SCHEMECOLOR_INDEX" val="13"/>
  <p:tag name="KSO_WM_UNIT_TEXT_FILL_TYPE" val="1"/>
  <p:tag name="KSO_WM_UNIT_USESOURCEFORMAT_APPLY" val="0"/>
</p:tagLst>
</file>

<file path=ppt/tags/tag8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custom20200241_5*l_h_i*1_2_1"/>
  <p:tag name="KSO_WM_TEMPLATE_CATEGORY" val="custom"/>
  <p:tag name="KSO_WM_TEMPLATE_INDEX" val="20200241"/>
  <p:tag name="KSO_WM_UNIT_LAYERLEVEL" val="1_1_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0"/>
</p:tagLst>
</file>

<file path=ppt/tags/tag8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2"/>
  <p:tag name="KSO_WM_UNIT_ID" val="custom20200241_5*l_h_i*1_2_2"/>
  <p:tag name="KSO_WM_TEMPLATE_CATEGORY" val="custom"/>
  <p:tag name="KSO_WM_TEMPLATE_INDEX" val="20200241"/>
  <p:tag name="KSO_WM_UNIT_LAYERLEVEL" val="1_1_1"/>
  <p:tag name="KSO_WM_TAG_VERSION" val="1.0"/>
  <p:tag name="KSO_WM_BEAUTIFY_FLAG" val="#wm#"/>
  <p:tag name="KSO_WM_UNIT_TEXT_FILL_FORE_SCHEMECOLOR_INDEX_BRIGHTNESS" val="0"/>
  <p:tag name="KSO_WM_UNIT_TEXT_FILL_FORE_SCHEMECOLOR_INDEX" val="14"/>
  <p:tag name="KSO_WM_UNIT_TEXT_FILL_TYPE" val="1"/>
  <p:tag name="KSO_WM_UNIT_USESOURCEFORMAT_APPLY" val="0"/>
</p:tagLst>
</file>

<file path=ppt/tags/tag815.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VALUE" val="12"/>
  <p:tag name="KSO_WM_UNIT_HIGHLIGHT" val="0"/>
  <p:tag name="KSO_WM_UNIT_COMPATIBLE" val="0"/>
  <p:tag name="KSO_WM_UNIT_DIAGRAM_ISNUMVISUAL" val="0"/>
  <p:tag name="KSO_WM_UNIT_DIAGRAM_ISREFERUNIT" val="0"/>
  <p:tag name="KSO_WM_DIAGRAM_GROUP_CODE" val="l1-1"/>
  <p:tag name="KSO_WM_UNIT_TYPE" val="l_h_a"/>
  <p:tag name="KSO_WM_UNIT_INDEX" val="1_2_1"/>
  <p:tag name="KSO_WM_UNIT_ID" val="custom20200241_5*l_h_a*1_2_1"/>
  <p:tag name="KSO_WM_TEMPLATE_CATEGORY" val="custom"/>
  <p:tag name="KSO_WM_TEMPLATE_INDEX" val="20200241"/>
  <p:tag name="KSO_WM_UNIT_LAYERLEVEL" val="1_1_1"/>
  <p:tag name="KSO_WM_TAG_VERSION" val="1.0"/>
  <p:tag name="KSO_WM_BEAUTIFY_FLAG" val="#wm#"/>
  <p:tag name="KSO_WM_UNIT_PRESET_TEXT" val="点击添加小标题"/>
  <p:tag name="KSO_WM_UNIT_ISNUMDGMTITLE" val="0"/>
  <p:tag name="KSO_WM_UNIT_TEXT_FILL_FORE_SCHEMECOLOR_INDEX_BRIGHTNESS" val="0.15"/>
  <p:tag name="KSO_WM_UNIT_TEXT_FILL_FORE_SCHEMECOLOR_INDEX" val="13"/>
  <p:tag name="KSO_WM_UNIT_TEXT_FILL_TYPE" val="1"/>
  <p:tag name="KSO_WM_UNIT_USESOURCEFORMAT_APPLY" val="0"/>
</p:tagLst>
</file>

<file path=ppt/tags/tag816.xml><?xml version="1.0" encoding="utf-8"?>
<p:tagLst xmlns:a="http://schemas.openxmlformats.org/drawingml/2006/main" xmlns:r="http://schemas.openxmlformats.org/officeDocument/2006/relationships" xmlns:p="http://schemas.openxmlformats.org/presentationml/2006/main">
  <p:tag name="KSO_WM_UNIT_NOCLEAR" val="0"/>
  <p:tag name="KSO_WM_UNIT_VALUE" val="15"/>
  <p:tag name="KSO_WM_UNIT_HIGHLIGHT" val="0"/>
  <p:tag name="KSO_WM_UNIT_COMPATIBLE" val="0"/>
  <p:tag name="KSO_WM_UNIT_DIAGRAM_ISNUMVISUAL" val="0"/>
  <p:tag name="KSO_WM_UNIT_DIAGRAM_ISREFERUNIT" val="0"/>
  <p:tag name="KSO_WM_DIAGRAM_GROUP_CODE" val="l1-1"/>
  <p:tag name="KSO_WM_UNIT_TYPE" val="l_h_f"/>
  <p:tag name="KSO_WM_UNIT_INDEX" val="1_2_1"/>
  <p:tag name="KSO_WM_UNIT_ID" val="custom20200241_5*l_h_f*1_2_1"/>
  <p:tag name="KSO_WM_TEMPLATE_CATEGORY" val="custom"/>
  <p:tag name="KSO_WM_TEMPLATE_INDEX" val="20200241"/>
  <p:tag name="KSO_WM_UNIT_LAYERLEVEL" val="1_1_1"/>
  <p:tag name="KSO_WM_TAG_VERSION" val="1.0"/>
  <p:tag name="KSO_WM_BEAUTIFY_FLAG" val="#wm#"/>
  <p:tag name="KSO_WM_UNIT_PRESET_TEXT" val="点击此处添加正文"/>
  <p:tag name="KSO_WM_UNIT_SUBTYPE" val="a"/>
  <p:tag name="KSO_WM_UNIT_TEXT_FILL_FORE_SCHEMECOLOR_INDEX_BRIGHTNESS" val="0.15"/>
  <p:tag name="KSO_WM_UNIT_TEXT_FILL_FORE_SCHEMECOLOR_INDEX" val="13"/>
  <p:tag name="KSO_WM_UNIT_TEXT_FILL_TYPE" val="1"/>
  <p:tag name="KSO_WM_UNIT_USESOURCEFORMAT_APPLY" val="0"/>
</p:tagLst>
</file>

<file path=ppt/tags/tag8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custom20200241_5*l_h_i*1_3_1"/>
  <p:tag name="KSO_WM_TEMPLATE_CATEGORY" val="custom"/>
  <p:tag name="KSO_WM_TEMPLATE_INDEX" val="20200241"/>
  <p:tag name="KSO_WM_UNIT_LAYERLEVEL" val="1_1_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0"/>
</p:tagLst>
</file>

<file path=ppt/tags/tag8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2"/>
  <p:tag name="KSO_WM_UNIT_ID" val="custom20200241_5*l_h_i*1_3_2"/>
  <p:tag name="KSO_WM_TEMPLATE_CATEGORY" val="custom"/>
  <p:tag name="KSO_WM_TEMPLATE_INDEX" val="20200241"/>
  <p:tag name="KSO_WM_UNIT_LAYERLEVEL" val="1_1_1"/>
  <p:tag name="KSO_WM_TAG_VERSION" val="1.0"/>
  <p:tag name="KSO_WM_BEAUTIFY_FLAG" val="#wm#"/>
  <p:tag name="KSO_WM_UNIT_TEXT_FILL_FORE_SCHEMECOLOR_INDEX_BRIGHTNESS" val="0"/>
  <p:tag name="KSO_WM_UNIT_TEXT_FILL_FORE_SCHEMECOLOR_INDEX" val="14"/>
  <p:tag name="KSO_WM_UNIT_TEXT_FILL_TYPE" val="1"/>
  <p:tag name="KSO_WM_UNIT_USESOURCEFORMAT_APPLY" val="0"/>
</p:tagLst>
</file>

<file path=ppt/tags/tag819.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VALUE" val="12"/>
  <p:tag name="KSO_WM_UNIT_HIGHLIGHT" val="0"/>
  <p:tag name="KSO_WM_UNIT_COMPATIBLE" val="0"/>
  <p:tag name="KSO_WM_UNIT_DIAGRAM_ISNUMVISUAL" val="0"/>
  <p:tag name="KSO_WM_UNIT_DIAGRAM_ISREFERUNIT" val="0"/>
  <p:tag name="KSO_WM_DIAGRAM_GROUP_CODE" val="l1-1"/>
  <p:tag name="KSO_WM_UNIT_TYPE" val="l_h_a"/>
  <p:tag name="KSO_WM_UNIT_INDEX" val="1_3_1"/>
  <p:tag name="KSO_WM_UNIT_ID" val="custom20200241_5*l_h_a*1_3_1"/>
  <p:tag name="KSO_WM_TEMPLATE_CATEGORY" val="custom"/>
  <p:tag name="KSO_WM_TEMPLATE_INDEX" val="20200241"/>
  <p:tag name="KSO_WM_UNIT_LAYERLEVEL" val="1_1_1"/>
  <p:tag name="KSO_WM_TAG_VERSION" val="1.0"/>
  <p:tag name="KSO_WM_BEAUTIFY_FLAG" val="#wm#"/>
  <p:tag name="KSO_WM_UNIT_PRESET_TEXT" val="点击添加小标题"/>
  <p:tag name="KSO_WM_UNIT_ISNUMDGMTITLE" val="0"/>
  <p:tag name="KSO_WM_UNIT_TEXT_FILL_FORE_SCHEMECOLOR_INDEX_BRIGHTNESS" val="0.15"/>
  <p:tag name="KSO_WM_UNIT_TEXT_FILL_FORE_SCHEMECOLOR_INDEX" val="13"/>
  <p:tag name="KSO_WM_UNIT_TEXT_FILL_TYPE" val="1"/>
  <p:tag name="KSO_WM_UNIT_USESOURCEFORMAT_APPLY" val="0"/>
</p:tagLst>
</file>

<file path=ppt/tags/tag820.xml><?xml version="1.0" encoding="utf-8"?>
<p:tagLst xmlns:a="http://schemas.openxmlformats.org/drawingml/2006/main" xmlns:r="http://schemas.openxmlformats.org/officeDocument/2006/relationships" xmlns:p="http://schemas.openxmlformats.org/presentationml/2006/main">
  <p:tag name="KSO_WM_UNIT_NOCLEAR" val="0"/>
  <p:tag name="KSO_WM_UNIT_VALUE" val="15"/>
  <p:tag name="KSO_WM_UNIT_HIGHLIGHT" val="0"/>
  <p:tag name="KSO_WM_UNIT_COMPATIBLE" val="0"/>
  <p:tag name="KSO_WM_UNIT_DIAGRAM_ISNUMVISUAL" val="0"/>
  <p:tag name="KSO_WM_UNIT_DIAGRAM_ISREFERUNIT" val="0"/>
  <p:tag name="KSO_WM_DIAGRAM_GROUP_CODE" val="l1-1"/>
  <p:tag name="KSO_WM_UNIT_TYPE" val="l_h_f"/>
  <p:tag name="KSO_WM_UNIT_INDEX" val="1_3_1"/>
  <p:tag name="KSO_WM_UNIT_ID" val="custom20200241_5*l_h_f*1_3_1"/>
  <p:tag name="KSO_WM_TEMPLATE_CATEGORY" val="custom"/>
  <p:tag name="KSO_WM_TEMPLATE_INDEX" val="20200241"/>
  <p:tag name="KSO_WM_UNIT_LAYERLEVEL" val="1_1_1"/>
  <p:tag name="KSO_WM_TAG_VERSION" val="1.0"/>
  <p:tag name="KSO_WM_BEAUTIFY_FLAG" val="#wm#"/>
  <p:tag name="KSO_WM_UNIT_PRESET_TEXT" val="点击此处添加正文"/>
  <p:tag name="KSO_WM_UNIT_SUBTYPE" val="a"/>
  <p:tag name="KSO_WM_UNIT_TEXT_FILL_FORE_SCHEMECOLOR_INDEX_BRIGHTNESS" val="0.15"/>
  <p:tag name="KSO_WM_UNIT_TEXT_FILL_FORE_SCHEMECOLOR_INDEX" val="13"/>
  <p:tag name="KSO_WM_UNIT_TEXT_FILL_TYPE" val="1"/>
  <p:tag name="KSO_WM_UNIT_USESOURCEFORMAT_APPLY" val="0"/>
</p:tagLst>
</file>

<file path=ppt/tags/tag8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4_1"/>
  <p:tag name="KSO_WM_UNIT_ID" val="custom20200241_5*l_h_i*1_4_1"/>
  <p:tag name="KSO_WM_TEMPLATE_CATEGORY" val="custom"/>
  <p:tag name="KSO_WM_TEMPLATE_INDEX" val="20200241"/>
  <p:tag name="KSO_WM_UNIT_LAYERLEVEL" val="1_1_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0"/>
</p:tagLst>
</file>

<file path=ppt/tags/tag8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4_2"/>
  <p:tag name="KSO_WM_UNIT_ID" val="custom20200241_5*l_h_i*1_4_2"/>
  <p:tag name="KSO_WM_TEMPLATE_CATEGORY" val="custom"/>
  <p:tag name="KSO_WM_TEMPLATE_INDEX" val="20200241"/>
  <p:tag name="KSO_WM_UNIT_LAYERLEVEL" val="1_1_1"/>
  <p:tag name="KSO_WM_TAG_VERSION" val="1.0"/>
  <p:tag name="KSO_WM_BEAUTIFY_FLAG" val="#wm#"/>
  <p:tag name="KSO_WM_UNIT_TEXT_FILL_FORE_SCHEMECOLOR_INDEX_BRIGHTNESS" val="0"/>
  <p:tag name="KSO_WM_UNIT_TEXT_FILL_FORE_SCHEMECOLOR_INDEX" val="14"/>
  <p:tag name="KSO_WM_UNIT_TEXT_FILL_TYPE" val="1"/>
  <p:tag name="KSO_WM_UNIT_USESOURCEFORMAT_APPLY" val="0"/>
</p:tagLst>
</file>

<file path=ppt/tags/tag823.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VALUE" val="12"/>
  <p:tag name="KSO_WM_UNIT_HIGHLIGHT" val="0"/>
  <p:tag name="KSO_WM_UNIT_COMPATIBLE" val="0"/>
  <p:tag name="KSO_WM_UNIT_DIAGRAM_ISNUMVISUAL" val="0"/>
  <p:tag name="KSO_WM_UNIT_DIAGRAM_ISREFERUNIT" val="0"/>
  <p:tag name="KSO_WM_DIAGRAM_GROUP_CODE" val="l1-1"/>
  <p:tag name="KSO_WM_UNIT_TYPE" val="l_h_a"/>
  <p:tag name="KSO_WM_UNIT_INDEX" val="1_4_1"/>
  <p:tag name="KSO_WM_UNIT_ID" val="custom20200241_5*l_h_a*1_4_1"/>
  <p:tag name="KSO_WM_TEMPLATE_CATEGORY" val="custom"/>
  <p:tag name="KSO_WM_TEMPLATE_INDEX" val="20200241"/>
  <p:tag name="KSO_WM_UNIT_LAYERLEVEL" val="1_1_1"/>
  <p:tag name="KSO_WM_TAG_VERSION" val="1.0"/>
  <p:tag name="KSO_WM_BEAUTIFY_FLAG" val="#wm#"/>
  <p:tag name="KSO_WM_UNIT_PRESET_TEXT" val="点击添加小标题"/>
  <p:tag name="KSO_WM_UNIT_ISNUMDGMTITLE" val="0"/>
  <p:tag name="KSO_WM_UNIT_TEXT_FILL_FORE_SCHEMECOLOR_INDEX_BRIGHTNESS" val="0.15"/>
  <p:tag name="KSO_WM_UNIT_TEXT_FILL_FORE_SCHEMECOLOR_INDEX" val="13"/>
  <p:tag name="KSO_WM_UNIT_TEXT_FILL_TYPE" val="1"/>
  <p:tag name="KSO_WM_UNIT_USESOURCEFORMAT_APPLY" val="0"/>
</p:tagLst>
</file>

<file path=ppt/tags/tag8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5_1"/>
  <p:tag name="KSO_WM_UNIT_ID" val="custom20200241_5*l_h_i*1_5_1"/>
  <p:tag name="KSO_WM_TEMPLATE_CATEGORY" val="custom"/>
  <p:tag name="KSO_WM_TEMPLATE_INDEX" val="20200241"/>
  <p:tag name="KSO_WM_UNIT_LAYERLEVEL" val="1_1_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0"/>
</p:tagLst>
</file>

<file path=ppt/tags/tag8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5_2"/>
  <p:tag name="KSO_WM_UNIT_ID" val="custom20200241_5*l_h_i*1_5_2"/>
  <p:tag name="KSO_WM_TEMPLATE_CATEGORY" val="custom"/>
  <p:tag name="KSO_WM_TEMPLATE_INDEX" val="20200241"/>
  <p:tag name="KSO_WM_UNIT_LAYERLEVEL" val="1_1_1"/>
  <p:tag name="KSO_WM_TAG_VERSION" val="1.0"/>
  <p:tag name="KSO_WM_BEAUTIFY_FLAG" val="#wm#"/>
  <p:tag name="KSO_WM_UNIT_TEXT_FILL_FORE_SCHEMECOLOR_INDEX_BRIGHTNESS" val="0"/>
  <p:tag name="KSO_WM_UNIT_TEXT_FILL_FORE_SCHEMECOLOR_INDEX" val="14"/>
  <p:tag name="KSO_WM_UNIT_TEXT_FILL_TYPE" val="1"/>
  <p:tag name="KSO_WM_UNIT_USESOURCEFORMAT_APPLY" val="0"/>
</p:tagLst>
</file>

<file path=ppt/tags/tag826.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VALUE" val="12"/>
  <p:tag name="KSO_WM_UNIT_HIGHLIGHT" val="0"/>
  <p:tag name="KSO_WM_UNIT_COMPATIBLE" val="0"/>
  <p:tag name="KSO_WM_UNIT_DIAGRAM_ISNUMVISUAL" val="0"/>
  <p:tag name="KSO_WM_UNIT_DIAGRAM_ISREFERUNIT" val="0"/>
  <p:tag name="KSO_WM_DIAGRAM_GROUP_CODE" val="l1-1"/>
  <p:tag name="KSO_WM_UNIT_TYPE" val="l_h_a"/>
  <p:tag name="KSO_WM_UNIT_INDEX" val="1_5_1"/>
  <p:tag name="KSO_WM_UNIT_ID" val="custom20200241_5*l_h_a*1_5_1"/>
  <p:tag name="KSO_WM_TEMPLATE_CATEGORY" val="custom"/>
  <p:tag name="KSO_WM_TEMPLATE_INDEX" val="20200241"/>
  <p:tag name="KSO_WM_UNIT_LAYERLEVEL" val="1_1_1"/>
  <p:tag name="KSO_WM_TAG_VERSION" val="1.0"/>
  <p:tag name="KSO_WM_BEAUTIFY_FLAG" val="#wm#"/>
  <p:tag name="KSO_WM_UNIT_PRESET_TEXT" val="点击添加小标题"/>
  <p:tag name="KSO_WM_UNIT_ISNUMDGMTITLE" val="0"/>
  <p:tag name="KSO_WM_UNIT_TEXT_FILL_FORE_SCHEMECOLOR_INDEX_BRIGHTNESS" val="0.15"/>
  <p:tag name="KSO_WM_UNIT_TEXT_FILL_FORE_SCHEMECOLOR_INDEX" val="13"/>
  <p:tag name="KSO_WM_UNIT_TEXT_FILL_TYPE" val="1"/>
  <p:tag name="KSO_WM_UNIT_USESOURCEFORMAT_APPLY" val="0"/>
</p:tagLst>
</file>

<file path=ppt/tags/tag827.xml><?xml version="1.0" encoding="utf-8"?>
<p:tagLst xmlns:a="http://schemas.openxmlformats.org/drawingml/2006/main" xmlns:r="http://schemas.openxmlformats.org/officeDocument/2006/relationships" xmlns:p="http://schemas.openxmlformats.org/presentationml/2006/main">
  <p:tag name="KSO_WM_UNIT_ISCONTENTSTITLE" val="1"/>
  <p:tag name="KSO_WM_UNIT_NOCLEAR" val="0"/>
  <p:tag name="KSO_WM_UNIT_VALUE" val="8"/>
  <p:tag name="KSO_WM_UNIT_HIGHLIGHT" val="0"/>
  <p:tag name="KSO_WM_UNIT_COMPATIBLE" val="0"/>
  <p:tag name="KSO_WM_UNIT_DIAGRAM_ISNUMVISUAL" val="0"/>
  <p:tag name="KSO_WM_UNIT_DIAGRAM_ISREFERUNIT" val="0"/>
  <p:tag name="KSO_WM_DIAGRAM_GROUP_CODE" val="l1-1"/>
  <p:tag name="KSO_WM_UNIT_TYPE" val="b"/>
  <p:tag name="KSO_WM_UNIT_INDEX" val="1"/>
  <p:tag name="KSO_WM_UNIT_ID" val="custom20200241_4*b*1"/>
  <p:tag name="KSO_WM_TEMPLATE_CATEGORY" val="custom"/>
  <p:tag name="KSO_WM_TEMPLATE_INDEX" val="20200241"/>
  <p:tag name="KSO_WM_UNIT_LAYERLEVEL" val="1"/>
  <p:tag name="KSO_WM_TAG_VERSION" val="1.0"/>
  <p:tag name="KSO_WM_BEAUTIFY_FLAG" val="#wm#"/>
  <p:tag name="KSO_WM_UNIT_PRESET_TEXT" val="CONTENTS"/>
  <p:tag name="KSO_WM_UNIT_ISNUMDGMTITLE" val="0"/>
</p:tagLst>
</file>

<file path=ppt/tags/tag828.xml><?xml version="1.0" encoding="utf-8"?>
<p:tagLst xmlns:a="http://schemas.openxmlformats.org/drawingml/2006/main" xmlns:r="http://schemas.openxmlformats.org/officeDocument/2006/relationships" xmlns:p="http://schemas.openxmlformats.org/presentationml/2006/main">
  <p:tag name="KSO_WM_UNIT_ISCONTENTSTITLE" val="1"/>
  <p:tag name="KSO_WM_UNIT_NOCLEAR" val="0"/>
  <p:tag name="KSO_WM_UNIT_VALUE" val="2"/>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UNIT_ID" val="custom20200241_4*a*1"/>
  <p:tag name="KSO_WM_TEMPLATE_CATEGORY" val="custom"/>
  <p:tag name="KSO_WM_TEMPLATE_INDEX" val="20200241"/>
  <p:tag name="KSO_WM_UNIT_LAYERLEVEL" val="1"/>
  <p:tag name="KSO_WM_TAG_VERSION" val="1.0"/>
  <p:tag name="KSO_WM_BEAUTIFY_FLAG" val="#wm#"/>
  <p:tag name="KSO_WM_UNIT_PRESET_TEXT" val="目录"/>
  <p:tag name="KSO_WM_UNIT_ISNUMDGMTITLE" val="0"/>
</p:tagLst>
</file>

<file path=ppt/tags/tag829.xml><?xml version="1.0" encoding="utf-8"?>
<p:tagLst xmlns:a="http://schemas.openxmlformats.org/drawingml/2006/main" xmlns:r="http://schemas.openxmlformats.org/officeDocument/2006/relationships" xmlns:p="http://schemas.openxmlformats.org/presentationml/2006/main">
  <p:tag name="KSO_WM_SLIDE_ID" val="custom20202862_10"/>
  <p:tag name="KSO_WM_TEMPLATE_SUBCATEGORY" val="0"/>
  <p:tag name="KSO_WM_TEMPLATE_MASTER_TYPE" val="1"/>
  <p:tag name="KSO_WM_TEMPLATE_COLOR_TYPE" val="1"/>
  <p:tag name="KSO_WM_SLIDE_ITEM_CNT" val="0"/>
  <p:tag name="KSO_WM_SLIDE_INDEX" val="10"/>
  <p:tag name="KSO_WM_TAG_VERSION" val="1.0"/>
  <p:tag name="KSO_WM_BEAUTIFY_FLAG" val="#wm#"/>
  <p:tag name="KSO_WM_TEMPLATE_CATEGORY" val="custom"/>
  <p:tag name="KSO_WM_TEMPLATE_INDEX" val="20202862"/>
  <p:tag name="KSO_WM_SLIDE_TYPE" val="sectionTitle"/>
  <p:tag name="KSO_WM_SLIDE_SUBTYPE" val="pureTxt"/>
  <p:tag name="KSO_WM_SLIDE_LAYOUT" val="a_b_e"/>
  <p:tag name="KSO_WM_SLIDE_LAYOUT_CNT" val="1_1_1"/>
</p:tagLst>
</file>

<file path=ppt/tags/tag8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custom20202862_10*e*1"/>
  <p:tag name="KSO_WM_TEMPLATE_CATEGORY" val="custom"/>
  <p:tag name="KSO_WM_TEMPLATE_INDEX" val="20202862"/>
  <p:tag name="KSO_WM_UNIT_LAYERLEVEL" val="1"/>
  <p:tag name="KSO_WM_TAG_VERSION" val="1.0"/>
  <p:tag name="KSO_WM_BEAUTIFY_FLAG" val="#wm#"/>
  <p:tag name="KSO_WM_UNIT_NOCLEAR" val="0"/>
  <p:tag name="KSO_WM_UNIT_VALUE" val="3"/>
  <p:tag name="KSO_WM_UNIT_TYPE" val="e"/>
  <p:tag name="KSO_WM_UNIT_INDEX" val="1"/>
  <p:tag name="KSO_WM_UNIT_PRESET_TEXT" val="Part 1"/>
</p:tagLst>
</file>

<file path=ppt/tags/tag831.xml><?xml version="1.0" encoding="utf-8"?>
<p:tagLst xmlns:a="http://schemas.openxmlformats.org/drawingml/2006/main" xmlns:r="http://schemas.openxmlformats.org/officeDocument/2006/relationships" xmlns:p="http://schemas.openxmlformats.org/presentationml/2006/main">
  <p:tag name="KSO_WM_SLIDE_ID" val="diagram160193_1"/>
  <p:tag name="KSO_WM_TEMPLATE_SUBCATEGORY" val="22"/>
  <p:tag name="KSO_WM_TEMPLATE_MASTER_TYPE" val="0"/>
  <p:tag name="KSO_WM_TEMPLATE_COLOR_TYPE" val="1"/>
  <p:tag name="KSO_WM_SLIDE_TYPE" val="text"/>
  <p:tag name="KSO_WM_SLIDE_SUBTYPE" val="diag"/>
  <p:tag name="KSO_WM_SLIDE_ITEM_CNT" val="2"/>
  <p:tag name="KSO_WM_SLIDE_INDEX" val="1"/>
  <p:tag name="KSO_WM_SLIDE_SIZE" val="582.015*305.735"/>
  <p:tag name="KSO_WM_SLIDE_POSITION" val="188.992*114.791"/>
  <p:tag name="KSO_WM_DIAGRAM_GROUP_CODE" val="m1-1"/>
  <p:tag name="KSO_WM_SLIDE_DIAGTYPE" val="m"/>
  <p:tag name="KSO_WM_TAG_VERSION" val="1.0"/>
  <p:tag name="KSO_WM_BEAUTIFY_FLAG" val="#wm#"/>
  <p:tag name="KSO_WM_TEMPLATE_CATEGORY" val="diagram"/>
  <p:tag name="KSO_WM_TEMPLATE_INDEX" val="160193"/>
  <p:tag name="KSO_WM_SLIDE_LAYOUT" val="m"/>
  <p:tag name="KSO_WM_SLIDE_LAYOUT_CNT" val="1"/>
</p:tagLst>
</file>

<file path=ppt/tags/tag8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m1-1"/>
  <p:tag name="KSO_WM_UNIT_TYPE" val="m_h_i"/>
  <p:tag name="KSO_WM_UNIT_INDEX" val="1_1_2"/>
  <p:tag name="KSO_WM_UNIT_ID" val="diagram160193_1*m_h_i*1_1_2"/>
  <p:tag name="KSO_WM_TEMPLATE_CATEGORY" val="diagram"/>
  <p:tag name="KSO_WM_TEMPLATE_INDEX" val="160193"/>
  <p:tag name="KSO_WM_UNIT_LAYERLEVEL" val="1_1_1"/>
  <p:tag name="KSO_WM_TAG_VERSION" val="1.0"/>
  <p:tag name="KSO_WM_BEAUTIFY_FLAG" val="#wm#"/>
</p:tagLst>
</file>

<file path=ppt/tags/tag8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m1-1"/>
  <p:tag name="KSO_WM_UNIT_TYPE" val="m_i"/>
  <p:tag name="KSO_WM_UNIT_INDEX" val="1_1"/>
  <p:tag name="KSO_WM_UNIT_ID" val="diagram160193_1*m_i*1_1"/>
  <p:tag name="KSO_WM_TEMPLATE_CATEGORY" val="diagram"/>
  <p:tag name="KSO_WM_TEMPLATE_INDEX" val="160193"/>
  <p:tag name="KSO_WM_UNIT_LAYERLEVEL" val="1_1"/>
  <p:tag name="KSO_WM_TAG_VERSION" val="1.0"/>
  <p:tag name="KSO_WM_BEAUTIFY_FLAG" val="#wm#"/>
</p:tagLst>
</file>

<file path=ppt/tags/tag83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m1-1"/>
  <p:tag name="KSO_WM_UNIT_TYPE" val="m_i"/>
  <p:tag name="KSO_WM_UNIT_INDEX" val="1_2"/>
  <p:tag name="KSO_WM_UNIT_ID" val="diagram160193_1*m_i*1_2"/>
  <p:tag name="KSO_WM_TEMPLATE_CATEGORY" val="diagram"/>
  <p:tag name="KSO_WM_TEMPLATE_INDEX" val="160193"/>
  <p:tag name="KSO_WM_UNIT_LAYERLEVEL" val="1_1"/>
  <p:tag name="KSO_WM_TAG_VERSION" val="1.0"/>
  <p:tag name="KSO_WM_BEAUTIFY_FLAG" val="#wm#"/>
</p:tagLst>
</file>

<file path=ppt/tags/tag8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m1-1"/>
  <p:tag name="KSO_WM_UNIT_TYPE" val="m_i"/>
  <p:tag name="KSO_WM_UNIT_INDEX" val="1_3"/>
  <p:tag name="KSO_WM_UNIT_ID" val="diagram160193_1*m_i*1_3"/>
  <p:tag name="KSO_WM_TEMPLATE_CATEGORY" val="diagram"/>
  <p:tag name="KSO_WM_TEMPLATE_INDEX" val="160193"/>
  <p:tag name="KSO_WM_UNIT_LAYERLEVEL" val="1_1"/>
  <p:tag name="KSO_WM_TAG_VERSION" val="1.0"/>
  <p:tag name="KSO_WM_BEAUTIFY_FLAG" val="#wm#"/>
</p:tagLst>
</file>

<file path=ppt/tags/tag8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m1-1"/>
  <p:tag name="KSO_WM_UNIT_TYPE" val="m_i"/>
  <p:tag name="KSO_WM_UNIT_INDEX" val="1_4"/>
  <p:tag name="KSO_WM_UNIT_ID" val="diagram160193_1*m_i*1_4"/>
  <p:tag name="KSO_WM_TEMPLATE_CATEGORY" val="diagram"/>
  <p:tag name="KSO_WM_TEMPLATE_INDEX" val="160193"/>
  <p:tag name="KSO_WM_UNIT_LAYERLEVEL" val="1_1"/>
  <p:tag name="KSO_WM_TAG_VERSION" val="1.0"/>
  <p:tag name="KSO_WM_BEAUTIFY_FLAG" val="#wm#"/>
</p:tagLst>
</file>

<file path=ppt/tags/tag83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m1-1"/>
  <p:tag name="KSO_WM_UNIT_TYPE" val="m_i"/>
  <p:tag name="KSO_WM_UNIT_INDEX" val="1_5"/>
  <p:tag name="KSO_WM_UNIT_ID" val="diagram160193_1*m_i*1_5"/>
  <p:tag name="KSO_WM_TEMPLATE_CATEGORY" val="diagram"/>
  <p:tag name="KSO_WM_TEMPLATE_INDEX" val="160193"/>
  <p:tag name="KSO_WM_UNIT_LAYERLEVEL" val="1_1"/>
  <p:tag name="KSO_WM_TAG_VERSION" val="1.0"/>
  <p:tag name="KSO_WM_BEAUTIFY_FLAG" val="#wm#"/>
</p:tagLst>
</file>

<file path=ppt/tags/tag8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m1-1"/>
  <p:tag name="KSO_WM_UNIT_TYPE" val="m_i"/>
  <p:tag name="KSO_WM_UNIT_INDEX" val="1_7"/>
  <p:tag name="KSO_WM_UNIT_ID" val="diagram160193_1*m_i*1_7"/>
  <p:tag name="KSO_WM_TEMPLATE_CATEGORY" val="diagram"/>
  <p:tag name="KSO_WM_TEMPLATE_INDEX" val="160193"/>
  <p:tag name="KSO_WM_UNIT_LAYERLEVEL" val="1_1"/>
  <p:tag name="KSO_WM_TAG_VERSION" val="1.0"/>
  <p:tag name="KSO_WM_BEAUTIFY_FLAG" val="#wm#"/>
</p:tagLst>
</file>

<file path=ppt/tags/tag839.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添加文本具体内容"/>
  <p:tag name="KSO_WM_UNIT_NOCLEAR" val="0"/>
  <p:tag name="KSO_WM_UNIT_VALUE" val="16"/>
  <p:tag name="KSO_WM_UNIT_HIGHLIGHT" val="0"/>
  <p:tag name="KSO_WM_UNIT_COMPATIBLE" val="0"/>
  <p:tag name="KSO_WM_UNIT_DIAGRAM_ISNUMVISUAL" val="0"/>
  <p:tag name="KSO_WM_UNIT_DIAGRAM_ISREFERUNIT" val="0"/>
  <p:tag name="KSO_WM_DIAGRAM_GROUP_CODE" val="m1-1"/>
  <p:tag name="KSO_WM_UNIT_TYPE" val="m_h_f"/>
  <p:tag name="KSO_WM_UNIT_INDEX" val="1_2_1"/>
  <p:tag name="KSO_WM_UNIT_ID" val="diagram160193_1*m_h_f*1_2_1"/>
  <p:tag name="KSO_WM_TEMPLATE_CATEGORY" val="diagram"/>
  <p:tag name="KSO_WM_TEMPLATE_INDEX" val="160193"/>
  <p:tag name="KSO_WM_UNIT_LAYERLEVEL" val="1_1_1"/>
  <p:tag name="KSO_WM_TAG_VERSION" val="1.0"/>
  <p:tag name="KSO_WM_BEAUTIFY_FLAG" val="#wm#"/>
</p:tagLst>
</file>

<file path=ppt/tags/tag8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m1-1"/>
  <p:tag name="KSO_WM_UNIT_TYPE" val="m_h_i"/>
  <p:tag name="KSO_WM_UNIT_INDEX" val="1_2_2"/>
  <p:tag name="KSO_WM_UNIT_ID" val="diagram160193_1*m_h_i*1_2_2"/>
  <p:tag name="KSO_WM_TEMPLATE_CATEGORY" val="diagram"/>
  <p:tag name="KSO_WM_TEMPLATE_INDEX" val="160193"/>
  <p:tag name="KSO_WM_UNIT_LAYERLEVEL" val="1_1_1"/>
  <p:tag name="KSO_WM_TAG_VERSION" val="1.0"/>
  <p:tag name="KSO_WM_BEAUTIFY_FLAG" val="#wm#"/>
</p:tagLst>
</file>

<file path=ppt/tags/tag8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m1-1"/>
  <p:tag name="KSO_WM_UNIT_SUBTYPE" val="d"/>
  <p:tag name="KSO_WM_UNIT_TYPE" val="m_h_i"/>
  <p:tag name="KSO_WM_UNIT_INDEX" val="1_2_1"/>
  <p:tag name="KSO_WM_UNIT_ID" val="diagram160193_1*m_h_i*1_2_1"/>
  <p:tag name="KSO_WM_TEMPLATE_CATEGORY" val="diagram"/>
  <p:tag name="KSO_WM_TEMPLATE_INDEX" val="160193"/>
  <p:tag name="KSO_WM_UNIT_LAYERLEVEL" val="1_1_1"/>
  <p:tag name="KSO_WM_TAG_VERSION" val="1.0"/>
  <p:tag name="KSO_WM_BEAUTIFY_FLAG" val="#wm#"/>
</p:tagLst>
</file>

<file path=ppt/tags/tag8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m1-1"/>
  <p:tag name="KSO_WM_UNIT_SUBTYPE" val="d"/>
  <p:tag name="KSO_WM_UNIT_TYPE" val="m_h_i"/>
  <p:tag name="KSO_WM_UNIT_INDEX" val="1_1_1"/>
  <p:tag name="KSO_WM_UNIT_ID" val="diagram160193_1*m_h_i*1_1_1"/>
  <p:tag name="KSO_WM_TEMPLATE_CATEGORY" val="diagram"/>
  <p:tag name="KSO_WM_TEMPLATE_INDEX" val="160193"/>
  <p:tag name="KSO_WM_UNIT_LAYERLEVEL" val="1_1_1"/>
  <p:tag name="KSO_WM_TAG_VERSION" val="1.0"/>
  <p:tag name="KSO_WM_BEAUTIFY_FLAG" val="#wm#"/>
</p:tagLst>
</file>

<file path=ppt/tags/tag843.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添加文本具体内容"/>
  <p:tag name="KSO_WM_UNIT_NOCLEAR" val="0"/>
  <p:tag name="KSO_WM_UNIT_VALUE" val="16"/>
  <p:tag name="KSO_WM_UNIT_HIGHLIGHT" val="0"/>
  <p:tag name="KSO_WM_UNIT_COMPATIBLE" val="0"/>
  <p:tag name="KSO_WM_UNIT_DIAGRAM_ISNUMVISUAL" val="0"/>
  <p:tag name="KSO_WM_UNIT_DIAGRAM_ISREFERUNIT" val="0"/>
  <p:tag name="KSO_WM_DIAGRAM_GROUP_CODE" val="m1-1"/>
  <p:tag name="KSO_WM_UNIT_TYPE" val="m_h_f"/>
  <p:tag name="KSO_WM_UNIT_INDEX" val="1_1_1"/>
  <p:tag name="KSO_WM_UNIT_ID" val="diagram160193_1*m_h_f*1_1_1"/>
  <p:tag name="KSO_WM_TEMPLATE_CATEGORY" val="diagram"/>
  <p:tag name="KSO_WM_TEMPLATE_INDEX" val="160193"/>
  <p:tag name="KSO_WM_UNIT_LAYERLEVEL" val="1_1_1"/>
  <p:tag name="KSO_WM_TAG_VERSION" val="1.0"/>
  <p:tag name="KSO_WM_BEAUTIFY_FLAG" val="#wm#"/>
</p:tagLst>
</file>

<file path=ppt/tags/tag8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m1-1"/>
  <p:tag name="KSO_WM_UNIT_TYPE" val="m_i"/>
  <p:tag name="KSO_WM_UNIT_INDEX" val="1_6"/>
  <p:tag name="KSO_WM_UNIT_ID" val="diagram160193_1*m_i*1_6"/>
  <p:tag name="KSO_WM_TEMPLATE_CATEGORY" val="diagram"/>
  <p:tag name="KSO_WM_TEMPLATE_INDEX" val="160193"/>
  <p:tag name="KSO_WM_UNIT_LAYERLEVEL" val="1_1"/>
  <p:tag name="KSO_WM_TAG_VERSION" val="1.0"/>
  <p:tag name="KSO_WM_BEAUTIFY_FLAG" val="#wm#"/>
</p:tagLst>
</file>

<file path=ppt/tags/tag845.xml><?xml version="1.0" encoding="utf-8"?>
<p:tagLst xmlns:a="http://schemas.openxmlformats.org/drawingml/2006/main" xmlns:r="http://schemas.openxmlformats.org/officeDocument/2006/relationships" xmlns:p="http://schemas.openxmlformats.org/presentationml/2006/main">
  <p:tag name="KSO_WM_SLIDE_ID" val="diagram20198924_1"/>
  <p:tag name="KSO_WM_TEMPLATE_SUBCATEGORY" val="22"/>
  <p:tag name="KSO_WM_TEMPLATE_MASTER_TYPE" val="0"/>
  <p:tag name="KSO_WM_TEMPLATE_COLOR_TYPE" val="1"/>
  <p:tag name="KSO_WM_SLIDE_TYPE" val="text"/>
  <p:tag name="KSO_WM_SLIDE_SUBTYPE" val="diag"/>
  <p:tag name="KSO_WM_SLIDE_ITEM_CNT" val="2"/>
  <p:tag name="KSO_WM_SLIDE_INDEX" val="1"/>
  <p:tag name="KSO_WM_SLIDE_SIZE" val="345.591*200.36"/>
  <p:tag name="KSO_WM_SLIDE_POSITION" val="316.535*176.22"/>
  <p:tag name="KSO_WM_DIAGRAM_GROUP_CODE" val="l1-1"/>
  <p:tag name="KSO_WM_SLIDE_DIAGTYPE" val="l"/>
  <p:tag name="KSO_WM_TAG_VERSION" val="1.0"/>
  <p:tag name="KSO_WM_BEAUTIFY_FLAG" val="#wm#"/>
  <p:tag name="KSO_WM_TEMPLATE_CATEGORY" val="diagram"/>
  <p:tag name="KSO_WM_TEMPLATE_INDEX" val="20198924"/>
  <p:tag name="KSO_WM_SLIDE_LAYOUT" val="l"/>
  <p:tag name="KSO_WM_SLIDE_LAYOUT_CNT" val="1"/>
</p:tagLst>
</file>

<file path=ppt/tags/tag846.xml><?xml version="1.0" encoding="utf-8"?>
<p:tagLst xmlns:a="http://schemas.openxmlformats.org/drawingml/2006/main" xmlns:r="http://schemas.openxmlformats.org/officeDocument/2006/relationships" xmlns:p="http://schemas.openxmlformats.org/presentationml/2006/main">
  <p:tag name="KSO_WM_UNIT_DIAGRAM_MODELTYPE" val="stripeEnum"/>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PLACING_PICTURE_MD4" val="0"/>
  <p:tag name="KSO_WM_DIAGRAM_GROUP_CODE" val="l1-1"/>
  <p:tag name="KSO_WM_UNIT_TYPE" val="l_h_a"/>
  <p:tag name="KSO_WM_UNIT_INDEX" val="1_1_1"/>
  <p:tag name="KSO_WM_UNIT_ID" val="diagram20198924_1*l_h_a*1_1_1"/>
  <p:tag name="KSO_WM_TEMPLATE_CATEGORY" val="diagram"/>
  <p:tag name="KSO_WM_TEMPLATE_INDEX" val="20198924"/>
  <p:tag name="KSO_WM_UNIT_LAYERLEVEL" val="1_1_1"/>
  <p:tag name="KSO_WM_TAG_VERSION" val="1.0"/>
  <p:tag name="KSO_WM_BEAUTIFY_FLAG" val="#wm#"/>
  <p:tag name="KSO_WM_UNIT_PRESET_TEXT" val="添加标题"/>
</p:tagLst>
</file>

<file path=ppt/tags/tag847.xml><?xml version="1.0" encoding="utf-8"?>
<p:tagLst xmlns:a="http://schemas.openxmlformats.org/drawingml/2006/main" xmlns:r="http://schemas.openxmlformats.org/officeDocument/2006/relationships" xmlns:p="http://schemas.openxmlformats.org/presentationml/2006/main">
  <p:tag name="KSO_WM_UNIT_DIAGRAM_MODELTYPE" val="stripeEnum"/>
  <p:tag name="KSO_WM_UNIT_SUBTYPE" val="a"/>
  <p:tag name="KSO_WM_UNIT_NOCLEAR" val="0"/>
  <p:tag name="KSO_WM_UNIT_HIGHLIGHT" val="0"/>
  <p:tag name="KSO_WM_UNIT_COMPATIBLE" val="0"/>
  <p:tag name="KSO_WM_UNIT_DIAGRAM_ISNUMVISUAL" val="0"/>
  <p:tag name="KSO_WM_UNIT_DIAGRAM_ISREFERUNIT" val="0"/>
  <p:tag name="KSO_WM_UNIT_PLACING_PICTURE_MD4" val="0"/>
  <p:tag name="KSO_WM_DIAGRAM_GROUP_CODE" val="l1-1"/>
  <p:tag name="KSO_WM_UNIT_TYPE" val="l_h_f"/>
  <p:tag name="KSO_WM_UNIT_INDEX" val="1_1_1"/>
  <p:tag name="KSO_WM_UNIT_ID" val="diagram20198924_1*l_h_f*1_1_1"/>
  <p:tag name="KSO_WM_TEMPLATE_CATEGORY" val="diagram"/>
  <p:tag name="KSO_WM_TEMPLATE_INDEX" val="20198924"/>
  <p:tag name="KSO_WM_UNIT_LAYERLEVEL" val="1_1_1"/>
  <p:tag name="KSO_WM_TAG_VERSION" val="1.0"/>
  <p:tag name="KSO_WM_BEAUTIFY_FLAG" val="#wm#"/>
  <p:tag name="KSO_WM_UNIT_PRESET_TEXT" val="单击此处添加文本具体内容，简明扼要的阐述您的观点。"/>
</p:tagLst>
</file>

<file path=ppt/tags/tag848.xml><?xml version="1.0" encoding="utf-8"?>
<p:tagLst xmlns:a="http://schemas.openxmlformats.org/drawingml/2006/main" xmlns:r="http://schemas.openxmlformats.org/officeDocument/2006/relationships" xmlns:p="http://schemas.openxmlformats.org/presentationml/2006/main">
  <p:tag name="KSO_WM_UNIT_DIAGRAM_MODELTYPE" val="stripeEnum"/>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PLACING_PICTURE_MD4" val="0"/>
  <p:tag name="KSO_WM_DIAGRAM_GROUP_CODE" val="l1-1"/>
  <p:tag name="KSO_WM_UNIT_TYPE" val="l_h_a"/>
  <p:tag name="KSO_WM_UNIT_INDEX" val="1_2_1"/>
  <p:tag name="KSO_WM_UNIT_ID" val="diagram20198924_1*l_h_a*1_2_1"/>
  <p:tag name="KSO_WM_TEMPLATE_CATEGORY" val="diagram"/>
  <p:tag name="KSO_WM_TEMPLATE_INDEX" val="20198924"/>
  <p:tag name="KSO_WM_UNIT_LAYERLEVEL" val="1_1_1"/>
  <p:tag name="KSO_WM_TAG_VERSION" val="1.0"/>
  <p:tag name="KSO_WM_BEAUTIFY_FLAG" val="#wm#"/>
  <p:tag name="KSO_WM_UNIT_PRESET_TEXT" val="添加标题"/>
</p:tagLst>
</file>

<file path=ppt/tags/tag849.xml><?xml version="1.0" encoding="utf-8"?>
<p:tagLst xmlns:a="http://schemas.openxmlformats.org/drawingml/2006/main" xmlns:r="http://schemas.openxmlformats.org/officeDocument/2006/relationships" xmlns:p="http://schemas.openxmlformats.org/presentationml/2006/main">
  <p:tag name="KSO_WM_UNIT_DIAGRAM_MODELTYPE" val="stripeEnum"/>
  <p:tag name="KSO_WM_UNIT_SUBTYPE" val="a"/>
  <p:tag name="KSO_WM_UNIT_NOCLEAR" val="0"/>
  <p:tag name="KSO_WM_UNIT_HIGHLIGHT" val="0"/>
  <p:tag name="KSO_WM_UNIT_COMPATIBLE" val="0"/>
  <p:tag name="KSO_WM_UNIT_DIAGRAM_ISNUMVISUAL" val="0"/>
  <p:tag name="KSO_WM_UNIT_DIAGRAM_ISREFERUNIT" val="0"/>
  <p:tag name="KSO_WM_UNIT_PLACING_PICTURE_MD4" val="0"/>
  <p:tag name="KSO_WM_DIAGRAM_GROUP_CODE" val="l1-1"/>
  <p:tag name="KSO_WM_UNIT_TYPE" val="l_h_f"/>
  <p:tag name="KSO_WM_UNIT_INDEX" val="1_2_1"/>
  <p:tag name="KSO_WM_UNIT_ID" val="diagram20198924_1*l_h_f*1_2_1"/>
  <p:tag name="KSO_WM_TEMPLATE_CATEGORY" val="diagram"/>
  <p:tag name="KSO_WM_TEMPLATE_INDEX" val="20198924"/>
  <p:tag name="KSO_WM_UNIT_LAYERLEVEL" val="1_1_1"/>
  <p:tag name="KSO_WM_TAG_VERSION" val="1.0"/>
  <p:tag name="KSO_WM_BEAUTIFY_FLAG" val="#wm#"/>
  <p:tag name="KSO_WM_UNIT_PRESET_TEXT" val="单击此处添加文本具体内容，简明扼要的阐述您的观点。"/>
</p:tagLst>
</file>

<file path=ppt/tags/tag850.xml><?xml version="1.0" encoding="utf-8"?>
<p:tagLst xmlns:a="http://schemas.openxmlformats.org/drawingml/2006/main" xmlns:r="http://schemas.openxmlformats.org/officeDocument/2006/relationships" xmlns:p="http://schemas.openxmlformats.org/presentationml/2006/main">
  <p:tag name="KSO_WM_UNIT_DIAGRAM_MODELTYPE" val="stripeEnum"/>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198924_1*l_h_i*1_2_1"/>
  <p:tag name="KSO_WM_TEMPLATE_CATEGORY" val="diagram"/>
  <p:tag name="KSO_WM_TEMPLATE_INDEX" val="20198924"/>
  <p:tag name="KSO_WM_UNIT_LAYERLEVEL" val="1_1_1"/>
  <p:tag name="KSO_WM_TAG_VERSION" val="1.0"/>
  <p:tag name="KSO_WM_BEAUTIFY_FLAG" val="#wm#"/>
</p:tagLst>
</file>

<file path=ppt/tags/tag851.xml><?xml version="1.0" encoding="utf-8"?>
<p:tagLst xmlns:a="http://schemas.openxmlformats.org/drawingml/2006/main" xmlns:r="http://schemas.openxmlformats.org/officeDocument/2006/relationships" xmlns:p="http://schemas.openxmlformats.org/presentationml/2006/main">
  <p:tag name="KSO_WM_UNIT_DIAGRAM_MODELTYPE" val="stripeEnum"/>
  <p:tag name="KSO_WM_UNIT_HIGHLIGHT" val="0"/>
  <p:tag name="KSO_WM_UNIT_COMPATIBLE" val="0"/>
  <p:tag name="KSO_WM_UNIT_DIAGRAM_ISNUMVISUAL" val="0"/>
  <p:tag name="KSO_WM_UNIT_DIAGRAM_ISREFERUNIT" val="0"/>
  <p:tag name="KSO_WM_DIAGRAM_GROUP_CODE" val="l1-1"/>
  <p:tag name="KSO_WM_UNIT_TYPE" val="l_h_i"/>
  <p:tag name="KSO_WM_UNIT_INDEX" val="1_2_2"/>
  <p:tag name="KSO_WM_UNIT_ID" val="diagram20198924_1*l_h_i*1_2_2"/>
  <p:tag name="KSO_WM_TEMPLATE_CATEGORY" val="diagram"/>
  <p:tag name="KSO_WM_TEMPLATE_INDEX" val="20198924"/>
  <p:tag name="KSO_WM_UNIT_LAYERLEVEL" val="1_1_1"/>
  <p:tag name="KSO_WM_TAG_VERSION" val="1.0"/>
  <p:tag name="KSO_WM_BEAUTIFY_FLAG" val="#wm#"/>
</p:tagLst>
</file>

<file path=ppt/tags/tag852.xml><?xml version="1.0" encoding="utf-8"?>
<p:tagLst xmlns:a="http://schemas.openxmlformats.org/drawingml/2006/main" xmlns:r="http://schemas.openxmlformats.org/officeDocument/2006/relationships" xmlns:p="http://schemas.openxmlformats.org/presentationml/2006/main">
  <p:tag name="KSO_WM_UNIT_DIAGRAM_MODELTYPE" val="stripeEnum"/>
  <p:tag name="KSO_WM_UNIT_HIGHLIGHT" val="0"/>
  <p:tag name="KSO_WM_UNIT_COMPATIBLE" val="0"/>
  <p:tag name="KSO_WM_UNIT_DIAGRAM_ISNUMVISUAL" val="0"/>
  <p:tag name="KSO_WM_UNIT_DIAGRAM_ISREFERUNIT" val="0"/>
  <p:tag name="KSO_WM_DIAGRAM_GROUP_CODE" val="l1-1"/>
  <p:tag name="KSO_WM_UNIT_TYPE" val="l_h_i"/>
  <p:tag name="KSO_WM_UNIT_INDEX" val="1_1_2"/>
  <p:tag name="KSO_WM_UNIT_ID" val="diagram20198924_1*l_h_i*1_1_2"/>
  <p:tag name="KSO_WM_TEMPLATE_CATEGORY" val="diagram"/>
  <p:tag name="KSO_WM_TEMPLATE_INDEX" val="20198924"/>
  <p:tag name="KSO_WM_UNIT_LAYERLEVEL" val="1_1_1"/>
  <p:tag name="KSO_WM_TAG_VERSION" val="1.0"/>
  <p:tag name="KSO_WM_BEAUTIFY_FLAG" val="#wm#"/>
</p:tagLst>
</file>

<file path=ppt/tags/tag853.xml><?xml version="1.0" encoding="utf-8"?>
<p:tagLst xmlns:a="http://schemas.openxmlformats.org/drawingml/2006/main" xmlns:r="http://schemas.openxmlformats.org/officeDocument/2006/relationships" xmlns:p="http://schemas.openxmlformats.org/presentationml/2006/main">
  <p:tag name="KSO_WM_UNIT_DIAGRAM_MODELTYPE" val="stripeEnum"/>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198924_1*l_h_i*1_1_1"/>
  <p:tag name="KSO_WM_TEMPLATE_CATEGORY" val="diagram"/>
  <p:tag name="KSO_WM_TEMPLATE_INDEX" val="20198924"/>
  <p:tag name="KSO_WM_UNIT_LAYERLEVEL" val="1_1_1"/>
  <p:tag name="KSO_WM_TAG_VERSION" val="1.0"/>
  <p:tag name="KSO_WM_BEAUTIFY_FLAG" val="#wm#"/>
</p:tagLst>
</file>

<file path=ppt/tags/tag854.xml><?xml version="1.0" encoding="utf-8"?>
<p:tagLst xmlns:a="http://schemas.openxmlformats.org/drawingml/2006/main" xmlns:r="http://schemas.openxmlformats.org/officeDocument/2006/relationships" xmlns:p="http://schemas.openxmlformats.org/presentationml/2006/main">
  <p:tag name="KSO_WM_TEMPLATE_THUMBS_INDEX" val="1"/>
  <p:tag name="KSO_WM_SLIDE_ID" val="diagram20198873_3"/>
  <p:tag name="KSO_WM_TEMPLATE_SUBCATEGORY" val="0"/>
  <p:tag name="KSO_WM_TEMPLATE_MASTER_TYPE" val="0"/>
  <p:tag name="KSO_WM_TEMPLATE_COLOR_TYPE" val="1"/>
  <p:tag name="KSO_WM_SLIDE_TYPE" val="text"/>
  <p:tag name="KSO_WM_SLIDE_SUBTYPE" val="diag"/>
  <p:tag name="KSO_WM_SLIDE_ITEM_CNT" val="4"/>
  <p:tag name="KSO_WM_SLIDE_INDEX" val="3"/>
  <p:tag name="KSO_WM_SLIDE_SIZE" val="492.867*202.95"/>
  <p:tag name="KSO_WM_SLIDE_POSITION" val="420.797*304.611"/>
  <p:tag name="KSO_WM_DIAGRAM_GROUP_CODE" val="l1-1"/>
  <p:tag name="KSO_WM_SLIDE_DIAGTYPE" val="l"/>
  <p:tag name="KSO_WM_TAG_VERSION" val="1.0"/>
  <p:tag name="KSO_WM_BEAUTIFY_FLAG" val="#wm#"/>
  <p:tag name="KSO_WM_TEMPLATE_CATEGORY" val="diagram"/>
  <p:tag name="KSO_WM_TEMPLATE_INDEX" val="20198873"/>
  <p:tag name="KSO_WM_SLIDE_LAYOUT" val="a_d_f_k_l"/>
  <p:tag name="KSO_WM_SLIDE_LAYOUT_CNT" val="1_1_1_1_1"/>
</p:tagLst>
</file>

<file path=ppt/tags/tag85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8"/>
  <p:tag name="KSO_WM_UNIT_ID" val="diagram20198873_3*i*8"/>
  <p:tag name="KSO_WM_TEMPLATE_CATEGORY" val="diagram"/>
  <p:tag name="KSO_WM_TEMPLATE_INDEX" val="20198873"/>
  <p:tag name="KSO_WM_UNIT_LAYERLEVEL" val="1"/>
  <p:tag name="KSO_WM_TAG_VERSION" val="1.0"/>
  <p:tag name="KSO_WM_BEAUTIFY_FLAG" val="#wm#"/>
</p:tagLst>
</file>

<file path=ppt/tags/tag85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9"/>
  <p:tag name="KSO_WM_UNIT_ID" val="diagram20198873_3*i*9"/>
  <p:tag name="KSO_WM_TEMPLATE_CATEGORY" val="diagram"/>
  <p:tag name="KSO_WM_TEMPLATE_INDEX" val="20198873"/>
  <p:tag name="KSO_WM_UNIT_LAYERLEVEL" val="1"/>
  <p:tag name="KSO_WM_TAG_VERSION" val="1.0"/>
  <p:tag name="KSO_WM_BEAUTIFY_FLAG" val="#wm#"/>
</p:tagLst>
</file>

<file path=ppt/tags/tag85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0"/>
  <p:tag name="KSO_WM_UNIT_ID" val="diagram20198873_3*i*10"/>
  <p:tag name="KSO_WM_TEMPLATE_CATEGORY" val="diagram"/>
  <p:tag name="KSO_WM_TEMPLATE_INDEX" val="20198873"/>
  <p:tag name="KSO_WM_UNIT_LAYERLEVEL" val="1"/>
  <p:tag name="KSO_WM_TAG_VERSION" val="1.0"/>
  <p:tag name="KSO_WM_BEAUTIFY_FLAG" val="#wm#"/>
</p:tagLst>
</file>

<file path=ppt/tags/tag8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1"/>
  <p:tag name="KSO_WM_UNIT_ID" val="diagram20198873_3*i*11"/>
  <p:tag name="KSO_WM_TEMPLATE_CATEGORY" val="diagram"/>
  <p:tag name="KSO_WM_TEMPLATE_INDEX" val="20198873"/>
  <p:tag name="KSO_WM_UNIT_LAYERLEVEL" val="1"/>
  <p:tag name="KSO_WM_TAG_VERSION" val="1.0"/>
  <p:tag name="KSO_WM_BEAUTIFY_FLAG" val="#wm#"/>
</p:tagLst>
</file>

<file path=ppt/tags/tag8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2"/>
  <p:tag name="KSO_WM_UNIT_ID" val="diagram20198873_3*i*12"/>
  <p:tag name="KSO_WM_TEMPLATE_CATEGORY" val="diagram"/>
  <p:tag name="KSO_WM_TEMPLATE_INDEX" val="20198873"/>
  <p:tag name="KSO_WM_UNIT_LAYERLEVEL" val="1"/>
  <p:tag name="KSO_WM_TAG_VERSION" val="1.0"/>
  <p:tag name="KSO_WM_BEAUTIFY_FLAG" val="#wm#"/>
</p:tagLst>
</file>

<file path=ppt/tags/tag86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3"/>
  <p:tag name="KSO_WM_UNIT_ID" val="diagram20198873_3*i*13"/>
  <p:tag name="KSO_WM_TEMPLATE_CATEGORY" val="diagram"/>
  <p:tag name="KSO_WM_TEMPLATE_INDEX" val="20198873"/>
  <p:tag name="KSO_WM_UNIT_LAYERLEVEL" val="1"/>
  <p:tag name="KSO_WM_TAG_VERSION" val="1.0"/>
  <p:tag name="KSO_WM_BEAUTIFY_FLAG" val="#wm#"/>
</p:tagLst>
</file>

<file path=ppt/tags/tag861.xml><?xml version="1.0" encoding="utf-8"?>
<p:tagLst xmlns:a="http://schemas.openxmlformats.org/drawingml/2006/main" xmlns:r="http://schemas.openxmlformats.org/officeDocument/2006/relationships" xmlns:p="http://schemas.openxmlformats.org/presentationml/2006/main">
  <p:tag name="KSO_WM_UNIT_NOCLEAR" val="0"/>
  <p:tag name="KSO_WM_UNIT_VALUE" val="75"/>
  <p:tag name="KSO_WM_UNIT_HIGHLIGHT" val="0"/>
  <p:tag name="KSO_WM_UNIT_COMPATIBLE" val="0"/>
  <p:tag name="KSO_WM_UNIT_DIAGRAM_ISNUMVISUAL" val="0"/>
  <p:tag name="KSO_WM_UNIT_DIAGRAM_ISREFERUNIT" val="0"/>
  <p:tag name="KSO_WM_DIAGRAM_GROUP_CODE" val="l1-1"/>
  <p:tag name="KSO_WM_UNIT_TYPE" val="f"/>
  <p:tag name="KSO_WM_UNIT_INDEX" val="1"/>
  <p:tag name="KSO_WM_UNIT_ID" val="diagram20198873_3*f*1"/>
  <p:tag name="KSO_WM_TEMPLATE_CATEGORY" val="diagram"/>
  <p:tag name="KSO_WM_TEMPLATE_INDEX" val="20198873"/>
  <p:tag name="KSO_WM_UNIT_LAYERLEVEL" val="1"/>
  <p:tag name="KSO_WM_TAG_VERSION" val="1.0"/>
  <p:tag name="KSO_WM_BEAUTIFY_FLAG" val="#wm#"/>
  <p:tag name="KSO_WM_UNIT_PRESET_TEXT" val="点击此处添加正文，文字是您思想的提炼，为了最终呈现发布的良好效果，请尽量言简意赅的阐述观点；点击此处添加正文，文字是您思想的提炼。"/>
</p:tagLst>
</file>

<file path=ppt/tags/tag862.xml><?xml version="1.0" encoding="utf-8"?>
<p:tagLst xmlns:a="http://schemas.openxmlformats.org/drawingml/2006/main" xmlns:r="http://schemas.openxmlformats.org/officeDocument/2006/relationships" xmlns:p="http://schemas.openxmlformats.org/presentationml/2006/main">
  <p:tag name="KSO_WM_UNIT_ISCONTENTSTITLE" val="0"/>
  <p:tag name="KSO_WM_UNIT_NOCLEAR" val="0"/>
  <p:tag name="KSO_WM_UNIT_VALUE" val="11"/>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UNIT_ID" val="diagram20198873_3*a*1"/>
  <p:tag name="KSO_WM_TEMPLATE_CATEGORY" val="diagram"/>
  <p:tag name="KSO_WM_TEMPLATE_INDEX" val="20198873"/>
  <p:tag name="KSO_WM_UNIT_LAYERLEVEL" val="1"/>
  <p:tag name="KSO_WM_TAG_VERSION" val="1.0"/>
  <p:tag name="KSO_WM_BEAUTIFY_FLAG" val="#wm#"/>
  <p:tag name="KSO_WM_UNIT_PRESET_TEXT" val="单击此处添加大标题"/>
</p:tagLst>
</file>

<file path=ppt/tags/tag86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2"/>
  <p:tag name="KSO_WM_UNIT_ID" val="diagram20198873_3*i*2"/>
  <p:tag name="KSO_WM_TEMPLATE_CATEGORY" val="diagram"/>
  <p:tag name="KSO_WM_TEMPLATE_INDEX" val="20198873"/>
  <p:tag name="KSO_WM_UNIT_LAYERLEVEL" val="1"/>
  <p:tag name="KSO_WM_TAG_VERSION" val="1.0"/>
  <p:tag name="KSO_WM_BEAUTIFY_FLAG" val="#wm#"/>
</p:tagLst>
</file>

<file path=ppt/tags/tag86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3"/>
  <p:tag name="KSO_WM_UNIT_ID" val="diagram20198873_3*i*3"/>
  <p:tag name="KSO_WM_TEMPLATE_CATEGORY" val="diagram"/>
  <p:tag name="KSO_WM_TEMPLATE_INDEX" val="20198873"/>
  <p:tag name="KSO_WM_UNIT_LAYERLEVEL" val="1"/>
  <p:tag name="KSO_WM_TAG_VERSION" val="1.0"/>
  <p:tag name="KSO_WM_BEAUTIFY_FLAG" val="#wm#"/>
</p:tagLst>
</file>

<file path=ppt/tags/tag86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4"/>
  <p:tag name="KSO_WM_UNIT_ID" val="diagram20198873_3*i*4"/>
  <p:tag name="KSO_WM_TEMPLATE_CATEGORY" val="diagram"/>
  <p:tag name="KSO_WM_TEMPLATE_INDEX" val="20198873"/>
  <p:tag name="KSO_WM_UNIT_LAYERLEVEL" val="1"/>
  <p:tag name="KSO_WM_TAG_VERSION" val="1.0"/>
  <p:tag name="KSO_WM_BEAUTIFY_FLAG" val="#wm#"/>
</p:tagLst>
</file>

<file path=ppt/tags/tag86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5"/>
  <p:tag name="KSO_WM_UNIT_ID" val="diagram20198873_3*i*5"/>
  <p:tag name="KSO_WM_TEMPLATE_CATEGORY" val="diagram"/>
  <p:tag name="KSO_WM_TEMPLATE_INDEX" val="20198873"/>
  <p:tag name="KSO_WM_UNIT_LAYERLEVEL" val="1"/>
  <p:tag name="KSO_WM_TAG_VERSION" val="1.0"/>
  <p:tag name="KSO_WM_BEAUTIFY_FLAG" val="#wm#"/>
</p:tagLst>
</file>

<file path=ppt/tags/tag86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6"/>
  <p:tag name="KSO_WM_UNIT_ID" val="diagram20198873_3*i*6"/>
  <p:tag name="KSO_WM_TEMPLATE_CATEGORY" val="diagram"/>
  <p:tag name="KSO_WM_TEMPLATE_INDEX" val="20198873"/>
  <p:tag name="KSO_WM_UNIT_LAYERLEVEL" val="1"/>
  <p:tag name="KSO_WM_TAG_VERSION" val="1.0"/>
  <p:tag name="KSO_WM_BEAUTIFY_FLAG" val="#wm#"/>
</p:tagLst>
</file>

<file path=ppt/tags/tag868.xml><?xml version="1.0" encoding="utf-8"?>
<p:tagLst xmlns:a="http://schemas.openxmlformats.org/drawingml/2006/main" xmlns:r="http://schemas.openxmlformats.org/officeDocument/2006/relationships" xmlns:p="http://schemas.openxmlformats.org/presentationml/2006/main">
  <p:tag name="KSO_WM_SLIDE_ID" val="custom20230314_9"/>
  <p:tag name="KSO_WM_TEMPLATE_SUBCATEGORY" val="29"/>
  <p:tag name="KSO_WM_TEMPLATE_MASTER_TYPE" val="0"/>
  <p:tag name="KSO_WM_TEMPLATE_COLOR_TYPE" val="0"/>
  <p:tag name="KSO_WM_SLIDE_ITEM_CNT" val="0"/>
  <p:tag name="KSO_WM_SLIDE_INDEX" val="9"/>
  <p:tag name="KSO_WM_TAG_VERSION" val="3.0"/>
  <p:tag name="KSO_WM_BEAUTIFY_FLAG" val="#wm#"/>
  <p:tag name="KSO_WM_TEMPLATE_CATEGORY" val="custom"/>
  <p:tag name="KSO_WM_TEMPLATE_INDEX" val="20230314"/>
  <p:tag name="KSO_WM_SLIDE_TYPE" val="endPage"/>
  <p:tag name="KSO_WM_SLIDE_SUBTYPE" val="pureTxt"/>
  <p:tag name="KSO_WM_SLIDE_LAYOUT" val="a_f"/>
  <p:tag name="KSO_WM_SLIDE_LAYOUT_CNT" val="1_1"/>
  <p:tag name="KSO_WM_SPECIAL_SOURCE" val="bdnull"/>
  <p:tag name="KSO_WM_SLIDE_CONTENT_AREA" val="{&quot;left&quot;:&quot;173.7&quot;,&quot;top&quot;:&quot;78.5&quot;,&quot;width&quot;:&quot;702.55&quot;,&quot;height&quot;:&quot;350.15&quot;}"/>
</p:tagLst>
</file>

<file path=ppt/tags/tag869.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1"/>
  <p:tag name="KSO_WM_UNIT_HIGHLIGHT" val="0"/>
  <p:tag name="KSO_WM_UNIT_COMPATIBLE" val="0"/>
  <p:tag name="KSO_WM_UNIT_DIAGRAM_ISNUMVISUAL" val="0"/>
  <p:tag name="KSO_WM_UNIT_DIAGRAM_ISREFERUNIT" val="0"/>
  <p:tag name="KSO_WM_UNIT_TYPE" val="a"/>
  <p:tag name="KSO_WM_UNIT_INDEX" val="1"/>
  <p:tag name="KSO_WM_UNIT_ID" val="custom20230314_9*a*1"/>
  <p:tag name="KSO_WM_TEMPLATE_CATEGORY" val="custom"/>
  <p:tag name="KSO_WM_TEMPLATE_INDEX" val="20230314"/>
  <p:tag name="KSO_WM_UNIT_LAYERLEVEL" val="1"/>
  <p:tag name="KSO_WM_TAG_VERSION" val="3.0"/>
  <p:tag name="KSO_WM_BEAUTIFY_FLAG" val="#wm#"/>
</p:tagLst>
</file>

<file path=ppt/tags/tag870.xml><?xml version="1.0" encoding="utf-8"?>
<p:tagLst xmlns:a="http://schemas.openxmlformats.org/drawingml/2006/main" xmlns:r="http://schemas.openxmlformats.org/officeDocument/2006/relationships" xmlns:p="http://schemas.openxmlformats.org/presentationml/2006/main">
  <p:tag name="KSO_WM_UNIT_SUBTYPE" val="b"/>
  <p:tag name="KSO_WM_UNIT_NOCLEAR" val="0"/>
  <p:tag name="KSO_WM_UNIT_VALUE" val="60"/>
  <p:tag name="KSO_WM_UNIT_HIGHLIGHT" val="0"/>
  <p:tag name="KSO_WM_UNIT_COMPATIBLE" val="0"/>
  <p:tag name="KSO_WM_UNIT_DIAGRAM_ISNUMVISUAL" val="0"/>
  <p:tag name="KSO_WM_UNIT_DIAGRAM_ISREFERUNIT" val="0"/>
  <p:tag name="KSO_WM_UNIT_TYPE" val="f"/>
  <p:tag name="KSO_WM_UNIT_INDEX" val="1"/>
  <p:tag name="KSO_WM_UNIT_ID" val="custom20230314_9*f*1"/>
  <p:tag name="KSO_WM_TEMPLATE_CATEGORY" val="custom"/>
  <p:tag name="KSO_WM_TEMPLATE_INDEX" val="20230314"/>
  <p:tag name="KSO_WM_UNIT_LAYERLEVEL" val="1"/>
  <p:tag name="KSO_WM_TAG_VERSION" val="3.0"/>
  <p:tag name="KSO_WM_BEAUTIFY_FLAG" val="#wm#"/>
</p:tagLst>
</file>

<file path=ppt/theme/theme1.xml><?xml version="1.0" encoding="utf-8"?>
<a:theme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Calibri"/>
        <a:ea typeface=""/>
        <a:cs typeface=""/>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自定义 23">
      <a:dk1>
        <a:srgbClr val="000000"/>
      </a:dk1>
      <a:lt1>
        <a:srgbClr val="FFFFFF"/>
      </a:lt1>
      <a:dk2>
        <a:srgbClr val="011163"/>
      </a:dk2>
      <a:lt2>
        <a:srgbClr val="FFFFFF"/>
      </a:lt2>
      <a:accent1>
        <a:srgbClr val="4864FC"/>
      </a:accent1>
      <a:accent2>
        <a:srgbClr val="6C5EDE"/>
      </a:accent2>
      <a:accent3>
        <a:srgbClr val="9059BF"/>
      </a:accent3>
      <a:accent4>
        <a:srgbClr val="B453A1"/>
      </a:accent4>
      <a:accent5>
        <a:srgbClr val="D84E82"/>
      </a:accent5>
      <a:accent6>
        <a:srgbClr val="FC4864"/>
      </a:accent6>
      <a:hlink>
        <a:srgbClr val="0563C1"/>
      </a:hlink>
      <a:folHlink>
        <a:srgbClr val="954D72"/>
      </a:folHlink>
    </a:clrScheme>
    <a:fontScheme name="自定义 18">
      <a:majorFont>
        <a:latin typeface="MiSans Heavy"/>
        <a:ea typeface="MiSans Heavy"/>
        <a:cs typeface=""/>
      </a:majorFont>
      <a:minorFont>
        <a:latin typeface="MiSans Normal"/>
        <a:ea typeface="MiSans Normal"/>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主题​​">
  <a:themeElements>
    <a:clrScheme name="自定义 16">
      <a:dk1>
        <a:srgbClr val="000000"/>
      </a:dk1>
      <a:lt1>
        <a:sysClr val="window" lastClr="FFFFFF"/>
      </a:lt1>
      <a:dk2>
        <a:srgbClr val="4D576B"/>
      </a:dk2>
      <a:lt2>
        <a:srgbClr val="FFFFFF"/>
      </a:lt2>
      <a:accent1>
        <a:srgbClr val="1F74AD"/>
      </a:accent1>
      <a:accent2>
        <a:srgbClr val="3498DB"/>
      </a:accent2>
      <a:accent3>
        <a:srgbClr val="1AA3AA"/>
      </a:accent3>
      <a:accent4>
        <a:srgbClr val="69A35B"/>
      </a:accent4>
      <a:accent5>
        <a:srgbClr val="9BBB59"/>
      </a:accent5>
      <a:accent6>
        <a:srgbClr val="FFC000"/>
      </a:accent6>
      <a:hlink>
        <a:srgbClr val="0563C1"/>
      </a:hlink>
      <a:folHlink>
        <a:srgbClr val="954F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4_Office 主题​​">
  <a:themeElements>
    <a:clrScheme name="关系图标准配色">
      <a:dk1>
        <a:srgbClr val="000000"/>
      </a:dk1>
      <a:lt1>
        <a:sysClr val="window" lastClr="FFFFFF"/>
      </a:lt1>
      <a:dk2>
        <a:srgbClr val="4D576B"/>
      </a:dk2>
      <a:lt2>
        <a:srgbClr val="FFFFFF"/>
      </a:lt2>
      <a:accent1>
        <a:srgbClr val="1F74AD"/>
      </a:accent1>
      <a:accent2>
        <a:srgbClr val="3498DB"/>
      </a:accent2>
      <a:accent3>
        <a:srgbClr val="1AA3AA"/>
      </a:accent3>
      <a:accent4>
        <a:srgbClr val="69A35B"/>
      </a:accent4>
      <a:accent5>
        <a:srgbClr val="9BBB59"/>
      </a:accent5>
      <a:accent6>
        <a:srgbClr val="FFC000"/>
      </a:accent6>
      <a:hlink>
        <a:srgbClr val="0563C1"/>
      </a:hlink>
      <a:folHlink>
        <a:srgbClr val="954F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6_Office 主题​​">
  <a:themeElements>
    <a:clrScheme name="自定义 297">
      <a:dk1>
        <a:sysClr val="windowText" lastClr="000000"/>
      </a:dk1>
      <a:lt1>
        <a:sysClr val="window" lastClr="FFFFFF"/>
      </a:lt1>
      <a:dk2>
        <a:srgbClr val="C6E1F2"/>
      </a:dk2>
      <a:lt2>
        <a:srgbClr val="FFFFFF"/>
      </a:lt2>
      <a:accent1>
        <a:srgbClr val="41A7DC"/>
      </a:accent1>
      <a:accent2>
        <a:srgbClr val="6BB3C8"/>
      </a:accent2>
      <a:accent3>
        <a:srgbClr val="7EBEAF"/>
      </a:accent3>
      <a:accent4>
        <a:srgbClr val="8FC892"/>
      </a:accent4>
      <a:accent5>
        <a:srgbClr val="9ED26D"/>
      </a:accent5>
      <a:accent6>
        <a:srgbClr val="ABDC30"/>
      </a:accent6>
      <a:hlink>
        <a:srgbClr val="0563C1"/>
      </a:hlink>
      <a:folHlink>
        <a:srgbClr val="954F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Office 主题​​">
  <a:themeElements>
    <a:clrScheme name="自定义 7">
      <a:dk1>
        <a:srgbClr val="000000"/>
      </a:dk1>
      <a:lt1>
        <a:sysClr val="window" lastClr="FFFFFF"/>
      </a:lt1>
      <a:dk2>
        <a:srgbClr val="4D576B"/>
      </a:dk2>
      <a:lt2>
        <a:srgbClr val="FFFFFF"/>
      </a:lt2>
      <a:accent1>
        <a:srgbClr val="1E6BC5"/>
      </a:accent1>
      <a:accent2>
        <a:srgbClr val="E34D4D"/>
      </a:accent2>
      <a:accent3>
        <a:srgbClr val="C5CFCF"/>
      </a:accent3>
      <a:accent4>
        <a:srgbClr val="1EAAE3"/>
      </a:accent4>
      <a:accent5>
        <a:srgbClr val="E36157"/>
      </a:accent5>
      <a:accent6>
        <a:srgbClr val="D5BE95"/>
      </a:accent6>
      <a:hlink>
        <a:srgbClr val="0563C1"/>
      </a:hlink>
      <a:folHlink>
        <a:srgbClr val="954F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炫彩扁平2">
      <a:dk1>
        <a:srgbClr val="000000"/>
      </a:dk1>
      <a:lt1>
        <a:srgbClr val="FFFFFF"/>
      </a:lt1>
      <a:dk2>
        <a:srgbClr val="768395"/>
      </a:dk2>
      <a:lt2>
        <a:srgbClr val="F0F0F0"/>
      </a:lt2>
      <a:accent1>
        <a:srgbClr val="83CAC4"/>
      </a:accent1>
      <a:accent2>
        <a:srgbClr val="1B6AA3"/>
      </a:accent2>
      <a:accent3>
        <a:srgbClr val="F47264"/>
      </a:accent3>
      <a:accent4>
        <a:srgbClr val="F8D35C"/>
      </a:accent4>
      <a:accent5>
        <a:srgbClr val="6DAA2C"/>
      </a:accent5>
      <a:accent6>
        <a:srgbClr val="AF90E6"/>
      </a:accent6>
      <a:hlink>
        <a:srgbClr val="83CAC4"/>
      </a:hlink>
      <a:folHlink>
        <a:srgbClr val="BFBFB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3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自定义 1">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5_Office 主题​​">
  <a:themeElements>
    <a:clrScheme name="A20200241">
      <a:dk1>
        <a:srgbClr val="000000"/>
      </a:dk1>
      <a:lt1>
        <a:srgbClr val="FFFFFF"/>
      </a:lt1>
      <a:dk2>
        <a:srgbClr val="0E1242"/>
      </a:dk2>
      <a:lt2>
        <a:srgbClr val="FFFFFF"/>
      </a:lt2>
      <a:accent1>
        <a:srgbClr val="0049CF"/>
      </a:accent1>
      <a:accent2>
        <a:srgbClr val="0076F8"/>
      </a:accent2>
      <a:accent3>
        <a:srgbClr val="0096F2"/>
      </a:accent3>
      <a:accent4>
        <a:srgbClr val="00B1C4"/>
      </a:accent4>
      <a:accent5>
        <a:srgbClr val="00C27D"/>
      </a:accent5>
      <a:accent6>
        <a:srgbClr val="00D01E"/>
      </a:accent6>
      <a:hlink>
        <a:srgbClr val="304FFE"/>
      </a:hlink>
      <a:folHlink>
        <a:srgbClr val="492067"/>
      </a:folHlink>
    </a:clrScheme>
    <a:fontScheme name="商务风">
      <a:majorFont>
        <a:latin typeface="微软雅黑"/>
        <a:ea typeface="汉仪旗黑-85S"/>
        <a:cs typeface=""/>
      </a:majorFont>
      <a:minorFont>
        <a:latin typeface="微软雅黑"/>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7_Office 主题​​">
  <a:themeElements>
    <a:clrScheme name="A20200241">
      <a:dk1>
        <a:srgbClr val="000000"/>
      </a:dk1>
      <a:lt1>
        <a:srgbClr val="FFFFFF"/>
      </a:lt1>
      <a:dk2>
        <a:srgbClr val="0E1242"/>
      </a:dk2>
      <a:lt2>
        <a:srgbClr val="FFFFFF"/>
      </a:lt2>
      <a:accent1>
        <a:srgbClr val="0049CF"/>
      </a:accent1>
      <a:accent2>
        <a:srgbClr val="0076F8"/>
      </a:accent2>
      <a:accent3>
        <a:srgbClr val="0096F2"/>
      </a:accent3>
      <a:accent4>
        <a:srgbClr val="00B1C4"/>
      </a:accent4>
      <a:accent5>
        <a:srgbClr val="00C27D"/>
      </a:accent5>
      <a:accent6>
        <a:srgbClr val="00D01E"/>
      </a:accent6>
      <a:hlink>
        <a:srgbClr val="304FFE"/>
      </a:hlink>
      <a:folHlink>
        <a:srgbClr val="492067"/>
      </a:folHlink>
    </a:clrScheme>
    <a:fontScheme name="商务风">
      <a:majorFont>
        <a:latin typeface="微软雅黑"/>
        <a:ea typeface="汉仪旗黑-85S"/>
        <a:cs typeface=""/>
      </a:majorFont>
      <a:minorFont>
        <a:latin typeface="微软雅黑"/>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炫彩扁平2">
    <a:dk1>
      <a:srgbClr val="000000"/>
    </a:dk1>
    <a:lt1>
      <a:srgbClr val="FFFFFF"/>
    </a:lt1>
    <a:dk2>
      <a:srgbClr val="768395"/>
    </a:dk2>
    <a:lt2>
      <a:srgbClr val="F0F0F0"/>
    </a:lt2>
    <a:accent1>
      <a:srgbClr val="83CAC4"/>
    </a:accent1>
    <a:accent2>
      <a:srgbClr val="1B6AA3"/>
    </a:accent2>
    <a:accent3>
      <a:srgbClr val="F47264"/>
    </a:accent3>
    <a:accent4>
      <a:srgbClr val="F8D35C"/>
    </a:accent4>
    <a:accent5>
      <a:srgbClr val="6DAA2C"/>
    </a:accent5>
    <a:accent6>
      <a:srgbClr val="AF90E6"/>
    </a:accent6>
    <a:hlink>
      <a:srgbClr val="83CAC4"/>
    </a:hlink>
    <a:folHlink>
      <a:srgbClr val="BFBFBF"/>
    </a:folHlink>
  </a:clrScheme>
</a:themeOverride>
</file>

<file path=docProps/app.xml><?xml version="1.0" encoding="utf-8"?>
<Properties xmlns="http://schemas.openxmlformats.org/officeDocument/2006/extended-properties" xmlns:vt="http://schemas.openxmlformats.org/officeDocument/2006/docPropsVTypes">
  <TotalTime>23</TotalTime>
  <Words>1334</Words>
  <Application>Microsoft Office PowerPoint</Application>
  <PresentationFormat>宽屏</PresentationFormat>
  <Paragraphs>131</Paragraphs>
  <Slides>14</Slides>
  <Notes>6</Notes>
  <HiddenSlides>0</HiddenSlides>
  <MMClips>0</MMClips>
  <ScaleCrop>false</ScaleCrop>
  <HeadingPairs>
    <vt:vector size="6" baseType="variant">
      <vt:variant>
        <vt:lpstr>已用的字体</vt:lpstr>
      </vt:variant>
      <vt:variant>
        <vt:i4>9</vt:i4>
      </vt:variant>
      <vt:variant>
        <vt:lpstr>主题</vt:lpstr>
      </vt:variant>
      <vt:variant>
        <vt:i4>10</vt:i4>
      </vt:variant>
      <vt:variant>
        <vt:lpstr>幻灯片标题</vt:lpstr>
      </vt:variant>
      <vt:variant>
        <vt:i4>14</vt:i4>
      </vt:variant>
    </vt:vector>
  </HeadingPairs>
  <TitlesOfParts>
    <vt:vector size="33" baseType="lpstr">
      <vt:lpstr>ITC Avant Garde Std Bk</vt:lpstr>
      <vt:lpstr>MiSans Heavy</vt:lpstr>
      <vt:lpstr>MiSans Normal</vt:lpstr>
      <vt:lpstr>等线</vt:lpstr>
      <vt:lpstr>汉仪旗黑-85S</vt:lpstr>
      <vt:lpstr>微软雅黑</vt:lpstr>
      <vt:lpstr>Arial</vt:lpstr>
      <vt:lpstr>Calibri</vt:lpstr>
      <vt:lpstr>Wingdings</vt:lpstr>
      <vt:lpstr>WPS</vt:lpstr>
      <vt:lpstr>Office 主题</vt:lpstr>
      <vt:lpstr>2_Office 主题​​</vt:lpstr>
      <vt:lpstr>4_Office 主题​​</vt:lpstr>
      <vt:lpstr>6_Office 主题​​</vt:lpstr>
      <vt:lpstr>1_Office 主题​​</vt:lpstr>
      <vt:lpstr>Office Theme</vt:lpstr>
      <vt:lpstr>3_Office 主题​​</vt:lpstr>
      <vt:lpstr>5_Office 主题​​</vt:lpstr>
      <vt:lpstr>7_Office 主题​​</vt:lpstr>
      <vt:lpstr>International Business Communication</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Intenational Business Communication</dc:title>
  <dc:creator>李银河</dc:creator>
  <cp:lastModifiedBy>襂驎 凯</cp:lastModifiedBy>
  <cp:revision>6</cp:revision>
  <dcterms:created xsi:type="dcterms:W3CDTF">2024-12-03T17:41:22Z</dcterms:created>
  <dcterms:modified xsi:type="dcterms:W3CDTF">2024-12-07T00:12:46Z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659B7858918B4809A67354863A26689D_13</vt:lpwstr>
  </property>
  <property fmtid="{D5CDD505-2E9C-101B-9397-08002B2CF9AE}" pid="3" name="KSOProductBuildVer">
    <vt:lpwstr>2052-12.9.0.19207</vt:lpwstr>
  </property>
</Properties>
</file>