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37"/>
  </p:notesMasterIdLst>
  <p:sldIdLst>
    <p:sldId id="257" r:id="rId2"/>
    <p:sldId id="298" r:id="rId3"/>
    <p:sldId id="289" r:id="rId4"/>
    <p:sldId id="290" r:id="rId5"/>
    <p:sldId id="302" r:id="rId6"/>
    <p:sldId id="287" r:id="rId7"/>
    <p:sldId id="288" r:id="rId8"/>
    <p:sldId id="297" r:id="rId9"/>
    <p:sldId id="292" r:id="rId10"/>
    <p:sldId id="291" r:id="rId11"/>
    <p:sldId id="259" r:id="rId12"/>
    <p:sldId id="260" r:id="rId13"/>
    <p:sldId id="281" r:id="rId14"/>
    <p:sldId id="282" r:id="rId15"/>
    <p:sldId id="261" r:id="rId16"/>
    <p:sldId id="262" r:id="rId17"/>
    <p:sldId id="283" r:id="rId18"/>
    <p:sldId id="263" r:id="rId19"/>
    <p:sldId id="264" r:id="rId20"/>
    <p:sldId id="265" r:id="rId21"/>
    <p:sldId id="284" r:id="rId22"/>
    <p:sldId id="266" r:id="rId23"/>
    <p:sldId id="267" r:id="rId24"/>
    <p:sldId id="268" r:id="rId25"/>
    <p:sldId id="269" r:id="rId26"/>
    <p:sldId id="270" r:id="rId27"/>
    <p:sldId id="271" r:id="rId28"/>
    <p:sldId id="275" r:id="rId29"/>
    <p:sldId id="279" r:id="rId30"/>
    <p:sldId id="285" r:id="rId31"/>
    <p:sldId id="286" r:id="rId32"/>
    <p:sldId id="300" r:id="rId33"/>
    <p:sldId id="301" r:id="rId34"/>
    <p:sldId id="303" r:id="rId35"/>
    <p:sldId id="304" r:id="rId36"/>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3300"/>
    <a:srgbClr val="66FF33"/>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BEA4D-532C-4DE6-B3FF-C030AB8F9135}" v="18" dt="2024-10-16T14:53:55.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17" autoAdjust="0"/>
    <p:restoredTop sz="94660"/>
  </p:normalViewPr>
  <p:slideViewPr>
    <p:cSldViewPr>
      <p:cViewPr varScale="1">
        <p:scale>
          <a:sx n="88" d="100"/>
          <a:sy n="88" d="100"/>
        </p:scale>
        <p:origin x="88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CF1BEA4D-532C-4DE6-B3FF-C030AB8F9135}"/>
    <pc:docChg chg="custSel addSld delSld modSld">
      <pc:chgData name="David Gardner" userId="32a3b49f-52b0-4a7d-8a0d-c44fdf742dfe" providerId="ADAL" clId="{CF1BEA4D-532C-4DE6-B3FF-C030AB8F9135}" dt="2024-10-16T15:03:19.672" v="928" actId="20577"/>
      <pc:docMkLst>
        <pc:docMk/>
      </pc:docMkLst>
      <pc:sldChg chg="addSp delSp modSp new mod modClrScheme chgLayout">
        <pc:chgData name="David Gardner" userId="32a3b49f-52b0-4a7d-8a0d-c44fdf742dfe" providerId="ADAL" clId="{CF1BEA4D-532C-4DE6-B3FF-C030AB8F9135}" dt="2024-10-16T14:56:39.262" v="719" actId="20577"/>
        <pc:sldMkLst>
          <pc:docMk/>
          <pc:sldMk cId="2486834685" sldId="303"/>
        </pc:sldMkLst>
        <pc:spChg chg="mod ord">
          <ac:chgData name="David Gardner" userId="32a3b49f-52b0-4a7d-8a0d-c44fdf742dfe" providerId="ADAL" clId="{CF1BEA4D-532C-4DE6-B3FF-C030AB8F9135}" dt="2024-10-16T14:51:30.267" v="637" actId="20577"/>
          <ac:spMkLst>
            <pc:docMk/>
            <pc:sldMk cId="2486834685" sldId="303"/>
            <ac:spMk id="2" creationId="{DD60F4C7-1C20-918A-85D4-618C0108BBD5}"/>
          </ac:spMkLst>
        </pc:spChg>
        <pc:spChg chg="mod ord">
          <ac:chgData name="David Gardner" userId="32a3b49f-52b0-4a7d-8a0d-c44fdf742dfe" providerId="ADAL" clId="{CF1BEA4D-532C-4DE6-B3FF-C030AB8F9135}" dt="2024-10-16T14:56:14.192" v="718" actId="20577"/>
          <ac:spMkLst>
            <pc:docMk/>
            <pc:sldMk cId="2486834685" sldId="303"/>
            <ac:spMk id="3" creationId="{DC268B37-98B6-8322-63AA-59101BC7300B}"/>
          </ac:spMkLst>
        </pc:spChg>
        <pc:spChg chg="add mod ord">
          <ac:chgData name="David Gardner" userId="32a3b49f-52b0-4a7d-8a0d-c44fdf742dfe" providerId="ADAL" clId="{CF1BEA4D-532C-4DE6-B3FF-C030AB8F9135}" dt="2024-10-16T14:56:39.262" v="719" actId="20577"/>
          <ac:spMkLst>
            <pc:docMk/>
            <pc:sldMk cId="2486834685" sldId="303"/>
            <ac:spMk id="4" creationId="{9DE3E0CB-E0E3-D355-EE85-23FEF2B792F8}"/>
          </ac:spMkLst>
        </pc:spChg>
        <pc:spChg chg="add del mod ord">
          <ac:chgData name="David Gardner" userId="32a3b49f-52b0-4a7d-8a0d-c44fdf742dfe" providerId="ADAL" clId="{CF1BEA4D-532C-4DE6-B3FF-C030AB8F9135}" dt="2024-10-16T14:50:53.771" v="610" actId="478"/>
          <ac:spMkLst>
            <pc:docMk/>
            <pc:sldMk cId="2486834685" sldId="303"/>
            <ac:spMk id="5" creationId="{0EA544B5-13D6-20AB-2328-AB29ED00972B}"/>
          </ac:spMkLst>
        </pc:spChg>
        <pc:spChg chg="add del mod ord">
          <ac:chgData name="David Gardner" userId="32a3b49f-52b0-4a7d-8a0d-c44fdf742dfe" providerId="ADAL" clId="{CF1BEA4D-532C-4DE6-B3FF-C030AB8F9135}" dt="2024-10-16T14:47:05.521" v="522" actId="700"/>
          <ac:spMkLst>
            <pc:docMk/>
            <pc:sldMk cId="2486834685" sldId="303"/>
            <ac:spMk id="6" creationId="{4D3BCC90-BAE0-F51E-C95A-4709DEF9083D}"/>
          </ac:spMkLst>
        </pc:spChg>
      </pc:sldChg>
      <pc:sldChg chg="modSp new mod">
        <pc:chgData name="David Gardner" userId="32a3b49f-52b0-4a7d-8a0d-c44fdf742dfe" providerId="ADAL" clId="{CF1BEA4D-532C-4DE6-B3FF-C030AB8F9135}" dt="2024-10-16T15:03:19.672" v="928" actId="20577"/>
        <pc:sldMkLst>
          <pc:docMk/>
          <pc:sldMk cId="3509241233" sldId="304"/>
        </pc:sldMkLst>
        <pc:spChg chg="mod">
          <ac:chgData name="David Gardner" userId="32a3b49f-52b0-4a7d-8a0d-c44fdf742dfe" providerId="ADAL" clId="{CF1BEA4D-532C-4DE6-B3FF-C030AB8F9135}" dt="2024-10-16T14:57:52.348" v="749" actId="20577"/>
          <ac:spMkLst>
            <pc:docMk/>
            <pc:sldMk cId="3509241233" sldId="304"/>
            <ac:spMk id="2" creationId="{5BF345F5-7FDA-30C4-1CFD-55A340376786}"/>
          </ac:spMkLst>
        </pc:spChg>
        <pc:spChg chg="mod">
          <ac:chgData name="David Gardner" userId="32a3b49f-52b0-4a7d-8a0d-c44fdf742dfe" providerId="ADAL" clId="{CF1BEA4D-532C-4DE6-B3FF-C030AB8F9135}" dt="2024-10-16T15:03:19.672" v="928" actId="20577"/>
          <ac:spMkLst>
            <pc:docMk/>
            <pc:sldMk cId="3509241233" sldId="304"/>
            <ac:spMk id="3" creationId="{33A25BF2-7E21-6DAA-E81D-40B573942137}"/>
          </ac:spMkLst>
        </pc:spChg>
      </pc:sldChg>
      <pc:sldChg chg="addSp delSp modSp new del mod modClrScheme chgLayout">
        <pc:chgData name="David Gardner" userId="32a3b49f-52b0-4a7d-8a0d-c44fdf742dfe" providerId="ADAL" clId="{CF1BEA4D-532C-4DE6-B3FF-C030AB8F9135}" dt="2024-10-16T14:52:44.244" v="689" actId="47"/>
        <pc:sldMkLst>
          <pc:docMk/>
          <pc:sldMk cId="4163149120" sldId="304"/>
        </pc:sldMkLst>
        <pc:spChg chg="del mod ord">
          <ac:chgData name="David Gardner" userId="32a3b49f-52b0-4a7d-8a0d-c44fdf742dfe" providerId="ADAL" clId="{CF1BEA4D-532C-4DE6-B3FF-C030AB8F9135}" dt="2024-10-16T14:46:47.187" v="519" actId="700"/>
          <ac:spMkLst>
            <pc:docMk/>
            <pc:sldMk cId="4163149120" sldId="304"/>
            <ac:spMk id="2" creationId="{FA40F05E-9017-C042-F8E2-ABBC2C62F934}"/>
          </ac:spMkLst>
        </pc:spChg>
        <pc:spChg chg="del">
          <ac:chgData name="David Gardner" userId="32a3b49f-52b0-4a7d-8a0d-c44fdf742dfe" providerId="ADAL" clId="{CF1BEA4D-532C-4DE6-B3FF-C030AB8F9135}" dt="2024-10-16T14:46:47.187" v="519" actId="700"/>
          <ac:spMkLst>
            <pc:docMk/>
            <pc:sldMk cId="4163149120" sldId="304"/>
            <ac:spMk id="3" creationId="{073CDF2D-2E10-41C8-54A2-3B054AAA98B4}"/>
          </ac:spMkLst>
        </pc:spChg>
        <pc:spChg chg="del mod ord">
          <ac:chgData name="David Gardner" userId="32a3b49f-52b0-4a7d-8a0d-c44fdf742dfe" providerId="ADAL" clId="{CF1BEA4D-532C-4DE6-B3FF-C030AB8F9135}" dt="2024-10-16T14:46:47.187" v="519" actId="700"/>
          <ac:spMkLst>
            <pc:docMk/>
            <pc:sldMk cId="4163149120" sldId="304"/>
            <ac:spMk id="4" creationId="{C66F71BF-D264-124D-5287-1DAD13BE8712}"/>
          </ac:spMkLst>
        </pc:spChg>
        <pc:spChg chg="del">
          <ac:chgData name="David Gardner" userId="32a3b49f-52b0-4a7d-8a0d-c44fdf742dfe" providerId="ADAL" clId="{CF1BEA4D-532C-4DE6-B3FF-C030AB8F9135}" dt="2024-10-16T14:46:47.187" v="519" actId="700"/>
          <ac:spMkLst>
            <pc:docMk/>
            <pc:sldMk cId="4163149120" sldId="304"/>
            <ac:spMk id="5" creationId="{12DFDB27-1B28-7822-F704-AEBAAECF46FF}"/>
          </ac:spMkLst>
        </pc:spChg>
        <pc:spChg chg="del">
          <ac:chgData name="David Gardner" userId="32a3b49f-52b0-4a7d-8a0d-c44fdf742dfe" providerId="ADAL" clId="{CF1BEA4D-532C-4DE6-B3FF-C030AB8F9135}" dt="2024-10-16T14:46:47.187" v="519" actId="700"/>
          <ac:spMkLst>
            <pc:docMk/>
            <pc:sldMk cId="4163149120" sldId="304"/>
            <ac:spMk id="6" creationId="{9ACD6995-805D-F40D-DB8D-001E4A2357E8}"/>
          </ac:spMkLst>
        </pc:spChg>
        <pc:spChg chg="add mod ord">
          <ac:chgData name="David Gardner" userId="32a3b49f-52b0-4a7d-8a0d-c44fdf742dfe" providerId="ADAL" clId="{CF1BEA4D-532C-4DE6-B3FF-C030AB8F9135}" dt="2024-10-16T14:50:35.819" v="602" actId="21"/>
          <ac:spMkLst>
            <pc:docMk/>
            <pc:sldMk cId="4163149120" sldId="304"/>
            <ac:spMk id="7" creationId="{47A4B064-95F9-0333-E1B2-6FC8E7E4C7CB}"/>
          </ac:spMkLst>
        </pc:spChg>
        <pc:spChg chg="add mod ord">
          <ac:chgData name="David Gardner" userId="32a3b49f-52b0-4a7d-8a0d-c44fdf742dfe" providerId="ADAL" clId="{CF1BEA4D-532C-4DE6-B3FF-C030AB8F9135}" dt="2024-10-16T14:49:52.802" v="575" actId="21"/>
          <ac:spMkLst>
            <pc:docMk/>
            <pc:sldMk cId="4163149120" sldId="304"/>
            <ac:spMk id="8" creationId="{A247E63E-330F-0DAE-5F9D-9FABC69C8A3D}"/>
          </ac:spMkLst>
        </pc:spChg>
      </pc:sldChg>
      <pc:sldChg chg="delSp modSp new del mod">
        <pc:chgData name="David Gardner" userId="32a3b49f-52b0-4a7d-8a0d-c44fdf742dfe" providerId="ADAL" clId="{CF1BEA4D-532C-4DE6-B3FF-C030AB8F9135}" dt="2024-10-16T14:54:14.040" v="717" actId="47"/>
        <pc:sldMkLst>
          <pc:docMk/>
          <pc:sldMk cId="1410998532" sldId="305"/>
        </pc:sldMkLst>
        <pc:spChg chg="del mod">
          <ac:chgData name="David Gardner" userId="32a3b49f-52b0-4a7d-8a0d-c44fdf742dfe" providerId="ADAL" clId="{CF1BEA4D-532C-4DE6-B3FF-C030AB8F9135}" dt="2024-10-16T14:53:55.532" v="692" actId="478"/>
          <ac:spMkLst>
            <pc:docMk/>
            <pc:sldMk cId="1410998532" sldId="305"/>
            <ac:spMk id="2" creationId="{2B68875B-3478-769B-F239-18883917B670}"/>
          </ac:spMkLst>
        </pc:spChg>
        <pc:spChg chg="mod">
          <ac:chgData name="David Gardner" userId="32a3b49f-52b0-4a7d-8a0d-c44fdf742dfe" providerId="ADAL" clId="{CF1BEA4D-532C-4DE6-B3FF-C030AB8F9135}" dt="2024-10-16T14:54:11.095" v="716" actId="20577"/>
          <ac:spMkLst>
            <pc:docMk/>
            <pc:sldMk cId="1410998532" sldId="305"/>
            <ac:spMk id="3" creationId="{C728068F-D853-710A-A33A-2BEC0B15683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F08D30B-E16B-0580-1773-4C90C6F979B3}"/>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en-US"/>
          </a:p>
        </p:txBody>
      </p:sp>
      <p:sp>
        <p:nvSpPr>
          <p:cNvPr id="27651" name="Rectangle 3">
            <a:extLst>
              <a:ext uri="{FF2B5EF4-FFF2-40B4-BE49-F238E27FC236}">
                <a16:creationId xmlns:a16="http://schemas.microsoft.com/office/drawing/2014/main" id="{6E91CA14-7395-BC2B-0A65-31C5C930EAE2}"/>
              </a:ext>
            </a:extLst>
          </p:cNvPr>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en-US"/>
          </a:p>
        </p:txBody>
      </p:sp>
      <p:sp>
        <p:nvSpPr>
          <p:cNvPr id="4100" name="Rectangle 4">
            <a:extLst>
              <a:ext uri="{FF2B5EF4-FFF2-40B4-BE49-F238E27FC236}">
                <a16:creationId xmlns:a16="http://schemas.microsoft.com/office/drawing/2014/main" id="{58660FC9-7D4C-2C7F-7F25-D0B5ABD0CCD9}"/>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7653" name="Rectangle 5">
            <a:extLst>
              <a:ext uri="{FF2B5EF4-FFF2-40B4-BE49-F238E27FC236}">
                <a16:creationId xmlns:a16="http://schemas.microsoft.com/office/drawing/2014/main" id="{4E12A97A-BF50-A7C0-F063-ECBA240862B5}"/>
              </a:ext>
            </a:extLst>
          </p:cNvPr>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7654" name="Rectangle 6">
            <a:extLst>
              <a:ext uri="{FF2B5EF4-FFF2-40B4-BE49-F238E27FC236}">
                <a16:creationId xmlns:a16="http://schemas.microsoft.com/office/drawing/2014/main" id="{2939C0BA-4E9B-3F95-B68F-8E48045182DB}"/>
              </a:ext>
            </a:extLst>
          </p:cNvPr>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en-US"/>
          </a:p>
        </p:txBody>
      </p:sp>
      <p:sp>
        <p:nvSpPr>
          <p:cNvPr id="27655" name="Rectangle 7">
            <a:extLst>
              <a:ext uri="{FF2B5EF4-FFF2-40B4-BE49-F238E27FC236}">
                <a16:creationId xmlns:a16="http://schemas.microsoft.com/office/drawing/2014/main" id="{501BEE21-9D60-26BD-183C-1B578E20CAEE}"/>
              </a:ext>
            </a:extLst>
          </p:cNvPr>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5CEFC4D-8AE5-4005-A45A-1BA80BDB6C4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28E9DA9D-9554-8A0D-1687-5B32960BFFD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870D8E-041C-482A-92E1-C07D48E239A0}" type="slidenum">
              <a:rPr lang="en-GB" altLang="en-US" smtClean="0"/>
              <a:pPr>
                <a:spcBef>
                  <a:spcPct val="0"/>
                </a:spcBef>
              </a:pPr>
              <a:t>13</a:t>
            </a:fld>
            <a:endParaRPr lang="en-GB" altLang="en-US"/>
          </a:p>
        </p:txBody>
      </p:sp>
      <p:sp>
        <p:nvSpPr>
          <p:cNvPr id="17411" name="Rectangle 2">
            <a:extLst>
              <a:ext uri="{FF2B5EF4-FFF2-40B4-BE49-F238E27FC236}">
                <a16:creationId xmlns:a16="http://schemas.microsoft.com/office/drawing/2014/main" id="{F35EF233-DFCD-B474-E154-2B5F232EB9B3}"/>
              </a:ext>
            </a:extLst>
          </p:cNvPr>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7412" name="Rectangle 3">
            <a:extLst>
              <a:ext uri="{FF2B5EF4-FFF2-40B4-BE49-F238E27FC236}">
                <a16:creationId xmlns:a16="http://schemas.microsoft.com/office/drawing/2014/main" id="{762EF285-B1E6-9539-8ADD-213E6DC59892}"/>
              </a:ext>
            </a:extLst>
          </p:cNvPr>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a:spcBef>
                <a:spcPct val="0"/>
              </a:spcBef>
            </a:pPr>
            <a:r>
              <a:rPr lang="en-US" altLang="en-US" sz="1000" i="1">
                <a:latin typeface="Times New Roman" panose="02020603050405020304" pitchFamily="18" charset="0"/>
              </a:rPr>
              <a:t>13</a:t>
            </a:r>
          </a:p>
        </p:txBody>
      </p:sp>
      <p:sp>
        <p:nvSpPr>
          <p:cNvPr id="17413" name="Rectangle 4">
            <a:extLst>
              <a:ext uri="{FF2B5EF4-FFF2-40B4-BE49-F238E27FC236}">
                <a16:creationId xmlns:a16="http://schemas.microsoft.com/office/drawing/2014/main" id="{2CECFEA7-A3F0-F0C7-4AF2-C0CC6EDCAC7F}"/>
              </a:ext>
            </a:extLst>
          </p:cNvPr>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7414" name="Rectangle 5">
            <a:extLst>
              <a:ext uri="{FF2B5EF4-FFF2-40B4-BE49-F238E27FC236}">
                <a16:creationId xmlns:a16="http://schemas.microsoft.com/office/drawing/2014/main" id="{FA001B26-68B7-30FA-AE48-B10254221009}"/>
              </a:ext>
            </a:extLst>
          </p:cNvPr>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7415" name="Rectangle 6">
            <a:extLst>
              <a:ext uri="{FF2B5EF4-FFF2-40B4-BE49-F238E27FC236}">
                <a16:creationId xmlns:a16="http://schemas.microsoft.com/office/drawing/2014/main" id="{6AFBC43B-C3F6-DD74-8E31-51C93D353A1C}"/>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r>
              <a:rPr lang="en-US" altLang="en-US">
                <a:latin typeface="Arial" panose="020B0604020202020204" pitchFamily="34" charset="0"/>
              </a:rPr>
              <a:t>Explain the calculation of WHR</a:t>
            </a:r>
          </a:p>
        </p:txBody>
      </p:sp>
      <p:sp>
        <p:nvSpPr>
          <p:cNvPr id="17416" name="Rectangle 7">
            <a:extLst>
              <a:ext uri="{FF2B5EF4-FFF2-40B4-BE49-F238E27FC236}">
                <a16:creationId xmlns:a16="http://schemas.microsoft.com/office/drawing/2014/main" id="{040DCDE3-F316-0C0C-DA13-14DE6260CFB9}"/>
              </a:ext>
            </a:extLst>
          </p:cNvPr>
          <p:cNvSpPr>
            <a:spLocks noGrp="1" noRot="1" noChangeAspect="1" noChangeArrowheads="1" noTextEdit="1"/>
          </p:cNvSpPr>
          <p:nvPr>
            <p:ph type="sldImg"/>
          </p:nvPr>
        </p:nvSpPr>
        <p:spPr>
          <a:xfrm>
            <a:off x="1150938" y="692150"/>
            <a:ext cx="4556125" cy="3416300"/>
          </a:xfrm>
          <a:ln w="12700" cap="flat">
            <a:solidFill>
              <a:schemeClr val="tx1"/>
            </a:solidFill>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EC03A63A-B952-8922-4FCA-CFB3ACBEF9F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36202F1-A96E-464C-8CE2-800F2823D422}" type="slidenum">
              <a:rPr lang="en-GB" altLang="en-US" smtClean="0"/>
              <a:pPr>
                <a:spcBef>
                  <a:spcPct val="0"/>
                </a:spcBef>
              </a:pPr>
              <a:t>14</a:t>
            </a:fld>
            <a:endParaRPr lang="en-GB" altLang="en-US"/>
          </a:p>
        </p:txBody>
      </p:sp>
      <p:sp>
        <p:nvSpPr>
          <p:cNvPr id="19459" name="Rectangle 2">
            <a:extLst>
              <a:ext uri="{FF2B5EF4-FFF2-40B4-BE49-F238E27FC236}">
                <a16:creationId xmlns:a16="http://schemas.microsoft.com/office/drawing/2014/main" id="{7D845EDA-A386-94E2-5447-AD75D90E8635}"/>
              </a:ext>
            </a:extLst>
          </p:cNvPr>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9460" name="Rectangle 3">
            <a:extLst>
              <a:ext uri="{FF2B5EF4-FFF2-40B4-BE49-F238E27FC236}">
                <a16:creationId xmlns:a16="http://schemas.microsoft.com/office/drawing/2014/main" id="{73F9ABD1-7334-B68B-DD72-F4EAECB062FD}"/>
              </a:ext>
            </a:extLst>
          </p:cNvPr>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a:spcBef>
                <a:spcPct val="0"/>
              </a:spcBef>
            </a:pPr>
            <a:r>
              <a:rPr lang="en-US" altLang="en-US" sz="1000" i="1">
                <a:latin typeface="Times New Roman" panose="02020603050405020304" pitchFamily="18" charset="0"/>
              </a:rPr>
              <a:t>14</a:t>
            </a:r>
          </a:p>
        </p:txBody>
      </p:sp>
      <p:sp>
        <p:nvSpPr>
          <p:cNvPr id="19461" name="Rectangle 4">
            <a:extLst>
              <a:ext uri="{FF2B5EF4-FFF2-40B4-BE49-F238E27FC236}">
                <a16:creationId xmlns:a16="http://schemas.microsoft.com/office/drawing/2014/main" id="{0731231F-876F-C961-B753-823D47EF5A99}"/>
              </a:ext>
            </a:extLst>
          </p:cNvPr>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9462" name="Rectangle 5">
            <a:extLst>
              <a:ext uri="{FF2B5EF4-FFF2-40B4-BE49-F238E27FC236}">
                <a16:creationId xmlns:a16="http://schemas.microsoft.com/office/drawing/2014/main" id="{466CF4AB-3859-392B-67A4-A00258CA1CBB}"/>
              </a:ext>
            </a:extLst>
          </p:cNvPr>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9463" name="Rectangle 6">
            <a:extLst>
              <a:ext uri="{FF2B5EF4-FFF2-40B4-BE49-F238E27FC236}">
                <a16:creationId xmlns:a16="http://schemas.microsoft.com/office/drawing/2014/main" id="{71554959-5C17-72A1-0D29-9F90D9240693}"/>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r>
              <a:rPr lang="en-US" altLang="en-US">
                <a:latin typeface="Arial" panose="020B0604020202020204" pitchFamily="34" charset="0"/>
              </a:rPr>
              <a:t>Review health consequences associated with abdominal body fat</a:t>
            </a:r>
          </a:p>
        </p:txBody>
      </p:sp>
      <p:sp>
        <p:nvSpPr>
          <p:cNvPr id="19464" name="Rectangle 7">
            <a:extLst>
              <a:ext uri="{FF2B5EF4-FFF2-40B4-BE49-F238E27FC236}">
                <a16:creationId xmlns:a16="http://schemas.microsoft.com/office/drawing/2014/main" id="{1C80C954-46CC-56EC-DE22-D12B40854246}"/>
              </a:ext>
            </a:extLst>
          </p:cNvPr>
          <p:cNvSpPr>
            <a:spLocks noGrp="1" noRot="1" noChangeAspect="1" noChangeArrowheads="1" noTextEdit="1"/>
          </p:cNvSpPr>
          <p:nvPr>
            <p:ph type="sldImg"/>
          </p:nvPr>
        </p:nvSpPr>
        <p:spPr>
          <a:xfrm>
            <a:off x="1150938" y="692150"/>
            <a:ext cx="4556125" cy="3416300"/>
          </a:xfrm>
          <a:ln w="12700" cap="flat">
            <a:solidFill>
              <a:schemeClr val="tx1"/>
            </a:solidFill>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1CA19636-790F-FAF7-79CA-DA2142E59BE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A1D8EAD-53D9-4593-AAFF-E63BF7ADEE85}" type="slidenum">
              <a:rPr lang="en-GB" altLang="en-US" smtClean="0"/>
              <a:pPr>
                <a:spcBef>
                  <a:spcPct val="0"/>
                </a:spcBef>
              </a:pPr>
              <a:t>17</a:t>
            </a:fld>
            <a:endParaRPr lang="en-GB" altLang="en-US"/>
          </a:p>
        </p:txBody>
      </p:sp>
      <p:sp>
        <p:nvSpPr>
          <p:cNvPr id="23555" name="Rectangle 2">
            <a:extLst>
              <a:ext uri="{FF2B5EF4-FFF2-40B4-BE49-F238E27FC236}">
                <a16:creationId xmlns:a16="http://schemas.microsoft.com/office/drawing/2014/main" id="{B3984F83-1B3A-BBC9-A723-66F3856AE2A9}"/>
              </a:ext>
            </a:extLst>
          </p:cNvPr>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23556" name="Rectangle 3">
            <a:extLst>
              <a:ext uri="{FF2B5EF4-FFF2-40B4-BE49-F238E27FC236}">
                <a16:creationId xmlns:a16="http://schemas.microsoft.com/office/drawing/2014/main" id="{7BF1EC90-DAE4-BDFF-F3FB-BBE4C9AEC7E9}"/>
              </a:ext>
            </a:extLst>
          </p:cNvPr>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a:spcBef>
                <a:spcPct val="0"/>
              </a:spcBef>
            </a:pPr>
            <a:r>
              <a:rPr lang="en-US" altLang="en-US" sz="1000" i="1">
                <a:latin typeface="Times New Roman" panose="02020603050405020304" pitchFamily="18" charset="0"/>
              </a:rPr>
              <a:t>6</a:t>
            </a:r>
          </a:p>
        </p:txBody>
      </p:sp>
      <p:sp>
        <p:nvSpPr>
          <p:cNvPr id="23557" name="Rectangle 4">
            <a:extLst>
              <a:ext uri="{FF2B5EF4-FFF2-40B4-BE49-F238E27FC236}">
                <a16:creationId xmlns:a16="http://schemas.microsoft.com/office/drawing/2014/main" id="{B25F5662-332D-2685-019A-62FAB6342B41}"/>
              </a:ext>
            </a:extLst>
          </p:cNvPr>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23558" name="Rectangle 5">
            <a:extLst>
              <a:ext uri="{FF2B5EF4-FFF2-40B4-BE49-F238E27FC236}">
                <a16:creationId xmlns:a16="http://schemas.microsoft.com/office/drawing/2014/main" id="{056AF0FB-3E96-CFBD-E1E9-FC10D14C26F4}"/>
              </a:ext>
            </a:extLst>
          </p:cNvPr>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23559" name="Rectangle 6">
            <a:extLst>
              <a:ext uri="{FF2B5EF4-FFF2-40B4-BE49-F238E27FC236}">
                <a16:creationId xmlns:a16="http://schemas.microsoft.com/office/drawing/2014/main" id="{C4494BE1-423C-9820-C5FA-F93E37F25A16}"/>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endParaRPr lang="en-US" altLang="en-US">
              <a:latin typeface="Arial" panose="020B0604020202020204" pitchFamily="34" charset="0"/>
            </a:endParaRPr>
          </a:p>
        </p:txBody>
      </p:sp>
      <p:sp>
        <p:nvSpPr>
          <p:cNvPr id="23560" name="Rectangle 7">
            <a:extLst>
              <a:ext uri="{FF2B5EF4-FFF2-40B4-BE49-F238E27FC236}">
                <a16:creationId xmlns:a16="http://schemas.microsoft.com/office/drawing/2014/main" id="{36AD7BA8-045C-428A-1AB6-44E3A878B92D}"/>
              </a:ext>
            </a:extLst>
          </p:cNvPr>
          <p:cNvSpPr>
            <a:spLocks noGrp="1" noRot="1" noChangeAspect="1" noChangeArrowheads="1" noTextEdit="1"/>
          </p:cNvSpPr>
          <p:nvPr>
            <p:ph type="sldImg"/>
          </p:nvPr>
        </p:nvSpPr>
        <p:spPr>
          <a:xfrm>
            <a:off x="1150938" y="692150"/>
            <a:ext cx="4556125" cy="3416300"/>
          </a:xfrm>
          <a:ln w="12700" cap="flat">
            <a:solidFill>
              <a:schemeClr val="tx1"/>
            </a:solidFill>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A1EF7C3C-E2C3-B03A-C9D1-4D7C7AAADFF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CB9E7F8-B8C7-4652-836D-657497704244}" type="slidenum">
              <a:rPr lang="en-GB" altLang="en-US" smtClean="0"/>
              <a:pPr>
                <a:spcBef>
                  <a:spcPct val="0"/>
                </a:spcBef>
              </a:pPr>
              <a:t>28</a:t>
            </a:fld>
            <a:endParaRPr lang="en-GB" altLang="en-US"/>
          </a:p>
        </p:txBody>
      </p:sp>
      <p:sp>
        <p:nvSpPr>
          <p:cNvPr id="35843" name="Rectangle 2">
            <a:extLst>
              <a:ext uri="{FF2B5EF4-FFF2-40B4-BE49-F238E27FC236}">
                <a16:creationId xmlns:a16="http://schemas.microsoft.com/office/drawing/2014/main" id="{8ABCAD1A-60F7-8E32-2CDE-7BC0EF475195}"/>
              </a:ext>
            </a:extLst>
          </p:cNvPr>
          <p:cNvSpPr>
            <a:spLocks noGrp="1" noRot="1" noChangeAspect="1" noChangeArrowheads="1" noTextEdit="1"/>
          </p:cNvSpPr>
          <p:nvPr>
            <p:ph type="sldImg"/>
          </p:nvPr>
        </p:nvSpPr>
        <p:spPr>
          <a:xfrm>
            <a:off x="1150938" y="692150"/>
            <a:ext cx="4556125" cy="3416300"/>
          </a:xfrm>
          <a:ln/>
        </p:spPr>
      </p:sp>
      <p:sp>
        <p:nvSpPr>
          <p:cNvPr id="35844" name="Rectangle 3">
            <a:extLst>
              <a:ext uri="{FF2B5EF4-FFF2-40B4-BE49-F238E27FC236}">
                <a16:creationId xmlns:a16="http://schemas.microsoft.com/office/drawing/2014/main" id="{A24DDB5E-01BF-4FDC-DB64-8CDE6C2942EB}"/>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constantly feeling cold, bloodshot eyes with dark circles, finger calluses, dizziness, weakness, lackluster hair, moodiness, insomnia, no menstruation, swollen glands, weight loss, sore throat, or dry skin. Some of the long-term effects include extreme weight loss, gastrointestinal pain, diarrhea and/or constipation, malnutrition, loss of tooth enamel, metabolism disruption, heart attack, electrolyte imbalance, permanent damage to internal organs, kidney failure, and death.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7841E524-9243-B415-B078-4B45050BABC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008C43-B0C5-4FF2-B287-FF91213B9AF6}" type="slidenum">
              <a:rPr lang="en-GB" altLang="en-US" smtClean="0"/>
              <a:pPr>
                <a:spcBef>
                  <a:spcPct val="0"/>
                </a:spcBef>
              </a:pPr>
              <a:t>29</a:t>
            </a:fld>
            <a:endParaRPr lang="en-GB" altLang="en-US"/>
          </a:p>
        </p:txBody>
      </p:sp>
      <p:sp>
        <p:nvSpPr>
          <p:cNvPr id="37891" name="Rectangle 2">
            <a:extLst>
              <a:ext uri="{FF2B5EF4-FFF2-40B4-BE49-F238E27FC236}">
                <a16:creationId xmlns:a16="http://schemas.microsoft.com/office/drawing/2014/main" id="{F2447520-49CE-5BDC-EC18-EBB5160153CA}"/>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D8467880-698A-E64A-BC7F-039B3DDC9E93}"/>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A small group of people have a difficult time gaining weight due to metabolism, activity level, or stress. Factors to adjust for weight gain include: </a:t>
            </a:r>
          </a:p>
          <a:p>
            <a:pPr eaLnBrk="1" hangingPunct="1"/>
            <a:r>
              <a:rPr lang="en-US" altLang="en-US">
                <a:latin typeface="Arial" panose="020B0604020202020204" pitchFamily="34" charset="0"/>
              </a:rPr>
              <a:t>Exercise: cut back if too much</a:t>
            </a:r>
          </a:p>
          <a:p>
            <a:pPr eaLnBrk="1" hangingPunct="1"/>
            <a:r>
              <a:rPr lang="en-US" altLang="en-US">
                <a:latin typeface="Arial" panose="020B0604020202020204" pitchFamily="34" charset="0"/>
              </a:rPr>
              <a:t>Calories: Higher calorie snacks</a:t>
            </a:r>
          </a:p>
          <a:p>
            <a:pPr eaLnBrk="1" hangingPunct="1"/>
            <a:r>
              <a:rPr lang="en-US" altLang="en-US">
                <a:latin typeface="Arial" panose="020B0604020202020204" pitchFamily="34" charset="0"/>
              </a:rPr>
              <a:t>Supplement your diet with high calorie drinks that have a healthy balance of nutrients. </a:t>
            </a:r>
          </a:p>
          <a:p>
            <a:pPr eaLnBrk="1" hangingPunct="1"/>
            <a:r>
              <a:rPr lang="en-US" altLang="en-US">
                <a:latin typeface="Arial" panose="020B0604020202020204" pitchFamily="34" charset="0"/>
              </a:rPr>
              <a:t>Relax: slow down get more rest, control stress.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330651-1502-4BCB-F680-F00025EB80AF}"/>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FE1A61E-15C4-40D7-692D-2E6E7A466DAA}"/>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F310D39-1939-2D93-BA4D-C8BEAB424DBA}"/>
              </a:ext>
            </a:extLst>
          </p:cNvPr>
          <p:cNvSpPr>
            <a:spLocks noGrp="1"/>
          </p:cNvSpPr>
          <p:nvPr>
            <p:ph type="sldNum" sz="quarter" idx="12"/>
          </p:nvPr>
        </p:nvSpPr>
        <p:spPr/>
        <p:txBody>
          <a:bodyPr/>
          <a:lstStyle>
            <a:lvl1pPr>
              <a:defRPr/>
            </a:lvl1pPr>
          </a:lstStyle>
          <a:p>
            <a:pPr>
              <a:defRPr/>
            </a:pPr>
            <a:fld id="{91DA5B17-A5C4-4E30-98B8-181C5F2AED5A}" type="slidenum">
              <a:rPr lang="en-GB" altLang="en-US"/>
              <a:pPr>
                <a:defRPr/>
              </a:pPr>
              <a:t>‹#›</a:t>
            </a:fld>
            <a:endParaRPr lang="en-GB" altLang="en-US"/>
          </a:p>
        </p:txBody>
      </p:sp>
    </p:spTree>
    <p:extLst>
      <p:ext uri="{BB962C8B-B14F-4D97-AF65-F5344CB8AC3E}">
        <p14:creationId xmlns:p14="http://schemas.microsoft.com/office/powerpoint/2010/main" val="3741299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9EC18D-C243-A5CF-354D-46507F955994}"/>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F1C78DB0-46AC-0662-D83A-89ADAC1F987A}"/>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97944B0-0BC2-665C-CC44-EEB8DA4635AB}"/>
              </a:ext>
            </a:extLst>
          </p:cNvPr>
          <p:cNvSpPr>
            <a:spLocks noGrp="1"/>
          </p:cNvSpPr>
          <p:nvPr>
            <p:ph type="sldNum" sz="quarter" idx="12"/>
          </p:nvPr>
        </p:nvSpPr>
        <p:spPr/>
        <p:txBody>
          <a:bodyPr/>
          <a:lstStyle>
            <a:lvl1pPr>
              <a:defRPr/>
            </a:lvl1pPr>
          </a:lstStyle>
          <a:p>
            <a:pPr>
              <a:defRPr/>
            </a:pPr>
            <a:fld id="{A997D752-8DFE-45CA-A7BC-3B601D3F2BAB}" type="slidenum">
              <a:rPr lang="en-GB" altLang="en-US"/>
              <a:pPr>
                <a:defRPr/>
              </a:pPr>
              <a:t>‹#›</a:t>
            </a:fld>
            <a:endParaRPr lang="en-GB" altLang="en-US"/>
          </a:p>
        </p:txBody>
      </p:sp>
    </p:spTree>
    <p:extLst>
      <p:ext uri="{BB962C8B-B14F-4D97-AF65-F5344CB8AC3E}">
        <p14:creationId xmlns:p14="http://schemas.microsoft.com/office/powerpoint/2010/main" val="975482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D88BA5-200D-04F8-C4F6-B73F9AD7FE93}"/>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B7470BC1-6BDC-5DAF-69FD-639FF0C1C919}"/>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8734FFC-2766-09B6-6E8A-CE95ACFCAC80}"/>
              </a:ext>
            </a:extLst>
          </p:cNvPr>
          <p:cNvSpPr>
            <a:spLocks noGrp="1"/>
          </p:cNvSpPr>
          <p:nvPr>
            <p:ph type="sldNum" sz="quarter" idx="12"/>
          </p:nvPr>
        </p:nvSpPr>
        <p:spPr/>
        <p:txBody>
          <a:bodyPr/>
          <a:lstStyle>
            <a:lvl1pPr>
              <a:defRPr/>
            </a:lvl1pPr>
          </a:lstStyle>
          <a:p>
            <a:pPr>
              <a:defRPr/>
            </a:pPr>
            <a:fld id="{E056C0C1-8FDE-4A8E-9A14-C783534D9065}" type="slidenum">
              <a:rPr lang="en-GB" altLang="en-US"/>
              <a:pPr>
                <a:defRPr/>
              </a:pPr>
              <a:t>‹#›</a:t>
            </a:fld>
            <a:endParaRPr lang="en-GB" altLang="en-US"/>
          </a:p>
        </p:txBody>
      </p:sp>
    </p:spTree>
    <p:extLst>
      <p:ext uri="{BB962C8B-B14F-4D97-AF65-F5344CB8AC3E}">
        <p14:creationId xmlns:p14="http://schemas.microsoft.com/office/powerpoint/2010/main" val="999322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C86C0FA-BF8A-6AA2-BD02-FF8C373F6905}"/>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EBC1AB7B-6458-76F7-3EBE-6B14FA0F9315}"/>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A2985FD5-3CB3-AF1E-08F4-3E3034508B61}"/>
              </a:ext>
            </a:extLst>
          </p:cNvPr>
          <p:cNvSpPr>
            <a:spLocks noGrp="1"/>
          </p:cNvSpPr>
          <p:nvPr>
            <p:ph type="sldNum" sz="quarter" idx="12"/>
          </p:nvPr>
        </p:nvSpPr>
        <p:spPr/>
        <p:txBody>
          <a:bodyPr/>
          <a:lstStyle>
            <a:lvl1pPr>
              <a:defRPr/>
            </a:lvl1pPr>
          </a:lstStyle>
          <a:p>
            <a:pPr>
              <a:defRPr/>
            </a:pPr>
            <a:fld id="{F7B73E9C-27DC-4D25-92FB-318E196F8169}" type="slidenum">
              <a:rPr lang="en-GB" altLang="en-US"/>
              <a:pPr>
                <a:defRPr/>
              </a:pPr>
              <a:t>‹#›</a:t>
            </a:fld>
            <a:endParaRPr lang="en-GB" altLang="en-US"/>
          </a:p>
        </p:txBody>
      </p:sp>
    </p:spTree>
    <p:extLst>
      <p:ext uri="{BB962C8B-B14F-4D97-AF65-F5344CB8AC3E}">
        <p14:creationId xmlns:p14="http://schemas.microsoft.com/office/powerpoint/2010/main" val="3168420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A0FE868-71B2-AE04-3226-B275A3233F77}"/>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4">
            <a:extLst>
              <a:ext uri="{FF2B5EF4-FFF2-40B4-BE49-F238E27FC236}">
                <a16:creationId xmlns:a16="http://schemas.microsoft.com/office/drawing/2014/main" id="{55BF8FEE-60DF-2DF7-55DE-3D84B2646B8F}"/>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CA79F586-0FC5-74E0-76DC-BCB06E49853A}"/>
              </a:ext>
            </a:extLst>
          </p:cNvPr>
          <p:cNvSpPr>
            <a:spLocks noGrp="1"/>
          </p:cNvSpPr>
          <p:nvPr>
            <p:ph type="sldNum" sz="quarter" idx="12"/>
          </p:nvPr>
        </p:nvSpPr>
        <p:spPr/>
        <p:txBody>
          <a:bodyPr/>
          <a:lstStyle>
            <a:lvl1pPr>
              <a:defRPr/>
            </a:lvl1pPr>
          </a:lstStyle>
          <a:p>
            <a:pPr>
              <a:defRPr/>
            </a:pPr>
            <a:fld id="{911D9186-DEFD-428A-9129-8281CDC38A2A}" type="slidenum">
              <a:rPr lang="en-GB" altLang="en-US"/>
              <a:pPr>
                <a:defRPr/>
              </a:pPr>
              <a:t>‹#›</a:t>
            </a:fld>
            <a:endParaRPr lang="en-GB" altLang="en-US"/>
          </a:p>
        </p:txBody>
      </p:sp>
    </p:spTree>
    <p:extLst>
      <p:ext uri="{BB962C8B-B14F-4D97-AF65-F5344CB8AC3E}">
        <p14:creationId xmlns:p14="http://schemas.microsoft.com/office/powerpoint/2010/main" val="3884312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19BBD37-CD3A-2FEF-367A-78B2F797671B}"/>
              </a:ext>
            </a:extLst>
          </p:cNvPr>
          <p:cNvSpPr>
            <a:spLocks noGrp="1"/>
          </p:cNvSpPr>
          <p:nvPr>
            <p:ph type="dt" sz="half" idx="10"/>
          </p:nvPr>
        </p:nvSpPr>
        <p:spPr/>
        <p:txBody>
          <a:bodyPr/>
          <a:lstStyle>
            <a:lvl1pPr>
              <a:defRPr/>
            </a:lvl1pPr>
          </a:lstStyle>
          <a:p>
            <a:pPr>
              <a:defRPr/>
            </a:pPr>
            <a:endParaRPr lang="en-GB" altLang="en-US"/>
          </a:p>
        </p:txBody>
      </p:sp>
      <p:sp>
        <p:nvSpPr>
          <p:cNvPr id="4" name="Footer Placeholder 4">
            <a:extLst>
              <a:ext uri="{FF2B5EF4-FFF2-40B4-BE49-F238E27FC236}">
                <a16:creationId xmlns:a16="http://schemas.microsoft.com/office/drawing/2014/main" id="{875CAA95-48E8-3B26-D8FD-9AE6D57B3B1D}"/>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9C8C07D-4700-C511-5BEB-15FAE92FD2CF}"/>
              </a:ext>
            </a:extLst>
          </p:cNvPr>
          <p:cNvSpPr>
            <a:spLocks noGrp="1"/>
          </p:cNvSpPr>
          <p:nvPr>
            <p:ph type="sldNum" sz="quarter" idx="12"/>
          </p:nvPr>
        </p:nvSpPr>
        <p:spPr/>
        <p:txBody>
          <a:bodyPr/>
          <a:lstStyle>
            <a:lvl1pPr>
              <a:defRPr/>
            </a:lvl1pPr>
          </a:lstStyle>
          <a:p>
            <a:pPr>
              <a:defRPr/>
            </a:pPr>
            <a:fld id="{6F9C27E0-5ED1-4447-9CBE-2EC2FE7AB496}" type="slidenum">
              <a:rPr lang="en-GB" altLang="en-US"/>
              <a:pPr>
                <a:defRPr/>
              </a:pPr>
              <a:t>‹#›</a:t>
            </a:fld>
            <a:endParaRPr lang="en-GB" altLang="en-US"/>
          </a:p>
        </p:txBody>
      </p:sp>
    </p:spTree>
    <p:extLst>
      <p:ext uri="{BB962C8B-B14F-4D97-AF65-F5344CB8AC3E}">
        <p14:creationId xmlns:p14="http://schemas.microsoft.com/office/powerpoint/2010/main" val="3996724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ED5341E-1957-C48B-A2D4-90DF5EB5360F}"/>
              </a:ext>
            </a:extLst>
          </p:cNvPr>
          <p:cNvSpPr>
            <a:spLocks noGrp="1"/>
          </p:cNvSpPr>
          <p:nvPr>
            <p:ph type="dt" sz="half" idx="10"/>
          </p:nvPr>
        </p:nvSpPr>
        <p:spPr/>
        <p:txBody>
          <a:bodyPr/>
          <a:lstStyle>
            <a:lvl1pPr>
              <a:defRPr/>
            </a:lvl1pPr>
          </a:lstStyle>
          <a:p>
            <a:pPr>
              <a:defRPr/>
            </a:pPr>
            <a:endParaRPr lang="en-GB" altLang="en-US"/>
          </a:p>
        </p:txBody>
      </p:sp>
      <p:sp>
        <p:nvSpPr>
          <p:cNvPr id="3" name="Footer Placeholder 4">
            <a:extLst>
              <a:ext uri="{FF2B5EF4-FFF2-40B4-BE49-F238E27FC236}">
                <a16:creationId xmlns:a16="http://schemas.microsoft.com/office/drawing/2014/main" id="{31CBE263-D008-348D-EDB0-F435ADAB4AE3}"/>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E06288FA-0629-F3A8-B419-0E7BE2378E7E}"/>
              </a:ext>
            </a:extLst>
          </p:cNvPr>
          <p:cNvSpPr>
            <a:spLocks noGrp="1"/>
          </p:cNvSpPr>
          <p:nvPr>
            <p:ph type="sldNum" sz="quarter" idx="12"/>
          </p:nvPr>
        </p:nvSpPr>
        <p:spPr/>
        <p:txBody>
          <a:bodyPr/>
          <a:lstStyle>
            <a:lvl1pPr>
              <a:defRPr/>
            </a:lvl1pPr>
          </a:lstStyle>
          <a:p>
            <a:pPr>
              <a:defRPr/>
            </a:pPr>
            <a:fld id="{DA53C2CB-4EBD-4E22-8081-4332D1783933}" type="slidenum">
              <a:rPr lang="en-GB" altLang="en-US"/>
              <a:pPr>
                <a:defRPr/>
              </a:pPr>
              <a:t>‹#›</a:t>
            </a:fld>
            <a:endParaRPr lang="en-GB" altLang="en-US"/>
          </a:p>
        </p:txBody>
      </p:sp>
    </p:spTree>
    <p:extLst>
      <p:ext uri="{BB962C8B-B14F-4D97-AF65-F5344CB8AC3E}">
        <p14:creationId xmlns:p14="http://schemas.microsoft.com/office/powerpoint/2010/main" val="1512578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2EF8C2C-00CA-605D-F1F2-3572996E23B1}"/>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6F0C18F0-3FB5-5F4A-133B-80102B901B0A}"/>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0BBB044C-194D-1A57-6BA9-598861721C34}"/>
              </a:ext>
            </a:extLst>
          </p:cNvPr>
          <p:cNvSpPr>
            <a:spLocks noGrp="1"/>
          </p:cNvSpPr>
          <p:nvPr>
            <p:ph type="sldNum" sz="quarter" idx="12"/>
          </p:nvPr>
        </p:nvSpPr>
        <p:spPr/>
        <p:txBody>
          <a:bodyPr/>
          <a:lstStyle>
            <a:lvl1pPr>
              <a:defRPr/>
            </a:lvl1pPr>
          </a:lstStyle>
          <a:p>
            <a:pPr>
              <a:defRPr/>
            </a:pPr>
            <a:fld id="{43B04105-7A98-4B1B-BA5B-9751AC266012}" type="slidenum">
              <a:rPr lang="en-GB" altLang="en-US"/>
              <a:pPr>
                <a:defRPr/>
              </a:pPr>
              <a:t>‹#›</a:t>
            </a:fld>
            <a:endParaRPr lang="en-GB" altLang="en-US"/>
          </a:p>
        </p:txBody>
      </p:sp>
    </p:spTree>
    <p:extLst>
      <p:ext uri="{BB962C8B-B14F-4D97-AF65-F5344CB8AC3E}">
        <p14:creationId xmlns:p14="http://schemas.microsoft.com/office/powerpoint/2010/main" val="3601622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D383312-DA59-1C1C-5587-00095EF03247}"/>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2079E377-8E82-AA1E-BBFF-01C24F4C9129}"/>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C5687B62-3306-1057-0D1E-73BA1985EC08}"/>
              </a:ext>
            </a:extLst>
          </p:cNvPr>
          <p:cNvSpPr>
            <a:spLocks noGrp="1"/>
          </p:cNvSpPr>
          <p:nvPr>
            <p:ph type="sldNum" sz="quarter" idx="12"/>
          </p:nvPr>
        </p:nvSpPr>
        <p:spPr/>
        <p:txBody>
          <a:bodyPr/>
          <a:lstStyle>
            <a:lvl1pPr>
              <a:defRPr/>
            </a:lvl1pPr>
          </a:lstStyle>
          <a:p>
            <a:pPr>
              <a:defRPr/>
            </a:pPr>
            <a:fld id="{B48A7991-3818-47EE-80BA-C716C8E79734}" type="slidenum">
              <a:rPr lang="en-GB" altLang="en-US"/>
              <a:pPr>
                <a:defRPr/>
              </a:pPr>
              <a:t>‹#›</a:t>
            </a:fld>
            <a:endParaRPr lang="en-GB" altLang="en-US"/>
          </a:p>
        </p:txBody>
      </p:sp>
    </p:spTree>
    <p:extLst>
      <p:ext uri="{BB962C8B-B14F-4D97-AF65-F5344CB8AC3E}">
        <p14:creationId xmlns:p14="http://schemas.microsoft.com/office/powerpoint/2010/main" val="2334541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B9C6A9-ECF9-2BCF-5F3D-A8C5AE9A7C5A}"/>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52AB93C4-9634-36F4-D957-CC9FF344FA85}"/>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90C53AF-FC59-E434-4A0D-58176D25A54A}"/>
              </a:ext>
            </a:extLst>
          </p:cNvPr>
          <p:cNvSpPr>
            <a:spLocks noGrp="1"/>
          </p:cNvSpPr>
          <p:nvPr>
            <p:ph type="sldNum" sz="quarter" idx="12"/>
          </p:nvPr>
        </p:nvSpPr>
        <p:spPr/>
        <p:txBody>
          <a:bodyPr/>
          <a:lstStyle>
            <a:lvl1pPr>
              <a:defRPr/>
            </a:lvl1pPr>
          </a:lstStyle>
          <a:p>
            <a:pPr>
              <a:defRPr/>
            </a:pPr>
            <a:fld id="{A4C3365C-7622-44EC-8BC7-56EC07E38808}" type="slidenum">
              <a:rPr lang="en-GB" altLang="en-US"/>
              <a:pPr>
                <a:defRPr/>
              </a:pPr>
              <a:t>‹#›</a:t>
            </a:fld>
            <a:endParaRPr lang="en-GB" altLang="en-US"/>
          </a:p>
        </p:txBody>
      </p:sp>
    </p:spTree>
    <p:extLst>
      <p:ext uri="{BB962C8B-B14F-4D97-AF65-F5344CB8AC3E}">
        <p14:creationId xmlns:p14="http://schemas.microsoft.com/office/powerpoint/2010/main" val="3805293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64E24A-B2D0-B32C-3002-AFD487281A94}"/>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1A55CE1-37E6-4A30-CA96-F1783B2C4441}"/>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F519A8F-78D9-71F5-72ED-81B3EA957EE0}"/>
              </a:ext>
            </a:extLst>
          </p:cNvPr>
          <p:cNvSpPr>
            <a:spLocks noGrp="1"/>
          </p:cNvSpPr>
          <p:nvPr>
            <p:ph type="sldNum" sz="quarter" idx="12"/>
          </p:nvPr>
        </p:nvSpPr>
        <p:spPr/>
        <p:txBody>
          <a:bodyPr/>
          <a:lstStyle>
            <a:lvl1pPr>
              <a:defRPr/>
            </a:lvl1pPr>
          </a:lstStyle>
          <a:p>
            <a:pPr>
              <a:defRPr/>
            </a:pPr>
            <a:fld id="{B84BC567-035C-4125-A863-A38C5D903D74}" type="slidenum">
              <a:rPr lang="en-GB" altLang="en-US"/>
              <a:pPr>
                <a:defRPr/>
              </a:pPr>
              <a:t>‹#›</a:t>
            </a:fld>
            <a:endParaRPr lang="en-GB" altLang="en-US"/>
          </a:p>
        </p:txBody>
      </p:sp>
    </p:spTree>
    <p:extLst>
      <p:ext uri="{BB962C8B-B14F-4D97-AF65-F5344CB8AC3E}">
        <p14:creationId xmlns:p14="http://schemas.microsoft.com/office/powerpoint/2010/main" val="1382919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5613" y="273050"/>
            <a:ext cx="8226425"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5613" y="1598613"/>
            <a:ext cx="4037012" cy="44973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5025" y="1598613"/>
            <a:ext cx="4037013"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5025" y="3922713"/>
            <a:ext cx="4037013" cy="21732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4EB8A55F-1DF5-819B-A24F-5F2C42A45400}"/>
              </a:ext>
            </a:extLst>
          </p:cNvPr>
          <p:cNvSpPr>
            <a:spLocks noGrp="1"/>
          </p:cNvSpPr>
          <p:nvPr>
            <p:ph type="dt" sz="half" idx="10"/>
          </p:nvPr>
        </p:nvSpPr>
        <p:spPr>
          <a:xfrm>
            <a:off x="455613" y="6242050"/>
            <a:ext cx="2130425" cy="474663"/>
          </a:xfrm>
        </p:spPr>
        <p:txBody>
          <a:bodyPr/>
          <a:lstStyle>
            <a:lvl1pPr>
              <a:defRPr/>
            </a:lvl1pPr>
          </a:lstStyle>
          <a:p>
            <a:pPr>
              <a:defRPr/>
            </a:pPr>
            <a:endParaRPr lang="en-GB" altLang="en-US"/>
          </a:p>
        </p:txBody>
      </p:sp>
      <p:sp>
        <p:nvSpPr>
          <p:cNvPr id="7" name="Footer Placeholder 6">
            <a:extLst>
              <a:ext uri="{FF2B5EF4-FFF2-40B4-BE49-F238E27FC236}">
                <a16:creationId xmlns:a16="http://schemas.microsoft.com/office/drawing/2014/main" id="{167229A9-175C-0F0F-F8FE-B9BF856E03C8}"/>
              </a:ext>
            </a:extLst>
          </p:cNvPr>
          <p:cNvSpPr>
            <a:spLocks noGrp="1"/>
          </p:cNvSpPr>
          <p:nvPr>
            <p:ph type="ftr" sz="quarter" idx="11"/>
          </p:nvPr>
        </p:nvSpPr>
        <p:spPr>
          <a:xfrm>
            <a:off x="3124200" y="6242050"/>
            <a:ext cx="2895600" cy="474663"/>
          </a:xfrm>
        </p:spPr>
        <p:txBody>
          <a:bodyPr/>
          <a:lstStyle>
            <a:lvl1pPr>
              <a:defRPr/>
            </a:lvl1pPr>
          </a:lstStyle>
          <a:p>
            <a:pPr>
              <a:defRPr/>
            </a:pPr>
            <a:endParaRPr lang="en-GB" altLang="en-US"/>
          </a:p>
        </p:txBody>
      </p:sp>
      <p:sp>
        <p:nvSpPr>
          <p:cNvPr id="8" name="Slide Number Placeholder 7">
            <a:extLst>
              <a:ext uri="{FF2B5EF4-FFF2-40B4-BE49-F238E27FC236}">
                <a16:creationId xmlns:a16="http://schemas.microsoft.com/office/drawing/2014/main" id="{F43D4A7B-3E3B-F5C6-D804-9E7572B9B082}"/>
              </a:ext>
            </a:extLst>
          </p:cNvPr>
          <p:cNvSpPr>
            <a:spLocks noGrp="1"/>
          </p:cNvSpPr>
          <p:nvPr>
            <p:ph type="sldNum" sz="quarter" idx="12"/>
          </p:nvPr>
        </p:nvSpPr>
        <p:spPr>
          <a:xfrm>
            <a:off x="6553200" y="6242050"/>
            <a:ext cx="2130425" cy="474663"/>
          </a:xfrm>
        </p:spPr>
        <p:txBody>
          <a:bodyPr/>
          <a:lstStyle>
            <a:lvl1pPr>
              <a:defRPr/>
            </a:lvl1pPr>
          </a:lstStyle>
          <a:p>
            <a:pPr>
              <a:defRPr/>
            </a:pPr>
            <a:fld id="{0B666949-98DD-4526-86AA-7145E59312C0}" type="slidenum">
              <a:rPr lang="en-GB" altLang="en-US"/>
              <a:pPr>
                <a:defRPr/>
              </a:pPr>
              <a:t>‹#›</a:t>
            </a:fld>
            <a:endParaRPr lang="en-GB" altLang="en-US"/>
          </a:p>
        </p:txBody>
      </p:sp>
    </p:spTree>
    <p:extLst>
      <p:ext uri="{BB962C8B-B14F-4D97-AF65-F5344CB8AC3E}">
        <p14:creationId xmlns:p14="http://schemas.microsoft.com/office/powerpoint/2010/main" val="518782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16005763-853C-026B-F705-80E0BC80ED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A001C8D7-459D-807B-1429-3AAB991072DE}"/>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FED26F8-0B1D-2079-62FE-0A2938E9B709}"/>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defRPr>
            </a:lvl1pPr>
          </a:lstStyle>
          <a:p>
            <a:pPr>
              <a:defRPr/>
            </a:pPr>
            <a:endParaRPr lang="en-GB" altLang="en-US"/>
          </a:p>
        </p:txBody>
      </p:sp>
      <p:sp>
        <p:nvSpPr>
          <p:cNvPr id="5" name="Footer Placeholder 4">
            <a:extLst>
              <a:ext uri="{FF2B5EF4-FFF2-40B4-BE49-F238E27FC236}">
                <a16:creationId xmlns:a16="http://schemas.microsoft.com/office/drawing/2014/main" id="{EF379A9D-3AFD-3EDE-B313-BE48EF8094B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defRPr>
            </a:lvl1pPr>
          </a:lstStyle>
          <a:p>
            <a:pPr>
              <a:defRPr/>
            </a:pPr>
            <a:endParaRPr lang="en-GB" altLang="en-US"/>
          </a:p>
        </p:txBody>
      </p:sp>
      <p:sp>
        <p:nvSpPr>
          <p:cNvPr id="6" name="Slide Number Placeholder 5">
            <a:extLst>
              <a:ext uri="{FF2B5EF4-FFF2-40B4-BE49-F238E27FC236}">
                <a16:creationId xmlns:a16="http://schemas.microsoft.com/office/drawing/2014/main" id="{B01C4FF7-41A7-CF61-C8D2-C640693F5692}"/>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A2B0BED3-E824-4074-BC78-165200FEB1F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jpeg"/><Relationship Id="rId3" Type="http://schemas.openxmlformats.org/officeDocument/2006/relationships/image" Target="../media/image4.jpeg"/><Relationship Id="rId7" Type="http://schemas.openxmlformats.org/officeDocument/2006/relationships/image" Target="../media/image6.jpeg"/><Relationship Id="rId12" Type="http://schemas.openxmlformats.org/officeDocument/2006/relationships/image" Target="../media/image11.jpeg"/><Relationship Id="rId2" Type="http://schemas.openxmlformats.org/officeDocument/2006/relationships/hyperlink" Target="http://images.google.co.uk/imgres?imgurl=http://www.gbfitness.com/images/clients/julie_crane_training.jpg&amp;imgrefurl=http://www.gbfitness.com/training_courses/qualified_trainers.html&amp;h=200&amp;w=150&amp;sz=8&amp;tbnid=K4Ldeche9rsJ:&amp;tbnh=99&amp;tbnw=74&amp;hl=en&amp;start=26&amp;prev=/images%3Fq%3Dhigh%2Bjumper%26start%3D20%26svnum%3D10%26hl%3Den%26lr%3D%26sa%3DN" TargetMode="External"/><Relationship Id="rId1" Type="http://schemas.openxmlformats.org/officeDocument/2006/relationships/slideLayout" Target="../slideLayouts/slideLayout12.xml"/><Relationship Id="rId6" Type="http://schemas.openxmlformats.org/officeDocument/2006/relationships/hyperlink" Target="http://images.google.co.uk/imgres?imgurl=http://www.vnn.vn/dataimages/original/images146813_obese180304.jpg&amp;imgrefurl=http://www.vnn.vn/suckhoe/tintuc/2004/03/55714/&amp;h=175&amp;w=250&amp;sz=10&amp;tbnid=0jUXFw2bHPQJ:&amp;tbnh=74&amp;tbnw=106&amp;hl=en&amp;start=13&amp;prev=/images%3Fq%3Dobese%26svnum%3D10%26hl%3Den%26lr%3D%26sa%3DG" TargetMode="External"/><Relationship Id="rId11" Type="http://schemas.openxmlformats.org/officeDocument/2006/relationships/image" Target="../media/image10.jpeg"/><Relationship Id="rId5" Type="http://schemas.openxmlformats.org/officeDocument/2006/relationships/image" Target="../media/image5.jpeg"/><Relationship Id="rId10" Type="http://schemas.openxmlformats.org/officeDocument/2006/relationships/image" Target="../media/image9.jpeg"/><Relationship Id="rId4" Type="http://schemas.openxmlformats.org/officeDocument/2006/relationships/hyperlink" Target="http://images.google.co.uk/imgres?imgurl=http://www.cytosport.com/images/andreacloward.jpg&amp;imgrefurl=http://www.cytosport.com/performance/andreacloward.html&amp;h=266&amp;w=200&amp;sz=27&amp;tbnid=g1f0eVwOZsYJ:&amp;tbnh=108&amp;tbnw=81&amp;hl=en&amp;start=39&amp;prev=/images%3Fq%3Dbody%2Bbuilder%26start%3D20%26svnum%3D10%26hl%3Den%26lr%3D%26sa%3DN" TargetMode="External"/><Relationship Id="rId9"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FCD7EAF-3AEA-756C-4406-23FCD6807C45}"/>
              </a:ext>
            </a:extLst>
          </p:cNvPr>
          <p:cNvSpPr>
            <a:spLocks noGrp="1"/>
          </p:cNvSpPr>
          <p:nvPr>
            <p:ph type="title"/>
          </p:nvPr>
        </p:nvSpPr>
        <p:spPr>
          <a:xfrm>
            <a:off x="621904" y="116632"/>
            <a:ext cx="8229600" cy="815509"/>
          </a:xfrm>
        </p:spPr>
        <p:txBody>
          <a:bodyPr/>
          <a:lstStyle/>
          <a:p>
            <a:pPr eaLnBrk="1" hangingPunct="1"/>
            <a:r>
              <a:rPr lang="en-GB" altLang="en-US" dirty="0"/>
              <a:t>Body Composition</a:t>
            </a:r>
          </a:p>
        </p:txBody>
      </p:sp>
      <p:sp>
        <p:nvSpPr>
          <p:cNvPr id="6147" name="Rectangle 3">
            <a:extLst>
              <a:ext uri="{FF2B5EF4-FFF2-40B4-BE49-F238E27FC236}">
                <a16:creationId xmlns:a16="http://schemas.microsoft.com/office/drawing/2014/main" id="{CDE51730-DC02-F37E-4EBB-46DABF08CC86}"/>
              </a:ext>
            </a:extLst>
          </p:cNvPr>
          <p:cNvSpPr>
            <a:spLocks noGrp="1"/>
          </p:cNvSpPr>
          <p:nvPr>
            <p:ph idx="1"/>
          </p:nvPr>
        </p:nvSpPr>
        <p:spPr>
          <a:xfrm>
            <a:off x="179512" y="1239774"/>
            <a:ext cx="8064896" cy="5213562"/>
          </a:xfrm>
        </p:spPr>
        <p:txBody>
          <a:bodyPr/>
          <a:lstStyle/>
          <a:p>
            <a:pPr eaLnBrk="1" hangingPunct="1">
              <a:lnSpc>
                <a:spcPct val="90000"/>
              </a:lnSpc>
              <a:buFont typeface="Wingdings" panose="05000000000000000000" pitchFamily="2" charset="2"/>
              <a:buNone/>
            </a:pPr>
            <a:r>
              <a:rPr lang="en-GB" altLang="en-US" sz="2400" dirty="0"/>
              <a:t>The constituents in the body with respect to</a:t>
            </a:r>
          </a:p>
          <a:p>
            <a:pPr eaLnBrk="1" hangingPunct="1">
              <a:lnSpc>
                <a:spcPct val="90000"/>
              </a:lnSpc>
              <a:buFont typeface="Wingdings" panose="05000000000000000000" pitchFamily="2" charset="2"/>
              <a:buNone/>
            </a:pPr>
            <a:endParaRPr lang="en-GB" altLang="en-US" sz="2400" dirty="0"/>
          </a:p>
          <a:p>
            <a:pPr eaLnBrk="1" hangingPunct="1">
              <a:lnSpc>
                <a:spcPct val="90000"/>
              </a:lnSpc>
            </a:pPr>
            <a:r>
              <a:rPr lang="en-GB" altLang="en-US" dirty="0"/>
              <a:t>Atomic</a:t>
            </a:r>
          </a:p>
          <a:p>
            <a:pPr eaLnBrk="1" hangingPunct="1">
              <a:lnSpc>
                <a:spcPct val="90000"/>
              </a:lnSpc>
            </a:pPr>
            <a:r>
              <a:rPr lang="en-GB" altLang="en-US" dirty="0"/>
              <a:t>Molecular</a:t>
            </a:r>
          </a:p>
          <a:p>
            <a:pPr eaLnBrk="1" hangingPunct="1">
              <a:lnSpc>
                <a:spcPct val="90000"/>
              </a:lnSpc>
            </a:pPr>
            <a:r>
              <a:rPr lang="en-GB" altLang="en-US" dirty="0"/>
              <a:t>Cellular</a:t>
            </a:r>
          </a:p>
          <a:p>
            <a:pPr eaLnBrk="1" hangingPunct="1">
              <a:lnSpc>
                <a:spcPct val="90000"/>
              </a:lnSpc>
            </a:pPr>
            <a:r>
              <a:rPr lang="en-GB" altLang="en-US" dirty="0"/>
              <a:t>Tissues systems</a:t>
            </a:r>
          </a:p>
          <a:p>
            <a:pPr eaLnBrk="1" hangingPunct="1">
              <a:lnSpc>
                <a:spcPct val="90000"/>
              </a:lnSpc>
            </a:pPr>
            <a:r>
              <a:rPr lang="en-GB" altLang="en-US" dirty="0"/>
              <a:t>Whole body</a:t>
            </a:r>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endParaRPr lang="en-GB" altLang="en-US" dirty="0"/>
          </a:p>
          <a:p>
            <a:pPr algn="ctr" eaLnBrk="1" hangingPunct="1">
              <a:lnSpc>
                <a:spcPct val="90000"/>
              </a:lnSpc>
              <a:buFont typeface="Wingdings" panose="05000000000000000000" pitchFamily="2" charset="2"/>
              <a:buNone/>
            </a:pPr>
            <a:r>
              <a:rPr lang="en-GB" altLang="en-US" dirty="0"/>
              <a:t>Fat mass (FM) and Fat Free Mass (FFM) </a:t>
            </a:r>
          </a:p>
          <a:p>
            <a:pPr eaLnBrk="1" hangingPunct="1">
              <a:lnSpc>
                <a:spcPct val="90000"/>
              </a:lnSpc>
            </a:pPr>
            <a:endParaRPr lang="en-GB" altLang="en-US" dirty="0"/>
          </a:p>
          <a:p>
            <a:pPr eaLnBrk="1" hangingPunct="1">
              <a:lnSpc>
                <a:spcPct val="90000"/>
              </a:lnSpc>
              <a:buFont typeface="Wingdings" panose="05000000000000000000" pitchFamily="2" charset="2"/>
              <a:buNone/>
            </a:pPr>
            <a:endParaRPr lang="en-GB" altLang="en-US" dirty="0"/>
          </a:p>
        </p:txBody>
      </p:sp>
      <p:pic>
        <p:nvPicPr>
          <p:cNvPr id="6" name="Picture 5">
            <a:extLst>
              <a:ext uri="{FF2B5EF4-FFF2-40B4-BE49-F238E27FC236}">
                <a16:creationId xmlns:a16="http://schemas.microsoft.com/office/drawing/2014/main" id="{352B9A6E-8D12-6CF2-6FD7-D20D5A9BFB1E}"/>
              </a:ext>
            </a:extLst>
          </p:cNvPr>
          <p:cNvPicPr>
            <a:picLocks noChangeAspect="1"/>
          </p:cNvPicPr>
          <p:nvPr/>
        </p:nvPicPr>
        <p:blipFill>
          <a:blip r:embed="rId2"/>
          <a:stretch>
            <a:fillRect/>
          </a:stretch>
        </p:blipFill>
        <p:spPr>
          <a:xfrm>
            <a:off x="3419872" y="1772816"/>
            <a:ext cx="5229955" cy="3162741"/>
          </a:xfrm>
          <a:prstGeom prst="rect">
            <a:avLst/>
          </a:prstGeom>
        </p:spPr>
      </p:pic>
      <p:sp>
        <p:nvSpPr>
          <p:cNvPr id="7" name="Rectangle 6">
            <a:extLst>
              <a:ext uri="{FF2B5EF4-FFF2-40B4-BE49-F238E27FC236}">
                <a16:creationId xmlns:a16="http://schemas.microsoft.com/office/drawing/2014/main" id="{A5EBA900-1CF8-00E0-F735-980D7991E37D}"/>
              </a:ext>
            </a:extLst>
          </p:cNvPr>
          <p:cNvSpPr/>
          <p:nvPr/>
        </p:nvSpPr>
        <p:spPr>
          <a:xfrm>
            <a:off x="3347864" y="1772816"/>
            <a:ext cx="1656184" cy="331236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CC90DB51-9FC9-2575-577C-2FA818F315C3}"/>
              </a:ext>
            </a:extLst>
          </p:cNvPr>
          <p:cNvSpPr/>
          <p:nvPr/>
        </p:nvSpPr>
        <p:spPr>
          <a:xfrm>
            <a:off x="4067944" y="5230316"/>
            <a:ext cx="216024" cy="57606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7D2BD31-52A8-ABAA-F392-203EC4D3580A}"/>
              </a:ext>
            </a:extLst>
          </p:cNvPr>
          <p:cNvSpPr>
            <a:spLocks noGrp="1" noChangeArrowheads="1"/>
          </p:cNvSpPr>
          <p:nvPr>
            <p:ph type="title"/>
          </p:nvPr>
        </p:nvSpPr>
        <p:spPr>
          <a:xfrm>
            <a:off x="852488" y="204788"/>
            <a:ext cx="7886700" cy="358775"/>
          </a:xfrm>
        </p:spPr>
        <p:txBody>
          <a:bodyPr rtlCol="0">
            <a:normAutofit fontScale="90000"/>
          </a:bodyPr>
          <a:lstStyle/>
          <a:p>
            <a:pPr eaLnBrk="1" fontAlgn="auto" hangingPunct="1">
              <a:spcAft>
                <a:spcPts val="0"/>
              </a:spcAft>
              <a:defRPr/>
            </a:pPr>
            <a:r>
              <a:rPr lang="en-GB" altLang="en-US" dirty="0"/>
              <a:t>Adipocytes &amp; obesity</a:t>
            </a:r>
          </a:p>
        </p:txBody>
      </p:sp>
      <p:grpSp>
        <p:nvGrpSpPr>
          <p:cNvPr id="2" name="Content Placeholder 51204">
            <a:extLst>
              <a:ext uri="{FF2B5EF4-FFF2-40B4-BE49-F238E27FC236}">
                <a16:creationId xmlns:a16="http://schemas.microsoft.com/office/drawing/2014/main" id="{049B8A77-E2B7-F4CD-5996-F9DB501D69A5}"/>
              </a:ext>
            </a:extLst>
          </p:cNvPr>
          <p:cNvGrpSpPr>
            <a:grpSpLocks/>
          </p:cNvGrpSpPr>
          <p:nvPr/>
        </p:nvGrpSpPr>
        <p:grpSpPr bwMode="auto">
          <a:xfrm>
            <a:off x="2483768" y="641350"/>
            <a:ext cx="6994525" cy="4611687"/>
            <a:chOff x="1484" y="343"/>
            <a:chExt cx="4406" cy="2905"/>
          </a:xfrm>
        </p:grpSpPr>
        <p:sp>
          <p:nvSpPr>
            <p:cNvPr id="3" name="_s1028">
              <a:extLst>
                <a:ext uri="{FF2B5EF4-FFF2-40B4-BE49-F238E27FC236}">
                  <a16:creationId xmlns:a16="http://schemas.microsoft.com/office/drawing/2014/main" id="{62335A92-6798-A50F-2043-C4325303FBBF}"/>
                </a:ext>
              </a:extLst>
            </p:cNvPr>
            <p:cNvSpPr>
              <a:spLocks noChangeShapeType="1"/>
            </p:cNvSpPr>
            <p:nvPr/>
          </p:nvSpPr>
          <p:spPr bwMode="auto">
            <a:xfrm flipH="1" flipV="1">
              <a:off x="3082" y="1600"/>
              <a:ext cx="304" cy="9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ctr" anchorCtr="0" compatLnSpc="1">
              <a:prstTxWarp prst="textNoShape">
                <a:avLst/>
              </a:prstTxWarp>
            </a:bodyPr>
            <a:lstStyle/>
            <a:p>
              <a:endParaRPr lang="en-GB"/>
            </a:p>
          </p:txBody>
        </p:sp>
        <p:sp>
          <p:nvSpPr>
            <p:cNvPr id="4" name="_s1029">
              <a:extLst>
                <a:ext uri="{FF2B5EF4-FFF2-40B4-BE49-F238E27FC236}">
                  <a16:creationId xmlns:a16="http://schemas.microsoft.com/office/drawing/2014/main" id="{18A49870-66AF-612B-FF7D-AA2F85135E47}"/>
                </a:ext>
              </a:extLst>
            </p:cNvPr>
            <p:cNvSpPr>
              <a:spLocks noChangeArrowheads="1"/>
            </p:cNvSpPr>
            <p:nvPr/>
          </p:nvSpPr>
          <p:spPr bwMode="auto">
            <a:xfrm>
              <a:off x="2463" y="1182"/>
              <a:ext cx="636" cy="636"/>
            </a:xfrm>
            <a:prstGeom prst="ellipse">
              <a:avLst/>
            </a:prstGeom>
            <a:solidFill>
              <a:srgbClr val="FF9966"/>
            </a:solidFill>
            <a:ln w="9525">
              <a:solidFill>
                <a:schemeClr val="tx1"/>
              </a:solidFill>
              <a:round/>
              <a:headEnd/>
              <a:tailEnd/>
            </a:ln>
          </p:spPr>
          <p:txBody>
            <a:bodyPr vert="horz" wrap="non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Tahoma" panose="020B0604030504040204" pitchFamily="34" charset="0"/>
                </a:rPr>
                <a:t>Biological</a:t>
              </a:r>
            </a:p>
          </p:txBody>
        </p:sp>
        <p:sp>
          <p:nvSpPr>
            <p:cNvPr id="5" name="_s1030">
              <a:extLst>
                <a:ext uri="{FF2B5EF4-FFF2-40B4-BE49-F238E27FC236}">
                  <a16:creationId xmlns:a16="http://schemas.microsoft.com/office/drawing/2014/main" id="{7A62A802-7056-5F44-7CAC-81AB1610471B}"/>
                </a:ext>
              </a:extLst>
            </p:cNvPr>
            <p:cNvSpPr>
              <a:spLocks noChangeShapeType="1"/>
            </p:cNvSpPr>
            <p:nvPr/>
          </p:nvSpPr>
          <p:spPr bwMode="auto">
            <a:xfrm flipH="1">
              <a:off x="3314" y="2052"/>
              <a:ext cx="187" cy="25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ctr" anchorCtr="0" compatLnSpc="1">
              <a:prstTxWarp prst="textNoShape">
                <a:avLst/>
              </a:prstTxWarp>
            </a:bodyPr>
            <a:lstStyle/>
            <a:p>
              <a:endParaRPr lang="en-GB"/>
            </a:p>
          </p:txBody>
        </p:sp>
        <p:sp>
          <p:nvSpPr>
            <p:cNvPr id="6" name="_s1031">
              <a:extLst>
                <a:ext uri="{FF2B5EF4-FFF2-40B4-BE49-F238E27FC236}">
                  <a16:creationId xmlns:a16="http://schemas.microsoft.com/office/drawing/2014/main" id="{D3BE4657-C8C9-C57E-6B09-4D8B6C6FF6BC}"/>
                </a:ext>
              </a:extLst>
            </p:cNvPr>
            <p:cNvSpPr>
              <a:spLocks noChangeArrowheads="1"/>
            </p:cNvSpPr>
            <p:nvPr/>
          </p:nvSpPr>
          <p:spPr bwMode="auto">
            <a:xfrm>
              <a:off x="2808" y="2248"/>
              <a:ext cx="636" cy="636"/>
            </a:xfrm>
            <a:prstGeom prst="ellipse">
              <a:avLst/>
            </a:prstGeom>
            <a:solidFill>
              <a:srgbClr val="66FF66"/>
            </a:solidFill>
            <a:ln w="9525">
              <a:solidFill>
                <a:schemeClr val="tx1"/>
              </a:solidFill>
              <a:round/>
              <a:headEnd/>
              <a:tailEnd/>
            </a:ln>
          </p:spPr>
          <p:txBody>
            <a:bodyPr vert="horz" wrap="non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Tahoma" panose="020B0604030504040204" pitchFamily="34" charset="0"/>
                </a:rPr>
                <a:t>Physical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Tahoma" panose="020B0604030504040204" pitchFamily="34" charset="0"/>
                </a:rPr>
                <a:t>Activity</a:t>
              </a:r>
            </a:p>
          </p:txBody>
        </p:sp>
        <p:sp>
          <p:nvSpPr>
            <p:cNvPr id="7" name="_s1032">
              <a:extLst>
                <a:ext uri="{FF2B5EF4-FFF2-40B4-BE49-F238E27FC236}">
                  <a16:creationId xmlns:a16="http://schemas.microsoft.com/office/drawing/2014/main" id="{51E446C0-E86C-3CAE-57D2-D303EAC15881}"/>
                </a:ext>
              </a:extLst>
            </p:cNvPr>
            <p:cNvSpPr>
              <a:spLocks noChangeShapeType="1"/>
            </p:cNvSpPr>
            <p:nvPr/>
          </p:nvSpPr>
          <p:spPr bwMode="auto">
            <a:xfrm>
              <a:off x="3874" y="2052"/>
              <a:ext cx="187" cy="25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ctr" anchorCtr="0" compatLnSpc="1">
              <a:prstTxWarp prst="textNoShape">
                <a:avLst/>
              </a:prstTxWarp>
            </a:bodyPr>
            <a:lstStyle/>
            <a:p>
              <a:endParaRPr lang="en-GB"/>
            </a:p>
          </p:txBody>
        </p:sp>
        <p:sp>
          <p:nvSpPr>
            <p:cNvPr id="8" name="_s1033">
              <a:extLst>
                <a:ext uri="{FF2B5EF4-FFF2-40B4-BE49-F238E27FC236}">
                  <a16:creationId xmlns:a16="http://schemas.microsoft.com/office/drawing/2014/main" id="{35168C0D-F98D-4B47-591B-407B3F1E6943}"/>
                </a:ext>
              </a:extLst>
            </p:cNvPr>
            <p:cNvSpPr>
              <a:spLocks noChangeArrowheads="1"/>
            </p:cNvSpPr>
            <p:nvPr/>
          </p:nvSpPr>
          <p:spPr bwMode="auto">
            <a:xfrm>
              <a:off x="3929" y="2249"/>
              <a:ext cx="636" cy="636"/>
            </a:xfrm>
            <a:prstGeom prst="ellipse">
              <a:avLst/>
            </a:prstGeom>
            <a:solidFill>
              <a:srgbClr val="FF66CC"/>
            </a:solidFill>
            <a:ln w="9525">
              <a:solidFill>
                <a:schemeClr val="tx1"/>
              </a:solidFill>
              <a:round/>
              <a:headEnd/>
              <a:tailEnd/>
            </a:ln>
          </p:spPr>
          <p:txBody>
            <a:bodyPr vert="horz" wrap="non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Tahoma" panose="020B0604030504040204" pitchFamily="34" charset="0"/>
                </a:rPr>
                <a:t>Diet</a:t>
              </a:r>
            </a:p>
          </p:txBody>
        </p:sp>
        <p:sp>
          <p:nvSpPr>
            <p:cNvPr id="9" name="_s1034">
              <a:extLst>
                <a:ext uri="{FF2B5EF4-FFF2-40B4-BE49-F238E27FC236}">
                  <a16:creationId xmlns:a16="http://schemas.microsoft.com/office/drawing/2014/main" id="{D1E98443-76DF-2E21-E6EA-43DEF53DD4D0}"/>
                </a:ext>
              </a:extLst>
            </p:cNvPr>
            <p:cNvSpPr>
              <a:spLocks noChangeShapeType="1"/>
            </p:cNvSpPr>
            <p:nvPr/>
          </p:nvSpPr>
          <p:spPr bwMode="auto">
            <a:xfrm flipV="1">
              <a:off x="3989" y="1599"/>
              <a:ext cx="302" cy="9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ctr" anchorCtr="0" compatLnSpc="1">
              <a:prstTxWarp prst="textNoShape">
                <a:avLst/>
              </a:prstTxWarp>
            </a:bodyPr>
            <a:lstStyle/>
            <a:p>
              <a:endParaRPr lang="en-GB"/>
            </a:p>
          </p:txBody>
        </p:sp>
        <p:sp>
          <p:nvSpPr>
            <p:cNvPr id="10" name="_s1035">
              <a:extLst>
                <a:ext uri="{FF2B5EF4-FFF2-40B4-BE49-F238E27FC236}">
                  <a16:creationId xmlns:a16="http://schemas.microsoft.com/office/drawing/2014/main" id="{B54D17C4-3BE0-078D-EA65-F1186AADA314}"/>
                </a:ext>
              </a:extLst>
            </p:cNvPr>
            <p:cNvSpPr>
              <a:spLocks noChangeArrowheads="1"/>
            </p:cNvSpPr>
            <p:nvPr/>
          </p:nvSpPr>
          <p:spPr bwMode="auto">
            <a:xfrm>
              <a:off x="4276" y="1183"/>
              <a:ext cx="636" cy="636"/>
            </a:xfrm>
            <a:prstGeom prst="ellipse">
              <a:avLst/>
            </a:prstGeom>
            <a:solidFill>
              <a:srgbClr val="FF6600"/>
            </a:solidFill>
            <a:ln w="9525">
              <a:solidFill>
                <a:schemeClr val="tx1"/>
              </a:solidFill>
              <a:round/>
              <a:headEnd/>
              <a:tailEnd/>
            </a:ln>
          </p:spPr>
          <p:txBody>
            <a:bodyPr vert="horz" wrap="non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Tahoma" panose="020B0604030504040204" pitchFamily="34" charset="0"/>
                </a:rPr>
                <a:t>Environment</a:t>
              </a:r>
            </a:p>
          </p:txBody>
        </p:sp>
        <p:sp>
          <p:nvSpPr>
            <p:cNvPr id="11" name="_s1036">
              <a:extLst>
                <a:ext uri="{FF2B5EF4-FFF2-40B4-BE49-F238E27FC236}">
                  <a16:creationId xmlns:a16="http://schemas.microsoft.com/office/drawing/2014/main" id="{950BCAD5-2413-D0DF-AEA9-6F83B87C1E06}"/>
                </a:ext>
              </a:extLst>
            </p:cNvPr>
            <p:cNvSpPr>
              <a:spLocks noChangeShapeType="1"/>
            </p:cNvSpPr>
            <p:nvPr/>
          </p:nvSpPr>
          <p:spPr bwMode="auto">
            <a:xfrm flipV="1">
              <a:off x="3687" y="1160"/>
              <a:ext cx="0" cy="31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ctr" anchorCtr="0" compatLnSpc="1">
              <a:prstTxWarp prst="textNoShape">
                <a:avLst/>
              </a:prstTxWarp>
            </a:bodyPr>
            <a:lstStyle/>
            <a:p>
              <a:endParaRPr lang="en-GB"/>
            </a:p>
          </p:txBody>
        </p:sp>
        <p:sp>
          <p:nvSpPr>
            <p:cNvPr id="12" name="_s1037">
              <a:extLst>
                <a:ext uri="{FF2B5EF4-FFF2-40B4-BE49-F238E27FC236}">
                  <a16:creationId xmlns:a16="http://schemas.microsoft.com/office/drawing/2014/main" id="{01339B70-2C52-CEAC-9620-6B7C63CC4AE3}"/>
                </a:ext>
              </a:extLst>
            </p:cNvPr>
            <p:cNvSpPr>
              <a:spLocks noChangeArrowheads="1"/>
            </p:cNvSpPr>
            <p:nvPr/>
          </p:nvSpPr>
          <p:spPr bwMode="auto">
            <a:xfrm>
              <a:off x="3369" y="524"/>
              <a:ext cx="636" cy="636"/>
            </a:xfrm>
            <a:prstGeom prst="ellipse">
              <a:avLst/>
            </a:prstGeom>
            <a:solidFill>
              <a:schemeClr val="folHlink"/>
            </a:solidFill>
            <a:ln w="9525">
              <a:solidFill>
                <a:schemeClr val="tx1"/>
              </a:solidFill>
              <a:round/>
              <a:headEnd/>
              <a:tailEnd/>
            </a:ln>
          </p:spPr>
          <p:txBody>
            <a:bodyPr vert="horz" wrap="non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Tahoma" panose="020B0604030504040204" pitchFamily="34" charset="0"/>
                </a:rPr>
                <a:t>Genetics</a:t>
              </a:r>
            </a:p>
          </p:txBody>
        </p:sp>
        <p:sp>
          <p:nvSpPr>
            <p:cNvPr id="13" name="_s1038">
              <a:extLst>
                <a:ext uri="{FF2B5EF4-FFF2-40B4-BE49-F238E27FC236}">
                  <a16:creationId xmlns:a16="http://schemas.microsoft.com/office/drawing/2014/main" id="{C3419C39-0B23-6F4A-7686-0367F34282F0}"/>
                </a:ext>
              </a:extLst>
            </p:cNvPr>
            <p:cNvSpPr>
              <a:spLocks noChangeArrowheads="1"/>
            </p:cNvSpPr>
            <p:nvPr/>
          </p:nvSpPr>
          <p:spPr bwMode="auto">
            <a:xfrm>
              <a:off x="3369" y="1478"/>
              <a:ext cx="636" cy="636"/>
            </a:xfrm>
            <a:prstGeom prst="ellipse">
              <a:avLst/>
            </a:prstGeom>
            <a:solidFill>
              <a:schemeClr val="accent1"/>
            </a:solidFill>
            <a:ln w="9525">
              <a:solidFill>
                <a:schemeClr val="tx1"/>
              </a:solidFill>
              <a:round/>
              <a:headEnd/>
              <a:tailEnd/>
            </a:ln>
          </p:spPr>
          <p:txBody>
            <a:bodyPr vert="horz" wrap="non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Tahoma" panose="020B0604030504040204" pitchFamily="34" charset="0"/>
                </a:rPr>
                <a:t>Obesity</a:t>
              </a:r>
            </a:p>
          </p:txBody>
        </p:sp>
        <p:sp>
          <p:nvSpPr>
            <p:cNvPr id="14" name="Line 34">
              <a:extLst>
                <a:ext uri="{FF2B5EF4-FFF2-40B4-BE49-F238E27FC236}">
                  <a16:creationId xmlns:a16="http://schemas.microsoft.com/office/drawing/2014/main" id="{0215011F-C6C8-1613-2D6B-10ACBF4C49DD}"/>
                </a:ext>
              </a:extLst>
            </p:cNvPr>
            <p:cNvSpPr>
              <a:spLocks noChangeShapeType="1"/>
            </p:cNvSpPr>
            <p:nvPr/>
          </p:nvSpPr>
          <p:spPr bwMode="auto">
            <a:xfrm flipV="1">
              <a:off x="3752" y="2747"/>
              <a:ext cx="227" cy="227"/>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5" name="Line 33">
              <a:extLst>
                <a:ext uri="{FF2B5EF4-FFF2-40B4-BE49-F238E27FC236}">
                  <a16:creationId xmlns:a16="http://schemas.microsoft.com/office/drawing/2014/main" id="{A317CA45-8E9F-57CB-AB35-EDAA1D992D6B}"/>
                </a:ext>
              </a:extLst>
            </p:cNvPr>
            <p:cNvSpPr>
              <a:spLocks noChangeShapeType="1"/>
            </p:cNvSpPr>
            <p:nvPr/>
          </p:nvSpPr>
          <p:spPr bwMode="auto">
            <a:xfrm flipH="1" flipV="1">
              <a:off x="3390" y="2747"/>
              <a:ext cx="226" cy="22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grpSp>
      <p:sp>
        <p:nvSpPr>
          <p:cNvPr id="1042" name="Oval 30">
            <a:extLst>
              <a:ext uri="{FF2B5EF4-FFF2-40B4-BE49-F238E27FC236}">
                <a16:creationId xmlns:a16="http://schemas.microsoft.com/office/drawing/2014/main" id="{363C524F-DE5F-13CA-D0C7-318FB0243C51}"/>
              </a:ext>
            </a:extLst>
          </p:cNvPr>
          <p:cNvSpPr>
            <a:spLocks noChangeArrowheads="1"/>
          </p:cNvSpPr>
          <p:nvPr/>
        </p:nvSpPr>
        <p:spPr bwMode="auto">
          <a:xfrm>
            <a:off x="5410969" y="4767262"/>
            <a:ext cx="1150937" cy="1006475"/>
          </a:xfrm>
          <a:prstGeom prst="ellipse">
            <a:avLst/>
          </a:prstGeom>
          <a:solidFill>
            <a:schemeClr val="bg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Tahoma" panose="020B0604030504040204" pitchFamily="34" charset="0"/>
            </a:endParaRPr>
          </a:p>
        </p:txBody>
      </p:sp>
      <p:sp>
        <p:nvSpPr>
          <p:cNvPr id="1043" name="Text Box 32">
            <a:extLst>
              <a:ext uri="{FF2B5EF4-FFF2-40B4-BE49-F238E27FC236}">
                <a16:creationId xmlns:a16="http://schemas.microsoft.com/office/drawing/2014/main" id="{55211639-8950-453F-9C54-46A38640E232}"/>
              </a:ext>
            </a:extLst>
          </p:cNvPr>
          <p:cNvSpPr txBox="1">
            <a:spLocks noChangeArrowheads="1"/>
          </p:cNvSpPr>
          <p:nvPr/>
        </p:nvSpPr>
        <p:spPr bwMode="auto">
          <a:xfrm>
            <a:off x="5388893" y="4981574"/>
            <a:ext cx="1368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dirty="0">
                <a:latin typeface="Tahoma" panose="020B0604030504040204" pitchFamily="34" charset="0"/>
              </a:rPr>
              <a:t>Behaviour</a:t>
            </a:r>
          </a:p>
        </p:txBody>
      </p:sp>
      <p:pic>
        <p:nvPicPr>
          <p:cNvPr id="1044" name="Content Placeholder 8">
            <a:extLst>
              <a:ext uri="{FF2B5EF4-FFF2-40B4-BE49-F238E27FC236}">
                <a16:creationId xmlns:a16="http://schemas.microsoft.com/office/drawing/2014/main" id="{582F2220-4F9E-DBD1-D0EB-FC1C364E6EF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2388" y="641350"/>
            <a:ext cx="3838575" cy="2066925"/>
          </a:xfrm>
        </p:spPr>
      </p:pic>
      <p:sp>
        <p:nvSpPr>
          <p:cNvPr id="1045" name="Rectangle 7">
            <a:extLst>
              <a:ext uri="{FF2B5EF4-FFF2-40B4-BE49-F238E27FC236}">
                <a16:creationId xmlns:a16="http://schemas.microsoft.com/office/drawing/2014/main" id="{63D77FF8-2CE0-2E37-3941-B71141331DF7}"/>
              </a:ext>
            </a:extLst>
          </p:cNvPr>
          <p:cNvSpPr>
            <a:spLocks noChangeArrowheads="1"/>
          </p:cNvSpPr>
          <p:nvPr/>
        </p:nvSpPr>
        <p:spPr bwMode="auto">
          <a:xfrm>
            <a:off x="114493" y="6306021"/>
            <a:ext cx="813690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Tahoma" panose="020B0604030504040204" pitchFamily="34" charset="0"/>
              </a:rPr>
              <a:t>Amount and Distribution depends on hereditary, activity, diet etc</a:t>
            </a:r>
          </a:p>
        </p:txBody>
      </p:sp>
      <p:pic>
        <p:nvPicPr>
          <p:cNvPr id="16" name="Picture 2" descr="http://dietdatabase.com/wp-content/uploads/2013/05/body-fat-scan-obese-normal.jpg">
            <a:extLst>
              <a:ext uri="{FF2B5EF4-FFF2-40B4-BE49-F238E27FC236}">
                <a16:creationId xmlns:a16="http://schemas.microsoft.com/office/drawing/2014/main" id="{A71BF1BE-1D62-4D54-CEDC-CF5503A56A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30" y="2583209"/>
            <a:ext cx="3861096" cy="351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8892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B15725E-0407-5131-67EC-4A5296691DAB}"/>
              </a:ext>
            </a:extLst>
          </p:cNvPr>
          <p:cNvSpPr>
            <a:spLocks noGrp="1"/>
          </p:cNvSpPr>
          <p:nvPr>
            <p:ph type="title"/>
          </p:nvPr>
        </p:nvSpPr>
        <p:spPr>
          <a:xfrm>
            <a:off x="395536" y="188640"/>
            <a:ext cx="3233518" cy="1143000"/>
          </a:xfrm>
        </p:spPr>
        <p:txBody>
          <a:bodyPr/>
          <a:lstStyle/>
          <a:p>
            <a:pPr eaLnBrk="1" hangingPunct="1"/>
            <a:r>
              <a:rPr lang="en-GB" altLang="en-US" dirty="0"/>
              <a:t>Physique</a:t>
            </a:r>
          </a:p>
        </p:txBody>
      </p:sp>
      <p:sp>
        <p:nvSpPr>
          <p:cNvPr id="5123" name="Rectangle 3">
            <a:extLst>
              <a:ext uri="{FF2B5EF4-FFF2-40B4-BE49-F238E27FC236}">
                <a16:creationId xmlns:a16="http://schemas.microsoft.com/office/drawing/2014/main" id="{862997C0-5A58-EE30-B938-11422335476C}"/>
              </a:ext>
            </a:extLst>
          </p:cNvPr>
          <p:cNvSpPr>
            <a:spLocks noGrp="1"/>
          </p:cNvSpPr>
          <p:nvPr>
            <p:ph type="body" sz="half" idx="1"/>
          </p:nvPr>
        </p:nvSpPr>
        <p:spPr>
          <a:xfrm>
            <a:off x="334636" y="2492896"/>
            <a:ext cx="2100163" cy="1182687"/>
          </a:xfrm>
        </p:spPr>
        <p:txBody>
          <a:bodyPr/>
          <a:lstStyle/>
          <a:p>
            <a:pPr eaLnBrk="1" hangingPunct="1">
              <a:lnSpc>
                <a:spcPct val="80000"/>
              </a:lnSpc>
            </a:pPr>
            <a:r>
              <a:rPr lang="en-GB" altLang="en-US" sz="2400" dirty="0"/>
              <a:t>Size</a:t>
            </a:r>
          </a:p>
          <a:p>
            <a:pPr eaLnBrk="1" hangingPunct="1">
              <a:lnSpc>
                <a:spcPct val="80000"/>
              </a:lnSpc>
            </a:pPr>
            <a:endParaRPr lang="en-GB" altLang="en-US" sz="2400" dirty="0"/>
          </a:p>
          <a:p>
            <a:pPr eaLnBrk="1" hangingPunct="1">
              <a:lnSpc>
                <a:spcPct val="80000"/>
              </a:lnSpc>
            </a:pPr>
            <a:r>
              <a:rPr lang="en-GB" altLang="en-US" sz="2400" dirty="0"/>
              <a:t>Structure</a:t>
            </a:r>
          </a:p>
          <a:p>
            <a:pPr eaLnBrk="1" hangingPunct="1">
              <a:lnSpc>
                <a:spcPct val="80000"/>
              </a:lnSpc>
            </a:pPr>
            <a:endParaRPr lang="en-GB" altLang="en-US" sz="2400" dirty="0"/>
          </a:p>
          <a:p>
            <a:pPr eaLnBrk="1" hangingPunct="1">
              <a:lnSpc>
                <a:spcPct val="80000"/>
              </a:lnSpc>
            </a:pPr>
            <a:r>
              <a:rPr lang="en-GB" altLang="en-US" sz="2400" dirty="0"/>
              <a:t>Composition</a:t>
            </a:r>
          </a:p>
        </p:txBody>
      </p:sp>
      <p:pic>
        <p:nvPicPr>
          <p:cNvPr id="5124" name="Picture 14" descr="julie_crane_training">
            <a:hlinkClick r:id="rId2"/>
            <a:extLst>
              <a:ext uri="{FF2B5EF4-FFF2-40B4-BE49-F238E27FC236}">
                <a16:creationId xmlns:a16="http://schemas.microsoft.com/office/drawing/2014/main" id="{F23296A5-80F2-F746-8A88-BF0FBCC341D8}"/>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541906" y="260648"/>
            <a:ext cx="1530350" cy="1728787"/>
          </a:xfrm>
        </p:spPr>
      </p:pic>
      <p:pic>
        <p:nvPicPr>
          <p:cNvPr id="5125" name="Picture 8" descr="andreacloward">
            <a:hlinkClick r:id="rId4"/>
            <a:extLst>
              <a:ext uri="{FF2B5EF4-FFF2-40B4-BE49-F238E27FC236}">
                <a16:creationId xmlns:a16="http://schemas.microsoft.com/office/drawing/2014/main" id="{D830C39D-7C55-9017-2A37-A9F9D8292813}"/>
              </a:ext>
            </a:extLst>
          </p:cNvPr>
          <p:cNvPicPr>
            <a:picLocks noGrp="1" noChangeAspect="1" noChangeArrowheads="1"/>
          </p:cNvPicPr>
          <p:nvPr>
            <p:ph sz="quarter" idx="3"/>
          </p:nvPr>
        </p:nvPicPr>
        <p:blipFill>
          <a:blip r:embed="rId5">
            <a:extLst>
              <a:ext uri="{28A0092B-C50C-407E-A947-70E740481C1C}">
                <a14:useLocalDpi xmlns:a14="http://schemas.microsoft.com/office/drawing/2010/main" val="0"/>
              </a:ext>
            </a:extLst>
          </a:blip>
          <a:srcRect/>
          <a:stretch>
            <a:fillRect/>
          </a:stretch>
        </p:blipFill>
        <p:spPr>
          <a:xfrm>
            <a:off x="7533877" y="280420"/>
            <a:ext cx="1389063" cy="1728787"/>
          </a:xfrm>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126" name="Picture 11" descr="images146813_obese180304">
            <a:hlinkClick r:id="rId6"/>
            <a:extLst>
              <a:ext uri="{FF2B5EF4-FFF2-40B4-BE49-F238E27FC236}">
                <a16:creationId xmlns:a16="http://schemas.microsoft.com/office/drawing/2014/main" id="{EAE3495A-1B1E-E996-ED41-76AC71C1A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78251" y="260648"/>
            <a:ext cx="1465262"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Picture 17" descr="Endomorphic Body Type">
            <a:extLst>
              <a:ext uri="{FF2B5EF4-FFF2-40B4-BE49-F238E27FC236}">
                <a16:creationId xmlns:a16="http://schemas.microsoft.com/office/drawing/2014/main" id="{6EF16ED2-D308-2E4E-6EFA-2B24D88B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1635" y="2276872"/>
            <a:ext cx="1441450"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19" descr="Mesomorphic Body Type">
            <a:extLst>
              <a:ext uri="{FF2B5EF4-FFF2-40B4-BE49-F238E27FC236}">
                <a16:creationId xmlns:a16="http://schemas.microsoft.com/office/drawing/2014/main" id="{C80B4A52-88C7-A11D-4C69-28CBF657DB2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69064" y="2205136"/>
            <a:ext cx="136683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21" descr="Ectomorphic Body Type">
            <a:extLst>
              <a:ext uri="{FF2B5EF4-FFF2-40B4-BE49-F238E27FC236}">
                <a16:creationId xmlns:a16="http://schemas.microsoft.com/office/drawing/2014/main" id="{DCB418F4-BF67-E224-6EDA-C63FA817B41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629904" y="2240855"/>
            <a:ext cx="1439862"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31" name="Picture 11" descr="Sumo... Up Close and Personal — Eat the Butter">
            <a:extLst>
              <a:ext uri="{FF2B5EF4-FFF2-40B4-BE49-F238E27FC236}">
                <a16:creationId xmlns:a16="http://schemas.microsoft.com/office/drawing/2014/main" id="{08FD8D3E-712C-3B67-6D61-7D3D34E84A4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327784" y="4383888"/>
            <a:ext cx="2256591" cy="1756003"/>
          </a:xfrm>
          <a:prstGeom prst="rect">
            <a:avLst/>
          </a:prstGeom>
          <a:noFill/>
          <a:extLst>
            <a:ext uri="{909E8E84-426E-40DD-AFC4-6F175D3DCCD1}">
              <a14:hiddenFill xmlns:a14="http://schemas.microsoft.com/office/drawing/2010/main">
                <a:solidFill>
                  <a:srgbClr val="FFFFFF"/>
                </a:solidFill>
              </a14:hiddenFill>
            </a:ext>
          </a:extLst>
        </p:spPr>
      </p:pic>
      <p:pic>
        <p:nvPicPr>
          <p:cNvPr id="5133" name="Picture 13" descr="The 10 Greatest Basketball Players of All Time | Britannica">
            <a:extLst>
              <a:ext uri="{FF2B5EF4-FFF2-40B4-BE49-F238E27FC236}">
                <a16:creationId xmlns:a16="http://schemas.microsoft.com/office/drawing/2014/main" id="{2FDA9E4C-E8F0-FDDF-151E-CD7CE64D0DE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796136" y="4383888"/>
            <a:ext cx="1224136" cy="1756003"/>
          </a:xfrm>
          <a:prstGeom prst="rect">
            <a:avLst/>
          </a:prstGeom>
          <a:noFill/>
          <a:extLst>
            <a:ext uri="{909E8E84-426E-40DD-AFC4-6F175D3DCCD1}">
              <a14:hiddenFill xmlns:a14="http://schemas.microsoft.com/office/drawing/2010/main">
                <a:solidFill>
                  <a:srgbClr val="FFFFFF"/>
                </a:solidFill>
              </a14:hiddenFill>
            </a:ext>
          </a:extLst>
        </p:spPr>
      </p:pic>
      <p:pic>
        <p:nvPicPr>
          <p:cNvPr id="5135" name="Picture 15" descr="All the 'ripped' Gareth Davies pictures from Wales rugby camp that are  causing a stir - Wales Online">
            <a:extLst>
              <a:ext uri="{FF2B5EF4-FFF2-40B4-BE49-F238E27FC236}">
                <a16:creationId xmlns:a16="http://schemas.microsoft.com/office/drawing/2014/main" id="{DA0474C2-B9A1-C0C9-E8FC-CBA46D7569CB}"/>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208440" y="4416177"/>
            <a:ext cx="1714500" cy="1714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045FFBE-2DAD-CBB1-F60E-73698F603849}"/>
              </a:ext>
            </a:extLst>
          </p:cNvPr>
          <p:cNvSpPr>
            <a:spLocks noGrp="1"/>
          </p:cNvSpPr>
          <p:nvPr>
            <p:ph type="title"/>
          </p:nvPr>
        </p:nvSpPr>
        <p:spPr>
          <a:xfrm>
            <a:off x="457200" y="274638"/>
            <a:ext cx="8229600" cy="896937"/>
          </a:xfrm>
        </p:spPr>
        <p:txBody>
          <a:bodyPr/>
          <a:lstStyle/>
          <a:p>
            <a:pPr eaLnBrk="1" hangingPunct="1"/>
            <a:r>
              <a:rPr lang="en-GB" altLang="en-US"/>
              <a:t>Fat Storage</a:t>
            </a:r>
          </a:p>
        </p:txBody>
      </p:sp>
      <p:sp>
        <p:nvSpPr>
          <p:cNvPr id="7171" name="Content Placeholder 2">
            <a:extLst>
              <a:ext uri="{FF2B5EF4-FFF2-40B4-BE49-F238E27FC236}">
                <a16:creationId xmlns:a16="http://schemas.microsoft.com/office/drawing/2014/main" id="{AE65B7D6-4D55-0EC6-FCBF-9587BD1C28FA}"/>
              </a:ext>
            </a:extLst>
          </p:cNvPr>
          <p:cNvSpPr>
            <a:spLocks noGrp="1"/>
          </p:cNvSpPr>
          <p:nvPr>
            <p:ph idx="1"/>
          </p:nvPr>
        </p:nvSpPr>
        <p:spPr>
          <a:xfrm>
            <a:off x="457200" y="1600200"/>
            <a:ext cx="2890838" cy="5141913"/>
          </a:xfrm>
        </p:spPr>
        <p:txBody>
          <a:bodyPr/>
          <a:lstStyle/>
          <a:p>
            <a:pPr marL="0" indent="0" eaLnBrk="1" hangingPunct="1">
              <a:buFont typeface="Arial" panose="020B0604020202020204" pitchFamily="34" charset="0"/>
              <a:buNone/>
            </a:pPr>
            <a:r>
              <a:rPr lang="en-GB" altLang="en-US"/>
              <a:t>Adipose tissue</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r>
              <a:rPr lang="en-GB" altLang="en-US"/>
              <a:t>Visceral</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r>
              <a:rPr lang="en-GB" altLang="en-US"/>
              <a:t>Ectopic</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p:txBody>
      </p:sp>
      <p:pic>
        <p:nvPicPr>
          <p:cNvPr id="7172" name="Picture 4">
            <a:extLst>
              <a:ext uri="{FF2B5EF4-FFF2-40B4-BE49-F238E27FC236}">
                <a16:creationId xmlns:a16="http://schemas.microsoft.com/office/drawing/2014/main" id="{23570326-71EB-43F8-C594-EDDEC67CFB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2780928"/>
            <a:ext cx="2513013" cy="203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6">
            <a:extLst>
              <a:ext uri="{FF2B5EF4-FFF2-40B4-BE49-F238E27FC236}">
                <a16:creationId xmlns:a16="http://schemas.microsoft.com/office/drawing/2014/main" id="{CF715D3C-0C43-6B68-F3ED-9AEC99AFDD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4005064"/>
            <a:ext cx="4331209"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8">
            <a:extLst>
              <a:ext uri="{FF2B5EF4-FFF2-40B4-BE49-F238E27FC236}">
                <a16:creationId xmlns:a16="http://schemas.microsoft.com/office/drawing/2014/main" id="{C721C1A4-1584-E760-6A64-E2DE34736E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008" y="1044540"/>
            <a:ext cx="3486150" cy="226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2C2A-FD91-B7B9-E756-0811EC50FB5A}"/>
              </a:ext>
            </a:extLst>
          </p:cNvPr>
          <p:cNvSpPr>
            <a:spLocks noGrp="1"/>
          </p:cNvSpPr>
          <p:nvPr>
            <p:ph type="title"/>
          </p:nvPr>
        </p:nvSpPr>
        <p:spPr/>
        <p:txBody>
          <a:bodyPr/>
          <a:lstStyle/>
          <a:p>
            <a:r>
              <a:rPr lang="en-GB" dirty="0"/>
              <a:t>Muscle Fibre types</a:t>
            </a:r>
          </a:p>
        </p:txBody>
      </p:sp>
      <p:pic>
        <p:nvPicPr>
          <p:cNvPr id="68616" name="Picture 8" descr="Fast Muscle Fiber - an overview | ScienceDirect Topics">
            <a:extLst>
              <a:ext uri="{FF2B5EF4-FFF2-40B4-BE49-F238E27FC236}">
                <a16:creationId xmlns:a16="http://schemas.microsoft.com/office/drawing/2014/main" id="{35171962-9412-6884-6398-76432F1D23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268760"/>
            <a:ext cx="3856428" cy="266983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B07B9A6-BB7E-6401-D470-83924204F8DA}"/>
              </a:ext>
            </a:extLst>
          </p:cNvPr>
          <p:cNvPicPr>
            <a:picLocks noChangeAspect="1"/>
          </p:cNvPicPr>
          <p:nvPr/>
        </p:nvPicPr>
        <p:blipFill>
          <a:blip r:embed="rId3"/>
          <a:stretch>
            <a:fillRect/>
          </a:stretch>
        </p:blipFill>
        <p:spPr>
          <a:xfrm>
            <a:off x="2987824" y="4005064"/>
            <a:ext cx="6001588" cy="2724530"/>
          </a:xfrm>
          <a:prstGeom prst="rect">
            <a:avLst/>
          </a:prstGeom>
        </p:spPr>
      </p:pic>
    </p:spTree>
    <p:extLst>
      <p:ext uri="{BB962C8B-B14F-4D97-AF65-F5344CB8AC3E}">
        <p14:creationId xmlns:p14="http://schemas.microsoft.com/office/powerpoint/2010/main" val="3873398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254C99C2-C847-1E3C-CBC2-62F9DC3E0AF1}"/>
              </a:ext>
            </a:extLst>
          </p:cNvPr>
          <p:cNvSpPr>
            <a:spLocks noGrp="1"/>
          </p:cNvSpPr>
          <p:nvPr>
            <p:ph type="title"/>
          </p:nvPr>
        </p:nvSpPr>
        <p:spPr>
          <a:xfrm>
            <a:off x="468313" y="115888"/>
            <a:ext cx="8226425" cy="1143000"/>
          </a:xfrm>
        </p:spPr>
        <p:txBody>
          <a:bodyPr/>
          <a:lstStyle/>
          <a:p>
            <a:pPr eaLnBrk="1" hangingPunct="1"/>
            <a:r>
              <a:rPr lang="en-GB" altLang="en-US"/>
              <a:t>MEN</a:t>
            </a:r>
          </a:p>
        </p:txBody>
      </p:sp>
      <p:pic>
        <p:nvPicPr>
          <p:cNvPr id="9219" name="Picture 2" descr="Male Body Fat Pictures and Percentages 3-10%">
            <a:extLst>
              <a:ext uri="{FF2B5EF4-FFF2-40B4-BE49-F238E27FC236}">
                <a16:creationId xmlns:a16="http://schemas.microsoft.com/office/drawing/2014/main" id="{713B9BC7-5808-4448-9ACC-0F675BC300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188" y="1185863"/>
            <a:ext cx="4827587" cy="265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4" descr="Male Body Fat Pictures and Percentages 15-30%">
            <a:extLst>
              <a:ext uri="{FF2B5EF4-FFF2-40B4-BE49-F238E27FC236}">
                <a16:creationId xmlns:a16="http://schemas.microsoft.com/office/drawing/2014/main" id="{EF3167FC-257E-BFA3-E15B-D770EA62D3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7463" y="4005263"/>
            <a:ext cx="5051425" cy="269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6" descr="Ideal Body Fat Percentage Chart: How Lean Should You Be?">
            <a:extLst>
              <a:ext uri="{FF2B5EF4-FFF2-40B4-BE49-F238E27FC236}">
                <a16:creationId xmlns:a16="http://schemas.microsoft.com/office/drawing/2014/main" id="{EE6250C0-B700-947D-7AFB-4EF8CBF30E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4206991"/>
            <a:ext cx="2520280" cy="25202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CF8120F-8A00-A6B9-BC86-4BBFEADCAD26}"/>
              </a:ext>
            </a:extLst>
          </p:cNvPr>
          <p:cNvSpPr>
            <a:spLocks noGrp="1"/>
          </p:cNvSpPr>
          <p:nvPr>
            <p:ph type="title"/>
          </p:nvPr>
        </p:nvSpPr>
        <p:spPr>
          <a:xfrm>
            <a:off x="395288" y="22225"/>
            <a:ext cx="8226425" cy="1143000"/>
          </a:xfrm>
        </p:spPr>
        <p:txBody>
          <a:bodyPr/>
          <a:lstStyle/>
          <a:p>
            <a:pPr eaLnBrk="1" hangingPunct="1"/>
            <a:r>
              <a:rPr lang="en-GB" altLang="en-US"/>
              <a:t>Women</a:t>
            </a:r>
          </a:p>
        </p:txBody>
      </p:sp>
      <p:pic>
        <p:nvPicPr>
          <p:cNvPr id="10243" name="Picture 2" descr="Female Body Fat Percentages 11-18%">
            <a:extLst>
              <a:ext uri="{FF2B5EF4-FFF2-40B4-BE49-F238E27FC236}">
                <a16:creationId xmlns:a16="http://schemas.microsoft.com/office/drawing/2014/main" id="{1F4D0C4C-0DF4-4920-BB41-3050609F44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63" y="1052513"/>
            <a:ext cx="5178425"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2" descr="https://s-media-cache-ak0.pinimg.com/236x/09/20/a1/0920a11b8a2dffb5679a2c0218c78c55.jpg">
            <a:extLst>
              <a:ext uri="{FF2B5EF4-FFF2-40B4-BE49-F238E27FC236}">
                <a16:creationId xmlns:a16="http://schemas.microsoft.com/office/drawing/2014/main" id="{FD9B3A41-5754-E59C-B293-4FBE25C961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2713" y="3959225"/>
            <a:ext cx="4816475"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AFD67DC-0ECD-D11D-E8B6-1DB5C077A077}"/>
              </a:ext>
            </a:extLst>
          </p:cNvPr>
          <p:cNvSpPr txBox="1"/>
          <p:nvPr/>
        </p:nvSpPr>
        <p:spPr>
          <a:xfrm>
            <a:off x="367397" y="4869160"/>
            <a:ext cx="3312368" cy="646331"/>
          </a:xfrm>
          <a:prstGeom prst="rect">
            <a:avLst/>
          </a:prstGeom>
          <a:noFill/>
        </p:spPr>
        <p:txBody>
          <a:bodyPr wrap="square" rtlCol="0">
            <a:spAutoFit/>
          </a:bodyPr>
          <a:lstStyle/>
          <a:p>
            <a:pPr algn="ctr"/>
            <a:r>
              <a:rPr lang="en-GB" dirty="0">
                <a:solidFill>
                  <a:srgbClr val="FF0000"/>
                </a:solidFill>
              </a:rPr>
              <a:t>1kg of body fat equates to 7700 kcals of energy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EF6A8C15-3071-8D84-A6A9-5397D73123B5}"/>
              </a:ext>
            </a:extLst>
          </p:cNvPr>
          <p:cNvSpPr>
            <a:spLocks noGrp="1" noChangeArrowheads="1"/>
          </p:cNvSpPr>
          <p:nvPr>
            <p:ph type="title"/>
          </p:nvPr>
        </p:nvSpPr>
        <p:spPr>
          <a:xfrm>
            <a:off x="628650" y="365125"/>
            <a:ext cx="7886700" cy="471488"/>
          </a:xfrm>
        </p:spPr>
        <p:txBody>
          <a:bodyPr rtlCol="0">
            <a:normAutofit fontScale="90000"/>
          </a:bodyPr>
          <a:lstStyle/>
          <a:p>
            <a:pPr eaLnBrk="1" fontAlgn="auto" hangingPunct="1">
              <a:spcAft>
                <a:spcPts val="0"/>
              </a:spcAft>
              <a:defRPr/>
            </a:pPr>
            <a:r>
              <a:rPr lang="en-GB" altLang="en-US" dirty="0"/>
              <a:t>Adipose Tissue</a:t>
            </a:r>
          </a:p>
        </p:txBody>
      </p:sp>
      <p:sp>
        <p:nvSpPr>
          <p:cNvPr id="11267" name="Rectangle 3">
            <a:extLst>
              <a:ext uri="{FF2B5EF4-FFF2-40B4-BE49-F238E27FC236}">
                <a16:creationId xmlns:a16="http://schemas.microsoft.com/office/drawing/2014/main" id="{EDC2758D-6E6D-9603-58AD-FC5EF9C8D022}"/>
              </a:ext>
            </a:extLst>
          </p:cNvPr>
          <p:cNvSpPr>
            <a:spLocks noGrp="1"/>
          </p:cNvSpPr>
          <p:nvPr>
            <p:ph idx="1"/>
          </p:nvPr>
        </p:nvSpPr>
        <p:spPr>
          <a:xfrm>
            <a:off x="341313" y="836613"/>
            <a:ext cx="8229600" cy="4395787"/>
          </a:xfrm>
        </p:spPr>
        <p:txBody>
          <a:bodyPr/>
          <a:lstStyle/>
          <a:p>
            <a:pPr eaLnBrk="1" hangingPunct="1"/>
            <a:r>
              <a:rPr lang="en-US" altLang="en-US" sz="2200">
                <a:latin typeface="Arial" panose="020B0604020202020204" pitchFamily="34" charset="0"/>
              </a:rPr>
              <a:t>Adipose tissue is a loose association of lipid-filled cells called adipocytes, which are held in a framework of collagen fibers. </a:t>
            </a:r>
          </a:p>
          <a:p>
            <a:pPr eaLnBrk="1" hangingPunct="1"/>
            <a:endParaRPr lang="en-US" altLang="en-US" sz="2200">
              <a:latin typeface="Arial" panose="020B0604020202020204" pitchFamily="34" charset="0"/>
            </a:endParaRPr>
          </a:p>
          <a:p>
            <a:pPr eaLnBrk="1" hangingPunct="1"/>
            <a:r>
              <a:rPr lang="en-GB" altLang="en-US" sz="2200">
                <a:latin typeface="Arial" panose="020B0604020202020204" pitchFamily="34" charset="0"/>
              </a:rPr>
              <a:t>Size of adipose tissue dependent of size and number of adipocytes.</a:t>
            </a:r>
          </a:p>
          <a:p>
            <a:pPr eaLnBrk="1" hangingPunct="1"/>
            <a:endParaRPr lang="en-GB" altLang="en-US" sz="2200"/>
          </a:p>
          <a:p>
            <a:pPr eaLnBrk="1" hangingPunct="1"/>
            <a:r>
              <a:rPr lang="en-GB" altLang="en-US" sz="2200"/>
              <a:t>Specialised connective tissue that allows the storage of fat in the form of triglycerides.</a:t>
            </a:r>
          </a:p>
        </p:txBody>
      </p:sp>
      <p:pic>
        <p:nvPicPr>
          <p:cNvPr id="11268" name="Picture 4">
            <a:extLst>
              <a:ext uri="{FF2B5EF4-FFF2-40B4-BE49-F238E27FC236}">
                <a16:creationId xmlns:a16="http://schemas.microsoft.com/office/drawing/2014/main" id="{839AEE18-A38C-DFEA-34AB-AA4ACB507BB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98613" y="3900488"/>
            <a:ext cx="2252662" cy="279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5" descr="Image result for brown adipocytes">
            <a:extLst>
              <a:ext uri="{FF2B5EF4-FFF2-40B4-BE49-F238E27FC236}">
                <a16:creationId xmlns:a16="http://schemas.microsoft.com/office/drawing/2014/main" id="{BDF52CA2-6E44-2280-CCAE-64AD5F41B3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3767138"/>
            <a:ext cx="2592388"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0" name="TextBox 1">
            <a:extLst>
              <a:ext uri="{FF2B5EF4-FFF2-40B4-BE49-F238E27FC236}">
                <a16:creationId xmlns:a16="http://schemas.microsoft.com/office/drawing/2014/main" id="{D318F095-9C77-CB0F-6D34-21C72C65C097}"/>
              </a:ext>
            </a:extLst>
          </p:cNvPr>
          <p:cNvSpPr txBox="1">
            <a:spLocks noChangeArrowheads="1"/>
          </p:cNvSpPr>
          <p:nvPr/>
        </p:nvSpPr>
        <p:spPr bwMode="auto">
          <a:xfrm>
            <a:off x="468313" y="4581525"/>
            <a:ext cx="8636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latin typeface="Tahoma" panose="020B0604030504040204" pitchFamily="34" charset="0"/>
              </a:rPr>
              <a:t>White </a:t>
            </a:r>
          </a:p>
        </p:txBody>
      </p:sp>
      <p:sp>
        <p:nvSpPr>
          <p:cNvPr id="11271" name="TextBox 7">
            <a:extLst>
              <a:ext uri="{FF2B5EF4-FFF2-40B4-BE49-F238E27FC236}">
                <a16:creationId xmlns:a16="http://schemas.microsoft.com/office/drawing/2014/main" id="{271372F8-7CFC-10EA-2BA6-71F0B6BFBC3B}"/>
              </a:ext>
            </a:extLst>
          </p:cNvPr>
          <p:cNvSpPr txBox="1">
            <a:spLocks noChangeArrowheads="1"/>
          </p:cNvSpPr>
          <p:nvPr/>
        </p:nvSpPr>
        <p:spPr bwMode="auto">
          <a:xfrm>
            <a:off x="4519613" y="4581525"/>
            <a:ext cx="8651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latin typeface="Tahoma" panose="020B0604030504040204" pitchFamily="34" charset="0"/>
              </a:rPr>
              <a:t>Brown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E09D27BA-743E-27C2-D583-25A0B526AFA0}"/>
              </a:ext>
            </a:extLst>
          </p:cNvPr>
          <p:cNvSpPr>
            <a:spLocks noGrp="1"/>
          </p:cNvSpPr>
          <p:nvPr>
            <p:ph type="title"/>
          </p:nvPr>
        </p:nvSpPr>
        <p:spPr/>
        <p:txBody>
          <a:bodyPr/>
          <a:lstStyle/>
          <a:p>
            <a:pPr eaLnBrk="1" hangingPunct="1"/>
            <a:r>
              <a:rPr lang="en-GB" altLang="en-US"/>
              <a:t>White Adipose Tissue</a:t>
            </a:r>
          </a:p>
        </p:txBody>
      </p:sp>
      <p:sp>
        <p:nvSpPr>
          <p:cNvPr id="12291" name="Rectangle 3">
            <a:extLst>
              <a:ext uri="{FF2B5EF4-FFF2-40B4-BE49-F238E27FC236}">
                <a16:creationId xmlns:a16="http://schemas.microsoft.com/office/drawing/2014/main" id="{B817356F-D769-C12D-4CB6-B27A8A9498BA}"/>
              </a:ext>
            </a:extLst>
          </p:cNvPr>
          <p:cNvSpPr>
            <a:spLocks noGrp="1"/>
          </p:cNvSpPr>
          <p:nvPr>
            <p:ph idx="1"/>
          </p:nvPr>
        </p:nvSpPr>
        <p:spPr/>
        <p:txBody>
          <a:bodyPr/>
          <a:lstStyle/>
          <a:p>
            <a:pPr eaLnBrk="1" hangingPunct="1"/>
            <a:r>
              <a:rPr lang="en-GB" altLang="en-US" sz="3000"/>
              <a:t>Found under skin and around organs</a:t>
            </a:r>
          </a:p>
          <a:p>
            <a:pPr eaLnBrk="1" hangingPunct="1"/>
            <a:r>
              <a:rPr lang="en-GB" altLang="en-US" sz="3000"/>
              <a:t>Large storage vacuole</a:t>
            </a:r>
          </a:p>
          <a:p>
            <a:pPr eaLnBrk="1" hangingPunct="1"/>
            <a:r>
              <a:rPr lang="en-GB" altLang="en-US" sz="3000"/>
              <a:t>Low vascularisation (one capillary)</a:t>
            </a:r>
          </a:p>
          <a:p>
            <a:pPr eaLnBrk="1" hangingPunct="1"/>
            <a:r>
              <a:rPr lang="en-GB" altLang="en-US" sz="3000"/>
              <a:t>Low mitochondrial density</a:t>
            </a:r>
          </a:p>
          <a:p>
            <a:pPr eaLnBrk="1" hangingPunct="1"/>
            <a:r>
              <a:rPr lang="en-GB" altLang="en-US" sz="3000"/>
              <a:t>Metabolism occurs in thin rim around fat droplet.</a:t>
            </a:r>
          </a:p>
          <a:p>
            <a:pPr eaLnBrk="1" hangingPunct="1"/>
            <a:r>
              <a:rPr lang="en-GB" altLang="en-US" sz="3000"/>
              <a:t>Also contains some water (~5%) and protein (~2%)</a:t>
            </a: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ACE6F531-9E9D-1927-C3F7-53D4EF2BB4AE}"/>
              </a:ext>
            </a:extLst>
          </p:cNvPr>
          <p:cNvSpPr>
            <a:spLocks noGrp="1"/>
          </p:cNvSpPr>
          <p:nvPr>
            <p:ph type="title"/>
          </p:nvPr>
        </p:nvSpPr>
        <p:spPr/>
        <p:txBody>
          <a:bodyPr/>
          <a:lstStyle/>
          <a:p>
            <a:pPr eaLnBrk="1" hangingPunct="1"/>
            <a:r>
              <a:rPr lang="en-GB" altLang="en-US"/>
              <a:t>Brown Adipose Tissue</a:t>
            </a:r>
          </a:p>
        </p:txBody>
      </p:sp>
      <p:sp>
        <p:nvSpPr>
          <p:cNvPr id="13315" name="Rectangle 3">
            <a:extLst>
              <a:ext uri="{FF2B5EF4-FFF2-40B4-BE49-F238E27FC236}">
                <a16:creationId xmlns:a16="http://schemas.microsoft.com/office/drawing/2014/main" id="{CB79DB3B-0E25-D3C8-FF6E-76111B2D6D2C}"/>
              </a:ext>
            </a:extLst>
          </p:cNvPr>
          <p:cNvSpPr>
            <a:spLocks noGrp="1"/>
          </p:cNvSpPr>
          <p:nvPr>
            <p:ph idx="1"/>
          </p:nvPr>
        </p:nvSpPr>
        <p:spPr/>
        <p:txBody>
          <a:bodyPr/>
          <a:lstStyle/>
          <a:p>
            <a:pPr eaLnBrk="1" hangingPunct="1"/>
            <a:r>
              <a:rPr lang="en-US" altLang="en-US">
                <a:latin typeface="Arial" panose="020B0604020202020204" pitchFamily="34" charset="0"/>
              </a:rPr>
              <a:t>Rich vascularisation</a:t>
            </a:r>
          </a:p>
          <a:p>
            <a:pPr eaLnBrk="1" hangingPunct="1"/>
            <a:r>
              <a:rPr lang="en-US" altLang="en-US">
                <a:latin typeface="Arial" panose="020B0604020202020204" pitchFamily="34" charset="0"/>
              </a:rPr>
              <a:t>Densely packed mitochondria </a:t>
            </a:r>
          </a:p>
          <a:p>
            <a:pPr eaLnBrk="1" hangingPunct="1"/>
            <a:r>
              <a:rPr lang="en-US" altLang="en-US">
                <a:latin typeface="Arial" panose="020B0604020202020204" pitchFamily="34" charset="0"/>
              </a:rPr>
              <a:t>Thermoregulatory response (esp. in children)</a:t>
            </a:r>
          </a:p>
          <a:p>
            <a:pPr eaLnBrk="1" hangingPunct="1"/>
            <a:r>
              <a:rPr lang="en-US" altLang="en-US">
                <a:latin typeface="Arial" panose="020B0604020202020204" pitchFamily="34" charset="0"/>
              </a:rPr>
              <a:t>Control of fat metabolism</a:t>
            </a:r>
          </a:p>
          <a:p>
            <a:pPr eaLnBrk="1" hangingPunct="1"/>
            <a:r>
              <a:rPr lang="en-US" altLang="en-US">
                <a:latin typeface="Arial" panose="020B0604020202020204" pitchFamily="34" charset="0"/>
              </a:rPr>
              <a:t>Higher quantities in those working in cold climates.</a:t>
            </a:r>
            <a:endParaRPr lang="en-GB" altLang="en-US">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AD182E2-154F-9F75-C857-15966DE0C2A6}"/>
              </a:ext>
            </a:extLst>
          </p:cNvPr>
          <p:cNvSpPr>
            <a:spLocks noGrp="1"/>
          </p:cNvSpPr>
          <p:nvPr>
            <p:ph type="title"/>
          </p:nvPr>
        </p:nvSpPr>
        <p:spPr/>
        <p:txBody>
          <a:bodyPr/>
          <a:lstStyle/>
          <a:p>
            <a:pPr eaLnBrk="1" hangingPunct="1"/>
            <a:r>
              <a:rPr lang="en-GB" altLang="en-US"/>
              <a:t>Lab Assessments</a:t>
            </a:r>
          </a:p>
        </p:txBody>
      </p:sp>
      <p:sp>
        <p:nvSpPr>
          <p:cNvPr id="5123" name="Rectangle 3">
            <a:extLst>
              <a:ext uri="{FF2B5EF4-FFF2-40B4-BE49-F238E27FC236}">
                <a16:creationId xmlns:a16="http://schemas.microsoft.com/office/drawing/2014/main" id="{C30173C4-F7D4-B01F-A6E4-47615304DBFC}"/>
              </a:ext>
            </a:extLst>
          </p:cNvPr>
          <p:cNvSpPr>
            <a:spLocks noGrp="1" noChangeArrowheads="1"/>
          </p:cNvSpPr>
          <p:nvPr>
            <p:ph idx="1"/>
          </p:nvPr>
        </p:nvSpPr>
        <p:spPr/>
        <p:txBody>
          <a:bodyPr rtlCol="0">
            <a:normAutofit lnSpcReduction="10000"/>
          </a:bodyPr>
          <a:lstStyle/>
          <a:p>
            <a:pPr eaLnBrk="1" fontAlgn="auto" hangingPunct="1">
              <a:lnSpc>
                <a:spcPct val="90000"/>
              </a:lnSpc>
              <a:spcAft>
                <a:spcPts val="0"/>
              </a:spcAft>
              <a:defRPr/>
            </a:pPr>
            <a:r>
              <a:rPr lang="en-GB" altLang="en-US" dirty="0"/>
              <a:t>Densitometry</a:t>
            </a:r>
          </a:p>
          <a:p>
            <a:pPr eaLnBrk="1" fontAlgn="auto" hangingPunct="1">
              <a:lnSpc>
                <a:spcPct val="90000"/>
              </a:lnSpc>
              <a:spcAft>
                <a:spcPts val="0"/>
              </a:spcAft>
              <a:defRPr/>
            </a:pPr>
            <a:r>
              <a:rPr lang="en-GB" altLang="en-US" dirty="0"/>
              <a:t>Hydrometry</a:t>
            </a:r>
          </a:p>
          <a:p>
            <a:pPr eaLnBrk="1" fontAlgn="auto" hangingPunct="1">
              <a:lnSpc>
                <a:spcPct val="90000"/>
              </a:lnSpc>
              <a:spcAft>
                <a:spcPts val="0"/>
              </a:spcAft>
              <a:defRPr/>
            </a:pPr>
            <a:r>
              <a:rPr lang="en-GB" altLang="en-US" dirty="0"/>
              <a:t>Spectroscopy</a:t>
            </a:r>
          </a:p>
          <a:p>
            <a:pPr eaLnBrk="1" fontAlgn="auto" hangingPunct="1">
              <a:lnSpc>
                <a:spcPct val="90000"/>
              </a:lnSpc>
              <a:spcAft>
                <a:spcPts val="0"/>
              </a:spcAft>
              <a:defRPr/>
            </a:pPr>
            <a:endParaRPr lang="en-GB" altLang="en-US" dirty="0"/>
          </a:p>
          <a:p>
            <a:pPr lvl="1" eaLnBrk="1" fontAlgn="auto" hangingPunct="1">
              <a:lnSpc>
                <a:spcPct val="90000"/>
              </a:lnSpc>
              <a:spcAft>
                <a:spcPts val="0"/>
              </a:spcAft>
              <a:defRPr/>
            </a:pPr>
            <a:r>
              <a:rPr lang="en-GB" altLang="en-US" dirty="0"/>
              <a:t>Complicated to administer</a:t>
            </a:r>
          </a:p>
          <a:p>
            <a:pPr lvl="1" eaLnBrk="1" fontAlgn="auto" hangingPunct="1">
              <a:lnSpc>
                <a:spcPct val="90000"/>
              </a:lnSpc>
              <a:spcAft>
                <a:spcPts val="0"/>
              </a:spcAft>
              <a:defRPr/>
            </a:pPr>
            <a:r>
              <a:rPr lang="en-GB" altLang="en-US" dirty="0"/>
              <a:t>Required specialist equipment / operators</a:t>
            </a:r>
          </a:p>
          <a:p>
            <a:pPr lvl="1" eaLnBrk="1" fontAlgn="auto" hangingPunct="1">
              <a:lnSpc>
                <a:spcPct val="90000"/>
              </a:lnSpc>
              <a:spcAft>
                <a:spcPts val="0"/>
              </a:spcAft>
              <a:defRPr/>
            </a:pPr>
            <a:r>
              <a:rPr lang="en-GB" altLang="en-US" dirty="0"/>
              <a:t>Techniques</a:t>
            </a:r>
          </a:p>
          <a:p>
            <a:pPr lvl="1" eaLnBrk="1" fontAlgn="auto" hangingPunct="1">
              <a:lnSpc>
                <a:spcPct val="90000"/>
              </a:lnSpc>
              <a:spcAft>
                <a:spcPts val="0"/>
              </a:spcAft>
              <a:defRPr/>
            </a:pPr>
            <a:r>
              <a:rPr lang="en-GB" altLang="en-US" dirty="0"/>
              <a:t>Not generally used outside laboratory / clinical</a:t>
            </a:r>
          </a:p>
          <a:p>
            <a:pPr lvl="1" eaLnBrk="1" fontAlgn="auto" hangingPunct="1">
              <a:lnSpc>
                <a:spcPct val="90000"/>
              </a:lnSpc>
              <a:spcAft>
                <a:spcPts val="0"/>
              </a:spcAft>
              <a:defRPr/>
            </a:pPr>
            <a:r>
              <a:rPr lang="en-GB" altLang="en-US" dirty="0"/>
              <a:t>Settings</a:t>
            </a:r>
          </a:p>
          <a:p>
            <a:pPr lvl="1" eaLnBrk="1" fontAlgn="auto" hangingPunct="1">
              <a:lnSpc>
                <a:spcPct val="90000"/>
              </a:lnSpc>
              <a:spcAft>
                <a:spcPts val="0"/>
              </a:spcAft>
              <a:defRPr/>
            </a:pPr>
            <a:r>
              <a:rPr lang="en-GB" altLang="en-US" dirty="0"/>
              <a:t>Accurate</a:t>
            </a:r>
          </a:p>
          <a:p>
            <a:pPr marL="457200" lvl="1" indent="0" eaLnBrk="1" fontAlgn="auto" hangingPunct="1">
              <a:lnSpc>
                <a:spcPct val="90000"/>
              </a:lnSpc>
              <a:spcAft>
                <a:spcPts val="0"/>
              </a:spcAft>
              <a:buFont typeface="Arial" panose="020B0604020202020204" pitchFamily="34" charset="0"/>
              <a:buNone/>
              <a:defRPr/>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0F65726-CD22-F8E2-9B50-426F19C13AB5}"/>
              </a:ext>
            </a:extLst>
          </p:cNvPr>
          <p:cNvSpPr>
            <a:spLocks noGrp="1"/>
          </p:cNvSpPr>
          <p:nvPr>
            <p:ph type="title"/>
          </p:nvPr>
        </p:nvSpPr>
        <p:spPr/>
        <p:txBody>
          <a:bodyPr/>
          <a:lstStyle/>
          <a:p>
            <a:pPr eaLnBrk="1" hangingPunct="1"/>
            <a:r>
              <a:rPr lang="en-GB" altLang="en-US"/>
              <a:t>Field Measures</a:t>
            </a:r>
          </a:p>
        </p:txBody>
      </p:sp>
      <p:sp>
        <p:nvSpPr>
          <p:cNvPr id="6147" name="Rectangle 3">
            <a:extLst>
              <a:ext uri="{FF2B5EF4-FFF2-40B4-BE49-F238E27FC236}">
                <a16:creationId xmlns:a16="http://schemas.microsoft.com/office/drawing/2014/main" id="{99F27358-8748-7C9B-4FAD-3CAA2935B899}"/>
              </a:ext>
            </a:extLst>
          </p:cNvPr>
          <p:cNvSpPr>
            <a:spLocks noGrp="1" noChangeArrowheads="1"/>
          </p:cNvSpPr>
          <p:nvPr>
            <p:ph idx="1"/>
          </p:nvPr>
        </p:nvSpPr>
        <p:spPr>
          <a:xfrm>
            <a:off x="455613" y="1598613"/>
            <a:ext cx="8226425" cy="4710112"/>
          </a:xfrm>
        </p:spPr>
        <p:txBody>
          <a:bodyPr rtlCol="0">
            <a:normAutofit/>
          </a:bodyPr>
          <a:lstStyle/>
          <a:p>
            <a:pPr eaLnBrk="1" fontAlgn="auto" hangingPunct="1">
              <a:lnSpc>
                <a:spcPct val="90000"/>
              </a:lnSpc>
              <a:spcAft>
                <a:spcPts val="0"/>
              </a:spcAft>
              <a:defRPr/>
            </a:pPr>
            <a:r>
              <a:rPr lang="en-GB" altLang="en-US" sz="3600" dirty="0">
                <a:solidFill>
                  <a:srgbClr val="FF0000"/>
                </a:solidFill>
              </a:rPr>
              <a:t>Hip to waist ratio</a:t>
            </a:r>
          </a:p>
          <a:p>
            <a:pPr eaLnBrk="1" fontAlgn="auto" hangingPunct="1">
              <a:lnSpc>
                <a:spcPct val="90000"/>
              </a:lnSpc>
              <a:spcAft>
                <a:spcPts val="0"/>
              </a:spcAft>
              <a:defRPr/>
            </a:pPr>
            <a:endParaRPr lang="en-GB" altLang="en-US" sz="3600" dirty="0"/>
          </a:p>
          <a:p>
            <a:pPr eaLnBrk="1" fontAlgn="auto" hangingPunct="1">
              <a:lnSpc>
                <a:spcPct val="90000"/>
              </a:lnSpc>
              <a:spcAft>
                <a:spcPts val="0"/>
              </a:spcAft>
              <a:defRPr/>
            </a:pPr>
            <a:r>
              <a:rPr lang="en-GB" altLang="en-US" sz="3600" dirty="0">
                <a:solidFill>
                  <a:srgbClr val="0070C0"/>
                </a:solidFill>
              </a:rPr>
              <a:t>Body Mass Index (</a:t>
            </a:r>
            <a:r>
              <a:rPr lang="en-GB" altLang="en-US" sz="3600" dirty="0" err="1">
                <a:solidFill>
                  <a:srgbClr val="0070C0"/>
                </a:solidFill>
              </a:rPr>
              <a:t>wt</a:t>
            </a:r>
            <a:r>
              <a:rPr lang="en-GB" altLang="en-US" sz="3600" dirty="0">
                <a:solidFill>
                  <a:srgbClr val="0070C0"/>
                </a:solidFill>
              </a:rPr>
              <a:t>/ht</a:t>
            </a:r>
            <a:r>
              <a:rPr lang="en-GB" altLang="en-US" sz="3600" baseline="30000" dirty="0">
                <a:solidFill>
                  <a:srgbClr val="0070C0"/>
                </a:solidFill>
              </a:rPr>
              <a:t>2</a:t>
            </a:r>
            <a:r>
              <a:rPr lang="en-GB" altLang="en-US" sz="3600" dirty="0">
                <a:solidFill>
                  <a:srgbClr val="0070C0"/>
                </a:solidFill>
              </a:rPr>
              <a:t>)</a:t>
            </a:r>
          </a:p>
          <a:p>
            <a:pPr eaLnBrk="1" fontAlgn="auto" hangingPunct="1">
              <a:lnSpc>
                <a:spcPct val="90000"/>
              </a:lnSpc>
              <a:spcAft>
                <a:spcPts val="0"/>
              </a:spcAft>
              <a:defRPr/>
            </a:pPr>
            <a:endParaRPr lang="en-GB" altLang="en-US" sz="3600" dirty="0"/>
          </a:p>
          <a:p>
            <a:pPr eaLnBrk="1" fontAlgn="auto" hangingPunct="1">
              <a:lnSpc>
                <a:spcPct val="90000"/>
              </a:lnSpc>
              <a:spcAft>
                <a:spcPts val="0"/>
              </a:spcAft>
              <a:defRPr/>
            </a:pPr>
            <a:r>
              <a:rPr lang="en-GB" altLang="en-US" sz="3600" dirty="0">
                <a:solidFill>
                  <a:schemeClr val="accent2">
                    <a:lumMod val="75000"/>
                  </a:schemeClr>
                </a:solidFill>
              </a:rPr>
              <a:t>Skinfold measures</a:t>
            </a:r>
          </a:p>
          <a:p>
            <a:pPr eaLnBrk="1" fontAlgn="auto" hangingPunct="1">
              <a:lnSpc>
                <a:spcPct val="90000"/>
              </a:lnSpc>
              <a:spcAft>
                <a:spcPts val="0"/>
              </a:spcAft>
              <a:defRPr/>
            </a:pPr>
            <a:endParaRPr lang="en-GB" altLang="en-US" sz="3600" dirty="0"/>
          </a:p>
          <a:p>
            <a:pPr eaLnBrk="1" fontAlgn="auto" hangingPunct="1">
              <a:lnSpc>
                <a:spcPct val="90000"/>
              </a:lnSpc>
              <a:spcAft>
                <a:spcPts val="0"/>
              </a:spcAft>
              <a:defRPr/>
            </a:pPr>
            <a:r>
              <a:rPr lang="en-GB" altLang="en-US" sz="3600" dirty="0"/>
              <a:t>Bioelectrical impedance</a:t>
            </a:r>
          </a:p>
          <a:p>
            <a:pPr eaLnBrk="1" fontAlgn="auto" hangingPunct="1">
              <a:lnSpc>
                <a:spcPct val="90000"/>
              </a:lnSpc>
              <a:spcAft>
                <a:spcPts val="0"/>
              </a:spcAft>
              <a:buFont typeface="Wingdings" pitchFamily="2" charset="2"/>
              <a:buNone/>
              <a:defRPr/>
            </a:pPr>
            <a:endParaRPr lang="en-GB" alt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400820D-1363-B853-B705-82AE76D66F30}"/>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6387" name="Rectangle 3">
            <a:extLst>
              <a:ext uri="{FF2B5EF4-FFF2-40B4-BE49-F238E27FC236}">
                <a16:creationId xmlns:a16="http://schemas.microsoft.com/office/drawing/2014/main" id="{BBFD9282-FEB0-7847-00AD-574AB1BCCC4A}"/>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6388" name="Rectangle 4">
            <a:extLst>
              <a:ext uri="{FF2B5EF4-FFF2-40B4-BE49-F238E27FC236}">
                <a16:creationId xmlns:a16="http://schemas.microsoft.com/office/drawing/2014/main" id="{C81387AE-DD22-422E-949F-DFCC11CD82E0}"/>
              </a:ext>
            </a:extLst>
          </p:cNvPr>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lstStyle/>
          <a:p>
            <a:pPr eaLnBrk="1" hangingPunct="1"/>
            <a:r>
              <a:rPr lang="en-US" altLang="en-US" sz="3600"/>
              <a:t>WHR Measurement Technique</a:t>
            </a:r>
          </a:p>
        </p:txBody>
      </p:sp>
      <p:sp>
        <p:nvSpPr>
          <p:cNvPr id="16389" name="Rectangle 5">
            <a:extLst>
              <a:ext uri="{FF2B5EF4-FFF2-40B4-BE49-F238E27FC236}">
                <a16:creationId xmlns:a16="http://schemas.microsoft.com/office/drawing/2014/main" id="{47EA992A-E45F-34E5-915F-46556A3A2F69}"/>
              </a:ext>
            </a:extLst>
          </p:cNvPr>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b="1"/>
              <a:t>Waist: </a:t>
            </a:r>
            <a:r>
              <a:rPr lang="en-US" altLang="en-US" sz="2400"/>
              <a:t>Measure at the "natural waist" (smallest circumference) or at the level of the umbilicus</a:t>
            </a:r>
            <a:br>
              <a:rPr lang="en-US" altLang="en-US"/>
            </a:br>
            <a:endParaRPr lang="en-US" altLang="en-US"/>
          </a:p>
          <a:p>
            <a:pPr eaLnBrk="1" hangingPunct="1"/>
            <a:r>
              <a:rPr lang="en-US" altLang="en-US" b="1"/>
              <a:t>Hip: </a:t>
            </a:r>
            <a:r>
              <a:rPr lang="en-US" altLang="en-US" sz="2400"/>
              <a:t>Measure at the maximum circumference</a:t>
            </a:r>
            <a:br>
              <a:rPr lang="en-US" altLang="en-US" sz="2400"/>
            </a:br>
            <a:r>
              <a:rPr lang="en-US" altLang="en-US" sz="2400"/>
              <a:t> of the buttocks</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BAE8DD5-B306-8C35-B0DB-EAABE686FE39}"/>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435" name="Rectangle 3">
            <a:extLst>
              <a:ext uri="{FF2B5EF4-FFF2-40B4-BE49-F238E27FC236}">
                <a16:creationId xmlns:a16="http://schemas.microsoft.com/office/drawing/2014/main" id="{672FDA2B-A5A2-6568-D0D2-1E531B92C300}"/>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436" name="Rectangle 4">
            <a:extLst>
              <a:ext uri="{FF2B5EF4-FFF2-40B4-BE49-F238E27FC236}">
                <a16:creationId xmlns:a16="http://schemas.microsoft.com/office/drawing/2014/main" id="{C2AC6DC0-DBC3-95DD-489C-1B854042D9D4}"/>
              </a:ext>
            </a:extLst>
          </p:cNvPr>
          <p:cNvSpPr>
            <a:spLocks noChangeArrowheads="1"/>
          </p:cNvSpPr>
          <p:nvPr/>
        </p:nvSpPr>
        <p:spPr bwMode="auto">
          <a:xfrm>
            <a:off x="1220788" y="24796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37" name="Rectangle 5">
            <a:extLst>
              <a:ext uri="{FF2B5EF4-FFF2-40B4-BE49-F238E27FC236}">
                <a16:creationId xmlns:a16="http://schemas.microsoft.com/office/drawing/2014/main" id="{423BF785-76AA-4FF1-9167-92CD551B4DBD}"/>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38" name="Rectangle 6">
            <a:extLst>
              <a:ext uri="{FF2B5EF4-FFF2-40B4-BE49-F238E27FC236}">
                <a16:creationId xmlns:a16="http://schemas.microsoft.com/office/drawing/2014/main" id="{8C923372-AE97-9D94-36C4-A48D5D6256D8}"/>
              </a:ext>
            </a:extLst>
          </p:cNvPr>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39" name="Rectangle 7">
            <a:extLst>
              <a:ext uri="{FF2B5EF4-FFF2-40B4-BE49-F238E27FC236}">
                <a16:creationId xmlns:a16="http://schemas.microsoft.com/office/drawing/2014/main" id="{E59AE37F-E7B4-D18B-1F9F-24934D5FA53D}"/>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0" name="Rectangle 8">
            <a:extLst>
              <a:ext uri="{FF2B5EF4-FFF2-40B4-BE49-F238E27FC236}">
                <a16:creationId xmlns:a16="http://schemas.microsoft.com/office/drawing/2014/main" id="{8944F65C-BC06-6D32-78BC-6EFDED02F26F}"/>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1" name="Rectangle 9">
            <a:extLst>
              <a:ext uri="{FF2B5EF4-FFF2-40B4-BE49-F238E27FC236}">
                <a16:creationId xmlns:a16="http://schemas.microsoft.com/office/drawing/2014/main" id="{76DDDE14-906D-8686-2003-4DB59ABDBFF1}"/>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2" name="Rectangle 10">
            <a:extLst>
              <a:ext uri="{FF2B5EF4-FFF2-40B4-BE49-F238E27FC236}">
                <a16:creationId xmlns:a16="http://schemas.microsoft.com/office/drawing/2014/main" id="{7DD273E2-F134-99DF-CDFB-66AC13849EBF}"/>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3" name="Rectangle 11">
            <a:extLst>
              <a:ext uri="{FF2B5EF4-FFF2-40B4-BE49-F238E27FC236}">
                <a16:creationId xmlns:a16="http://schemas.microsoft.com/office/drawing/2014/main" id="{A406F9F1-2CE5-92CF-EF87-CB97E2B0EBFB}"/>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4" name="Rectangle 12">
            <a:extLst>
              <a:ext uri="{FF2B5EF4-FFF2-40B4-BE49-F238E27FC236}">
                <a16:creationId xmlns:a16="http://schemas.microsoft.com/office/drawing/2014/main" id="{39A75B5C-8C85-C1E4-CA68-40D7930CFE6D}"/>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5" name="Rectangle 13">
            <a:extLst>
              <a:ext uri="{FF2B5EF4-FFF2-40B4-BE49-F238E27FC236}">
                <a16:creationId xmlns:a16="http://schemas.microsoft.com/office/drawing/2014/main" id="{01FDAB24-E9CA-14FB-7E98-BE735162EF80}"/>
              </a:ext>
            </a:extLst>
          </p:cNvPr>
          <p:cNvSpPr>
            <a:spLocks noChangeArrowheads="1"/>
          </p:cNvSpPr>
          <p:nvPr/>
        </p:nvSpPr>
        <p:spPr bwMode="auto">
          <a:xfrm>
            <a:off x="4879975" y="2479675"/>
            <a:ext cx="39370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46" name="Rectangle 14">
            <a:extLst>
              <a:ext uri="{FF2B5EF4-FFF2-40B4-BE49-F238E27FC236}">
                <a16:creationId xmlns:a16="http://schemas.microsoft.com/office/drawing/2014/main" id="{86172020-EF39-A805-FD60-C08406BAFE6F}"/>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7" name="Rectangle 15">
            <a:extLst>
              <a:ext uri="{FF2B5EF4-FFF2-40B4-BE49-F238E27FC236}">
                <a16:creationId xmlns:a16="http://schemas.microsoft.com/office/drawing/2014/main" id="{F7254BE4-70F0-8874-685E-FB187F24541E}"/>
              </a:ext>
            </a:extLst>
          </p:cNvPr>
          <p:cNvSpPr>
            <a:spLocks noChangeArrowheads="1"/>
          </p:cNvSpPr>
          <p:nvPr/>
        </p:nvSpPr>
        <p:spPr bwMode="auto">
          <a:xfrm>
            <a:off x="80597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48" name="Rectangle 16">
            <a:extLst>
              <a:ext uri="{FF2B5EF4-FFF2-40B4-BE49-F238E27FC236}">
                <a16:creationId xmlns:a16="http://schemas.microsoft.com/office/drawing/2014/main" id="{0BF230DD-E4B4-E083-F311-56F166532E9F}"/>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49" name="Rectangle 17">
            <a:extLst>
              <a:ext uri="{FF2B5EF4-FFF2-40B4-BE49-F238E27FC236}">
                <a16:creationId xmlns:a16="http://schemas.microsoft.com/office/drawing/2014/main" id="{AC7F9CDD-4F00-8D3F-FB9E-48CD15EF4B79}"/>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0" name="Rectangle 18">
            <a:extLst>
              <a:ext uri="{FF2B5EF4-FFF2-40B4-BE49-F238E27FC236}">
                <a16:creationId xmlns:a16="http://schemas.microsoft.com/office/drawing/2014/main" id="{CF0442C9-9AF3-54A6-30A1-7EBA1EF718E6}"/>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1" name="Rectangle 19">
            <a:extLst>
              <a:ext uri="{FF2B5EF4-FFF2-40B4-BE49-F238E27FC236}">
                <a16:creationId xmlns:a16="http://schemas.microsoft.com/office/drawing/2014/main" id="{3B176767-A270-7745-25DA-E08AF3E0D11A}"/>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2" name="Rectangle 20">
            <a:extLst>
              <a:ext uri="{FF2B5EF4-FFF2-40B4-BE49-F238E27FC236}">
                <a16:creationId xmlns:a16="http://schemas.microsoft.com/office/drawing/2014/main" id="{6EE874C3-4225-F821-0C9C-A432DD16119C}"/>
              </a:ext>
            </a:extLst>
          </p:cNvPr>
          <p:cNvSpPr>
            <a:spLocks noChangeArrowheads="1"/>
          </p:cNvSpPr>
          <p:nvPr/>
        </p:nvSpPr>
        <p:spPr bwMode="auto">
          <a:xfrm>
            <a:off x="4421188" y="29368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53" name="Rectangle 21">
            <a:extLst>
              <a:ext uri="{FF2B5EF4-FFF2-40B4-BE49-F238E27FC236}">
                <a16:creationId xmlns:a16="http://schemas.microsoft.com/office/drawing/2014/main" id="{76BB8CD3-3380-CEA8-5EFA-D4605A797AFC}"/>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4" name="Rectangle 22">
            <a:extLst>
              <a:ext uri="{FF2B5EF4-FFF2-40B4-BE49-F238E27FC236}">
                <a16:creationId xmlns:a16="http://schemas.microsoft.com/office/drawing/2014/main" id="{23CAE680-4AB7-6950-29D7-A3EDEC529E70}"/>
              </a:ext>
            </a:extLst>
          </p:cNvPr>
          <p:cNvSpPr>
            <a:spLocks noChangeArrowheads="1"/>
          </p:cNvSpPr>
          <p:nvPr/>
        </p:nvSpPr>
        <p:spPr bwMode="auto">
          <a:xfrm>
            <a:off x="4879975" y="29368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55" name="Rectangle 23">
            <a:extLst>
              <a:ext uri="{FF2B5EF4-FFF2-40B4-BE49-F238E27FC236}">
                <a16:creationId xmlns:a16="http://schemas.microsoft.com/office/drawing/2014/main" id="{F883568A-81FC-E15A-6341-EC5D5C981D45}"/>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6" name="Rectangle 24">
            <a:extLst>
              <a:ext uri="{FF2B5EF4-FFF2-40B4-BE49-F238E27FC236}">
                <a16:creationId xmlns:a16="http://schemas.microsoft.com/office/drawing/2014/main" id="{F12CBA70-B0FF-8CB3-3CC7-2BE65F56D011}"/>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7" name="Rectangle 25">
            <a:extLst>
              <a:ext uri="{FF2B5EF4-FFF2-40B4-BE49-F238E27FC236}">
                <a16:creationId xmlns:a16="http://schemas.microsoft.com/office/drawing/2014/main" id="{DA6BEED3-990A-1565-240B-684EF6ED3CFF}"/>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8" name="Rectangle 26">
            <a:extLst>
              <a:ext uri="{FF2B5EF4-FFF2-40B4-BE49-F238E27FC236}">
                <a16:creationId xmlns:a16="http://schemas.microsoft.com/office/drawing/2014/main" id="{3DF9572A-C9FE-8999-BFB0-EF8984D5F1E8}"/>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59" name="Rectangle 27">
            <a:extLst>
              <a:ext uri="{FF2B5EF4-FFF2-40B4-BE49-F238E27FC236}">
                <a16:creationId xmlns:a16="http://schemas.microsoft.com/office/drawing/2014/main" id="{15FDFFFA-5003-89EC-731A-F5D04396B4C6}"/>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0" name="Rectangle 28">
            <a:extLst>
              <a:ext uri="{FF2B5EF4-FFF2-40B4-BE49-F238E27FC236}">
                <a16:creationId xmlns:a16="http://schemas.microsoft.com/office/drawing/2014/main" id="{821BDFE3-AAA9-0D50-71DF-31B2FFDF82F7}"/>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1" name="Rectangle 29">
            <a:extLst>
              <a:ext uri="{FF2B5EF4-FFF2-40B4-BE49-F238E27FC236}">
                <a16:creationId xmlns:a16="http://schemas.microsoft.com/office/drawing/2014/main" id="{62F28482-4562-4C6F-39B3-B091A1C31EDC}"/>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2" name="Rectangle 30">
            <a:extLst>
              <a:ext uri="{FF2B5EF4-FFF2-40B4-BE49-F238E27FC236}">
                <a16:creationId xmlns:a16="http://schemas.microsoft.com/office/drawing/2014/main" id="{6FB9757D-6A00-6D4A-4D3B-BB14C7C446F2}"/>
              </a:ext>
            </a:extLst>
          </p:cNvPr>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3" name="Rectangle 31">
            <a:extLst>
              <a:ext uri="{FF2B5EF4-FFF2-40B4-BE49-F238E27FC236}">
                <a16:creationId xmlns:a16="http://schemas.microsoft.com/office/drawing/2014/main" id="{13784CCB-A784-BE9D-A5B5-7E07AFEDCF85}"/>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4" name="Rectangle 32">
            <a:extLst>
              <a:ext uri="{FF2B5EF4-FFF2-40B4-BE49-F238E27FC236}">
                <a16:creationId xmlns:a16="http://schemas.microsoft.com/office/drawing/2014/main" id="{0BCF75F1-DB3C-0EC9-8964-6DDE4B4918DC}"/>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5" name="Rectangle 33">
            <a:extLst>
              <a:ext uri="{FF2B5EF4-FFF2-40B4-BE49-F238E27FC236}">
                <a16:creationId xmlns:a16="http://schemas.microsoft.com/office/drawing/2014/main" id="{FE256706-C29F-7F29-570B-7D542E3E0854}"/>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6" name="Rectangle 34">
            <a:extLst>
              <a:ext uri="{FF2B5EF4-FFF2-40B4-BE49-F238E27FC236}">
                <a16:creationId xmlns:a16="http://schemas.microsoft.com/office/drawing/2014/main" id="{10405D69-1EEA-5A4A-176B-C8DAC5809411}"/>
              </a:ext>
            </a:extLst>
          </p:cNvPr>
          <p:cNvSpPr>
            <a:spLocks noChangeArrowheads="1"/>
          </p:cNvSpPr>
          <p:nvPr/>
        </p:nvSpPr>
        <p:spPr bwMode="auto">
          <a:xfrm>
            <a:off x="1195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67" name="Rectangle 35">
            <a:extLst>
              <a:ext uri="{FF2B5EF4-FFF2-40B4-BE49-F238E27FC236}">
                <a16:creationId xmlns:a16="http://schemas.microsoft.com/office/drawing/2014/main" id="{74EBA418-1066-A570-2403-BD66163E0288}"/>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8" name="Rectangle 36">
            <a:extLst>
              <a:ext uri="{FF2B5EF4-FFF2-40B4-BE49-F238E27FC236}">
                <a16:creationId xmlns:a16="http://schemas.microsoft.com/office/drawing/2014/main" id="{20FA095A-A9F4-B782-9FDE-7A2FA83C2E52}"/>
              </a:ext>
            </a:extLst>
          </p:cNvPr>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69" name="Rectangle 37">
            <a:extLst>
              <a:ext uri="{FF2B5EF4-FFF2-40B4-BE49-F238E27FC236}">
                <a16:creationId xmlns:a16="http://schemas.microsoft.com/office/drawing/2014/main" id="{EDB6254C-74CD-9A0B-ABB7-53B8963A5541}"/>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0" name="Rectangle 38">
            <a:extLst>
              <a:ext uri="{FF2B5EF4-FFF2-40B4-BE49-F238E27FC236}">
                <a16:creationId xmlns:a16="http://schemas.microsoft.com/office/drawing/2014/main" id="{17ABB06C-A184-4147-B41B-DBC9D10B5D70}"/>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1" name="Rectangle 39">
            <a:extLst>
              <a:ext uri="{FF2B5EF4-FFF2-40B4-BE49-F238E27FC236}">
                <a16:creationId xmlns:a16="http://schemas.microsoft.com/office/drawing/2014/main" id="{2C68A704-136C-8D64-BE6E-E9546B5DF69B}"/>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2" name="Rectangle 40">
            <a:extLst>
              <a:ext uri="{FF2B5EF4-FFF2-40B4-BE49-F238E27FC236}">
                <a16:creationId xmlns:a16="http://schemas.microsoft.com/office/drawing/2014/main" id="{5A748C89-BBD1-4C54-48E3-7A08110B21A9}"/>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3" name="Rectangle 41">
            <a:extLst>
              <a:ext uri="{FF2B5EF4-FFF2-40B4-BE49-F238E27FC236}">
                <a16:creationId xmlns:a16="http://schemas.microsoft.com/office/drawing/2014/main" id="{072D3C34-851D-40A3-EDE1-C91F0AAB29FC}"/>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4" name="Rectangle 42">
            <a:extLst>
              <a:ext uri="{FF2B5EF4-FFF2-40B4-BE49-F238E27FC236}">
                <a16:creationId xmlns:a16="http://schemas.microsoft.com/office/drawing/2014/main" id="{90CC67C6-3009-DFB2-A73F-CCE1A1AF3CE2}"/>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5" name="Rectangle 43">
            <a:extLst>
              <a:ext uri="{FF2B5EF4-FFF2-40B4-BE49-F238E27FC236}">
                <a16:creationId xmlns:a16="http://schemas.microsoft.com/office/drawing/2014/main" id="{6EF00966-9394-1C25-70E8-07F1C1BC2599}"/>
              </a:ext>
            </a:extLst>
          </p:cNvPr>
          <p:cNvSpPr>
            <a:spLocks noChangeArrowheads="1"/>
          </p:cNvSpPr>
          <p:nvPr/>
        </p:nvSpPr>
        <p:spPr bwMode="auto">
          <a:xfrm>
            <a:off x="4854575" y="2455863"/>
            <a:ext cx="39370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76" name="Rectangle 44">
            <a:extLst>
              <a:ext uri="{FF2B5EF4-FFF2-40B4-BE49-F238E27FC236}">
                <a16:creationId xmlns:a16="http://schemas.microsoft.com/office/drawing/2014/main" id="{D2DB6A17-3214-ACC0-AE22-E7537848C003}"/>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7" name="Rectangle 45">
            <a:extLst>
              <a:ext uri="{FF2B5EF4-FFF2-40B4-BE49-F238E27FC236}">
                <a16:creationId xmlns:a16="http://schemas.microsoft.com/office/drawing/2014/main" id="{B31A7A56-454C-D0BD-7D21-EDAA26E61123}"/>
              </a:ext>
            </a:extLst>
          </p:cNvPr>
          <p:cNvSpPr>
            <a:spLocks noChangeArrowheads="1"/>
          </p:cNvSpPr>
          <p:nvPr/>
        </p:nvSpPr>
        <p:spPr bwMode="auto">
          <a:xfrm>
            <a:off x="80597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78" name="Rectangle 46">
            <a:extLst>
              <a:ext uri="{FF2B5EF4-FFF2-40B4-BE49-F238E27FC236}">
                <a16:creationId xmlns:a16="http://schemas.microsoft.com/office/drawing/2014/main" id="{16465251-00F8-D46A-7E9F-24210957953E}"/>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79" name="Rectangle 47">
            <a:extLst>
              <a:ext uri="{FF2B5EF4-FFF2-40B4-BE49-F238E27FC236}">
                <a16:creationId xmlns:a16="http://schemas.microsoft.com/office/drawing/2014/main" id="{DCA237C8-4A94-D105-AFDA-EFA3D22C402A}"/>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0" name="Rectangle 48">
            <a:extLst>
              <a:ext uri="{FF2B5EF4-FFF2-40B4-BE49-F238E27FC236}">
                <a16:creationId xmlns:a16="http://schemas.microsoft.com/office/drawing/2014/main" id="{9B4E8642-279B-7FB6-308A-8B72C7F9780E}"/>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1" name="Rectangle 49">
            <a:extLst>
              <a:ext uri="{FF2B5EF4-FFF2-40B4-BE49-F238E27FC236}">
                <a16:creationId xmlns:a16="http://schemas.microsoft.com/office/drawing/2014/main" id="{0830FE72-759A-0F10-E206-A0023B30E125}"/>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2" name="Rectangle 50">
            <a:extLst>
              <a:ext uri="{FF2B5EF4-FFF2-40B4-BE49-F238E27FC236}">
                <a16:creationId xmlns:a16="http://schemas.microsoft.com/office/drawing/2014/main" id="{899C20FC-E838-76D9-9764-859C96163EBB}"/>
              </a:ext>
            </a:extLst>
          </p:cNvPr>
          <p:cNvSpPr>
            <a:spLocks noChangeArrowheads="1"/>
          </p:cNvSpPr>
          <p:nvPr/>
        </p:nvSpPr>
        <p:spPr bwMode="auto">
          <a:xfrm>
            <a:off x="43973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83" name="Rectangle 51">
            <a:extLst>
              <a:ext uri="{FF2B5EF4-FFF2-40B4-BE49-F238E27FC236}">
                <a16:creationId xmlns:a16="http://schemas.microsoft.com/office/drawing/2014/main" id="{D3F7F85D-21D3-777E-3252-BF7B2E2C966E}"/>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4" name="Rectangle 52">
            <a:extLst>
              <a:ext uri="{FF2B5EF4-FFF2-40B4-BE49-F238E27FC236}">
                <a16:creationId xmlns:a16="http://schemas.microsoft.com/office/drawing/2014/main" id="{B36B9420-E117-F917-2FB1-9502FF5A4463}"/>
              </a:ext>
            </a:extLst>
          </p:cNvPr>
          <p:cNvSpPr>
            <a:spLocks noChangeArrowheads="1"/>
          </p:cNvSpPr>
          <p:nvPr/>
        </p:nvSpPr>
        <p:spPr bwMode="auto">
          <a:xfrm>
            <a:off x="48545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485" name="Rectangle 53">
            <a:extLst>
              <a:ext uri="{FF2B5EF4-FFF2-40B4-BE49-F238E27FC236}">
                <a16:creationId xmlns:a16="http://schemas.microsoft.com/office/drawing/2014/main" id="{B65047AA-F398-BFC0-1457-26F8D617123F}"/>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6" name="Rectangle 54">
            <a:extLst>
              <a:ext uri="{FF2B5EF4-FFF2-40B4-BE49-F238E27FC236}">
                <a16:creationId xmlns:a16="http://schemas.microsoft.com/office/drawing/2014/main" id="{68E34C28-AF44-45E4-4E2E-C88325CEBC8E}"/>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7" name="Rectangle 55">
            <a:extLst>
              <a:ext uri="{FF2B5EF4-FFF2-40B4-BE49-F238E27FC236}">
                <a16:creationId xmlns:a16="http://schemas.microsoft.com/office/drawing/2014/main" id="{A753A11A-EFAE-E141-1B12-D206FBB0F984}"/>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8" name="Rectangle 56">
            <a:extLst>
              <a:ext uri="{FF2B5EF4-FFF2-40B4-BE49-F238E27FC236}">
                <a16:creationId xmlns:a16="http://schemas.microsoft.com/office/drawing/2014/main" id="{E94073C7-0BA4-F266-F56D-530E7981836B}"/>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89" name="Rectangle 57">
            <a:extLst>
              <a:ext uri="{FF2B5EF4-FFF2-40B4-BE49-F238E27FC236}">
                <a16:creationId xmlns:a16="http://schemas.microsoft.com/office/drawing/2014/main" id="{B1BECB6A-33AE-935E-CCC6-F3C522E79923}"/>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0" name="Rectangle 58">
            <a:extLst>
              <a:ext uri="{FF2B5EF4-FFF2-40B4-BE49-F238E27FC236}">
                <a16:creationId xmlns:a16="http://schemas.microsoft.com/office/drawing/2014/main" id="{D4EFAF51-8FF7-92E9-AA60-F47AEA86586D}"/>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1" name="Rectangle 59">
            <a:extLst>
              <a:ext uri="{FF2B5EF4-FFF2-40B4-BE49-F238E27FC236}">
                <a16:creationId xmlns:a16="http://schemas.microsoft.com/office/drawing/2014/main" id="{E6EC864C-2B32-2CCC-B004-7D90EC89982F}"/>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2" name="Rectangle 60">
            <a:extLst>
              <a:ext uri="{FF2B5EF4-FFF2-40B4-BE49-F238E27FC236}">
                <a16:creationId xmlns:a16="http://schemas.microsoft.com/office/drawing/2014/main" id="{A8F5003E-5E43-1AB0-860E-03F3F64F2F25}"/>
              </a:ext>
            </a:extLst>
          </p:cNvPr>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3" name="Rectangle 61">
            <a:extLst>
              <a:ext uri="{FF2B5EF4-FFF2-40B4-BE49-F238E27FC236}">
                <a16:creationId xmlns:a16="http://schemas.microsoft.com/office/drawing/2014/main" id="{146854BA-7251-0F42-17B0-FADE77574B44}"/>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4" name="Rectangle 62">
            <a:extLst>
              <a:ext uri="{FF2B5EF4-FFF2-40B4-BE49-F238E27FC236}">
                <a16:creationId xmlns:a16="http://schemas.microsoft.com/office/drawing/2014/main" id="{2A5DA36B-3D5A-29F9-048E-F1C0F6257742}"/>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5" name="Rectangle 63">
            <a:extLst>
              <a:ext uri="{FF2B5EF4-FFF2-40B4-BE49-F238E27FC236}">
                <a16:creationId xmlns:a16="http://schemas.microsoft.com/office/drawing/2014/main" id="{C60E9C9F-6ABF-45E8-4804-FB88DB66ADD0}"/>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6" name="Rectangle 64">
            <a:extLst>
              <a:ext uri="{FF2B5EF4-FFF2-40B4-BE49-F238E27FC236}">
                <a16:creationId xmlns:a16="http://schemas.microsoft.com/office/drawing/2014/main" id="{F14D9AC7-C6D6-5786-C82C-36095D0807C5}"/>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7" name="Rectangle 65">
            <a:extLst>
              <a:ext uri="{FF2B5EF4-FFF2-40B4-BE49-F238E27FC236}">
                <a16:creationId xmlns:a16="http://schemas.microsoft.com/office/drawing/2014/main" id="{BCBC33BF-078A-A28A-16C1-42EFDFBD7D7C}"/>
              </a:ext>
            </a:extLst>
          </p:cNvPr>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8" name="Rectangle 66">
            <a:extLst>
              <a:ext uri="{FF2B5EF4-FFF2-40B4-BE49-F238E27FC236}">
                <a16:creationId xmlns:a16="http://schemas.microsoft.com/office/drawing/2014/main" id="{BE2F0858-B7D1-2F86-6B79-AF86D8838D7A}"/>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499" name="Rectangle 67">
            <a:extLst>
              <a:ext uri="{FF2B5EF4-FFF2-40B4-BE49-F238E27FC236}">
                <a16:creationId xmlns:a16="http://schemas.microsoft.com/office/drawing/2014/main" id="{09F40CF1-C303-E398-F63C-3300DDE3579A}"/>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0" name="Rectangle 68">
            <a:extLst>
              <a:ext uri="{FF2B5EF4-FFF2-40B4-BE49-F238E27FC236}">
                <a16:creationId xmlns:a16="http://schemas.microsoft.com/office/drawing/2014/main" id="{8356ACFF-524E-EF5B-3CB7-95B295368F35}"/>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1" name="Rectangle 69">
            <a:extLst>
              <a:ext uri="{FF2B5EF4-FFF2-40B4-BE49-F238E27FC236}">
                <a16:creationId xmlns:a16="http://schemas.microsoft.com/office/drawing/2014/main" id="{AF067332-8947-F734-A68C-F8EE905B97F3}"/>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2" name="Rectangle 70">
            <a:extLst>
              <a:ext uri="{FF2B5EF4-FFF2-40B4-BE49-F238E27FC236}">
                <a16:creationId xmlns:a16="http://schemas.microsoft.com/office/drawing/2014/main" id="{8BD31EE0-938A-FC9D-7DEA-35A6E770FC3C}"/>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3" name="Rectangle 71">
            <a:extLst>
              <a:ext uri="{FF2B5EF4-FFF2-40B4-BE49-F238E27FC236}">
                <a16:creationId xmlns:a16="http://schemas.microsoft.com/office/drawing/2014/main" id="{1AA7C603-40FF-54A2-84B4-873F3FEC6682}"/>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4" name="Rectangle 72">
            <a:extLst>
              <a:ext uri="{FF2B5EF4-FFF2-40B4-BE49-F238E27FC236}">
                <a16:creationId xmlns:a16="http://schemas.microsoft.com/office/drawing/2014/main" id="{BC352F27-0977-E076-A45E-26F1276F151B}"/>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5" name="Rectangle 73">
            <a:extLst>
              <a:ext uri="{FF2B5EF4-FFF2-40B4-BE49-F238E27FC236}">
                <a16:creationId xmlns:a16="http://schemas.microsoft.com/office/drawing/2014/main" id="{1D3C6A7E-6447-30AD-E7C3-1E60AF5EC45B}"/>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6" name="Rectangle 74">
            <a:extLst>
              <a:ext uri="{FF2B5EF4-FFF2-40B4-BE49-F238E27FC236}">
                <a16:creationId xmlns:a16="http://schemas.microsoft.com/office/drawing/2014/main" id="{A43DC6E1-BC49-8F7C-73DC-8C5363DA7987}"/>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7" name="Rectangle 75">
            <a:extLst>
              <a:ext uri="{FF2B5EF4-FFF2-40B4-BE49-F238E27FC236}">
                <a16:creationId xmlns:a16="http://schemas.microsoft.com/office/drawing/2014/main" id="{28793544-9C81-B438-17D7-383D7DB138CC}"/>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8" name="Rectangle 76">
            <a:extLst>
              <a:ext uri="{FF2B5EF4-FFF2-40B4-BE49-F238E27FC236}">
                <a16:creationId xmlns:a16="http://schemas.microsoft.com/office/drawing/2014/main" id="{E69FEE7B-C98C-3FC6-04D3-15E144A25BCC}"/>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09" name="Rectangle 77">
            <a:extLst>
              <a:ext uri="{FF2B5EF4-FFF2-40B4-BE49-F238E27FC236}">
                <a16:creationId xmlns:a16="http://schemas.microsoft.com/office/drawing/2014/main" id="{3B45ACE0-524F-59A8-8B26-416E3C5E1B88}"/>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0" name="Rectangle 78">
            <a:extLst>
              <a:ext uri="{FF2B5EF4-FFF2-40B4-BE49-F238E27FC236}">
                <a16:creationId xmlns:a16="http://schemas.microsoft.com/office/drawing/2014/main" id="{550ED094-EDB5-1F0F-C76A-88181D3AA11F}"/>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1" name="Rectangle 79">
            <a:extLst>
              <a:ext uri="{FF2B5EF4-FFF2-40B4-BE49-F238E27FC236}">
                <a16:creationId xmlns:a16="http://schemas.microsoft.com/office/drawing/2014/main" id="{3A24AB38-7293-5FA0-DC9F-7AA5FED4917A}"/>
              </a:ext>
            </a:extLst>
          </p:cNvPr>
          <p:cNvSpPr>
            <a:spLocks noChangeArrowheads="1"/>
          </p:cNvSpPr>
          <p:nvPr/>
        </p:nvSpPr>
        <p:spPr bwMode="auto">
          <a:xfrm>
            <a:off x="775493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512" name="Rectangle 80">
            <a:extLst>
              <a:ext uri="{FF2B5EF4-FFF2-40B4-BE49-F238E27FC236}">
                <a16:creationId xmlns:a16="http://schemas.microsoft.com/office/drawing/2014/main" id="{6A85971E-464D-01D1-B031-3AA5C335591E}"/>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3" name="Rectangle 81">
            <a:extLst>
              <a:ext uri="{FF2B5EF4-FFF2-40B4-BE49-F238E27FC236}">
                <a16:creationId xmlns:a16="http://schemas.microsoft.com/office/drawing/2014/main" id="{7DEB3E6E-B76E-B70C-1804-69595E188EE1}"/>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4" name="Rectangle 82">
            <a:extLst>
              <a:ext uri="{FF2B5EF4-FFF2-40B4-BE49-F238E27FC236}">
                <a16:creationId xmlns:a16="http://schemas.microsoft.com/office/drawing/2014/main" id="{CC1A6CC8-CEB5-E398-A766-98616176CE4F}"/>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5" name="Rectangle 83">
            <a:extLst>
              <a:ext uri="{FF2B5EF4-FFF2-40B4-BE49-F238E27FC236}">
                <a16:creationId xmlns:a16="http://schemas.microsoft.com/office/drawing/2014/main" id="{63F7F7C0-5354-51E1-4489-DAA96C1BBB92}"/>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6" name="Rectangle 84">
            <a:extLst>
              <a:ext uri="{FF2B5EF4-FFF2-40B4-BE49-F238E27FC236}">
                <a16:creationId xmlns:a16="http://schemas.microsoft.com/office/drawing/2014/main" id="{9D1688C7-FF03-BAD8-E19F-8925FDB0B958}"/>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7" name="Rectangle 85">
            <a:extLst>
              <a:ext uri="{FF2B5EF4-FFF2-40B4-BE49-F238E27FC236}">
                <a16:creationId xmlns:a16="http://schemas.microsoft.com/office/drawing/2014/main" id="{2E691E5E-7CF4-86F1-B4DE-655B21C2C920}"/>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8" name="Rectangle 86">
            <a:extLst>
              <a:ext uri="{FF2B5EF4-FFF2-40B4-BE49-F238E27FC236}">
                <a16:creationId xmlns:a16="http://schemas.microsoft.com/office/drawing/2014/main" id="{75C63C49-8D03-A779-FF75-21EF7FE8B742}"/>
              </a:ext>
            </a:extLst>
          </p:cNvPr>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19" name="Rectangle 87">
            <a:extLst>
              <a:ext uri="{FF2B5EF4-FFF2-40B4-BE49-F238E27FC236}">
                <a16:creationId xmlns:a16="http://schemas.microsoft.com/office/drawing/2014/main" id="{E592D9CF-0597-4BF6-A0C8-63638CD923B0}"/>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0" name="Rectangle 88">
            <a:extLst>
              <a:ext uri="{FF2B5EF4-FFF2-40B4-BE49-F238E27FC236}">
                <a16:creationId xmlns:a16="http://schemas.microsoft.com/office/drawing/2014/main" id="{D93AB7F4-B81B-E4A4-F70C-BCDFF90414A2}"/>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1" name="Rectangle 89">
            <a:extLst>
              <a:ext uri="{FF2B5EF4-FFF2-40B4-BE49-F238E27FC236}">
                <a16:creationId xmlns:a16="http://schemas.microsoft.com/office/drawing/2014/main" id="{7A94F802-6D45-AAF2-BD3D-BB307A80D53F}"/>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2" name="Rectangle 90">
            <a:extLst>
              <a:ext uri="{FF2B5EF4-FFF2-40B4-BE49-F238E27FC236}">
                <a16:creationId xmlns:a16="http://schemas.microsoft.com/office/drawing/2014/main" id="{9E030C47-3DED-91B1-D0DA-FCD10F1FFEA3}"/>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3" name="Rectangle 91">
            <a:extLst>
              <a:ext uri="{FF2B5EF4-FFF2-40B4-BE49-F238E27FC236}">
                <a16:creationId xmlns:a16="http://schemas.microsoft.com/office/drawing/2014/main" id="{11224B0A-87C3-2095-B958-A39B6EA0FE9C}"/>
              </a:ext>
            </a:extLst>
          </p:cNvPr>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4" name="Rectangle 92">
            <a:extLst>
              <a:ext uri="{FF2B5EF4-FFF2-40B4-BE49-F238E27FC236}">
                <a16:creationId xmlns:a16="http://schemas.microsoft.com/office/drawing/2014/main" id="{2AD09823-8ABB-8751-8C5F-5AFE9C61E95F}"/>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5" name="Rectangle 93">
            <a:extLst>
              <a:ext uri="{FF2B5EF4-FFF2-40B4-BE49-F238E27FC236}">
                <a16:creationId xmlns:a16="http://schemas.microsoft.com/office/drawing/2014/main" id="{D3FD943C-4B2C-405E-4772-3A6FEAEEA01E}"/>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6" name="Rectangle 94">
            <a:extLst>
              <a:ext uri="{FF2B5EF4-FFF2-40B4-BE49-F238E27FC236}">
                <a16:creationId xmlns:a16="http://schemas.microsoft.com/office/drawing/2014/main" id="{E37C8038-EE04-5565-8FF2-6A0EB444D06D}"/>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7" name="Rectangle 95">
            <a:extLst>
              <a:ext uri="{FF2B5EF4-FFF2-40B4-BE49-F238E27FC236}">
                <a16:creationId xmlns:a16="http://schemas.microsoft.com/office/drawing/2014/main" id="{AB690A45-EED7-E21F-EF1A-30EF6FE3BF7E}"/>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8" name="Rectangle 96">
            <a:extLst>
              <a:ext uri="{FF2B5EF4-FFF2-40B4-BE49-F238E27FC236}">
                <a16:creationId xmlns:a16="http://schemas.microsoft.com/office/drawing/2014/main" id="{18B8AD3F-C096-1EF4-CDEA-1CA68389CBC8}"/>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29" name="Rectangle 97">
            <a:extLst>
              <a:ext uri="{FF2B5EF4-FFF2-40B4-BE49-F238E27FC236}">
                <a16:creationId xmlns:a16="http://schemas.microsoft.com/office/drawing/2014/main" id="{7DE9937F-92AF-19B7-07D1-B57938C8EF58}"/>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0" name="Rectangle 98">
            <a:extLst>
              <a:ext uri="{FF2B5EF4-FFF2-40B4-BE49-F238E27FC236}">
                <a16:creationId xmlns:a16="http://schemas.microsoft.com/office/drawing/2014/main" id="{E9F0F15F-EF36-7B39-D528-DF78FC753881}"/>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1" name="Rectangle 99">
            <a:extLst>
              <a:ext uri="{FF2B5EF4-FFF2-40B4-BE49-F238E27FC236}">
                <a16:creationId xmlns:a16="http://schemas.microsoft.com/office/drawing/2014/main" id="{9D3FD3E9-5008-FB9B-83B8-DACAC0A36DB7}"/>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2" name="Rectangle 100">
            <a:extLst>
              <a:ext uri="{FF2B5EF4-FFF2-40B4-BE49-F238E27FC236}">
                <a16:creationId xmlns:a16="http://schemas.microsoft.com/office/drawing/2014/main" id="{C9C46876-AF5B-C61C-69E5-884750F4A97E}"/>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3" name="Rectangle 101">
            <a:extLst>
              <a:ext uri="{FF2B5EF4-FFF2-40B4-BE49-F238E27FC236}">
                <a16:creationId xmlns:a16="http://schemas.microsoft.com/office/drawing/2014/main" id="{5D035906-B778-8C78-98DD-3A75D723547C}"/>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4" name="Rectangle 102">
            <a:extLst>
              <a:ext uri="{FF2B5EF4-FFF2-40B4-BE49-F238E27FC236}">
                <a16:creationId xmlns:a16="http://schemas.microsoft.com/office/drawing/2014/main" id="{487BE177-0A72-862B-BD84-EA51D56233C1}"/>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5" name="Rectangle 103">
            <a:extLst>
              <a:ext uri="{FF2B5EF4-FFF2-40B4-BE49-F238E27FC236}">
                <a16:creationId xmlns:a16="http://schemas.microsoft.com/office/drawing/2014/main" id="{7D9BECB2-C880-5EE5-F48A-CB6B3D70100D}"/>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6" name="Rectangle 104">
            <a:extLst>
              <a:ext uri="{FF2B5EF4-FFF2-40B4-BE49-F238E27FC236}">
                <a16:creationId xmlns:a16="http://schemas.microsoft.com/office/drawing/2014/main" id="{8B383487-997D-C19A-211C-F84F6A915C83}"/>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7" name="Rectangle 105">
            <a:extLst>
              <a:ext uri="{FF2B5EF4-FFF2-40B4-BE49-F238E27FC236}">
                <a16:creationId xmlns:a16="http://schemas.microsoft.com/office/drawing/2014/main" id="{D2D903B4-10E7-9534-4FEC-A317A5DC5A94}"/>
              </a:ext>
            </a:extLst>
          </p:cNvPr>
          <p:cNvSpPr>
            <a:spLocks noChangeArrowheads="1"/>
          </p:cNvSpPr>
          <p:nvPr/>
        </p:nvSpPr>
        <p:spPr bwMode="auto">
          <a:xfrm>
            <a:off x="775493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538" name="Rectangle 106">
            <a:extLst>
              <a:ext uri="{FF2B5EF4-FFF2-40B4-BE49-F238E27FC236}">
                <a16:creationId xmlns:a16="http://schemas.microsoft.com/office/drawing/2014/main" id="{1B1C99C4-185F-FD84-ACE0-05D6CA2A9913}"/>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39" name="Rectangle 107">
            <a:extLst>
              <a:ext uri="{FF2B5EF4-FFF2-40B4-BE49-F238E27FC236}">
                <a16:creationId xmlns:a16="http://schemas.microsoft.com/office/drawing/2014/main" id="{6C5072A7-AC50-C251-3227-339C085838A4}"/>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0" name="Rectangle 108">
            <a:extLst>
              <a:ext uri="{FF2B5EF4-FFF2-40B4-BE49-F238E27FC236}">
                <a16:creationId xmlns:a16="http://schemas.microsoft.com/office/drawing/2014/main" id="{041683D7-5656-3215-DCEF-A64286CA377E}"/>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1" name="Rectangle 109">
            <a:extLst>
              <a:ext uri="{FF2B5EF4-FFF2-40B4-BE49-F238E27FC236}">
                <a16:creationId xmlns:a16="http://schemas.microsoft.com/office/drawing/2014/main" id="{39DDCF97-AA8B-65AA-11F7-E69C349018EB}"/>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2" name="Rectangle 110">
            <a:extLst>
              <a:ext uri="{FF2B5EF4-FFF2-40B4-BE49-F238E27FC236}">
                <a16:creationId xmlns:a16="http://schemas.microsoft.com/office/drawing/2014/main" id="{40B29CC9-8F36-471B-9F04-2CA17D667BC0}"/>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3" name="Rectangle 111">
            <a:extLst>
              <a:ext uri="{FF2B5EF4-FFF2-40B4-BE49-F238E27FC236}">
                <a16:creationId xmlns:a16="http://schemas.microsoft.com/office/drawing/2014/main" id="{3C5B3CF4-07D9-247C-0D3B-BE33D79B0B77}"/>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4" name="Rectangle 112">
            <a:extLst>
              <a:ext uri="{FF2B5EF4-FFF2-40B4-BE49-F238E27FC236}">
                <a16:creationId xmlns:a16="http://schemas.microsoft.com/office/drawing/2014/main" id="{22B49B88-E165-D445-EC63-3D1B3ED6F23C}"/>
              </a:ext>
            </a:extLst>
          </p:cNvPr>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5" name="Rectangle 113">
            <a:extLst>
              <a:ext uri="{FF2B5EF4-FFF2-40B4-BE49-F238E27FC236}">
                <a16:creationId xmlns:a16="http://schemas.microsoft.com/office/drawing/2014/main" id="{971C0ADB-91A9-E881-EC24-0EB548E14609}"/>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6" name="Rectangle 114">
            <a:extLst>
              <a:ext uri="{FF2B5EF4-FFF2-40B4-BE49-F238E27FC236}">
                <a16:creationId xmlns:a16="http://schemas.microsoft.com/office/drawing/2014/main" id="{E21809BB-DEEC-BA3F-7099-383CF249D18A}"/>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7" name="Rectangle 115">
            <a:extLst>
              <a:ext uri="{FF2B5EF4-FFF2-40B4-BE49-F238E27FC236}">
                <a16:creationId xmlns:a16="http://schemas.microsoft.com/office/drawing/2014/main" id="{D8AE38B2-C1FA-EE5D-03AC-CA189EB05F2B}"/>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8" name="Rectangle 116">
            <a:extLst>
              <a:ext uri="{FF2B5EF4-FFF2-40B4-BE49-F238E27FC236}">
                <a16:creationId xmlns:a16="http://schemas.microsoft.com/office/drawing/2014/main" id="{9F2426E8-3CC1-0B1F-2653-C690D4CB9C5E}"/>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49" name="Rectangle 117">
            <a:extLst>
              <a:ext uri="{FF2B5EF4-FFF2-40B4-BE49-F238E27FC236}">
                <a16:creationId xmlns:a16="http://schemas.microsoft.com/office/drawing/2014/main" id="{8B896D96-A0B6-15B8-98C9-A00BB353FDAB}"/>
              </a:ext>
            </a:extLst>
          </p:cNvPr>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0" name="Rectangle 118">
            <a:extLst>
              <a:ext uri="{FF2B5EF4-FFF2-40B4-BE49-F238E27FC236}">
                <a16:creationId xmlns:a16="http://schemas.microsoft.com/office/drawing/2014/main" id="{E8E55FF0-F6EE-1B93-A147-4C1D011642AD}"/>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1" name="Rectangle 119">
            <a:extLst>
              <a:ext uri="{FF2B5EF4-FFF2-40B4-BE49-F238E27FC236}">
                <a16:creationId xmlns:a16="http://schemas.microsoft.com/office/drawing/2014/main" id="{6DBC3B0A-A88F-997E-B151-EA1F9108F58C}"/>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2" name="Rectangle 120">
            <a:extLst>
              <a:ext uri="{FF2B5EF4-FFF2-40B4-BE49-F238E27FC236}">
                <a16:creationId xmlns:a16="http://schemas.microsoft.com/office/drawing/2014/main" id="{4C5C60A7-01E2-8A90-7ECA-C5C7862D6577}"/>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3" name="Rectangle 121">
            <a:extLst>
              <a:ext uri="{FF2B5EF4-FFF2-40B4-BE49-F238E27FC236}">
                <a16:creationId xmlns:a16="http://schemas.microsoft.com/office/drawing/2014/main" id="{5C173C8A-9E95-AD99-30DE-B6F40E3C040C}"/>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4" name="Rectangle 122">
            <a:extLst>
              <a:ext uri="{FF2B5EF4-FFF2-40B4-BE49-F238E27FC236}">
                <a16:creationId xmlns:a16="http://schemas.microsoft.com/office/drawing/2014/main" id="{939E5302-0381-1E3D-A2BC-B05DAAD355EB}"/>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5" name="Rectangle 123">
            <a:extLst>
              <a:ext uri="{FF2B5EF4-FFF2-40B4-BE49-F238E27FC236}">
                <a16:creationId xmlns:a16="http://schemas.microsoft.com/office/drawing/2014/main" id="{07A1D757-B6E8-2842-2F63-890F4EAB0D65}"/>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6" name="Rectangle 124">
            <a:extLst>
              <a:ext uri="{FF2B5EF4-FFF2-40B4-BE49-F238E27FC236}">
                <a16:creationId xmlns:a16="http://schemas.microsoft.com/office/drawing/2014/main" id="{505D2E90-EA9B-D040-0358-00A492EB5BE4}"/>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7" name="Rectangle 125">
            <a:extLst>
              <a:ext uri="{FF2B5EF4-FFF2-40B4-BE49-F238E27FC236}">
                <a16:creationId xmlns:a16="http://schemas.microsoft.com/office/drawing/2014/main" id="{4A8E514B-0C18-91A7-ADAC-3D096DB3F108}"/>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8" name="Rectangle 126">
            <a:extLst>
              <a:ext uri="{FF2B5EF4-FFF2-40B4-BE49-F238E27FC236}">
                <a16:creationId xmlns:a16="http://schemas.microsoft.com/office/drawing/2014/main" id="{6154DB24-292B-39A2-E93E-8FBC48B498D1}"/>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59" name="Rectangle 127">
            <a:extLst>
              <a:ext uri="{FF2B5EF4-FFF2-40B4-BE49-F238E27FC236}">
                <a16:creationId xmlns:a16="http://schemas.microsoft.com/office/drawing/2014/main" id="{D1759DE6-823E-E229-48CC-F336AA2C37B5}"/>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0" name="Rectangle 128">
            <a:extLst>
              <a:ext uri="{FF2B5EF4-FFF2-40B4-BE49-F238E27FC236}">
                <a16:creationId xmlns:a16="http://schemas.microsoft.com/office/drawing/2014/main" id="{1AE293F6-7CEB-D62F-BA60-2D15EF31F5EE}"/>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1" name="Rectangle 129">
            <a:extLst>
              <a:ext uri="{FF2B5EF4-FFF2-40B4-BE49-F238E27FC236}">
                <a16:creationId xmlns:a16="http://schemas.microsoft.com/office/drawing/2014/main" id="{B5A701CD-979D-374D-1E59-44D4F245D130}"/>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2" name="Rectangle 130">
            <a:extLst>
              <a:ext uri="{FF2B5EF4-FFF2-40B4-BE49-F238E27FC236}">
                <a16:creationId xmlns:a16="http://schemas.microsoft.com/office/drawing/2014/main" id="{6C92162E-FE61-725B-26A7-C5921C606C48}"/>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3" name="Rectangle 131">
            <a:extLst>
              <a:ext uri="{FF2B5EF4-FFF2-40B4-BE49-F238E27FC236}">
                <a16:creationId xmlns:a16="http://schemas.microsoft.com/office/drawing/2014/main" id="{10F459F0-99E2-2497-2BE8-1E8532DAFD02}"/>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4" name="Rectangle 132">
            <a:extLst>
              <a:ext uri="{FF2B5EF4-FFF2-40B4-BE49-F238E27FC236}">
                <a16:creationId xmlns:a16="http://schemas.microsoft.com/office/drawing/2014/main" id="{B90218D6-5729-64CD-6F21-6C23DFA414B4}"/>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5" name="Rectangle 133">
            <a:extLst>
              <a:ext uri="{FF2B5EF4-FFF2-40B4-BE49-F238E27FC236}">
                <a16:creationId xmlns:a16="http://schemas.microsoft.com/office/drawing/2014/main" id="{004812B5-0761-EB85-F039-2B33FE179D4E}"/>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6" name="Rectangle 134">
            <a:extLst>
              <a:ext uri="{FF2B5EF4-FFF2-40B4-BE49-F238E27FC236}">
                <a16:creationId xmlns:a16="http://schemas.microsoft.com/office/drawing/2014/main" id="{EE5AFE56-8B14-C00C-246A-706CEED3F0AE}"/>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7" name="Rectangle 135">
            <a:extLst>
              <a:ext uri="{FF2B5EF4-FFF2-40B4-BE49-F238E27FC236}">
                <a16:creationId xmlns:a16="http://schemas.microsoft.com/office/drawing/2014/main" id="{DE95458C-723A-859E-D546-CD11421CE523}"/>
              </a:ext>
            </a:extLst>
          </p:cNvPr>
          <p:cNvSpPr>
            <a:spLocks noChangeArrowheads="1"/>
          </p:cNvSpPr>
          <p:nvPr/>
        </p:nvSpPr>
        <p:spPr bwMode="auto">
          <a:xfrm>
            <a:off x="786923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568" name="Rectangle 136">
            <a:extLst>
              <a:ext uri="{FF2B5EF4-FFF2-40B4-BE49-F238E27FC236}">
                <a16:creationId xmlns:a16="http://schemas.microsoft.com/office/drawing/2014/main" id="{18BD3CFC-E53C-EED2-D5DF-1B846B58687F}"/>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69" name="Rectangle 137">
            <a:extLst>
              <a:ext uri="{FF2B5EF4-FFF2-40B4-BE49-F238E27FC236}">
                <a16:creationId xmlns:a16="http://schemas.microsoft.com/office/drawing/2014/main" id="{E224B44C-3AC4-51F0-D7DB-5D6EE20F8A6D}"/>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0" name="Rectangle 138">
            <a:extLst>
              <a:ext uri="{FF2B5EF4-FFF2-40B4-BE49-F238E27FC236}">
                <a16:creationId xmlns:a16="http://schemas.microsoft.com/office/drawing/2014/main" id="{A05D1455-694D-7BFB-B8ED-6817CBEF1512}"/>
              </a:ext>
            </a:extLst>
          </p:cNvPr>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1" name="Rectangle 139">
            <a:extLst>
              <a:ext uri="{FF2B5EF4-FFF2-40B4-BE49-F238E27FC236}">
                <a16:creationId xmlns:a16="http://schemas.microsoft.com/office/drawing/2014/main" id="{238D7FBA-6F10-6D04-FFA1-BD2A92E415B4}"/>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2" name="Rectangle 140">
            <a:extLst>
              <a:ext uri="{FF2B5EF4-FFF2-40B4-BE49-F238E27FC236}">
                <a16:creationId xmlns:a16="http://schemas.microsoft.com/office/drawing/2014/main" id="{3CFE088D-7EE8-FFD5-C881-12F6605F04DC}"/>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3" name="Rectangle 141">
            <a:extLst>
              <a:ext uri="{FF2B5EF4-FFF2-40B4-BE49-F238E27FC236}">
                <a16:creationId xmlns:a16="http://schemas.microsoft.com/office/drawing/2014/main" id="{48CB864D-8C93-E8AB-A969-A184B1C7C00B}"/>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4" name="Rectangle 142">
            <a:extLst>
              <a:ext uri="{FF2B5EF4-FFF2-40B4-BE49-F238E27FC236}">
                <a16:creationId xmlns:a16="http://schemas.microsoft.com/office/drawing/2014/main" id="{44B44381-7BCB-53FA-2FB7-0ADDB276F972}"/>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5" name="Rectangle 143">
            <a:extLst>
              <a:ext uri="{FF2B5EF4-FFF2-40B4-BE49-F238E27FC236}">
                <a16:creationId xmlns:a16="http://schemas.microsoft.com/office/drawing/2014/main" id="{0882A021-E619-2C6D-06CB-7FF65C601893}"/>
              </a:ext>
            </a:extLst>
          </p:cNvPr>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6" name="Rectangle 144">
            <a:extLst>
              <a:ext uri="{FF2B5EF4-FFF2-40B4-BE49-F238E27FC236}">
                <a16:creationId xmlns:a16="http://schemas.microsoft.com/office/drawing/2014/main" id="{EAE569F2-6607-799B-AC3D-5D286A55E142}"/>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7" name="Rectangle 145">
            <a:extLst>
              <a:ext uri="{FF2B5EF4-FFF2-40B4-BE49-F238E27FC236}">
                <a16:creationId xmlns:a16="http://schemas.microsoft.com/office/drawing/2014/main" id="{8A5830D5-76EB-951B-A51D-04582C691578}"/>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8" name="Rectangle 146">
            <a:extLst>
              <a:ext uri="{FF2B5EF4-FFF2-40B4-BE49-F238E27FC236}">
                <a16:creationId xmlns:a16="http://schemas.microsoft.com/office/drawing/2014/main" id="{0C89355D-1A3C-B862-20AD-4D66740E628E}"/>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79" name="Rectangle 147">
            <a:extLst>
              <a:ext uri="{FF2B5EF4-FFF2-40B4-BE49-F238E27FC236}">
                <a16:creationId xmlns:a16="http://schemas.microsoft.com/office/drawing/2014/main" id="{1BD0C572-E510-6849-0E92-8A8451A718F8}"/>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0" name="Rectangle 148">
            <a:extLst>
              <a:ext uri="{FF2B5EF4-FFF2-40B4-BE49-F238E27FC236}">
                <a16:creationId xmlns:a16="http://schemas.microsoft.com/office/drawing/2014/main" id="{22482490-92B9-283B-43EE-4B0A013B89E4}"/>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1" name="Rectangle 149">
            <a:extLst>
              <a:ext uri="{FF2B5EF4-FFF2-40B4-BE49-F238E27FC236}">
                <a16:creationId xmlns:a16="http://schemas.microsoft.com/office/drawing/2014/main" id="{6E186A36-5388-879F-6062-F4ABA6607A1D}"/>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2" name="Rectangle 150">
            <a:extLst>
              <a:ext uri="{FF2B5EF4-FFF2-40B4-BE49-F238E27FC236}">
                <a16:creationId xmlns:a16="http://schemas.microsoft.com/office/drawing/2014/main" id="{E7AF0427-E6F4-2A65-EF80-280D03F503F6}"/>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3" name="Rectangle 151">
            <a:extLst>
              <a:ext uri="{FF2B5EF4-FFF2-40B4-BE49-F238E27FC236}">
                <a16:creationId xmlns:a16="http://schemas.microsoft.com/office/drawing/2014/main" id="{C044E121-13B0-5486-F978-C4B27BDB911A}"/>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4" name="Rectangle 152">
            <a:extLst>
              <a:ext uri="{FF2B5EF4-FFF2-40B4-BE49-F238E27FC236}">
                <a16:creationId xmlns:a16="http://schemas.microsoft.com/office/drawing/2014/main" id="{7507B9CA-BDF3-5670-AC56-E4E29514498A}"/>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5" name="Rectangle 153">
            <a:extLst>
              <a:ext uri="{FF2B5EF4-FFF2-40B4-BE49-F238E27FC236}">
                <a16:creationId xmlns:a16="http://schemas.microsoft.com/office/drawing/2014/main" id="{49DEC51A-A153-86DE-6D4B-76AFA735908A}"/>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6" name="Rectangle 154">
            <a:extLst>
              <a:ext uri="{FF2B5EF4-FFF2-40B4-BE49-F238E27FC236}">
                <a16:creationId xmlns:a16="http://schemas.microsoft.com/office/drawing/2014/main" id="{190D54AE-0BA7-F087-E65F-D34D8581F378}"/>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7" name="Rectangle 155">
            <a:extLst>
              <a:ext uri="{FF2B5EF4-FFF2-40B4-BE49-F238E27FC236}">
                <a16:creationId xmlns:a16="http://schemas.microsoft.com/office/drawing/2014/main" id="{C1707A2C-ECBA-1EF9-7C89-A80ACB8776E3}"/>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8" name="Rectangle 156">
            <a:extLst>
              <a:ext uri="{FF2B5EF4-FFF2-40B4-BE49-F238E27FC236}">
                <a16:creationId xmlns:a16="http://schemas.microsoft.com/office/drawing/2014/main" id="{382491BC-4EE9-2F24-9EC2-F80E53150487}"/>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89" name="Rectangle 157">
            <a:extLst>
              <a:ext uri="{FF2B5EF4-FFF2-40B4-BE49-F238E27FC236}">
                <a16:creationId xmlns:a16="http://schemas.microsoft.com/office/drawing/2014/main" id="{1BF8E1CC-357B-E190-05D7-6EAC6636517B}"/>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0" name="Rectangle 158">
            <a:extLst>
              <a:ext uri="{FF2B5EF4-FFF2-40B4-BE49-F238E27FC236}">
                <a16:creationId xmlns:a16="http://schemas.microsoft.com/office/drawing/2014/main" id="{E7EA26FD-3D7B-6F25-80CC-00A410F01C2C}"/>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1" name="Rectangle 159">
            <a:extLst>
              <a:ext uri="{FF2B5EF4-FFF2-40B4-BE49-F238E27FC236}">
                <a16:creationId xmlns:a16="http://schemas.microsoft.com/office/drawing/2014/main" id="{C74C95FB-447D-6048-9FF1-9B75A58EBEAF}"/>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2" name="Rectangle 160">
            <a:extLst>
              <a:ext uri="{FF2B5EF4-FFF2-40B4-BE49-F238E27FC236}">
                <a16:creationId xmlns:a16="http://schemas.microsoft.com/office/drawing/2014/main" id="{D362A762-9BE4-7490-812D-DED58347CB20}"/>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3" name="Rectangle 161">
            <a:extLst>
              <a:ext uri="{FF2B5EF4-FFF2-40B4-BE49-F238E27FC236}">
                <a16:creationId xmlns:a16="http://schemas.microsoft.com/office/drawing/2014/main" id="{7CF9EA32-9A68-6A0E-B233-24ABC310FE68}"/>
              </a:ext>
            </a:extLst>
          </p:cNvPr>
          <p:cNvSpPr>
            <a:spLocks noChangeArrowheads="1"/>
          </p:cNvSpPr>
          <p:nvPr/>
        </p:nvSpPr>
        <p:spPr bwMode="auto">
          <a:xfrm>
            <a:off x="786923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a:t>
            </a:r>
          </a:p>
        </p:txBody>
      </p:sp>
      <p:sp>
        <p:nvSpPr>
          <p:cNvPr id="18594" name="Rectangle 162">
            <a:extLst>
              <a:ext uri="{FF2B5EF4-FFF2-40B4-BE49-F238E27FC236}">
                <a16:creationId xmlns:a16="http://schemas.microsoft.com/office/drawing/2014/main" id="{9EC2755E-B578-19F0-8E63-C151FC4109BE}"/>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5" name="Rectangle 163">
            <a:extLst>
              <a:ext uri="{FF2B5EF4-FFF2-40B4-BE49-F238E27FC236}">
                <a16:creationId xmlns:a16="http://schemas.microsoft.com/office/drawing/2014/main" id="{FEB5430B-C489-9C35-5D92-1A51CD95C749}"/>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6" name="Rectangle 164">
            <a:extLst>
              <a:ext uri="{FF2B5EF4-FFF2-40B4-BE49-F238E27FC236}">
                <a16:creationId xmlns:a16="http://schemas.microsoft.com/office/drawing/2014/main" id="{8C1F1A2F-032B-80EF-6691-D7D1A2D55DE6}"/>
              </a:ext>
            </a:extLst>
          </p:cNvPr>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7" name="Rectangle 165">
            <a:extLst>
              <a:ext uri="{FF2B5EF4-FFF2-40B4-BE49-F238E27FC236}">
                <a16:creationId xmlns:a16="http://schemas.microsoft.com/office/drawing/2014/main" id="{952B7E72-F8FF-6909-8CA9-3DE5315BA228}"/>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8" name="Rectangle 166">
            <a:extLst>
              <a:ext uri="{FF2B5EF4-FFF2-40B4-BE49-F238E27FC236}">
                <a16:creationId xmlns:a16="http://schemas.microsoft.com/office/drawing/2014/main" id="{9C3A1707-AAB4-409E-AE31-4C71C19A37A5}"/>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599" name="Rectangle 167">
            <a:extLst>
              <a:ext uri="{FF2B5EF4-FFF2-40B4-BE49-F238E27FC236}">
                <a16:creationId xmlns:a16="http://schemas.microsoft.com/office/drawing/2014/main" id="{58A14F5F-4C5C-85B5-D85B-510F3F093185}"/>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0" name="Rectangle 168">
            <a:extLst>
              <a:ext uri="{FF2B5EF4-FFF2-40B4-BE49-F238E27FC236}">
                <a16:creationId xmlns:a16="http://schemas.microsoft.com/office/drawing/2014/main" id="{E0E701A9-5E62-E3CB-DF75-8D5BBF42B29D}"/>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1" name="Rectangle 169">
            <a:extLst>
              <a:ext uri="{FF2B5EF4-FFF2-40B4-BE49-F238E27FC236}">
                <a16:creationId xmlns:a16="http://schemas.microsoft.com/office/drawing/2014/main" id="{2284DEEE-A9B3-A0AD-2738-8F205FCC142E}"/>
              </a:ext>
            </a:extLst>
          </p:cNvPr>
          <p:cNvSpPr>
            <a:spLocks noChangeArrowheads="1"/>
          </p:cNvSpPr>
          <p:nvPr/>
        </p:nvSpPr>
        <p:spPr bwMode="auto">
          <a:xfrm>
            <a:off x="16525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2" name="Rectangle 170">
            <a:extLst>
              <a:ext uri="{FF2B5EF4-FFF2-40B4-BE49-F238E27FC236}">
                <a16:creationId xmlns:a16="http://schemas.microsoft.com/office/drawing/2014/main" id="{9E537C53-6847-BCA2-9794-4086D953E718}"/>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3" name="Rectangle 171">
            <a:extLst>
              <a:ext uri="{FF2B5EF4-FFF2-40B4-BE49-F238E27FC236}">
                <a16:creationId xmlns:a16="http://schemas.microsoft.com/office/drawing/2014/main" id="{D4CA5E88-CEA9-FF51-3A07-5BD71494C46F}"/>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4" name="Rectangle 172">
            <a:extLst>
              <a:ext uri="{FF2B5EF4-FFF2-40B4-BE49-F238E27FC236}">
                <a16:creationId xmlns:a16="http://schemas.microsoft.com/office/drawing/2014/main" id="{F4969347-63B9-3BA8-716A-B5C83619BE3B}"/>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5" name="Rectangle 173">
            <a:extLst>
              <a:ext uri="{FF2B5EF4-FFF2-40B4-BE49-F238E27FC236}">
                <a16:creationId xmlns:a16="http://schemas.microsoft.com/office/drawing/2014/main" id="{99A99850-B418-AF31-B718-5A7AB07D6431}"/>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6" name="Rectangle 174">
            <a:extLst>
              <a:ext uri="{FF2B5EF4-FFF2-40B4-BE49-F238E27FC236}">
                <a16:creationId xmlns:a16="http://schemas.microsoft.com/office/drawing/2014/main" id="{85FE6879-2985-198A-2A74-F8F7DE8BDE77}"/>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7" name="Rectangle 175">
            <a:extLst>
              <a:ext uri="{FF2B5EF4-FFF2-40B4-BE49-F238E27FC236}">
                <a16:creationId xmlns:a16="http://schemas.microsoft.com/office/drawing/2014/main" id="{F71D4A2C-C6B8-D231-C5B8-DA699185716E}"/>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8" name="Rectangle 176">
            <a:extLst>
              <a:ext uri="{FF2B5EF4-FFF2-40B4-BE49-F238E27FC236}">
                <a16:creationId xmlns:a16="http://schemas.microsoft.com/office/drawing/2014/main" id="{3A8181E9-5A3D-B9DE-00A7-E47A4BF8C805}"/>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09" name="Rectangle 177">
            <a:extLst>
              <a:ext uri="{FF2B5EF4-FFF2-40B4-BE49-F238E27FC236}">
                <a16:creationId xmlns:a16="http://schemas.microsoft.com/office/drawing/2014/main" id="{FE7244E8-FE2B-3029-FB2D-208E9CAEB6A7}"/>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0" name="Rectangle 178">
            <a:extLst>
              <a:ext uri="{FF2B5EF4-FFF2-40B4-BE49-F238E27FC236}">
                <a16:creationId xmlns:a16="http://schemas.microsoft.com/office/drawing/2014/main" id="{EEAB935A-E0C6-09C5-D552-E771A2DD630E}"/>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1" name="Rectangle 179">
            <a:extLst>
              <a:ext uri="{FF2B5EF4-FFF2-40B4-BE49-F238E27FC236}">
                <a16:creationId xmlns:a16="http://schemas.microsoft.com/office/drawing/2014/main" id="{6F209E1A-FF72-D389-E419-9C3642F64841}"/>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2" name="Rectangle 180">
            <a:extLst>
              <a:ext uri="{FF2B5EF4-FFF2-40B4-BE49-F238E27FC236}">
                <a16:creationId xmlns:a16="http://schemas.microsoft.com/office/drawing/2014/main" id="{7F3F0566-276B-FA2D-EC14-08306D5CE465}"/>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3" name="Rectangle 181">
            <a:extLst>
              <a:ext uri="{FF2B5EF4-FFF2-40B4-BE49-F238E27FC236}">
                <a16:creationId xmlns:a16="http://schemas.microsoft.com/office/drawing/2014/main" id="{69BE4123-52B7-BDEC-CC5E-A9A0AB1A1ED8}"/>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4" name="Rectangle 182">
            <a:extLst>
              <a:ext uri="{FF2B5EF4-FFF2-40B4-BE49-F238E27FC236}">
                <a16:creationId xmlns:a16="http://schemas.microsoft.com/office/drawing/2014/main" id="{BCCE8FC5-553E-524F-A168-C5BBE600AB5B}"/>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5" name="Rectangle 183">
            <a:extLst>
              <a:ext uri="{FF2B5EF4-FFF2-40B4-BE49-F238E27FC236}">
                <a16:creationId xmlns:a16="http://schemas.microsoft.com/office/drawing/2014/main" id="{4D18B650-9070-B3EE-908C-5E7B66C8F25D}"/>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6" name="Rectangle 184">
            <a:extLst>
              <a:ext uri="{FF2B5EF4-FFF2-40B4-BE49-F238E27FC236}">
                <a16:creationId xmlns:a16="http://schemas.microsoft.com/office/drawing/2014/main" id="{A9D663C6-0D35-5E9E-89E1-65059697E60A}"/>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7" name="Rectangle 185">
            <a:extLst>
              <a:ext uri="{FF2B5EF4-FFF2-40B4-BE49-F238E27FC236}">
                <a16:creationId xmlns:a16="http://schemas.microsoft.com/office/drawing/2014/main" id="{BA20BCFF-BDF3-4302-DCBC-5D80F75D3111}"/>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8" name="Rectangle 186">
            <a:extLst>
              <a:ext uri="{FF2B5EF4-FFF2-40B4-BE49-F238E27FC236}">
                <a16:creationId xmlns:a16="http://schemas.microsoft.com/office/drawing/2014/main" id="{85E83FF5-3489-279E-2189-968FA41BC154}"/>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19" name="Rectangle 187">
            <a:extLst>
              <a:ext uri="{FF2B5EF4-FFF2-40B4-BE49-F238E27FC236}">
                <a16:creationId xmlns:a16="http://schemas.microsoft.com/office/drawing/2014/main" id="{CA93F7E0-04CC-A552-480A-B759D95E7A15}"/>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0" name="Rectangle 188">
            <a:extLst>
              <a:ext uri="{FF2B5EF4-FFF2-40B4-BE49-F238E27FC236}">
                <a16:creationId xmlns:a16="http://schemas.microsoft.com/office/drawing/2014/main" id="{01CAB4DA-8210-0B08-3EC6-6D880BEA39A0}"/>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1" name="Rectangle 189">
            <a:extLst>
              <a:ext uri="{FF2B5EF4-FFF2-40B4-BE49-F238E27FC236}">
                <a16:creationId xmlns:a16="http://schemas.microsoft.com/office/drawing/2014/main" id="{E5890CA6-AD56-ABC7-C7A5-D608598314E9}"/>
              </a:ext>
            </a:extLst>
          </p:cNvPr>
          <p:cNvSpPr>
            <a:spLocks noChangeArrowheads="1"/>
          </p:cNvSpPr>
          <p:nvPr/>
        </p:nvSpPr>
        <p:spPr bwMode="auto">
          <a:xfrm>
            <a:off x="34813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2" name="Rectangle 190">
            <a:extLst>
              <a:ext uri="{FF2B5EF4-FFF2-40B4-BE49-F238E27FC236}">
                <a16:creationId xmlns:a16="http://schemas.microsoft.com/office/drawing/2014/main" id="{42EC4FA7-300B-0E01-3EDB-0DCCD97FDCA0}"/>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3" name="Rectangle 191">
            <a:extLst>
              <a:ext uri="{FF2B5EF4-FFF2-40B4-BE49-F238E27FC236}">
                <a16:creationId xmlns:a16="http://schemas.microsoft.com/office/drawing/2014/main" id="{91C6E5A7-9AC1-8292-C2E1-5836965A3569}"/>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4" name="Rectangle 192">
            <a:extLst>
              <a:ext uri="{FF2B5EF4-FFF2-40B4-BE49-F238E27FC236}">
                <a16:creationId xmlns:a16="http://schemas.microsoft.com/office/drawing/2014/main" id="{F20470B8-9F31-CA38-82B0-F4D3FB7F9331}"/>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5" name="Rectangle 193">
            <a:extLst>
              <a:ext uri="{FF2B5EF4-FFF2-40B4-BE49-F238E27FC236}">
                <a16:creationId xmlns:a16="http://schemas.microsoft.com/office/drawing/2014/main" id="{7C62379B-31CB-86CA-B28F-108A5D57D481}"/>
              </a:ext>
            </a:extLst>
          </p:cNvPr>
          <p:cNvSpPr>
            <a:spLocks noChangeArrowheads="1"/>
          </p:cNvSpPr>
          <p:nvPr/>
        </p:nvSpPr>
        <p:spPr bwMode="auto">
          <a:xfrm>
            <a:off x="130333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6" name="Rectangle 194">
            <a:extLst>
              <a:ext uri="{FF2B5EF4-FFF2-40B4-BE49-F238E27FC236}">
                <a16:creationId xmlns:a16="http://schemas.microsoft.com/office/drawing/2014/main" id="{8BA11551-B1CE-A112-C14C-22EFC8B97C52}"/>
              </a:ext>
            </a:extLst>
          </p:cNvPr>
          <p:cNvSpPr>
            <a:spLocks noChangeArrowheads="1"/>
          </p:cNvSpPr>
          <p:nvPr/>
        </p:nvSpPr>
        <p:spPr bwMode="auto">
          <a:xfrm>
            <a:off x="21097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7" name="Rectangle 195">
            <a:extLst>
              <a:ext uri="{FF2B5EF4-FFF2-40B4-BE49-F238E27FC236}">
                <a16:creationId xmlns:a16="http://schemas.microsoft.com/office/drawing/2014/main" id="{279F805A-0091-4B37-94C8-5F7F1A220827}"/>
              </a:ext>
            </a:extLst>
          </p:cNvPr>
          <p:cNvSpPr>
            <a:spLocks noChangeArrowheads="1"/>
          </p:cNvSpPr>
          <p:nvPr/>
        </p:nvSpPr>
        <p:spPr bwMode="auto">
          <a:xfrm>
            <a:off x="25669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8" name="Rectangle 196">
            <a:extLst>
              <a:ext uri="{FF2B5EF4-FFF2-40B4-BE49-F238E27FC236}">
                <a16:creationId xmlns:a16="http://schemas.microsoft.com/office/drawing/2014/main" id="{7A2AF65E-5910-F069-C8DE-136C9611239B}"/>
              </a:ext>
            </a:extLst>
          </p:cNvPr>
          <p:cNvSpPr>
            <a:spLocks noChangeArrowheads="1"/>
          </p:cNvSpPr>
          <p:nvPr/>
        </p:nvSpPr>
        <p:spPr bwMode="auto">
          <a:xfrm>
            <a:off x="30241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29" name="Rectangle 197">
            <a:extLst>
              <a:ext uri="{FF2B5EF4-FFF2-40B4-BE49-F238E27FC236}">
                <a16:creationId xmlns:a16="http://schemas.microsoft.com/office/drawing/2014/main" id="{DF13760C-9F3B-E27C-F849-6C81A2EAD01C}"/>
              </a:ext>
            </a:extLst>
          </p:cNvPr>
          <p:cNvSpPr>
            <a:spLocks noChangeArrowheads="1"/>
          </p:cNvSpPr>
          <p:nvPr/>
        </p:nvSpPr>
        <p:spPr bwMode="auto">
          <a:xfrm>
            <a:off x="3481388"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0" name="Rectangle 198">
            <a:extLst>
              <a:ext uri="{FF2B5EF4-FFF2-40B4-BE49-F238E27FC236}">
                <a16:creationId xmlns:a16="http://schemas.microsoft.com/office/drawing/2014/main" id="{5EBE62BA-1E7F-43EC-DF55-4A4C5712787D}"/>
              </a:ext>
            </a:extLst>
          </p:cNvPr>
          <p:cNvSpPr>
            <a:spLocks noChangeArrowheads="1"/>
          </p:cNvSpPr>
          <p:nvPr/>
        </p:nvSpPr>
        <p:spPr bwMode="auto">
          <a:xfrm>
            <a:off x="39401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1" name="Rectangle 199">
            <a:extLst>
              <a:ext uri="{FF2B5EF4-FFF2-40B4-BE49-F238E27FC236}">
                <a16:creationId xmlns:a16="http://schemas.microsoft.com/office/drawing/2014/main" id="{22E7EF55-6726-219A-2A5E-80076B4E1128}"/>
              </a:ext>
            </a:extLst>
          </p:cNvPr>
          <p:cNvSpPr>
            <a:spLocks noChangeArrowheads="1"/>
          </p:cNvSpPr>
          <p:nvPr/>
        </p:nvSpPr>
        <p:spPr bwMode="auto">
          <a:xfrm>
            <a:off x="4397375" y="24558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2" name="Rectangle 200">
            <a:extLst>
              <a:ext uri="{FF2B5EF4-FFF2-40B4-BE49-F238E27FC236}">
                <a16:creationId xmlns:a16="http://schemas.microsoft.com/office/drawing/2014/main" id="{8183A626-B611-2EA5-3B39-20D7EB5CEEFE}"/>
              </a:ext>
            </a:extLst>
          </p:cNvPr>
          <p:cNvSpPr>
            <a:spLocks noChangeArrowheads="1"/>
          </p:cNvSpPr>
          <p:nvPr/>
        </p:nvSpPr>
        <p:spPr bwMode="auto">
          <a:xfrm>
            <a:off x="5827713" y="24558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3" name="Rectangle 201">
            <a:extLst>
              <a:ext uri="{FF2B5EF4-FFF2-40B4-BE49-F238E27FC236}">
                <a16:creationId xmlns:a16="http://schemas.microsoft.com/office/drawing/2014/main" id="{50182826-9991-D1E0-EEA0-552318FD9259}"/>
              </a:ext>
            </a:extLst>
          </p:cNvPr>
          <p:cNvSpPr>
            <a:spLocks noChangeArrowheads="1"/>
          </p:cNvSpPr>
          <p:nvPr/>
        </p:nvSpPr>
        <p:spPr bwMode="auto">
          <a:xfrm>
            <a:off x="2951163"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4" name="Rectangle 202">
            <a:extLst>
              <a:ext uri="{FF2B5EF4-FFF2-40B4-BE49-F238E27FC236}">
                <a16:creationId xmlns:a16="http://schemas.microsoft.com/office/drawing/2014/main" id="{296E9190-A27B-22CD-9E39-D808577C7A19}"/>
              </a:ext>
            </a:extLst>
          </p:cNvPr>
          <p:cNvSpPr>
            <a:spLocks noChangeArrowheads="1"/>
          </p:cNvSpPr>
          <p:nvPr/>
        </p:nvSpPr>
        <p:spPr bwMode="auto">
          <a:xfrm>
            <a:off x="3024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5" name="Rectangle 203">
            <a:extLst>
              <a:ext uri="{FF2B5EF4-FFF2-40B4-BE49-F238E27FC236}">
                <a16:creationId xmlns:a16="http://schemas.microsoft.com/office/drawing/2014/main" id="{64270148-DC6E-2278-4BBB-D2C3E90DB1A6}"/>
              </a:ext>
            </a:extLst>
          </p:cNvPr>
          <p:cNvSpPr>
            <a:spLocks noChangeArrowheads="1"/>
          </p:cNvSpPr>
          <p:nvPr/>
        </p:nvSpPr>
        <p:spPr bwMode="auto">
          <a:xfrm>
            <a:off x="34813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6" name="Rectangle 204">
            <a:extLst>
              <a:ext uri="{FF2B5EF4-FFF2-40B4-BE49-F238E27FC236}">
                <a16:creationId xmlns:a16="http://schemas.microsoft.com/office/drawing/2014/main" id="{CCDA4089-E9A7-F58E-51AF-AAA3CEA6A695}"/>
              </a:ext>
            </a:extLst>
          </p:cNvPr>
          <p:cNvSpPr>
            <a:spLocks noChangeArrowheads="1"/>
          </p:cNvSpPr>
          <p:nvPr/>
        </p:nvSpPr>
        <p:spPr bwMode="auto">
          <a:xfrm>
            <a:off x="3940175"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7" name="Rectangle 205">
            <a:extLst>
              <a:ext uri="{FF2B5EF4-FFF2-40B4-BE49-F238E27FC236}">
                <a16:creationId xmlns:a16="http://schemas.microsoft.com/office/drawing/2014/main" id="{6B29A16A-35F4-8A59-11E3-F86072F10153}"/>
              </a:ext>
            </a:extLst>
          </p:cNvPr>
          <p:cNvSpPr>
            <a:spLocks noChangeArrowheads="1"/>
          </p:cNvSpPr>
          <p:nvPr/>
        </p:nvSpPr>
        <p:spPr bwMode="auto">
          <a:xfrm>
            <a:off x="4502150" y="29130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8" name="Rectangle 206">
            <a:extLst>
              <a:ext uri="{FF2B5EF4-FFF2-40B4-BE49-F238E27FC236}">
                <a16:creationId xmlns:a16="http://schemas.microsoft.com/office/drawing/2014/main" id="{C8127BA8-1187-3468-23FA-0D7BF19EC10D}"/>
              </a:ext>
            </a:extLst>
          </p:cNvPr>
          <p:cNvSpPr>
            <a:spLocks noChangeArrowheads="1"/>
          </p:cNvSpPr>
          <p:nvPr/>
        </p:nvSpPr>
        <p:spPr bwMode="auto">
          <a:xfrm>
            <a:off x="5818188" y="29130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39" name="Rectangle 207">
            <a:extLst>
              <a:ext uri="{FF2B5EF4-FFF2-40B4-BE49-F238E27FC236}">
                <a16:creationId xmlns:a16="http://schemas.microsoft.com/office/drawing/2014/main" id="{1D7EFE7F-91F2-9418-79AE-0A9B8D554AE0}"/>
              </a:ext>
            </a:extLst>
          </p:cNvPr>
          <p:cNvSpPr>
            <a:spLocks noChangeArrowheads="1"/>
          </p:cNvSpPr>
          <p:nvPr/>
        </p:nvSpPr>
        <p:spPr bwMode="auto">
          <a:xfrm>
            <a:off x="37988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0" name="Rectangle 208">
            <a:extLst>
              <a:ext uri="{FF2B5EF4-FFF2-40B4-BE49-F238E27FC236}">
                <a16:creationId xmlns:a16="http://schemas.microsoft.com/office/drawing/2014/main" id="{6817C7BB-E4F0-2188-9217-31D572CE4741}"/>
              </a:ext>
            </a:extLst>
          </p:cNvPr>
          <p:cNvSpPr>
            <a:spLocks noChangeArrowheads="1"/>
          </p:cNvSpPr>
          <p:nvPr/>
        </p:nvSpPr>
        <p:spPr bwMode="auto">
          <a:xfrm>
            <a:off x="39401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1" name="Rectangle 209">
            <a:extLst>
              <a:ext uri="{FF2B5EF4-FFF2-40B4-BE49-F238E27FC236}">
                <a16:creationId xmlns:a16="http://schemas.microsoft.com/office/drawing/2014/main" id="{3001C1EA-02F7-5C4A-42A0-CC9E39220878}"/>
              </a:ext>
            </a:extLst>
          </p:cNvPr>
          <p:cNvSpPr>
            <a:spLocks noChangeArrowheads="1"/>
          </p:cNvSpPr>
          <p:nvPr/>
        </p:nvSpPr>
        <p:spPr bwMode="auto">
          <a:xfrm>
            <a:off x="4397375" y="3484563"/>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2" name="Rectangle 210">
            <a:extLst>
              <a:ext uri="{FF2B5EF4-FFF2-40B4-BE49-F238E27FC236}">
                <a16:creationId xmlns:a16="http://schemas.microsoft.com/office/drawing/2014/main" id="{ABA5656C-63E6-AF51-549A-75696937BEA8}"/>
              </a:ext>
            </a:extLst>
          </p:cNvPr>
          <p:cNvSpPr>
            <a:spLocks noChangeArrowheads="1"/>
          </p:cNvSpPr>
          <p:nvPr/>
        </p:nvSpPr>
        <p:spPr bwMode="auto">
          <a:xfrm>
            <a:off x="6148388" y="3484563"/>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3" name="Rectangle 211">
            <a:extLst>
              <a:ext uri="{FF2B5EF4-FFF2-40B4-BE49-F238E27FC236}">
                <a16:creationId xmlns:a16="http://schemas.microsoft.com/office/drawing/2014/main" id="{507FD0F4-A5EB-F6B9-A7CD-9D6CA0843677}"/>
              </a:ext>
            </a:extLst>
          </p:cNvPr>
          <p:cNvSpPr>
            <a:spLocks noChangeArrowheads="1"/>
          </p:cNvSpPr>
          <p:nvPr/>
        </p:nvSpPr>
        <p:spPr bwMode="auto">
          <a:xfrm>
            <a:off x="2870200"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4" name="Rectangle 212">
            <a:extLst>
              <a:ext uri="{FF2B5EF4-FFF2-40B4-BE49-F238E27FC236}">
                <a16:creationId xmlns:a16="http://schemas.microsoft.com/office/drawing/2014/main" id="{317B3336-675C-5F84-F5FC-3AC59F631646}"/>
              </a:ext>
            </a:extLst>
          </p:cNvPr>
          <p:cNvSpPr>
            <a:spLocks noChangeArrowheads="1"/>
          </p:cNvSpPr>
          <p:nvPr/>
        </p:nvSpPr>
        <p:spPr bwMode="auto">
          <a:xfrm>
            <a:off x="3024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5" name="Rectangle 213">
            <a:extLst>
              <a:ext uri="{FF2B5EF4-FFF2-40B4-BE49-F238E27FC236}">
                <a16:creationId xmlns:a16="http://schemas.microsoft.com/office/drawing/2014/main" id="{580909E3-D33D-B88B-9E6B-24B87AACB0C4}"/>
              </a:ext>
            </a:extLst>
          </p:cNvPr>
          <p:cNvSpPr>
            <a:spLocks noChangeArrowheads="1"/>
          </p:cNvSpPr>
          <p:nvPr/>
        </p:nvSpPr>
        <p:spPr bwMode="auto">
          <a:xfrm>
            <a:off x="39401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6" name="Rectangle 214">
            <a:extLst>
              <a:ext uri="{FF2B5EF4-FFF2-40B4-BE49-F238E27FC236}">
                <a16:creationId xmlns:a16="http://schemas.microsoft.com/office/drawing/2014/main" id="{EDA5EF8E-46F7-9E4C-A725-0EC9DF38322A}"/>
              </a:ext>
            </a:extLst>
          </p:cNvPr>
          <p:cNvSpPr>
            <a:spLocks noChangeArrowheads="1"/>
          </p:cNvSpPr>
          <p:nvPr/>
        </p:nvSpPr>
        <p:spPr bwMode="auto">
          <a:xfrm>
            <a:off x="4397375" y="4054475"/>
            <a:ext cx="287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7" name="Rectangle 215">
            <a:extLst>
              <a:ext uri="{FF2B5EF4-FFF2-40B4-BE49-F238E27FC236}">
                <a16:creationId xmlns:a16="http://schemas.microsoft.com/office/drawing/2014/main" id="{C0019344-D07A-82CC-8E5D-CB256941B61F}"/>
              </a:ext>
            </a:extLst>
          </p:cNvPr>
          <p:cNvSpPr>
            <a:spLocks noChangeArrowheads="1"/>
          </p:cNvSpPr>
          <p:nvPr/>
        </p:nvSpPr>
        <p:spPr bwMode="auto">
          <a:xfrm>
            <a:off x="5818188" y="4054475"/>
            <a:ext cx="287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a:latin typeface="Arial" panose="020B0604020202020204" pitchFamily="34" charset="0"/>
              </a:rPr>
              <a:t> </a:t>
            </a:r>
          </a:p>
        </p:txBody>
      </p:sp>
      <p:sp>
        <p:nvSpPr>
          <p:cNvPr id="18648" name="Rectangle 216">
            <a:extLst>
              <a:ext uri="{FF2B5EF4-FFF2-40B4-BE49-F238E27FC236}">
                <a16:creationId xmlns:a16="http://schemas.microsoft.com/office/drawing/2014/main" id="{A3960680-C0F9-E194-6647-B7BCECF47AB4}"/>
              </a:ext>
            </a:extLst>
          </p:cNvPr>
          <p:cNvSpPr>
            <a:spLocks noChangeArrowheads="1"/>
          </p:cNvSpPr>
          <p:nvPr/>
        </p:nvSpPr>
        <p:spPr bwMode="auto">
          <a:xfrm>
            <a:off x="457200" y="3505200"/>
            <a:ext cx="7391400" cy="243840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649" name="Rectangle 217">
            <a:extLst>
              <a:ext uri="{FF2B5EF4-FFF2-40B4-BE49-F238E27FC236}">
                <a16:creationId xmlns:a16="http://schemas.microsoft.com/office/drawing/2014/main" id="{4F8BE6F6-C370-0A58-79BC-7662DD6A9649}"/>
              </a:ext>
            </a:extLst>
          </p:cNvPr>
          <p:cNvSpPr>
            <a:spLocks noChangeArrowheads="1"/>
          </p:cNvSpPr>
          <p:nvPr/>
        </p:nvSpPr>
        <p:spPr bwMode="auto">
          <a:xfrm>
            <a:off x="5946775" y="3546475"/>
            <a:ext cx="168433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WOMEN</a:t>
            </a:r>
          </a:p>
        </p:txBody>
      </p:sp>
      <p:sp>
        <p:nvSpPr>
          <p:cNvPr id="18650" name="Rectangle 218">
            <a:extLst>
              <a:ext uri="{FF2B5EF4-FFF2-40B4-BE49-F238E27FC236}">
                <a16:creationId xmlns:a16="http://schemas.microsoft.com/office/drawing/2014/main" id="{92D3D870-9585-4643-8E1B-7FB12E78FE2F}"/>
              </a:ext>
            </a:extLst>
          </p:cNvPr>
          <p:cNvSpPr>
            <a:spLocks noChangeArrowheads="1"/>
          </p:cNvSpPr>
          <p:nvPr/>
        </p:nvSpPr>
        <p:spPr bwMode="auto">
          <a:xfrm>
            <a:off x="4227513" y="3598863"/>
            <a:ext cx="1027112"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MEN</a:t>
            </a:r>
          </a:p>
        </p:txBody>
      </p:sp>
      <p:sp>
        <p:nvSpPr>
          <p:cNvPr id="18651" name="Rectangle 219">
            <a:extLst>
              <a:ext uri="{FF2B5EF4-FFF2-40B4-BE49-F238E27FC236}">
                <a16:creationId xmlns:a16="http://schemas.microsoft.com/office/drawing/2014/main" id="{FE5FE768-69D4-3B30-5872-299F1B75AD01}"/>
              </a:ext>
            </a:extLst>
          </p:cNvPr>
          <p:cNvSpPr>
            <a:spLocks noChangeArrowheads="1"/>
          </p:cNvSpPr>
          <p:nvPr/>
        </p:nvSpPr>
        <p:spPr bwMode="auto">
          <a:xfrm>
            <a:off x="509588" y="4056063"/>
            <a:ext cx="193833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High Risk</a:t>
            </a:r>
          </a:p>
        </p:txBody>
      </p:sp>
      <p:sp>
        <p:nvSpPr>
          <p:cNvPr id="18652" name="Rectangle 220">
            <a:extLst>
              <a:ext uri="{FF2B5EF4-FFF2-40B4-BE49-F238E27FC236}">
                <a16:creationId xmlns:a16="http://schemas.microsoft.com/office/drawing/2014/main" id="{C5F93CD2-116B-F2AE-2CA8-BCE2ECF01B87}"/>
              </a:ext>
            </a:extLst>
          </p:cNvPr>
          <p:cNvSpPr>
            <a:spLocks noChangeArrowheads="1"/>
          </p:cNvSpPr>
          <p:nvPr/>
        </p:nvSpPr>
        <p:spPr bwMode="auto">
          <a:xfrm>
            <a:off x="509588" y="4627563"/>
            <a:ext cx="278288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Moderate Risk</a:t>
            </a:r>
          </a:p>
        </p:txBody>
      </p:sp>
      <p:sp>
        <p:nvSpPr>
          <p:cNvPr id="18653" name="Rectangle 221">
            <a:extLst>
              <a:ext uri="{FF2B5EF4-FFF2-40B4-BE49-F238E27FC236}">
                <a16:creationId xmlns:a16="http://schemas.microsoft.com/office/drawing/2014/main" id="{3692C2A4-D0CA-3FB6-061C-40E76F1F6AA9}"/>
              </a:ext>
            </a:extLst>
          </p:cNvPr>
          <p:cNvSpPr>
            <a:spLocks noChangeArrowheads="1"/>
          </p:cNvSpPr>
          <p:nvPr/>
        </p:nvSpPr>
        <p:spPr bwMode="auto">
          <a:xfrm>
            <a:off x="509588" y="5197475"/>
            <a:ext cx="185420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Low Risk</a:t>
            </a:r>
          </a:p>
        </p:txBody>
      </p:sp>
      <p:sp>
        <p:nvSpPr>
          <p:cNvPr id="18654" name="Rectangle 222">
            <a:extLst>
              <a:ext uri="{FF2B5EF4-FFF2-40B4-BE49-F238E27FC236}">
                <a16:creationId xmlns:a16="http://schemas.microsoft.com/office/drawing/2014/main" id="{75CAD28B-9586-A48C-0AA6-30B10B69788D}"/>
              </a:ext>
            </a:extLst>
          </p:cNvPr>
          <p:cNvSpPr>
            <a:spLocks noChangeArrowheads="1"/>
          </p:cNvSpPr>
          <p:nvPr/>
        </p:nvSpPr>
        <p:spPr bwMode="auto">
          <a:xfrm>
            <a:off x="4276725" y="4056063"/>
            <a:ext cx="1038225"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&gt; 1.0</a:t>
            </a:r>
          </a:p>
        </p:txBody>
      </p:sp>
      <p:sp>
        <p:nvSpPr>
          <p:cNvPr id="18655" name="Rectangle 223">
            <a:extLst>
              <a:ext uri="{FF2B5EF4-FFF2-40B4-BE49-F238E27FC236}">
                <a16:creationId xmlns:a16="http://schemas.microsoft.com/office/drawing/2014/main" id="{5B6C66D0-A5D4-C878-E77B-162836E4A3A8}"/>
              </a:ext>
            </a:extLst>
          </p:cNvPr>
          <p:cNvSpPr>
            <a:spLocks noChangeArrowheads="1"/>
          </p:cNvSpPr>
          <p:nvPr/>
        </p:nvSpPr>
        <p:spPr bwMode="auto">
          <a:xfrm>
            <a:off x="5999163" y="4056063"/>
            <a:ext cx="125095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&gt; .85</a:t>
            </a:r>
          </a:p>
        </p:txBody>
      </p:sp>
      <p:sp>
        <p:nvSpPr>
          <p:cNvPr id="18656" name="Rectangle 224">
            <a:extLst>
              <a:ext uri="{FF2B5EF4-FFF2-40B4-BE49-F238E27FC236}">
                <a16:creationId xmlns:a16="http://schemas.microsoft.com/office/drawing/2014/main" id="{78C17CE7-4F5D-BA5C-398C-0D1C3EB76D1F}"/>
              </a:ext>
            </a:extLst>
          </p:cNvPr>
          <p:cNvSpPr>
            <a:spLocks noChangeArrowheads="1"/>
          </p:cNvSpPr>
          <p:nvPr/>
        </p:nvSpPr>
        <p:spPr bwMode="auto">
          <a:xfrm>
            <a:off x="4168775" y="4627563"/>
            <a:ext cx="1471613"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.90 -1.0</a:t>
            </a:r>
          </a:p>
        </p:txBody>
      </p:sp>
      <p:sp>
        <p:nvSpPr>
          <p:cNvPr id="18657" name="Rectangle 225">
            <a:extLst>
              <a:ext uri="{FF2B5EF4-FFF2-40B4-BE49-F238E27FC236}">
                <a16:creationId xmlns:a16="http://schemas.microsoft.com/office/drawing/2014/main" id="{F2CE8CFF-B3B4-83DE-B8F6-E0B257605AAA}"/>
              </a:ext>
            </a:extLst>
          </p:cNvPr>
          <p:cNvSpPr>
            <a:spLocks noChangeArrowheads="1"/>
          </p:cNvSpPr>
          <p:nvPr/>
        </p:nvSpPr>
        <p:spPr bwMode="auto">
          <a:xfrm>
            <a:off x="5999163" y="4627563"/>
            <a:ext cx="1365250"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.80-.85</a:t>
            </a:r>
          </a:p>
        </p:txBody>
      </p:sp>
      <p:sp>
        <p:nvSpPr>
          <p:cNvPr id="18658" name="Rectangle 226">
            <a:extLst>
              <a:ext uri="{FF2B5EF4-FFF2-40B4-BE49-F238E27FC236}">
                <a16:creationId xmlns:a16="http://schemas.microsoft.com/office/drawing/2014/main" id="{C07CB660-32CA-72F1-C135-76FC8F836D22}"/>
              </a:ext>
            </a:extLst>
          </p:cNvPr>
          <p:cNvSpPr>
            <a:spLocks noChangeArrowheads="1"/>
          </p:cNvSpPr>
          <p:nvPr/>
        </p:nvSpPr>
        <p:spPr bwMode="auto">
          <a:xfrm>
            <a:off x="585788" y="3598863"/>
            <a:ext cx="2741612"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HEALTH RISK</a:t>
            </a:r>
          </a:p>
        </p:txBody>
      </p:sp>
      <p:sp>
        <p:nvSpPr>
          <p:cNvPr id="18659" name="Rectangle 227">
            <a:extLst>
              <a:ext uri="{FF2B5EF4-FFF2-40B4-BE49-F238E27FC236}">
                <a16:creationId xmlns:a16="http://schemas.microsoft.com/office/drawing/2014/main" id="{69698A4C-9BC4-4FDE-0FD2-A20A13947750}"/>
              </a:ext>
            </a:extLst>
          </p:cNvPr>
          <p:cNvSpPr>
            <a:spLocks noChangeArrowheads="1"/>
          </p:cNvSpPr>
          <p:nvPr/>
        </p:nvSpPr>
        <p:spPr bwMode="auto">
          <a:xfrm>
            <a:off x="4168775" y="5197475"/>
            <a:ext cx="1144588"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&lt; .90</a:t>
            </a:r>
          </a:p>
        </p:txBody>
      </p:sp>
      <p:sp>
        <p:nvSpPr>
          <p:cNvPr id="18660" name="Rectangle 228">
            <a:extLst>
              <a:ext uri="{FF2B5EF4-FFF2-40B4-BE49-F238E27FC236}">
                <a16:creationId xmlns:a16="http://schemas.microsoft.com/office/drawing/2014/main" id="{2E905947-34A7-F9B1-F8BD-B294AD825E57}"/>
              </a:ext>
            </a:extLst>
          </p:cNvPr>
          <p:cNvSpPr>
            <a:spLocks noChangeArrowheads="1"/>
          </p:cNvSpPr>
          <p:nvPr/>
        </p:nvSpPr>
        <p:spPr bwMode="auto">
          <a:xfrm>
            <a:off x="5999163" y="5197475"/>
            <a:ext cx="1144587" cy="546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3000" b="1">
                <a:latin typeface="Arial" panose="020B0604020202020204" pitchFamily="34" charset="0"/>
              </a:rPr>
              <a:t> &lt; .80</a:t>
            </a:r>
          </a:p>
        </p:txBody>
      </p:sp>
      <p:sp>
        <p:nvSpPr>
          <p:cNvPr id="18661" name="Rectangle 229">
            <a:extLst>
              <a:ext uri="{FF2B5EF4-FFF2-40B4-BE49-F238E27FC236}">
                <a16:creationId xmlns:a16="http://schemas.microsoft.com/office/drawing/2014/main" id="{E7EAFD27-38A3-094B-5588-D0331B9BDC71}"/>
              </a:ext>
            </a:extLst>
          </p:cNvPr>
          <p:cNvSpPr>
            <a:spLocks noChangeArrowheads="1"/>
          </p:cNvSpPr>
          <p:nvPr/>
        </p:nvSpPr>
        <p:spPr bwMode="auto">
          <a:xfrm>
            <a:off x="762000" y="7620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Times New Roman" panose="02020603050405020304" pitchFamily="18" charset="0"/>
            </a:endParaRPr>
          </a:p>
        </p:txBody>
      </p:sp>
      <p:sp>
        <p:nvSpPr>
          <p:cNvPr id="18662" name="Rectangle 230">
            <a:extLst>
              <a:ext uri="{FF2B5EF4-FFF2-40B4-BE49-F238E27FC236}">
                <a16:creationId xmlns:a16="http://schemas.microsoft.com/office/drawing/2014/main" id="{A17F5C14-7D18-EECD-D37B-EE8519A3AED1}"/>
              </a:ext>
            </a:extLst>
          </p:cNvPr>
          <p:cNvSpPr>
            <a:spLocks noGrp="1"/>
          </p:cNvSpPr>
          <p:nvPr>
            <p:ph type="title"/>
          </p:nvPr>
        </p:nvSpPr>
        <p:spPr/>
        <p:txBody>
          <a:bodyPr/>
          <a:lstStyle/>
          <a:p>
            <a:pPr eaLnBrk="1" hangingPunct="1"/>
            <a:r>
              <a:rPr lang="en-US" altLang="en-US"/>
              <a:t>Waist to Hip Ratio (WHR)</a:t>
            </a:r>
          </a:p>
        </p:txBody>
      </p:sp>
      <p:sp>
        <p:nvSpPr>
          <p:cNvPr id="18663" name="Rectangle 231">
            <a:extLst>
              <a:ext uri="{FF2B5EF4-FFF2-40B4-BE49-F238E27FC236}">
                <a16:creationId xmlns:a16="http://schemas.microsoft.com/office/drawing/2014/main" id="{C70308FA-1967-8359-FF27-291F0A294E12}"/>
              </a:ext>
            </a:extLst>
          </p:cNvPr>
          <p:cNvSpPr>
            <a:spLocks noGrp="1"/>
          </p:cNvSpPr>
          <p:nvPr>
            <p:ph idx="1"/>
          </p:nvPr>
        </p:nvSpPr>
        <p:spPr>
          <a:xfrm>
            <a:off x="455613" y="1901825"/>
            <a:ext cx="7769225" cy="4087813"/>
          </a:xfrm>
        </p:spPr>
        <p:txBody>
          <a:bodyPr/>
          <a:lstStyle/>
          <a:p>
            <a:pPr eaLnBrk="1" hangingPunct="1"/>
            <a:r>
              <a:rPr lang="en-US" altLang="en-US"/>
              <a:t>Waist to Hip Ratio is an effective way to examine regional fat distribution.</a:t>
            </a:r>
          </a:p>
        </p:txBody>
      </p:sp>
      <p:sp>
        <p:nvSpPr>
          <p:cNvPr id="18664" name="Line 232">
            <a:extLst>
              <a:ext uri="{FF2B5EF4-FFF2-40B4-BE49-F238E27FC236}">
                <a16:creationId xmlns:a16="http://schemas.microsoft.com/office/drawing/2014/main" id="{3DF69AA9-3E91-7B21-F8C1-C7F8FCB7F2D8}"/>
              </a:ext>
            </a:extLst>
          </p:cNvPr>
          <p:cNvSpPr>
            <a:spLocks noChangeShapeType="1"/>
          </p:cNvSpPr>
          <p:nvPr/>
        </p:nvSpPr>
        <p:spPr bwMode="auto">
          <a:xfrm>
            <a:off x="609600" y="4114800"/>
            <a:ext cx="70866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F1C8328-A674-A0C2-5FB9-835DF6B9501A}"/>
              </a:ext>
            </a:extLst>
          </p:cNvPr>
          <p:cNvSpPr>
            <a:spLocks noGrp="1"/>
          </p:cNvSpPr>
          <p:nvPr>
            <p:ph type="title"/>
          </p:nvPr>
        </p:nvSpPr>
        <p:spPr/>
        <p:txBody>
          <a:bodyPr/>
          <a:lstStyle/>
          <a:p>
            <a:pPr eaLnBrk="1" hangingPunct="1"/>
            <a:r>
              <a:rPr lang="en-GB" altLang="en-US"/>
              <a:t>Body Mass Index</a:t>
            </a:r>
          </a:p>
        </p:txBody>
      </p:sp>
      <p:sp>
        <p:nvSpPr>
          <p:cNvPr id="20483" name="Rectangle 3">
            <a:extLst>
              <a:ext uri="{FF2B5EF4-FFF2-40B4-BE49-F238E27FC236}">
                <a16:creationId xmlns:a16="http://schemas.microsoft.com/office/drawing/2014/main" id="{5B64DE9C-FEB0-69D1-D6DC-3A4850F56C4B}"/>
              </a:ext>
            </a:extLst>
          </p:cNvPr>
          <p:cNvSpPr>
            <a:spLocks noGrp="1"/>
          </p:cNvSpPr>
          <p:nvPr>
            <p:ph idx="1"/>
          </p:nvPr>
        </p:nvSpPr>
        <p:spPr/>
        <p:txBody>
          <a:bodyPr/>
          <a:lstStyle/>
          <a:p>
            <a:pPr eaLnBrk="1" hangingPunct="1">
              <a:lnSpc>
                <a:spcPct val="90000"/>
              </a:lnSpc>
            </a:pPr>
            <a:r>
              <a:rPr lang="en-GB" altLang="en-US" sz="2800"/>
              <a:t>Relationship between Height and Weight</a:t>
            </a:r>
          </a:p>
          <a:p>
            <a:pPr eaLnBrk="1" hangingPunct="1">
              <a:lnSpc>
                <a:spcPct val="90000"/>
              </a:lnSpc>
            </a:pPr>
            <a:endParaRPr lang="en-GB" altLang="en-US" sz="2800"/>
          </a:p>
          <a:p>
            <a:pPr algn="ctr" eaLnBrk="1" hangingPunct="1">
              <a:lnSpc>
                <a:spcPct val="90000"/>
              </a:lnSpc>
              <a:buFont typeface="Wingdings" panose="05000000000000000000" pitchFamily="2" charset="2"/>
              <a:buNone/>
            </a:pPr>
            <a:r>
              <a:rPr lang="en-GB" altLang="en-US" sz="2800"/>
              <a:t>		</a:t>
            </a:r>
            <a:r>
              <a:rPr lang="en-GB" altLang="en-US" sz="4000"/>
              <a:t>Wt (kg) / Ht</a:t>
            </a:r>
            <a:r>
              <a:rPr lang="en-GB" altLang="en-US" sz="4000" baseline="30000"/>
              <a:t>2</a:t>
            </a:r>
            <a:r>
              <a:rPr lang="en-GB" altLang="en-US" sz="4000"/>
              <a:t> (m)</a:t>
            </a:r>
            <a:endParaRPr lang="en-GB" altLang="en-US" sz="4000" baseline="30000"/>
          </a:p>
          <a:p>
            <a:pPr algn="ctr" eaLnBrk="1" hangingPunct="1">
              <a:lnSpc>
                <a:spcPct val="90000"/>
              </a:lnSpc>
              <a:buFont typeface="Wingdings" panose="05000000000000000000" pitchFamily="2" charset="2"/>
              <a:buNone/>
            </a:pPr>
            <a:endParaRPr lang="en-GB" altLang="en-US" sz="2800" baseline="30000"/>
          </a:p>
          <a:p>
            <a:pPr eaLnBrk="1" hangingPunct="1">
              <a:lnSpc>
                <a:spcPct val="90000"/>
              </a:lnSpc>
              <a:buFont typeface="Wingdings" panose="05000000000000000000" pitchFamily="2" charset="2"/>
              <a:buNone/>
            </a:pPr>
            <a:r>
              <a:rPr lang="en-GB" altLang="en-US" sz="2800" b="1"/>
              <a:t>		BMI Weight Status</a:t>
            </a:r>
          </a:p>
          <a:p>
            <a:pPr eaLnBrk="1" hangingPunct="1">
              <a:lnSpc>
                <a:spcPct val="90000"/>
              </a:lnSpc>
              <a:buFont typeface="Wingdings" panose="05000000000000000000" pitchFamily="2" charset="2"/>
              <a:buNone/>
            </a:pPr>
            <a:r>
              <a:rPr lang="en-GB" altLang="en-US" sz="2800"/>
              <a:t>		 		&lt;18.5 Underweight </a:t>
            </a:r>
          </a:p>
          <a:p>
            <a:pPr eaLnBrk="1" hangingPunct="1">
              <a:lnSpc>
                <a:spcPct val="90000"/>
              </a:lnSpc>
              <a:buFont typeface="Wingdings" panose="05000000000000000000" pitchFamily="2" charset="2"/>
              <a:buNone/>
            </a:pPr>
            <a:r>
              <a:rPr lang="en-GB" altLang="en-US" sz="2800"/>
              <a:t>		    		18.5 – 24.9 Normal </a:t>
            </a:r>
          </a:p>
          <a:p>
            <a:pPr eaLnBrk="1" hangingPunct="1">
              <a:lnSpc>
                <a:spcPct val="90000"/>
              </a:lnSpc>
              <a:buFont typeface="Wingdings" panose="05000000000000000000" pitchFamily="2" charset="2"/>
              <a:buNone/>
            </a:pPr>
            <a:r>
              <a:rPr lang="en-GB" altLang="en-US" sz="2800"/>
              <a:t>			  	25.0 – 29.9 Overweight </a:t>
            </a:r>
          </a:p>
          <a:p>
            <a:pPr eaLnBrk="1" hangingPunct="1">
              <a:lnSpc>
                <a:spcPct val="90000"/>
              </a:lnSpc>
              <a:buFont typeface="Wingdings" panose="05000000000000000000" pitchFamily="2" charset="2"/>
              <a:buNone/>
            </a:pPr>
            <a:r>
              <a:rPr lang="en-GB" altLang="en-US" sz="2800"/>
              <a:t>		          		&gt;30.0 Obese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0FFED40D-1CBF-5FD6-1D76-06C51755F673}"/>
              </a:ext>
            </a:extLst>
          </p:cNvPr>
          <p:cNvSpPr>
            <a:spLocks noGrp="1"/>
          </p:cNvSpPr>
          <p:nvPr>
            <p:ph type="title"/>
          </p:nvPr>
        </p:nvSpPr>
        <p:spPr/>
        <p:txBody>
          <a:bodyPr/>
          <a:lstStyle/>
          <a:p>
            <a:pPr eaLnBrk="1" hangingPunct="1"/>
            <a:r>
              <a:rPr lang="en-GB" altLang="en-US"/>
              <a:t>Skinfold measures</a:t>
            </a:r>
          </a:p>
        </p:txBody>
      </p:sp>
      <p:sp>
        <p:nvSpPr>
          <p:cNvPr id="21507" name="Rectangle 3">
            <a:extLst>
              <a:ext uri="{FF2B5EF4-FFF2-40B4-BE49-F238E27FC236}">
                <a16:creationId xmlns:a16="http://schemas.microsoft.com/office/drawing/2014/main" id="{6CE3F03D-B7CC-27F4-AB2A-BFA0D6442800}"/>
              </a:ext>
            </a:extLst>
          </p:cNvPr>
          <p:cNvSpPr>
            <a:spLocks noGrp="1"/>
          </p:cNvSpPr>
          <p:nvPr>
            <p:ph idx="1"/>
          </p:nvPr>
        </p:nvSpPr>
        <p:spPr/>
        <p:txBody>
          <a:bodyPr/>
          <a:lstStyle/>
          <a:p>
            <a:pPr eaLnBrk="1" hangingPunct="1">
              <a:lnSpc>
                <a:spcPct val="90000"/>
              </a:lnSpc>
              <a:buFont typeface="Wingdings" panose="05000000000000000000" pitchFamily="2" charset="2"/>
              <a:buNone/>
            </a:pPr>
            <a:r>
              <a:rPr lang="en-GB" altLang="en-US"/>
              <a:t>Assumes  thickness of subcutaneous</a:t>
            </a:r>
          </a:p>
          <a:p>
            <a:pPr eaLnBrk="1" hangingPunct="1">
              <a:lnSpc>
                <a:spcPct val="90000"/>
              </a:lnSpc>
              <a:buFont typeface="Wingdings" panose="05000000000000000000" pitchFamily="2" charset="2"/>
              <a:buNone/>
            </a:pPr>
            <a:r>
              <a:rPr lang="en-GB" altLang="en-US"/>
              <a:t>adipose tissue infers a constant relationship</a:t>
            </a:r>
          </a:p>
          <a:p>
            <a:pPr eaLnBrk="1" hangingPunct="1">
              <a:lnSpc>
                <a:spcPct val="90000"/>
              </a:lnSpc>
              <a:buFont typeface="Wingdings" panose="05000000000000000000" pitchFamily="2" charset="2"/>
              <a:buNone/>
            </a:pPr>
            <a:r>
              <a:rPr lang="en-GB" altLang="en-US"/>
              <a:t>to total body fat mass.</a:t>
            </a:r>
          </a:p>
          <a:p>
            <a:pPr eaLnBrk="1" hangingPunct="1">
              <a:lnSpc>
                <a:spcPct val="90000"/>
              </a:lnSpc>
              <a:buFont typeface="Wingdings" panose="05000000000000000000" pitchFamily="2" charset="2"/>
              <a:buNone/>
            </a:pPr>
            <a:endParaRPr lang="en-GB" altLang="en-US"/>
          </a:p>
          <a:p>
            <a:pPr eaLnBrk="1" hangingPunct="1">
              <a:lnSpc>
                <a:spcPct val="90000"/>
              </a:lnSpc>
              <a:buFont typeface="Wingdings" panose="05000000000000000000" pitchFamily="2" charset="2"/>
              <a:buNone/>
            </a:pPr>
            <a:r>
              <a:rPr lang="en-GB" altLang="en-US"/>
              <a:t>Subcutaneous fat measured using callipers</a:t>
            </a:r>
          </a:p>
          <a:p>
            <a:pPr eaLnBrk="1" hangingPunct="1">
              <a:lnSpc>
                <a:spcPct val="90000"/>
              </a:lnSpc>
              <a:buFont typeface="Wingdings" panose="05000000000000000000" pitchFamily="2" charset="2"/>
              <a:buNone/>
            </a:pPr>
            <a:endParaRPr lang="en-GB" altLang="en-US"/>
          </a:p>
          <a:p>
            <a:pPr eaLnBrk="1" hangingPunct="1">
              <a:lnSpc>
                <a:spcPct val="90000"/>
              </a:lnSpc>
              <a:buFont typeface="Wingdings" panose="05000000000000000000" pitchFamily="2" charset="2"/>
              <a:buNone/>
            </a:pPr>
            <a:r>
              <a:rPr lang="en-GB" altLang="en-US"/>
              <a:t>Skinfold thickness totals entered into </a:t>
            </a:r>
          </a:p>
          <a:p>
            <a:pPr eaLnBrk="1" hangingPunct="1">
              <a:lnSpc>
                <a:spcPct val="90000"/>
              </a:lnSpc>
              <a:buFont typeface="Wingdings" panose="05000000000000000000" pitchFamily="2" charset="2"/>
              <a:buNone/>
            </a:pPr>
            <a:r>
              <a:rPr lang="en-GB" altLang="en-US"/>
              <a:t>equations to predict percentage body fat.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D07E039-2846-2D02-6E5D-7DFED45BD037}"/>
              </a:ext>
            </a:extLst>
          </p:cNvPr>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lstStyle/>
          <a:p>
            <a:pPr eaLnBrk="1" hangingPunct="1"/>
            <a:r>
              <a:rPr lang="en-US" altLang="en-US"/>
              <a:t>Skinfold Technique</a:t>
            </a:r>
          </a:p>
        </p:txBody>
      </p:sp>
      <p:sp>
        <p:nvSpPr>
          <p:cNvPr id="22531" name="Text Box 3">
            <a:extLst>
              <a:ext uri="{FF2B5EF4-FFF2-40B4-BE49-F238E27FC236}">
                <a16:creationId xmlns:a16="http://schemas.microsoft.com/office/drawing/2014/main" id="{B1A6452D-A66E-CDA7-FBA4-DF0E82C4AA11}"/>
              </a:ext>
            </a:extLst>
          </p:cNvPr>
          <p:cNvSpPr txBox="1">
            <a:spLocks noChangeArrowheads="1"/>
          </p:cNvSpPr>
          <p:nvPr/>
        </p:nvSpPr>
        <p:spPr bwMode="auto">
          <a:xfrm>
            <a:off x="228600" y="1828800"/>
            <a:ext cx="2438400" cy="1516063"/>
          </a:xfrm>
          <a:prstGeom prst="rect">
            <a:avLst/>
          </a:prstGeom>
          <a:solidFill>
            <a:schemeClr val="accent1"/>
          </a:solidFill>
          <a:ln w="50800">
            <a:solidFill>
              <a:srgbClr val="500093"/>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solidFill>
                  <a:srgbClr val="500093"/>
                </a:solidFill>
                <a:latin typeface="Times New Roman" panose="02020603050405020304" pitchFamily="18" charset="0"/>
              </a:rPr>
              <a:t>Layers of subcutaneous </a:t>
            </a:r>
            <a:br>
              <a:rPr lang="en-US" altLang="en-US" sz="1800">
                <a:solidFill>
                  <a:srgbClr val="500093"/>
                </a:solidFill>
                <a:latin typeface="Times New Roman" panose="02020603050405020304" pitchFamily="18" charset="0"/>
              </a:rPr>
            </a:br>
            <a:r>
              <a:rPr lang="en-US" altLang="en-US" sz="1800">
                <a:solidFill>
                  <a:srgbClr val="500093"/>
                </a:solidFill>
                <a:latin typeface="Times New Roman" panose="02020603050405020304" pitchFamily="18" charset="0"/>
              </a:rPr>
              <a:t>fat are measured at </a:t>
            </a:r>
            <a:br>
              <a:rPr lang="en-US" altLang="en-US" sz="1800">
                <a:solidFill>
                  <a:srgbClr val="500093"/>
                </a:solidFill>
                <a:latin typeface="Times New Roman" panose="02020603050405020304" pitchFamily="18" charset="0"/>
              </a:rPr>
            </a:br>
            <a:r>
              <a:rPr lang="en-US" altLang="en-US" sz="1800">
                <a:solidFill>
                  <a:srgbClr val="500093"/>
                </a:solidFill>
                <a:latin typeface="Times New Roman" panose="02020603050405020304" pitchFamily="18" charset="0"/>
              </a:rPr>
              <a:t>different sites of body</a:t>
            </a:r>
          </a:p>
          <a:p>
            <a:pPr>
              <a:spcBef>
                <a:spcPct val="0"/>
              </a:spcBef>
              <a:buFontTx/>
              <a:buNone/>
            </a:pPr>
            <a:r>
              <a:rPr lang="en-US" altLang="en-US" sz="1800">
                <a:solidFill>
                  <a:srgbClr val="500093"/>
                </a:solidFill>
                <a:latin typeface="Times New Roman" panose="02020603050405020304" pitchFamily="18" charset="0"/>
              </a:rPr>
              <a:t>to estimate total body fat levels</a:t>
            </a:r>
            <a:endParaRPr lang="en-US" altLang="en-US" sz="2400">
              <a:latin typeface="Times New Roman" panose="02020603050405020304" pitchFamily="18" charset="0"/>
            </a:endParaRPr>
          </a:p>
        </p:txBody>
      </p:sp>
      <p:grpSp>
        <p:nvGrpSpPr>
          <p:cNvPr id="22532" name="Group 4">
            <a:extLst>
              <a:ext uri="{FF2B5EF4-FFF2-40B4-BE49-F238E27FC236}">
                <a16:creationId xmlns:a16="http://schemas.microsoft.com/office/drawing/2014/main" id="{2352932D-E51E-4F0C-E9E0-FC8CC30AC953}"/>
              </a:ext>
            </a:extLst>
          </p:cNvPr>
          <p:cNvGrpSpPr>
            <a:grpSpLocks/>
          </p:cNvGrpSpPr>
          <p:nvPr/>
        </p:nvGrpSpPr>
        <p:grpSpPr bwMode="auto">
          <a:xfrm>
            <a:off x="2971800" y="1828800"/>
            <a:ext cx="6172200" cy="4552950"/>
            <a:chOff x="1808" y="1056"/>
            <a:chExt cx="3952" cy="2964"/>
          </a:xfrm>
        </p:grpSpPr>
        <p:pic>
          <p:nvPicPr>
            <p:cNvPr id="22537" name="Picture 5" descr="0196l">
              <a:extLst>
                <a:ext uri="{FF2B5EF4-FFF2-40B4-BE49-F238E27FC236}">
                  <a16:creationId xmlns:a16="http://schemas.microsoft.com/office/drawing/2014/main" id="{D6FBCD54-FB8D-DCC7-7E2A-611D4124EF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8" y="1056"/>
              <a:ext cx="3952" cy="2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8" name="Rectangle 6">
              <a:extLst>
                <a:ext uri="{FF2B5EF4-FFF2-40B4-BE49-F238E27FC236}">
                  <a16:creationId xmlns:a16="http://schemas.microsoft.com/office/drawing/2014/main" id="{A365881B-C8CF-D25E-EB7B-594E25AF1203}"/>
                </a:ext>
              </a:extLst>
            </p:cNvPr>
            <p:cNvSpPr>
              <a:spLocks noChangeArrowheads="1"/>
            </p:cNvSpPr>
            <p:nvPr/>
          </p:nvSpPr>
          <p:spPr bwMode="auto">
            <a:xfrm>
              <a:off x="2640" y="1056"/>
              <a:ext cx="2352" cy="48"/>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grpSp>
        <p:nvGrpSpPr>
          <p:cNvPr id="22533" name="Group 7">
            <a:extLst>
              <a:ext uri="{FF2B5EF4-FFF2-40B4-BE49-F238E27FC236}">
                <a16:creationId xmlns:a16="http://schemas.microsoft.com/office/drawing/2014/main" id="{1C50269E-4F2F-2528-B444-E660ABDE75D6}"/>
              </a:ext>
            </a:extLst>
          </p:cNvPr>
          <p:cNvGrpSpPr>
            <a:grpSpLocks/>
          </p:cNvGrpSpPr>
          <p:nvPr/>
        </p:nvGrpSpPr>
        <p:grpSpPr bwMode="auto">
          <a:xfrm>
            <a:off x="228600" y="4114800"/>
            <a:ext cx="2514600" cy="1885950"/>
            <a:chOff x="144" y="2784"/>
            <a:chExt cx="1584" cy="1188"/>
          </a:xfrm>
        </p:grpSpPr>
        <p:pic>
          <p:nvPicPr>
            <p:cNvPr id="22535" name="Picture 8" descr="0195l">
              <a:extLst>
                <a:ext uri="{FF2B5EF4-FFF2-40B4-BE49-F238E27FC236}">
                  <a16:creationId xmlns:a16="http://schemas.microsoft.com/office/drawing/2014/main" id="{1AE87826-B459-225E-587B-6EB265CDDB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 y="2784"/>
              <a:ext cx="1584" cy="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6" name="Rectangle 9">
              <a:extLst>
                <a:ext uri="{FF2B5EF4-FFF2-40B4-BE49-F238E27FC236}">
                  <a16:creationId xmlns:a16="http://schemas.microsoft.com/office/drawing/2014/main" id="{E25D0D44-C541-C662-4BEE-6A29BF6D5F52}"/>
                </a:ext>
              </a:extLst>
            </p:cNvPr>
            <p:cNvSpPr>
              <a:spLocks noChangeArrowheads="1"/>
            </p:cNvSpPr>
            <p:nvPr/>
          </p:nvSpPr>
          <p:spPr bwMode="auto">
            <a:xfrm>
              <a:off x="144" y="3600"/>
              <a:ext cx="384" cy="336"/>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sp>
        <p:nvSpPr>
          <p:cNvPr id="22534" name="Text Box 10">
            <a:extLst>
              <a:ext uri="{FF2B5EF4-FFF2-40B4-BE49-F238E27FC236}">
                <a16:creationId xmlns:a16="http://schemas.microsoft.com/office/drawing/2014/main" id="{2B531E4A-767D-1594-710F-D2F3F7153E72}"/>
              </a:ext>
            </a:extLst>
          </p:cNvPr>
          <p:cNvSpPr txBox="1">
            <a:spLocks noChangeArrowheads="1"/>
          </p:cNvSpPr>
          <p:nvPr/>
        </p:nvSpPr>
        <p:spPr bwMode="auto">
          <a:xfrm>
            <a:off x="0" y="5943600"/>
            <a:ext cx="2705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2400">
                <a:solidFill>
                  <a:srgbClr val="FAFD00"/>
                </a:solidFill>
                <a:latin typeface="Times New Roman" panose="02020603050405020304" pitchFamily="18" charset="0"/>
              </a:rPr>
              <a:t>Cross sectional view</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882DFAC-4E0E-1DE6-72F7-18A2F370F29B}"/>
              </a:ext>
            </a:extLst>
          </p:cNvPr>
          <p:cNvSpPr>
            <a:spLocks noGrp="1"/>
          </p:cNvSpPr>
          <p:nvPr>
            <p:ph type="title"/>
          </p:nvPr>
        </p:nvSpPr>
        <p:spPr/>
        <p:txBody>
          <a:bodyPr/>
          <a:lstStyle/>
          <a:p>
            <a:pPr eaLnBrk="1" hangingPunct="1"/>
            <a:r>
              <a:rPr lang="en-GB" altLang="en-US"/>
              <a:t>Prediction Errors</a:t>
            </a:r>
          </a:p>
        </p:txBody>
      </p:sp>
      <p:sp>
        <p:nvSpPr>
          <p:cNvPr id="24579" name="Rectangle 3">
            <a:extLst>
              <a:ext uri="{FF2B5EF4-FFF2-40B4-BE49-F238E27FC236}">
                <a16:creationId xmlns:a16="http://schemas.microsoft.com/office/drawing/2014/main" id="{82638EFA-95DA-34CA-7021-97608D16B1E4}"/>
              </a:ext>
            </a:extLst>
          </p:cNvPr>
          <p:cNvSpPr>
            <a:spLocks noGrp="1"/>
          </p:cNvSpPr>
          <p:nvPr>
            <p:ph idx="1"/>
          </p:nvPr>
        </p:nvSpPr>
        <p:spPr/>
        <p:txBody>
          <a:bodyPr/>
          <a:lstStyle/>
          <a:p>
            <a:pPr eaLnBrk="1" hangingPunct="1"/>
            <a:r>
              <a:rPr lang="en-GB" altLang="en-US"/>
              <a:t>Body Water content</a:t>
            </a:r>
          </a:p>
          <a:p>
            <a:pPr eaLnBrk="1" hangingPunct="1"/>
            <a:r>
              <a:rPr lang="en-GB" altLang="en-US"/>
              <a:t>Body mineral content</a:t>
            </a:r>
          </a:p>
          <a:p>
            <a:pPr eaLnBrk="1" hangingPunct="1"/>
            <a:r>
              <a:rPr lang="en-GB" altLang="en-US"/>
              <a:t>Technical errors in measuring</a:t>
            </a:r>
          </a:p>
          <a:p>
            <a:pPr eaLnBrk="1" hangingPunct="1"/>
            <a:r>
              <a:rPr lang="en-GB" altLang="en-US"/>
              <a:t>Non-consistent fat distribution</a:t>
            </a:r>
          </a:p>
          <a:p>
            <a:pPr eaLnBrk="1" hangingPunct="1"/>
            <a:r>
              <a:rPr lang="en-GB" altLang="en-US"/>
              <a:t>Ratio of internal to external fat different</a:t>
            </a:r>
          </a:p>
          <a:p>
            <a:pPr eaLnBrk="1" hangingPunct="1">
              <a:buFont typeface="Wingdings" panose="05000000000000000000" pitchFamily="2" charset="2"/>
              <a:buNone/>
            </a:pPr>
            <a:r>
              <a:rPr lang="en-GB" altLang="en-US"/>
              <a:t>   from group used to develop predictive equations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950BA3C-C258-024F-35F5-6681A09320F9}"/>
              </a:ext>
            </a:extLst>
          </p:cNvPr>
          <p:cNvSpPr>
            <a:spLocks noGrp="1"/>
          </p:cNvSpPr>
          <p:nvPr>
            <p:ph type="title"/>
          </p:nvPr>
        </p:nvSpPr>
        <p:spPr/>
        <p:txBody>
          <a:bodyPr/>
          <a:lstStyle/>
          <a:p>
            <a:pPr eaLnBrk="1" hangingPunct="1"/>
            <a:r>
              <a:rPr lang="en-GB" altLang="en-US"/>
              <a:t>Accuracy </a:t>
            </a:r>
          </a:p>
        </p:txBody>
      </p:sp>
      <p:sp>
        <p:nvSpPr>
          <p:cNvPr id="10243" name="Rectangle 3">
            <a:extLst>
              <a:ext uri="{FF2B5EF4-FFF2-40B4-BE49-F238E27FC236}">
                <a16:creationId xmlns:a16="http://schemas.microsoft.com/office/drawing/2014/main" id="{ACF4AFE3-42F2-599A-F74E-21D473E2DC5E}"/>
              </a:ext>
            </a:extLst>
          </p:cNvPr>
          <p:cNvSpPr>
            <a:spLocks noGrp="1" noChangeArrowheads="1"/>
          </p:cNvSpPr>
          <p:nvPr>
            <p:ph idx="1"/>
          </p:nvPr>
        </p:nvSpPr>
        <p:spPr>
          <a:xfrm>
            <a:off x="468313" y="1341438"/>
            <a:ext cx="8229600" cy="5327650"/>
          </a:xfrm>
        </p:spPr>
        <p:txBody>
          <a:bodyPr rtlCol="0">
            <a:normAutofit fontScale="85000" lnSpcReduction="20000"/>
          </a:bodyPr>
          <a:lstStyle/>
          <a:p>
            <a:pPr eaLnBrk="1" fontAlgn="auto" hangingPunct="1">
              <a:spcAft>
                <a:spcPts val="0"/>
              </a:spcAft>
              <a:buFont typeface="Wingdings" pitchFamily="2" charset="2"/>
              <a:buNone/>
              <a:defRPr/>
            </a:pPr>
            <a:r>
              <a:rPr lang="en-GB" altLang="en-US" dirty="0"/>
              <a:t>Using good techniques with an appropriate</a:t>
            </a:r>
          </a:p>
          <a:p>
            <a:pPr eaLnBrk="1" fontAlgn="auto" hangingPunct="1">
              <a:spcAft>
                <a:spcPts val="0"/>
              </a:spcAft>
              <a:buFont typeface="Wingdings" pitchFamily="2" charset="2"/>
              <a:buNone/>
              <a:defRPr/>
            </a:pPr>
            <a:r>
              <a:rPr lang="en-GB" altLang="en-US" dirty="0"/>
              <a:t>client:</a:t>
            </a:r>
          </a:p>
          <a:p>
            <a:pPr algn="ctr" eaLnBrk="1" fontAlgn="auto" hangingPunct="1">
              <a:spcAft>
                <a:spcPts val="0"/>
              </a:spcAft>
              <a:buFont typeface="Wingdings" pitchFamily="2" charset="2"/>
              <a:buNone/>
              <a:defRPr/>
            </a:pPr>
            <a:r>
              <a:rPr lang="en-GB" altLang="en-US" dirty="0"/>
              <a:t>	</a:t>
            </a:r>
            <a:r>
              <a:rPr lang="en-US" altLang="en-US" dirty="0">
                <a:cs typeface="Arial" charset="0"/>
              </a:rPr>
              <a:t>± </a:t>
            </a:r>
            <a:r>
              <a:rPr lang="en-GB" altLang="en-US" dirty="0"/>
              <a:t>3 - 5 % </a:t>
            </a:r>
          </a:p>
          <a:p>
            <a:pPr eaLnBrk="1" fontAlgn="auto" hangingPunct="1">
              <a:spcAft>
                <a:spcPts val="0"/>
              </a:spcAft>
              <a:buFont typeface="Wingdings" pitchFamily="2" charset="2"/>
              <a:buNone/>
              <a:defRPr/>
            </a:pPr>
            <a:r>
              <a:rPr lang="en-GB" altLang="en-US" dirty="0"/>
              <a:t>i.e. if a %fat is measured at 15% then what we are confident about is that the persons fat is between 14% and 16%.</a:t>
            </a:r>
          </a:p>
          <a:p>
            <a:pPr eaLnBrk="1" fontAlgn="auto" hangingPunct="1">
              <a:spcAft>
                <a:spcPts val="0"/>
              </a:spcAft>
              <a:buFont typeface="Wingdings" pitchFamily="2" charset="2"/>
              <a:buNone/>
              <a:defRPr/>
            </a:pPr>
            <a:endParaRPr lang="en-GB" altLang="en-US" dirty="0"/>
          </a:p>
          <a:p>
            <a:pPr algn="ctr" eaLnBrk="1" fontAlgn="auto" hangingPunct="1">
              <a:spcAft>
                <a:spcPts val="0"/>
              </a:spcAft>
              <a:buFont typeface="Wingdings" pitchFamily="2" charset="2"/>
              <a:buNone/>
              <a:defRPr/>
            </a:pPr>
            <a:r>
              <a:rPr lang="en-GB" altLang="en-US" i="1" dirty="0">
                <a:solidFill>
                  <a:srgbClr val="0070C0"/>
                </a:solidFill>
              </a:rPr>
              <a:t>The data should be expressed as a range rather than a specific value.</a:t>
            </a:r>
          </a:p>
          <a:p>
            <a:pPr algn="ctr" eaLnBrk="1" fontAlgn="auto" hangingPunct="1">
              <a:spcAft>
                <a:spcPts val="0"/>
              </a:spcAft>
              <a:buFont typeface="Wingdings" pitchFamily="2" charset="2"/>
              <a:buNone/>
              <a:defRPr/>
            </a:pPr>
            <a:endParaRPr lang="en-GB" altLang="en-US" i="1" dirty="0"/>
          </a:p>
          <a:p>
            <a:pPr algn="ctr" eaLnBrk="1" fontAlgn="auto" hangingPunct="1">
              <a:spcAft>
                <a:spcPts val="0"/>
              </a:spcAft>
              <a:buFont typeface="Wingdings" pitchFamily="2" charset="2"/>
              <a:buNone/>
              <a:defRPr/>
            </a:pPr>
            <a:r>
              <a:rPr lang="en-GB" altLang="en-US" i="1" dirty="0">
                <a:solidFill>
                  <a:srgbClr val="FF0000"/>
                </a:solidFill>
              </a:rPr>
              <a:t>Therefore, measuring body fat on a regular frequency can be problematic is providing an accurate assessment of fat changes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8760EEC-6955-3A62-C443-B5D56B9BF08F}"/>
              </a:ext>
            </a:extLst>
          </p:cNvPr>
          <p:cNvSpPr>
            <a:spLocks noGrp="1"/>
          </p:cNvSpPr>
          <p:nvPr>
            <p:ph type="title"/>
          </p:nvPr>
        </p:nvSpPr>
        <p:spPr/>
        <p:txBody>
          <a:bodyPr/>
          <a:lstStyle/>
          <a:p>
            <a:pPr eaLnBrk="1" hangingPunct="1"/>
            <a:r>
              <a:rPr lang="en-GB" altLang="en-US"/>
              <a:t>Ideal Body Fat</a:t>
            </a:r>
          </a:p>
        </p:txBody>
      </p:sp>
      <p:sp>
        <p:nvSpPr>
          <p:cNvPr id="26627" name="Rectangle 3">
            <a:extLst>
              <a:ext uri="{FF2B5EF4-FFF2-40B4-BE49-F238E27FC236}">
                <a16:creationId xmlns:a16="http://schemas.microsoft.com/office/drawing/2014/main" id="{5806049A-3DD4-AD33-8EDC-7AD5335EE06B}"/>
              </a:ext>
            </a:extLst>
          </p:cNvPr>
          <p:cNvSpPr>
            <a:spLocks noGrp="1"/>
          </p:cNvSpPr>
          <p:nvPr>
            <p:ph idx="1"/>
          </p:nvPr>
        </p:nvSpPr>
        <p:spPr/>
        <p:txBody>
          <a:bodyPr/>
          <a:lstStyle/>
          <a:p>
            <a:pPr eaLnBrk="1" hangingPunct="1">
              <a:lnSpc>
                <a:spcPct val="90000"/>
              </a:lnSpc>
              <a:buFont typeface="Wingdings" panose="05000000000000000000" pitchFamily="2" charset="2"/>
              <a:buNone/>
            </a:pPr>
            <a:r>
              <a:rPr lang="en-GB" altLang="en-US" sz="2800"/>
              <a:t>A generic specific values does not exist.</a:t>
            </a:r>
          </a:p>
          <a:p>
            <a:pPr eaLnBrk="1" hangingPunct="1">
              <a:lnSpc>
                <a:spcPct val="90000"/>
              </a:lnSpc>
              <a:buFont typeface="Wingdings" panose="05000000000000000000" pitchFamily="2" charset="2"/>
              <a:buNone/>
            </a:pPr>
            <a:r>
              <a:rPr lang="en-GB" altLang="en-US" sz="2800"/>
              <a:t>Health </a:t>
            </a:r>
          </a:p>
          <a:p>
            <a:pPr eaLnBrk="1" hangingPunct="1">
              <a:lnSpc>
                <a:spcPct val="90000"/>
              </a:lnSpc>
              <a:buFont typeface="Wingdings" panose="05000000000000000000" pitchFamily="2" charset="2"/>
              <a:buNone/>
            </a:pPr>
            <a:r>
              <a:rPr lang="en-GB" altLang="en-US" sz="2800"/>
              <a:t>			</a:t>
            </a:r>
            <a:r>
              <a:rPr lang="en-GB" altLang="en-US" sz="2800">
                <a:solidFill>
                  <a:srgbClr val="0070C0"/>
                </a:solidFill>
              </a:rPr>
              <a:t>female less than 17 -22% </a:t>
            </a:r>
          </a:p>
          <a:p>
            <a:pPr eaLnBrk="1" hangingPunct="1">
              <a:lnSpc>
                <a:spcPct val="90000"/>
              </a:lnSpc>
              <a:buFont typeface="Wingdings" panose="05000000000000000000" pitchFamily="2" charset="2"/>
              <a:buNone/>
            </a:pPr>
            <a:r>
              <a:rPr lang="en-GB" altLang="en-US" sz="2800"/>
              <a:t>			</a:t>
            </a:r>
            <a:r>
              <a:rPr lang="en-GB" altLang="en-US" sz="2800">
                <a:solidFill>
                  <a:srgbClr val="FF0000"/>
                </a:solidFill>
              </a:rPr>
              <a:t>male less than    15 – 20%</a:t>
            </a:r>
          </a:p>
          <a:p>
            <a:pPr eaLnBrk="1" hangingPunct="1">
              <a:lnSpc>
                <a:spcPct val="90000"/>
              </a:lnSpc>
              <a:buFont typeface="Wingdings" panose="05000000000000000000" pitchFamily="2" charset="2"/>
              <a:buNone/>
            </a:pPr>
            <a:r>
              <a:rPr lang="en-GB" altLang="en-US" sz="2800"/>
              <a:t>Sport</a:t>
            </a:r>
          </a:p>
          <a:p>
            <a:pPr eaLnBrk="1" hangingPunct="1">
              <a:lnSpc>
                <a:spcPct val="90000"/>
              </a:lnSpc>
              <a:buFont typeface="Wingdings" panose="05000000000000000000" pitchFamily="2" charset="2"/>
              <a:buNone/>
            </a:pPr>
            <a:r>
              <a:rPr lang="en-GB" altLang="en-US" sz="2800"/>
              <a:t>			lower but depends on sport</a:t>
            </a:r>
          </a:p>
          <a:p>
            <a:pPr eaLnBrk="1" hangingPunct="1">
              <a:lnSpc>
                <a:spcPct val="90000"/>
              </a:lnSpc>
              <a:buFont typeface="Wingdings" panose="05000000000000000000" pitchFamily="2" charset="2"/>
              <a:buNone/>
            </a:pPr>
            <a:endParaRPr lang="en-GB" altLang="en-US" sz="2800"/>
          </a:p>
          <a:p>
            <a:pPr eaLnBrk="1" hangingPunct="1">
              <a:lnSpc>
                <a:spcPct val="90000"/>
              </a:lnSpc>
              <a:buFont typeface="Wingdings" panose="05000000000000000000" pitchFamily="2" charset="2"/>
              <a:buNone/>
            </a:pPr>
            <a:r>
              <a:rPr lang="en-GB" altLang="en-US" sz="2800"/>
              <a:t>Essential Fat		</a:t>
            </a:r>
            <a:r>
              <a:rPr lang="en-GB" altLang="en-US" sz="2800">
                <a:solidFill>
                  <a:srgbClr val="0070C0"/>
                </a:solidFill>
              </a:rPr>
              <a:t>female less than 7% </a:t>
            </a:r>
          </a:p>
          <a:p>
            <a:pPr eaLnBrk="1" hangingPunct="1">
              <a:lnSpc>
                <a:spcPct val="90000"/>
              </a:lnSpc>
              <a:buFont typeface="Wingdings" panose="05000000000000000000" pitchFamily="2" charset="2"/>
              <a:buNone/>
            </a:pPr>
            <a:r>
              <a:rPr lang="en-GB" altLang="en-US" sz="2800"/>
              <a:t>				</a:t>
            </a:r>
            <a:r>
              <a:rPr lang="en-GB" altLang="en-US" sz="2800">
                <a:solidFill>
                  <a:srgbClr val="FF0000"/>
                </a:solidFill>
              </a:rPr>
              <a:t>male less than    3%</a:t>
            </a:r>
          </a:p>
          <a:p>
            <a:pPr eaLnBrk="1" hangingPunct="1">
              <a:lnSpc>
                <a:spcPct val="90000"/>
              </a:lnSpc>
              <a:buFont typeface="Wingdings" panose="05000000000000000000" pitchFamily="2" charset="2"/>
              <a:buNone/>
            </a:pPr>
            <a:endParaRPr lang="en-GB" altLang="en-US" sz="28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3261034-707A-CFA5-EF66-F5DEFF092552}"/>
              </a:ext>
            </a:extLst>
          </p:cNvPr>
          <p:cNvSpPr>
            <a:spLocks noGrp="1"/>
          </p:cNvSpPr>
          <p:nvPr>
            <p:ph type="title"/>
          </p:nvPr>
        </p:nvSpPr>
        <p:spPr/>
        <p:txBody>
          <a:bodyPr/>
          <a:lstStyle/>
          <a:p>
            <a:pPr eaLnBrk="1" hangingPunct="1"/>
            <a:r>
              <a:rPr lang="en-GB" altLang="en-US"/>
              <a:t>Age and Fatness</a:t>
            </a:r>
          </a:p>
        </p:txBody>
      </p:sp>
      <p:pic>
        <p:nvPicPr>
          <p:cNvPr id="27651" name="Picture 5" descr="weight-1">
            <a:extLst>
              <a:ext uri="{FF2B5EF4-FFF2-40B4-BE49-F238E27FC236}">
                <a16:creationId xmlns:a16="http://schemas.microsoft.com/office/drawing/2014/main" id="{4AA6AC1D-7B96-D645-B2AD-BC958BB81B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1174750"/>
            <a:ext cx="6913562" cy="486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F039B39-F6ED-E284-13D5-87C3696E9475}"/>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sz="4000"/>
              <a:t>% body fat measured in female athletes</a:t>
            </a:r>
          </a:p>
        </p:txBody>
      </p:sp>
      <p:pic>
        <p:nvPicPr>
          <p:cNvPr id="28675" name="Picture 4" descr="d0000000200000065_sse52c3">
            <a:extLst>
              <a:ext uri="{FF2B5EF4-FFF2-40B4-BE49-F238E27FC236}">
                <a16:creationId xmlns:a16="http://schemas.microsoft.com/office/drawing/2014/main" id="{9AFE2B4A-D0BB-940E-E0C8-B6D88A3C7D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528" y="1484313"/>
            <a:ext cx="7920360" cy="510833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0B15DE5-5750-45A7-8951-8DC4C975D0B4}"/>
              </a:ext>
            </a:extLst>
          </p:cNvPr>
          <p:cNvSpPr>
            <a:spLocks noGrp="1"/>
          </p:cNvSpPr>
          <p:nvPr>
            <p:ph type="title"/>
          </p:nvPr>
        </p:nvSpPr>
        <p:spPr/>
        <p:txBody>
          <a:bodyPr/>
          <a:lstStyle/>
          <a:p>
            <a:pPr eaLnBrk="1" hangingPunct="1"/>
            <a:r>
              <a:rPr lang="en-GB" altLang="en-US" sz="4000"/>
              <a:t>% body fat measured in male athletes</a:t>
            </a:r>
          </a:p>
        </p:txBody>
      </p:sp>
      <p:pic>
        <p:nvPicPr>
          <p:cNvPr id="29699" name="Picture 4" descr="d0000000200000065_sse52c4">
            <a:extLst>
              <a:ext uri="{FF2B5EF4-FFF2-40B4-BE49-F238E27FC236}">
                <a16:creationId xmlns:a16="http://schemas.microsoft.com/office/drawing/2014/main" id="{389391C2-4903-D660-0B59-FA8041142B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528" y="1628800"/>
            <a:ext cx="8652953" cy="4896122"/>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E555F9A-7A4C-7F05-7754-1FCFD0DD724F}"/>
              </a:ext>
            </a:extLst>
          </p:cNvPr>
          <p:cNvSpPr>
            <a:spLocks noGrp="1"/>
          </p:cNvSpPr>
          <p:nvPr>
            <p:ph type="title"/>
          </p:nvPr>
        </p:nvSpPr>
        <p:spPr/>
        <p:txBody>
          <a:bodyPr/>
          <a:lstStyle/>
          <a:p>
            <a:pPr eaLnBrk="1" hangingPunct="1"/>
            <a:r>
              <a:rPr lang="en-GB" altLang="en-US">
                <a:solidFill>
                  <a:srgbClr val="FF0000"/>
                </a:solidFill>
              </a:rPr>
              <a:t>Body Fat and Performance</a:t>
            </a:r>
          </a:p>
        </p:txBody>
      </p:sp>
      <p:sp>
        <p:nvSpPr>
          <p:cNvPr id="30723" name="Rectangle 3">
            <a:extLst>
              <a:ext uri="{FF2B5EF4-FFF2-40B4-BE49-F238E27FC236}">
                <a16:creationId xmlns:a16="http://schemas.microsoft.com/office/drawing/2014/main" id="{3397718E-5018-C76A-1175-8D44DD91DEF0}"/>
              </a:ext>
            </a:extLst>
          </p:cNvPr>
          <p:cNvSpPr>
            <a:spLocks noGrp="1"/>
          </p:cNvSpPr>
          <p:nvPr>
            <p:ph idx="1"/>
          </p:nvPr>
        </p:nvSpPr>
        <p:spPr>
          <a:xfrm>
            <a:off x="457200" y="1600201"/>
            <a:ext cx="8229600" cy="3773016"/>
          </a:xfrm>
        </p:spPr>
        <p:txBody>
          <a:bodyPr/>
          <a:lstStyle/>
          <a:p>
            <a:pPr marL="609600" indent="-609600" eaLnBrk="1" hangingPunct="1">
              <a:buFont typeface="Wingdings" panose="05000000000000000000" pitchFamily="2" charset="2"/>
              <a:buNone/>
            </a:pPr>
            <a:r>
              <a:rPr lang="en-GB" altLang="en-US" sz="2800" dirty="0"/>
              <a:t>	Low fat for running, jumping events due to;</a:t>
            </a:r>
          </a:p>
          <a:p>
            <a:pPr marL="609600" indent="-609600" eaLnBrk="1" hangingPunct="1">
              <a:buFont typeface="Wingdings" panose="05000000000000000000" pitchFamily="2" charset="2"/>
              <a:buNone/>
            </a:pPr>
            <a:endParaRPr lang="en-GB" altLang="en-US" sz="2800" dirty="0"/>
          </a:p>
          <a:p>
            <a:pPr marL="609600" indent="-609600" eaLnBrk="1" hangingPunct="1">
              <a:buFont typeface="Wingdings" panose="05000000000000000000" pitchFamily="2" charset="2"/>
              <a:buAutoNum type="arabicPeriod"/>
            </a:pPr>
            <a:r>
              <a:rPr lang="en-GB" altLang="en-US" sz="2800" dirty="0"/>
              <a:t>Extra weight to be moved / lifted</a:t>
            </a:r>
          </a:p>
          <a:p>
            <a:pPr marL="609600" indent="-609600" eaLnBrk="1" hangingPunct="1">
              <a:buFont typeface="Wingdings" panose="05000000000000000000" pitchFamily="2" charset="2"/>
              <a:buAutoNum type="arabicPeriod"/>
            </a:pPr>
            <a:endParaRPr lang="en-GB" altLang="en-US" sz="2800" dirty="0"/>
          </a:p>
          <a:p>
            <a:pPr marL="609600" indent="-609600" eaLnBrk="1" hangingPunct="1">
              <a:buFont typeface="Wingdings" panose="05000000000000000000" pitchFamily="2" charset="2"/>
              <a:buAutoNum type="arabicPeriod"/>
            </a:pPr>
            <a:r>
              <a:rPr lang="en-GB" altLang="en-US" sz="2800" dirty="0"/>
              <a:t>Acceleration affected by power to mass relationship.</a:t>
            </a:r>
          </a:p>
          <a:p>
            <a:pPr marL="609600" indent="-609600" eaLnBrk="1" hangingPunct="1">
              <a:buFont typeface="Wingdings" panose="05000000000000000000" pitchFamily="2" charset="2"/>
              <a:buAutoNum type="arabicPeriod"/>
            </a:pPr>
            <a:endParaRPr lang="en-GB" altLang="en-US" sz="2800" dirty="0"/>
          </a:p>
          <a:p>
            <a:pPr marL="609600" indent="-609600" eaLnBrk="1" hangingPunct="1">
              <a:buFont typeface="Wingdings" panose="05000000000000000000" pitchFamily="2" charset="2"/>
              <a:buAutoNum type="arabicPeriod"/>
            </a:pPr>
            <a:r>
              <a:rPr lang="en-GB" altLang="en-US" sz="2800" dirty="0"/>
              <a:t>Increase metabolic cost of movement</a:t>
            </a:r>
          </a:p>
        </p:txBody>
      </p:sp>
      <p:sp>
        <p:nvSpPr>
          <p:cNvPr id="5" name="TextBox 4">
            <a:extLst>
              <a:ext uri="{FF2B5EF4-FFF2-40B4-BE49-F238E27FC236}">
                <a16:creationId xmlns:a16="http://schemas.microsoft.com/office/drawing/2014/main" id="{79AF2B30-74B3-ED98-FB9A-4F604FBE7209}"/>
              </a:ext>
            </a:extLst>
          </p:cNvPr>
          <p:cNvSpPr txBox="1"/>
          <p:nvPr/>
        </p:nvSpPr>
        <p:spPr>
          <a:xfrm>
            <a:off x="539552" y="6021288"/>
            <a:ext cx="8496944" cy="523220"/>
          </a:xfrm>
          <a:prstGeom prst="rect">
            <a:avLst/>
          </a:prstGeom>
          <a:noFill/>
        </p:spPr>
        <p:txBody>
          <a:bodyPr wrap="square">
            <a:spAutoFit/>
          </a:bodyPr>
          <a:lstStyle/>
          <a:p>
            <a:r>
              <a:rPr lang="en-GB" sz="1400" b="0" i="0" dirty="0">
                <a:solidFill>
                  <a:srgbClr val="FF0000"/>
                </a:solidFill>
                <a:effectLst/>
                <a:latin typeface="Arial" panose="020B0604020202020204" pitchFamily="34" charset="0"/>
              </a:rPr>
              <a:t>Kenny, G. P., </a:t>
            </a:r>
            <a:r>
              <a:rPr lang="en-GB" sz="1400" b="0" i="0" dirty="0" err="1">
                <a:solidFill>
                  <a:srgbClr val="FF0000"/>
                </a:solidFill>
                <a:effectLst/>
                <a:latin typeface="Arial" panose="020B0604020202020204" pitchFamily="34" charset="0"/>
              </a:rPr>
              <a:t>Groeller</a:t>
            </a:r>
            <a:r>
              <a:rPr lang="en-GB" sz="1400" b="0" i="0" dirty="0">
                <a:solidFill>
                  <a:srgbClr val="FF0000"/>
                </a:solidFill>
                <a:effectLst/>
                <a:latin typeface="Arial" panose="020B0604020202020204" pitchFamily="34" charset="0"/>
              </a:rPr>
              <a:t>, H., McGinn, R., &amp; </a:t>
            </a:r>
            <a:r>
              <a:rPr lang="en-GB" sz="1400" b="0" i="0" dirty="0" err="1">
                <a:solidFill>
                  <a:srgbClr val="FF0000"/>
                </a:solidFill>
                <a:effectLst/>
                <a:latin typeface="Arial" panose="020B0604020202020204" pitchFamily="34" charset="0"/>
              </a:rPr>
              <a:t>Flouris</a:t>
            </a:r>
            <a:r>
              <a:rPr lang="en-GB" sz="1400" b="0" i="0" dirty="0">
                <a:solidFill>
                  <a:srgbClr val="FF0000"/>
                </a:solidFill>
                <a:effectLst/>
                <a:latin typeface="Arial" panose="020B0604020202020204" pitchFamily="34" charset="0"/>
              </a:rPr>
              <a:t>, A. D. (2016). Age, human performance, and physical employment standards. </a:t>
            </a:r>
            <a:r>
              <a:rPr lang="en-GB" sz="1400" b="0" i="1" dirty="0">
                <a:solidFill>
                  <a:srgbClr val="FF0000"/>
                </a:solidFill>
                <a:effectLst/>
                <a:latin typeface="Arial" panose="020B0604020202020204" pitchFamily="34" charset="0"/>
              </a:rPr>
              <a:t>Applied physiology, nutrition, and metabolism</a:t>
            </a:r>
            <a:r>
              <a:rPr lang="en-GB" sz="1400" b="0" i="0" dirty="0">
                <a:solidFill>
                  <a:srgbClr val="FF0000"/>
                </a:solidFill>
                <a:effectLst/>
                <a:latin typeface="Arial" panose="020B0604020202020204" pitchFamily="34" charset="0"/>
              </a:rPr>
              <a:t>, </a:t>
            </a:r>
            <a:r>
              <a:rPr lang="en-GB" sz="1400" b="0" i="1" dirty="0">
                <a:solidFill>
                  <a:srgbClr val="FF0000"/>
                </a:solidFill>
                <a:effectLst/>
                <a:latin typeface="Arial" panose="020B0604020202020204" pitchFamily="34" charset="0"/>
              </a:rPr>
              <a:t>41</a:t>
            </a:r>
            <a:r>
              <a:rPr lang="en-GB" sz="1400" b="0" i="0" dirty="0">
                <a:solidFill>
                  <a:srgbClr val="FF0000"/>
                </a:solidFill>
                <a:effectLst/>
                <a:latin typeface="Arial" panose="020B0604020202020204" pitchFamily="34" charset="0"/>
              </a:rPr>
              <a:t>(6), S92-S107.</a:t>
            </a:r>
            <a:endParaRPr lang="en-GB" sz="1400" dirty="0">
              <a:solidFill>
                <a:srgbClr val="FF00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0834BA9-0B25-D078-F2C1-AA0C5C646A42}"/>
              </a:ext>
            </a:extLst>
          </p:cNvPr>
          <p:cNvSpPr>
            <a:spLocks noGrp="1"/>
          </p:cNvSpPr>
          <p:nvPr>
            <p:ph type="title"/>
          </p:nvPr>
        </p:nvSpPr>
        <p:spPr/>
        <p:txBody>
          <a:bodyPr/>
          <a:lstStyle/>
          <a:p>
            <a:pPr eaLnBrk="1" hangingPunct="1"/>
            <a:r>
              <a:rPr lang="en-GB" altLang="en-US">
                <a:solidFill>
                  <a:srgbClr val="FF0000"/>
                </a:solidFill>
              </a:rPr>
              <a:t>Body Fat and performance</a:t>
            </a:r>
          </a:p>
        </p:txBody>
      </p:sp>
      <p:sp>
        <p:nvSpPr>
          <p:cNvPr id="31747" name="Rectangle 3">
            <a:extLst>
              <a:ext uri="{FF2B5EF4-FFF2-40B4-BE49-F238E27FC236}">
                <a16:creationId xmlns:a16="http://schemas.microsoft.com/office/drawing/2014/main" id="{009C329D-BB10-1C68-7651-EC206428B86B}"/>
              </a:ext>
            </a:extLst>
          </p:cNvPr>
          <p:cNvSpPr>
            <a:spLocks noGrp="1"/>
          </p:cNvSpPr>
          <p:nvPr>
            <p:ph idx="1"/>
          </p:nvPr>
        </p:nvSpPr>
        <p:spPr/>
        <p:txBody>
          <a:bodyPr/>
          <a:lstStyle/>
          <a:p>
            <a:pPr algn="ctr" eaLnBrk="1" hangingPunct="1">
              <a:buFont typeface="Wingdings" panose="05000000000000000000" pitchFamily="2" charset="2"/>
              <a:buNone/>
            </a:pPr>
            <a:r>
              <a:rPr lang="en-GB" altLang="en-US" dirty="0"/>
              <a:t>Moderate fat for impact and contact sports</a:t>
            </a:r>
          </a:p>
          <a:p>
            <a:pPr algn="ctr" eaLnBrk="1" hangingPunct="1">
              <a:buFont typeface="Wingdings" panose="05000000000000000000" pitchFamily="2" charset="2"/>
              <a:buNone/>
            </a:pPr>
            <a:endParaRPr lang="en-GB" altLang="en-US" dirty="0"/>
          </a:p>
          <a:p>
            <a:pPr eaLnBrk="1" hangingPunct="1"/>
            <a:r>
              <a:rPr lang="en-GB" altLang="en-US" dirty="0"/>
              <a:t>Absorption of impact forces - rugby</a:t>
            </a:r>
          </a:p>
          <a:p>
            <a:pPr eaLnBrk="1" hangingPunct="1"/>
            <a:endParaRPr lang="en-GB" altLang="en-US" dirty="0"/>
          </a:p>
          <a:p>
            <a:pPr eaLnBrk="1" hangingPunct="1"/>
            <a:r>
              <a:rPr lang="en-GB" altLang="en-US" dirty="0"/>
              <a:t>Increase buoyancy and thermal insulation - long distance swimming</a:t>
            </a:r>
          </a:p>
          <a:p>
            <a:pPr eaLnBrk="1" hangingPunct="1">
              <a:buFont typeface="Wingdings" panose="05000000000000000000" pitchFamily="2" charset="2"/>
              <a:buNone/>
            </a:pPr>
            <a:endParaRPr lang="en-GB" altLang="en-US" dirty="0"/>
          </a:p>
        </p:txBody>
      </p:sp>
      <p:sp>
        <p:nvSpPr>
          <p:cNvPr id="5" name="TextBox 4">
            <a:extLst>
              <a:ext uri="{FF2B5EF4-FFF2-40B4-BE49-F238E27FC236}">
                <a16:creationId xmlns:a16="http://schemas.microsoft.com/office/drawing/2014/main" id="{B91177C5-911C-0D80-C2A3-6C4CD5382725}"/>
              </a:ext>
            </a:extLst>
          </p:cNvPr>
          <p:cNvSpPr txBox="1"/>
          <p:nvPr/>
        </p:nvSpPr>
        <p:spPr>
          <a:xfrm>
            <a:off x="395536" y="5662394"/>
            <a:ext cx="8147248" cy="738664"/>
          </a:xfrm>
          <a:prstGeom prst="rect">
            <a:avLst/>
          </a:prstGeom>
          <a:noFill/>
        </p:spPr>
        <p:txBody>
          <a:bodyPr wrap="square">
            <a:spAutoFit/>
          </a:bodyPr>
          <a:lstStyle/>
          <a:p>
            <a:r>
              <a:rPr lang="en-GB" sz="1400" b="0" i="0" dirty="0" err="1">
                <a:solidFill>
                  <a:srgbClr val="FF0000"/>
                </a:solidFill>
                <a:effectLst/>
                <a:latin typeface="Arial" panose="020B0604020202020204" pitchFamily="34" charset="0"/>
              </a:rPr>
              <a:t>Wewege</a:t>
            </a:r>
            <a:r>
              <a:rPr lang="en-GB" sz="1400" b="0" i="0" dirty="0">
                <a:solidFill>
                  <a:srgbClr val="FF0000"/>
                </a:solidFill>
                <a:effectLst/>
                <a:latin typeface="Arial" panose="020B0604020202020204" pitchFamily="34" charset="0"/>
              </a:rPr>
              <a:t>, M. A., Desai, I., Honey, C., </a:t>
            </a:r>
            <a:r>
              <a:rPr lang="en-GB" sz="1400" b="0" i="0" dirty="0" err="1">
                <a:solidFill>
                  <a:srgbClr val="FF0000"/>
                </a:solidFill>
                <a:effectLst/>
                <a:latin typeface="Arial" panose="020B0604020202020204" pitchFamily="34" charset="0"/>
              </a:rPr>
              <a:t>Coorie</a:t>
            </a:r>
            <a:r>
              <a:rPr lang="en-GB" sz="1400" b="0" i="0" dirty="0">
                <a:solidFill>
                  <a:srgbClr val="FF0000"/>
                </a:solidFill>
                <a:effectLst/>
                <a:latin typeface="Arial" panose="020B0604020202020204" pitchFamily="34" charset="0"/>
              </a:rPr>
              <a:t>, B., Jones, M. D., Clifford, B. K., ... &amp; </a:t>
            </a:r>
            <a:r>
              <a:rPr lang="en-GB" sz="1400" b="0" i="0" dirty="0" err="1">
                <a:solidFill>
                  <a:srgbClr val="FF0000"/>
                </a:solidFill>
                <a:effectLst/>
                <a:latin typeface="Arial" panose="020B0604020202020204" pitchFamily="34" charset="0"/>
              </a:rPr>
              <a:t>Hagstrom</a:t>
            </a:r>
            <a:r>
              <a:rPr lang="en-GB" sz="1400" b="0" i="0" dirty="0">
                <a:solidFill>
                  <a:srgbClr val="FF0000"/>
                </a:solidFill>
                <a:effectLst/>
                <a:latin typeface="Arial" panose="020B0604020202020204" pitchFamily="34" charset="0"/>
              </a:rPr>
              <a:t>, A. D. (2022). The effect of resistance training in healthy adults on body fat percentage, fat mass and visceral fat: a systematic review and meta-analysis. </a:t>
            </a:r>
            <a:r>
              <a:rPr lang="en-GB" sz="1400" b="0" i="1" dirty="0">
                <a:solidFill>
                  <a:srgbClr val="FF0000"/>
                </a:solidFill>
                <a:effectLst/>
                <a:latin typeface="Arial" panose="020B0604020202020204" pitchFamily="34" charset="0"/>
              </a:rPr>
              <a:t>Sports medicine</a:t>
            </a:r>
            <a:r>
              <a:rPr lang="en-GB" sz="1400" b="0" i="0" dirty="0">
                <a:solidFill>
                  <a:srgbClr val="FF0000"/>
                </a:solidFill>
                <a:effectLst/>
                <a:latin typeface="Arial" panose="020B0604020202020204" pitchFamily="34" charset="0"/>
              </a:rPr>
              <a:t>, </a:t>
            </a:r>
            <a:r>
              <a:rPr lang="en-GB" sz="1400" b="0" i="1" dirty="0">
                <a:solidFill>
                  <a:srgbClr val="FF0000"/>
                </a:solidFill>
                <a:effectLst/>
                <a:latin typeface="Arial" panose="020B0604020202020204" pitchFamily="34" charset="0"/>
              </a:rPr>
              <a:t>52</a:t>
            </a:r>
            <a:r>
              <a:rPr lang="en-GB" sz="1400" b="0" i="0" dirty="0">
                <a:solidFill>
                  <a:srgbClr val="FF0000"/>
                </a:solidFill>
                <a:effectLst/>
                <a:latin typeface="Arial" panose="020B0604020202020204" pitchFamily="34" charset="0"/>
              </a:rPr>
              <a:t>(2), 287-300</a:t>
            </a:r>
            <a:r>
              <a:rPr lang="en-GB" sz="1200" b="0" i="0" dirty="0">
                <a:solidFill>
                  <a:srgbClr val="FF0000"/>
                </a:solidFill>
                <a:effectLst/>
                <a:latin typeface="Arial" panose="020B0604020202020204" pitchFamily="34" charset="0"/>
              </a:rPr>
              <a:t>.</a:t>
            </a:r>
            <a:endParaRPr lang="en-GB" sz="1200" dirty="0">
              <a:solidFill>
                <a:srgbClr val="FF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D4C1D591-5F6B-089A-4518-F83453A82523}"/>
              </a:ext>
            </a:extLst>
          </p:cNvPr>
          <p:cNvSpPr>
            <a:spLocks noGrp="1"/>
          </p:cNvSpPr>
          <p:nvPr>
            <p:ph type="title"/>
          </p:nvPr>
        </p:nvSpPr>
        <p:spPr/>
        <p:txBody>
          <a:bodyPr/>
          <a:lstStyle/>
          <a:p>
            <a:pPr eaLnBrk="1" hangingPunct="1"/>
            <a:r>
              <a:rPr lang="en-GB" altLang="en-US" dirty="0"/>
              <a:t>Disorders - leanness</a:t>
            </a:r>
          </a:p>
        </p:txBody>
      </p:sp>
      <p:sp>
        <p:nvSpPr>
          <p:cNvPr id="32771" name="Rectangle 3">
            <a:extLst>
              <a:ext uri="{FF2B5EF4-FFF2-40B4-BE49-F238E27FC236}">
                <a16:creationId xmlns:a16="http://schemas.microsoft.com/office/drawing/2014/main" id="{AD8749C2-08A1-1174-F0C2-CF2B35F45619}"/>
              </a:ext>
            </a:extLst>
          </p:cNvPr>
          <p:cNvSpPr>
            <a:spLocks noGrp="1"/>
          </p:cNvSpPr>
          <p:nvPr>
            <p:ph idx="1"/>
          </p:nvPr>
        </p:nvSpPr>
        <p:spPr>
          <a:xfrm>
            <a:off x="420047" y="1348470"/>
            <a:ext cx="8229600" cy="4525963"/>
          </a:xfrm>
        </p:spPr>
        <p:txBody>
          <a:bodyPr/>
          <a:lstStyle/>
          <a:p>
            <a:pPr eaLnBrk="1" hangingPunct="1"/>
            <a:r>
              <a:rPr lang="en-GB" altLang="en-US" dirty="0"/>
              <a:t>Anorexia nervosa / bulimia</a:t>
            </a:r>
          </a:p>
          <a:p>
            <a:pPr eaLnBrk="1" hangingPunct="1"/>
            <a:endParaRPr lang="en-GB" altLang="en-US" dirty="0"/>
          </a:p>
          <a:p>
            <a:pPr eaLnBrk="1" hangingPunct="1"/>
            <a:r>
              <a:rPr lang="en-GB" altLang="en-US" dirty="0"/>
              <a:t>Menstrual dysfunction</a:t>
            </a:r>
          </a:p>
          <a:p>
            <a:pPr eaLnBrk="1" hangingPunct="1"/>
            <a:endParaRPr lang="en-GB" altLang="en-US" dirty="0"/>
          </a:p>
          <a:p>
            <a:pPr eaLnBrk="1" hangingPunct="1"/>
            <a:r>
              <a:rPr lang="en-GB" altLang="en-US" dirty="0"/>
              <a:t>Bone demineralisation</a:t>
            </a:r>
          </a:p>
          <a:p>
            <a:pPr eaLnBrk="1" hangingPunct="1">
              <a:buFont typeface="Wingdings" panose="05000000000000000000" pitchFamily="2" charset="2"/>
              <a:buNone/>
            </a:pPr>
            <a:r>
              <a:rPr lang="en-GB" altLang="en-US" dirty="0"/>
              <a:t>Recommendations are that body fat is</a:t>
            </a:r>
          </a:p>
          <a:p>
            <a:pPr algn="ctr" eaLnBrk="1" hangingPunct="1">
              <a:buFont typeface="Wingdings" panose="05000000000000000000" pitchFamily="2" charset="2"/>
              <a:buNone/>
            </a:pPr>
            <a:r>
              <a:rPr lang="en-GB" altLang="en-US" dirty="0"/>
              <a:t>Males &gt; 5%		Females &gt; 12%</a:t>
            </a:r>
          </a:p>
          <a:p>
            <a:pPr eaLnBrk="1" hangingPunct="1">
              <a:buFont typeface="Wingdings" panose="05000000000000000000" pitchFamily="2" charset="2"/>
              <a:buNone/>
            </a:pPr>
            <a:endParaRPr lang="en-GB" altLang="en-US" dirty="0"/>
          </a:p>
        </p:txBody>
      </p:sp>
      <p:sp>
        <p:nvSpPr>
          <p:cNvPr id="2" name="TextBox 1">
            <a:extLst>
              <a:ext uri="{FF2B5EF4-FFF2-40B4-BE49-F238E27FC236}">
                <a16:creationId xmlns:a16="http://schemas.microsoft.com/office/drawing/2014/main" id="{E0E475CC-9A76-3445-2F3B-1EABF67CC692}"/>
              </a:ext>
            </a:extLst>
          </p:cNvPr>
          <p:cNvSpPr txBox="1"/>
          <p:nvPr/>
        </p:nvSpPr>
        <p:spPr>
          <a:xfrm>
            <a:off x="472447" y="5937031"/>
            <a:ext cx="8457051" cy="523220"/>
          </a:xfrm>
          <a:prstGeom prst="rect">
            <a:avLst/>
          </a:prstGeom>
          <a:noFill/>
        </p:spPr>
        <p:txBody>
          <a:bodyPr wrap="square">
            <a:spAutoFit/>
          </a:bodyPr>
          <a:lstStyle/>
          <a:p>
            <a:r>
              <a:rPr lang="en-GB" sz="1400" b="0" i="0" dirty="0">
                <a:solidFill>
                  <a:srgbClr val="FF0000"/>
                </a:solidFill>
                <a:effectLst/>
                <a:latin typeface="Arial" panose="020B0604020202020204" pitchFamily="34" charset="0"/>
              </a:rPr>
              <a:t>de Bruin, A. K. (2017). Athletes with eating disorder symptomatology, a specific population with specific needs. </a:t>
            </a:r>
            <a:r>
              <a:rPr lang="en-GB" sz="1400" b="0" i="1" dirty="0">
                <a:solidFill>
                  <a:srgbClr val="FF0000"/>
                </a:solidFill>
                <a:effectLst/>
                <a:latin typeface="Arial" panose="020B0604020202020204" pitchFamily="34" charset="0"/>
              </a:rPr>
              <a:t>Current Opinion in Psychology</a:t>
            </a:r>
            <a:r>
              <a:rPr lang="en-GB" sz="1400" b="0" i="0" dirty="0">
                <a:solidFill>
                  <a:srgbClr val="FF0000"/>
                </a:solidFill>
                <a:effectLst/>
                <a:latin typeface="Arial" panose="020B0604020202020204" pitchFamily="34" charset="0"/>
              </a:rPr>
              <a:t>, </a:t>
            </a:r>
            <a:r>
              <a:rPr lang="en-GB" sz="1400" b="0" i="1" dirty="0">
                <a:solidFill>
                  <a:srgbClr val="FF0000"/>
                </a:solidFill>
                <a:effectLst/>
                <a:latin typeface="Arial" panose="020B0604020202020204" pitchFamily="34" charset="0"/>
              </a:rPr>
              <a:t>16</a:t>
            </a:r>
            <a:r>
              <a:rPr lang="en-GB" sz="1400" b="0" i="0" dirty="0">
                <a:solidFill>
                  <a:srgbClr val="FF0000"/>
                </a:solidFill>
                <a:effectLst/>
                <a:latin typeface="Arial" panose="020B0604020202020204" pitchFamily="34" charset="0"/>
              </a:rPr>
              <a:t>, 148-153.</a:t>
            </a:r>
            <a:endParaRPr lang="en-GB" sz="1400" dirty="0">
              <a:solidFill>
                <a:srgbClr val="FF00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E5D5E46-4A57-D90F-5904-5DE0822C740F}"/>
              </a:ext>
            </a:extLst>
          </p:cNvPr>
          <p:cNvSpPr>
            <a:spLocks noGrp="1"/>
          </p:cNvSpPr>
          <p:nvPr>
            <p:ph type="title"/>
          </p:nvPr>
        </p:nvSpPr>
        <p:spPr/>
        <p:txBody>
          <a:bodyPr/>
          <a:lstStyle/>
          <a:p>
            <a:pPr eaLnBrk="1" hangingPunct="1"/>
            <a:r>
              <a:rPr lang="en-GB" altLang="en-US"/>
              <a:t>Excess fat</a:t>
            </a:r>
          </a:p>
        </p:txBody>
      </p:sp>
      <p:sp>
        <p:nvSpPr>
          <p:cNvPr id="33795" name="Rectangle 3">
            <a:extLst>
              <a:ext uri="{FF2B5EF4-FFF2-40B4-BE49-F238E27FC236}">
                <a16:creationId xmlns:a16="http://schemas.microsoft.com/office/drawing/2014/main" id="{EE3E2090-3660-7F2B-5B46-3C076315191A}"/>
              </a:ext>
            </a:extLst>
          </p:cNvPr>
          <p:cNvSpPr>
            <a:spLocks noGrp="1"/>
          </p:cNvSpPr>
          <p:nvPr>
            <p:ph idx="1"/>
          </p:nvPr>
        </p:nvSpPr>
        <p:spPr>
          <a:xfrm>
            <a:off x="395536" y="1052736"/>
            <a:ext cx="8229600" cy="4525963"/>
          </a:xfrm>
        </p:spPr>
        <p:txBody>
          <a:bodyPr/>
          <a:lstStyle/>
          <a:p>
            <a:pPr eaLnBrk="1" hangingPunct="1">
              <a:lnSpc>
                <a:spcPct val="90000"/>
              </a:lnSpc>
              <a:buFont typeface="Wingdings" panose="05000000000000000000" pitchFamily="2" charset="2"/>
              <a:buNone/>
            </a:pPr>
            <a:r>
              <a:rPr lang="en-GB" altLang="en-US" dirty="0"/>
              <a:t>Obesity (+5% 0ver recommended % fat)</a:t>
            </a:r>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r>
              <a:rPr lang="en-GB" altLang="en-US" dirty="0"/>
              <a:t>Associated with an increased risk of;</a:t>
            </a:r>
          </a:p>
          <a:p>
            <a:pPr eaLnBrk="1" hangingPunct="1">
              <a:lnSpc>
                <a:spcPct val="90000"/>
              </a:lnSpc>
              <a:buFont typeface="Wingdings" panose="05000000000000000000" pitchFamily="2" charset="2"/>
              <a:buNone/>
            </a:pPr>
            <a:endParaRPr lang="en-GB" altLang="en-US" dirty="0"/>
          </a:p>
          <a:p>
            <a:pPr eaLnBrk="1" hangingPunct="1">
              <a:lnSpc>
                <a:spcPct val="90000"/>
              </a:lnSpc>
            </a:pPr>
            <a:r>
              <a:rPr lang="en-GB" altLang="en-US" dirty="0"/>
              <a:t>CHD</a:t>
            </a:r>
          </a:p>
          <a:p>
            <a:pPr eaLnBrk="1" hangingPunct="1">
              <a:lnSpc>
                <a:spcPct val="90000"/>
              </a:lnSpc>
            </a:pPr>
            <a:r>
              <a:rPr lang="en-GB" altLang="en-US" dirty="0"/>
              <a:t>Diabetes</a:t>
            </a:r>
          </a:p>
          <a:p>
            <a:pPr eaLnBrk="1" hangingPunct="1">
              <a:lnSpc>
                <a:spcPct val="90000"/>
              </a:lnSpc>
            </a:pPr>
            <a:r>
              <a:rPr lang="en-GB" altLang="en-US" dirty="0"/>
              <a:t>Joint Problems</a:t>
            </a:r>
          </a:p>
          <a:p>
            <a:pPr eaLnBrk="1" hangingPunct="1">
              <a:lnSpc>
                <a:spcPct val="90000"/>
              </a:lnSpc>
            </a:pPr>
            <a:r>
              <a:rPr lang="en-GB" altLang="en-US" dirty="0"/>
              <a:t>Hypertension </a:t>
            </a:r>
          </a:p>
          <a:p>
            <a:pPr eaLnBrk="1" hangingPunct="1">
              <a:lnSpc>
                <a:spcPct val="90000"/>
              </a:lnSpc>
              <a:buFont typeface="Wingdings" panose="05000000000000000000" pitchFamily="2" charset="2"/>
              <a:buNone/>
            </a:pPr>
            <a:endParaRPr lang="en-GB" altLang="en-US" dirty="0"/>
          </a:p>
        </p:txBody>
      </p:sp>
      <p:sp>
        <p:nvSpPr>
          <p:cNvPr id="3" name="TextBox 2">
            <a:extLst>
              <a:ext uri="{FF2B5EF4-FFF2-40B4-BE49-F238E27FC236}">
                <a16:creationId xmlns:a16="http://schemas.microsoft.com/office/drawing/2014/main" id="{33354044-0E9B-8BE0-41C1-4EADFB3F5182}"/>
              </a:ext>
            </a:extLst>
          </p:cNvPr>
          <p:cNvSpPr txBox="1"/>
          <p:nvPr/>
        </p:nvSpPr>
        <p:spPr>
          <a:xfrm>
            <a:off x="395536" y="5837692"/>
            <a:ext cx="8928992" cy="738664"/>
          </a:xfrm>
          <a:prstGeom prst="rect">
            <a:avLst/>
          </a:prstGeom>
          <a:noFill/>
        </p:spPr>
        <p:txBody>
          <a:bodyPr wrap="square">
            <a:spAutoFit/>
          </a:bodyPr>
          <a:lstStyle/>
          <a:p>
            <a:r>
              <a:rPr lang="en-GB" sz="1400" b="0" dirty="0">
                <a:solidFill>
                  <a:srgbClr val="FF0000"/>
                </a:solidFill>
                <a:effectLst/>
                <a:latin typeface="Arial" panose="020B0604020202020204" pitchFamily="34" charset="0"/>
              </a:rPr>
              <a:t>Bradbury, K. E., Guo, W., Cairns, B. J., Armstrong, M. E., &amp; Key, T. J. (2017). Association between physical activity and body fat percentage, with adjustment for BMI: a large cross-sectional analysis of UK Biobank. BMJ open, 7(3), e011843.</a:t>
            </a:r>
            <a:endParaRPr lang="en-GB" sz="1400" dirty="0">
              <a:solidFill>
                <a:srgbClr val="FF0000"/>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BFE7F49-D543-CDB2-8034-F527C7589EF1}"/>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4000" b="1" dirty="0"/>
              <a:t>Risks  Associated with low Body Fatness</a:t>
            </a:r>
          </a:p>
        </p:txBody>
      </p:sp>
      <p:sp>
        <p:nvSpPr>
          <p:cNvPr id="34819" name="Rectangle 3">
            <a:extLst>
              <a:ext uri="{FF2B5EF4-FFF2-40B4-BE49-F238E27FC236}">
                <a16:creationId xmlns:a16="http://schemas.microsoft.com/office/drawing/2014/main" id="{951C9B9F-1F3B-C130-CAC1-7BA74710FE75}"/>
              </a:ext>
            </a:extLst>
          </p:cNvPr>
          <p:cNvSpPr>
            <a:spLocks noGrp="1"/>
          </p:cNvSpPr>
          <p:nvPr>
            <p:ph idx="1"/>
          </p:nvPr>
        </p:nvSpPr>
        <p:spPr>
          <a:xfrm>
            <a:off x="539750" y="1844675"/>
            <a:ext cx="8226425" cy="3630613"/>
          </a:xfrm>
        </p:spPr>
        <p:txBody>
          <a:bodyPr/>
          <a:lstStyle/>
          <a:p>
            <a:pPr eaLnBrk="1" hangingPunct="1"/>
            <a:r>
              <a:rPr lang="en-US" altLang="en-US" sz="2800" dirty="0"/>
              <a:t>Dizziness</a:t>
            </a:r>
          </a:p>
          <a:p>
            <a:pPr eaLnBrk="1" hangingPunct="1"/>
            <a:r>
              <a:rPr lang="en-US" altLang="en-US" sz="2800" dirty="0"/>
              <a:t>Moodiness</a:t>
            </a:r>
          </a:p>
          <a:p>
            <a:pPr eaLnBrk="1" hangingPunct="1"/>
            <a:r>
              <a:rPr lang="en-US" altLang="en-US" sz="2800" dirty="0"/>
              <a:t>Malnutrition</a:t>
            </a:r>
          </a:p>
          <a:p>
            <a:pPr eaLnBrk="1" hangingPunct="1"/>
            <a:endParaRPr lang="en-US" altLang="en-US" sz="2800" dirty="0"/>
          </a:p>
          <a:p>
            <a:pPr eaLnBrk="1" hangingPunct="1">
              <a:buFont typeface="Wingdings" panose="05000000000000000000" pitchFamily="2" charset="2"/>
              <a:buNone/>
            </a:pPr>
            <a:r>
              <a:rPr lang="en-US" altLang="en-US" sz="2800" b="1" dirty="0"/>
              <a:t>   Extreme Cases Associated with Eating Disorders:</a:t>
            </a:r>
          </a:p>
          <a:p>
            <a:pPr eaLnBrk="1" hangingPunct="1">
              <a:buFont typeface="Wingdings" panose="05000000000000000000" pitchFamily="2" charset="2"/>
              <a:buNone/>
            </a:pPr>
            <a:endParaRPr lang="en-US" altLang="en-US" sz="2800" b="1" dirty="0"/>
          </a:p>
          <a:p>
            <a:pPr eaLnBrk="1" hangingPunct="1"/>
            <a:r>
              <a:rPr lang="en-US" altLang="en-US" sz="2800" dirty="0"/>
              <a:t>Heart Attack</a:t>
            </a:r>
          </a:p>
          <a:p>
            <a:pPr eaLnBrk="1" hangingPunct="1"/>
            <a:r>
              <a:rPr lang="en-US" altLang="en-US" sz="2800" dirty="0"/>
              <a:t>Kidney failure</a:t>
            </a:r>
          </a:p>
          <a:p>
            <a:pPr eaLnBrk="1" hangingPunct="1"/>
            <a:endParaRPr lang="en-GB" sz="1600" b="0" i="0" dirty="0">
              <a:solidFill>
                <a:srgbClr val="FF0000"/>
              </a:solidFill>
              <a:effectLst/>
              <a:latin typeface="Arial" panose="020B0604020202020204" pitchFamily="34" charset="0"/>
            </a:endParaRPr>
          </a:p>
          <a:p>
            <a:pPr marL="0" indent="0" eaLnBrk="1" hangingPunct="1">
              <a:buNone/>
            </a:pPr>
            <a:r>
              <a:rPr lang="en-GB" sz="1400" b="0" i="0" dirty="0">
                <a:solidFill>
                  <a:srgbClr val="FF0000"/>
                </a:solidFill>
                <a:effectLst/>
                <a:latin typeface="Arial" panose="020B0604020202020204" pitchFamily="34" charset="0"/>
              </a:rPr>
              <a:t>Bar, R. J., Cassin, S. E., &amp; Dionne, M. M. (2016). Eating disorder prevention initiatives for athletes: A review. </a:t>
            </a:r>
            <a:r>
              <a:rPr lang="en-GB" sz="1400" b="0" i="1" dirty="0">
                <a:solidFill>
                  <a:srgbClr val="FF0000"/>
                </a:solidFill>
                <a:effectLst/>
                <a:latin typeface="Arial" panose="020B0604020202020204" pitchFamily="34" charset="0"/>
              </a:rPr>
              <a:t>European Journal of Sport Science</a:t>
            </a:r>
            <a:r>
              <a:rPr lang="en-GB" sz="1400" b="0" i="0" dirty="0">
                <a:solidFill>
                  <a:srgbClr val="FF0000"/>
                </a:solidFill>
                <a:effectLst/>
                <a:latin typeface="Arial" panose="020B0604020202020204" pitchFamily="34" charset="0"/>
              </a:rPr>
              <a:t>, </a:t>
            </a:r>
            <a:r>
              <a:rPr lang="en-GB" sz="1400" b="0" i="1" dirty="0">
                <a:solidFill>
                  <a:srgbClr val="FF0000"/>
                </a:solidFill>
                <a:effectLst/>
                <a:latin typeface="Arial" panose="020B0604020202020204" pitchFamily="34" charset="0"/>
              </a:rPr>
              <a:t>16</a:t>
            </a:r>
            <a:r>
              <a:rPr lang="en-GB" sz="1400" b="0" i="0" dirty="0">
                <a:solidFill>
                  <a:srgbClr val="FF0000"/>
                </a:solidFill>
                <a:effectLst/>
                <a:latin typeface="Arial" panose="020B0604020202020204" pitchFamily="34" charset="0"/>
              </a:rPr>
              <a:t>(3), 325-335</a:t>
            </a:r>
            <a:r>
              <a:rPr lang="en-GB" sz="1600" b="0" i="0" dirty="0">
                <a:solidFill>
                  <a:srgbClr val="FF0000"/>
                </a:solidFill>
                <a:effectLst/>
                <a:latin typeface="Arial" panose="020B0604020202020204" pitchFamily="34" charset="0"/>
              </a:rPr>
              <a:t>.</a:t>
            </a:r>
            <a:endParaRPr lang="en-US" altLang="en-US" sz="2800" dirty="0">
              <a:solidFill>
                <a:srgbClr val="FF0000"/>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AB57C76-6607-35F7-EF9B-ADF17B10577D}"/>
              </a:ext>
            </a:extLst>
          </p:cNvPr>
          <p:cNvSpPr>
            <a:spLocks noGrp="1"/>
          </p:cNvSpPr>
          <p:nvPr>
            <p:ph type="title"/>
          </p:nvPr>
        </p:nvSpPr>
        <p:spPr>
          <a:xfrm>
            <a:off x="539750" y="549275"/>
            <a:ext cx="7286625" cy="671513"/>
          </a:xfrm>
          <a:noFill/>
        </p:spPr>
        <p:txBody>
          <a:bodyPr anchor="t">
            <a:spAutoFit/>
          </a:bodyPr>
          <a:lstStyle/>
          <a:p>
            <a:pPr eaLnBrk="1" hangingPunct="1"/>
            <a:r>
              <a:rPr lang="en-US" altLang="en-US" sz="3800" b="1"/>
              <a:t>Managing Your Weight</a:t>
            </a:r>
            <a:endParaRPr lang="en-US" altLang="en-US" sz="3500"/>
          </a:p>
        </p:txBody>
      </p:sp>
      <p:sp>
        <p:nvSpPr>
          <p:cNvPr id="41988" name="Rectangle 4">
            <a:extLst>
              <a:ext uri="{FF2B5EF4-FFF2-40B4-BE49-F238E27FC236}">
                <a16:creationId xmlns:a16="http://schemas.microsoft.com/office/drawing/2014/main" id="{B549A356-8152-5F4B-88CD-753E9588345C}"/>
              </a:ext>
            </a:extLst>
          </p:cNvPr>
          <p:cNvSpPr>
            <a:spLocks noGrp="1"/>
          </p:cNvSpPr>
          <p:nvPr>
            <p:ph idx="1"/>
          </p:nvPr>
        </p:nvSpPr>
        <p:spPr>
          <a:xfrm>
            <a:off x="468313" y="1422400"/>
            <a:ext cx="7772400" cy="5233988"/>
          </a:xfrm>
        </p:spPr>
        <p:txBody>
          <a:bodyPr>
            <a:spAutoFit/>
          </a:bodyPr>
          <a:lstStyle/>
          <a:p>
            <a:pPr marL="288925" indent="-288925" eaLnBrk="1" hangingPunct="1">
              <a:lnSpc>
                <a:spcPct val="90000"/>
              </a:lnSpc>
              <a:spcBef>
                <a:spcPct val="0"/>
              </a:spcBef>
              <a:spcAft>
                <a:spcPct val="50000"/>
              </a:spcAft>
              <a:buClr>
                <a:srgbClr val="FF0000"/>
              </a:buClr>
              <a:buFont typeface="Wingdings" panose="05000000000000000000" pitchFamily="2" charset="2"/>
              <a:buNone/>
            </a:pPr>
            <a:r>
              <a:rPr lang="en-US" altLang="en-US" sz="2800" b="1"/>
              <a:t>Trying to Gain Weight</a:t>
            </a:r>
          </a:p>
          <a:p>
            <a:pPr lvl="1" eaLnBrk="1" hangingPunct="1">
              <a:lnSpc>
                <a:spcPct val="90000"/>
              </a:lnSpc>
              <a:spcBef>
                <a:spcPct val="0"/>
              </a:spcBef>
              <a:spcAft>
                <a:spcPct val="50000"/>
              </a:spcAft>
              <a:buClr>
                <a:srgbClr val="FF0000"/>
              </a:buClr>
              <a:buFont typeface="Wingdings" panose="05000000000000000000" pitchFamily="2" charset="2"/>
              <a:buNone/>
            </a:pPr>
            <a:r>
              <a:rPr lang="en-US" altLang="en-US" sz="2600"/>
              <a:t>• </a:t>
            </a:r>
            <a:r>
              <a:rPr lang="en-US" altLang="en-US" sz="2600">
                <a:solidFill>
                  <a:srgbClr val="00B050"/>
                </a:solidFill>
              </a:rPr>
              <a:t>Control exercise</a:t>
            </a:r>
          </a:p>
          <a:p>
            <a:pPr lvl="1" eaLnBrk="1" hangingPunct="1">
              <a:lnSpc>
                <a:spcPct val="90000"/>
              </a:lnSpc>
              <a:spcBef>
                <a:spcPct val="0"/>
              </a:spcBef>
              <a:spcAft>
                <a:spcPct val="50000"/>
              </a:spcAft>
              <a:buClr>
                <a:srgbClr val="FF0000"/>
              </a:buClr>
              <a:buFont typeface="Wingdings" panose="05000000000000000000" pitchFamily="2" charset="2"/>
              <a:buNone/>
            </a:pPr>
            <a:r>
              <a:rPr lang="en-US" altLang="en-US" sz="2600">
                <a:solidFill>
                  <a:srgbClr val="00B050"/>
                </a:solidFill>
              </a:rPr>
              <a:t>• Eat more calories</a:t>
            </a:r>
          </a:p>
          <a:p>
            <a:pPr lvl="1" eaLnBrk="1" hangingPunct="1">
              <a:lnSpc>
                <a:spcPct val="90000"/>
              </a:lnSpc>
              <a:spcBef>
                <a:spcPct val="0"/>
              </a:spcBef>
              <a:spcAft>
                <a:spcPct val="50000"/>
              </a:spcAft>
              <a:buClr>
                <a:srgbClr val="FF0000"/>
              </a:buClr>
              <a:buFont typeface="Wingdings" panose="05000000000000000000" pitchFamily="2" charset="2"/>
              <a:buNone/>
            </a:pPr>
            <a:r>
              <a:rPr lang="en-US" altLang="en-US" sz="2600">
                <a:solidFill>
                  <a:srgbClr val="00B050"/>
                </a:solidFill>
              </a:rPr>
              <a:t>• Supplement your diet</a:t>
            </a:r>
          </a:p>
          <a:p>
            <a:pPr marL="288925" indent="-288925" eaLnBrk="1" hangingPunct="1">
              <a:lnSpc>
                <a:spcPct val="90000"/>
              </a:lnSpc>
              <a:spcBef>
                <a:spcPct val="0"/>
              </a:spcBef>
              <a:spcAft>
                <a:spcPct val="50000"/>
              </a:spcAft>
              <a:buClr>
                <a:srgbClr val="FF0000"/>
              </a:buClr>
              <a:buFont typeface="Wingdings" panose="05000000000000000000" pitchFamily="2" charset="2"/>
              <a:buNone/>
            </a:pPr>
            <a:r>
              <a:rPr lang="en-US" altLang="en-US" sz="3000"/>
              <a:t>Trying to lose weight</a:t>
            </a:r>
          </a:p>
          <a:p>
            <a:pPr lvl="1" eaLnBrk="1" hangingPunct="1">
              <a:lnSpc>
                <a:spcPct val="90000"/>
              </a:lnSpc>
              <a:spcBef>
                <a:spcPct val="0"/>
              </a:spcBef>
              <a:spcAft>
                <a:spcPct val="50000"/>
              </a:spcAft>
              <a:buClr>
                <a:srgbClr val="FF0000"/>
              </a:buClr>
              <a:buFont typeface="Arial" panose="020B0604020202020204" pitchFamily="34" charset="0"/>
              <a:buChar char="•"/>
            </a:pPr>
            <a:r>
              <a:rPr lang="en-US" altLang="en-US" sz="2600">
                <a:solidFill>
                  <a:srgbClr val="FF0000"/>
                </a:solidFill>
              </a:rPr>
              <a:t>Increase energy out by increasing exercise or activity levels.</a:t>
            </a:r>
          </a:p>
          <a:p>
            <a:pPr lvl="1" eaLnBrk="1" hangingPunct="1">
              <a:lnSpc>
                <a:spcPct val="90000"/>
              </a:lnSpc>
              <a:spcBef>
                <a:spcPct val="0"/>
              </a:spcBef>
              <a:spcAft>
                <a:spcPct val="50000"/>
              </a:spcAft>
              <a:buClr>
                <a:srgbClr val="FF0000"/>
              </a:buClr>
              <a:buFont typeface="Arial" panose="020B0604020202020204" pitchFamily="34" charset="0"/>
              <a:buChar char="•"/>
            </a:pPr>
            <a:r>
              <a:rPr lang="en-US" altLang="en-US" sz="2600">
                <a:solidFill>
                  <a:srgbClr val="FF0000"/>
                </a:solidFill>
              </a:rPr>
              <a:t>Decrease energy in by reducing calorific content of food consumed</a:t>
            </a:r>
          </a:p>
          <a:p>
            <a:pPr marL="288925" indent="-288925" eaLnBrk="1" hangingPunct="1">
              <a:lnSpc>
                <a:spcPct val="90000"/>
              </a:lnSpc>
              <a:spcBef>
                <a:spcPct val="0"/>
              </a:spcBef>
              <a:spcAft>
                <a:spcPct val="50000"/>
              </a:spcAft>
              <a:buClr>
                <a:srgbClr val="FF0000"/>
              </a:buClr>
              <a:buFont typeface="Wingdings" panose="05000000000000000000" pitchFamily="2" charset="2"/>
              <a:buNone/>
            </a:pPr>
            <a:endParaRPr lang="en-US" altLang="en-US" sz="3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1988">
                                            <p:bg/>
                                          </p:spTgt>
                                        </p:tgtEl>
                                        <p:attrNameLst>
                                          <p:attrName>style.visibility</p:attrName>
                                        </p:attrNameLst>
                                      </p:cBhvr>
                                      <p:to>
                                        <p:strVal val="visible"/>
                                      </p:to>
                                    </p:set>
                                    <p:animEffect transition="in" filter="fade">
                                      <p:cBhvr>
                                        <p:cTn id="12" dur="2000"/>
                                        <p:tgtEl>
                                          <p:spTgt spid="41988">
                                            <p:bg/>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41988">
                                            <p:txEl>
                                              <p:pRg st="0" end="0"/>
                                            </p:txEl>
                                          </p:spTgt>
                                        </p:tgtEl>
                                        <p:attrNameLst>
                                          <p:attrName>style.visibility</p:attrName>
                                        </p:attrNameLst>
                                      </p:cBhvr>
                                      <p:to>
                                        <p:strVal val="visible"/>
                                      </p:to>
                                    </p:set>
                                    <p:animEffect transition="in" filter="fade">
                                      <p:cBhvr>
                                        <p:cTn id="17" dur="2000"/>
                                        <p:tgtEl>
                                          <p:spTgt spid="41988">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1988">
                                            <p:txEl>
                                              <p:pRg st="1" end="1"/>
                                            </p:txEl>
                                          </p:spTgt>
                                        </p:tgtEl>
                                        <p:attrNameLst>
                                          <p:attrName>style.visibility</p:attrName>
                                        </p:attrNameLst>
                                      </p:cBhvr>
                                      <p:to>
                                        <p:strVal val="visible"/>
                                      </p:to>
                                    </p:set>
                                    <p:animEffect transition="in" filter="fade">
                                      <p:cBhvr>
                                        <p:cTn id="20" dur="2000"/>
                                        <p:tgtEl>
                                          <p:spTgt spid="41988">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1988">
                                            <p:txEl>
                                              <p:pRg st="2" end="2"/>
                                            </p:txEl>
                                          </p:spTgt>
                                        </p:tgtEl>
                                        <p:attrNameLst>
                                          <p:attrName>style.visibility</p:attrName>
                                        </p:attrNameLst>
                                      </p:cBhvr>
                                      <p:to>
                                        <p:strVal val="visible"/>
                                      </p:to>
                                    </p:set>
                                    <p:animEffect transition="in" filter="fade">
                                      <p:cBhvr>
                                        <p:cTn id="23" dur="2000"/>
                                        <p:tgtEl>
                                          <p:spTgt spid="41988">
                                            <p:txEl>
                                              <p:pRg st="2" end="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1988">
                                            <p:txEl>
                                              <p:pRg st="3" end="3"/>
                                            </p:txEl>
                                          </p:spTgt>
                                        </p:tgtEl>
                                        <p:attrNameLst>
                                          <p:attrName>style.visibility</p:attrName>
                                        </p:attrNameLst>
                                      </p:cBhvr>
                                      <p:to>
                                        <p:strVal val="visible"/>
                                      </p:to>
                                    </p:set>
                                    <p:animEffect transition="in" filter="fade">
                                      <p:cBhvr>
                                        <p:cTn id="26" dur="2000"/>
                                        <p:tgtEl>
                                          <p:spTgt spid="41988">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nodeType="clickEffect">
                                  <p:stCondLst>
                                    <p:cond delay="0"/>
                                  </p:stCondLst>
                                  <p:childTnLst>
                                    <p:set>
                                      <p:cBhvr>
                                        <p:cTn id="30" dur="1" fill="hold">
                                          <p:stCondLst>
                                            <p:cond delay="0"/>
                                          </p:stCondLst>
                                        </p:cTn>
                                        <p:tgtEl>
                                          <p:spTgt spid="41988">
                                            <p:txEl>
                                              <p:pRg st="4" end="4"/>
                                            </p:txEl>
                                          </p:spTgt>
                                        </p:tgtEl>
                                        <p:attrNameLst>
                                          <p:attrName>style.visibility</p:attrName>
                                        </p:attrNameLst>
                                      </p:cBhvr>
                                      <p:to>
                                        <p:strVal val="visible"/>
                                      </p:to>
                                    </p:set>
                                    <p:animEffect transition="in" filter="fade">
                                      <p:cBhvr>
                                        <p:cTn id="31" dur="2000"/>
                                        <p:tgtEl>
                                          <p:spTgt spid="41988">
                                            <p:txEl>
                                              <p:pRg st="4" end="4"/>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1988">
                                            <p:txEl>
                                              <p:pRg st="5" end="5"/>
                                            </p:txEl>
                                          </p:spTgt>
                                        </p:tgtEl>
                                        <p:attrNameLst>
                                          <p:attrName>style.visibility</p:attrName>
                                        </p:attrNameLst>
                                      </p:cBhvr>
                                      <p:to>
                                        <p:strVal val="visible"/>
                                      </p:to>
                                    </p:set>
                                    <p:animEffect transition="in" filter="fade">
                                      <p:cBhvr>
                                        <p:cTn id="34" dur="2000"/>
                                        <p:tgtEl>
                                          <p:spTgt spid="41988">
                                            <p:txEl>
                                              <p:pRg st="5" end="5"/>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41988">
                                            <p:txEl>
                                              <p:pRg st="6" end="6"/>
                                            </p:txEl>
                                          </p:spTgt>
                                        </p:tgtEl>
                                        <p:attrNameLst>
                                          <p:attrName>style.visibility</p:attrName>
                                        </p:attrNameLst>
                                      </p:cBhvr>
                                      <p:to>
                                        <p:strVal val="visible"/>
                                      </p:to>
                                    </p:set>
                                    <p:animEffect transition="in" filter="fade">
                                      <p:cBhvr>
                                        <p:cTn id="37" dur="2000"/>
                                        <p:tgtEl>
                                          <p:spTgt spid="4198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8"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6B89AB60-4733-F638-A20E-8617A820FB7A}"/>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sz="4000"/>
              <a:t>Recommendations for Weight / fat Loss</a:t>
            </a:r>
          </a:p>
        </p:txBody>
      </p:sp>
      <p:sp>
        <p:nvSpPr>
          <p:cNvPr id="38915" name="Rectangle 3">
            <a:extLst>
              <a:ext uri="{FF2B5EF4-FFF2-40B4-BE49-F238E27FC236}">
                <a16:creationId xmlns:a16="http://schemas.microsoft.com/office/drawing/2014/main" id="{A251097D-D8D5-A374-E4BF-7A582B8DA9A7}"/>
              </a:ext>
            </a:extLst>
          </p:cNvPr>
          <p:cNvSpPr>
            <a:spLocks noGrp="1"/>
          </p:cNvSpPr>
          <p:nvPr>
            <p:ph idx="1"/>
          </p:nvPr>
        </p:nvSpPr>
        <p:spPr>
          <a:xfrm>
            <a:off x="250709" y="1700808"/>
            <a:ext cx="8713779" cy="4525963"/>
          </a:xfrm>
        </p:spPr>
        <p:txBody>
          <a:bodyPr/>
          <a:lstStyle/>
          <a:p>
            <a:pPr eaLnBrk="1" hangingPunct="1"/>
            <a:r>
              <a:rPr lang="en-GB" altLang="en-US" dirty="0"/>
              <a:t>Based on data from BMI or preferably % fat determination.</a:t>
            </a:r>
          </a:p>
          <a:p>
            <a:pPr eaLnBrk="1" hangingPunct="1"/>
            <a:endParaRPr lang="en-GB" altLang="en-US" dirty="0"/>
          </a:p>
          <a:p>
            <a:pPr eaLnBrk="1" hangingPunct="1"/>
            <a:r>
              <a:rPr lang="en-GB" altLang="en-US" dirty="0"/>
              <a:t>Each kg of body fat contains approx. 7700 kcals of energy.</a:t>
            </a:r>
          </a:p>
          <a:p>
            <a:pPr eaLnBrk="1" hangingPunct="1"/>
            <a:endParaRPr lang="en-GB" altLang="en-US" dirty="0"/>
          </a:p>
          <a:p>
            <a:pPr eaLnBrk="1" hangingPunct="1"/>
            <a:r>
              <a:rPr lang="en-GB" altLang="en-US" dirty="0"/>
              <a:t>Advisable to limit calorific deficit to 500kcals/day</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endParaRPr lang="en-GB" altLang="en-US" dirty="0"/>
          </a:p>
        </p:txBody>
      </p:sp>
      <p:sp>
        <p:nvSpPr>
          <p:cNvPr id="3" name="TextBox 2">
            <a:extLst>
              <a:ext uri="{FF2B5EF4-FFF2-40B4-BE49-F238E27FC236}">
                <a16:creationId xmlns:a16="http://schemas.microsoft.com/office/drawing/2014/main" id="{EE1C1A1C-ECB3-5952-6EF0-1224A1992064}"/>
              </a:ext>
            </a:extLst>
          </p:cNvPr>
          <p:cNvSpPr txBox="1"/>
          <p:nvPr/>
        </p:nvSpPr>
        <p:spPr>
          <a:xfrm>
            <a:off x="111459" y="5844698"/>
            <a:ext cx="8637005" cy="738664"/>
          </a:xfrm>
          <a:prstGeom prst="rect">
            <a:avLst/>
          </a:prstGeom>
          <a:noFill/>
        </p:spPr>
        <p:txBody>
          <a:bodyPr wrap="square">
            <a:spAutoFit/>
          </a:bodyPr>
          <a:lstStyle/>
          <a:p>
            <a:r>
              <a:rPr lang="en-GB" sz="1400" b="0" i="0" dirty="0">
                <a:solidFill>
                  <a:srgbClr val="FF0000"/>
                </a:solidFill>
                <a:effectLst/>
                <a:latin typeface="Arial" panose="020B0604020202020204" pitchFamily="34" charset="0"/>
              </a:rPr>
              <a:t>Jenner, S. L., Buckley, G. L., </a:t>
            </a:r>
            <a:r>
              <a:rPr lang="en-GB" sz="1400" b="0" i="0" dirty="0" err="1">
                <a:solidFill>
                  <a:srgbClr val="FF0000"/>
                </a:solidFill>
                <a:effectLst/>
                <a:latin typeface="Arial" panose="020B0604020202020204" pitchFamily="34" charset="0"/>
              </a:rPr>
              <a:t>Belski</a:t>
            </a:r>
            <a:r>
              <a:rPr lang="en-GB" sz="1400" b="0" i="0" dirty="0">
                <a:solidFill>
                  <a:srgbClr val="FF0000"/>
                </a:solidFill>
                <a:effectLst/>
                <a:latin typeface="Arial" panose="020B0604020202020204" pitchFamily="34" charset="0"/>
              </a:rPr>
              <a:t>, R., Devlin, B. L., &amp; Forsyth, A. K. (2019). Dietary intakes of professional and semi-professional team sport athletes do not meet sport nutrition recommendations—a systematic literature review. </a:t>
            </a:r>
            <a:r>
              <a:rPr lang="en-GB" sz="1400" b="0" i="1" dirty="0">
                <a:solidFill>
                  <a:srgbClr val="FF0000"/>
                </a:solidFill>
                <a:effectLst/>
                <a:latin typeface="Arial" panose="020B0604020202020204" pitchFamily="34" charset="0"/>
              </a:rPr>
              <a:t>Nutrients</a:t>
            </a:r>
            <a:r>
              <a:rPr lang="en-GB" sz="1400" b="0" i="0" dirty="0">
                <a:solidFill>
                  <a:srgbClr val="FF0000"/>
                </a:solidFill>
                <a:effectLst/>
                <a:latin typeface="Arial" panose="020B0604020202020204" pitchFamily="34" charset="0"/>
              </a:rPr>
              <a:t>, </a:t>
            </a:r>
            <a:r>
              <a:rPr lang="en-GB" sz="1400" b="0" i="1" dirty="0">
                <a:solidFill>
                  <a:srgbClr val="FF0000"/>
                </a:solidFill>
                <a:effectLst/>
                <a:latin typeface="Arial" panose="020B0604020202020204" pitchFamily="34" charset="0"/>
              </a:rPr>
              <a:t>11</a:t>
            </a:r>
            <a:r>
              <a:rPr lang="en-GB" sz="1400" b="0" i="0" dirty="0">
                <a:solidFill>
                  <a:srgbClr val="FF0000"/>
                </a:solidFill>
                <a:effectLst/>
                <a:latin typeface="Arial" panose="020B0604020202020204" pitchFamily="34" charset="0"/>
              </a:rPr>
              <a:t>(5), 1160.</a:t>
            </a:r>
            <a:endParaRPr lang="en-GB" sz="1400" dirty="0">
              <a:solidFill>
                <a:srgbClr val="FF0000"/>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EEF3DEE5-5AED-43E9-761F-14996C2306EC}"/>
              </a:ext>
            </a:extLst>
          </p:cNvPr>
          <p:cNvSpPr>
            <a:spLocks noGrp="1" noChangeArrowheads="1"/>
          </p:cNvSpPr>
          <p:nvPr>
            <p:ph type="title"/>
          </p:nvPr>
        </p:nvSpPr>
        <p:spPr>
          <a:xfrm>
            <a:off x="457200" y="274638"/>
            <a:ext cx="8229600" cy="490537"/>
          </a:xfrm>
        </p:spPr>
        <p:txBody>
          <a:bodyPr rtlCol="0">
            <a:normAutofit fontScale="90000"/>
          </a:bodyPr>
          <a:lstStyle/>
          <a:p>
            <a:pPr eaLnBrk="1" fontAlgn="auto" hangingPunct="1">
              <a:spcAft>
                <a:spcPts val="0"/>
              </a:spcAft>
              <a:defRPr/>
            </a:pPr>
            <a:r>
              <a:rPr lang="en-GB" altLang="en-US" dirty="0"/>
              <a:t>Weight Loss Calculations</a:t>
            </a:r>
          </a:p>
        </p:txBody>
      </p:sp>
      <p:sp>
        <p:nvSpPr>
          <p:cNvPr id="53251" name="Rectangle 3">
            <a:extLst>
              <a:ext uri="{FF2B5EF4-FFF2-40B4-BE49-F238E27FC236}">
                <a16:creationId xmlns:a16="http://schemas.microsoft.com/office/drawing/2014/main" id="{CDCB7204-D6E1-ADD1-A34F-AC0C60D61036}"/>
              </a:ext>
            </a:extLst>
          </p:cNvPr>
          <p:cNvSpPr>
            <a:spLocks noGrp="1" noChangeArrowheads="1"/>
          </p:cNvSpPr>
          <p:nvPr>
            <p:ph idx="1"/>
          </p:nvPr>
        </p:nvSpPr>
        <p:spPr>
          <a:xfrm>
            <a:off x="250825" y="908050"/>
            <a:ext cx="8226425" cy="5616575"/>
          </a:xfrm>
        </p:spPr>
        <p:txBody>
          <a:bodyPr rtlCol="0">
            <a:normAutofit/>
          </a:bodyPr>
          <a:lstStyle/>
          <a:p>
            <a:pPr eaLnBrk="1" fontAlgn="auto" hangingPunct="1">
              <a:spcAft>
                <a:spcPts val="0"/>
              </a:spcAft>
              <a:buFont typeface="Wingdings" pitchFamily="2" charset="2"/>
              <a:buNone/>
              <a:defRPr/>
            </a:pPr>
            <a:r>
              <a:rPr lang="en-US" altLang="en-US" sz="2000" dirty="0"/>
              <a:t>Target weight = Lean mass + [fat mass x (desired % fat / actual % fat)]</a:t>
            </a:r>
          </a:p>
          <a:p>
            <a:pPr eaLnBrk="1" fontAlgn="auto" hangingPunct="1">
              <a:spcAft>
                <a:spcPts val="0"/>
              </a:spcAft>
              <a:buFont typeface="Wingdings" pitchFamily="2" charset="2"/>
              <a:buNone/>
              <a:defRPr/>
            </a:pPr>
            <a:endParaRPr lang="en-US" altLang="en-US" sz="2000" dirty="0"/>
          </a:p>
          <a:p>
            <a:pPr eaLnBrk="1" fontAlgn="auto" hangingPunct="1">
              <a:spcAft>
                <a:spcPts val="0"/>
              </a:spcAft>
              <a:buFont typeface="Wingdings" pitchFamily="2" charset="2"/>
              <a:buNone/>
              <a:defRPr/>
            </a:pPr>
            <a:r>
              <a:rPr lang="en-US" altLang="en-US" sz="2000" dirty="0"/>
              <a:t>Therefore, if a 40 yr. old male weighs </a:t>
            </a:r>
            <a:r>
              <a:rPr lang="en-US" altLang="en-US" sz="2000" dirty="0">
                <a:solidFill>
                  <a:srgbClr val="0070C0"/>
                </a:solidFill>
              </a:rPr>
              <a:t>80kg </a:t>
            </a:r>
            <a:r>
              <a:rPr lang="en-US" altLang="en-US" sz="2000" dirty="0"/>
              <a:t>and has </a:t>
            </a:r>
            <a:r>
              <a:rPr lang="en-US" altLang="en-US" sz="2000" dirty="0">
                <a:solidFill>
                  <a:srgbClr val="FF0000"/>
                </a:solidFill>
              </a:rPr>
              <a:t>28%</a:t>
            </a:r>
            <a:r>
              <a:rPr lang="en-US" altLang="en-US" sz="2000" dirty="0"/>
              <a:t> fat then;</a:t>
            </a:r>
          </a:p>
          <a:p>
            <a:pPr eaLnBrk="1" fontAlgn="auto" hangingPunct="1">
              <a:spcAft>
                <a:spcPts val="0"/>
              </a:spcAft>
              <a:buFont typeface="Wingdings" pitchFamily="2" charset="2"/>
              <a:buNone/>
              <a:defRPr/>
            </a:pPr>
            <a:endParaRPr lang="en-US" altLang="en-US" sz="2000" dirty="0"/>
          </a:p>
          <a:p>
            <a:pPr algn="ctr" eaLnBrk="1" fontAlgn="auto" hangingPunct="1">
              <a:spcAft>
                <a:spcPts val="0"/>
              </a:spcAft>
              <a:buFont typeface="Wingdings" pitchFamily="2" charset="2"/>
              <a:buNone/>
              <a:defRPr/>
            </a:pPr>
            <a:r>
              <a:rPr lang="en-US" altLang="en-US" sz="2000" dirty="0">
                <a:solidFill>
                  <a:srgbClr val="663300"/>
                </a:solidFill>
              </a:rPr>
              <a:t>Fat Free weight is 57.6kg</a:t>
            </a:r>
            <a:r>
              <a:rPr lang="en-US" altLang="en-US" sz="2000" dirty="0"/>
              <a:t> and </a:t>
            </a:r>
            <a:r>
              <a:rPr lang="en-US" altLang="en-US" sz="2000" dirty="0">
                <a:solidFill>
                  <a:srgbClr val="0070C0"/>
                </a:solidFill>
              </a:rPr>
              <a:t>fat weight is 22.4kg</a:t>
            </a:r>
          </a:p>
          <a:p>
            <a:pPr eaLnBrk="1" fontAlgn="auto" hangingPunct="1">
              <a:spcAft>
                <a:spcPts val="0"/>
              </a:spcAft>
              <a:buFont typeface="Wingdings" pitchFamily="2" charset="2"/>
              <a:buNone/>
              <a:defRPr/>
            </a:pPr>
            <a:r>
              <a:rPr lang="en-GB" altLang="en-US" sz="2000" dirty="0"/>
              <a:t> </a:t>
            </a:r>
          </a:p>
          <a:p>
            <a:pPr eaLnBrk="1" fontAlgn="auto" hangingPunct="1">
              <a:spcAft>
                <a:spcPts val="0"/>
              </a:spcAft>
              <a:buFont typeface="Wingdings" pitchFamily="2" charset="2"/>
              <a:buNone/>
              <a:defRPr/>
            </a:pPr>
            <a:r>
              <a:rPr lang="en-GB" altLang="en-US" sz="2000" dirty="0"/>
              <a:t>If the recommended % fat is 20% then;</a:t>
            </a:r>
          </a:p>
          <a:p>
            <a:pPr eaLnBrk="1" fontAlgn="auto" hangingPunct="1">
              <a:spcAft>
                <a:spcPts val="0"/>
              </a:spcAft>
              <a:buFont typeface="Wingdings" pitchFamily="2" charset="2"/>
              <a:buNone/>
              <a:defRPr/>
            </a:pPr>
            <a:endParaRPr lang="en-GB" altLang="en-US" sz="2000" dirty="0"/>
          </a:p>
          <a:p>
            <a:pPr eaLnBrk="1" fontAlgn="auto" hangingPunct="1">
              <a:spcAft>
                <a:spcPts val="0"/>
              </a:spcAft>
              <a:buFont typeface="Wingdings" pitchFamily="2" charset="2"/>
              <a:buNone/>
              <a:defRPr/>
            </a:pPr>
            <a:r>
              <a:rPr lang="en-GB" altLang="en-US" sz="2000" dirty="0"/>
              <a:t>Desired fat weight = 22.4 x (20%/28%) = 16kg and </a:t>
            </a:r>
            <a:r>
              <a:rPr lang="en-GB" altLang="en-US" sz="2000" dirty="0">
                <a:solidFill>
                  <a:srgbClr val="FF3300"/>
                </a:solidFill>
              </a:rPr>
              <a:t>fat loss = 6.4 kg</a:t>
            </a:r>
          </a:p>
          <a:p>
            <a:pPr algn="ctr" eaLnBrk="1" fontAlgn="auto" hangingPunct="1">
              <a:spcAft>
                <a:spcPts val="0"/>
              </a:spcAft>
              <a:buFont typeface="Wingdings" pitchFamily="2" charset="2"/>
              <a:buNone/>
              <a:defRPr/>
            </a:pPr>
            <a:r>
              <a:rPr lang="en-GB" altLang="en-US" sz="2000" dirty="0">
                <a:solidFill>
                  <a:srgbClr val="0070C0"/>
                </a:solidFill>
              </a:rPr>
              <a:t>(Total weight  x %fat loss required i.e. 80kg x 0.08 = 6.4kg) </a:t>
            </a:r>
          </a:p>
          <a:p>
            <a:pPr eaLnBrk="1" fontAlgn="auto" hangingPunct="1">
              <a:spcAft>
                <a:spcPts val="0"/>
              </a:spcAft>
              <a:buFont typeface="Wingdings" pitchFamily="2" charset="2"/>
              <a:buNone/>
              <a:defRPr/>
            </a:pPr>
            <a:endParaRPr lang="en-GB" altLang="en-US" sz="2000" dirty="0"/>
          </a:p>
          <a:p>
            <a:pPr eaLnBrk="1" fontAlgn="auto" hangingPunct="1">
              <a:spcAft>
                <a:spcPts val="0"/>
              </a:spcAft>
              <a:buFont typeface="Wingdings" pitchFamily="2" charset="2"/>
              <a:buNone/>
              <a:defRPr/>
            </a:pPr>
            <a:r>
              <a:rPr lang="en-GB" altLang="en-US" sz="2000" dirty="0"/>
              <a:t>Target weight is therefore  57.6kg + 16kg = </a:t>
            </a:r>
            <a:r>
              <a:rPr lang="en-GB" altLang="en-US" sz="2000" dirty="0">
                <a:solidFill>
                  <a:srgbClr val="66FF33"/>
                </a:solidFill>
              </a:rPr>
              <a:t>73.6kg</a:t>
            </a:r>
            <a:endParaRPr lang="en-GB" altLang="en-US" sz="2000" dirty="0"/>
          </a:p>
          <a:p>
            <a:pPr eaLnBrk="1" fontAlgn="auto" hangingPunct="1">
              <a:spcAft>
                <a:spcPts val="0"/>
              </a:spcAft>
              <a:buFont typeface="Wingdings" pitchFamily="2" charset="2"/>
              <a:buNone/>
              <a:defRPr/>
            </a:pPr>
            <a:endParaRPr lang="en-GB" altLang="en-US" sz="2000" dirty="0"/>
          </a:p>
          <a:p>
            <a:pPr algn="ctr" eaLnBrk="1" fontAlgn="auto" hangingPunct="1">
              <a:spcAft>
                <a:spcPts val="0"/>
              </a:spcAft>
              <a:buFont typeface="Wingdings" pitchFamily="2" charset="2"/>
              <a:buNone/>
              <a:defRPr/>
            </a:pPr>
            <a:r>
              <a:rPr lang="en-GB" altLang="en-US" sz="2000" b="1" dirty="0">
                <a:solidFill>
                  <a:srgbClr val="7030A0"/>
                </a:solidFill>
                <a:effectLst>
                  <a:outerShdw blurRad="38100" dist="38100" dir="2700000" algn="tl">
                    <a:srgbClr val="FFFFFF"/>
                  </a:outerShdw>
                </a:effectLst>
              </a:rPr>
              <a:t>6.4kg equates to approx. 46080kcals. So at a constant deficit of </a:t>
            </a:r>
          </a:p>
          <a:p>
            <a:pPr algn="ctr" eaLnBrk="1" fontAlgn="auto" hangingPunct="1">
              <a:spcAft>
                <a:spcPts val="0"/>
              </a:spcAft>
              <a:buFont typeface="Wingdings" pitchFamily="2" charset="2"/>
              <a:buNone/>
              <a:defRPr/>
            </a:pPr>
            <a:r>
              <a:rPr lang="en-GB" altLang="en-US" sz="2000" b="1" dirty="0">
                <a:solidFill>
                  <a:srgbClr val="7030A0"/>
                </a:solidFill>
                <a:effectLst>
                  <a:outerShdw blurRad="38100" dist="38100" dir="2700000" algn="tl">
                    <a:srgbClr val="FFFFFF"/>
                  </a:outerShdw>
                </a:effectLst>
              </a:rPr>
              <a:t>500kcals/day weight loss can be achieved in 93 days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1BC15E95-F588-FDD3-9FBF-F9461EBEEE33}"/>
              </a:ext>
            </a:extLst>
          </p:cNvPr>
          <p:cNvSpPr>
            <a:spLocks noGrp="1"/>
          </p:cNvSpPr>
          <p:nvPr>
            <p:ph type="title"/>
          </p:nvPr>
        </p:nvSpPr>
        <p:spPr/>
        <p:txBody>
          <a:bodyPr/>
          <a:lstStyle/>
          <a:p>
            <a:r>
              <a:rPr lang="en-GB" altLang="en-US" sz="2800">
                <a:latin typeface="Arial" panose="020B0604020202020204" pitchFamily="34" charset="0"/>
              </a:rPr>
              <a:t>Energy compensation and adiposity in human</a:t>
            </a:r>
            <a:endParaRPr lang="en-GB" altLang="en-US"/>
          </a:p>
        </p:txBody>
      </p:sp>
      <p:sp>
        <p:nvSpPr>
          <p:cNvPr id="41987" name="Content Placeholder 2">
            <a:extLst>
              <a:ext uri="{FF2B5EF4-FFF2-40B4-BE49-F238E27FC236}">
                <a16:creationId xmlns:a16="http://schemas.microsoft.com/office/drawing/2014/main" id="{B1D64F8F-3BAD-16CF-7BF5-D4647CE667CE}"/>
              </a:ext>
            </a:extLst>
          </p:cNvPr>
          <p:cNvSpPr>
            <a:spLocks noGrp="1"/>
          </p:cNvSpPr>
          <p:nvPr>
            <p:ph idx="1"/>
          </p:nvPr>
        </p:nvSpPr>
        <p:spPr>
          <a:xfrm>
            <a:off x="457200" y="1628775"/>
            <a:ext cx="8229600" cy="4525963"/>
          </a:xfrm>
        </p:spPr>
        <p:txBody>
          <a:bodyPr/>
          <a:lstStyle/>
          <a:p>
            <a:pPr marL="0" indent="0" algn="ctr">
              <a:buFont typeface="Arial" panose="020B0604020202020204" pitchFamily="34" charset="0"/>
              <a:buNone/>
            </a:pPr>
            <a:r>
              <a:rPr lang="en-GB" altLang="en-US" sz="1600">
                <a:solidFill>
                  <a:srgbClr val="FF0000"/>
                </a:solidFill>
              </a:rPr>
              <a:t> </a:t>
            </a:r>
            <a:r>
              <a:rPr lang="en-GB" altLang="en-US" sz="2000" b="1">
                <a:solidFill>
                  <a:srgbClr val="FF0000"/>
                </a:solidFill>
              </a:rPr>
              <a:t>the difference between expected weight loss (based on exercise energy expenditure) and changes in fat and fat-free mass (DXA)</a:t>
            </a:r>
            <a:r>
              <a:rPr lang="en-GB" altLang="en-US" sz="2000">
                <a:solidFill>
                  <a:srgbClr val="FF0000"/>
                </a:solidFill>
              </a:rPr>
              <a:t>.</a:t>
            </a:r>
            <a:endParaRPr lang="en-GB" altLang="en-US" sz="2800">
              <a:solidFill>
                <a:srgbClr val="FF0000"/>
              </a:solidFill>
            </a:endParaRPr>
          </a:p>
          <a:p>
            <a:pPr marL="0" indent="0">
              <a:buFont typeface="Arial" panose="020B0604020202020204" pitchFamily="34" charset="0"/>
              <a:buNone/>
            </a:pPr>
            <a:endParaRPr lang="en-GB" altLang="en-US" sz="1600">
              <a:solidFill>
                <a:srgbClr val="222222"/>
              </a:solidFill>
              <a:latin typeface="Arial" panose="020B0604020202020204" pitchFamily="34" charset="0"/>
            </a:endParaRPr>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t>Humans living typical modern lives—not undertaking exceptional levels of activity or experiencing chronic food shortages—exhibit a fairly strong compensation between the energy they expend on activity and that expended on basal metabolic processes; over the long term, more than a quarter of the extra calories burned by people during activity do not translate into extra calories expended that day</a:t>
            </a:r>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t>As we get fatter, our body might compensate more strongly for the calories burned during activity by reduce basal energy expenditure, making losing fat progressively more difficult.</a:t>
            </a:r>
            <a:r>
              <a:rPr lang="en-GB" altLang="en-US" sz="1600">
                <a:solidFill>
                  <a:srgbClr val="222222"/>
                </a:solidFill>
                <a:latin typeface="Arial" panose="020B0604020202020204" pitchFamily="34" charset="0"/>
              </a:rPr>
              <a:t> </a:t>
            </a:r>
          </a:p>
          <a:p>
            <a:pPr marL="0" indent="0">
              <a:buFont typeface="Arial" panose="020B0604020202020204" pitchFamily="34" charset="0"/>
              <a:buNone/>
            </a:pPr>
            <a:endParaRPr lang="en-GB" altLang="en-US" sz="1600">
              <a:solidFill>
                <a:srgbClr val="222222"/>
              </a:solidFill>
              <a:latin typeface="Arial" panose="020B0604020202020204" pitchFamily="34" charset="0"/>
            </a:endParaRPr>
          </a:p>
          <a:p>
            <a:pPr marL="0" indent="0">
              <a:buFont typeface="Arial" panose="020B0604020202020204" pitchFamily="34" charset="0"/>
              <a:buNone/>
            </a:pPr>
            <a:r>
              <a:rPr lang="en-GB" altLang="en-US" sz="1600">
                <a:solidFill>
                  <a:srgbClr val="222222"/>
                </a:solidFill>
                <a:latin typeface="Arial" panose="020B0604020202020204" pitchFamily="34" charset="0"/>
              </a:rPr>
              <a:t>The internal processes of energy metabolism become more energy efficient by up to 25%.</a:t>
            </a:r>
          </a:p>
          <a:p>
            <a:pPr marL="0" indent="0">
              <a:buFont typeface="Arial" panose="020B0604020202020204" pitchFamily="34" charset="0"/>
              <a:buNone/>
            </a:pPr>
            <a:endParaRPr lang="en-GB" altLang="en-US" sz="1600">
              <a:solidFill>
                <a:srgbClr val="222222"/>
              </a:solidFill>
              <a:latin typeface="Arial" panose="020B0604020202020204" pitchFamily="34" charset="0"/>
            </a:endParaRPr>
          </a:p>
          <a:p>
            <a:pPr marL="0" indent="0">
              <a:buFont typeface="Arial" panose="020B0604020202020204" pitchFamily="34" charset="0"/>
              <a:buNone/>
            </a:pPr>
            <a:r>
              <a:rPr lang="en-GB" altLang="en-US" sz="1100" i="1">
                <a:solidFill>
                  <a:srgbClr val="222222"/>
                </a:solidFill>
                <a:latin typeface="Arial" panose="020B0604020202020204" pitchFamily="34" charset="0"/>
              </a:rPr>
              <a:t>Careau, V., Halsey, L. G., Pontzer, H., Ainslie, P. N., Andersen, L. F., Anderson, L. J., ... &amp; Speakman, J. R. (2021). Energy compensation and adiposity in humans. Current Biology, 31(20), 4659-4666.</a:t>
            </a:r>
          </a:p>
          <a:p>
            <a:pPr marL="0" indent="0">
              <a:buFont typeface="Arial" panose="020B0604020202020204" pitchFamily="34" charset="0"/>
              <a:buNone/>
            </a:pPr>
            <a:endParaRPr lang="en-GB" altLang="en-US" sz="16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DBDCE0C-8E7D-DDDB-5225-C8236FED9A5D}"/>
              </a:ext>
            </a:extLst>
          </p:cNvPr>
          <p:cNvSpPr>
            <a:spLocks noGrp="1"/>
          </p:cNvSpPr>
          <p:nvPr>
            <p:ph type="title"/>
          </p:nvPr>
        </p:nvSpPr>
        <p:spPr/>
        <p:txBody>
          <a:bodyPr/>
          <a:lstStyle/>
          <a:p>
            <a:r>
              <a:rPr lang="en-GB" altLang="en-US"/>
              <a:t>Public Health Implications</a:t>
            </a:r>
          </a:p>
        </p:txBody>
      </p:sp>
      <p:sp>
        <p:nvSpPr>
          <p:cNvPr id="43011" name="Content Placeholder 2">
            <a:extLst>
              <a:ext uri="{FF2B5EF4-FFF2-40B4-BE49-F238E27FC236}">
                <a16:creationId xmlns:a16="http://schemas.microsoft.com/office/drawing/2014/main" id="{228D5D80-1446-8D72-0D59-5AF250B555E1}"/>
              </a:ext>
            </a:extLst>
          </p:cNvPr>
          <p:cNvSpPr>
            <a:spLocks noGrp="1"/>
          </p:cNvSpPr>
          <p:nvPr>
            <p:ph idx="1"/>
          </p:nvPr>
        </p:nvSpPr>
        <p:spPr/>
        <p:txBody>
          <a:bodyPr/>
          <a:lstStyle/>
          <a:p>
            <a:pPr marL="0" indent="0">
              <a:buFont typeface="Arial" panose="020B0604020202020204" pitchFamily="34" charset="0"/>
              <a:buNone/>
            </a:pPr>
            <a:r>
              <a:rPr lang="en-GB" altLang="en-US" sz="2800"/>
              <a:t>Energy deficits that result in weight / fat loss during the initial stages of activity / diet may not work in the medium to long term.</a:t>
            </a:r>
          </a:p>
          <a:p>
            <a:pPr marL="0" indent="0">
              <a:buFont typeface="Arial" panose="020B0604020202020204" pitchFamily="34" charset="0"/>
              <a:buNone/>
            </a:pPr>
            <a:endParaRPr lang="en-GB" altLang="en-US" sz="2800"/>
          </a:p>
          <a:p>
            <a:pPr marL="0" indent="0">
              <a:buFont typeface="Arial" panose="020B0604020202020204" pitchFamily="34" charset="0"/>
              <a:buNone/>
            </a:pPr>
            <a:r>
              <a:rPr lang="en-GB" altLang="en-US" sz="2800"/>
              <a:t>As fat loss progresses increased energy deficit between Energy in and Energy out are needed.</a:t>
            </a:r>
          </a:p>
          <a:p>
            <a:pPr marL="0" indent="0">
              <a:buFont typeface="Arial" panose="020B0604020202020204" pitchFamily="34" charset="0"/>
              <a:buNone/>
            </a:pPr>
            <a:endParaRPr lang="en-GB" altLang="en-US" sz="2800"/>
          </a:p>
          <a:p>
            <a:pPr marL="0" indent="0">
              <a:buFont typeface="Arial" panose="020B0604020202020204" pitchFamily="34" charset="0"/>
              <a:buNone/>
            </a:pPr>
            <a:r>
              <a:rPr lang="en-GB" altLang="en-US" sz="2400">
                <a:solidFill>
                  <a:srgbClr val="FF0000"/>
                </a:solidFill>
              </a:rPr>
              <a:t>Early stages		- 500kcal deficit planned</a:t>
            </a:r>
          </a:p>
          <a:p>
            <a:pPr marL="0" indent="0">
              <a:buFont typeface="Arial" panose="020B0604020202020204" pitchFamily="34" charset="0"/>
              <a:buNone/>
            </a:pPr>
            <a:r>
              <a:rPr lang="en-GB" altLang="en-US" sz="2400">
                <a:solidFill>
                  <a:srgbClr val="FF0000"/>
                </a:solidFill>
              </a:rPr>
              <a:t>Moderate strategies 	- 700kcal deficits planned</a:t>
            </a:r>
          </a:p>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0F4C7-1C20-918A-85D4-618C0108BBD5}"/>
              </a:ext>
            </a:extLst>
          </p:cNvPr>
          <p:cNvSpPr>
            <a:spLocks noGrp="1"/>
          </p:cNvSpPr>
          <p:nvPr>
            <p:ph type="title"/>
          </p:nvPr>
        </p:nvSpPr>
        <p:spPr>
          <a:xfrm>
            <a:off x="457200" y="274638"/>
            <a:ext cx="8229600" cy="706090"/>
          </a:xfrm>
        </p:spPr>
        <p:txBody>
          <a:bodyPr/>
          <a:lstStyle/>
          <a:p>
            <a:r>
              <a:rPr lang="en-GB" dirty="0"/>
              <a:t>Dietary Strategies for weight loss</a:t>
            </a:r>
          </a:p>
        </p:txBody>
      </p:sp>
      <p:sp>
        <p:nvSpPr>
          <p:cNvPr id="3" name="Content Placeholder 2">
            <a:extLst>
              <a:ext uri="{FF2B5EF4-FFF2-40B4-BE49-F238E27FC236}">
                <a16:creationId xmlns:a16="http://schemas.microsoft.com/office/drawing/2014/main" id="{DC268B37-98B6-8322-63AA-59101BC7300B}"/>
              </a:ext>
            </a:extLst>
          </p:cNvPr>
          <p:cNvSpPr>
            <a:spLocks noGrp="1"/>
          </p:cNvSpPr>
          <p:nvPr>
            <p:ph idx="1"/>
          </p:nvPr>
        </p:nvSpPr>
        <p:spPr>
          <a:xfrm>
            <a:off x="395536" y="2132856"/>
            <a:ext cx="8229600" cy="4597971"/>
          </a:xfrm>
        </p:spPr>
        <p:txBody>
          <a:bodyPr/>
          <a:lstStyle/>
          <a:p>
            <a:pPr marL="0" indent="0">
              <a:lnSpc>
                <a:spcPct val="150000"/>
              </a:lnSpc>
              <a:buNone/>
            </a:pPr>
            <a:r>
              <a:rPr lang="en-GB" sz="1800" dirty="0"/>
              <a:t>Used for rapid weight loss (1 - 2.5kg week).</a:t>
            </a:r>
          </a:p>
          <a:p>
            <a:pPr marL="0" indent="0">
              <a:lnSpc>
                <a:spcPct val="150000"/>
              </a:lnSpc>
              <a:buNone/>
            </a:pPr>
            <a:r>
              <a:rPr lang="en-GB" sz="1800" dirty="0"/>
              <a:t>Typically liquid based that replaces all foods for 8-12 week.</a:t>
            </a:r>
          </a:p>
          <a:p>
            <a:pPr marL="0" indent="0">
              <a:lnSpc>
                <a:spcPct val="150000"/>
              </a:lnSpc>
              <a:buNone/>
            </a:pPr>
            <a:r>
              <a:rPr lang="en-GB" sz="1800" dirty="0"/>
              <a:t>Supplemented by a wide range of nutrients.</a:t>
            </a:r>
          </a:p>
          <a:p>
            <a:pPr marL="0" indent="0">
              <a:lnSpc>
                <a:spcPct val="150000"/>
              </a:lnSpc>
              <a:buNone/>
            </a:pPr>
            <a:endParaRPr lang="en-GB" sz="1800" dirty="0"/>
          </a:p>
          <a:p>
            <a:pPr>
              <a:lnSpc>
                <a:spcPct val="150000"/>
              </a:lnSpc>
            </a:pPr>
            <a:r>
              <a:rPr lang="en-GB" sz="1800" dirty="0"/>
              <a:t>70-100 g/day protein</a:t>
            </a:r>
          </a:p>
          <a:p>
            <a:pPr>
              <a:lnSpc>
                <a:spcPct val="150000"/>
              </a:lnSpc>
            </a:pPr>
            <a:r>
              <a:rPr lang="en-GB" sz="1800" dirty="0"/>
              <a:t>15 g/day fat</a:t>
            </a:r>
          </a:p>
          <a:p>
            <a:pPr>
              <a:lnSpc>
                <a:spcPct val="150000"/>
              </a:lnSpc>
            </a:pPr>
            <a:r>
              <a:rPr lang="en-GB" sz="1800" dirty="0"/>
              <a:t>30-80 g/day carbohydrates</a:t>
            </a:r>
          </a:p>
          <a:p>
            <a:pPr marL="0" indent="0">
              <a:lnSpc>
                <a:spcPct val="150000"/>
              </a:lnSpc>
              <a:buNone/>
            </a:pPr>
            <a:r>
              <a:rPr lang="en-GB" sz="1800" dirty="0"/>
              <a:t>Resistance training preserves lean muscle mass.</a:t>
            </a:r>
          </a:p>
          <a:p>
            <a:pPr marL="0" indent="0">
              <a:buNone/>
            </a:pPr>
            <a:r>
              <a:rPr lang="en-GB" sz="1800" dirty="0"/>
              <a:t>Long term weight loss no better than low energy diets and can have health consequences</a:t>
            </a:r>
          </a:p>
          <a:p>
            <a:pPr marL="0" indent="0">
              <a:buNone/>
            </a:pPr>
            <a:endParaRPr lang="en-GB" dirty="0"/>
          </a:p>
          <a:p>
            <a:endParaRPr lang="en-GB" dirty="0"/>
          </a:p>
        </p:txBody>
      </p:sp>
      <p:sp>
        <p:nvSpPr>
          <p:cNvPr id="4" name="Text Placeholder 3">
            <a:extLst>
              <a:ext uri="{FF2B5EF4-FFF2-40B4-BE49-F238E27FC236}">
                <a16:creationId xmlns:a16="http://schemas.microsoft.com/office/drawing/2014/main" id="{9DE3E0CB-E0E3-D355-EE85-23FEF2B792F8}"/>
              </a:ext>
            </a:extLst>
          </p:cNvPr>
          <p:cNvSpPr>
            <a:spLocks noGrp="1"/>
          </p:cNvSpPr>
          <p:nvPr>
            <p:ph type="body" idx="4294967295"/>
          </p:nvPr>
        </p:nvSpPr>
        <p:spPr>
          <a:xfrm>
            <a:off x="421974" y="1052736"/>
            <a:ext cx="8100392" cy="639762"/>
          </a:xfrm>
        </p:spPr>
        <p:txBody>
          <a:bodyPr/>
          <a:lstStyle/>
          <a:p>
            <a:r>
              <a:rPr lang="en-GB" sz="2400" dirty="0">
                <a:solidFill>
                  <a:srgbClr val="FF0000"/>
                </a:solidFill>
              </a:rPr>
              <a:t>Very low energy 400-800 kcal / day diets</a:t>
            </a:r>
          </a:p>
          <a:p>
            <a:r>
              <a:rPr lang="en-GB" sz="2400" dirty="0">
                <a:solidFill>
                  <a:srgbClr val="FF0000"/>
                </a:solidFill>
              </a:rPr>
              <a:t>Low energy diets 800-1200 kcals / day  </a:t>
            </a:r>
          </a:p>
          <a:p>
            <a:pPr marL="0" indent="0" algn="ctr">
              <a:buNone/>
            </a:pPr>
            <a:r>
              <a:rPr lang="en-GB" dirty="0"/>
              <a:t>.</a:t>
            </a:r>
          </a:p>
        </p:txBody>
      </p:sp>
    </p:spTree>
    <p:extLst>
      <p:ext uri="{BB962C8B-B14F-4D97-AF65-F5344CB8AC3E}">
        <p14:creationId xmlns:p14="http://schemas.microsoft.com/office/powerpoint/2010/main" val="24868346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45F5-7FDA-30C4-1CFD-55A340376786}"/>
              </a:ext>
            </a:extLst>
          </p:cNvPr>
          <p:cNvSpPr>
            <a:spLocks noGrp="1"/>
          </p:cNvSpPr>
          <p:nvPr>
            <p:ph type="title"/>
          </p:nvPr>
        </p:nvSpPr>
        <p:spPr/>
        <p:txBody>
          <a:bodyPr/>
          <a:lstStyle/>
          <a:p>
            <a:r>
              <a:rPr lang="en-GB" dirty="0"/>
              <a:t>Developing lean body mass</a:t>
            </a:r>
          </a:p>
        </p:txBody>
      </p:sp>
      <p:sp>
        <p:nvSpPr>
          <p:cNvPr id="3" name="Content Placeholder 2">
            <a:extLst>
              <a:ext uri="{FF2B5EF4-FFF2-40B4-BE49-F238E27FC236}">
                <a16:creationId xmlns:a16="http://schemas.microsoft.com/office/drawing/2014/main" id="{33A25BF2-7E21-6DAA-E81D-40B573942137}"/>
              </a:ext>
            </a:extLst>
          </p:cNvPr>
          <p:cNvSpPr>
            <a:spLocks noGrp="1"/>
          </p:cNvSpPr>
          <p:nvPr>
            <p:ph idx="1"/>
          </p:nvPr>
        </p:nvSpPr>
        <p:spPr/>
        <p:txBody>
          <a:bodyPr/>
          <a:lstStyle/>
          <a:p>
            <a:pPr marL="0" indent="0">
              <a:buNone/>
            </a:pPr>
            <a:r>
              <a:rPr lang="en-GB" dirty="0"/>
              <a:t>Positive energy intake</a:t>
            </a:r>
          </a:p>
          <a:p>
            <a:pPr marL="0" indent="0">
              <a:buNone/>
            </a:pPr>
            <a:endParaRPr lang="en-GB" dirty="0"/>
          </a:p>
          <a:p>
            <a:pPr marL="0" indent="0">
              <a:buNone/>
            </a:pPr>
            <a:r>
              <a:rPr lang="en-GB" dirty="0"/>
              <a:t>Resistance training</a:t>
            </a:r>
          </a:p>
          <a:p>
            <a:pPr marL="0" indent="0">
              <a:buNone/>
            </a:pPr>
            <a:endParaRPr lang="en-GB" dirty="0"/>
          </a:p>
          <a:p>
            <a:pPr marL="0" indent="0">
              <a:buNone/>
            </a:pPr>
            <a:r>
              <a:rPr lang="en-GB"/>
              <a:t>Sufficient protein </a:t>
            </a:r>
            <a:endParaRPr lang="en-GB" dirty="0"/>
          </a:p>
          <a:p>
            <a:pPr marL="0" indent="0">
              <a:buNone/>
            </a:pPr>
            <a:endParaRPr lang="en-GB" dirty="0"/>
          </a:p>
          <a:p>
            <a:pPr marL="0" indent="0">
              <a:buNone/>
            </a:pPr>
            <a:r>
              <a:rPr lang="en-GB" dirty="0"/>
              <a:t>Keto diet? – 	</a:t>
            </a:r>
            <a:r>
              <a:rPr lang="en-GB" sz="2800" dirty="0"/>
              <a:t>reduced inflammation</a:t>
            </a:r>
          </a:p>
          <a:p>
            <a:pPr marL="0" indent="0">
              <a:buNone/>
            </a:pPr>
            <a:r>
              <a:rPr lang="en-GB" sz="2800" dirty="0"/>
              <a:t>			Improved mitochondrial biogenesis</a:t>
            </a:r>
          </a:p>
          <a:p>
            <a:pPr marL="0" indent="0">
              <a:buNone/>
            </a:pPr>
            <a:r>
              <a:rPr lang="en-GB" sz="2800" dirty="0"/>
              <a:t>			Improved hormonal balance</a:t>
            </a:r>
          </a:p>
        </p:txBody>
      </p:sp>
    </p:spTree>
    <p:extLst>
      <p:ext uri="{BB962C8B-B14F-4D97-AF65-F5344CB8AC3E}">
        <p14:creationId xmlns:p14="http://schemas.microsoft.com/office/powerpoint/2010/main" val="3509241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1282</TotalTime>
  <Words>2053</Words>
  <Application>Microsoft Office PowerPoint</Application>
  <PresentationFormat>On-screen Show (4:3)</PresentationFormat>
  <Paragraphs>495</Paragraphs>
  <Slides>35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Tahoma</vt:lpstr>
      <vt:lpstr>Times New Roman</vt:lpstr>
      <vt:lpstr>Wingdings</vt:lpstr>
      <vt:lpstr>Office Theme</vt:lpstr>
      <vt:lpstr>Body Composition</vt:lpstr>
      <vt:lpstr>Adipocytes &amp; obesity</vt:lpstr>
      <vt:lpstr>Physique</vt:lpstr>
      <vt:lpstr>Fat Storage</vt:lpstr>
      <vt:lpstr>Muscle Fibre types</vt:lpstr>
      <vt:lpstr>MEN</vt:lpstr>
      <vt:lpstr>Women</vt:lpstr>
      <vt:lpstr>Adipose Tissue</vt:lpstr>
      <vt:lpstr>White Adipose Tissue</vt:lpstr>
      <vt:lpstr>Brown Adipose Tissue</vt:lpstr>
      <vt:lpstr>Lab Assessments</vt:lpstr>
      <vt:lpstr>Field Measures</vt:lpstr>
      <vt:lpstr>WHR Measurement Technique</vt:lpstr>
      <vt:lpstr>Waist to Hip Ratio (WHR)</vt:lpstr>
      <vt:lpstr>Body Mass Index</vt:lpstr>
      <vt:lpstr>Skinfold measures</vt:lpstr>
      <vt:lpstr>Skinfold Technique</vt:lpstr>
      <vt:lpstr>Prediction Errors</vt:lpstr>
      <vt:lpstr>Accuracy </vt:lpstr>
      <vt:lpstr>Ideal Body Fat</vt:lpstr>
      <vt:lpstr>Age and Fatness</vt:lpstr>
      <vt:lpstr>% body fat measured in female athletes</vt:lpstr>
      <vt:lpstr>% body fat measured in male athletes</vt:lpstr>
      <vt:lpstr>Body Fat and Performance</vt:lpstr>
      <vt:lpstr>Body Fat and performance</vt:lpstr>
      <vt:lpstr>Disorders - leanness</vt:lpstr>
      <vt:lpstr>Excess fat</vt:lpstr>
      <vt:lpstr>Risks  Associated with low Body Fatness</vt:lpstr>
      <vt:lpstr>Managing Your Weight</vt:lpstr>
      <vt:lpstr>Recommendations for Weight / fat Loss</vt:lpstr>
      <vt:lpstr>Weight Loss Calculations</vt:lpstr>
      <vt:lpstr>Energy compensation and adiposity in human</vt:lpstr>
      <vt:lpstr>Public Health Implications</vt:lpstr>
      <vt:lpstr>Dietary Strategies for weight loss</vt:lpstr>
      <vt:lpstr>Developing lean body mass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Physique</dc:title>
  <dc:creator>IT</dc:creator>
  <cp:lastModifiedBy>David Gardner</cp:lastModifiedBy>
  <cp:revision>29</cp:revision>
  <dcterms:created xsi:type="dcterms:W3CDTF">2005-10-11T08:30:42Z</dcterms:created>
  <dcterms:modified xsi:type="dcterms:W3CDTF">2024-10-16T15:03:21Z</dcterms:modified>
</cp:coreProperties>
</file>