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65" r:id="rId2"/>
    <p:sldId id="281" r:id="rId3"/>
    <p:sldId id="282" r:id="rId4"/>
    <p:sldId id="283" r:id="rId5"/>
    <p:sldId id="284" r:id="rId6"/>
    <p:sldId id="285" r:id="rId7"/>
    <p:sldId id="286" r:id="rId8"/>
    <p:sldId id="287" r:id="rId9"/>
    <p:sldId id="288" r:id="rId10"/>
    <p:sldId id="289" r:id="rId11"/>
    <p:sldId id="290" r:id="rId12"/>
    <p:sldId id="291" r:id="rId13"/>
    <p:sldId id="292" r:id="rId14"/>
    <p:sldId id="293" r:id="rId15"/>
    <p:sldId id="306" r:id="rId16"/>
    <p:sldId id="294" r:id="rId17"/>
    <p:sldId id="295" r:id="rId18"/>
    <p:sldId id="296" r:id="rId19"/>
    <p:sldId id="297" r:id="rId20"/>
    <p:sldId id="298" r:id="rId21"/>
    <p:sldId id="300" r:id="rId22"/>
    <p:sldId id="301" r:id="rId23"/>
    <p:sldId id="302" r:id="rId24"/>
    <p:sldId id="303" r:id="rId25"/>
    <p:sldId id="304" r:id="rId26"/>
    <p:sldId id="305" r:id="rId27"/>
    <p:sldId id="299" r:id="rId28"/>
    <p:sldId id="307" r:id="rId29"/>
    <p:sldId id="308" r:id="rId30"/>
    <p:sldId id="309" r:id="rId31"/>
    <p:sldId id="31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7C1221-CD92-4413-B1E4-B1F9BFFB57F4}" v="2" dt="2021-10-14T08:38:48.058"/>
  </p1510:revLst>
</p1510:revInfo>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5" autoAdjust="0"/>
    <p:restoredTop sz="94706" autoAdjust="0"/>
  </p:normalViewPr>
  <p:slideViewPr>
    <p:cSldViewPr snapToGrid="0">
      <p:cViewPr varScale="1">
        <p:scale>
          <a:sx n="85" d="100"/>
          <a:sy n="85" d="100"/>
        </p:scale>
        <p:origin x="48" y="225"/>
      </p:cViewPr>
      <p:guideLst>
        <p:guide pos="3840"/>
        <p:guide orient="horz" pos="2160"/>
      </p:guideLst>
    </p:cSldViewPr>
  </p:slid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327C1221-CD92-4413-B1E4-B1F9BFFB57F4}"/>
    <pc:docChg chg="custSel addSld delSld modSld sldOrd">
      <pc:chgData name="Sian Turvey" userId="9a374997-2901-41ac-b51e-a8948a26085a" providerId="ADAL" clId="{327C1221-CD92-4413-B1E4-B1F9BFFB57F4}" dt="2021-10-14T08:38:48.054" v="1096"/>
      <pc:docMkLst>
        <pc:docMk/>
      </pc:docMkLst>
      <pc:sldChg chg="del">
        <pc:chgData name="Sian Turvey" userId="9a374997-2901-41ac-b51e-a8948a26085a" providerId="ADAL" clId="{327C1221-CD92-4413-B1E4-B1F9BFFB57F4}" dt="2021-09-14T08:35:30.127" v="1016" actId="47"/>
        <pc:sldMkLst>
          <pc:docMk/>
          <pc:sldMk cId="1401137450" sldId="258"/>
        </pc:sldMkLst>
      </pc:sldChg>
      <pc:sldChg chg="del">
        <pc:chgData name="Sian Turvey" userId="9a374997-2901-41ac-b51e-a8948a26085a" providerId="ADAL" clId="{327C1221-CD92-4413-B1E4-B1F9BFFB57F4}" dt="2021-09-14T08:35:31.918" v="1018" actId="47"/>
        <pc:sldMkLst>
          <pc:docMk/>
          <pc:sldMk cId="1341470884" sldId="260"/>
        </pc:sldMkLst>
      </pc:sldChg>
      <pc:sldChg chg="del">
        <pc:chgData name="Sian Turvey" userId="9a374997-2901-41ac-b51e-a8948a26085a" providerId="ADAL" clId="{327C1221-CD92-4413-B1E4-B1F9BFFB57F4}" dt="2021-09-14T08:35:32.784" v="1019" actId="47"/>
        <pc:sldMkLst>
          <pc:docMk/>
          <pc:sldMk cId="4064813429" sldId="261"/>
        </pc:sldMkLst>
      </pc:sldChg>
      <pc:sldChg chg="del">
        <pc:chgData name="Sian Turvey" userId="9a374997-2901-41ac-b51e-a8948a26085a" providerId="ADAL" clId="{327C1221-CD92-4413-B1E4-B1F9BFFB57F4}" dt="2021-09-14T08:35:33.657" v="1020" actId="47"/>
        <pc:sldMkLst>
          <pc:docMk/>
          <pc:sldMk cId="1891427728" sldId="262"/>
        </pc:sldMkLst>
      </pc:sldChg>
      <pc:sldChg chg="del">
        <pc:chgData name="Sian Turvey" userId="9a374997-2901-41ac-b51e-a8948a26085a" providerId="ADAL" clId="{327C1221-CD92-4413-B1E4-B1F9BFFB57F4}" dt="2021-09-14T08:35:35.927" v="1023" actId="47"/>
        <pc:sldMkLst>
          <pc:docMk/>
          <pc:sldMk cId="158548089" sldId="264"/>
        </pc:sldMkLst>
      </pc:sldChg>
      <pc:sldChg chg="addSp modSp mod">
        <pc:chgData name="Sian Turvey" userId="9a374997-2901-41ac-b51e-a8948a26085a" providerId="ADAL" clId="{327C1221-CD92-4413-B1E4-B1F9BFFB57F4}" dt="2021-10-14T08:38:48.054" v="1096"/>
        <pc:sldMkLst>
          <pc:docMk/>
          <pc:sldMk cId="2798809327" sldId="265"/>
        </pc:sldMkLst>
        <pc:spChg chg="mod">
          <ac:chgData name="Sian Turvey" userId="9a374997-2901-41ac-b51e-a8948a26085a" providerId="ADAL" clId="{327C1221-CD92-4413-B1E4-B1F9BFFB57F4}" dt="2021-10-13T09:01:04.628" v="1095" actId="20577"/>
          <ac:spMkLst>
            <pc:docMk/>
            <pc:sldMk cId="2798809327" sldId="265"/>
            <ac:spMk id="2" creationId="{00000000-0000-0000-0000-000000000000}"/>
          </ac:spMkLst>
        </pc:spChg>
        <pc:picChg chg="add mod">
          <ac:chgData name="Sian Turvey" userId="9a374997-2901-41ac-b51e-a8948a26085a" providerId="ADAL" clId="{327C1221-CD92-4413-B1E4-B1F9BFFB57F4}" dt="2021-10-14T08:38:48.054" v="1096"/>
          <ac:picMkLst>
            <pc:docMk/>
            <pc:sldMk cId="2798809327" sldId="265"/>
            <ac:picMk id="3" creationId="{5D33A765-B7DB-499D-B010-9B81EBE690E2}"/>
          </ac:picMkLst>
        </pc:picChg>
      </pc:sldChg>
      <pc:sldChg chg="del">
        <pc:chgData name="Sian Turvey" userId="9a374997-2901-41ac-b51e-a8948a26085a" providerId="ADAL" clId="{327C1221-CD92-4413-B1E4-B1F9BFFB57F4}" dt="2021-09-14T08:35:30.962" v="1017" actId="47"/>
        <pc:sldMkLst>
          <pc:docMk/>
          <pc:sldMk cId="1511206867" sldId="267"/>
        </pc:sldMkLst>
      </pc:sldChg>
      <pc:sldChg chg="del">
        <pc:chgData name="Sian Turvey" userId="9a374997-2901-41ac-b51e-a8948a26085a" providerId="ADAL" clId="{327C1221-CD92-4413-B1E4-B1F9BFFB57F4}" dt="2021-09-14T08:35:35.210" v="1022" actId="47"/>
        <pc:sldMkLst>
          <pc:docMk/>
          <pc:sldMk cId="180787586" sldId="269"/>
        </pc:sldMkLst>
      </pc:sldChg>
      <pc:sldChg chg="del">
        <pc:chgData name="Sian Turvey" userId="9a374997-2901-41ac-b51e-a8948a26085a" providerId="ADAL" clId="{327C1221-CD92-4413-B1E4-B1F9BFFB57F4}" dt="2021-09-14T08:35:26.442" v="1012" actId="47"/>
        <pc:sldMkLst>
          <pc:docMk/>
          <pc:sldMk cId="1495955062" sldId="273"/>
        </pc:sldMkLst>
      </pc:sldChg>
      <pc:sldChg chg="del">
        <pc:chgData name="Sian Turvey" userId="9a374997-2901-41ac-b51e-a8948a26085a" providerId="ADAL" clId="{327C1221-CD92-4413-B1E4-B1F9BFFB57F4}" dt="2021-09-14T08:35:27.335" v="1013" actId="47"/>
        <pc:sldMkLst>
          <pc:docMk/>
          <pc:sldMk cId="1047887586" sldId="274"/>
        </pc:sldMkLst>
      </pc:sldChg>
      <pc:sldChg chg="del">
        <pc:chgData name="Sian Turvey" userId="9a374997-2901-41ac-b51e-a8948a26085a" providerId="ADAL" clId="{327C1221-CD92-4413-B1E4-B1F9BFFB57F4}" dt="2021-09-14T08:35:29.038" v="1015" actId="47"/>
        <pc:sldMkLst>
          <pc:docMk/>
          <pc:sldMk cId="3722933169" sldId="277"/>
        </pc:sldMkLst>
      </pc:sldChg>
      <pc:sldChg chg="del">
        <pc:chgData name="Sian Turvey" userId="9a374997-2901-41ac-b51e-a8948a26085a" providerId="ADAL" clId="{327C1221-CD92-4413-B1E4-B1F9BFFB57F4}" dt="2021-09-14T08:35:28.156" v="1014" actId="47"/>
        <pc:sldMkLst>
          <pc:docMk/>
          <pc:sldMk cId="2301501593" sldId="279"/>
        </pc:sldMkLst>
      </pc:sldChg>
      <pc:sldChg chg="del">
        <pc:chgData name="Sian Turvey" userId="9a374997-2901-41ac-b51e-a8948a26085a" providerId="ADAL" clId="{327C1221-CD92-4413-B1E4-B1F9BFFB57F4}" dt="2021-09-14T08:35:34.478" v="1021" actId="47"/>
        <pc:sldMkLst>
          <pc:docMk/>
          <pc:sldMk cId="1582645835" sldId="280"/>
        </pc:sldMkLst>
      </pc:sldChg>
      <pc:sldChg chg="addSp modSp">
        <pc:chgData name="Sian Turvey" userId="9a374997-2901-41ac-b51e-a8948a26085a" providerId="ADAL" clId="{327C1221-CD92-4413-B1E4-B1F9BFFB57F4}" dt="2021-10-14T08:38:48.054" v="1096"/>
        <pc:sldMkLst>
          <pc:docMk/>
          <pc:sldMk cId="3042272939" sldId="281"/>
        </pc:sldMkLst>
        <pc:picChg chg="add mod">
          <ac:chgData name="Sian Turvey" userId="9a374997-2901-41ac-b51e-a8948a26085a" providerId="ADAL" clId="{327C1221-CD92-4413-B1E4-B1F9BFFB57F4}" dt="2021-10-14T08:38:48.054" v="1096"/>
          <ac:picMkLst>
            <pc:docMk/>
            <pc:sldMk cId="3042272939" sldId="281"/>
            <ac:picMk id="4" creationId="{7EE4F51B-381E-4C56-AA95-B4393FDBE623}"/>
          </ac:picMkLst>
        </pc:picChg>
      </pc:sldChg>
      <pc:sldChg chg="addSp modSp mod">
        <pc:chgData name="Sian Turvey" userId="9a374997-2901-41ac-b51e-a8948a26085a" providerId="ADAL" clId="{327C1221-CD92-4413-B1E4-B1F9BFFB57F4}" dt="2021-10-14T08:38:48.054" v="1096"/>
        <pc:sldMkLst>
          <pc:docMk/>
          <pc:sldMk cId="910485951" sldId="282"/>
        </pc:sldMkLst>
        <pc:spChg chg="mod">
          <ac:chgData name="Sian Turvey" userId="9a374997-2901-41ac-b51e-a8948a26085a" providerId="ADAL" clId="{327C1221-CD92-4413-B1E4-B1F9BFFB57F4}" dt="2021-09-12T19:58:31.075" v="710" actId="20577"/>
          <ac:spMkLst>
            <pc:docMk/>
            <pc:sldMk cId="910485951" sldId="282"/>
            <ac:spMk id="3" creationId="{FB6831B2-85DA-440C-BCDC-E16FF9563AB7}"/>
          </ac:spMkLst>
        </pc:spChg>
        <pc:picChg chg="add mod">
          <ac:chgData name="Sian Turvey" userId="9a374997-2901-41ac-b51e-a8948a26085a" providerId="ADAL" clId="{327C1221-CD92-4413-B1E4-B1F9BFFB57F4}" dt="2021-10-14T08:38:48.054" v="1096"/>
          <ac:picMkLst>
            <pc:docMk/>
            <pc:sldMk cId="910485951" sldId="282"/>
            <ac:picMk id="4" creationId="{9391486F-68BC-4769-864F-AF955E2C838E}"/>
          </ac:picMkLst>
        </pc:picChg>
      </pc:sldChg>
      <pc:sldChg chg="addSp modSp">
        <pc:chgData name="Sian Turvey" userId="9a374997-2901-41ac-b51e-a8948a26085a" providerId="ADAL" clId="{327C1221-CD92-4413-B1E4-B1F9BFFB57F4}" dt="2021-10-14T08:38:48.054" v="1096"/>
        <pc:sldMkLst>
          <pc:docMk/>
          <pc:sldMk cId="2070544328" sldId="283"/>
        </pc:sldMkLst>
        <pc:picChg chg="add mod">
          <ac:chgData name="Sian Turvey" userId="9a374997-2901-41ac-b51e-a8948a26085a" providerId="ADAL" clId="{327C1221-CD92-4413-B1E4-B1F9BFFB57F4}" dt="2021-10-14T08:38:48.054" v="1096"/>
          <ac:picMkLst>
            <pc:docMk/>
            <pc:sldMk cId="2070544328" sldId="283"/>
            <ac:picMk id="4" creationId="{09AA1711-3D6E-48E9-B7FC-865217D783DB}"/>
          </ac:picMkLst>
        </pc:picChg>
      </pc:sldChg>
      <pc:sldChg chg="addSp modSp">
        <pc:chgData name="Sian Turvey" userId="9a374997-2901-41ac-b51e-a8948a26085a" providerId="ADAL" clId="{327C1221-CD92-4413-B1E4-B1F9BFFB57F4}" dt="2021-10-14T08:38:48.054" v="1096"/>
        <pc:sldMkLst>
          <pc:docMk/>
          <pc:sldMk cId="2915978022" sldId="284"/>
        </pc:sldMkLst>
        <pc:picChg chg="add mod">
          <ac:chgData name="Sian Turvey" userId="9a374997-2901-41ac-b51e-a8948a26085a" providerId="ADAL" clId="{327C1221-CD92-4413-B1E4-B1F9BFFB57F4}" dt="2021-10-14T08:38:48.054" v="1096"/>
          <ac:picMkLst>
            <pc:docMk/>
            <pc:sldMk cId="2915978022" sldId="284"/>
            <ac:picMk id="4" creationId="{F92F5BF0-AE30-4893-9C7E-E44AEEFB484E}"/>
          </ac:picMkLst>
        </pc:picChg>
      </pc:sldChg>
      <pc:sldChg chg="addSp modSp">
        <pc:chgData name="Sian Turvey" userId="9a374997-2901-41ac-b51e-a8948a26085a" providerId="ADAL" clId="{327C1221-CD92-4413-B1E4-B1F9BFFB57F4}" dt="2021-10-14T08:38:48.054" v="1096"/>
        <pc:sldMkLst>
          <pc:docMk/>
          <pc:sldMk cId="783101622" sldId="285"/>
        </pc:sldMkLst>
        <pc:picChg chg="add mod">
          <ac:chgData name="Sian Turvey" userId="9a374997-2901-41ac-b51e-a8948a26085a" providerId="ADAL" clId="{327C1221-CD92-4413-B1E4-B1F9BFFB57F4}" dt="2021-10-14T08:38:48.054" v="1096"/>
          <ac:picMkLst>
            <pc:docMk/>
            <pc:sldMk cId="783101622" sldId="285"/>
            <ac:picMk id="4" creationId="{5F5E857C-DE9B-40C8-A8A7-6CCDDD7482B9}"/>
          </ac:picMkLst>
        </pc:picChg>
      </pc:sldChg>
      <pc:sldChg chg="addSp modSp">
        <pc:chgData name="Sian Turvey" userId="9a374997-2901-41ac-b51e-a8948a26085a" providerId="ADAL" clId="{327C1221-CD92-4413-B1E4-B1F9BFFB57F4}" dt="2021-10-14T08:38:48.054" v="1096"/>
        <pc:sldMkLst>
          <pc:docMk/>
          <pc:sldMk cId="3354692282" sldId="286"/>
        </pc:sldMkLst>
        <pc:picChg chg="add mod">
          <ac:chgData name="Sian Turvey" userId="9a374997-2901-41ac-b51e-a8948a26085a" providerId="ADAL" clId="{327C1221-CD92-4413-B1E4-B1F9BFFB57F4}" dt="2021-10-14T08:38:48.054" v="1096"/>
          <ac:picMkLst>
            <pc:docMk/>
            <pc:sldMk cId="3354692282" sldId="286"/>
            <ac:picMk id="4" creationId="{58072686-F298-4F73-AF07-C8C91AC98835}"/>
          </ac:picMkLst>
        </pc:picChg>
      </pc:sldChg>
      <pc:sldChg chg="addSp modSp mod">
        <pc:chgData name="Sian Turvey" userId="9a374997-2901-41ac-b51e-a8948a26085a" providerId="ADAL" clId="{327C1221-CD92-4413-B1E4-B1F9BFFB57F4}" dt="2021-10-14T08:38:48.054" v="1096"/>
        <pc:sldMkLst>
          <pc:docMk/>
          <pc:sldMk cId="2998000219" sldId="287"/>
        </pc:sldMkLst>
        <pc:spChg chg="mod">
          <ac:chgData name="Sian Turvey" userId="9a374997-2901-41ac-b51e-a8948a26085a" providerId="ADAL" clId="{327C1221-CD92-4413-B1E4-B1F9BFFB57F4}" dt="2021-09-09T14:16:22.969" v="42" actId="20577"/>
          <ac:spMkLst>
            <pc:docMk/>
            <pc:sldMk cId="2998000219" sldId="287"/>
            <ac:spMk id="3" creationId="{895EB7D0-3F42-44A3-B46B-BA927DA3C2C4}"/>
          </ac:spMkLst>
        </pc:spChg>
        <pc:picChg chg="add mod">
          <ac:chgData name="Sian Turvey" userId="9a374997-2901-41ac-b51e-a8948a26085a" providerId="ADAL" clId="{327C1221-CD92-4413-B1E4-B1F9BFFB57F4}" dt="2021-10-14T08:38:48.054" v="1096"/>
          <ac:picMkLst>
            <pc:docMk/>
            <pc:sldMk cId="2998000219" sldId="287"/>
            <ac:picMk id="4" creationId="{5C9FB233-8E55-46F8-8850-193E7F671423}"/>
          </ac:picMkLst>
        </pc:picChg>
      </pc:sldChg>
      <pc:sldChg chg="addSp modSp new mod">
        <pc:chgData name="Sian Turvey" userId="9a374997-2901-41ac-b51e-a8948a26085a" providerId="ADAL" clId="{327C1221-CD92-4413-B1E4-B1F9BFFB57F4}" dt="2021-10-14T08:38:48.054" v="1096"/>
        <pc:sldMkLst>
          <pc:docMk/>
          <pc:sldMk cId="3948111424" sldId="288"/>
        </pc:sldMkLst>
        <pc:spChg chg="mod">
          <ac:chgData name="Sian Turvey" userId="9a374997-2901-41ac-b51e-a8948a26085a" providerId="ADAL" clId="{327C1221-CD92-4413-B1E4-B1F9BFFB57F4}" dt="2021-09-09T14:16:29.520" v="60" actId="20577"/>
          <ac:spMkLst>
            <pc:docMk/>
            <pc:sldMk cId="3948111424" sldId="288"/>
            <ac:spMk id="2" creationId="{1C577ACD-AC49-4306-A42B-849129CB3F62}"/>
          </ac:spMkLst>
        </pc:spChg>
        <pc:spChg chg="mod">
          <ac:chgData name="Sian Turvey" userId="9a374997-2901-41ac-b51e-a8948a26085a" providerId="ADAL" clId="{327C1221-CD92-4413-B1E4-B1F9BFFB57F4}" dt="2021-09-09T14:16:44.351" v="64" actId="20577"/>
          <ac:spMkLst>
            <pc:docMk/>
            <pc:sldMk cId="3948111424" sldId="288"/>
            <ac:spMk id="3" creationId="{5C84CFCE-8BD5-4320-97D6-313DD46F5D52}"/>
          </ac:spMkLst>
        </pc:spChg>
        <pc:picChg chg="add mod">
          <ac:chgData name="Sian Turvey" userId="9a374997-2901-41ac-b51e-a8948a26085a" providerId="ADAL" clId="{327C1221-CD92-4413-B1E4-B1F9BFFB57F4}" dt="2021-10-14T08:38:48.054" v="1096"/>
          <ac:picMkLst>
            <pc:docMk/>
            <pc:sldMk cId="3948111424" sldId="288"/>
            <ac:picMk id="4" creationId="{F040F251-9D34-4B31-9358-CF4286B634E2}"/>
          </ac:picMkLst>
        </pc:picChg>
      </pc:sldChg>
      <pc:sldChg chg="addSp modSp new mod">
        <pc:chgData name="Sian Turvey" userId="9a374997-2901-41ac-b51e-a8948a26085a" providerId="ADAL" clId="{327C1221-CD92-4413-B1E4-B1F9BFFB57F4}" dt="2021-10-14T08:38:48.054" v="1096"/>
        <pc:sldMkLst>
          <pc:docMk/>
          <pc:sldMk cId="2254695598" sldId="289"/>
        </pc:sldMkLst>
        <pc:spChg chg="mod">
          <ac:chgData name="Sian Turvey" userId="9a374997-2901-41ac-b51e-a8948a26085a" providerId="ADAL" clId="{327C1221-CD92-4413-B1E4-B1F9BFFB57F4}" dt="2021-09-09T14:17:02.820" v="95" actId="20577"/>
          <ac:spMkLst>
            <pc:docMk/>
            <pc:sldMk cId="2254695598" sldId="289"/>
            <ac:spMk id="2" creationId="{527F314A-AD38-4F78-ABF8-C8D1BEDEAB16}"/>
          </ac:spMkLst>
        </pc:spChg>
        <pc:spChg chg="mod">
          <ac:chgData name="Sian Turvey" userId="9a374997-2901-41ac-b51e-a8948a26085a" providerId="ADAL" clId="{327C1221-CD92-4413-B1E4-B1F9BFFB57F4}" dt="2021-09-09T14:17:15.070" v="104" actId="20577"/>
          <ac:spMkLst>
            <pc:docMk/>
            <pc:sldMk cId="2254695598" sldId="289"/>
            <ac:spMk id="3" creationId="{8E013933-488F-4EAF-8CA8-BEBD0EA48360}"/>
          </ac:spMkLst>
        </pc:spChg>
        <pc:picChg chg="add mod">
          <ac:chgData name="Sian Turvey" userId="9a374997-2901-41ac-b51e-a8948a26085a" providerId="ADAL" clId="{327C1221-CD92-4413-B1E4-B1F9BFFB57F4}" dt="2021-10-14T08:38:48.054" v="1096"/>
          <ac:picMkLst>
            <pc:docMk/>
            <pc:sldMk cId="2254695598" sldId="289"/>
            <ac:picMk id="4" creationId="{B4864572-FF56-4125-A944-A388211043CF}"/>
          </ac:picMkLst>
        </pc:picChg>
      </pc:sldChg>
      <pc:sldChg chg="addSp modSp new mod">
        <pc:chgData name="Sian Turvey" userId="9a374997-2901-41ac-b51e-a8948a26085a" providerId="ADAL" clId="{327C1221-CD92-4413-B1E4-B1F9BFFB57F4}" dt="2021-10-14T08:38:48.054" v="1096"/>
        <pc:sldMkLst>
          <pc:docMk/>
          <pc:sldMk cId="3968002506" sldId="290"/>
        </pc:sldMkLst>
        <pc:spChg chg="mod">
          <ac:chgData name="Sian Turvey" userId="9a374997-2901-41ac-b51e-a8948a26085a" providerId="ADAL" clId="{327C1221-CD92-4413-B1E4-B1F9BFFB57F4}" dt="2021-09-09T14:17:50.056" v="130" actId="20577"/>
          <ac:spMkLst>
            <pc:docMk/>
            <pc:sldMk cId="3968002506" sldId="290"/>
            <ac:spMk id="2" creationId="{81DDD66F-DED7-4778-8FB0-72A24E2FD332}"/>
          </ac:spMkLst>
        </pc:spChg>
        <pc:spChg chg="mod">
          <ac:chgData name="Sian Turvey" userId="9a374997-2901-41ac-b51e-a8948a26085a" providerId="ADAL" clId="{327C1221-CD92-4413-B1E4-B1F9BFFB57F4}" dt="2021-09-09T14:17:47.721" v="126" actId="20577"/>
          <ac:spMkLst>
            <pc:docMk/>
            <pc:sldMk cId="3968002506" sldId="290"/>
            <ac:spMk id="3" creationId="{959EA249-4BF4-4AEF-84CC-16129FDF8628}"/>
          </ac:spMkLst>
        </pc:spChg>
        <pc:picChg chg="add mod">
          <ac:chgData name="Sian Turvey" userId="9a374997-2901-41ac-b51e-a8948a26085a" providerId="ADAL" clId="{327C1221-CD92-4413-B1E4-B1F9BFFB57F4}" dt="2021-10-14T08:38:48.054" v="1096"/>
          <ac:picMkLst>
            <pc:docMk/>
            <pc:sldMk cId="3968002506" sldId="290"/>
            <ac:picMk id="4" creationId="{FBF6FA6E-B458-4E2E-8C67-0ADF1576964C}"/>
          </ac:picMkLst>
        </pc:picChg>
      </pc:sldChg>
      <pc:sldChg chg="addSp modSp new mod">
        <pc:chgData name="Sian Turvey" userId="9a374997-2901-41ac-b51e-a8948a26085a" providerId="ADAL" clId="{327C1221-CD92-4413-B1E4-B1F9BFFB57F4}" dt="2021-10-14T08:38:48.054" v="1096"/>
        <pc:sldMkLst>
          <pc:docMk/>
          <pc:sldMk cId="2414611953" sldId="291"/>
        </pc:sldMkLst>
        <pc:spChg chg="mod">
          <ac:chgData name="Sian Turvey" userId="9a374997-2901-41ac-b51e-a8948a26085a" providerId="ADAL" clId="{327C1221-CD92-4413-B1E4-B1F9BFFB57F4}" dt="2021-09-09T14:17:56.330" v="148" actId="20577"/>
          <ac:spMkLst>
            <pc:docMk/>
            <pc:sldMk cId="2414611953" sldId="291"/>
            <ac:spMk id="2" creationId="{BDD2CCDD-3B60-4F52-912F-F95E0B40B584}"/>
          </ac:spMkLst>
        </pc:spChg>
        <pc:spChg chg="mod">
          <ac:chgData name="Sian Turvey" userId="9a374997-2901-41ac-b51e-a8948a26085a" providerId="ADAL" clId="{327C1221-CD92-4413-B1E4-B1F9BFFB57F4}" dt="2021-09-09T14:18:22.228" v="154" actId="20577"/>
          <ac:spMkLst>
            <pc:docMk/>
            <pc:sldMk cId="2414611953" sldId="291"/>
            <ac:spMk id="3" creationId="{74AFA0A4-E0E9-4BE9-A7A9-FA6E27072027}"/>
          </ac:spMkLst>
        </pc:spChg>
        <pc:picChg chg="add mod">
          <ac:chgData name="Sian Turvey" userId="9a374997-2901-41ac-b51e-a8948a26085a" providerId="ADAL" clId="{327C1221-CD92-4413-B1E4-B1F9BFFB57F4}" dt="2021-10-14T08:38:48.054" v="1096"/>
          <ac:picMkLst>
            <pc:docMk/>
            <pc:sldMk cId="2414611953" sldId="291"/>
            <ac:picMk id="4" creationId="{91C21AF7-8447-45C5-8529-5B605286AC81}"/>
          </ac:picMkLst>
        </pc:picChg>
      </pc:sldChg>
      <pc:sldChg chg="addSp modSp new mod">
        <pc:chgData name="Sian Turvey" userId="9a374997-2901-41ac-b51e-a8948a26085a" providerId="ADAL" clId="{327C1221-CD92-4413-B1E4-B1F9BFFB57F4}" dt="2021-10-14T08:38:48.054" v="1096"/>
        <pc:sldMkLst>
          <pc:docMk/>
          <pc:sldMk cId="3226632216" sldId="292"/>
        </pc:sldMkLst>
        <pc:spChg chg="mod">
          <ac:chgData name="Sian Turvey" userId="9a374997-2901-41ac-b51e-a8948a26085a" providerId="ADAL" clId="{327C1221-CD92-4413-B1E4-B1F9BFFB57F4}" dt="2021-09-09T14:18:37.270" v="177" actId="20577"/>
          <ac:spMkLst>
            <pc:docMk/>
            <pc:sldMk cId="3226632216" sldId="292"/>
            <ac:spMk id="2" creationId="{27C77E02-238D-4ECD-8576-6AE79DA8E035}"/>
          </ac:spMkLst>
        </pc:spChg>
        <pc:spChg chg="mod">
          <ac:chgData name="Sian Turvey" userId="9a374997-2901-41ac-b51e-a8948a26085a" providerId="ADAL" clId="{327C1221-CD92-4413-B1E4-B1F9BFFB57F4}" dt="2021-09-09T14:18:51.693" v="188" actId="20577"/>
          <ac:spMkLst>
            <pc:docMk/>
            <pc:sldMk cId="3226632216" sldId="292"/>
            <ac:spMk id="3" creationId="{E42AEC20-6279-4491-9C1F-A7A6B3248F6C}"/>
          </ac:spMkLst>
        </pc:spChg>
        <pc:picChg chg="add mod">
          <ac:chgData name="Sian Turvey" userId="9a374997-2901-41ac-b51e-a8948a26085a" providerId="ADAL" clId="{327C1221-CD92-4413-B1E4-B1F9BFFB57F4}" dt="2021-10-14T08:38:48.054" v="1096"/>
          <ac:picMkLst>
            <pc:docMk/>
            <pc:sldMk cId="3226632216" sldId="292"/>
            <ac:picMk id="4" creationId="{085A55F3-E63D-4696-8DC3-9943BCBD2E3D}"/>
          </ac:picMkLst>
        </pc:picChg>
      </pc:sldChg>
      <pc:sldChg chg="addSp modSp new mod">
        <pc:chgData name="Sian Turvey" userId="9a374997-2901-41ac-b51e-a8948a26085a" providerId="ADAL" clId="{327C1221-CD92-4413-B1E4-B1F9BFFB57F4}" dt="2021-10-14T08:38:48.054" v="1096"/>
        <pc:sldMkLst>
          <pc:docMk/>
          <pc:sldMk cId="809328877" sldId="293"/>
        </pc:sldMkLst>
        <pc:spChg chg="mod">
          <ac:chgData name="Sian Turvey" userId="9a374997-2901-41ac-b51e-a8948a26085a" providerId="ADAL" clId="{327C1221-CD92-4413-B1E4-B1F9BFFB57F4}" dt="2021-09-09T14:18:58.761" v="212" actId="20577"/>
          <ac:spMkLst>
            <pc:docMk/>
            <pc:sldMk cId="809328877" sldId="293"/>
            <ac:spMk id="2" creationId="{32758DF6-C147-46D5-B197-8DBFA9DAE22D}"/>
          </ac:spMkLst>
        </pc:spChg>
        <pc:spChg chg="mod">
          <ac:chgData name="Sian Turvey" userId="9a374997-2901-41ac-b51e-a8948a26085a" providerId="ADAL" clId="{327C1221-CD92-4413-B1E4-B1F9BFFB57F4}" dt="2021-09-09T14:19:16.272" v="216" actId="20577"/>
          <ac:spMkLst>
            <pc:docMk/>
            <pc:sldMk cId="809328877" sldId="293"/>
            <ac:spMk id="3" creationId="{3BE44335-FB02-4C8C-A3FB-D5B695BE3A00}"/>
          </ac:spMkLst>
        </pc:spChg>
        <pc:picChg chg="add mod">
          <ac:chgData name="Sian Turvey" userId="9a374997-2901-41ac-b51e-a8948a26085a" providerId="ADAL" clId="{327C1221-CD92-4413-B1E4-B1F9BFFB57F4}" dt="2021-10-14T08:38:48.054" v="1096"/>
          <ac:picMkLst>
            <pc:docMk/>
            <pc:sldMk cId="809328877" sldId="293"/>
            <ac:picMk id="4" creationId="{F6831BDB-1B19-4AB7-8A5A-6769CEC1159E}"/>
          </ac:picMkLst>
        </pc:picChg>
      </pc:sldChg>
      <pc:sldChg chg="addSp modSp new mod">
        <pc:chgData name="Sian Turvey" userId="9a374997-2901-41ac-b51e-a8948a26085a" providerId="ADAL" clId="{327C1221-CD92-4413-B1E4-B1F9BFFB57F4}" dt="2021-10-14T08:38:48.054" v="1096"/>
        <pc:sldMkLst>
          <pc:docMk/>
          <pc:sldMk cId="688403306" sldId="294"/>
        </pc:sldMkLst>
        <pc:spChg chg="mod">
          <ac:chgData name="Sian Turvey" userId="9a374997-2901-41ac-b51e-a8948a26085a" providerId="ADAL" clId="{327C1221-CD92-4413-B1E4-B1F9BFFB57F4}" dt="2021-09-09T14:19:54.362" v="263" actId="20577"/>
          <ac:spMkLst>
            <pc:docMk/>
            <pc:sldMk cId="688403306" sldId="294"/>
            <ac:spMk id="2" creationId="{A5EAED58-88B6-47EC-A33C-F3AA34153DD3}"/>
          </ac:spMkLst>
        </pc:spChg>
        <pc:spChg chg="mod">
          <ac:chgData name="Sian Turvey" userId="9a374997-2901-41ac-b51e-a8948a26085a" providerId="ADAL" clId="{327C1221-CD92-4413-B1E4-B1F9BFFB57F4}" dt="2021-09-09T14:20:01.064" v="265" actId="20577"/>
          <ac:spMkLst>
            <pc:docMk/>
            <pc:sldMk cId="688403306" sldId="294"/>
            <ac:spMk id="3" creationId="{D0494E7B-3AD0-44AB-81DA-BE879A9E2E49}"/>
          </ac:spMkLst>
        </pc:spChg>
        <pc:picChg chg="add mod">
          <ac:chgData name="Sian Turvey" userId="9a374997-2901-41ac-b51e-a8948a26085a" providerId="ADAL" clId="{327C1221-CD92-4413-B1E4-B1F9BFFB57F4}" dt="2021-10-14T08:38:48.054" v="1096"/>
          <ac:picMkLst>
            <pc:docMk/>
            <pc:sldMk cId="688403306" sldId="294"/>
            <ac:picMk id="4" creationId="{D39088F4-72D7-4AED-A916-A401145EA374}"/>
          </ac:picMkLst>
        </pc:picChg>
      </pc:sldChg>
      <pc:sldChg chg="addSp modSp new mod">
        <pc:chgData name="Sian Turvey" userId="9a374997-2901-41ac-b51e-a8948a26085a" providerId="ADAL" clId="{327C1221-CD92-4413-B1E4-B1F9BFFB57F4}" dt="2021-10-14T08:38:48.054" v="1096"/>
        <pc:sldMkLst>
          <pc:docMk/>
          <pc:sldMk cId="2733234620" sldId="295"/>
        </pc:sldMkLst>
        <pc:spChg chg="mod">
          <ac:chgData name="Sian Turvey" userId="9a374997-2901-41ac-b51e-a8948a26085a" providerId="ADAL" clId="{327C1221-CD92-4413-B1E4-B1F9BFFB57F4}" dt="2021-09-09T14:23:39.406" v="377" actId="20577"/>
          <ac:spMkLst>
            <pc:docMk/>
            <pc:sldMk cId="2733234620" sldId="295"/>
            <ac:spMk id="2" creationId="{2DCEB662-2FD0-4B20-A544-89C5B00304CE}"/>
          </ac:spMkLst>
        </pc:spChg>
        <pc:spChg chg="mod">
          <ac:chgData name="Sian Turvey" userId="9a374997-2901-41ac-b51e-a8948a26085a" providerId="ADAL" clId="{327C1221-CD92-4413-B1E4-B1F9BFFB57F4}" dt="2021-09-09T14:20:49.992" v="326" actId="20577"/>
          <ac:spMkLst>
            <pc:docMk/>
            <pc:sldMk cId="2733234620" sldId="295"/>
            <ac:spMk id="3" creationId="{37B532CE-1192-40BD-B24F-1E05BF8FB04E}"/>
          </ac:spMkLst>
        </pc:spChg>
        <pc:picChg chg="add mod">
          <ac:chgData name="Sian Turvey" userId="9a374997-2901-41ac-b51e-a8948a26085a" providerId="ADAL" clId="{327C1221-CD92-4413-B1E4-B1F9BFFB57F4}" dt="2021-10-14T08:38:48.054" v="1096"/>
          <ac:picMkLst>
            <pc:docMk/>
            <pc:sldMk cId="2733234620" sldId="295"/>
            <ac:picMk id="4" creationId="{32F59F26-E7CF-41A2-BE0A-74D0330F1C53}"/>
          </ac:picMkLst>
        </pc:picChg>
      </pc:sldChg>
      <pc:sldChg chg="addSp modSp new mod">
        <pc:chgData name="Sian Turvey" userId="9a374997-2901-41ac-b51e-a8948a26085a" providerId="ADAL" clId="{327C1221-CD92-4413-B1E4-B1F9BFFB57F4}" dt="2021-10-14T08:38:48.054" v="1096"/>
        <pc:sldMkLst>
          <pc:docMk/>
          <pc:sldMk cId="2091955772" sldId="296"/>
        </pc:sldMkLst>
        <pc:spChg chg="mod">
          <ac:chgData name="Sian Turvey" userId="9a374997-2901-41ac-b51e-a8948a26085a" providerId="ADAL" clId="{327C1221-CD92-4413-B1E4-B1F9BFFB57F4}" dt="2021-09-09T14:23:48.494" v="393" actId="20577"/>
          <ac:spMkLst>
            <pc:docMk/>
            <pc:sldMk cId="2091955772" sldId="296"/>
            <ac:spMk id="2" creationId="{F39FBC28-3C87-45BF-A9FA-27DCA00E107D}"/>
          </ac:spMkLst>
        </pc:spChg>
        <pc:spChg chg="mod">
          <ac:chgData name="Sian Turvey" userId="9a374997-2901-41ac-b51e-a8948a26085a" providerId="ADAL" clId="{327C1221-CD92-4413-B1E4-B1F9BFFB57F4}" dt="2021-09-09T14:21:37.019" v="334" actId="20577"/>
          <ac:spMkLst>
            <pc:docMk/>
            <pc:sldMk cId="2091955772" sldId="296"/>
            <ac:spMk id="3" creationId="{11E8E0F0-5929-49B0-8DA8-23E1CED4AC8F}"/>
          </ac:spMkLst>
        </pc:spChg>
        <pc:picChg chg="add mod">
          <ac:chgData name="Sian Turvey" userId="9a374997-2901-41ac-b51e-a8948a26085a" providerId="ADAL" clId="{327C1221-CD92-4413-B1E4-B1F9BFFB57F4}" dt="2021-10-14T08:38:48.054" v="1096"/>
          <ac:picMkLst>
            <pc:docMk/>
            <pc:sldMk cId="2091955772" sldId="296"/>
            <ac:picMk id="4" creationId="{A3F0CA08-77FC-419B-B78E-654C3727FF30}"/>
          </ac:picMkLst>
        </pc:picChg>
      </pc:sldChg>
      <pc:sldChg chg="addSp modSp new mod">
        <pc:chgData name="Sian Turvey" userId="9a374997-2901-41ac-b51e-a8948a26085a" providerId="ADAL" clId="{327C1221-CD92-4413-B1E4-B1F9BFFB57F4}" dt="2021-10-14T08:38:48.054" v="1096"/>
        <pc:sldMkLst>
          <pc:docMk/>
          <pc:sldMk cId="132360497" sldId="297"/>
        </pc:sldMkLst>
        <pc:spChg chg="mod">
          <ac:chgData name="Sian Turvey" userId="9a374997-2901-41ac-b51e-a8948a26085a" providerId="ADAL" clId="{327C1221-CD92-4413-B1E4-B1F9BFFB57F4}" dt="2021-09-09T14:23:59.755" v="440" actId="20577"/>
          <ac:spMkLst>
            <pc:docMk/>
            <pc:sldMk cId="132360497" sldId="297"/>
            <ac:spMk id="2" creationId="{5EA736EE-2B11-46DF-8AF9-4F0BE2973EDC}"/>
          </ac:spMkLst>
        </pc:spChg>
        <pc:spChg chg="mod">
          <ac:chgData name="Sian Turvey" userId="9a374997-2901-41ac-b51e-a8948a26085a" providerId="ADAL" clId="{327C1221-CD92-4413-B1E4-B1F9BFFB57F4}" dt="2021-09-09T14:22:20.972" v="348" actId="27636"/>
          <ac:spMkLst>
            <pc:docMk/>
            <pc:sldMk cId="132360497" sldId="297"/>
            <ac:spMk id="3" creationId="{2359C771-92B7-4D90-8F61-234F5BD0F4F0}"/>
          </ac:spMkLst>
        </pc:spChg>
        <pc:picChg chg="add mod">
          <ac:chgData name="Sian Turvey" userId="9a374997-2901-41ac-b51e-a8948a26085a" providerId="ADAL" clId="{327C1221-CD92-4413-B1E4-B1F9BFFB57F4}" dt="2021-10-14T08:38:48.054" v="1096"/>
          <ac:picMkLst>
            <pc:docMk/>
            <pc:sldMk cId="132360497" sldId="297"/>
            <ac:picMk id="4" creationId="{15B8FE89-0CDA-4B09-B4DA-F190F071D099}"/>
          </ac:picMkLst>
        </pc:picChg>
      </pc:sldChg>
      <pc:sldChg chg="addSp modSp new mod">
        <pc:chgData name="Sian Turvey" userId="9a374997-2901-41ac-b51e-a8948a26085a" providerId="ADAL" clId="{327C1221-CD92-4413-B1E4-B1F9BFFB57F4}" dt="2021-10-14T08:38:48.054" v="1096"/>
        <pc:sldMkLst>
          <pc:docMk/>
          <pc:sldMk cId="2898856139" sldId="298"/>
        </pc:sldMkLst>
        <pc:spChg chg="mod">
          <ac:chgData name="Sian Turvey" userId="9a374997-2901-41ac-b51e-a8948a26085a" providerId="ADAL" clId="{327C1221-CD92-4413-B1E4-B1F9BFFB57F4}" dt="2021-09-09T14:24:10.556" v="488" actId="5793"/>
          <ac:spMkLst>
            <pc:docMk/>
            <pc:sldMk cId="2898856139" sldId="298"/>
            <ac:spMk id="2" creationId="{134AED36-F0B4-4191-9296-074F02E2BA3E}"/>
          </ac:spMkLst>
        </pc:spChg>
        <pc:spChg chg="mod">
          <ac:chgData name="Sian Turvey" userId="9a374997-2901-41ac-b51e-a8948a26085a" providerId="ADAL" clId="{327C1221-CD92-4413-B1E4-B1F9BFFB57F4}" dt="2021-09-09T14:23:22.352" v="359" actId="20577"/>
          <ac:spMkLst>
            <pc:docMk/>
            <pc:sldMk cId="2898856139" sldId="298"/>
            <ac:spMk id="3" creationId="{F47809FB-CBAF-4857-9F10-9B13DB96E055}"/>
          </ac:spMkLst>
        </pc:spChg>
        <pc:picChg chg="add mod">
          <ac:chgData name="Sian Turvey" userId="9a374997-2901-41ac-b51e-a8948a26085a" providerId="ADAL" clId="{327C1221-CD92-4413-B1E4-B1F9BFFB57F4}" dt="2021-10-14T08:38:48.054" v="1096"/>
          <ac:picMkLst>
            <pc:docMk/>
            <pc:sldMk cId="2898856139" sldId="298"/>
            <ac:picMk id="4" creationId="{967E8F03-0681-478B-82BC-43AFB9FF5A6F}"/>
          </ac:picMkLst>
        </pc:picChg>
      </pc:sldChg>
      <pc:sldChg chg="addSp modSp new mod">
        <pc:chgData name="Sian Turvey" userId="9a374997-2901-41ac-b51e-a8948a26085a" providerId="ADAL" clId="{327C1221-CD92-4413-B1E4-B1F9BFFB57F4}" dt="2021-10-14T08:38:48.054" v="1096"/>
        <pc:sldMkLst>
          <pc:docMk/>
          <pc:sldMk cId="388675701" sldId="299"/>
        </pc:sldMkLst>
        <pc:spChg chg="mod">
          <ac:chgData name="Sian Turvey" userId="9a374997-2901-41ac-b51e-a8948a26085a" providerId="ADAL" clId="{327C1221-CD92-4413-B1E4-B1F9BFFB57F4}" dt="2021-09-14T08:28:36.888" v="728" actId="20577"/>
          <ac:spMkLst>
            <pc:docMk/>
            <pc:sldMk cId="388675701" sldId="299"/>
            <ac:spMk id="2" creationId="{95F79533-46CA-414B-AF29-D93A0E137094}"/>
          </ac:spMkLst>
        </pc:spChg>
        <pc:spChg chg="mod">
          <ac:chgData name="Sian Turvey" userId="9a374997-2901-41ac-b51e-a8948a26085a" providerId="ADAL" clId="{327C1221-CD92-4413-B1E4-B1F9BFFB57F4}" dt="2021-09-14T08:29:40.232" v="733" actId="20577"/>
          <ac:spMkLst>
            <pc:docMk/>
            <pc:sldMk cId="388675701" sldId="299"/>
            <ac:spMk id="3" creationId="{55D061E3-D465-482A-814A-20F8B981B2E9}"/>
          </ac:spMkLst>
        </pc:spChg>
        <pc:picChg chg="add mod">
          <ac:chgData name="Sian Turvey" userId="9a374997-2901-41ac-b51e-a8948a26085a" providerId="ADAL" clId="{327C1221-CD92-4413-B1E4-B1F9BFFB57F4}" dt="2021-10-14T08:38:48.054" v="1096"/>
          <ac:picMkLst>
            <pc:docMk/>
            <pc:sldMk cId="388675701" sldId="299"/>
            <ac:picMk id="4" creationId="{5BE2FDDA-FB53-470D-A985-65130EED9891}"/>
          </ac:picMkLst>
        </pc:picChg>
      </pc:sldChg>
      <pc:sldChg chg="addSp modSp new mod">
        <pc:chgData name="Sian Turvey" userId="9a374997-2901-41ac-b51e-a8948a26085a" providerId="ADAL" clId="{327C1221-CD92-4413-B1E4-B1F9BFFB57F4}" dt="2021-10-14T08:38:48.054" v="1096"/>
        <pc:sldMkLst>
          <pc:docMk/>
          <pc:sldMk cId="2109347660" sldId="300"/>
        </pc:sldMkLst>
        <pc:spChg chg="mod">
          <ac:chgData name="Sian Turvey" userId="9a374997-2901-41ac-b51e-a8948a26085a" providerId="ADAL" clId="{327C1221-CD92-4413-B1E4-B1F9BFFB57F4}" dt="2021-09-09T14:25:04.455" v="552" actId="20577"/>
          <ac:spMkLst>
            <pc:docMk/>
            <pc:sldMk cId="2109347660" sldId="300"/>
            <ac:spMk id="2" creationId="{97644E67-BB66-4A00-A55C-C00E6B3BD3B5}"/>
          </ac:spMkLst>
        </pc:spChg>
        <pc:spChg chg="mod">
          <ac:chgData name="Sian Turvey" userId="9a374997-2901-41ac-b51e-a8948a26085a" providerId="ADAL" clId="{327C1221-CD92-4413-B1E4-B1F9BFFB57F4}" dt="2021-09-09T14:26:14.577" v="577" actId="113"/>
          <ac:spMkLst>
            <pc:docMk/>
            <pc:sldMk cId="2109347660" sldId="300"/>
            <ac:spMk id="3" creationId="{7E6842CC-50B4-491D-9FE5-2F0B9D734FF3}"/>
          </ac:spMkLst>
        </pc:spChg>
        <pc:picChg chg="add mod">
          <ac:chgData name="Sian Turvey" userId="9a374997-2901-41ac-b51e-a8948a26085a" providerId="ADAL" clId="{327C1221-CD92-4413-B1E4-B1F9BFFB57F4}" dt="2021-10-14T08:38:48.054" v="1096"/>
          <ac:picMkLst>
            <pc:docMk/>
            <pc:sldMk cId="2109347660" sldId="300"/>
            <ac:picMk id="4" creationId="{FFF8F2FD-4C46-4F17-B753-9FEB83C043F3}"/>
          </ac:picMkLst>
        </pc:picChg>
      </pc:sldChg>
      <pc:sldChg chg="addSp modSp new mod">
        <pc:chgData name="Sian Turvey" userId="9a374997-2901-41ac-b51e-a8948a26085a" providerId="ADAL" clId="{327C1221-CD92-4413-B1E4-B1F9BFFB57F4}" dt="2021-10-14T08:38:48.054" v="1096"/>
        <pc:sldMkLst>
          <pc:docMk/>
          <pc:sldMk cId="3388375069" sldId="301"/>
        </pc:sldMkLst>
        <pc:spChg chg="mod">
          <ac:chgData name="Sian Turvey" userId="9a374997-2901-41ac-b51e-a8948a26085a" providerId="ADAL" clId="{327C1221-CD92-4413-B1E4-B1F9BFFB57F4}" dt="2021-09-09T14:26:46.292" v="632" actId="20577"/>
          <ac:spMkLst>
            <pc:docMk/>
            <pc:sldMk cId="3388375069" sldId="301"/>
            <ac:spMk id="2" creationId="{5AC2B74F-DA24-4A00-93C2-55A44BB8C2D4}"/>
          </ac:spMkLst>
        </pc:spChg>
        <pc:spChg chg="mod">
          <ac:chgData name="Sian Turvey" userId="9a374997-2901-41ac-b51e-a8948a26085a" providerId="ADAL" clId="{327C1221-CD92-4413-B1E4-B1F9BFFB57F4}" dt="2021-09-12T19:59:12.708" v="711" actId="313"/>
          <ac:spMkLst>
            <pc:docMk/>
            <pc:sldMk cId="3388375069" sldId="301"/>
            <ac:spMk id="3" creationId="{CAAFB300-4E0D-4F15-95B9-74C6DEBF37AA}"/>
          </ac:spMkLst>
        </pc:spChg>
        <pc:picChg chg="add mod">
          <ac:chgData name="Sian Turvey" userId="9a374997-2901-41ac-b51e-a8948a26085a" providerId="ADAL" clId="{327C1221-CD92-4413-B1E4-B1F9BFFB57F4}" dt="2021-10-14T08:38:48.054" v="1096"/>
          <ac:picMkLst>
            <pc:docMk/>
            <pc:sldMk cId="3388375069" sldId="301"/>
            <ac:picMk id="4" creationId="{6B624DF1-F8A3-47C5-8068-9E0C4CBC3187}"/>
          </ac:picMkLst>
        </pc:picChg>
      </pc:sldChg>
      <pc:sldChg chg="addSp modSp new mod">
        <pc:chgData name="Sian Turvey" userId="9a374997-2901-41ac-b51e-a8948a26085a" providerId="ADAL" clId="{327C1221-CD92-4413-B1E4-B1F9BFFB57F4}" dt="2021-10-14T08:38:48.054" v="1096"/>
        <pc:sldMkLst>
          <pc:docMk/>
          <pc:sldMk cId="166232976" sldId="302"/>
        </pc:sldMkLst>
        <pc:spChg chg="mod">
          <ac:chgData name="Sian Turvey" userId="9a374997-2901-41ac-b51e-a8948a26085a" providerId="ADAL" clId="{327C1221-CD92-4413-B1E4-B1F9BFFB57F4}" dt="2021-09-09T14:29:27.261" v="677" actId="20577"/>
          <ac:spMkLst>
            <pc:docMk/>
            <pc:sldMk cId="166232976" sldId="302"/>
            <ac:spMk id="2" creationId="{A7C3A09D-9733-4206-A112-6134E34AD262}"/>
          </ac:spMkLst>
        </pc:spChg>
        <pc:spChg chg="mod">
          <ac:chgData name="Sian Turvey" userId="9a374997-2901-41ac-b51e-a8948a26085a" providerId="ADAL" clId="{327C1221-CD92-4413-B1E4-B1F9BFFB57F4}" dt="2021-09-09T14:29:45.239" v="684" actId="27636"/>
          <ac:spMkLst>
            <pc:docMk/>
            <pc:sldMk cId="166232976" sldId="302"/>
            <ac:spMk id="3" creationId="{E9D271B8-1FB0-4D6E-9E2E-F3C0CC3B61D1}"/>
          </ac:spMkLst>
        </pc:spChg>
        <pc:picChg chg="add mod">
          <ac:chgData name="Sian Turvey" userId="9a374997-2901-41ac-b51e-a8948a26085a" providerId="ADAL" clId="{327C1221-CD92-4413-B1E4-B1F9BFFB57F4}" dt="2021-10-14T08:38:48.054" v="1096"/>
          <ac:picMkLst>
            <pc:docMk/>
            <pc:sldMk cId="166232976" sldId="302"/>
            <ac:picMk id="4" creationId="{77E3945E-71D8-4A20-AD36-8278A3631B28}"/>
          </ac:picMkLst>
        </pc:picChg>
      </pc:sldChg>
      <pc:sldChg chg="addSp modSp new mod">
        <pc:chgData name="Sian Turvey" userId="9a374997-2901-41ac-b51e-a8948a26085a" providerId="ADAL" clId="{327C1221-CD92-4413-B1E4-B1F9BFFB57F4}" dt="2021-10-14T08:38:48.054" v="1096"/>
        <pc:sldMkLst>
          <pc:docMk/>
          <pc:sldMk cId="376891297" sldId="303"/>
        </pc:sldMkLst>
        <pc:spChg chg="mod">
          <ac:chgData name="Sian Turvey" userId="9a374997-2901-41ac-b51e-a8948a26085a" providerId="ADAL" clId="{327C1221-CD92-4413-B1E4-B1F9BFFB57F4}" dt="2021-09-09T14:30:06.983" v="689" actId="20577"/>
          <ac:spMkLst>
            <pc:docMk/>
            <pc:sldMk cId="376891297" sldId="303"/>
            <ac:spMk id="3" creationId="{78C8163F-C5D4-4731-A057-73003CBCA64D}"/>
          </ac:spMkLst>
        </pc:spChg>
        <pc:picChg chg="add mod">
          <ac:chgData name="Sian Turvey" userId="9a374997-2901-41ac-b51e-a8948a26085a" providerId="ADAL" clId="{327C1221-CD92-4413-B1E4-B1F9BFFB57F4}" dt="2021-10-14T08:38:48.054" v="1096"/>
          <ac:picMkLst>
            <pc:docMk/>
            <pc:sldMk cId="376891297" sldId="303"/>
            <ac:picMk id="4" creationId="{DC610A92-AB1C-418B-A9E3-AC843083CDE8}"/>
          </ac:picMkLst>
        </pc:picChg>
      </pc:sldChg>
      <pc:sldChg chg="addSp modSp new mod">
        <pc:chgData name="Sian Turvey" userId="9a374997-2901-41ac-b51e-a8948a26085a" providerId="ADAL" clId="{327C1221-CD92-4413-B1E4-B1F9BFFB57F4}" dt="2021-10-14T08:38:48.054" v="1096"/>
        <pc:sldMkLst>
          <pc:docMk/>
          <pc:sldMk cId="3985336097" sldId="304"/>
        </pc:sldMkLst>
        <pc:spChg chg="mod">
          <ac:chgData name="Sian Turvey" userId="9a374997-2901-41ac-b51e-a8948a26085a" providerId="ADAL" clId="{327C1221-CD92-4413-B1E4-B1F9BFFB57F4}" dt="2021-09-09T14:30:16.908" v="691"/>
          <ac:spMkLst>
            <pc:docMk/>
            <pc:sldMk cId="3985336097" sldId="304"/>
            <ac:spMk id="3" creationId="{47A2AD7A-BBCD-4A7B-889C-87DD11CFCCEB}"/>
          </ac:spMkLst>
        </pc:spChg>
        <pc:picChg chg="add mod">
          <ac:chgData name="Sian Turvey" userId="9a374997-2901-41ac-b51e-a8948a26085a" providerId="ADAL" clId="{327C1221-CD92-4413-B1E4-B1F9BFFB57F4}" dt="2021-10-14T08:38:48.054" v="1096"/>
          <ac:picMkLst>
            <pc:docMk/>
            <pc:sldMk cId="3985336097" sldId="304"/>
            <ac:picMk id="4" creationId="{0F82BFA8-583F-4C5A-9A08-70409D90B882}"/>
          </ac:picMkLst>
        </pc:picChg>
      </pc:sldChg>
      <pc:sldChg chg="addSp modSp new mod">
        <pc:chgData name="Sian Turvey" userId="9a374997-2901-41ac-b51e-a8948a26085a" providerId="ADAL" clId="{327C1221-CD92-4413-B1E4-B1F9BFFB57F4}" dt="2021-10-14T08:38:48.054" v="1096"/>
        <pc:sldMkLst>
          <pc:docMk/>
          <pc:sldMk cId="4103572882" sldId="305"/>
        </pc:sldMkLst>
        <pc:spChg chg="mod">
          <ac:chgData name="Sian Turvey" userId="9a374997-2901-41ac-b51e-a8948a26085a" providerId="ADAL" clId="{327C1221-CD92-4413-B1E4-B1F9BFFB57F4}" dt="2021-09-09T14:32:26.221" v="707" actId="20577"/>
          <ac:spMkLst>
            <pc:docMk/>
            <pc:sldMk cId="4103572882" sldId="305"/>
            <ac:spMk id="3" creationId="{6B4C6BFC-CB12-462A-9498-4020B2E9C8B1}"/>
          </ac:spMkLst>
        </pc:spChg>
        <pc:picChg chg="add mod">
          <ac:chgData name="Sian Turvey" userId="9a374997-2901-41ac-b51e-a8948a26085a" providerId="ADAL" clId="{327C1221-CD92-4413-B1E4-B1F9BFFB57F4}" dt="2021-10-14T08:38:48.054" v="1096"/>
          <ac:picMkLst>
            <pc:docMk/>
            <pc:sldMk cId="4103572882" sldId="305"/>
            <ac:picMk id="4" creationId="{00C8D39A-CA99-4ADF-91F4-92F14C4B7ABD}"/>
          </ac:picMkLst>
        </pc:picChg>
      </pc:sldChg>
      <pc:sldChg chg="addSp delSp modSp new mod ord">
        <pc:chgData name="Sian Turvey" userId="9a374997-2901-41ac-b51e-a8948a26085a" providerId="ADAL" clId="{327C1221-CD92-4413-B1E4-B1F9BFFB57F4}" dt="2021-10-14T08:38:48.054" v="1096"/>
        <pc:sldMkLst>
          <pc:docMk/>
          <pc:sldMk cId="4259122312" sldId="306"/>
        </pc:sldMkLst>
        <pc:spChg chg="del">
          <ac:chgData name="Sian Turvey" userId="9a374997-2901-41ac-b51e-a8948a26085a" providerId="ADAL" clId="{327C1221-CD92-4413-B1E4-B1F9BFFB57F4}" dt="2021-09-14T08:27:36.056" v="714" actId="26606"/>
          <ac:spMkLst>
            <pc:docMk/>
            <pc:sldMk cId="4259122312" sldId="306"/>
            <ac:spMk id="2" creationId="{1DDBEC0E-436C-445B-ADDB-2BF01C9F729C}"/>
          </ac:spMkLst>
        </pc:spChg>
        <pc:spChg chg="del">
          <ac:chgData name="Sian Turvey" userId="9a374997-2901-41ac-b51e-a8948a26085a" providerId="ADAL" clId="{327C1221-CD92-4413-B1E4-B1F9BFFB57F4}" dt="2021-09-14T08:27:36.056" v="714" actId="26606"/>
          <ac:spMkLst>
            <pc:docMk/>
            <pc:sldMk cId="4259122312" sldId="306"/>
            <ac:spMk id="3" creationId="{DE2D7C91-B24A-4D87-89FA-5BA7C9958241}"/>
          </ac:spMkLst>
        </pc:spChg>
        <pc:picChg chg="add mod">
          <ac:chgData name="Sian Turvey" userId="9a374997-2901-41ac-b51e-a8948a26085a" providerId="ADAL" clId="{327C1221-CD92-4413-B1E4-B1F9BFFB57F4}" dt="2021-10-14T08:38:48.054" v="1096"/>
          <ac:picMkLst>
            <pc:docMk/>
            <pc:sldMk cId="4259122312" sldId="306"/>
            <ac:picMk id="2" creationId="{03635627-C66D-447F-A353-BC0F5343ECCE}"/>
          </ac:picMkLst>
        </pc:picChg>
        <pc:picChg chg="add mod">
          <ac:chgData name="Sian Turvey" userId="9a374997-2901-41ac-b51e-a8948a26085a" providerId="ADAL" clId="{327C1221-CD92-4413-B1E4-B1F9BFFB57F4}" dt="2021-09-14T08:27:36.056" v="714" actId="26606"/>
          <ac:picMkLst>
            <pc:docMk/>
            <pc:sldMk cId="4259122312" sldId="306"/>
            <ac:picMk id="1026" creationId="{795515A4-DA17-401D-B6E7-E52CE47FC17C}"/>
          </ac:picMkLst>
        </pc:picChg>
      </pc:sldChg>
      <pc:sldChg chg="addSp modSp new mod">
        <pc:chgData name="Sian Turvey" userId="9a374997-2901-41ac-b51e-a8948a26085a" providerId="ADAL" clId="{327C1221-CD92-4413-B1E4-B1F9BFFB57F4}" dt="2021-10-14T08:38:48.054" v="1096"/>
        <pc:sldMkLst>
          <pc:docMk/>
          <pc:sldMk cId="1652160478" sldId="307"/>
        </pc:sldMkLst>
        <pc:spChg chg="mod">
          <ac:chgData name="Sian Turvey" userId="9a374997-2901-41ac-b51e-a8948a26085a" providerId="ADAL" clId="{327C1221-CD92-4413-B1E4-B1F9BFFB57F4}" dt="2021-09-14T08:31:10.095" v="808" actId="20577"/>
          <ac:spMkLst>
            <pc:docMk/>
            <pc:sldMk cId="1652160478" sldId="307"/>
            <ac:spMk id="2" creationId="{79306079-8392-4F86-B6BF-5B4FDA8C72C2}"/>
          </ac:spMkLst>
        </pc:spChg>
        <pc:spChg chg="mod">
          <ac:chgData name="Sian Turvey" userId="9a374997-2901-41ac-b51e-a8948a26085a" providerId="ADAL" clId="{327C1221-CD92-4413-B1E4-B1F9BFFB57F4}" dt="2021-09-14T08:32:20.351" v="994" actId="27636"/>
          <ac:spMkLst>
            <pc:docMk/>
            <pc:sldMk cId="1652160478" sldId="307"/>
            <ac:spMk id="3" creationId="{BCE1D5B6-E742-469B-A192-092CFC835C7A}"/>
          </ac:spMkLst>
        </pc:spChg>
        <pc:picChg chg="add mod">
          <ac:chgData name="Sian Turvey" userId="9a374997-2901-41ac-b51e-a8948a26085a" providerId="ADAL" clId="{327C1221-CD92-4413-B1E4-B1F9BFFB57F4}" dt="2021-10-14T08:38:48.054" v="1096"/>
          <ac:picMkLst>
            <pc:docMk/>
            <pc:sldMk cId="1652160478" sldId="307"/>
            <ac:picMk id="4" creationId="{BEA54CD3-5D3B-4231-BD13-29D1AC50A434}"/>
          </ac:picMkLst>
        </pc:picChg>
      </pc:sldChg>
      <pc:sldChg chg="addSp modSp new mod">
        <pc:chgData name="Sian Turvey" userId="9a374997-2901-41ac-b51e-a8948a26085a" providerId="ADAL" clId="{327C1221-CD92-4413-B1E4-B1F9BFFB57F4}" dt="2021-10-14T08:38:48.054" v="1096"/>
        <pc:sldMkLst>
          <pc:docMk/>
          <pc:sldMk cId="472118223" sldId="308"/>
        </pc:sldMkLst>
        <pc:spChg chg="mod">
          <ac:chgData name="Sian Turvey" userId="9a374997-2901-41ac-b51e-a8948a26085a" providerId="ADAL" clId="{327C1221-CD92-4413-B1E4-B1F9BFFB57F4}" dt="2021-09-14T08:33:03.879" v="998" actId="20577"/>
          <ac:spMkLst>
            <pc:docMk/>
            <pc:sldMk cId="472118223" sldId="308"/>
            <ac:spMk id="3" creationId="{20FC2F36-4316-42B0-BC95-F17631642470}"/>
          </ac:spMkLst>
        </pc:spChg>
        <pc:picChg chg="add mod">
          <ac:chgData name="Sian Turvey" userId="9a374997-2901-41ac-b51e-a8948a26085a" providerId="ADAL" clId="{327C1221-CD92-4413-B1E4-B1F9BFFB57F4}" dt="2021-10-14T08:38:48.054" v="1096"/>
          <ac:picMkLst>
            <pc:docMk/>
            <pc:sldMk cId="472118223" sldId="308"/>
            <ac:picMk id="4" creationId="{DFD7016C-A7A8-4BFF-AF8C-976014023058}"/>
          </ac:picMkLst>
        </pc:picChg>
      </pc:sldChg>
      <pc:sldChg chg="addSp modSp new mod">
        <pc:chgData name="Sian Turvey" userId="9a374997-2901-41ac-b51e-a8948a26085a" providerId="ADAL" clId="{327C1221-CD92-4413-B1E4-B1F9BFFB57F4}" dt="2021-10-14T08:38:48.054" v="1096"/>
        <pc:sldMkLst>
          <pc:docMk/>
          <pc:sldMk cId="674986358" sldId="309"/>
        </pc:sldMkLst>
        <pc:spChg chg="mod">
          <ac:chgData name="Sian Turvey" userId="9a374997-2901-41ac-b51e-a8948a26085a" providerId="ADAL" clId="{327C1221-CD92-4413-B1E4-B1F9BFFB57F4}" dt="2021-09-14T08:33:31.085" v="1008" actId="20577"/>
          <ac:spMkLst>
            <pc:docMk/>
            <pc:sldMk cId="674986358" sldId="309"/>
            <ac:spMk id="2" creationId="{F6BB1DC3-7A66-4312-8A7A-11D96C624C09}"/>
          </ac:spMkLst>
        </pc:spChg>
        <pc:spChg chg="mod">
          <ac:chgData name="Sian Turvey" userId="9a374997-2901-41ac-b51e-a8948a26085a" providerId="ADAL" clId="{327C1221-CD92-4413-B1E4-B1F9BFFB57F4}" dt="2021-09-14T08:33:34.787" v="1011" actId="20577"/>
          <ac:spMkLst>
            <pc:docMk/>
            <pc:sldMk cId="674986358" sldId="309"/>
            <ac:spMk id="3" creationId="{73BB489C-4875-41D9-A017-AEACA859FDF2}"/>
          </ac:spMkLst>
        </pc:spChg>
        <pc:picChg chg="add mod">
          <ac:chgData name="Sian Turvey" userId="9a374997-2901-41ac-b51e-a8948a26085a" providerId="ADAL" clId="{327C1221-CD92-4413-B1E4-B1F9BFFB57F4}" dt="2021-10-14T08:38:48.054" v="1096"/>
          <ac:picMkLst>
            <pc:docMk/>
            <pc:sldMk cId="674986358" sldId="309"/>
            <ac:picMk id="4" creationId="{22EF47DB-1AAA-4935-A469-ECF37397D8E6}"/>
          </ac:picMkLst>
        </pc:picChg>
      </pc:sldChg>
      <pc:sldChg chg="addSp modSp new mod">
        <pc:chgData name="Sian Turvey" userId="9a374997-2901-41ac-b51e-a8948a26085a" providerId="ADAL" clId="{327C1221-CD92-4413-B1E4-B1F9BFFB57F4}" dt="2021-10-14T08:38:48.054" v="1096"/>
        <pc:sldMkLst>
          <pc:docMk/>
          <pc:sldMk cId="2798594861" sldId="310"/>
        </pc:sldMkLst>
        <pc:spChg chg="mod">
          <ac:chgData name="Sian Turvey" userId="9a374997-2901-41ac-b51e-a8948a26085a" providerId="ADAL" clId="{327C1221-CD92-4413-B1E4-B1F9BFFB57F4}" dt="2021-09-14T08:36:54.170" v="1091" actId="20577"/>
          <ac:spMkLst>
            <pc:docMk/>
            <pc:sldMk cId="2798594861" sldId="310"/>
            <ac:spMk id="3" creationId="{CDD89A3A-96B4-4323-ACD1-EC3294502E60}"/>
          </ac:spMkLst>
        </pc:spChg>
        <pc:picChg chg="add mod">
          <ac:chgData name="Sian Turvey" userId="9a374997-2901-41ac-b51e-a8948a26085a" providerId="ADAL" clId="{327C1221-CD92-4413-B1E4-B1F9BFFB57F4}" dt="2021-10-14T08:38:48.054" v="1096"/>
          <ac:picMkLst>
            <pc:docMk/>
            <pc:sldMk cId="2798594861" sldId="310"/>
            <ac:picMk id="4" creationId="{B6CEF19F-C347-48EB-A860-770E94B1B36F}"/>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10/14/2021</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10/14/2021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un rising over grassy hill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 y="0"/>
            <a:ext cx="12188699" cy="4799300"/>
          </a:xfrm>
          <a:prstGeom prst="rect">
            <a:avLst/>
          </a:prstGeom>
        </p:spPr>
      </p:pic>
      <p:sp>
        <p:nvSpPr>
          <p:cNvPr id="4" name="Rectangle 3"/>
          <p:cNvSpPr/>
          <p:nvPr/>
        </p:nvSpPr>
        <p:spPr bwMode="ltGray">
          <a:xfrm>
            <a:off x="-2" y="4754880"/>
            <a:ext cx="12192002" cy="21031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6" name="Rectangle 5"/>
          <p:cNvSpPr/>
          <p:nvPr/>
        </p:nvSpPr>
        <p:spPr bwMode="white">
          <a:xfrm>
            <a:off x="-127" y="4724400"/>
            <a:ext cx="12188826" cy="76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523999" y="4800600"/>
            <a:ext cx="9144002" cy="1143000"/>
          </a:xfrm>
        </p:spPr>
        <p:txBody>
          <a:bodyPr anchor="b">
            <a:normAutofit/>
          </a:bodyPr>
          <a:lstStyle>
            <a:lvl1pPr algn="ctr">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522413" y="5943600"/>
            <a:ext cx="9144002" cy="762000"/>
          </a:xfrm>
        </p:spPr>
        <p:txBody>
          <a:bodyPr>
            <a:normAutofit/>
          </a:bodyPr>
          <a:lstStyle>
            <a:lvl1pPr marL="0" indent="0" algn="ctr">
              <a:spcBef>
                <a:spcPts val="0"/>
              </a:spcBef>
              <a:buNone/>
              <a:defRPr sz="2000" cap="none" baseline="0">
                <a:solidFill>
                  <a:schemeClr val="bg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dirty="0"/>
          </a:p>
        </p:txBody>
      </p:sp>
      <p:sp>
        <p:nvSpPr>
          <p:cNvPr id="4" name="Date Placeholder 4"/>
          <p:cNvSpPr>
            <a:spLocks noGrp="1"/>
          </p:cNvSpPr>
          <p:nvPr>
            <p:ph type="dt" sz="half" idx="10"/>
          </p:nvPr>
        </p:nvSpPr>
        <p:spPr/>
        <p:txBody>
          <a:bodyPr/>
          <a:lstStyle/>
          <a:p>
            <a:fld id="{9E583DDF-CA54-461A-A486-592D2374C532}" type="datetimeFigureOut">
              <a:rPr lang="en-US"/>
              <a:t>10/14/2021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7" name="Rectangle 1"/>
          <p:cNvSpPr/>
          <p:nvPr/>
        </p:nvSpPr>
        <p:spPr bwMode="ltGray">
          <a:xfrm>
            <a:off x="0" y="0"/>
            <a:ext cx="12188826" cy="4572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8" name="Rectangle 2"/>
          <p:cNvSpPr/>
          <p:nvPr/>
        </p:nvSpPr>
        <p:spPr bwMode="white">
          <a:xfrm>
            <a:off x="-1" y="4114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524000" y="1143000"/>
            <a:ext cx="9144000" cy="2667000"/>
          </a:xfrm>
        </p:spPr>
        <p:txBody>
          <a:bodyPr anchor="b">
            <a:normAutofit/>
          </a:bodyPr>
          <a:lstStyle>
            <a:lvl1pPr algn="ctr">
              <a:defRPr sz="5200" b="0"/>
            </a:lvl1pPr>
          </a:lstStyle>
          <a:p>
            <a:r>
              <a:rPr lang="en-US"/>
              <a:t>Click to edit Master title style</a:t>
            </a:r>
            <a:endParaRPr/>
          </a:p>
        </p:txBody>
      </p:sp>
      <p:sp>
        <p:nvSpPr>
          <p:cNvPr id="3" name="Text Placeholder 2"/>
          <p:cNvSpPr>
            <a:spLocks noGrp="1"/>
          </p:cNvSpPr>
          <p:nvPr>
            <p:ph type="body" idx="1"/>
          </p:nvPr>
        </p:nvSpPr>
        <p:spPr>
          <a:xfrm>
            <a:off x="1524000" y="3810000"/>
            <a:ext cx="9144000" cy="1143000"/>
          </a:xfrm>
        </p:spPr>
        <p:txBody>
          <a:bodyPr anchor="t">
            <a:normAutofit/>
          </a:bodyPr>
          <a:lstStyle>
            <a:lvl1pPr marL="0" indent="0" algn="ctr">
              <a:spcBef>
                <a:spcPts val="0"/>
              </a:spcBef>
              <a:buNone/>
              <a:defRPr sz="2400" cap="none"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10/14/2021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Alternate 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1143000"/>
            <a:ext cx="9144000" cy="2667000"/>
          </a:xfrm>
        </p:spPr>
        <p:txBody>
          <a:bodyPr anchor="b">
            <a:normAutofit/>
          </a:bodyPr>
          <a:lstStyle>
            <a:lvl1pPr algn="ctr">
              <a:defRPr sz="5200" b="0">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1522413" y="3810000"/>
            <a:ext cx="9144000" cy="1143000"/>
          </a:xfrm>
        </p:spPr>
        <p:txBody>
          <a:bodyPr anchor="t">
            <a:normAutofit/>
          </a:bodyPr>
          <a:lstStyle>
            <a:lvl1pPr marL="0" indent="0" algn="ctr">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3"/>
          <p:cNvSpPr>
            <a:spLocks noGrp="1"/>
          </p:cNvSpPr>
          <p:nvPr>
            <p:ph type="ftr" sz="quarter" idx="11"/>
          </p:nvPr>
        </p:nvSpPr>
        <p:spPr/>
        <p:txBody>
          <a:bodyPr/>
          <a:lstStyle>
            <a:lvl1pPr>
              <a:defRPr>
                <a:solidFill>
                  <a:schemeClr val="tx2"/>
                </a:solidFill>
              </a:defRPr>
            </a:lvl1pPr>
          </a:lstStyle>
          <a:p>
            <a:endParaRPr/>
          </a:p>
        </p:txBody>
      </p:sp>
      <p:sp>
        <p:nvSpPr>
          <p:cNvPr id="4" name="Date Placeholder 4"/>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10/14/2021</a:t>
            </a:fld>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8043280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34112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7888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DD7D43D-6574-4C7B-808D-C6C12215A4D4}" type="datetimeFigureOut">
              <a:rPr lang="en-US"/>
              <a:t>10/14/2021</a:t>
            </a:fld>
            <a:endParaRPr/>
          </a:p>
        </p:txBody>
      </p:sp>
      <p:sp>
        <p:nvSpPr>
          <p:cNvPr id="7" name="Slide Number Placeholder 6"/>
          <p:cNvSpPr>
            <a:spLocks noGrp="1"/>
          </p:cNvSpPr>
          <p:nvPr>
            <p:ph type="sldNum" sz="quarter" idx="12"/>
          </p:nvPr>
        </p:nvSpPr>
        <p:spPr/>
        <p:txBody>
          <a:bodyPr/>
          <a:lstStyle/>
          <a:p>
            <a:fld id="{A0ECE5F2-81AA-4605-B028-6FBA391056AF}" type="slidenum">
              <a:rPr/>
              <a:t>‹#›</a:t>
            </a:fld>
            <a:endParaRPr/>
          </a:p>
        </p:txBody>
      </p:sp>
    </p:spTree>
    <p:extLst>
      <p:ext uri="{BB962C8B-B14F-4D97-AF65-F5344CB8AC3E}">
        <p14:creationId xmlns:p14="http://schemas.microsoft.com/office/powerpoint/2010/main" val="3117078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34112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112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7888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6"/>
          <p:cNvSpPr>
            <a:spLocks noGrp="1"/>
          </p:cNvSpPr>
          <p:nvPr>
            <p:ph type="ftr" sz="quarter" idx="11"/>
          </p:nvPr>
        </p:nvSpPr>
        <p:spPr/>
        <p:txBody>
          <a:bodyPr/>
          <a:lstStyle/>
          <a:p>
            <a:endParaRPr/>
          </a:p>
        </p:txBody>
      </p:sp>
      <p:sp>
        <p:nvSpPr>
          <p:cNvPr id="7" name="Date Placeholder 7"/>
          <p:cNvSpPr>
            <a:spLocks noGrp="1"/>
          </p:cNvSpPr>
          <p:nvPr>
            <p:ph type="dt" sz="half" idx="10"/>
          </p:nvPr>
        </p:nvSpPr>
        <p:spPr/>
        <p:txBody>
          <a:bodyPr/>
          <a:lstStyle/>
          <a:p>
            <a:fld id="{9E583DDF-CA54-461A-A486-592D2374C532}" type="datetimeFigureOut">
              <a:rPr lang="en-US"/>
              <a:t>10/14/2021</a:t>
            </a:fld>
            <a:endParaRPr/>
          </a:p>
        </p:txBody>
      </p:sp>
      <p:sp>
        <p:nvSpPr>
          <p:cNvPr id="9" name="Slide Number Placeholder 8"/>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057080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2"/>
          <p:cNvSpPr>
            <a:spLocks noGrp="1"/>
          </p:cNvSpPr>
          <p:nvPr>
            <p:ph type="ftr" sz="quarter" idx="11"/>
          </p:nvPr>
        </p:nvSpPr>
        <p:spPr/>
        <p:txBody>
          <a:bodyPr/>
          <a:lstStyle/>
          <a:p>
            <a:endParaRPr/>
          </a:p>
        </p:txBody>
      </p:sp>
      <p:sp>
        <p:nvSpPr>
          <p:cNvPr id="3" name="Date Placeholder 3"/>
          <p:cNvSpPr>
            <a:spLocks noGrp="1"/>
          </p:cNvSpPr>
          <p:nvPr>
            <p:ph type="dt" sz="half" idx="10"/>
          </p:nvPr>
        </p:nvSpPr>
        <p:spPr/>
        <p:txBody>
          <a:bodyPr/>
          <a:lstStyle/>
          <a:p>
            <a:fld id="{9E583DDF-CA54-461A-A486-592D2374C532}" type="datetimeFigureOut">
              <a:rPr lang="en-US"/>
              <a:t>10/14/2021</a:t>
            </a:fld>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1"/>
          <p:cNvSpPr>
            <a:spLocks noGrp="1"/>
          </p:cNvSpPr>
          <p:nvPr>
            <p:ph type="ftr" sz="quarter" idx="11"/>
          </p:nvPr>
        </p:nvSpPr>
        <p:spPr/>
        <p:txBody>
          <a:bodyPr/>
          <a:lstStyle>
            <a:lvl1pPr>
              <a:defRPr>
                <a:solidFill>
                  <a:schemeClr val="tx2"/>
                </a:solidFill>
              </a:defRPr>
            </a:lvl1pPr>
          </a:lstStyle>
          <a:p>
            <a:endParaRPr/>
          </a:p>
        </p:txBody>
      </p:sp>
      <p:sp>
        <p:nvSpPr>
          <p:cNvPr id="2" name="Date Placeholder 2"/>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10/14/2021</a:t>
            </a:fld>
            <a:endParaRPr/>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0412" y="2362200"/>
            <a:ext cx="3200400" cy="1990725"/>
          </a:xfrm>
        </p:spPr>
        <p:txBody>
          <a:bodyPr anchor="b">
            <a:normAutofit/>
          </a:bodyPr>
          <a:lstStyle>
            <a:lvl1pPr>
              <a:defRPr sz="3400" b="0"/>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4494212" y="685800"/>
            <a:ext cx="7239001"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E583DDF-CA54-461A-A486-592D2374C532}" type="datetimeFigureOut">
              <a:rPr lang="en-US"/>
              <a:t>10/14/2021</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Alternate Content with Caption">
    <p:spTree>
      <p:nvGrpSpPr>
        <p:cNvPr id="1" name=""/>
        <p:cNvGrpSpPr/>
        <p:nvPr/>
      </p:nvGrpSpPr>
      <p:grpSpPr>
        <a:xfrm>
          <a:off x="0" y="0"/>
          <a:ext cx="0" cy="0"/>
          <a:chOff x="0" y="0"/>
          <a:chExt cx="0" cy="0"/>
        </a:xfrm>
      </p:grpSpPr>
      <p:sp>
        <p:nvSpPr>
          <p:cNvPr id="8" name="Rectangle 7"/>
          <p:cNvSpPr/>
          <p:nvPr/>
        </p:nvSpPr>
        <p:spPr bwMode="ltGray">
          <a:xfrm>
            <a:off x="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60412" y="2362200"/>
            <a:ext cx="3200400" cy="1990725"/>
          </a:xfrm>
        </p:spPr>
        <p:txBody>
          <a:bodyPr anchor="b">
            <a:normAutofit/>
          </a:bodyPr>
          <a:lstStyle>
            <a:lvl1pPr>
              <a:defRPr sz="3400" b="0">
                <a:solidFill>
                  <a:schemeClr val="bg1"/>
                </a:solidFill>
              </a:defRPr>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5362892" y="685800"/>
            <a:ext cx="6370320"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10/14/2021</a:t>
            </a:fld>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37693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bwMode="ltGray">
          <a:xfrm>
            <a:off x="731520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923214" y="2362200"/>
            <a:ext cx="3200400" cy="1993392"/>
          </a:xfrm>
        </p:spPr>
        <p:txBody>
          <a:bodyPr anchor="b">
            <a:normAutofit/>
          </a:bodyPr>
          <a:lstStyle>
            <a:lvl1pPr>
              <a:defRPr sz="3400" b="0">
                <a:solidFill>
                  <a:schemeClr val="bg1"/>
                </a:solidFill>
              </a:defRPr>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0" y="0"/>
            <a:ext cx="7315200" cy="6858000"/>
          </a:xfrm>
          <a:solidFill>
            <a:schemeClr val="bg2">
              <a:lumMod val="90000"/>
            </a:schemeClr>
          </a:solidFill>
        </p:spPr>
        <p:txBody>
          <a:bodyPr/>
          <a:lstStyle>
            <a:lvl1pPr marL="0" indent="0" algn="ctr">
              <a:buNone/>
              <a:defRPr sz="32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23214" y="4355592"/>
            <a:ext cx="3200400" cy="1644614"/>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E583DDF-CA54-461A-A486-592D2374C532}" type="datetimeFigureOut">
              <a:rPr lang="en-US"/>
              <a:t>10/14/2021</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10/14/2021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10/14/2021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41120" y="467360"/>
            <a:ext cx="950976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341120" y="1901952"/>
            <a:ext cx="9509760" cy="41276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Rectangle 3"/>
          <p:cNvSpPr/>
          <p:nvPr/>
        </p:nvSpPr>
        <p:spPr bwMode="ltGray">
          <a:xfrm>
            <a:off x="1587" y="6583680"/>
            <a:ext cx="12188826" cy="2743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5" name="Footer Placeholder 4"/>
          <p:cNvSpPr>
            <a:spLocks noGrp="1"/>
          </p:cNvSpPr>
          <p:nvPr>
            <p:ph type="ftr" sz="quarter" idx="3"/>
          </p:nvPr>
        </p:nvSpPr>
        <p:spPr>
          <a:xfrm>
            <a:off x="1341120" y="6614494"/>
            <a:ext cx="7159752" cy="237744"/>
          </a:xfrm>
          <a:prstGeom prst="rect">
            <a:avLst/>
          </a:prstGeom>
        </p:spPr>
        <p:txBody>
          <a:bodyPr vert="horz" lIns="91440" tIns="45720" rIns="91440" bIns="45720" rtlCol="0" anchor="ctr"/>
          <a:lstStyle>
            <a:lvl1pPr algn="l">
              <a:defRPr sz="1100" cap="all" baseline="0">
                <a:solidFill>
                  <a:schemeClr val="bg2"/>
                </a:solidFill>
              </a:defRPr>
            </a:lvl1pPr>
          </a:lstStyle>
          <a:p>
            <a:endParaRPr lang="en-US" dirty="0"/>
          </a:p>
        </p:txBody>
      </p:sp>
      <p:sp>
        <p:nvSpPr>
          <p:cNvPr id="8" name="Rectangle 5"/>
          <p:cNvSpPr/>
          <p:nvPr/>
        </p:nvSpPr>
        <p:spPr bwMode="white">
          <a:xfrm>
            <a:off x="1587" y="65836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Date Placeholder 6"/>
          <p:cNvSpPr>
            <a:spLocks noGrp="1"/>
          </p:cNvSpPr>
          <p:nvPr>
            <p:ph type="dt" sz="half" idx="2"/>
          </p:nvPr>
        </p:nvSpPr>
        <p:spPr>
          <a:xfrm>
            <a:off x="8875776" y="6614494"/>
            <a:ext cx="960120" cy="237744"/>
          </a:xfrm>
          <a:prstGeom prst="rect">
            <a:avLst/>
          </a:prstGeom>
        </p:spPr>
        <p:txBody>
          <a:bodyPr vert="horz" lIns="91440" tIns="45720" rIns="91440" bIns="45720" rtlCol="0" anchor="ctr"/>
          <a:lstStyle>
            <a:lvl1pPr algn="r">
              <a:defRPr sz="1100">
                <a:solidFill>
                  <a:schemeClr val="bg2"/>
                </a:solidFill>
              </a:defRPr>
            </a:lvl1pPr>
          </a:lstStyle>
          <a:p>
            <a:fld id="{9E583DDF-CA54-461A-A486-592D2374C532}" type="datetimeFigureOut">
              <a:rPr lang="en-US" smtClean="0"/>
              <a:pPr/>
              <a:t>10/14/2021</a:t>
            </a:fld>
            <a:endParaRPr lang="en-US"/>
          </a:p>
        </p:txBody>
      </p:sp>
      <p:sp>
        <p:nvSpPr>
          <p:cNvPr id="6" name="Slide Number Placeholder 7"/>
          <p:cNvSpPr>
            <a:spLocks noGrp="1"/>
          </p:cNvSpPr>
          <p:nvPr>
            <p:ph type="sldNum" sz="quarter" idx="4"/>
          </p:nvPr>
        </p:nvSpPr>
        <p:spPr>
          <a:xfrm>
            <a:off x="10210800" y="6614494"/>
            <a:ext cx="640080" cy="237744"/>
          </a:xfrm>
          <a:prstGeom prst="rect">
            <a:avLst/>
          </a:prstGeom>
        </p:spPr>
        <p:txBody>
          <a:bodyPr vert="horz" lIns="91440" tIns="45720" rIns="91440" bIns="45720" rtlCol="0" anchor="ctr"/>
          <a:lstStyle>
            <a:lvl1pPr algn="r">
              <a:defRPr sz="1100">
                <a:solidFill>
                  <a:schemeClr val="bg2"/>
                </a:solidFill>
              </a:defRPr>
            </a:lvl1pPr>
          </a:lstStyle>
          <a:p>
            <a:fld id="{CA8D9AD5-F248-4919-864A-CFD76CC027D6}" type="slidenum">
              <a:rPr lang="en-US" smtClean="0"/>
              <a:pPr/>
              <a:t>‹#›</a:t>
            </a:fld>
            <a:endParaRPr lang="en-US"/>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2" r:id="rId4"/>
    <p:sldLayoutId id="2147483661" r:id="rId5"/>
    <p:sldLayoutId id="2147483653" r:id="rId6"/>
    <p:sldLayoutId id="2147483654" r:id="rId7"/>
    <p:sldLayoutId id="2147483655" r:id="rId8"/>
    <p:sldLayoutId id="2147483656" r:id="rId9"/>
    <p:sldLayoutId id="2147483663" r:id="rId10"/>
    <p:sldLayoutId id="2147483657" r:id="rId11"/>
    <p:sldLayoutId id="2147483658" r:id="rId12"/>
    <p:sldLayoutId id="2147483659"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2">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2"/>
        </a:buClr>
        <a:buSzPct val="100000"/>
        <a:buFont typeface="Arial" pitchFamily="34" charset="0"/>
        <a:buChar char="▪"/>
        <a:defRPr sz="2000" kern="1200">
          <a:solidFill>
            <a:schemeClr val="tx2"/>
          </a:solidFill>
          <a:latin typeface="+mn-lt"/>
          <a:ea typeface="+mn-ea"/>
          <a:cs typeface="+mn-cs"/>
        </a:defRPr>
      </a:lvl1pPr>
      <a:lvl2pPr marL="594360" indent="-228600" algn="l" defTabSz="914400" rtl="0" eaLnBrk="1" latinLnBrk="0" hangingPunct="1">
        <a:lnSpc>
          <a:spcPct val="90000"/>
        </a:lnSpc>
        <a:spcBef>
          <a:spcPts val="1000"/>
        </a:spcBef>
        <a:buClr>
          <a:schemeClr val="tx2"/>
        </a:buClr>
        <a:buSzPct val="100000"/>
        <a:buFont typeface="Arial" pitchFamily="34" charset="0"/>
        <a:buChar char="▪"/>
        <a:defRPr sz="1800" kern="1200">
          <a:solidFill>
            <a:schemeClr val="tx2"/>
          </a:solidFill>
          <a:latin typeface="+mn-lt"/>
          <a:ea typeface="+mn-ea"/>
          <a:cs typeface="+mn-cs"/>
        </a:defRPr>
      </a:lvl2pPr>
      <a:lvl3pPr marL="914400" indent="-228600" algn="l" defTabSz="914400" rtl="0" eaLnBrk="1" latinLnBrk="0" hangingPunct="1">
        <a:lnSpc>
          <a:spcPct val="90000"/>
        </a:lnSpc>
        <a:spcBef>
          <a:spcPts val="800"/>
        </a:spcBef>
        <a:buClr>
          <a:schemeClr val="tx2"/>
        </a:buClr>
        <a:buSzPct val="100000"/>
        <a:buFont typeface="Arial" pitchFamily="34" charset="0"/>
        <a:buChar char="▪"/>
        <a:defRPr sz="1600" kern="1200">
          <a:solidFill>
            <a:schemeClr val="tx2"/>
          </a:solidFill>
          <a:latin typeface="+mn-lt"/>
          <a:ea typeface="+mn-ea"/>
          <a:cs typeface="+mn-cs"/>
        </a:defRPr>
      </a:lvl3pPr>
      <a:lvl4pPr marL="123444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4pPr>
      <a:lvl5pPr marL="155448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0.m4a"/><Relationship Id="rId1" Type="http://schemas.microsoft.com/office/2007/relationships/media" Target="../media/media30.m4a"/><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Co-ownership </a:t>
            </a:r>
            <a:r>
              <a:rPr lang="en-US"/>
              <a:t>and Trusts (1)</a:t>
            </a:r>
            <a:endParaRPr lang="en-US" dirty="0"/>
          </a:p>
        </p:txBody>
      </p:sp>
      <p:sp>
        <p:nvSpPr>
          <p:cNvPr id="4" name="Subtitle 2"/>
          <p:cNvSpPr>
            <a:spLocks noGrp="1"/>
          </p:cNvSpPr>
          <p:nvPr>
            <p:ph type="subTitle" idx="1"/>
          </p:nvPr>
        </p:nvSpPr>
        <p:spPr/>
        <p:txBody>
          <a:bodyPr/>
          <a:lstStyle/>
          <a:p>
            <a:r>
              <a:rPr lang="en-US" dirty="0"/>
              <a:t>Property Law</a:t>
            </a:r>
          </a:p>
        </p:txBody>
      </p:sp>
      <p:pic>
        <p:nvPicPr>
          <p:cNvPr id="3" name="Audio 2">
            <a:hlinkClick r:id="" action="ppaction://media"/>
            <a:extLst>
              <a:ext uri="{FF2B5EF4-FFF2-40B4-BE49-F238E27FC236}">
                <a16:creationId xmlns:a16="http://schemas.microsoft.com/office/drawing/2014/main" id="{5D33A765-B7DB-499D-B010-9B81EBE690E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98809327"/>
      </p:ext>
    </p:extLst>
  </p:cSld>
  <p:clrMapOvr>
    <a:masterClrMapping/>
  </p:clrMapOvr>
  <mc:AlternateContent xmlns:mc="http://schemas.openxmlformats.org/markup-compatibility/2006">
    <mc:Choice xmlns:p14="http://schemas.microsoft.com/office/powerpoint/2010/main" Requires="p14">
      <p:transition spd="med" p14:dur="700" advTm="10900">
        <p:fade/>
      </p:transition>
    </mc:Choice>
    <mc:Fallback>
      <p:transition spd="med" advTm="109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BD2D4-1704-4053-8EEF-6DE8BE82C9A1}"/>
              </a:ext>
            </a:extLst>
          </p:cNvPr>
          <p:cNvSpPr>
            <a:spLocks noGrp="1"/>
          </p:cNvSpPr>
          <p:nvPr>
            <p:ph type="title"/>
          </p:nvPr>
        </p:nvSpPr>
        <p:spPr/>
        <p:txBody>
          <a:bodyPr/>
          <a:lstStyle/>
          <a:p>
            <a:r>
              <a:rPr lang="en-GB" dirty="0"/>
              <a:t>Overview</a:t>
            </a:r>
          </a:p>
        </p:txBody>
      </p:sp>
      <p:sp>
        <p:nvSpPr>
          <p:cNvPr id="3" name="Content Placeholder 2">
            <a:extLst>
              <a:ext uri="{FF2B5EF4-FFF2-40B4-BE49-F238E27FC236}">
                <a16:creationId xmlns:a16="http://schemas.microsoft.com/office/drawing/2014/main" id="{684BBBF0-4AD6-46F2-87DB-F2400A5FCE2B}"/>
              </a:ext>
            </a:extLst>
          </p:cNvPr>
          <p:cNvSpPr>
            <a:spLocks noGrp="1"/>
          </p:cNvSpPr>
          <p:nvPr>
            <p:ph idx="1"/>
          </p:nvPr>
        </p:nvSpPr>
        <p:spPr/>
        <p:txBody>
          <a:bodyPr/>
          <a:lstStyle/>
          <a:p>
            <a:r>
              <a:rPr lang="en-GB" dirty="0"/>
              <a:t>What happens when more than one person purchases land </a:t>
            </a:r>
          </a:p>
          <a:p>
            <a:r>
              <a:rPr lang="en-GB" dirty="0"/>
              <a:t>The difference between a joint tenancy and tenancy in common in equity</a:t>
            </a:r>
          </a:p>
          <a:p>
            <a:r>
              <a:rPr lang="en-GB" dirty="0"/>
              <a:t>How a joint tenancy in equity may be severed</a:t>
            </a:r>
          </a:p>
          <a:p>
            <a:r>
              <a:rPr lang="en-GB" dirty="0"/>
              <a:t>Trusts of land</a:t>
            </a:r>
          </a:p>
          <a:p>
            <a:r>
              <a:rPr lang="en-GB" dirty="0"/>
              <a:t>Settling disputes in relation to co-owned land </a:t>
            </a:r>
          </a:p>
        </p:txBody>
      </p:sp>
      <p:pic>
        <p:nvPicPr>
          <p:cNvPr id="4" name="Audio 3">
            <a:hlinkClick r:id="" action="ppaction://media"/>
            <a:extLst>
              <a:ext uri="{FF2B5EF4-FFF2-40B4-BE49-F238E27FC236}">
                <a16:creationId xmlns:a16="http://schemas.microsoft.com/office/drawing/2014/main" id="{7EE4F51B-381E-4C56-AA95-B4393FDBE62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42272939"/>
      </p:ext>
    </p:extLst>
  </p:cSld>
  <p:clrMapOvr>
    <a:masterClrMapping/>
  </p:clrMapOvr>
  <mc:AlternateContent xmlns:mc="http://schemas.openxmlformats.org/markup-compatibility/2006">
    <mc:Choice xmlns:p14="http://schemas.microsoft.com/office/powerpoint/2010/main" Requires="p14">
      <p:transition spd="med" p14:dur="700" advTm="24251">
        <p:fade/>
      </p:transition>
    </mc:Choice>
    <mc:Fallback>
      <p:transition spd="med" advTm="2425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C0671-51A1-45FD-9E0B-AED0753D0072}"/>
              </a:ext>
            </a:extLst>
          </p:cNvPr>
          <p:cNvSpPr>
            <a:spLocks noGrp="1"/>
          </p:cNvSpPr>
          <p:nvPr>
            <p:ph type="title"/>
          </p:nvPr>
        </p:nvSpPr>
        <p:spPr/>
        <p:txBody>
          <a:bodyPr/>
          <a:lstStyle/>
          <a:p>
            <a:r>
              <a:rPr lang="en-GB" dirty="0"/>
              <a:t>What is co-ownership?</a:t>
            </a:r>
          </a:p>
        </p:txBody>
      </p:sp>
      <p:sp>
        <p:nvSpPr>
          <p:cNvPr id="3" name="Content Placeholder 2">
            <a:extLst>
              <a:ext uri="{FF2B5EF4-FFF2-40B4-BE49-F238E27FC236}">
                <a16:creationId xmlns:a16="http://schemas.microsoft.com/office/drawing/2014/main" id="{FB6831B2-85DA-440C-BCDC-E16FF9563AB7}"/>
              </a:ext>
            </a:extLst>
          </p:cNvPr>
          <p:cNvSpPr>
            <a:spLocks noGrp="1"/>
          </p:cNvSpPr>
          <p:nvPr>
            <p:ph idx="1"/>
          </p:nvPr>
        </p:nvSpPr>
        <p:spPr/>
        <p:txBody>
          <a:bodyPr>
            <a:normAutofit fontScale="92500" lnSpcReduction="10000"/>
          </a:bodyPr>
          <a:lstStyle/>
          <a:p>
            <a:r>
              <a:rPr lang="en-GB" dirty="0"/>
              <a:t>Co-ownership is where more than one person owns land at the same time (</a:t>
            </a:r>
            <a:r>
              <a:rPr lang="en-GB" dirty="0" err="1"/>
              <a:t>ie</a:t>
            </a:r>
            <a:r>
              <a:rPr lang="en-GB" dirty="0"/>
              <a:t> concurrently). </a:t>
            </a:r>
          </a:p>
          <a:p>
            <a:r>
              <a:rPr lang="en-GB" dirty="0"/>
              <a:t>It is extremely common as most couples (whether or not married) will be joint owners of land (whether freehold or leasehold). </a:t>
            </a:r>
          </a:p>
          <a:p>
            <a:r>
              <a:rPr lang="en-GB" dirty="0"/>
              <a:t>Where there is concurrent sharing, s 1 of TOLATA 1996 creates a trust of land. </a:t>
            </a:r>
          </a:p>
          <a:p>
            <a:r>
              <a:rPr lang="en-GB" dirty="0"/>
              <a:t>A trust of land will arise in the following situations: </a:t>
            </a:r>
          </a:p>
          <a:p>
            <a:r>
              <a:rPr lang="en-GB" dirty="0"/>
              <a:t>a landowner intentionally sets up a trust of their land by transferring title to the land to trustees for the benefit of others (an express trust following the formalities in s 53 LPA 1925); </a:t>
            </a:r>
          </a:p>
          <a:p>
            <a:r>
              <a:rPr lang="en-GB" dirty="0"/>
              <a:t>a person acquires an interest in land owned by another due to their conduct (an implied trust); or </a:t>
            </a:r>
          </a:p>
          <a:p>
            <a:r>
              <a:rPr lang="en-GB" dirty="0"/>
              <a:t>land is acquired by more than one owner jointly (co-ownership)</a:t>
            </a:r>
          </a:p>
        </p:txBody>
      </p:sp>
      <p:pic>
        <p:nvPicPr>
          <p:cNvPr id="4" name="Audio 3">
            <a:hlinkClick r:id="" action="ppaction://media"/>
            <a:extLst>
              <a:ext uri="{FF2B5EF4-FFF2-40B4-BE49-F238E27FC236}">
                <a16:creationId xmlns:a16="http://schemas.microsoft.com/office/drawing/2014/main" id="{9391486F-68BC-4769-864F-AF955E2C838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910485951"/>
      </p:ext>
    </p:extLst>
  </p:cSld>
  <p:clrMapOvr>
    <a:masterClrMapping/>
  </p:clrMapOvr>
  <mc:AlternateContent xmlns:mc="http://schemas.openxmlformats.org/markup-compatibility/2006">
    <mc:Choice xmlns:p14="http://schemas.microsoft.com/office/powerpoint/2010/main" Requires="p14">
      <p:transition spd="med" p14:dur="700" advTm="85552">
        <p:fade/>
      </p:transition>
    </mc:Choice>
    <mc:Fallback>
      <p:transition spd="med" advTm="855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35B0B-7A62-402E-A06D-F2DFB2C9A0EE}"/>
              </a:ext>
            </a:extLst>
          </p:cNvPr>
          <p:cNvSpPr>
            <a:spLocks noGrp="1"/>
          </p:cNvSpPr>
          <p:nvPr>
            <p:ph type="title"/>
          </p:nvPr>
        </p:nvSpPr>
        <p:spPr/>
        <p:txBody>
          <a:bodyPr/>
          <a:lstStyle/>
          <a:p>
            <a:r>
              <a:rPr lang="en-GB" dirty="0"/>
              <a:t>Key terms</a:t>
            </a:r>
          </a:p>
        </p:txBody>
      </p:sp>
      <p:sp>
        <p:nvSpPr>
          <p:cNvPr id="3" name="Content Placeholder 2">
            <a:extLst>
              <a:ext uri="{FF2B5EF4-FFF2-40B4-BE49-F238E27FC236}">
                <a16:creationId xmlns:a16="http://schemas.microsoft.com/office/drawing/2014/main" id="{3E704BE5-94C8-4CF6-B7AD-3D8F829D724E}"/>
              </a:ext>
            </a:extLst>
          </p:cNvPr>
          <p:cNvSpPr>
            <a:spLocks noGrp="1"/>
          </p:cNvSpPr>
          <p:nvPr>
            <p:ph idx="1"/>
          </p:nvPr>
        </p:nvSpPr>
        <p:spPr/>
        <p:txBody>
          <a:bodyPr/>
          <a:lstStyle/>
          <a:p>
            <a:r>
              <a:rPr lang="en-GB" dirty="0"/>
              <a:t>Trustees </a:t>
            </a:r>
          </a:p>
          <a:p>
            <a:r>
              <a:rPr lang="en-GB" dirty="0"/>
              <a:t>These are the legal owners. Their function is an administrative one. Trustees have no entitlement to the benefit of the property. They are not entitled to live at the property or take rent from it. </a:t>
            </a:r>
          </a:p>
          <a:p>
            <a:r>
              <a:rPr lang="en-GB" dirty="0"/>
              <a:t>Beneficiaries </a:t>
            </a:r>
          </a:p>
          <a:p>
            <a:r>
              <a:rPr lang="en-GB" dirty="0"/>
              <a:t>These are the equitable owners. The beneficiaries are entitled to occupy the property or receive rent from it.</a:t>
            </a:r>
          </a:p>
        </p:txBody>
      </p:sp>
      <p:pic>
        <p:nvPicPr>
          <p:cNvPr id="4" name="Audio 3">
            <a:hlinkClick r:id="" action="ppaction://media"/>
            <a:extLst>
              <a:ext uri="{FF2B5EF4-FFF2-40B4-BE49-F238E27FC236}">
                <a16:creationId xmlns:a16="http://schemas.microsoft.com/office/drawing/2014/main" id="{09AA1711-3D6E-48E9-B7FC-865217D783D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070544328"/>
      </p:ext>
    </p:extLst>
  </p:cSld>
  <p:clrMapOvr>
    <a:masterClrMapping/>
  </p:clrMapOvr>
  <mc:AlternateContent xmlns:mc="http://schemas.openxmlformats.org/markup-compatibility/2006">
    <mc:Choice xmlns:p14="http://schemas.microsoft.com/office/powerpoint/2010/main" Requires="p14">
      <p:transition spd="med" p14:dur="700" advTm="9414">
        <p:fade/>
      </p:transition>
    </mc:Choice>
    <mc:Fallback>
      <p:transition spd="med" advTm="941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D80A6-2D94-4F15-BC60-D9F97BBECB1D}"/>
              </a:ext>
            </a:extLst>
          </p:cNvPr>
          <p:cNvSpPr>
            <a:spLocks noGrp="1"/>
          </p:cNvSpPr>
          <p:nvPr>
            <p:ph type="title"/>
          </p:nvPr>
        </p:nvSpPr>
        <p:spPr/>
        <p:txBody>
          <a:bodyPr/>
          <a:lstStyle/>
          <a:p>
            <a:r>
              <a:rPr lang="en-GB" dirty="0"/>
              <a:t>Trustees and Beneficiaries </a:t>
            </a:r>
          </a:p>
        </p:txBody>
      </p:sp>
      <p:sp>
        <p:nvSpPr>
          <p:cNvPr id="3" name="Content Placeholder 2">
            <a:extLst>
              <a:ext uri="{FF2B5EF4-FFF2-40B4-BE49-F238E27FC236}">
                <a16:creationId xmlns:a16="http://schemas.microsoft.com/office/drawing/2014/main" id="{8F749EB1-165A-44D6-B003-DCE39306949D}"/>
              </a:ext>
            </a:extLst>
          </p:cNvPr>
          <p:cNvSpPr>
            <a:spLocks noGrp="1"/>
          </p:cNvSpPr>
          <p:nvPr>
            <p:ph idx="1"/>
          </p:nvPr>
        </p:nvSpPr>
        <p:spPr/>
        <p:txBody>
          <a:bodyPr/>
          <a:lstStyle/>
          <a:p>
            <a:r>
              <a:rPr lang="en-GB" dirty="0"/>
              <a:t>The trustees and the beneficiaries may be the same, or different, people.</a:t>
            </a:r>
          </a:p>
          <a:p>
            <a:r>
              <a:rPr lang="en-GB" dirty="0"/>
              <a:t>In simple terms, when the property is sold: </a:t>
            </a:r>
          </a:p>
          <a:p>
            <a:r>
              <a:rPr lang="en-GB" dirty="0"/>
              <a:t>the trustees must execute the deed to transfer the legal title; and</a:t>
            </a:r>
          </a:p>
          <a:p>
            <a:r>
              <a:rPr lang="en-GB" dirty="0"/>
              <a:t>the beneficiaries are entitled to receive the proceeds of sale. </a:t>
            </a:r>
          </a:p>
          <a:p>
            <a:r>
              <a:rPr lang="en-GB" dirty="0"/>
              <a:t>Hence, the trustees’ functions are administrative in nature and the true value of the property rests with the beneficiaries. </a:t>
            </a:r>
          </a:p>
          <a:p>
            <a:r>
              <a:rPr lang="en-GB" i="1" dirty="0"/>
              <a:t>Example George and Heather jointly purchase 59 Marsh Lane (‘the Property’). They hold the Property as trustees for themselves as beneficiaries. They, therefore, hold the legal estate as trustees and the equitable interest as beneficiaries. </a:t>
            </a:r>
          </a:p>
        </p:txBody>
      </p:sp>
      <p:pic>
        <p:nvPicPr>
          <p:cNvPr id="4" name="Audio 3">
            <a:hlinkClick r:id="" action="ppaction://media"/>
            <a:extLst>
              <a:ext uri="{FF2B5EF4-FFF2-40B4-BE49-F238E27FC236}">
                <a16:creationId xmlns:a16="http://schemas.microsoft.com/office/drawing/2014/main" id="{F92F5BF0-AE30-4893-9C7E-E44AEEFB484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15978022"/>
      </p:ext>
    </p:extLst>
  </p:cSld>
  <p:clrMapOvr>
    <a:masterClrMapping/>
  </p:clrMapOvr>
  <mc:AlternateContent xmlns:mc="http://schemas.openxmlformats.org/markup-compatibility/2006">
    <mc:Choice xmlns:p14="http://schemas.microsoft.com/office/powerpoint/2010/main" Requires="p14">
      <p:transition spd="med" p14:dur="700" advTm="31705">
        <p:fade/>
      </p:transition>
    </mc:Choice>
    <mc:Fallback>
      <p:transition spd="med" advTm="3170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E2ED8-0370-43EA-B6F7-34C96C5A93D9}"/>
              </a:ext>
            </a:extLst>
          </p:cNvPr>
          <p:cNvSpPr>
            <a:spLocks noGrp="1"/>
          </p:cNvSpPr>
          <p:nvPr>
            <p:ph type="title"/>
          </p:nvPr>
        </p:nvSpPr>
        <p:spPr/>
        <p:txBody>
          <a:bodyPr/>
          <a:lstStyle/>
          <a:p>
            <a:r>
              <a:rPr lang="en-GB" dirty="0"/>
              <a:t>The Legal Estate</a:t>
            </a:r>
          </a:p>
        </p:txBody>
      </p:sp>
      <p:sp>
        <p:nvSpPr>
          <p:cNvPr id="3" name="Content Placeholder 2">
            <a:extLst>
              <a:ext uri="{FF2B5EF4-FFF2-40B4-BE49-F238E27FC236}">
                <a16:creationId xmlns:a16="http://schemas.microsoft.com/office/drawing/2014/main" id="{165D51B5-1217-4300-AFDA-BD6A8845507F}"/>
              </a:ext>
            </a:extLst>
          </p:cNvPr>
          <p:cNvSpPr>
            <a:spLocks noGrp="1"/>
          </p:cNvSpPr>
          <p:nvPr>
            <p:ph idx="1"/>
          </p:nvPr>
        </p:nvSpPr>
        <p:spPr/>
        <p:txBody>
          <a:bodyPr/>
          <a:lstStyle/>
          <a:p>
            <a:r>
              <a:rPr lang="en-GB" dirty="0"/>
              <a:t>A legal estate is incapable of ‘subsisting or of being created in an undivided share’ – s 1(6) LPA 1925. This means that: </a:t>
            </a:r>
          </a:p>
          <a:p>
            <a:r>
              <a:rPr lang="en-GB" dirty="0"/>
              <a:t>the legal estate must be held as a joint tenancy; and</a:t>
            </a:r>
          </a:p>
          <a:p>
            <a:r>
              <a:rPr lang="en-GB" dirty="0"/>
              <a:t>the joint tenancy (relating to the legal estate) cannot be severed. </a:t>
            </a:r>
          </a:p>
          <a:p>
            <a:r>
              <a:rPr lang="en-GB" dirty="0"/>
              <a:t>The trustees, therefore, hold the legal estate as joint tenants.</a:t>
            </a:r>
          </a:p>
        </p:txBody>
      </p:sp>
      <p:pic>
        <p:nvPicPr>
          <p:cNvPr id="4" name="Audio 3">
            <a:hlinkClick r:id="" action="ppaction://media"/>
            <a:extLst>
              <a:ext uri="{FF2B5EF4-FFF2-40B4-BE49-F238E27FC236}">
                <a16:creationId xmlns:a16="http://schemas.microsoft.com/office/drawing/2014/main" id="{5F5E857C-DE9B-40C8-A8A7-6CCDDD7482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783101622"/>
      </p:ext>
    </p:extLst>
  </p:cSld>
  <p:clrMapOvr>
    <a:masterClrMapping/>
  </p:clrMapOvr>
  <mc:AlternateContent xmlns:mc="http://schemas.openxmlformats.org/markup-compatibility/2006">
    <mc:Choice xmlns:p14="http://schemas.microsoft.com/office/powerpoint/2010/main" Requires="p14">
      <p:transition spd="med" p14:dur="700" advTm="35513">
        <p:fade/>
      </p:transition>
    </mc:Choice>
    <mc:Fallback>
      <p:transition spd="med" advTm="355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73FCF-7108-48F8-9AC9-E9603DD2E73B}"/>
              </a:ext>
            </a:extLst>
          </p:cNvPr>
          <p:cNvSpPr>
            <a:spLocks noGrp="1"/>
          </p:cNvSpPr>
          <p:nvPr>
            <p:ph type="title"/>
          </p:nvPr>
        </p:nvSpPr>
        <p:spPr/>
        <p:txBody>
          <a:bodyPr/>
          <a:lstStyle/>
          <a:p>
            <a:r>
              <a:rPr lang="en-GB" dirty="0"/>
              <a:t>Who can be a trustee of land?</a:t>
            </a:r>
          </a:p>
        </p:txBody>
      </p:sp>
      <p:sp>
        <p:nvSpPr>
          <p:cNvPr id="3" name="Content Placeholder 2">
            <a:extLst>
              <a:ext uri="{FF2B5EF4-FFF2-40B4-BE49-F238E27FC236}">
                <a16:creationId xmlns:a16="http://schemas.microsoft.com/office/drawing/2014/main" id="{14838963-A236-4E98-BF10-D448203004CC}"/>
              </a:ext>
            </a:extLst>
          </p:cNvPr>
          <p:cNvSpPr>
            <a:spLocks noGrp="1"/>
          </p:cNvSpPr>
          <p:nvPr>
            <p:ph idx="1"/>
          </p:nvPr>
        </p:nvSpPr>
        <p:spPr/>
        <p:txBody>
          <a:bodyPr/>
          <a:lstStyle/>
          <a:p>
            <a:r>
              <a:rPr lang="en-GB" dirty="0"/>
              <a:t>Only a person over the age of 18 can act as a trustee – s 1(6) LPA 1925. </a:t>
            </a:r>
          </a:p>
          <a:p>
            <a:r>
              <a:rPr lang="en-GB" dirty="0"/>
              <a:t>Any attempt to convey a legal estate to a minor operates as a declaration of trust that the land is held in trust for the minor – TOLATA 1996, </a:t>
            </a:r>
            <a:r>
              <a:rPr lang="en-GB" dirty="0" err="1"/>
              <a:t>Sch</a:t>
            </a:r>
            <a:r>
              <a:rPr lang="en-GB" dirty="0"/>
              <a:t> 1, para 1(1). </a:t>
            </a:r>
          </a:p>
          <a:p>
            <a:r>
              <a:rPr lang="en-GB" dirty="0"/>
              <a:t>If land is conveyed to a minor and an adult, the land is vested in the adult in trust for the minor – TOLATA 1996, </a:t>
            </a:r>
            <a:r>
              <a:rPr lang="en-GB" dirty="0" err="1"/>
              <a:t>Sch</a:t>
            </a:r>
            <a:r>
              <a:rPr lang="en-GB" dirty="0"/>
              <a:t> 1, para 1(2).</a:t>
            </a:r>
          </a:p>
        </p:txBody>
      </p:sp>
      <p:pic>
        <p:nvPicPr>
          <p:cNvPr id="4" name="Audio 3">
            <a:hlinkClick r:id="" action="ppaction://media"/>
            <a:extLst>
              <a:ext uri="{FF2B5EF4-FFF2-40B4-BE49-F238E27FC236}">
                <a16:creationId xmlns:a16="http://schemas.microsoft.com/office/drawing/2014/main" id="{58072686-F298-4F73-AF07-C8C91AC9883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354692282"/>
      </p:ext>
    </p:extLst>
  </p:cSld>
  <p:clrMapOvr>
    <a:masterClrMapping/>
  </p:clrMapOvr>
  <mc:AlternateContent xmlns:mc="http://schemas.openxmlformats.org/markup-compatibility/2006">
    <mc:Choice xmlns:p14="http://schemas.microsoft.com/office/powerpoint/2010/main" Requires="p14">
      <p:transition spd="med" p14:dur="700" advTm="30892">
        <p:fade/>
      </p:transition>
    </mc:Choice>
    <mc:Fallback>
      <p:transition spd="med" advTm="3089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DE1B9-E9EF-43DB-837C-7C7C8CC1BF17}"/>
              </a:ext>
            </a:extLst>
          </p:cNvPr>
          <p:cNvSpPr>
            <a:spLocks noGrp="1"/>
          </p:cNvSpPr>
          <p:nvPr>
            <p:ph type="title"/>
          </p:nvPr>
        </p:nvSpPr>
        <p:spPr/>
        <p:txBody>
          <a:bodyPr/>
          <a:lstStyle/>
          <a:p>
            <a:r>
              <a:rPr lang="en-GB" dirty="0"/>
              <a:t>Number of trustees</a:t>
            </a:r>
          </a:p>
        </p:txBody>
      </p:sp>
      <p:sp>
        <p:nvSpPr>
          <p:cNvPr id="3" name="Content Placeholder 2">
            <a:extLst>
              <a:ext uri="{FF2B5EF4-FFF2-40B4-BE49-F238E27FC236}">
                <a16:creationId xmlns:a16="http://schemas.microsoft.com/office/drawing/2014/main" id="{895EB7D0-3F42-44A3-B46B-BA927DA3C2C4}"/>
              </a:ext>
            </a:extLst>
          </p:cNvPr>
          <p:cNvSpPr>
            <a:spLocks noGrp="1"/>
          </p:cNvSpPr>
          <p:nvPr>
            <p:ph idx="1"/>
          </p:nvPr>
        </p:nvSpPr>
        <p:spPr/>
        <p:txBody>
          <a:bodyPr/>
          <a:lstStyle/>
          <a:p>
            <a:r>
              <a:rPr lang="en-GB" dirty="0"/>
              <a:t>The Trustee Act 1925, s 34(2) permits a maximum of four trustees. </a:t>
            </a:r>
          </a:p>
          <a:p>
            <a:r>
              <a:rPr lang="en-GB" dirty="0"/>
              <a:t>Where property is conveyed to more than four people, the first four named adults will be the trustees. </a:t>
            </a:r>
          </a:p>
          <a:p>
            <a:r>
              <a:rPr lang="en-GB" dirty="0"/>
              <a:t>There is no minimum number of trustees. </a:t>
            </a:r>
          </a:p>
          <a:p>
            <a:r>
              <a:rPr lang="en-GB" dirty="0"/>
              <a:t>It is usual to have two trustees to ensure that the mechanism of overreaching can work. (we will look at overreaching later)</a:t>
            </a:r>
          </a:p>
        </p:txBody>
      </p:sp>
      <p:pic>
        <p:nvPicPr>
          <p:cNvPr id="4" name="Audio 3">
            <a:hlinkClick r:id="" action="ppaction://media"/>
            <a:extLst>
              <a:ext uri="{FF2B5EF4-FFF2-40B4-BE49-F238E27FC236}">
                <a16:creationId xmlns:a16="http://schemas.microsoft.com/office/drawing/2014/main" id="{5C9FB233-8E55-46F8-8850-193E7F67142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98000219"/>
      </p:ext>
    </p:extLst>
  </p:cSld>
  <p:clrMapOvr>
    <a:masterClrMapping/>
  </p:clrMapOvr>
  <mc:AlternateContent xmlns:mc="http://schemas.openxmlformats.org/markup-compatibility/2006">
    <mc:Choice xmlns:p14="http://schemas.microsoft.com/office/powerpoint/2010/main" Requires="p14">
      <p:transition spd="med" p14:dur="700" advTm="32494">
        <p:fade/>
      </p:transition>
    </mc:Choice>
    <mc:Fallback>
      <p:transition spd="med" advTm="3249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77ACD-AC49-4306-A42B-849129CB3F62}"/>
              </a:ext>
            </a:extLst>
          </p:cNvPr>
          <p:cNvSpPr>
            <a:spLocks noGrp="1"/>
          </p:cNvSpPr>
          <p:nvPr>
            <p:ph type="title"/>
          </p:nvPr>
        </p:nvSpPr>
        <p:spPr/>
        <p:txBody>
          <a:bodyPr/>
          <a:lstStyle/>
          <a:p>
            <a:r>
              <a:rPr lang="en-GB" dirty="0"/>
              <a:t>Powers of Trustees</a:t>
            </a:r>
          </a:p>
        </p:txBody>
      </p:sp>
      <p:sp>
        <p:nvSpPr>
          <p:cNvPr id="3" name="Content Placeholder 2">
            <a:extLst>
              <a:ext uri="{FF2B5EF4-FFF2-40B4-BE49-F238E27FC236}">
                <a16:creationId xmlns:a16="http://schemas.microsoft.com/office/drawing/2014/main" id="{5C84CFCE-8BD5-4320-97D6-313DD46F5D52}"/>
              </a:ext>
            </a:extLst>
          </p:cNvPr>
          <p:cNvSpPr>
            <a:spLocks noGrp="1"/>
          </p:cNvSpPr>
          <p:nvPr>
            <p:ph idx="1"/>
          </p:nvPr>
        </p:nvSpPr>
        <p:spPr/>
        <p:txBody>
          <a:bodyPr/>
          <a:lstStyle/>
          <a:p>
            <a:r>
              <a:rPr lang="en-GB" dirty="0"/>
              <a:t>Section 6(1) TOLATA 1996 – trustees have all the powers of an absolute owner. </a:t>
            </a:r>
          </a:p>
          <a:p>
            <a:r>
              <a:rPr lang="en-GB" dirty="0"/>
              <a:t>This includes the power to sell or mortgage the trust land, or purchase land for the occupation of a beneficiary. </a:t>
            </a:r>
          </a:p>
          <a:p>
            <a:r>
              <a:rPr lang="en-GB" dirty="0"/>
              <a:t>Section 11 TOLATA 1996 – the trustees’ powers are limited by their duty to consult the beneficiaries. </a:t>
            </a:r>
          </a:p>
          <a:p>
            <a:r>
              <a:rPr lang="en-GB" dirty="0"/>
              <a:t>The duty applies only to beneficiaries of full age and who have an interest in possession (entitled to an immediate interest in the land). </a:t>
            </a:r>
          </a:p>
          <a:p>
            <a:r>
              <a:rPr lang="en-GB" dirty="0"/>
              <a:t>The trustees must comply (as far as is consistent with the general interests of the trust) with the wishes of the beneficiaries or (in the case of a dispute) with the majority of them (according to the value of their combined interests). The duty to consult is only in so far as it is practicable to do so</a:t>
            </a:r>
          </a:p>
        </p:txBody>
      </p:sp>
      <p:pic>
        <p:nvPicPr>
          <p:cNvPr id="4" name="Audio 3">
            <a:hlinkClick r:id="" action="ppaction://media"/>
            <a:extLst>
              <a:ext uri="{FF2B5EF4-FFF2-40B4-BE49-F238E27FC236}">
                <a16:creationId xmlns:a16="http://schemas.microsoft.com/office/drawing/2014/main" id="{F040F251-9D34-4B31-9358-CF4286B634E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948111424"/>
      </p:ext>
    </p:extLst>
  </p:cSld>
  <p:clrMapOvr>
    <a:masterClrMapping/>
  </p:clrMapOvr>
  <mc:AlternateContent xmlns:mc="http://schemas.openxmlformats.org/markup-compatibility/2006">
    <mc:Choice xmlns:p14="http://schemas.microsoft.com/office/powerpoint/2010/main" Requires="p14">
      <p:transition spd="med" p14:dur="700" advTm="54321">
        <p:fade/>
      </p:transition>
    </mc:Choice>
    <mc:Fallback>
      <p:transition spd="med" advTm="5432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F314A-AD38-4F78-ABF8-C8D1BEDEAB16}"/>
              </a:ext>
            </a:extLst>
          </p:cNvPr>
          <p:cNvSpPr>
            <a:spLocks noGrp="1"/>
          </p:cNvSpPr>
          <p:nvPr>
            <p:ph type="title"/>
          </p:nvPr>
        </p:nvSpPr>
        <p:spPr/>
        <p:txBody>
          <a:bodyPr/>
          <a:lstStyle/>
          <a:p>
            <a:r>
              <a:rPr lang="en-GB" dirty="0"/>
              <a:t>Types of Co-ownership</a:t>
            </a:r>
          </a:p>
        </p:txBody>
      </p:sp>
      <p:sp>
        <p:nvSpPr>
          <p:cNvPr id="3" name="Content Placeholder 2">
            <a:extLst>
              <a:ext uri="{FF2B5EF4-FFF2-40B4-BE49-F238E27FC236}">
                <a16:creationId xmlns:a16="http://schemas.microsoft.com/office/drawing/2014/main" id="{8E013933-488F-4EAF-8CA8-BEBD0EA48360}"/>
              </a:ext>
            </a:extLst>
          </p:cNvPr>
          <p:cNvSpPr>
            <a:spLocks noGrp="1"/>
          </p:cNvSpPr>
          <p:nvPr>
            <p:ph idx="1"/>
          </p:nvPr>
        </p:nvSpPr>
        <p:spPr/>
        <p:txBody>
          <a:bodyPr/>
          <a:lstStyle/>
          <a:p>
            <a:r>
              <a:rPr lang="en-GB" dirty="0"/>
              <a:t>These are: </a:t>
            </a:r>
          </a:p>
          <a:p>
            <a:r>
              <a:rPr lang="en-GB" dirty="0"/>
              <a:t>joint tenancy; and</a:t>
            </a:r>
          </a:p>
          <a:p>
            <a:r>
              <a:rPr lang="en-GB" dirty="0"/>
              <a:t>tenancy in common. </a:t>
            </a:r>
          </a:p>
          <a:p>
            <a:r>
              <a:rPr lang="en-GB" dirty="0"/>
              <a:t>The legal estate must be held as a joint tenancy – s 1(6) LPA 1925. </a:t>
            </a:r>
          </a:p>
          <a:p>
            <a:r>
              <a:rPr lang="en-GB" dirty="0"/>
              <a:t>The beneficiaries can hold their equitable interests either as joint tenants or tenants in common.</a:t>
            </a:r>
          </a:p>
        </p:txBody>
      </p:sp>
      <p:pic>
        <p:nvPicPr>
          <p:cNvPr id="4" name="Audio 3">
            <a:hlinkClick r:id="" action="ppaction://media"/>
            <a:extLst>
              <a:ext uri="{FF2B5EF4-FFF2-40B4-BE49-F238E27FC236}">
                <a16:creationId xmlns:a16="http://schemas.microsoft.com/office/drawing/2014/main" id="{B4864572-FF56-4125-A944-A388211043C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254695598"/>
      </p:ext>
    </p:extLst>
  </p:cSld>
  <p:clrMapOvr>
    <a:masterClrMapping/>
  </p:clrMapOvr>
  <mc:AlternateContent xmlns:mc="http://schemas.openxmlformats.org/markup-compatibility/2006">
    <mc:Choice xmlns:p14="http://schemas.microsoft.com/office/powerpoint/2010/main" Requires="p14">
      <p:transition spd="med" p14:dur="700" advTm="25296">
        <p:fade/>
      </p:transition>
    </mc:Choice>
    <mc:Fallback>
      <p:transition spd="med" advTm="252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DD66F-DED7-4778-8FB0-72A24E2FD332}"/>
              </a:ext>
            </a:extLst>
          </p:cNvPr>
          <p:cNvSpPr>
            <a:spLocks noGrp="1"/>
          </p:cNvSpPr>
          <p:nvPr>
            <p:ph type="title"/>
          </p:nvPr>
        </p:nvSpPr>
        <p:spPr/>
        <p:txBody>
          <a:bodyPr/>
          <a:lstStyle/>
          <a:p>
            <a:r>
              <a:rPr lang="en-GB" dirty="0"/>
              <a:t>Joint Tenancy (1)</a:t>
            </a:r>
          </a:p>
        </p:txBody>
      </p:sp>
      <p:sp>
        <p:nvSpPr>
          <p:cNvPr id="3" name="Content Placeholder 2">
            <a:extLst>
              <a:ext uri="{FF2B5EF4-FFF2-40B4-BE49-F238E27FC236}">
                <a16:creationId xmlns:a16="http://schemas.microsoft.com/office/drawing/2014/main" id="{959EA249-4BF4-4AEF-84CC-16129FDF8628}"/>
              </a:ext>
            </a:extLst>
          </p:cNvPr>
          <p:cNvSpPr>
            <a:spLocks noGrp="1"/>
          </p:cNvSpPr>
          <p:nvPr>
            <p:ph idx="1"/>
          </p:nvPr>
        </p:nvSpPr>
        <p:spPr/>
        <p:txBody>
          <a:bodyPr/>
          <a:lstStyle/>
          <a:p>
            <a:r>
              <a:rPr lang="en-GB" dirty="0"/>
              <a:t>The right of survivorship </a:t>
            </a:r>
          </a:p>
          <a:p>
            <a:r>
              <a:rPr lang="en-GB" dirty="0"/>
              <a:t>On the death of a joint tenant, their interest passes automatically and immediately to the surviving joint tenant(s). </a:t>
            </a:r>
          </a:p>
          <a:p>
            <a:r>
              <a:rPr lang="en-GB" dirty="0"/>
              <a:t>It does not pass under the deceased’s will or intestacy. </a:t>
            </a:r>
          </a:p>
          <a:p>
            <a:r>
              <a:rPr lang="en-GB" dirty="0"/>
              <a:t>The remaining joint tenant(s) are said to survive the deceased joint tenant. </a:t>
            </a:r>
          </a:p>
          <a:p>
            <a:r>
              <a:rPr lang="en-GB" dirty="0"/>
              <a:t>The number of joint tenants will reduce over time when they die.</a:t>
            </a:r>
          </a:p>
        </p:txBody>
      </p:sp>
      <p:pic>
        <p:nvPicPr>
          <p:cNvPr id="4" name="Audio 3">
            <a:hlinkClick r:id="" action="ppaction://media"/>
            <a:extLst>
              <a:ext uri="{FF2B5EF4-FFF2-40B4-BE49-F238E27FC236}">
                <a16:creationId xmlns:a16="http://schemas.microsoft.com/office/drawing/2014/main" id="{FBF6FA6E-B458-4E2E-8C67-0ADF157696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968002506"/>
      </p:ext>
    </p:extLst>
  </p:cSld>
  <p:clrMapOvr>
    <a:masterClrMapping/>
  </p:clrMapOvr>
  <mc:AlternateContent xmlns:mc="http://schemas.openxmlformats.org/markup-compatibility/2006">
    <mc:Choice xmlns:p14="http://schemas.microsoft.com/office/powerpoint/2010/main" Requires="p14">
      <p:transition spd="med" p14:dur="700" advTm="34840">
        <p:fade/>
      </p:transition>
    </mc:Choice>
    <mc:Fallback>
      <p:transition spd="med" advTm="348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2CCDD-3B60-4F52-912F-F95E0B40B584}"/>
              </a:ext>
            </a:extLst>
          </p:cNvPr>
          <p:cNvSpPr>
            <a:spLocks noGrp="1"/>
          </p:cNvSpPr>
          <p:nvPr>
            <p:ph type="title"/>
          </p:nvPr>
        </p:nvSpPr>
        <p:spPr/>
        <p:txBody>
          <a:bodyPr/>
          <a:lstStyle/>
          <a:p>
            <a:r>
              <a:rPr lang="en-GB" dirty="0"/>
              <a:t>Joint Tenancy (2)</a:t>
            </a:r>
          </a:p>
        </p:txBody>
      </p:sp>
      <p:sp>
        <p:nvSpPr>
          <p:cNvPr id="3" name="Content Placeholder 2">
            <a:extLst>
              <a:ext uri="{FF2B5EF4-FFF2-40B4-BE49-F238E27FC236}">
                <a16:creationId xmlns:a16="http://schemas.microsoft.com/office/drawing/2014/main" id="{74AFA0A4-E0E9-4BE9-A7A9-FA6E27072027}"/>
              </a:ext>
            </a:extLst>
          </p:cNvPr>
          <p:cNvSpPr>
            <a:spLocks noGrp="1"/>
          </p:cNvSpPr>
          <p:nvPr>
            <p:ph idx="1"/>
          </p:nvPr>
        </p:nvSpPr>
        <p:spPr/>
        <p:txBody>
          <a:bodyPr/>
          <a:lstStyle/>
          <a:p>
            <a:r>
              <a:rPr lang="en-GB" dirty="0"/>
              <a:t>Undifferentiated ownership </a:t>
            </a:r>
          </a:p>
          <a:p>
            <a:r>
              <a:rPr lang="en-GB" dirty="0"/>
              <a:t>Joint tenants are jointly entitled to the whole of the property, and the term ‘shares’ is never used in the context of a joint tenancy. </a:t>
            </a:r>
          </a:p>
          <a:p>
            <a:r>
              <a:rPr lang="en-GB" dirty="0"/>
              <a:t>A joint tenant cannot point to a particular ‘share’ or interest in the property as their interest is in the whole. </a:t>
            </a:r>
          </a:p>
          <a:p>
            <a:r>
              <a:rPr lang="en-GB" dirty="0"/>
              <a:t>It is possible for joint tenants to sever a joint tenancy in equity and convert the beneficial interests into a tenancy in common. </a:t>
            </a:r>
          </a:p>
          <a:p>
            <a:r>
              <a:rPr lang="en-GB" dirty="0"/>
              <a:t>It is not possible to sever the joint tenancy of the legal estate. This cannot be severed to create a tenancy in common – s 36(2) LPA 1925. </a:t>
            </a:r>
          </a:p>
          <a:p>
            <a:r>
              <a:rPr lang="en-GB" dirty="0"/>
              <a:t>Severance only ever relates to the joint tenancy in equity.</a:t>
            </a:r>
          </a:p>
        </p:txBody>
      </p:sp>
      <p:pic>
        <p:nvPicPr>
          <p:cNvPr id="4" name="Audio 3">
            <a:hlinkClick r:id="" action="ppaction://media"/>
            <a:extLst>
              <a:ext uri="{FF2B5EF4-FFF2-40B4-BE49-F238E27FC236}">
                <a16:creationId xmlns:a16="http://schemas.microsoft.com/office/drawing/2014/main" id="{91C21AF7-8447-45C5-8529-5B605286AC8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414611953"/>
      </p:ext>
    </p:extLst>
  </p:cSld>
  <p:clrMapOvr>
    <a:masterClrMapping/>
  </p:clrMapOvr>
  <mc:AlternateContent xmlns:mc="http://schemas.openxmlformats.org/markup-compatibility/2006">
    <mc:Choice xmlns:p14="http://schemas.microsoft.com/office/powerpoint/2010/main" Requires="p14">
      <p:transition spd="med" p14:dur="700" advTm="41945">
        <p:fade/>
      </p:transition>
    </mc:Choice>
    <mc:Fallback>
      <p:transition spd="med" advTm="4194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77E02-238D-4ECD-8576-6AE79DA8E035}"/>
              </a:ext>
            </a:extLst>
          </p:cNvPr>
          <p:cNvSpPr>
            <a:spLocks noGrp="1"/>
          </p:cNvSpPr>
          <p:nvPr>
            <p:ph type="title"/>
          </p:nvPr>
        </p:nvSpPr>
        <p:spPr/>
        <p:txBody>
          <a:bodyPr/>
          <a:lstStyle/>
          <a:p>
            <a:r>
              <a:rPr lang="en-GB" dirty="0"/>
              <a:t>Tenancy in Common (1)</a:t>
            </a:r>
          </a:p>
        </p:txBody>
      </p:sp>
      <p:sp>
        <p:nvSpPr>
          <p:cNvPr id="3" name="Content Placeholder 2">
            <a:extLst>
              <a:ext uri="{FF2B5EF4-FFF2-40B4-BE49-F238E27FC236}">
                <a16:creationId xmlns:a16="http://schemas.microsoft.com/office/drawing/2014/main" id="{E42AEC20-6279-4491-9C1F-A7A6B3248F6C}"/>
              </a:ext>
            </a:extLst>
          </p:cNvPr>
          <p:cNvSpPr>
            <a:spLocks noGrp="1"/>
          </p:cNvSpPr>
          <p:nvPr>
            <p:ph idx="1"/>
          </p:nvPr>
        </p:nvSpPr>
        <p:spPr/>
        <p:txBody>
          <a:bodyPr/>
          <a:lstStyle/>
          <a:p>
            <a:r>
              <a:rPr lang="en-GB" dirty="0"/>
              <a:t>No right of survivorship </a:t>
            </a:r>
          </a:p>
          <a:p>
            <a:r>
              <a:rPr lang="en-GB" dirty="0"/>
              <a:t>When a tenant in common dies their share in the property will pass to their estate in accordance with the terms of their will or the rules of intestacy. </a:t>
            </a:r>
          </a:p>
          <a:p>
            <a:r>
              <a:rPr lang="en-GB" dirty="0"/>
              <a:t>It is, therefore, possible that:</a:t>
            </a:r>
          </a:p>
          <a:p>
            <a:r>
              <a:rPr lang="en-GB" dirty="0"/>
              <a:t>the number of beneficial tenants in common will increase; and</a:t>
            </a:r>
          </a:p>
          <a:p>
            <a:r>
              <a:rPr lang="en-GB" dirty="0"/>
              <a:t>their shares can be unequal in size.</a:t>
            </a:r>
          </a:p>
        </p:txBody>
      </p:sp>
      <p:pic>
        <p:nvPicPr>
          <p:cNvPr id="4" name="Audio 3">
            <a:hlinkClick r:id="" action="ppaction://media"/>
            <a:extLst>
              <a:ext uri="{FF2B5EF4-FFF2-40B4-BE49-F238E27FC236}">
                <a16:creationId xmlns:a16="http://schemas.microsoft.com/office/drawing/2014/main" id="{085A55F3-E63D-4696-8DC3-9943BCBD2E3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226632216"/>
      </p:ext>
    </p:extLst>
  </p:cSld>
  <p:clrMapOvr>
    <a:masterClrMapping/>
  </p:clrMapOvr>
  <mc:AlternateContent xmlns:mc="http://schemas.openxmlformats.org/markup-compatibility/2006">
    <mc:Choice xmlns:p14="http://schemas.microsoft.com/office/powerpoint/2010/main" Requires="p14">
      <p:transition spd="med" p14:dur="700" advTm="30892">
        <p:fade/>
      </p:transition>
    </mc:Choice>
    <mc:Fallback>
      <p:transition spd="med" advTm="3089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58DF6-C147-46D5-B197-8DBFA9DAE22D}"/>
              </a:ext>
            </a:extLst>
          </p:cNvPr>
          <p:cNvSpPr>
            <a:spLocks noGrp="1"/>
          </p:cNvSpPr>
          <p:nvPr>
            <p:ph type="title"/>
          </p:nvPr>
        </p:nvSpPr>
        <p:spPr/>
        <p:txBody>
          <a:bodyPr/>
          <a:lstStyle/>
          <a:p>
            <a:r>
              <a:rPr lang="en-GB" dirty="0"/>
              <a:t>Tenancy in Common (2)</a:t>
            </a:r>
          </a:p>
        </p:txBody>
      </p:sp>
      <p:sp>
        <p:nvSpPr>
          <p:cNvPr id="3" name="Content Placeholder 2">
            <a:extLst>
              <a:ext uri="{FF2B5EF4-FFF2-40B4-BE49-F238E27FC236}">
                <a16:creationId xmlns:a16="http://schemas.microsoft.com/office/drawing/2014/main" id="{3BE44335-FB02-4C8C-A3FB-D5B695BE3A00}"/>
              </a:ext>
            </a:extLst>
          </p:cNvPr>
          <p:cNvSpPr>
            <a:spLocks noGrp="1"/>
          </p:cNvSpPr>
          <p:nvPr>
            <p:ph idx="1"/>
          </p:nvPr>
        </p:nvSpPr>
        <p:spPr/>
        <p:txBody>
          <a:bodyPr/>
          <a:lstStyle/>
          <a:p>
            <a:r>
              <a:rPr lang="en-GB" dirty="0"/>
              <a:t>Undivided shares </a:t>
            </a:r>
          </a:p>
          <a:p>
            <a:r>
              <a:rPr lang="en-GB" dirty="0"/>
              <a:t>Each owner is regarded as having a distinct share in the land, although the land in question has not been physically divided up between the owners. </a:t>
            </a:r>
          </a:p>
          <a:p>
            <a:r>
              <a:rPr lang="en-GB" dirty="0"/>
              <a:t>The distinct share can be equal or unequal. </a:t>
            </a:r>
          </a:p>
          <a:p>
            <a:r>
              <a:rPr lang="en-GB" dirty="0"/>
              <a:t>A tenant in common can point to a particular share in the land, for example, my half.</a:t>
            </a:r>
          </a:p>
        </p:txBody>
      </p:sp>
      <p:pic>
        <p:nvPicPr>
          <p:cNvPr id="4" name="Audio 3">
            <a:hlinkClick r:id="" action="ppaction://media"/>
            <a:extLst>
              <a:ext uri="{FF2B5EF4-FFF2-40B4-BE49-F238E27FC236}">
                <a16:creationId xmlns:a16="http://schemas.microsoft.com/office/drawing/2014/main" id="{F6831BDB-1B19-4AB7-8A5A-6769CEC1159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809328877"/>
      </p:ext>
    </p:extLst>
  </p:cSld>
  <p:clrMapOvr>
    <a:masterClrMapping/>
  </p:clrMapOvr>
  <mc:AlternateContent xmlns:mc="http://schemas.openxmlformats.org/markup-compatibility/2006">
    <mc:Choice xmlns:p14="http://schemas.microsoft.com/office/powerpoint/2010/main" Requires="p14">
      <p:transition spd="med" p14:dur="700" advTm="27316">
        <p:fade/>
      </p:transition>
    </mc:Choice>
    <mc:Fallback>
      <p:transition spd="med" advTm="2731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1">
            <a:extLst>
              <a:ext uri="{FF2B5EF4-FFF2-40B4-BE49-F238E27FC236}">
                <a16:creationId xmlns:a16="http://schemas.microsoft.com/office/drawing/2014/main" id="{795515A4-DA17-401D-B6E7-E52CE47FC17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42" r="592"/>
          <a:stretch/>
        </p:blipFill>
        <p:spPr bwMode="auto">
          <a:xfrm>
            <a:off x="20" y="10"/>
            <a:ext cx="12191980" cy="68579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03635627-C66D-447F-A353-BC0F5343ECC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259122312"/>
      </p:ext>
    </p:extLst>
  </p:cSld>
  <p:clrMapOvr>
    <a:masterClrMapping/>
  </p:clrMapOvr>
  <mc:AlternateContent xmlns:mc="http://schemas.openxmlformats.org/markup-compatibility/2006">
    <mc:Choice xmlns:p14="http://schemas.microsoft.com/office/powerpoint/2010/main" Requires="p14">
      <p:transition spd="med" p14:dur="700" advTm="13872">
        <p:fade/>
      </p:transition>
    </mc:Choice>
    <mc:Fallback>
      <p:transition spd="med" advTm="1387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AED58-88B6-47EC-A33C-F3AA34153DD3}"/>
              </a:ext>
            </a:extLst>
          </p:cNvPr>
          <p:cNvSpPr>
            <a:spLocks noGrp="1"/>
          </p:cNvSpPr>
          <p:nvPr>
            <p:ph type="title"/>
          </p:nvPr>
        </p:nvSpPr>
        <p:spPr/>
        <p:txBody>
          <a:bodyPr/>
          <a:lstStyle/>
          <a:p>
            <a:r>
              <a:rPr lang="en-GB" dirty="0"/>
              <a:t>Is it a joint tenancy or tenancy in common?</a:t>
            </a:r>
          </a:p>
        </p:txBody>
      </p:sp>
      <p:sp>
        <p:nvSpPr>
          <p:cNvPr id="3" name="Content Placeholder 2">
            <a:extLst>
              <a:ext uri="{FF2B5EF4-FFF2-40B4-BE49-F238E27FC236}">
                <a16:creationId xmlns:a16="http://schemas.microsoft.com/office/drawing/2014/main" id="{D0494E7B-3AD0-44AB-81DA-BE879A9E2E49}"/>
              </a:ext>
            </a:extLst>
          </p:cNvPr>
          <p:cNvSpPr>
            <a:spLocks noGrp="1"/>
          </p:cNvSpPr>
          <p:nvPr>
            <p:ph idx="1"/>
          </p:nvPr>
        </p:nvSpPr>
        <p:spPr/>
        <p:txBody>
          <a:bodyPr/>
          <a:lstStyle/>
          <a:p>
            <a:r>
              <a:rPr lang="en-GB" dirty="0"/>
              <a:t>To find out whether the equitable interest in a property is held as joint tenants or tenants in common, we have to apply a number of tests. </a:t>
            </a:r>
          </a:p>
          <a:p>
            <a:r>
              <a:rPr lang="en-GB" dirty="0"/>
              <a:t>We shall now look at the first test: </a:t>
            </a:r>
          </a:p>
          <a:p>
            <a:r>
              <a:rPr lang="en-GB" dirty="0"/>
              <a:t>The first test: are all four unities present?</a:t>
            </a:r>
          </a:p>
        </p:txBody>
      </p:sp>
      <p:pic>
        <p:nvPicPr>
          <p:cNvPr id="4" name="Audio 3">
            <a:hlinkClick r:id="" action="ppaction://media"/>
            <a:extLst>
              <a:ext uri="{FF2B5EF4-FFF2-40B4-BE49-F238E27FC236}">
                <a16:creationId xmlns:a16="http://schemas.microsoft.com/office/drawing/2014/main" id="{D39088F4-72D7-4AED-A916-A401145EA37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88403306"/>
      </p:ext>
    </p:extLst>
  </p:cSld>
  <p:clrMapOvr>
    <a:masterClrMapping/>
  </p:clrMapOvr>
  <mc:AlternateContent xmlns:mc="http://schemas.openxmlformats.org/markup-compatibility/2006">
    <mc:Choice xmlns:p14="http://schemas.microsoft.com/office/powerpoint/2010/main" Requires="p14">
      <p:transition spd="med" p14:dur="700" advTm="15683">
        <p:fade/>
      </p:transition>
    </mc:Choice>
    <mc:Fallback>
      <p:transition spd="med" advTm="156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EB662-2FD0-4B20-A544-89C5B00304CE}"/>
              </a:ext>
            </a:extLst>
          </p:cNvPr>
          <p:cNvSpPr>
            <a:spLocks noGrp="1"/>
          </p:cNvSpPr>
          <p:nvPr>
            <p:ph type="title"/>
          </p:nvPr>
        </p:nvSpPr>
        <p:spPr/>
        <p:txBody>
          <a:bodyPr/>
          <a:lstStyle/>
          <a:p>
            <a:r>
              <a:rPr lang="en-GB" dirty="0"/>
              <a:t>The First Test - The Four Unities </a:t>
            </a:r>
          </a:p>
        </p:txBody>
      </p:sp>
      <p:sp>
        <p:nvSpPr>
          <p:cNvPr id="3" name="Content Placeholder 2">
            <a:extLst>
              <a:ext uri="{FF2B5EF4-FFF2-40B4-BE49-F238E27FC236}">
                <a16:creationId xmlns:a16="http://schemas.microsoft.com/office/drawing/2014/main" id="{37B532CE-1192-40BD-B24F-1E05BF8FB04E}"/>
              </a:ext>
            </a:extLst>
          </p:cNvPr>
          <p:cNvSpPr>
            <a:spLocks noGrp="1"/>
          </p:cNvSpPr>
          <p:nvPr>
            <p:ph idx="1"/>
          </p:nvPr>
        </p:nvSpPr>
        <p:spPr/>
        <p:txBody>
          <a:bodyPr/>
          <a:lstStyle/>
          <a:p>
            <a:r>
              <a:rPr lang="en-GB" dirty="0"/>
              <a:t>The presence of the four unities indicates the presence of a joint tenancy in equity:</a:t>
            </a:r>
          </a:p>
          <a:p>
            <a:r>
              <a:rPr lang="en-GB" dirty="0"/>
              <a:t> Unity of possession – each co-owner has the right to possession of all of the land. Actual possession is not required. Unity of possession is required for both a joint tenancy and a tenancy in common in equity. </a:t>
            </a:r>
          </a:p>
          <a:p>
            <a:r>
              <a:rPr lang="en-GB" dirty="0"/>
              <a:t>Unity of interest – each co-owner must have identical rights over the land. This is the hallmark of a joint tenancy. A tenancy in common can have unequal shares and, therefore, no unity of interest. </a:t>
            </a:r>
          </a:p>
          <a:p>
            <a:r>
              <a:rPr lang="en-GB" dirty="0"/>
              <a:t>Unity of title – each co-owner must have acquired their interest from the same document. For example, the same transfer or conveyance.</a:t>
            </a:r>
          </a:p>
          <a:p>
            <a:r>
              <a:rPr lang="en-GB" dirty="0"/>
              <a:t>Unity of time – the co-owners receive their interests at the same time.</a:t>
            </a:r>
          </a:p>
        </p:txBody>
      </p:sp>
      <p:pic>
        <p:nvPicPr>
          <p:cNvPr id="4" name="Audio 3">
            <a:hlinkClick r:id="" action="ppaction://media"/>
            <a:extLst>
              <a:ext uri="{FF2B5EF4-FFF2-40B4-BE49-F238E27FC236}">
                <a16:creationId xmlns:a16="http://schemas.microsoft.com/office/drawing/2014/main" id="{32F59F26-E7CF-41A2-BE0A-74D0330F1C5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33234620"/>
      </p:ext>
    </p:extLst>
  </p:cSld>
  <p:clrMapOvr>
    <a:masterClrMapping/>
  </p:clrMapOvr>
  <mc:AlternateContent xmlns:mc="http://schemas.openxmlformats.org/markup-compatibility/2006">
    <mc:Choice xmlns:p14="http://schemas.microsoft.com/office/powerpoint/2010/main" Requires="p14">
      <p:transition spd="med" p14:dur="700" advTm="68671">
        <p:fade/>
      </p:transition>
    </mc:Choice>
    <mc:Fallback>
      <p:transition spd="med" advTm="6867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FBC28-3C87-45BF-A9FA-27DCA00E107D}"/>
              </a:ext>
            </a:extLst>
          </p:cNvPr>
          <p:cNvSpPr>
            <a:spLocks noGrp="1"/>
          </p:cNvSpPr>
          <p:nvPr>
            <p:ph type="title"/>
          </p:nvPr>
        </p:nvSpPr>
        <p:spPr/>
        <p:txBody>
          <a:bodyPr/>
          <a:lstStyle/>
          <a:p>
            <a:r>
              <a:rPr lang="en-GB" dirty="0"/>
              <a:t>The Second Test</a:t>
            </a:r>
          </a:p>
        </p:txBody>
      </p:sp>
      <p:sp>
        <p:nvSpPr>
          <p:cNvPr id="3" name="Content Placeholder 2">
            <a:extLst>
              <a:ext uri="{FF2B5EF4-FFF2-40B4-BE49-F238E27FC236}">
                <a16:creationId xmlns:a16="http://schemas.microsoft.com/office/drawing/2014/main" id="{11E8E0F0-5929-49B0-8DA8-23E1CED4AC8F}"/>
              </a:ext>
            </a:extLst>
          </p:cNvPr>
          <p:cNvSpPr>
            <a:spLocks noGrp="1"/>
          </p:cNvSpPr>
          <p:nvPr>
            <p:ph idx="1"/>
          </p:nvPr>
        </p:nvSpPr>
        <p:spPr/>
        <p:txBody>
          <a:bodyPr/>
          <a:lstStyle/>
          <a:p>
            <a:r>
              <a:rPr lang="en-GB" dirty="0"/>
              <a:t>The absence of the unity of interest, title or time may indicate a tenancy in common. </a:t>
            </a:r>
          </a:p>
          <a:p>
            <a:r>
              <a:rPr lang="en-GB" dirty="0"/>
              <a:t>If all four unities are present, the equitable interest could be held as either a joint tenancy or a tenancy in common. </a:t>
            </a:r>
          </a:p>
          <a:p>
            <a:r>
              <a:rPr lang="en-GB" dirty="0"/>
              <a:t>So, we go on to consider the second test.</a:t>
            </a:r>
          </a:p>
          <a:p>
            <a:r>
              <a:rPr lang="en-GB" dirty="0"/>
              <a:t>The second test: does the deed transferring the land to the co-owners contain an express declaration?</a:t>
            </a:r>
          </a:p>
        </p:txBody>
      </p:sp>
      <p:pic>
        <p:nvPicPr>
          <p:cNvPr id="4" name="Audio 3">
            <a:hlinkClick r:id="" action="ppaction://media"/>
            <a:extLst>
              <a:ext uri="{FF2B5EF4-FFF2-40B4-BE49-F238E27FC236}">
                <a16:creationId xmlns:a16="http://schemas.microsoft.com/office/drawing/2014/main" id="{A3F0CA08-77FC-419B-B78E-654C3727FF3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091955772"/>
      </p:ext>
    </p:extLst>
  </p:cSld>
  <p:clrMapOvr>
    <a:masterClrMapping/>
  </p:clrMapOvr>
  <mc:AlternateContent xmlns:mc="http://schemas.openxmlformats.org/markup-compatibility/2006">
    <mc:Choice xmlns:p14="http://schemas.microsoft.com/office/powerpoint/2010/main" Requires="p14">
      <p:transition spd="med" p14:dur="700" advTm="31473">
        <p:fade/>
      </p:transition>
    </mc:Choice>
    <mc:Fallback>
      <p:transition spd="med" advTm="314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736EE-2B11-46DF-8AF9-4F0BE2973EDC}"/>
              </a:ext>
            </a:extLst>
          </p:cNvPr>
          <p:cNvSpPr>
            <a:spLocks noGrp="1"/>
          </p:cNvSpPr>
          <p:nvPr>
            <p:ph type="title"/>
          </p:nvPr>
        </p:nvSpPr>
        <p:spPr/>
        <p:txBody>
          <a:bodyPr/>
          <a:lstStyle/>
          <a:p>
            <a:r>
              <a:rPr lang="en-GB" dirty="0"/>
              <a:t>Is there an express declaration of trust?</a:t>
            </a:r>
          </a:p>
        </p:txBody>
      </p:sp>
      <p:sp>
        <p:nvSpPr>
          <p:cNvPr id="3" name="Content Placeholder 2">
            <a:extLst>
              <a:ext uri="{FF2B5EF4-FFF2-40B4-BE49-F238E27FC236}">
                <a16:creationId xmlns:a16="http://schemas.microsoft.com/office/drawing/2014/main" id="{2359C771-92B7-4D90-8F61-234F5BD0F4F0}"/>
              </a:ext>
            </a:extLst>
          </p:cNvPr>
          <p:cNvSpPr>
            <a:spLocks noGrp="1"/>
          </p:cNvSpPr>
          <p:nvPr>
            <p:ph idx="1"/>
          </p:nvPr>
        </p:nvSpPr>
        <p:spPr/>
        <p:txBody>
          <a:bodyPr>
            <a:normAutofit fontScale="92500" lnSpcReduction="20000"/>
          </a:bodyPr>
          <a:lstStyle/>
          <a:p>
            <a:r>
              <a:rPr lang="en-GB" dirty="0"/>
              <a:t>An express declaration of trust (complying with the formalities in s 53(1) LPA 1925) is conclusive (Goodman v Gallant [1986] 2 WLR 236). </a:t>
            </a:r>
          </a:p>
          <a:p>
            <a:r>
              <a:rPr lang="en-GB" dirty="0"/>
              <a:t>The document of transfer sets out how the property is to be held (regardless of the size of contribution made by any of the co-owners). </a:t>
            </a:r>
          </a:p>
          <a:p>
            <a:r>
              <a:rPr lang="en-GB" dirty="0"/>
              <a:t>Such a trust may be expressed in a set of facts as: </a:t>
            </a:r>
          </a:p>
          <a:p>
            <a:r>
              <a:rPr lang="en-GB" dirty="0"/>
              <a:t>‘Transferred into their joint names as express beneficial joint tenants in equity’</a:t>
            </a:r>
          </a:p>
          <a:p>
            <a:r>
              <a:rPr lang="en-GB" dirty="0"/>
              <a:t>‘Conveyed to them as express beneficial joint tenants in equity’ </a:t>
            </a:r>
          </a:p>
          <a:p>
            <a:r>
              <a:rPr lang="en-GB" dirty="0"/>
              <a:t>‘The transfer contained a declaration that all four owners were beneficial joint tenants’</a:t>
            </a:r>
          </a:p>
          <a:p>
            <a:r>
              <a:rPr lang="en-GB" dirty="0"/>
              <a:t>All three statements mean that the property has been transferred to the co-owners as joint tenants in equity. </a:t>
            </a:r>
          </a:p>
          <a:p>
            <a:r>
              <a:rPr lang="en-GB" dirty="0"/>
              <a:t>An express declaration of trust is now strongly encouraged by Land Registry.</a:t>
            </a:r>
          </a:p>
        </p:txBody>
      </p:sp>
      <p:pic>
        <p:nvPicPr>
          <p:cNvPr id="4" name="Audio 3">
            <a:hlinkClick r:id="" action="ppaction://media"/>
            <a:extLst>
              <a:ext uri="{FF2B5EF4-FFF2-40B4-BE49-F238E27FC236}">
                <a16:creationId xmlns:a16="http://schemas.microsoft.com/office/drawing/2014/main" id="{15B8FE89-0CDA-4B09-B4DA-F190F071D09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32360497"/>
      </p:ext>
    </p:extLst>
  </p:cSld>
  <p:clrMapOvr>
    <a:masterClrMapping/>
  </p:clrMapOvr>
  <mc:AlternateContent xmlns:mc="http://schemas.openxmlformats.org/markup-compatibility/2006">
    <mc:Choice xmlns:p14="http://schemas.microsoft.com/office/powerpoint/2010/main" Requires="p14">
      <p:transition spd="med" p14:dur="700" advTm="20582">
        <p:fade/>
      </p:transition>
    </mc:Choice>
    <mc:Fallback>
      <p:transition spd="med" advTm="205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AED36-F0B4-4191-9296-074F02E2BA3E}"/>
              </a:ext>
            </a:extLst>
          </p:cNvPr>
          <p:cNvSpPr>
            <a:spLocks noGrp="1"/>
          </p:cNvSpPr>
          <p:nvPr>
            <p:ph type="title"/>
          </p:nvPr>
        </p:nvSpPr>
        <p:spPr/>
        <p:txBody>
          <a:bodyPr/>
          <a:lstStyle/>
          <a:p>
            <a:r>
              <a:rPr lang="en-GB" dirty="0"/>
              <a:t>The Third Test – are there words of severance?</a:t>
            </a:r>
          </a:p>
        </p:txBody>
      </p:sp>
      <p:sp>
        <p:nvSpPr>
          <p:cNvPr id="3" name="Content Placeholder 2">
            <a:extLst>
              <a:ext uri="{FF2B5EF4-FFF2-40B4-BE49-F238E27FC236}">
                <a16:creationId xmlns:a16="http://schemas.microsoft.com/office/drawing/2014/main" id="{F47809FB-CBAF-4857-9F10-9B13DB96E055}"/>
              </a:ext>
            </a:extLst>
          </p:cNvPr>
          <p:cNvSpPr>
            <a:spLocks noGrp="1"/>
          </p:cNvSpPr>
          <p:nvPr>
            <p:ph idx="1"/>
          </p:nvPr>
        </p:nvSpPr>
        <p:spPr/>
        <p:txBody>
          <a:bodyPr>
            <a:normAutofit lnSpcReduction="10000"/>
          </a:bodyPr>
          <a:lstStyle/>
          <a:p>
            <a:r>
              <a:rPr lang="en-GB" dirty="0"/>
              <a:t>In the absence of an express declaration, we go on to consider the third test. </a:t>
            </a:r>
          </a:p>
          <a:p>
            <a:r>
              <a:rPr lang="en-GB" dirty="0"/>
              <a:t>The third test: does the deed transferring the land to the co-owners contain words of severance? </a:t>
            </a:r>
          </a:p>
          <a:p>
            <a:r>
              <a:rPr lang="en-GB" dirty="0"/>
              <a:t>By words of severance – this means any words in the document of transfer that indicate that the co-owners are to have distinct shares. </a:t>
            </a:r>
          </a:p>
          <a:p>
            <a:r>
              <a:rPr lang="en-GB" dirty="0"/>
              <a:t>For example: ‘I grant Greenacre to my children to be divided equally between them.’</a:t>
            </a:r>
          </a:p>
          <a:p>
            <a:r>
              <a:rPr lang="en-GB" dirty="0"/>
              <a:t>‘To A and B in equal shares.’ </a:t>
            </a:r>
          </a:p>
          <a:p>
            <a:r>
              <a:rPr lang="en-GB" dirty="0"/>
              <a:t>‘Between A and B.’ ‘Half to A and half to B.’ </a:t>
            </a:r>
          </a:p>
          <a:p>
            <a:r>
              <a:rPr lang="en-GB" dirty="0"/>
              <a:t>Where the conveyance or transfer does not contain an express declaration or words of severance, we need to apply the fourth and last test.</a:t>
            </a:r>
          </a:p>
        </p:txBody>
      </p:sp>
      <p:pic>
        <p:nvPicPr>
          <p:cNvPr id="4" name="Audio 3">
            <a:hlinkClick r:id="" action="ppaction://media"/>
            <a:extLst>
              <a:ext uri="{FF2B5EF4-FFF2-40B4-BE49-F238E27FC236}">
                <a16:creationId xmlns:a16="http://schemas.microsoft.com/office/drawing/2014/main" id="{967E8F03-0681-478B-82BC-43AFB9FF5A6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898856139"/>
      </p:ext>
    </p:extLst>
  </p:cSld>
  <p:clrMapOvr>
    <a:masterClrMapping/>
  </p:clrMapOvr>
  <mc:AlternateContent xmlns:mc="http://schemas.openxmlformats.org/markup-compatibility/2006">
    <mc:Choice xmlns:p14="http://schemas.microsoft.com/office/powerpoint/2010/main" Requires="p14">
      <p:transition spd="med" p14:dur="700" advTm="56086">
        <p:fade/>
      </p:transition>
    </mc:Choice>
    <mc:Fallback>
      <p:transition spd="med" advTm="5608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44E67-BB66-4A00-A55C-C00E6B3BD3B5}"/>
              </a:ext>
            </a:extLst>
          </p:cNvPr>
          <p:cNvSpPr>
            <a:spLocks noGrp="1"/>
          </p:cNvSpPr>
          <p:nvPr>
            <p:ph type="title"/>
          </p:nvPr>
        </p:nvSpPr>
        <p:spPr/>
        <p:txBody>
          <a:bodyPr/>
          <a:lstStyle/>
          <a:p>
            <a:r>
              <a:rPr lang="en-GB" dirty="0"/>
              <a:t>The Fourth Test – does equity presume a tenancy in common?</a:t>
            </a:r>
          </a:p>
        </p:txBody>
      </p:sp>
      <p:sp>
        <p:nvSpPr>
          <p:cNvPr id="3" name="Content Placeholder 2">
            <a:extLst>
              <a:ext uri="{FF2B5EF4-FFF2-40B4-BE49-F238E27FC236}">
                <a16:creationId xmlns:a16="http://schemas.microsoft.com/office/drawing/2014/main" id="{7E6842CC-50B4-491D-9FE5-2F0B9D734FF3}"/>
              </a:ext>
            </a:extLst>
          </p:cNvPr>
          <p:cNvSpPr>
            <a:spLocks noGrp="1"/>
          </p:cNvSpPr>
          <p:nvPr>
            <p:ph idx="1"/>
          </p:nvPr>
        </p:nvSpPr>
        <p:spPr/>
        <p:txBody>
          <a:bodyPr>
            <a:normAutofit fontScale="70000" lnSpcReduction="20000"/>
          </a:bodyPr>
          <a:lstStyle/>
          <a:p>
            <a:r>
              <a:rPr lang="en-GB" dirty="0"/>
              <a:t>There is a presumption that the co-owners will be joint tenants in equity on the basis that equity follows the law – Stack v Dowden [2007] 2 AC 432 (HL). </a:t>
            </a:r>
          </a:p>
          <a:p>
            <a:r>
              <a:rPr lang="en-GB" dirty="0"/>
              <a:t>The legal estate is always held as a joint tenancy and it is, therefore, presumed that the equitable interest will also be a joint tenancy. </a:t>
            </a:r>
          </a:p>
          <a:p>
            <a:r>
              <a:rPr lang="en-GB" dirty="0"/>
              <a:t>This presumption can be rebutted as follows: </a:t>
            </a:r>
          </a:p>
          <a:p>
            <a:r>
              <a:rPr lang="en-GB" dirty="0"/>
              <a:t>When the property is acquired for business use – usually a person of business would want their interest to go to their estate on their death rather than to their business partners. </a:t>
            </a:r>
          </a:p>
          <a:p>
            <a:r>
              <a:rPr lang="en-GB" dirty="0"/>
              <a:t>Unequal contributions to the purchase price – equity presumes a tenancy in common. The size of each tenant in common’s share is in proportion to their contribution. However, in the case of a trust of the home, comments in Stack v Dowden suggest that the presumption for a joint tenancy in equity would apply even where there were unequal contributions.</a:t>
            </a:r>
          </a:p>
          <a:p>
            <a:r>
              <a:rPr lang="en-GB" dirty="0"/>
              <a:t>Post-acquisition money management – in relation to a trust of the home, there is a strong presumption in favour of a joint tenancy in equity. This can be rebutted in exceptional circumstances where it can be shown that one co-owner has provided the far greater share of the finance for the home, for example in paying all of the mortgage payments and the majority of the outgoings.</a:t>
            </a:r>
          </a:p>
          <a:p>
            <a:r>
              <a:rPr lang="en-GB" b="1" dirty="0"/>
              <a:t>In the absence of any of these presumptions, the equitable interest will be held as joint tenants, as ‘equity follows the law’, </a:t>
            </a:r>
            <a:r>
              <a:rPr lang="en-GB" b="1" dirty="0" err="1"/>
              <a:t>ie</a:t>
            </a:r>
            <a:r>
              <a:rPr lang="en-GB" b="1" dirty="0"/>
              <a:t> mirrors the legal estate.</a:t>
            </a:r>
          </a:p>
        </p:txBody>
      </p:sp>
      <p:pic>
        <p:nvPicPr>
          <p:cNvPr id="4" name="Audio 3">
            <a:hlinkClick r:id="" action="ppaction://media"/>
            <a:extLst>
              <a:ext uri="{FF2B5EF4-FFF2-40B4-BE49-F238E27FC236}">
                <a16:creationId xmlns:a16="http://schemas.microsoft.com/office/drawing/2014/main" id="{FFF8F2FD-4C46-4F17-B753-9FEB83C043F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109347660"/>
      </p:ext>
    </p:extLst>
  </p:cSld>
  <p:clrMapOvr>
    <a:masterClrMapping/>
  </p:clrMapOvr>
  <mc:AlternateContent xmlns:mc="http://schemas.openxmlformats.org/markup-compatibility/2006">
    <mc:Choice xmlns:p14="http://schemas.microsoft.com/office/powerpoint/2010/main" Requires="p14">
      <p:transition spd="med" p14:dur="700" advTm="110467">
        <p:fade/>
      </p:transition>
    </mc:Choice>
    <mc:Fallback>
      <p:transition spd="med" advTm="1104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2B74F-DA24-4A00-93C2-55A44BB8C2D4}"/>
              </a:ext>
            </a:extLst>
          </p:cNvPr>
          <p:cNvSpPr>
            <a:spLocks noGrp="1"/>
          </p:cNvSpPr>
          <p:nvPr>
            <p:ph type="title"/>
          </p:nvPr>
        </p:nvSpPr>
        <p:spPr/>
        <p:txBody>
          <a:bodyPr/>
          <a:lstStyle/>
          <a:p>
            <a:r>
              <a:rPr lang="en-GB" dirty="0"/>
              <a:t>Severance of a joint tenancy in equity</a:t>
            </a:r>
          </a:p>
        </p:txBody>
      </p:sp>
      <p:sp>
        <p:nvSpPr>
          <p:cNvPr id="3" name="Content Placeholder 2">
            <a:extLst>
              <a:ext uri="{FF2B5EF4-FFF2-40B4-BE49-F238E27FC236}">
                <a16:creationId xmlns:a16="http://schemas.microsoft.com/office/drawing/2014/main" id="{CAAFB300-4E0D-4F15-95B9-74C6DEBF37AA}"/>
              </a:ext>
            </a:extLst>
          </p:cNvPr>
          <p:cNvSpPr>
            <a:spLocks noGrp="1"/>
          </p:cNvSpPr>
          <p:nvPr>
            <p:ph idx="1"/>
          </p:nvPr>
        </p:nvSpPr>
        <p:spPr/>
        <p:txBody>
          <a:bodyPr>
            <a:normAutofit fontScale="92500" lnSpcReduction="10000"/>
          </a:bodyPr>
          <a:lstStyle/>
          <a:p>
            <a:r>
              <a:rPr lang="en-GB" dirty="0"/>
              <a:t>Severance is the method by which a joint tenancy in equity can be converted into a tenancy in common. </a:t>
            </a:r>
          </a:p>
          <a:p>
            <a:r>
              <a:rPr lang="en-GB" dirty="0"/>
              <a:t>Severance only applies to the equitable interests. </a:t>
            </a:r>
          </a:p>
          <a:p>
            <a:r>
              <a:rPr lang="en-GB" dirty="0"/>
              <a:t>It is not possible to sever the joint tenancy of the legal estate. </a:t>
            </a:r>
          </a:p>
          <a:p>
            <a:r>
              <a:rPr lang="en-GB" dirty="0"/>
              <a:t>Severance must be inter </a:t>
            </a:r>
            <a:r>
              <a:rPr lang="en-GB" dirty="0" err="1"/>
              <a:t>vivos</a:t>
            </a:r>
            <a:r>
              <a:rPr lang="en-GB" dirty="0"/>
              <a:t>, i.e. during the lifetime of the co-owner. </a:t>
            </a:r>
          </a:p>
          <a:p>
            <a:r>
              <a:rPr lang="en-GB" dirty="0"/>
              <a:t>A will cannot effect severance (</a:t>
            </a:r>
            <a:r>
              <a:rPr lang="en-GB" dirty="0" err="1"/>
              <a:t>Carr</a:t>
            </a:r>
            <a:r>
              <a:rPr lang="en-GB" dirty="0"/>
              <a:t> v </a:t>
            </a:r>
            <a:r>
              <a:rPr lang="en-GB" dirty="0" err="1"/>
              <a:t>Isard</a:t>
            </a:r>
            <a:r>
              <a:rPr lang="en-GB" dirty="0"/>
              <a:t> [2006] EWHC 2095 (Ch)). </a:t>
            </a:r>
          </a:p>
          <a:p>
            <a:r>
              <a:rPr lang="en-GB" dirty="0"/>
              <a:t>Although a will is written in the lifetime of the testator, it only takes effect on death. Severance can be effected by: </a:t>
            </a:r>
          </a:p>
          <a:p>
            <a:r>
              <a:rPr lang="en-GB" dirty="0"/>
              <a:t>formal severance by written notice ; and </a:t>
            </a:r>
          </a:p>
          <a:p>
            <a:r>
              <a:rPr lang="en-GB" dirty="0"/>
              <a:t>informal severance.</a:t>
            </a:r>
          </a:p>
        </p:txBody>
      </p:sp>
      <p:pic>
        <p:nvPicPr>
          <p:cNvPr id="4" name="Audio 3">
            <a:hlinkClick r:id="" action="ppaction://media"/>
            <a:extLst>
              <a:ext uri="{FF2B5EF4-FFF2-40B4-BE49-F238E27FC236}">
                <a16:creationId xmlns:a16="http://schemas.microsoft.com/office/drawing/2014/main" id="{6B624DF1-F8A3-47C5-8068-9E0C4CBC318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388375069"/>
      </p:ext>
    </p:extLst>
  </p:cSld>
  <p:clrMapOvr>
    <a:masterClrMapping/>
  </p:clrMapOvr>
  <mc:AlternateContent xmlns:mc="http://schemas.openxmlformats.org/markup-compatibility/2006">
    <mc:Choice xmlns:p14="http://schemas.microsoft.com/office/powerpoint/2010/main" Requires="p14">
      <p:transition spd="med" p14:dur="700" advTm="50374">
        <p:fade/>
      </p:transition>
    </mc:Choice>
    <mc:Fallback>
      <p:transition spd="med" advTm="5037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3A09D-9733-4206-A112-6134E34AD262}"/>
              </a:ext>
            </a:extLst>
          </p:cNvPr>
          <p:cNvSpPr>
            <a:spLocks noGrp="1"/>
          </p:cNvSpPr>
          <p:nvPr>
            <p:ph type="title"/>
          </p:nvPr>
        </p:nvSpPr>
        <p:spPr/>
        <p:txBody>
          <a:bodyPr/>
          <a:lstStyle/>
          <a:p>
            <a:r>
              <a:rPr lang="en-GB" dirty="0"/>
              <a:t>Written notice </a:t>
            </a:r>
          </a:p>
        </p:txBody>
      </p:sp>
      <p:sp>
        <p:nvSpPr>
          <p:cNvPr id="3" name="Content Placeholder 2">
            <a:extLst>
              <a:ext uri="{FF2B5EF4-FFF2-40B4-BE49-F238E27FC236}">
                <a16:creationId xmlns:a16="http://schemas.microsoft.com/office/drawing/2014/main" id="{E9D271B8-1FB0-4D6E-9E2E-F3C0CC3B61D1}"/>
              </a:ext>
            </a:extLst>
          </p:cNvPr>
          <p:cNvSpPr>
            <a:spLocks noGrp="1"/>
          </p:cNvSpPr>
          <p:nvPr>
            <p:ph idx="1"/>
          </p:nvPr>
        </p:nvSpPr>
        <p:spPr/>
        <p:txBody>
          <a:bodyPr>
            <a:normAutofit fontScale="92500" lnSpcReduction="10000"/>
          </a:bodyPr>
          <a:lstStyle/>
          <a:p>
            <a:r>
              <a:rPr lang="en-GB" dirty="0"/>
              <a:t>A joint tenant can sever their ‘share’ of the joint tenancy by giving written notice to the other co-owners stating their intention to sever, either expressly or impliedly. </a:t>
            </a:r>
          </a:p>
          <a:p>
            <a:r>
              <a:rPr lang="en-GB" dirty="0"/>
              <a:t>There is no specified form for the notice and it does not need to be signed – s 36(2) LPA 1925.</a:t>
            </a:r>
          </a:p>
          <a:p>
            <a:r>
              <a:rPr lang="en-GB" dirty="0"/>
              <a:t>Giving written notice is a unilateral act and does not require the consent of the other joint tenants. </a:t>
            </a:r>
          </a:p>
          <a:p>
            <a:r>
              <a:rPr lang="en-GB" dirty="0"/>
              <a:t>For severance to be effective the notice must: </a:t>
            </a:r>
          </a:p>
          <a:p>
            <a:r>
              <a:rPr lang="en-GB" dirty="0"/>
              <a:t>(a) Use appropriate wording. This must express a desire to end the joint tenancy immediately. Expressing a future intent or desire is insufficient – Harris v Goddard [1983] 1 WLR 1203; and </a:t>
            </a:r>
          </a:p>
          <a:p>
            <a:r>
              <a:rPr lang="en-GB" dirty="0"/>
              <a:t>(b) Be received by all the other joint tenants or be deemed to have been received. Notice can be handed to the intended recipient or posted.</a:t>
            </a:r>
          </a:p>
        </p:txBody>
      </p:sp>
      <p:pic>
        <p:nvPicPr>
          <p:cNvPr id="4" name="Audio 3">
            <a:hlinkClick r:id="" action="ppaction://media"/>
            <a:extLst>
              <a:ext uri="{FF2B5EF4-FFF2-40B4-BE49-F238E27FC236}">
                <a16:creationId xmlns:a16="http://schemas.microsoft.com/office/drawing/2014/main" id="{77E3945E-71D8-4A20-AD36-8278A3631B2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66232976"/>
      </p:ext>
    </p:extLst>
  </p:cSld>
  <p:clrMapOvr>
    <a:masterClrMapping/>
  </p:clrMapOvr>
  <mc:AlternateContent xmlns:mc="http://schemas.openxmlformats.org/markup-compatibility/2006">
    <mc:Choice xmlns:p14="http://schemas.microsoft.com/office/powerpoint/2010/main" Requires="p14">
      <p:transition spd="med" p14:dur="700" advTm="61241">
        <p:fade/>
      </p:transition>
    </mc:Choice>
    <mc:Fallback>
      <p:transition spd="med" advTm="612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B623D-58DD-4C09-92EA-2FCF4028706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8C8163F-C5D4-4731-A057-73003CBCA64D}"/>
              </a:ext>
            </a:extLst>
          </p:cNvPr>
          <p:cNvSpPr>
            <a:spLocks noGrp="1"/>
          </p:cNvSpPr>
          <p:nvPr>
            <p:ph idx="1"/>
          </p:nvPr>
        </p:nvSpPr>
        <p:spPr/>
        <p:txBody>
          <a:bodyPr/>
          <a:lstStyle/>
          <a:p>
            <a:r>
              <a:rPr lang="en-GB" dirty="0"/>
              <a:t>Postal rules If posted, reliance can be placed on the deeming provisions of s 196 LPA 1925. </a:t>
            </a:r>
          </a:p>
          <a:p>
            <a:r>
              <a:rPr lang="en-GB" dirty="0"/>
              <a:t>This provision does not dictate methods of service, it is a method of proving service of notices. </a:t>
            </a:r>
          </a:p>
          <a:p>
            <a:r>
              <a:rPr lang="en-GB" dirty="0"/>
              <a:t>The relevant subsection depends on the method used.</a:t>
            </a:r>
          </a:p>
        </p:txBody>
      </p:sp>
      <p:pic>
        <p:nvPicPr>
          <p:cNvPr id="4" name="Audio 3">
            <a:hlinkClick r:id="" action="ppaction://media"/>
            <a:extLst>
              <a:ext uri="{FF2B5EF4-FFF2-40B4-BE49-F238E27FC236}">
                <a16:creationId xmlns:a16="http://schemas.microsoft.com/office/drawing/2014/main" id="{DC610A92-AB1C-418B-A9E3-AC843083CD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76891297"/>
      </p:ext>
    </p:extLst>
  </p:cSld>
  <p:clrMapOvr>
    <a:masterClrMapping/>
  </p:clrMapOvr>
  <mc:AlternateContent xmlns:mc="http://schemas.openxmlformats.org/markup-compatibility/2006">
    <mc:Choice xmlns:p14="http://schemas.microsoft.com/office/powerpoint/2010/main" Requires="p14">
      <p:transition spd="med" p14:dur="700" advTm="20791">
        <p:fade/>
      </p:transition>
    </mc:Choice>
    <mc:Fallback>
      <p:transition spd="med" advTm="207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AAA5F-A5B1-479C-A862-193925109E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A2AD7A-BBCD-4A7B-889C-87DD11CFCCEB}"/>
              </a:ext>
            </a:extLst>
          </p:cNvPr>
          <p:cNvSpPr>
            <a:spLocks noGrp="1"/>
          </p:cNvSpPr>
          <p:nvPr>
            <p:ph idx="1"/>
          </p:nvPr>
        </p:nvSpPr>
        <p:spPr/>
        <p:txBody>
          <a:bodyPr/>
          <a:lstStyle/>
          <a:p>
            <a:r>
              <a:rPr lang="en-GB" dirty="0"/>
              <a:t>Registered post – s 196(4) If the notice is sent by registered or recorded letter, it is deemed to be sufficiently served if the letter is not returned (via the post office) undelivered. So, if a joint tenant chooses to send the notice via recorded letter, they can rely on the presumption set out in s 196(4) LPA 1925. In Re 88 Berkeley Road [1971] 1 All ER 254 one joint tenant (X) sent notice of severance to the other joint tenant (Y) via recorded delivery. X received and signed for the letter (in order to prove notice) and died soon afterwards. Y, the recipient of the letter, stated that they had never seen the letter. The severance was effective as the letter had not been returned undelivered and was, therefore, deemed to have been sufficiently served</a:t>
            </a:r>
          </a:p>
        </p:txBody>
      </p:sp>
      <p:pic>
        <p:nvPicPr>
          <p:cNvPr id="4" name="Audio 3">
            <a:hlinkClick r:id="" action="ppaction://media"/>
            <a:extLst>
              <a:ext uri="{FF2B5EF4-FFF2-40B4-BE49-F238E27FC236}">
                <a16:creationId xmlns:a16="http://schemas.microsoft.com/office/drawing/2014/main" id="{0F82BFA8-583F-4C5A-9A08-70409D90B88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985336097"/>
      </p:ext>
    </p:extLst>
  </p:cSld>
  <p:clrMapOvr>
    <a:masterClrMapping/>
  </p:clrMapOvr>
  <mc:AlternateContent xmlns:mc="http://schemas.openxmlformats.org/markup-compatibility/2006">
    <mc:Choice xmlns:p14="http://schemas.microsoft.com/office/powerpoint/2010/main" Requires="p14">
      <p:transition spd="med" p14:dur="700" advTm="8810">
        <p:fade/>
      </p:transition>
    </mc:Choice>
    <mc:Fallback>
      <p:transition spd="med" advTm="88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B5048-EBFD-420C-BB2B-F572257F8C9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4C6BFC-CB12-462A-9498-4020B2E9C8B1}"/>
              </a:ext>
            </a:extLst>
          </p:cNvPr>
          <p:cNvSpPr>
            <a:spLocks noGrp="1"/>
          </p:cNvSpPr>
          <p:nvPr>
            <p:ph idx="1"/>
          </p:nvPr>
        </p:nvSpPr>
        <p:spPr/>
        <p:txBody>
          <a:bodyPr>
            <a:normAutofit fontScale="85000" lnSpcReduction="20000"/>
          </a:bodyPr>
          <a:lstStyle/>
          <a:p>
            <a:r>
              <a:rPr lang="en-GB" dirty="0"/>
              <a:t>Ordinary post – s 196(3) </a:t>
            </a:r>
          </a:p>
          <a:p>
            <a:r>
              <a:rPr lang="en-GB" dirty="0"/>
              <a:t>Any notice is sufficiently served if it is left at the last known place of abode or business in the UK of the person to be served. </a:t>
            </a:r>
          </a:p>
          <a:p>
            <a:r>
              <a:rPr lang="en-GB" dirty="0"/>
              <a:t>In Kinch v Bullard [1998] 4 All ER 650 the property was owned by a married couple as joint tenants in law and equity. The wife sent notice of severance via ordinary post. The postman put the letter through the letter box. The wife subsequently picked up the letter and destroyed it as she had changed her mind about severance. The husband died shortly afterwards. </a:t>
            </a:r>
          </a:p>
          <a:p>
            <a:r>
              <a:rPr lang="en-GB" dirty="0"/>
              <a:t>If severance had occurred, then the property would be held as tenants in common. This would If severance had not occurred, then the property would be held as a joint tenancy. This would mean that when the husband died, the rule of survivorship would apply and the wife would survive him and become the sole owner of the property. </a:t>
            </a:r>
          </a:p>
          <a:p>
            <a:r>
              <a:rPr lang="en-GB" dirty="0"/>
              <a:t>The court found that the severance was effective as the letter had been left at the last known place of abode of the husband, even though it was not received by the intended recipient. In this case, the deeming provision in s 196(4) could not be relied upon (as the letter was sent by ordinary post) and the evidence of the postman was required in court to prove that he had placed the letter in the </a:t>
            </a:r>
            <a:r>
              <a:rPr lang="en-GB"/>
              <a:t>letter box.</a:t>
            </a:r>
            <a:endParaRPr lang="en-GB" dirty="0"/>
          </a:p>
        </p:txBody>
      </p:sp>
      <p:pic>
        <p:nvPicPr>
          <p:cNvPr id="4" name="Audio 3">
            <a:hlinkClick r:id="" action="ppaction://media"/>
            <a:extLst>
              <a:ext uri="{FF2B5EF4-FFF2-40B4-BE49-F238E27FC236}">
                <a16:creationId xmlns:a16="http://schemas.microsoft.com/office/drawing/2014/main" id="{00C8D39A-CA99-4ADF-91F4-92F14C4B7AB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103572882"/>
      </p:ext>
    </p:extLst>
  </p:cSld>
  <p:clrMapOvr>
    <a:masterClrMapping/>
  </p:clrMapOvr>
  <mc:AlternateContent xmlns:mc="http://schemas.openxmlformats.org/markup-compatibility/2006">
    <mc:Choice xmlns:p14="http://schemas.microsoft.com/office/powerpoint/2010/main" Requires="p14">
      <p:transition spd="med" p14:dur="700" advTm="11898">
        <p:fade/>
      </p:transition>
    </mc:Choice>
    <mc:Fallback>
      <p:transition spd="med" advTm="118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79533-46CA-414B-AF29-D93A0E137094}"/>
              </a:ext>
            </a:extLst>
          </p:cNvPr>
          <p:cNvSpPr>
            <a:spLocks noGrp="1"/>
          </p:cNvSpPr>
          <p:nvPr>
            <p:ph type="title"/>
          </p:nvPr>
        </p:nvSpPr>
        <p:spPr/>
        <p:txBody>
          <a:bodyPr/>
          <a:lstStyle/>
          <a:p>
            <a:r>
              <a:rPr lang="en-GB" dirty="0"/>
              <a:t>Overreaching</a:t>
            </a:r>
          </a:p>
        </p:txBody>
      </p:sp>
      <p:sp>
        <p:nvSpPr>
          <p:cNvPr id="3" name="Content Placeholder 2">
            <a:extLst>
              <a:ext uri="{FF2B5EF4-FFF2-40B4-BE49-F238E27FC236}">
                <a16:creationId xmlns:a16="http://schemas.microsoft.com/office/drawing/2014/main" id="{55D061E3-D465-482A-814A-20F8B981B2E9}"/>
              </a:ext>
            </a:extLst>
          </p:cNvPr>
          <p:cNvSpPr>
            <a:spLocks noGrp="1"/>
          </p:cNvSpPr>
          <p:nvPr>
            <p:ph idx="1"/>
          </p:nvPr>
        </p:nvSpPr>
        <p:spPr/>
        <p:txBody>
          <a:bodyPr/>
          <a:lstStyle/>
          <a:p>
            <a:r>
              <a:rPr lang="en-GB" sz="1800" dirty="0">
                <a:solidFill>
                  <a:srgbClr val="000000"/>
                </a:solidFill>
                <a:effectLst/>
                <a:latin typeface="Arial" panose="020B0604020202020204" pitchFamily="34" charset="0"/>
                <a:ea typeface="DengXian" panose="02010600030101010101" pitchFamily="2" charset="-122"/>
              </a:rPr>
              <a:t>The importance of overreaching in the conveyancing context cannot be overstated. </a:t>
            </a:r>
          </a:p>
          <a:p>
            <a:r>
              <a:rPr lang="en-GB" sz="1800" dirty="0">
                <a:solidFill>
                  <a:srgbClr val="000000"/>
                </a:solidFill>
                <a:effectLst/>
                <a:latin typeface="Arial" panose="020B0604020202020204" pitchFamily="34" charset="0"/>
                <a:ea typeface="DengXian" panose="02010600030101010101" pitchFamily="2" charset="-122"/>
              </a:rPr>
              <a:t>It is a legal mechanism whereby, if the purchase price for a property is paid to two or more trustees, any behind-the-scenes beneficial interest is converted from an equitable interest in the land to an interest in the sale proceeds. </a:t>
            </a:r>
          </a:p>
          <a:p>
            <a:r>
              <a:rPr lang="en-GB" sz="1800" dirty="0">
                <a:solidFill>
                  <a:srgbClr val="000000"/>
                </a:solidFill>
                <a:effectLst/>
                <a:latin typeface="Arial" panose="020B0604020202020204" pitchFamily="34" charset="0"/>
                <a:ea typeface="DengXian" panose="02010600030101010101" pitchFamily="2" charset="-122"/>
              </a:rPr>
              <a:t>Put simply, the interest of a behind-the-scenes beneficiary transfers from the land to the money.</a:t>
            </a:r>
            <a:endParaRPr lang="en-GB" sz="1800" dirty="0">
              <a:effectLst/>
              <a:latin typeface="Calibri" panose="020F0502020204030204" pitchFamily="34" charset="0"/>
              <a:ea typeface="DengXian" panose="02010600030101010101" pitchFamily="2" charset="-122"/>
            </a:endParaRPr>
          </a:p>
          <a:p>
            <a:r>
              <a:rPr lang="en-GB" sz="1800" dirty="0">
                <a:solidFill>
                  <a:srgbClr val="000000"/>
                </a:solidFill>
                <a:effectLst/>
                <a:latin typeface="Arial" panose="020B0604020202020204" pitchFamily="34" charset="0"/>
                <a:ea typeface="DengXian" panose="02010600030101010101" pitchFamily="2" charset="-122"/>
              </a:rPr>
              <a:t>In general, the buyer is not concerned with who owns the equitable interests, or whether those interests are held on joint tenancy or tenancy in common. </a:t>
            </a:r>
          </a:p>
          <a:p>
            <a:r>
              <a:rPr lang="en-GB" sz="1800" dirty="0">
                <a:solidFill>
                  <a:srgbClr val="000000"/>
                </a:solidFill>
                <a:effectLst/>
                <a:latin typeface="Arial" panose="020B0604020202020204" pitchFamily="34" charset="0"/>
                <a:ea typeface="DengXian" panose="02010600030101010101" pitchFamily="2" charset="-122"/>
              </a:rPr>
              <a:t>A buyer from the holders of the legal estate (the trustees) is not concerned with the trusts affecting the land provided they pay the purchase price to the trustees of the trust, being at least two in number (or a trust corporation).</a:t>
            </a:r>
            <a:endParaRPr lang="en-GB" sz="1800" dirty="0">
              <a:effectLst/>
              <a:latin typeface="Calibri" panose="020F0502020204030204" pitchFamily="34" charset="0"/>
              <a:ea typeface="DengXian" panose="02010600030101010101" pitchFamily="2" charset="-122"/>
            </a:endParaRPr>
          </a:p>
          <a:p>
            <a:endParaRPr lang="en-GB" dirty="0"/>
          </a:p>
        </p:txBody>
      </p:sp>
      <p:pic>
        <p:nvPicPr>
          <p:cNvPr id="4" name="Audio 3">
            <a:hlinkClick r:id="" action="ppaction://media"/>
            <a:extLst>
              <a:ext uri="{FF2B5EF4-FFF2-40B4-BE49-F238E27FC236}">
                <a16:creationId xmlns:a16="http://schemas.microsoft.com/office/drawing/2014/main" id="{5BE2FDDA-FB53-470D-A985-65130EED989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88675701"/>
      </p:ext>
    </p:extLst>
  </p:cSld>
  <p:clrMapOvr>
    <a:masterClrMapping/>
  </p:clrMapOvr>
  <mc:AlternateContent xmlns:mc="http://schemas.openxmlformats.org/markup-compatibility/2006">
    <mc:Choice xmlns:p14="http://schemas.microsoft.com/office/powerpoint/2010/main" Requires="p14">
      <p:transition spd="med" p14:dur="700" advTm="63191">
        <p:fade/>
      </p:transition>
    </mc:Choice>
    <mc:Fallback>
      <p:transition spd="med" advTm="631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06079-8392-4F86-B6BF-5B4FDA8C72C2}"/>
              </a:ext>
            </a:extLst>
          </p:cNvPr>
          <p:cNvSpPr>
            <a:spLocks noGrp="1"/>
          </p:cNvSpPr>
          <p:nvPr>
            <p:ph type="title"/>
          </p:nvPr>
        </p:nvSpPr>
        <p:spPr/>
        <p:txBody>
          <a:bodyPr/>
          <a:lstStyle/>
          <a:p>
            <a:r>
              <a:rPr lang="en-GB" dirty="0"/>
              <a:t>Restriction on the register </a:t>
            </a:r>
          </a:p>
        </p:txBody>
      </p:sp>
      <p:sp>
        <p:nvSpPr>
          <p:cNvPr id="3" name="Content Placeholder 2">
            <a:extLst>
              <a:ext uri="{FF2B5EF4-FFF2-40B4-BE49-F238E27FC236}">
                <a16:creationId xmlns:a16="http://schemas.microsoft.com/office/drawing/2014/main" id="{BCE1D5B6-E742-469B-A192-092CFC835C7A}"/>
              </a:ext>
            </a:extLst>
          </p:cNvPr>
          <p:cNvSpPr>
            <a:spLocks noGrp="1"/>
          </p:cNvSpPr>
          <p:nvPr>
            <p:ph idx="1"/>
          </p:nvPr>
        </p:nvSpPr>
        <p:spPr/>
        <p:txBody>
          <a:bodyPr>
            <a:normAutofit fontScale="77500" lnSpcReduction="20000"/>
          </a:bodyPr>
          <a:lstStyle/>
          <a:p>
            <a:r>
              <a:rPr lang="en-GB" sz="1800" dirty="0">
                <a:solidFill>
                  <a:srgbClr val="000000"/>
                </a:solidFill>
                <a:effectLst/>
                <a:latin typeface="Arial" panose="020B0604020202020204" pitchFamily="34" charset="0"/>
                <a:ea typeface="DengXian" panose="02010600030101010101" pitchFamily="2" charset="-122"/>
              </a:rPr>
              <a:t>A buyer will take free of any beneficial interests that might exist under a trust of land if they pay the purchase price to at least two trustees. </a:t>
            </a:r>
          </a:p>
          <a:p>
            <a:r>
              <a:rPr lang="en-GB" sz="1800" dirty="0">
                <a:solidFill>
                  <a:srgbClr val="000000"/>
                </a:solidFill>
                <a:latin typeface="Arial" panose="020B0604020202020204" pitchFamily="34" charset="0"/>
                <a:ea typeface="DengXian" panose="02010600030101010101" pitchFamily="2" charset="-122"/>
              </a:rPr>
              <a:t>Where a trust of land exists, a</a:t>
            </a:r>
            <a:r>
              <a:rPr lang="en-GB" sz="1800" dirty="0">
                <a:solidFill>
                  <a:srgbClr val="000000"/>
                </a:solidFill>
                <a:effectLst/>
                <a:latin typeface="Arial" panose="020B0604020202020204" pitchFamily="34" charset="0"/>
                <a:ea typeface="DengXian" panose="02010600030101010101" pitchFamily="2" charset="-122"/>
              </a:rPr>
              <a:t> restriction is placed on the register of title preventing one person from selling the property. This is known as a Form A restriction. </a:t>
            </a:r>
          </a:p>
          <a:p>
            <a:r>
              <a:rPr lang="en-GB" sz="1800" dirty="0">
                <a:effectLst/>
                <a:latin typeface="Arial" panose="020B0604020202020204" pitchFamily="34" charset="0"/>
                <a:ea typeface="DengXian" panose="02010600030101010101" pitchFamily="2" charset="-122"/>
                <a:cs typeface="Arial" panose="020B0604020202020204" pitchFamily="34" charset="0"/>
              </a:rPr>
              <a:t>Follow the link below to HMLR’s Practice Guide 19 and find the wording for the Form A restriction in Appendix B. Keep the wording of the restriction for reference and you will need to be able to recognise it on a registered title.</a:t>
            </a:r>
          </a:p>
          <a:p>
            <a:r>
              <a:rPr lang="en-GB" sz="1800" dirty="0">
                <a:effectLst/>
                <a:latin typeface="Arial" panose="020B0604020202020204" pitchFamily="34" charset="0"/>
                <a:ea typeface="DengXian" panose="02010600030101010101" pitchFamily="2" charset="-122"/>
                <a:cs typeface="Arial" panose="020B0604020202020204" pitchFamily="34" charset="0"/>
              </a:rPr>
              <a:t>Compare the wording of the Form A restriction with some of the other restrictions in Appendix B</a:t>
            </a:r>
          </a:p>
          <a:p>
            <a:r>
              <a:rPr lang="en-GB" sz="1800" u="sng" dirty="0">
                <a:solidFill>
                  <a:srgbClr val="0563C1"/>
                </a:solidFill>
                <a:latin typeface="Arial" panose="020B0604020202020204" pitchFamily="34" charset="0"/>
                <a:ea typeface="DengXian" panose="02010600030101010101" pitchFamily="2" charset="-122"/>
                <a:cs typeface="Arial" panose="020B0604020202020204" pitchFamily="34" charset="0"/>
              </a:rPr>
              <a:t>https://www.gov.uk/government/publications/notices-restrictions-and-the-protection-of-third-party-interests-in-the-register/practice-guide-19-notices-restrictions-and-the-protection-of-third-party-interests-in-the-register</a:t>
            </a:r>
            <a:endParaRPr lang="en-GB" sz="1800" dirty="0">
              <a:solidFill>
                <a:srgbClr val="000000"/>
              </a:solidFill>
              <a:effectLst/>
              <a:latin typeface="Arial" panose="020B0604020202020204" pitchFamily="34" charset="0"/>
              <a:ea typeface="DengXian" panose="02010600030101010101" pitchFamily="2" charset="-122"/>
              <a:cs typeface="Arial" panose="020B0604020202020204" pitchFamily="34" charset="0"/>
            </a:endParaRPr>
          </a:p>
          <a:p>
            <a:r>
              <a:rPr lang="en-GB" sz="1800" dirty="0">
                <a:solidFill>
                  <a:srgbClr val="000000"/>
                </a:solidFill>
                <a:effectLst/>
                <a:latin typeface="Arial" panose="020B0604020202020204" pitchFamily="34" charset="0"/>
                <a:ea typeface="DengXian" panose="02010600030101010101" pitchFamily="2" charset="-122"/>
              </a:rPr>
              <a:t>This is why the Form A restriction in registered land states that there is to be no disposition by a sole registered proprietor, so the restriction warns a buyer to deal with two trustees. </a:t>
            </a:r>
          </a:p>
          <a:p>
            <a:r>
              <a:rPr lang="en-GB" sz="1800" dirty="0">
                <a:solidFill>
                  <a:srgbClr val="000000"/>
                </a:solidFill>
                <a:effectLst/>
                <a:latin typeface="Arial" panose="020B0604020202020204" pitchFamily="34" charset="0"/>
                <a:ea typeface="DengXian" panose="02010600030101010101" pitchFamily="2" charset="-122"/>
              </a:rPr>
              <a:t>This principle whereby the buyer takes free of beneficial interests under a trust of land is called </a:t>
            </a:r>
            <a:r>
              <a:rPr lang="en-GB" sz="1800" b="1" dirty="0">
                <a:solidFill>
                  <a:srgbClr val="000000"/>
                </a:solidFill>
                <a:effectLst/>
                <a:latin typeface="Arial" panose="020B0604020202020204" pitchFamily="34" charset="0"/>
                <a:ea typeface="DengXian" panose="02010600030101010101" pitchFamily="2" charset="-122"/>
              </a:rPr>
              <a:t>overreaching</a:t>
            </a:r>
            <a:r>
              <a:rPr lang="en-GB" sz="1800" dirty="0">
                <a:solidFill>
                  <a:srgbClr val="000000"/>
                </a:solidFill>
                <a:effectLst/>
                <a:latin typeface="Arial" panose="020B0604020202020204" pitchFamily="34" charset="0"/>
                <a:ea typeface="DengXian" panose="02010600030101010101" pitchFamily="2" charset="-122"/>
              </a:rPr>
              <a:t>. As long as the purchase money is paid to all the trustees of the legal estate, being at least two in number, the interests of any beneficiaries are no longer in the land itself but in the proceeds of sale held by the trustees.</a:t>
            </a:r>
            <a:endParaRPr lang="en-GB" sz="1800" dirty="0">
              <a:effectLst/>
              <a:latin typeface="Calibri" panose="020F0502020204030204" pitchFamily="34" charset="0"/>
              <a:ea typeface="DengXian" panose="02010600030101010101" pitchFamily="2" charset="-122"/>
            </a:endParaRPr>
          </a:p>
          <a:p>
            <a:endParaRPr lang="en-GB" dirty="0"/>
          </a:p>
        </p:txBody>
      </p:sp>
      <p:pic>
        <p:nvPicPr>
          <p:cNvPr id="4" name="Audio 3">
            <a:hlinkClick r:id="" action="ppaction://media"/>
            <a:extLst>
              <a:ext uri="{FF2B5EF4-FFF2-40B4-BE49-F238E27FC236}">
                <a16:creationId xmlns:a16="http://schemas.microsoft.com/office/drawing/2014/main" id="{BEA54CD3-5D3B-4231-BD13-29D1AC50A4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652160478"/>
      </p:ext>
    </p:extLst>
  </p:cSld>
  <p:clrMapOvr>
    <a:masterClrMapping/>
  </p:clrMapOvr>
  <mc:AlternateContent xmlns:mc="http://schemas.openxmlformats.org/markup-compatibility/2006">
    <mc:Choice xmlns:p14="http://schemas.microsoft.com/office/powerpoint/2010/main" Requires="p14">
      <p:transition spd="med" p14:dur="700" advTm="75753">
        <p:fade/>
      </p:transition>
    </mc:Choice>
    <mc:Fallback>
      <p:transition spd="med" advTm="757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E35BF-9ADE-4CE5-922F-13E3CD1AEF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FC2F36-4316-42B0-BC95-F17631642470}"/>
              </a:ext>
            </a:extLst>
          </p:cNvPr>
          <p:cNvSpPr>
            <a:spLocks noGrp="1"/>
          </p:cNvSpPr>
          <p:nvPr>
            <p:ph idx="1"/>
          </p:nvPr>
        </p:nvSpPr>
        <p:spPr/>
        <p:txBody>
          <a:bodyPr/>
          <a:lstStyle/>
          <a:p>
            <a:pPr indent="15240" algn="just">
              <a:spcBef>
                <a:spcPts val="1200"/>
              </a:spcBef>
              <a:spcAft>
                <a:spcPts val="120"/>
              </a:spcAft>
            </a:pPr>
            <a:r>
              <a:rPr lang="en-GB" sz="1800" dirty="0">
                <a:solidFill>
                  <a:srgbClr val="000000"/>
                </a:solidFill>
                <a:effectLst/>
                <a:latin typeface="Arial" panose="020B0604020202020204" pitchFamily="34" charset="0"/>
                <a:ea typeface="DengXian" panose="02010600030101010101" pitchFamily="2" charset="-122"/>
              </a:rPr>
              <a:t>The buyer thus takes the land free of the beneficiary’s interest. </a:t>
            </a:r>
          </a:p>
          <a:p>
            <a:pPr indent="15240" algn="just">
              <a:spcBef>
                <a:spcPts val="1200"/>
              </a:spcBef>
              <a:spcAft>
                <a:spcPts val="120"/>
              </a:spcAft>
            </a:pPr>
            <a:r>
              <a:rPr lang="en-GB" sz="1800" dirty="0">
                <a:solidFill>
                  <a:srgbClr val="000000"/>
                </a:solidFill>
                <a:effectLst/>
                <a:latin typeface="Arial" panose="020B0604020202020204" pitchFamily="34" charset="0"/>
                <a:ea typeface="DengXian" panose="02010600030101010101" pitchFamily="2" charset="-122"/>
              </a:rPr>
              <a:t>The beneficiary then has a claim over the proceeds of sale paid to the trustees. This may seem harsh on the beneficiary who has lost an interest in the land, but beneficiaries are usually consulted about any sale under </a:t>
            </a:r>
            <a:r>
              <a:rPr lang="en-GB" sz="1800" b="1" dirty="0">
                <a:solidFill>
                  <a:srgbClr val="000000"/>
                </a:solidFill>
                <a:effectLst/>
                <a:latin typeface="Arial" panose="020B0604020202020204" pitchFamily="34" charset="0"/>
                <a:ea typeface="DengXian" panose="02010600030101010101" pitchFamily="2" charset="-122"/>
              </a:rPr>
              <a:t>TLATA 1996</a:t>
            </a:r>
            <a:r>
              <a:rPr lang="en-GB" sz="1800" dirty="0">
                <a:solidFill>
                  <a:srgbClr val="000000"/>
                </a:solidFill>
                <a:effectLst/>
                <a:latin typeface="Arial" panose="020B0604020202020204" pitchFamily="34" charset="0"/>
                <a:ea typeface="DengXian" panose="02010600030101010101" pitchFamily="2" charset="-122"/>
              </a:rPr>
              <a:t>. </a:t>
            </a:r>
          </a:p>
          <a:p>
            <a:pPr indent="15240" algn="just">
              <a:spcBef>
                <a:spcPts val="1200"/>
              </a:spcBef>
              <a:spcAft>
                <a:spcPts val="120"/>
              </a:spcAft>
            </a:pPr>
            <a:r>
              <a:rPr lang="en-GB" sz="1800" dirty="0">
                <a:solidFill>
                  <a:srgbClr val="000000"/>
                </a:solidFill>
                <a:effectLst/>
                <a:latin typeface="Arial" panose="020B0604020202020204" pitchFamily="34" charset="0"/>
                <a:ea typeface="DengXian" panose="02010600030101010101" pitchFamily="2" charset="-122"/>
              </a:rPr>
              <a:t>The practical effect of this is that a second trustee will need to be appointed in cases where land is held by a sole trustee; if no such appointment is made a purchaser runs the risk of purchasing land subject to unwanted beneficial interests.</a:t>
            </a:r>
            <a:endParaRPr lang="en-GB" sz="1800" dirty="0">
              <a:effectLst/>
              <a:latin typeface="Calibri" panose="020F0502020204030204" pitchFamily="34" charset="0"/>
              <a:ea typeface="DengXian" panose="02010600030101010101" pitchFamily="2" charset="-122"/>
            </a:endParaRPr>
          </a:p>
          <a:p>
            <a:pPr indent="15240" algn="just">
              <a:spcBef>
                <a:spcPts val="1200"/>
              </a:spcBef>
              <a:spcAft>
                <a:spcPts val="120"/>
              </a:spcAft>
            </a:pPr>
            <a:r>
              <a:rPr lang="en-GB" sz="1800" dirty="0">
                <a:solidFill>
                  <a:srgbClr val="000000"/>
                </a:solidFill>
                <a:effectLst/>
                <a:latin typeface="Arial" panose="020B0604020202020204" pitchFamily="34" charset="0"/>
                <a:ea typeface="DengXian" panose="02010600030101010101" pitchFamily="2" charset="-122"/>
              </a:rPr>
              <a:t>Therefore, if there is a sole surviving legal owner and there was a tenancy in common, it will be necessary for a second trustee to be appointed so that two trustees can sell.</a:t>
            </a:r>
            <a:endParaRPr lang="en-GB" sz="1800" dirty="0">
              <a:effectLst/>
              <a:latin typeface="Calibri" panose="020F0502020204030204" pitchFamily="34" charset="0"/>
              <a:ea typeface="DengXian" panose="02010600030101010101" pitchFamily="2" charset="-122"/>
            </a:endParaRPr>
          </a:p>
          <a:p>
            <a:endParaRPr lang="en-GB" dirty="0"/>
          </a:p>
        </p:txBody>
      </p:sp>
      <p:pic>
        <p:nvPicPr>
          <p:cNvPr id="4" name="Audio 3">
            <a:hlinkClick r:id="" action="ppaction://media"/>
            <a:extLst>
              <a:ext uri="{FF2B5EF4-FFF2-40B4-BE49-F238E27FC236}">
                <a16:creationId xmlns:a16="http://schemas.microsoft.com/office/drawing/2014/main" id="{DFD7016C-A7A8-4BFF-AF8C-97601402305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72118223"/>
      </p:ext>
    </p:extLst>
  </p:cSld>
  <p:clrMapOvr>
    <a:masterClrMapping/>
  </p:clrMapOvr>
  <mc:AlternateContent xmlns:mc="http://schemas.openxmlformats.org/markup-compatibility/2006">
    <mc:Choice xmlns:p14="http://schemas.microsoft.com/office/powerpoint/2010/main" Requires="p14">
      <p:transition spd="med" p14:dur="700" advTm="49584">
        <p:fade/>
      </p:transition>
    </mc:Choice>
    <mc:Fallback>
      <p:transition spd="med" advTm="495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B1DC3-7A66-4312-8A7A-11D96C624C09}"/>
              </a:ext>
            </a:extLst>
          </p:cNvPr>
          <p:cNvSpPr>
            <a:spLocks noGrp="1"/>
          </p:cNvSpPr>
          <p:nvPr>
            <p:ph type="title"/>
          </p:nvPr>
        </p:nvSpPr>
        <p:spPr/>
        <p:txBody>
          <a:bodyPr/>
          <a:lstStyle/>
          <a:p>
            <a:r>
              <a:rPr lang="en-GB" dirty="0"/>
              <a:t>Example </a:t>
            </a:r>
          </a:p>
        </p:txBody>
      </p:sp>
      <p:sp>
        <p:nvSpPr>
          <p:cNvPr id="3" name="Content Placeholder 2">
            <a:extLst>
              <a:ext uri="{FF2B5EF4-FFF2-40B4-BE49-F238E27FC236}">
                <a16:creationId xmlns:a16="http://schemas.microsoft.com/office/drawing/2014/main" id="{73BB489C-4875-41D9-A017-AEACA859FDF2}"/>
              </a:ext>
            </a:extLst>
          </p:cNvPr>
          <p:cNvSpPr>
            <a:spLocks noGrp="1"/>
          </p:cNvSpPr>
          <p:nvPr>
            <p:ph idx="1"/>
          </p:nvPr>
        </p:nvSpPr>
        <p:spPr/>
        <p:txBody>
          <a:bodyPr/>
          <a:lstStyle/>
          <a:p>
            <a:pPr algn="just"/>
            <a:r>
              <a:rPr lang="en-GB" sz="1800" dirty="0">
                <a:effectLst/>
                <a:latin typeface="Arial" panose="020B0604020202020204" pitchFamily="34" charset="0"/>
                <a:ea typeface="DengXian" panose="02010600030101010101" pitchFamily="2" charset="-122"/>
              </a:rPr>
              <a:t>Imagine that Andrew and Barry buy a house together. As we have seen earlier, they have to own the legal estate as joint tenants. However, they decide that they will hold the beneficial interests as tenants in common and this is stated in the purchase deed. Barry dies a year later. The sole legal owner will now be Andrew as the legal estate will pass to him by survivorship. Barry’s beneficial interest (share) will not automatically pass to Andrew however. It will pass under Barry’s will or under the intestacy rules. It is not safe for a buyer to buy the house from Andrew alone as Andrew may not be the sole beneficial owner (we do not know where Barry’s share has gone). Andrew must appoint a second trustee to sell with him. The buyer then takes the land free of any beneficial interests that might still exist (e.g. the interest of Barry’s heir) under the trust of land.</a:t>
            </a:r>
            <a:endParaRPr lang="en-GB" sz="1800" dirty="0">
              <a:effectLst/>
              <a:latin typeface="Calibri" panose="020F0502020204030204" pitchFamily="34" charset="0"/>
              <a:ea typeface="DengXian" panose="02010600030101010101" pitchFamily="2" charset="-122"/>
            </a:endParaRPr>
          </a:p>
          <a:p>
            <a:pPr indent="15240" algn="just">
              <a:spcBef>
                <a:spcPts val="1200"/>
              </a:spcBef>
              <a:spcAft>
                <a:spcPts val="120"/>
              </a:spcAft>
            </a:pPr>
            <a:r>
              <a:rPr lang="en-GB" sz="1800" dirty="0">
                <a:effectLst/>
                <a:latin typeface="Arial" panose="020B0604020202020204" pitchFamily="34" charset="0"/>
                <a:ea typeface="DengXian" panose="02010600030101010101" pitchFamily="2" charset="-122"/>
              </a:rPr>
              <a:t>Great care must be taken when advising clients of the appropriate form of co-ownership.</a:t>
            </a:r>
            <a:endParaRPr lang="en-GB" sz="1800" dirty="0">
              <a:effectLst/>
              <a:latin typeface="Calibri" panose="020F0502020204030204" pitchFamily="34" charset="0"/>
              <a:ea typeface="DengXian" panose="02010600030101010101" pitchFamily="2" charset="-122"/>
            </a:endParaRPr>
          </a:p>
          <a:p>
            <a:endParaRPr lang="en-GB" dirty="0"/>
          </a:p>
        </p:txBody>
      </p:sp>
      <p:pic>
        <p:nvPicPr>
          <p:cNvPr id="4" name="Audio 3">
            <a:hlinkClick r:id="" action="ppaction://media"/>
            <a:extLst>
              <a:ext uri="{FF2B5EF4-FFF2-40B4-BE49-F238E27FC236}">
                <a16:creationId xmlns:a16="http://schemas.microsoft.com/office/drawing/2014/main" id="{22EF47DB-1AAA-4935-A469-ECF37397D8E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74986358"/>
      </p:ext>
    </p:extLst>
  </p:cSld>
  <p:clrMapOvr>
    <a:masterClrMapping/>
  </p:clrMapOvr>
  <mc:AlternateContent xmlns:mc="http://schemas.openxmlformats.org/markup-compatibility/2006">
    <mc:Choice xmlns:p14="http://schemas.microsoft.com/office/powerpoint/2010/main" Requires="p14">
      <p:transition spd="med" p14:dur="700" advTm="7997">
        <p:fade/>
      </p:transition>
    </mc:Choice>
    <mc:Fallback>
      <p:transition spd="med" advTm="79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3ED3-EBC8-49F6-B66C-DF7594F2AE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DD89A3A-96B4-4323-ACD1-EC3294502E60}"/>
              </a:ext>
            </a:extLst>
          </p:cNvPr>
          <p:cNvSpPr>
            <a:spLocks noGrp="1"/>
          </p:cNvSpPr>
          <p:nvPr>
            <p:ph idx="1"/>
          </p:nvPr>
        </p:nvSpPr>
        <p:spPr/>
        <p:txBody>
          <a:bodyPr/>
          <a:lstStyle/>
          <a:p>
            <a:r>
              <a:rPr lang="en-GB" dirty="0"/>
              <a:t>In the next session we will be looking at trusts in more detail. </a:t>
            </a:r>
          </a:p>
        </p:txBody>
      </p:sp>
      <p:pic>
        <p:nvPicPr>
          <p:cNvPr id="4" name="Audio 3">
            <a:hlinkClick r:id="" action="ppaction://media"/>
            <a:extLst>
              <a:ext uri="{FF2B5EF4-FFF2-40B4-BE49-F238E27FC236}">
                <a16:creationId xmlns:a16="http://schemas.microsoft.com/office/drawing/2014/main" id="{B6CEF19F-C347-48EB-A860-770E94B1B36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98594861"/>
      </p:ext>
    </p:extLst>
  </p:cSld>
  <p:clrMapOvr>
    <a:masterClrMapping/>
  </p:clrMapOvr>
  <mc:AlternateContent xmlns:mc="http://schemas.openxmlformats.org/markup-compatibility/2006">
    <mc:Choice xmlns:p14="http://schemas.microsoft.com/office/powerpoint/2010/main" Requires="p14">
      <p:transition spd="med" p14:dur="700" advTm="8694">
        <p:fade/>
      </p:transition>
    </mc:Choice>
    <mc:Fallback>
      <p:transition spd="med" advTm="869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Banded Design Blue 16x9">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084.potx" id="{22E7A37F-2161-4E4B-A340-BF7CA314E3E5}" vid="{F2416EA9-E215-4704-9EB2-B7658E7031A3}"/>
    </a:ext>
  </a:extLst>
</a:theme>
</file>

<file path=ppt/theme/theme2.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banded nature presentation with mountain sunrise photo (widescreen)</Template>
  <TotalTime>0</TotalTime>
  <Words>3457</Words>
  <Application>Microsoft Office PowerPoint</Application>
  <PresentationFormat>Widescreen</PresentationFormat>
  <Paragraphs>165</Paragraphs>
  <Slides>31</Slides>
  <Notes>0</Notes>
  <HiddenSlides>0</HiddenSlides>
  <MMClips>31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Corbel</vt:lpstr>
      <vt:lpstr>Euphemia</vt:lpstr>
      <vt:lpstr>Banded Design Blue 16x9</vt:lpstr>
      <vt:lpstr>Co-ownership and Trusts (1)</vt:lpstr>
      <vt:lpstr>Overview</vt:lpstr>
      <vt:lpstr>What is co-ownership?</vt:lpstr>
      <vt:lpstr>Key terms</vt:lpstr>
      <vt:lpstr>Trustees and Beneficiaries </vt:lpstr>
      <vt:lpstr>The Legal Estate</vt:lpstr>
      <vt:lpstr>Who can be a trustee of land?</vt:lpstr>
      <vt:lpstr>Number of trustees</vt:lpstr>
      <vt:lpstr>Powers of Trustees</vt:lpstr>
      <vt:lpstr>Types of Co-ownership</vt:lpstr>
      <vt:lpstr>Joint Tenancy (1)</vt:lpstr>
      <vt:lpstr>Joint Tenancy (2)</vt:lpstr>
      <vt:lpstr>Tenancy in Common (1)</vt:lpstr>
      <vt:lpstr>Tenancy in Common (2)</vt:lpstr>
      <vt:lpstr>PowerPoint Presentation</vt:lpstr>
      <vt:lpstr>Is it a joint tenancy or tenancy in common?</vt:lpstr>
      <vt:lpstr>The First Test - The Four Unities </vt:lpstr>
      <vt:lpstr>The Second Test</vt:lpstr>
      <vt:lpstr>Is there an express declaration of trust?</vt:lpstr>
      <vt:lpstr>The Third Test – are there words of severance?</vt:lpstr>
      <vt:lpstr>The Fourth Test – does equity presume a tenancy in common?</vt:lpstr>
      <vt:lpstr>Severance of a joint tenancy in equity</vt:lpstr>
      <vt:lpstr>Written notice </vt:lpstr>
      <vt:lpstr>PowerPoint Presentation</vt:lpstr>
      <vt:lpstr>PowerPoint Presentation</vt:lpstr>
      <vt:lpstr>PowerPoint Presentation</vt:lpstr>
      <vt:lpstr>Overreaching</vt:lpstr>
      <vt:lpstr>Restriction on the register </vt:lpstr>
      <vt:lpstr>PowerPoint Presentation</vt:lpstr>
      <vt:lpstr>Example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Co-ownership and Trusts</dc:title>
  <dc:creator>Sian Turvey</dc:creator>
  <cp:lastModifiedBy>Sian Turvey</cp:lastModifiedBy>
  <cp:revision>1</cp:revision>
  <dcterms:created xsi:type="dcterms:W3CDTF">2021-09-09T14:10:19Z</dcterms:created>
  <dcterms:modified xsi:type="dcterms:W3CDTF">2021-10-14T08:38:52Z</dcterms:modified>
</cp:coreProperties>
</file>