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4B3E76-3C37-4C78-842F-C5404B67438F}" v="20" dt="2026-07-11T13:51:49.8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36" y="-6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queline Sewo" userId="4722ea81402bfbc5" providerId="LiveId" clId="{DEFE7B17-977A-4BFD-96FB-F292D7288707}"/>
    <pc:docChg chg="undo custSel addSld delSld modSld">
      <pc:chgData name="Jacqueline Sewo" userId="4722ea81402bfbc5" providerId="LiveId" clId="{DEFE7B17-977A-4BFD-96FB-F292D7288707}" dt="2026-07-11T13:57:45.400" v="5867" actId="26606"/>
      <pc:docMkLst>
        <pc:docMk/>
      </pc:docMkLst>
      <pc:sldChg chg="addSp delSp modSp mod setBg">
        <pc:chgData name="Jacqueline Sewo" userId="4722ea81402bfbc5" providerId="LiveId" clId="{DEFE7B17-977A-4BFD-96FB-F292D7288707}" dt="2026-07-11T13:57:45.400" v="5867" actId="26606"/>
        <pc:sldMkLst>
          <pc:docMk/>
          <pc:sldMk cId="1796964382" sldId="256"/>
        </pc:sldMkLst>
        <pc:spChg chg="mod">
          <ac:chgData name="Jacqueline Sewo" userId="4722ea81402bfbc5" providerId="LiveId" clId="{DEFE7B17-977A-4BFD-96FB-F292D7288707}" dt="2026-07-11T13:57:45.400" v="5867" actId="26606"/>
          <ac:spMkLst>
            <pc:docMk/>
            <pc:sldMk cId="1796964382" sldId="256"/>
            <ac:spMk id="2" creationId="{2F2B2FD6-3770-6696-5859-6D4E219BDB71}"/>
          </ac:spMkLst>
        </pc:spChg>
        <pc:spChg chg="mod">
          <ac:chgData name="Jacqueline Sewo" userId="4722ea81402bfbc5" providerId="LiveId" clId="{DEFE7B17-977A-4BFD-96FB-F292D7288707}" dt="2026-07-11T13:57:45.400" v="5867" actId="26606"/>
          <ac:spMkLst>
            <pc:docMk/>
            <pc:sldMk cId="1796964382" sldId="256"/>
            <ac:spMk id="3" creationId="{2C015EC4-7D88-6573-CFFB-562B44ADBAE9}"/>
          </ac:spMkLst>
        </pc:spChg>
        <pc:spChg chg="add del">
          <ac:chgData name="Jacqueline Sewo" userId="4722ea81402bfbc5" providerId="LiveId" clId="{DEFE7B17-977A-4BFD-96FB-F292D7288707}" dt="2026-07-11T13:52:04.296" v="5857" actId="26606"/>
          <ac:spMkLst>
            <pc:docMk/>
            <pc:sldMk cId="1796964382" sldId="256"/>
            <ac:spMk id="21" creationId="{3BCB5F6A-9EB0-40B0-9D13-3023E9A20508}"/>
          </ac:spMkLst>
        </pc:spChg>
        <pc:spChg chg="add del">
          <ac:chgData name="Jacqueline Sewo" userId="4722ea81402bfbc5" providerId="LiveId" clId="{DEFE7B17-977A-4BFD-96FB-F292D7288707}" dt="2026-07-11T13:57:45.400" v="5867" actId="26606"/>
          <ac:spMkLst>
            <pc:docMk/>
            <pc:sldMk cId="1796964382" sldId="256"/>
            <ac:spMk id="23" creationId="{6EEA2DBD-9E1E-4521-8C01-F32AD18A89E3}"/>
          </ac:spMkLst>
        </pc:spChg>
        <pc:spChg chg="add del">
          <ac:chgData name="Jacqueline Sewo" userId="4722ea81402bfbc5" providerId="LiveId" clId="{DEFE7B17-977A-4BFD-96FB-F292D7288707}" dt="2026-07-11T13:57:45.400" v="5867" actId="26606"/>
          <ac:spMkLst>
            <pc:docMk/>
            <pc:sldMk cId="1796964382" sldId="256"/>
            <ac:spMk id="25" creationId="{15BBD2C1-BA9B-46A9-A27A-33498B169272}"/>
          </ac:spMkLst>
        </pc:spChg>
        <pc:spChg chg="add del">
          <ac:chgData name="Jacqueline Sewo" userId="4722ea81402bfbc5" providerId="LiveId" clId="{DEFE7B17-977A-4BFD-96FB-F292D7288707}" dt="2026-07-11T13:57:45.400" v="5867" actId="26606"/>
          <ac:spMkLst>
            <pc:docMk/>
            <pc:sldMk cId="1796964382" sldId="256"/>
            <ac:spMk id="27" creationId="{66D61E08-70C3-48D8-BEA0-787111DC30DA}"/>
          </ac:spMkLst>
        </pc:spChg>
        <pc:spChg chg="add del">
          <ac:chgData name="Jacqueline Sewo" userId="4722ea81402bfbc5" providerId="LiveId" clId="{DEFE7B17-977A-4BFD-96FB-F292D7288707}" dt="2026-07-11T13:57:45.400" v="5867" actId="26606"/>
          <ac:spMkLst>
            <pc:docMk/>
            <pc:sldMk cId="1796964382" sldId="256"/>
            <ac:spMk id="28" creationId="{FC55298F-0AE5-478E-AD2B-03C2614C5833}"/>
          </ac:spMkLst>
        </pc:spChg>
        <pc:spChg chg="add del">
          <ac:chgData name="Jacqueline Sewo" userId="4722ea81402bfbc5" providerId="LiveId" clId="{DEFE7B17-977A-4BFD-96FB-F292D7288707}" dt="2026-07-11T13:57:45.400" v="5867" actId="26606"/>
          <ac:spMkLst>
            <pc:docMk/>
            <pc:sldMk cId="1796964382" sldId="256"/>
            <ac:spMk id="29" creationId="{C180E4EA-0B63-4779-A895-7E90E71088F3}"/>
          </ac:spMkLst>
        </pc:spChg>
        <pc:spChg chg="add del">
          <ac:chgData name="Jacqueline Sewo" userId="4722ea81402bfbc5" providerId="LiveId" clId="{DEFE7B17-977A-4BFD-96FB-F292D7288707}" dt="2026-07-11T13:57:45.400" v="5867" actId="26606"/>
          <ac:spMkLst>
            <pc:docMk/>
            <pc:sldMk cId="1796964382" sldId="256"/>
            <ac:spMk id="30" creationId="{CEE01D9D-3DE8-4EED-B0D3-8F3C79CC7673}"/>
          </ac:spMkLst>
        </pc:spChg>
        <pc:spChg chg="add del">
          <ac:chgData name="Jacqueline Sewo" userId="4722ea81402bfbc5" providerId="LiveId" clId="{DEFE7B17-977A-4BFD-96FB-F292D7288707}" dt="2026-07-11T13:57:45.400" v="5867" actId="26606"/>
          <ac:spMkLst>
            <pc:docMk/>
            <pc:sldMk cId="1796964382" sldId="256"/>
            <ac:spMk id="31" creationId="{89AF5CE9-607F-43F4-8983-DCD6DA4051FD}"/>
          </ac:spMkLst>
        </pc:spChg>
        <pc:spChg chg="del">
          <ac:chgData name="Jacqueline Sewo" userId="4722ea81402bfbc5" providerId="LiveId" clId="{DEFE7B17-977A-4BFD-96FB-F292D7288707}" dt="2026-07-11T13:57:45.372" v="5866" actId="26606"/>
          <ac:spMkLst>
            <pc:docMk/>
            <pc:sldMk cId="1796964382" sldId="256"/>
            <ac:spMk id="40" creationId="{66D61E08-70C3-48D8-BEA0-787111DC30DA}"/>
          </ac:spMkLst>
        </pc:spChg>
        <pc:spChg chg="add">
          <ac:chgData name="Jacqueline Sewo" userId="4722ea81402bfbc5" providerId="LiveId" clId="{DEFE7B17-977A-4BFD-96FB-F292D7288707}" dt="2026-07-11T13:53:07.710" v="5865" actId="26606"/>
          <ac:spMkLst>
            <pc:docMk/>
            <pc:sldMk cId="1796964382" sldId="256"/>
            <ac:spMk id="42" creationId="{FC55298F-0AE5-478E-AD2B-03C2614C5833}"/>
          </ac:spMkLst>
        </pc:spChg>
        <pc:spChg chg="add del">
          <ac:chgData name="Jacqueline Sewo" userId="4722ea81402bfbc5" providerId="LiveId" clId="{DEFE7B17-977A-4BFD-96FB-F292D7288707}" dt="2026-07-11T13:57:45.372" v="5866" actId="26606"/>
          <ac:spMkLst>
            <pc:docMk/>
            <pc:sldMk cId="1796964382" sldId="256"/>
            <ac:spMk id="44" creationId="{C180E4EA-0B63-4779-A895-7E90E71088F3}"/>
          </ac:spMkLst>
        </pc:spChg>
        <pc:spChg chg="add">
          <ac:chgData name="Jacqueline Sewo" userId="4722ea81402bfbc5" providerId="LiveId" clId="{DEFE7B17-977A-4BFD-96FB-F292D7288707}" dt="2026-07-11T13:53:07.710" v="5865" actId="26606"/>
          <ac:spMkLst>
            <pc:docMk/>
            <pc:sldMk cId="1796964382" sldId="256"/>
            <ac:spMk id="46" creationId="{CEE01D9D-3DE8-4EED-B0D3-8F3C79CC7673}"/>
          </ac:spMkLst>
        </pc:spChg>
        <pc:spChg chg="add del">
          <ac:chgData name="Jacqueline Sewo" userId="4722ea81402bfbc5" providerId="LiveId" clId="{DEFE7B17-977A-4BFD-96FB-F292D7288707}" dt="2026-07-11T13:57:45.372" v="5866" actId="26606"/>
          <ac:spMkLst>
            <pc:docMk/>
            <pc:sldMk cId="1796964382" sldId="256"/>
            <ac:spMk id="48" creationId="{89AF5CE9-607F-43F4-8983-DCD6DA4051FD}"/>
          </ac:spMkLst>
        </pc:spChg>
        <pc:spChg chg="add">
          <ac:chgData name="Jacqueline Sewo" userId="4722ea81402bfbc5" providerId="LiveId" clId="{DEFE7B17-977A-4BFD-96FB-F292D7288707}" dt="2026-07-11T13:53:07.710" v="5865" actId="26606"/>
          <ac:spMkLst>
            <pc:docMk/>
            <pc:sldMk cId="1796964382" sldId="256"/>
            <ac:spMk id="50" creationId="{6EEA2DBD-9E1E-4521-8C01-F32AD18A89E3}"/>
          </ac:spMkLst>
        </pc:spChg>
        <pc:spChg chg="del">
          <ac:chgData name="Jacqueline Sewo" userId="4722ea81402bfbc5" providerId="LiveId" clId="{DEFE7B17-977A-4BFD-96FB-F292D7288707}" dt="2026-07-11T13:57:45.372" v="5866" actId="26606"/>
          <ac:spMkLst>
            <pc:docMk/>
            <pc:sldMk cId="1796964382" sldId="256"/>
            <ac:spMk id="52" creationId="{15BBD2C1-BA9B-46A9-A27A-33498B169272}"/>
          </ac:spMkLst>
        </pc:spChg>
        <pc:spChg chg="add">
          <ac:chgData name="Jacqueline Sewo" userId="4722ea81402bfbc5" providerId="LiveId" clId="{DEFE7B17-977A-4BFD-96FB-F292D7288707}" dt="2026-07-11T13:57:45.400" v="5867" actId="26606"/>
          <ac:spMkLst>
            <pc:docMk/>
            <pc:sldMk cId="1796964382" sldId="256"/>
            <ac:spMk id="60" creationId="{3BCB5F6A-9EB0-40B0-9D13-3023E9A20508}"/>
          </ac:spMkLst>
        </pc:spChg>
        <pc:grpChg chg="add del">
          <ac:chgData name="Jacqueline Sewo" userId="4722ea81402bfbc5" providerId="LiveId" clId="{DEFE7B17-977A-4BFD-96FB-F292D7288707}" dt="2026-07-11T13:52:04.296" v="5857" actId="26606"/>
          <ac:grpSpMkLst>
            <pc:docMk/>
            <pc:sldMk cId="1796964382" sldId="256"/>
            <ac:grpSpMk id="9" creationId="{10BE40E3-5550-4CDD-B4FD-387C33EBF157}"/>
          </ac:grpSpMkLst>
        </pc:grpChg>
        <pc:picChg chg="add del">
          <ac:chgData name="Jacqueline Sewo" userId="4722ea81402bfbc5" providerId="LiveId" clId="{DEFE7B17-977A-4BFD-96FB-F292D7288707}" dt="2026-07-11T13:52:04.296" v="5857" actId="26606"/>
          <ac:picMkLst>
            <pc:docMk/>
            <pc:sldMk cId="1796964382" sldId="256"/>
            <ac:picMk id="5" creationId="{51CA98A9-ABB3-0BD9-487F-37DFD5CC6B88}"/>
          </ac:picMkLst>
        </pc:picChg>
        <pc:picChg chg="add">
          <ac:chgData name="Jacqueline Sewo" userId="4722ea81402bfbc5" providerId="LiveId" clId="{DEFE7B17-977A-4BFD-96FB-F292D7288707}" dt="2026-07-11T13:52:04.322" v="5858" actId="26606"/>
          <ac:picMkLst>
            <pc:docMk/>
            <pc:sldMk cId="1796964382" sldId="256"/>
            <ac:picMk id="24" creationId="{34D1A355-563B-3DA2-A18B-3CBB586648AA}"/>
          </ac:picMkLst>
        </pc:picChg>
      </pc:sldChg>
      <pc:sldChg chg="addSp modSp mod setBg">
        <pc:chgData name="Jacqueline Sewo" userId="4722ea81402bfbc5" providerId="LiveId" clId="{DEFE7B17-977A-4BFD-96FB-F292D7288707}" dt="2026-07-08T12:53:39.508" v="490" actId="26606"/>
        <pc:sldMkLst>
          <pc:docMk/>
          <pc:sldMk cId="102291326" sldId="257"/>
        </pc:sldMkLst>
        <pc:spChg chg="add mod">
          <ac:chgData name="Jacqueline Sewo" userId="4722ea81402bfbc5" providerId="LiveId" clId="{DEFE7B17-977A-4BFD-96FB-F292D7288707}" dt="2026-07-08T12:53:39.508" v="490" actId="26606"/>
          <ac:spMkLst>
            <pc:docMk/>
            <pc:sldMk cId="102291326" sldId="257"/>
            <ac:spMk id="4" creationId="{EC819A95-E9C9-C5EC-AEC4-591206BAB44D}"/>
          </ac:spMkLst>
        </pc:spChg>
        <pc:spChg chg="add">
          <ac:chgData name="Jacqueline Sewo" userId="4722ea81402bfbc5" providerId="LiveId" clId="{DEFE7B17-977A-4BFD-96FB-F292D7288707}" dt="2026-07-08T12:53:39.508" v="490" actId="26606"/>
          <ac:spMkLst>
            <pc:docMk/>
            <pc:sldMk cId="102291326" sldId="257"/>
            <ac:spMk id="25" creationId="{3F088236-D655-4F88-B238-E16762358025}"/>
          </ac:spMkLst>
        </pc:spChg>
        <pc:spChg chg="add">
          <ac:chgData name="Jacqueline Sewo" userId="4722ea81402bfbc5" providerId="LiveId" clId="{DEFE7B17-977A-4BFD-96FB-F292D7288707}" dt="2026-07-08T12:53:39.508" v="490" actId="26606"/>
          <ac:spMkLst>
            <pc:docMk/>
            <pc:sldMk cId="102291326" sldId="257"/>
            <ac:spMk id="27" creationId="{3DAC0C92-199E-475C-9390-119A9B027276}"/>
          </ac:spMkLst>
        </pc:spChg>
        <pc:spChg chg="add">
          <ac:chgData name="Jacqueline Sewo" userId="4722ea81402bfbc5" providerId="LiveId" clId="{DEFE7B17-977A-4BFD-96FB-F292D7288707}" dt="2026-07-08T12:53:39.508" v="490" actId="26606"/>
          <ac:spMkLst>
            <pc:docMk/>
            <pc:sldMk cId="102291326" sldId="257"/>
            <ac:spMk id="29" creationId="{C4CFB339-0ED8-4FE2-9EF1-6D1375B8499B}"/>
          </ac:spMkLst>
        </pc:spChg>
        <pc:spChg chg="add">
          <ac:chgData name="Jacqueline Sewo" userId="4722ea81402bfbc5" providerId="LiveId" clId="{DEFE7B17-977A-4BFD-96FB-F292D7288707}" dt="2026-07-08T12:53:39.508" v="490" actId="26606"/>
          <ac:spMkLst>
            <pc:docMk/>
            <pc:sldMk cId="102291326" sldId="257"/>
            <ac:spMk id="31" creationId="{31896C80-2069-4431-9C19-83B913734490}"/>
          </ac:spMkLst>
        </pc:spChg>
        <pc:spChg chg="add">
          <ac:chgData name="Jacqueline Sewo" userId="4722ea81402bfbc5" providerId="LiveId" clId="{DEFE7B17-977A-4BFD-96FB-F292D7288707}" dt="2026-07-08T12:53:39.508" v="490" actId="26606"/>
          <ac:spMkLst>
            <pc:docMk/>
            <pc:sldMk cId="102291326" sldId="257"/>
            <ac:spMk id="33" creationId="{BF120A21-0841-4823-B0C4-28AEBCEF9B78}"/>
          </ac:spMkLst>
        </pc:spChg>
        <pc:spChg chg="add">
          <ac:chgData name="Jacqueline Sewo" userId="4722ea81402bfbc5" providerId="LiveId" clId="{DEFE7B17-977A-4BFD-96FB-F292D7288707}" dt="2026-07-08T12:53:39.508" v="490" actId="26606"/>
          <ac:spMkLst>
            <pc:docMk/>
            <pc:sldMk cId="102291326" sldId="257"/>
            <ac:spMk id="35" creationId="{DBB05BAE-BBD3-4289-899F-A6851503C6B0}"/>
          </ac:spMkLst>
        </pc:spChg>
        <pc:spChg chg="add">
          <ac:chgData name="Jacqueline Sewo" userId="4722ea81402bfbc5" providerId="LiveId" clId="{DEFE7B17-977A-4BFD-96FB-F292D7288707}" dt="2026-07-08T12:53:39.508" v="490" actId="26606"/>
          <ac:spMkLst>
            <pc:docMk/>
            <pc:sldMk cId="102291326" sldId="257"/>
            <ac:spMk id="37" creationId="{9874D11C-36F5-4BBE-A490-019A54E953B0}"/>
          </ac:spMkLst>
        </pc:spChg>
        <pc:grpChg chg="add">
          <ac:chgData name="Jacqueline Sewo" userId="4722ea81402bfbc5" providerId="LiveId" clId="{DEFE7B17-977A-4BFD-96FB-F292D7288707}" dt="2026-07-08T12:53:39.508" v="490" actId="26606"/>
          <ac:grpSpMkLst>
            <pc:docMk/>
            <pc:sldMk cId="102291326" sldId="257"/>
            <ac:grpSpMk id="9" creationId="{10BE40E3-5550-4CDD-B4FD-387C33EBF157}"/>
          </ac:grpSpMkLst>
        </pc:grpChg>
        <pc:picChg chg="add mod">
          <ac:chgData name="Jacqueline Sewo" userId="4722ea81402bfbc5" providerId="LiveId" clId="{DEFE7B17-977A-4BFD-96FB-F292D7288707}" dt="2026-07-08T12:53:39.508" v="490" actId="26606"/>
          <ac:picMkLst>
            <pc:docMk/>
            <pc:sldMk cId="102291326" sldId="257"/>
            <ac:picMk id="3" creationId="{0D979AE0-6C20-DC7C-2634-3F4836F7613D}"/>
          </ac:picMkLst>
        </pc:picChg>
      </pc:sldChg>
      <pc:sldChg chg="addSp delSp modSp new mod setBg setClrOvrMap">
        <pc:chgData name="Jacqueline Sewo" userId="4722ea81402bfbc5" providerId="LiveId" clId="{DEFE7B17-977A-4BFD-96FB-F292D7288707}" dt="2026-07-08T13:01:52.786" v="870" actId="1076"/>
        <pc:sldMkLst>
          <pc:docMk/>
          <pc:sldMk cId="2021000506" sldId="258"/>
        </pc:sldMkLst>
        <pc:spChg chg="mod">
          <ac:chgData name="Jacqueline Sewo" userId="4722ea81402bfbc5" providerId="LiveId" clId="{DEFE7B17-977A-4BFD-96FB-F292D7288707}" dt="2026-07-08T12:53:31.372" v="489" actId="26606"/>
          <ac:spMkLst>
            <pc:docMk/>
            <pc:sldMk cId="2021000506" sldId="258"/>
            <ac:spMk id="2" creationId="{2FFAD2E6-7F27-34CF-A357-D4F164B7A48D}"/>
          </ac:spMkLst>
        </pc:spChg>
        <pc:spChg chg="mod ord">
          <ac:chgData name="Jacqueline Sewo" userId="4722ea81402bfbc5" providerId="LiveId" clId="{DEFE7B17-977A-4BFD-96FB-F292D7288707}" dt="2026-07-08T12:59:31.435" v="697" actId="26606"/>
          <ac:spMkLst>
            <pc:docMk/>
            <pc:sldMk cId="2021000506" sldId="258"/>
            <ac:spMk id="3" creationId="{33FEBD9F-90FC-5520-5CBC-C0D46AB5D716}"/>
          </ac:spMkLst>
        </pc:spChg>
        <pc:spChg chg="add mod">
          <ac:chgData name="Jacqueline Sewo" userId="4722ea81402bfbc5" providerId="LiveId" clId="{DEFE7B17-977A-4BFD-96FB-F292D7288707}" dt="2026-07-08T13:01:52.786" v="870" actId="1076"/>
          <ac:spMkLst>
            <pc:docMk/>
            <pc:sldMk cId="2021000506" sldId="258"/>
            <ac:spMk id="10" creationId="{454A8DAB-C763-6049-F48B-1C1D9B469045}"/>
          </ac:spMkLst>
        </pc:spChg>
        <pc:spChg chg="add">
          <ac:chgData name="Jacqueline Sewo" userId="4722ea81402bfbc5" providerId="LiveId" clId="{DEFE7B17-977A-4BFD-96FB-F292D7288707}" dt="2026-07-08T12:59:31.435" v="697" actId="26606"/>
          <ac:spMkLst>
            <pc:docMk/>
            <pc:sldMk cId="2021000506" sldId="258"/>
            <ac:spMk id="142" creationId="{A65AC7D1-EAA9-48F5-B509-60A7F50BF703}"/>
          </ac:spMkLst>
        </pc:spChg>
        <pc:spChg chg="add">
          <ac:chgData name="Jacqueline Sewo" userId="4722ea81402bfbc5" providerId="LiveId" clId="{DEFE7B17-977A-4BFD-96FB-F292D7288707}" dt="2026-07-08T12:59:31.435" v="697" actId="26606"/>
          <ac:spMkLst>
            <pc:docMk/>
            <pc:sldMk cId="2021000506" sldId="258"/>
            <ac:spMk id="150" creationId="{7E018740-5C2B-4A41-AC1A-7E68D1EC1954}"/>
          </ac:spMkLst>
        </pc:spChg>
        <pc:spChg chg="add">
          <ac:chgData name="Jacqueline Sewo" userId="4722ea81402bfbc5" providerId="LiveId" clId="{DEFE7B17-977A-4BFD-96FB-F292D7288707}" dt="2026-07-08T12:59:31.435" v="697" actId="26606"/>
          <ac:spMkLst>
            <pc:docMk/>
            <pc:sldMk cId="2021000506" sldId="258"/>
            <ac:spMk id="154" creationId="{A032553A-72E8-4B0D-8405-FF9771C9AF05}"/>
          </ac:spMkLst>
        </pc:spChg>
        <pc:spChg chg="add">
          <ac:chgData name="Jacqueline Sewo" userId="4722ea81402bfbc5" providerId="LiveId" clId="{DEFE7B17-977A-4BFD-96FB-F292D7288707}" dt="2026-07-08T12:59:31.435" v="697" actId="26606"/>
          <ac:spMkLst>
            <pc:docMk/>
            <pc:sldMk cId="2021000506" sldId="258"/>
            <ac:spMk id="156" creationId="{765800AC-C3B9-498E-87BC-29FAE4C76B21}"/>
          </ac:spMkLst>
        </pc:spChg>
        <pc:spChg chg="add">
          <ac:chgData name="Jacqueline Sewo" userId="4722ea81402bfbc5" providerId="LiveId" clId="{DEFE7B17-977A-4BFD-96FB-F292D7288707}" dt="2026-07-08T12:59:31.435" v="697" actId="26606"/>
          <ac:spMkLst>
            <pc:docMk/>
            <pc:sldMk cId="2021000506" sldId="258"/>
            <ac:spMk id="158" creationId="{1F9D6ACB-2FF4-49F9-978A-E0D5327FC635}"/>
          </ac:spMkLst>
        </pc:spChg>
        <pc:spChg chg="add">
          <ac:chgData name="Jacqueline Sewo" userId="4722ea81402bfbc5" providerId="LiveId" clId="{DEFE7B17-977A-4BFD-96FB-F292D7288707}" dt="2026-07-08T12:59:31.435" v="697" actId="26606"/>
          <ac:spMkLst>
            <pc:docMk/>
            <pc:sldMk cId="2021000506" sldId="258"/>
            <ac:spMk id="160" creationId="{A5EC319D-0FEA-4B95-A3EA-01E35672C95B}"/>
          </ac:spMkLst>
        </pc:spChg>
        <pc:picChg chg="add mod ord">
          <ac:chgData name="Jacqueline Sewo" userId="4722ea81402bfbc5" providerId="LiveId" clId="{DEFE7B17-977A-4BFD-96FB-F292D7288707}" dt="2026-07-08T13:01:39.502" v="869" actId="1076"/>
          <ac:picMkLst>
            <pc:docMk/>
            <pc:sldMk cId="2021000506" sldId="258"/>
            <ac:picMk id="6" creationId="{7DA54763-11C5-D011-49C2-6D74778E55BB}"/>
          </ac:picMkLst>
        </pc:picChg>
      </pc:sldChg>
      <pc:sldChg chg="addSp delSp modSp new mod">
        <pc:chgData name="Jacqueline Sewo" userId="4722ea81402bfbc5" providerId="LiveId" clId="{DEFE7B17-977A-4BFD-96FB-F292D7288707}" dt="2026-07-08T13:16:15.021" v="1834"/>
        <pc:sldMkLst>
          <pc:docMk/>
          <pc:sldMk cId="867855042" sldId="259"/>
        </pc:sldMkLst>
        <pc:spChg chg="mod">
          <ac:chgData name="Jacqueline Sewo" userId="4722ea81402bfbc5" providerId="LiveId" clId="{DEFE7B17-977A-4BFD-96FB-F292D7288707}" dt="2026-07-08T13:11:19.595" v="1622" actId="20577"/>
          <ac:spMkLst>
            <pc:docMk/>
            <pc:sldMk cId="867855042" sldId="259"/>
            <ac:spMk id="2" creationId="{813AEA1C-8DC0-958F-97A8-0AAFBA5610D9}"/>
          </ac:spMkLst>
        </pc:spChg>
        <pc:spChg chg="mod">
          <ac:chgData name="Jacqueline Sewo" userId="4722ea81402bfbc5" providerId="LiveId" clId="{DEFE7B17-977A-4BFD-96FB-F292D7288707}" dt="2026-07-08T13:12:39.413" v="1634" actId="14100"/>
          <ac:spMkLst>
            <pc:docMk/>
            <pc:sldMk cId="867855042" sldId="259"/>
            <ac:spMk id="3" creationId="{6DCA201F-86A3-A833-A861-90EA5AFE5249}"/>
          </ac:spMkLst>
        </pc:spChg>
        <pc:spChg chg="mod">
          <ac:chgData name="Jacqueline Sewo" userId="4722ea81402bfbc5" providerId="LiveId" clId="{DEFE7B17-977A-4BFD-96FB-F292D7288707}" dt="2026-07-08T13:12:45.760" v="1635" actId="14100"/>
          <ac:spMkLst>
            <pc:docMk/>
            <pc:sldMk cId="867855042" sldId="259"/>
            <ac:spMk id="4" creationId="{EA049D58-9CF6-CFF6-1F69-417B79983C53}"/>
          </ac:spMkLst>
        </pc:spChg>
        <pc:spChg chg="add mod">
          <ac:chgData name="Jacqueline Sewo" userId="4722ea81402bfbc5" providerId="LiveId" clId="{DEFE7B17-977A-4BFD-96FB-F292D7288707}" dt="2026-07-08T13:16:04.317" v="1832" actId="20577"/>
          <ac:spMkLst>
            <pc:docMk/>
            <pc:sldMk cId="867855042" sldId="259"/>
            <ac:spMk id="10" creationId="{9EF9DE3C-0C65-51EC-5A81-F62D7A073B82}"/>
          </ac:spMkLst>
        </pc:spChg>
        <pc:picChg chg="add mod">
          <ac:chgData name="Jacqueline Sewo" userId="4722ea81402bfbc5" providerId="LiveId" clId="{DEFE7B17-977A-4BFD-96FB-F292D7288707}" dt="2026-07-08T13:12:30.678" v="1633" actId="14100"/>
          <ac:picMkLst>
            <pc:docMk/>
            <pc:sldMk cId="867855042" sldId="259"/>
            <ac:picMk id="6" creationId="{5CE7254B-F619-8150-2E0C-AB4A15856B30}"/>
          </ac:picMkLst>
        </pc:picChg>
      </pc:sldChg>
      <pc:sldChg chg="addSp modSp new mod">
        <pc:chgData name="Jacqueline Sewo" userId="4722ea81402bfbc5" providerId="LiveId" clId="{DEFE7B17-977A-4BFD-96FB-F292D7288707}" dt="2026-07-08T13:43:31.920" v="2580" actId="20577"/>
        <pc:sldMkLst>
          <pc:docMk/>
          <pc:sldMk cId="1027482263" sldId="260"/>
        </pc:sldMkLst>
        <pc:spChg chg="mod">
          <ac:chgData name="Jacqueline Sewo" userId="4722ea81402bfbc5" providerId="LiveId" clId="{DEFE7B17-977A-4BFD-96FB-F292D7288707}" dt="2026-07-08T13:21:46.459" v="1869" actId="20577"/>
          <ac:spMkLst>
            <pc:docMk/>
            <pc:sldMk cId="1027482263" sldId="260"/>
            <ac:spMk id="2" creationId="{B548322C-CA2D-9FE7-ADBD-44CE11F901A9}"/>
          </ac:spMkLst>
        </pc:spChg>
        <pc:spChg chg="mod">
          <ac:chgData name="Jacqueline Sewo" userId="4722ea81402bfbc5" providerId="LiveId" clId="{DEFE7B17-977A-4BFD-96FB-F292D7288707}" dt="2026-07-08T13:38:14.572" v="2418" actId="20577"/>
          <ac:spMkLst>
            <pc:docMk/>
            <pc:sldMk cId="1027482263" sldId="260"/>
            <ac:spMk id="3" creationId="{90E03F4D-4693-BC1A-E144-6D8308490763}"/>
          </ac:spMkLst>
        </pc:spChg>
        <pc:spChg chg="mod">
          <ac:chgData name="Jacqueline Sewo" userId="4722ea81402bfbc5" providerId="LiveId" clId="{DEFE7B17-977A-4BFD-96FB-F292D7288707}" dt="2026-07-08T13:43:31.920" v="2580" actId="20577"/>
          <ac:spMkLst>
            <pc:docMk/>
            <pc:sldMk cId="1027482263" sldId="260"/>
            <ac:spMk id="4" creationId="{D63982D9-33EB-1AC1-CD9F-20276B29CFFE}"/>
          </ac:spMkLst>
        </pc:spChg>
      </pc:sldChg>
      <pc:sldChg chg="addSp delSp modSp new mod setBg">
        <pc:chgData name="Jacqueline Sewo" userId="4722ea81402bfbc5" providerId="LiveId" clId="{DEFE7B17-977A-4BFD-96FB-F292D7288707}" dt="2026-07-11T13:49:40.828" v="5853" actId="14100"/>
        <pc:sldMkLst>
          <pc:docMk/>
          <pc:sldMk cId="1024929066" sldId="261"/>
        </pc:sldMkLst>
        <pc:spChg chg="mod">
          <ac:chgData name="Jacqueline Sewo" userId="4722ea81402bfbc5" providerId="LiveId" clId="{DEFE7B17-977A-4BFD-96FB-F292D7288707}" dt="2026-07-11T12:21:53.721" v="3487" actId="26606"/>
          <ac:spMkLst>
            <pc:docMk/>
            <pc:sldMk cId="1024929066" sldId="261"/>
            <ac:spMk id="2" creationId="{58BB083D-52AB-8E3F-4885-676EE6BBBB4A}"/>
          </ac:spMkLst>
        </pc:spChg>
        <pc:spChg chg="del">
          <ac:chgData name="Jacqueline Sewo" userId="4722ea81402bfbc5" providerId="LiveId" clId="{DEFE7B17-977A-4BFD-96FB-F292D7288707}" dt="2026-07-11T11:46:08.621" v="2602" actId="3680"/>
          <ac:spMkLst>
            <pc:docMk/>
            <pc:sldMk cId="1024929066" sldId="261"/>
            <ac:spMk id="3" creationId="{43EDA4EB-798D-1F77-A9E2-BC4337A3C328}"/>
          </ac:spMkLst>
        </pc:spChg>
        <pc:spChg chg="add del mod">
          <ac:chgData name="Jacqueline Sewo" userId="4722ea81402bfbc5" providerId="LiveId" clId="{DEFE7B17-977A-4BFD-96FB-F292D7288707}" dt="2026-07-11T11:47:58.887" v="2608" actId="3680"/>
          <ac:spMkLst>
            <pc:docMk/>
            <pc:sldMk cId="1024929066" sldId="261"/>
            <ac:spMk id="6" creationId="{1515C482-E096-93BA-448E-567819B9CB1D}"/>
          </ac:spMkLst>
        </pc:spChg>
        <pc:spChg chg="add del mod">
          <ac:chgData name="Jacqueline Sewo" userId="4722ea81402bfbc5" providerId="LiveId" clId="{DEFE7B17-977A-4BFD-96FB-F292D7288707}" dt="2026-07-11T12:12:53.763" v="3230"/>
          <ac:spMkLst>
            <pc:docMk/>
            <pc:sldMk cId="1024929066" sldId="261"/>
            <ac:spMk id="8" creationId="{D445C221-771D-BCA0-E154-FDDAAE8C05F1}"/>
          </ac:spMkLst>
        </pc:spChg>
        <pc:spChg chg="add mod">
          <ac:chgData name="Jacqueline Sewo" userId="4722ea81402bfbc5" providerId="LiveId" clId="{DEFE7B17-977A-4BFD-96FB-F292D7288707}" dt="2026-07-11T12:21:53.721" v="3487" actId="26606"/>
          <ac:spMkLst>
            <pc:docMk/>
            <pc:sldMk cId="1024929066" sldId="261"/>
            <ac:spMk id="9" creationId="{C4035F8A-65AA-F6AC-91E0-BD58FA3F7CE3}"/>
          </ac:spMkLst>
        </pc:spChg>
        <pc:spChg chg="add del">
          <ac:chgData name="Jacqueline Sewo" userId="4722ea81402bfbc5" providerId="LiveId" clId="{DEFE7B17-977A-4BFD-96FB-F292D7288707}" dt="2026-07-11T12:21:43.480" v="3484" actId="26606"/>
          <ac:spMkLst>
            <pc:docMk/>
            <pc:sldMk cId="1024929066" sldId="261"/>
            <ac:spMk id="14" creationId="{A65AC7D1-EAA9-48F5-B509-60A7F50BF703}"/>
          </ac:spMkLst>
        </pc:spChg>
        <pc:spChg chg="add del">
          <ac:chgData name="Jacqueline Sewo" userId="4722ea81402bfbc5" providerId="LiveId" clId="{DEFE7B17-977A-4BFD-96FB-F292D7288707}" dt="2026-07-11T12:21:43.480" v="3484" actId="26606"/>
          <ac:spMkLst>
            <pc:docMk/>
            <pc:sldMk cId="1024929066" sldId="261"/>
            <ac:spMk id="16" creationId="{D6320AF9-619A-4175-865B-5663E1AEF4C5}"/>
          </ac:spMkLst>
        </pc:spChg>
        <pc:spChg chg="add del">
          <ac:chgData name="Jacqueline Sewo" userId="4722ea81402bfbc5" providerId="LiveId" clId="{DEFE7B17-977A-4BFD-96FB-F292D7288707}" dt="2026-07-11T12:21:43.480" v="3484" actId="26606"/>
          <ac:spMkLst>
            <pc:docMk/>
            <pc:sldMk cId="1024929066" sldId="261"/>
            <ac:spMk id="22" creationId="{7E018740-5C2B-4A41-AC1A-7E68D1EC1954}"/>
          </ac:spMkLst>
        </pc:spChg>
        <pc:spChg chg="add del">
          <ac:chgData name="Jacqueline Sewo" userId="4722ea81402bfbc5" providerId="LiveId" clId="{DEFE7B17-977A-4BFD-96FB-F292D7288707}" dt="2026-07-11T12:21:43.480" v="3484" actId="26606"/>
          <ac:spMkLst>
            <pc:docMk/>
            <pc:sldMk cId="1024929066" sldId="261"/>
            <ac:spMk id="24" creationId="{166F75A4-C475-4941-8EE2-B80A06A2C1BB}"/>
          </ac:spMkLst>
        </pc:spChg>
        <pc:spChg chg="add del">
          <ac:chgData name="Jacqueline Sewo" userId="4722ea81402bfbc5" providerId="LiveId" clId="{DEFE7B17-977A-4BFD-96FB-F292D7288707}" dt="2026-07-11T12:21:43.480" v="3484" actId="26606"/>
          <ac:spMkLst>
            <pc:docMk/>
            <pc:sldMk cId="1024929066" sldId="261"/>
            <ac:spMk id="26" creationId="{A032553A-72E8-4B0D-8405-FF9771C9AF05}"/>
          </ac:spMkLst>
        </pc:spChg>
        <pc:spChg chg="add del">
          <ac:chgData name="Jacqueline Sewo" userId="4722ea81402bfbc5" providerId="LiveId" clId="{DEFE7B17-977A-4BFD-96FB-F292D7288707}" dt="2026-07-11T12:21:43.480" v="3484" actId="26606"/>
          <ac:spMkLst>
            <pc:docMk/>
            <pc:sldMk cId="1024929066" sldId="261"/>
            <ac:spMk id="28" creationId="{765800AC-C3B9-498E-87BC-29FAE4C76B21}"/>
          </ac:spMkLst>
        </pc:spChg>
        <pc:spChg chg="add del">
          <ac:chgData name="Jacqueline Sewo" userId="4722ea81402bfbc5" providerId="LiveId" clId="{DEFE7B17-977A-4BFD-96FB-F292D7288707}" dt="2026-07-11T12:21:43.480" v="3484" actId="26606"/>
          <ac:spMkLst>
            <pc:docMk/>
            <pc:sldMk cId="1024929066" sldId="261"/>
            <ac:spMk id="30" creationId="{1F9D6ACB-2FF4-49F9-978A-E0D5327FC635}"/>
          </ac:spMkLst>
        </pc:spChg>
        <pc:spChg chg="add del">
          <ac:chgData name="Jacqueline Sewo" userId="4722ea81402bfbc5" providerId="LiveId" clId="{DEFE7B17-977A-4BFD-96FB-F292D7288707}" dt="2026-07-11T12:21:43.480" v="3484" actId="26606"/>
          <ac:spMkLst>
            <pc:docMk/>
            <pc:sldMk cId="1024929066" sldId="261"/>
            <ac:spMk id="32" creationId="{A5EC319D-0FEA-4B95-A3EA-01E35672C95B}"/>
          </ac:spMkLst>
        </pc:spChg>
        <pc:graphicFrameChg chg="add del mod ord modGraphic">
          <ac:chgData name="Jacqueline Sewo" userId="4722ea81402bfbc5" providerId="LiveId" clId="{DEFE7B17-977A-4BFD-96FB-F292D7288707}" dt="2026-07-11T11:47:15.665" v="2607" actId="478"/>
          <ac:graphicFrameMkLst>
            <pc:docMk/>
            <pc:sldMk cId="1024929066" sldId="261"/>
            <ac:graphicFrameMk id="4" creationId="{EF3A0E1C-2CEE-5A1B-E0CC-90A7B4841DB1}"/>
          </ac:graphicFrameMkLst>
        </pc:graphicFrameChg>
        <pc:graphicFrameChg chg="add mod ord modGraphic">
          <ac:chgData name="Jacqueline Sewo" userId="4722ea81402bfbc5" providerId="LiveId" clId="{DEFE7B17-977A-4BFD-96FB-F292D7288707}" dt="2026-07-11T12:21:53.721" v="3487" actId="26606"/>
          <ac:graphicFrameMkLst>
            <pc:docMk/>
            <pc:sldMk cId="1024929066" sldId="261"/>
            <ac:graphicFrameMk id="7" creationId="{E7CF0BBC-7DDF-C1CD-D205-FA600BDF0A60}"/>
          </ac:graphicFrameMkLst>
        </pc:graphicFrameChg>
        <pc:picChg chg="add mod">
          <ac:chgData name="Jacqueline Sewo" userId="4722ea81402bfbc5" providerId="LiveId" clId="{DEFE7B17-977A-4BFD-96FB-F292D7288707}" dt="2026-07-11T13:49:40.828" v="5853" actId="14100"/>
          <ac:picMkLst>
            <pc:docMk/>
            <pc:sldMk cId="1024929066" sldId="261"/>
            <ac:picMk id="11" creationId="{3C2DB828-EFDF-1E7F-28D6-55A3FC0BBAA3}"/>
          </ac:picMkLst>
        </pc:picChg>
      </pc:sldChg>
      <pc:sldChg chg="new del">
        <pc:chgData name="Jacqueline Sewo" userId="4722ea81402bfbc5" providerId="LiveId" clId="{DEFE7B17-977A-4BFD-96FB-F292D7288707}" dt="2026-07-11T12:13:05.039" v="3231" actId="47"/>
        <pc:sldMkLst>
          <pc:docMk/>
          <pc:sldMk cId="246067983" sldId="262"/>
        </pc:sldMkLst>
      </pc:sldChg>
      <pc:sldChg chg="addSp delSp modSp new mod setBg">
        <pc:chgData name="Jacqueline Sewo" userId="4722ea81402bfbc5" providerId="LiveId" clId="{DEFE7B17-977A-4BFD-96FB-F292D7288707}" dt="2026-07-11T12:30:37.673" v="3721" actId="1076"/>
        <pc:sldMkLst>
          <pc:docMk/>
          <pc:sldMk cId="3635766167" sldId="262"/>
        </pc:sldMkLst>
        <pc:spChg chg="mod">
          <ac:chgData name="Jacqueline Sewo" userId="4722ea81402bfbc5" providerId="LiveId" clId="{DEFE7B17-977A-4BFD-96FB-F292D7288707}" dt="2026-07-11T12:16:48.631" v="3274" actId="26606"/>
          <ac:spMkLst>
            <pc:docMk/>
            <pc:sldMk cId="3635766167" sldId="262"/>
            <ac:spMk id="2" creationId="{59FDA6B9-1C88-B132-4FAF-019FD0CEBF99}"/>
          </ac:spMkLst>
        </pc:spChg>
        <pc:spChg chg="del">
          <ac:chgData name="Jacqueline Sewo" userId="4722ea81402bfbc5" providerId="LiveId" clId="{DEFE7B17-977A-4BFD-96FB-F292D7288707}" dt="2026-07-11T12:16:12.412" v="3268" actId="931"/>
          <ac:spMkLst>
            <pc:docMk/>
            <pc:sldMk cId="3635766167" sldId="262"/>
            <ac:spMk id="3" creationId="{F9E5F7CF-CA6E-EECB-1278-CC878956BD78}"/>
          </ac:spMkLst>
        </pc:spChg>
        <pc:spChg chg="add del mod">
          <ac:chgData name="Jacqueline Sewo" userId="4722ea81402bfbc5" providerId="LiveId" clId="{DEFE7B17-977A-4BFD-96FB-F292D7288707}" dt="2026-07-11T12:26:25.439" v="3596"/>
          <ac:spMkLst>
            <pc:docMk/>
            <pc:sldMk cId="3635766167" sldId="262"/>
            <ac:spMk id="8" creationId="{F2E85C8B-FA41-81C2-D970-F74E80E991FA}"/>
          </ac:spMkLst>
        </pc:spChg>
        <pc:spChg chg="add mod">
          <ac:chgData name="Jacqueline Sewo" userId="4722ea81402bfbc5" providerId="LiveId" clId="{DEFE7B17-977A-4BFD-96FB-F292D7288707}" dt="2026-07-11T12:28:43.705" v="3714" actId="313"/>
          <ac:spMkLst>
            <pc:docMk/>
            <pc:sldMk cId="3635766167" sldId="262"/>
            <ac:spMk id="9" creationId="{CDA8AF8F-3C6B-F9AF-27BC-387F10D2B1BF}"/>
          </ac:spMkLst>
        </pc:spChg>
        <pc:spChg chg="add mod">
          <ac:chgData name="Jacqueline Sewo" userId="4722ea81402bfbc5" providerId="LiveId" clId="{DEFE7B17-977A-4BFD-96FB-F292D7288707}" dt="2026-07-11T12:28:26.616" v="3712" actId="1076"/>
          <ac:spMkLst>
            <pc:docMk/>
            <pc:sldMk cId="3635766167" sldId="262"/>
            <ac:spMk id="10" creationId="{489EE233-9233-336F-7329-98C268947E8E}"/>
          </ac:spMkLst>
        </pc:spChg>
        <pc:picChg chg="add mod">
          <ac:chgData name="Jacqueline Sewo" userId="4722ea81402bfbc5" providerId="LiveId" clId="{DEFE7B17-977A-4BFD-96FB-F292D7288707}" dt="2026-07-11T12:21:01.193" v="3480" actId="1076"/>
          <ac:picMkLst>
            <pc:docMk/>
            <pc:sldMk cId="3635766167" sldId="262"/>
            <ac:picMk id="5" creationId="{8AA14EAE-E457-3980-8D1E-E08DB6BAE463}"/>
          </ac:picMkLst>
        </pc:picChg>
        <pc:picChg chg="add mod">
          <ac:chgData name="Jacqueline Sewo" userId="4722ea81402bfbc5" providerId="LiveId" clId="{DEFE7B17-977A-4BFD-96FB-F292D7288707}" dt="2026-07-11T12:25:52.385" v="3593" actId="14100"/>
          <ac:picMkLst>
            <pc:docMk/>
            <pc:sldMk cId="3635766167" sldId="262"/>
            <ac:picMk id="7" creationId="{00AAA2A2-70FB-46C2-966D-B7FFE264BE9A}"/>
          </ac:picMkLst>
        </pc:picChg>
        <pc:picChg chg="add mod">
          <ac:chgData name="Jacqueline Sewo" userId="4722ea81402bfbc5" providerId="LiveId" clId="{DEFE7B17-977A-4BFD-96FB-F292D7288707}" dt="2026-07-11T12:30:37.673" v="3721" actId="1076"/>
          <ac:picMkLst>
            <pc:docMk/>
            <pc:sldMk cId="3635766167" sldId="262"/>
            <ac:picMk id="12" creationId="{6E86AD07-4859-07FD-516A-4EA65B88C2C8}"/>
          </ac:picMkLst>
        </pc:picChg>
      </pc:sldChg>
      <pc:sldChg chg="addSp delSp modSp new mod setBg setClrOvrMap">
        <pc:chgData name="Jacqueline Sewo" userId="4722ea81402bfbc5" providerId="LiveId" clId="{DEFE7B17-977A-4BFD-96FB-F292D7288707}" dt="2026-07-11T12:55:50.302" v="4316" actId="26606"/>
        <pc:sldMkLst>
          <pc:docMk/>
          <pc:sldMk cId="1805578220" sldId="263"/>
        </pc:sldMkLst>
        <pc:spChg chg="mod">
          <ac:chgData name="Jacqueline Sewo" userId="4722ea81402bfbc5" providerId="LiveId" clId="{DEFE7B17-977A-4BFD-96FB-F292D7288707}" dt="2026-07-11T12:55:50.302" v="4316" actId="26606"/>
          <ac:spMkLst>
            <pc:docMk/>
            <pc:sldMk cId="1805578220" sldId="263"/>
            <ac:spMk id="2" creationId="{BAE507A2-4682-1CD8-98A4-0071133119DC}"/>
          </ac:spMkLst>
        </pc:spChg>
        <pc:spChg chg="add del mod">
          <ac:chgData name="Jacqueline Sewo" userId="4722ea81402bfbc5" providerId="LiveId" clId="{DEFE7B17-977A-4BFD-96FB-F292D7288707}" dt="2026-07-11T12:55:50.302" v="4316" actId="26606"/>
          <ac:spMkLst>
            <pc:docMk/>
            <pc:sldMk cId="1805578220" sldId="263"/>
            <ac:spMk id="3" creationId="{600D0490-E6CB-9211-5DD9-F791A3F15857}"/>
          </ac:spMkLst>
        </pc:spChg>
        <pc:spChg chg="add del">
          <ac:chgData name="Jacqueline Sewo" userId="4722ea81402bfbc5" providerId="LiveId" clId="{DEFE7B17-977A-4BFD-96FB-F292D7288707}" dt="2026-07-11T12:54:42.649" v="4303" actId="26606"/>
          <ac:spMkLst>
            <pc:docMk/>
            <pc:sldMk cId="1805578220" sldId="263"/>
            <ac:spMk id="8" creationId="{A65AC7D1-EAA9-48F5-B509-60A7F50BF703}"/>
          </ac:spMkLst>
        </pc:spChg>
        <pc:spChg chg="add del">
          <ac:chgData name="Jacqueline Sewo" userId="4722ea81402bfbc5" providerId="LiveId" clId="{DEFE7B17-977A-4BFD-96FB-F292D7288707}" dt="2026-07-11T12:54:37.127" v="4301" actId="26606"/>
          <ac:spMkLst>
            <pc:docMk/>
            <pc:sldMk cId="1805578220" sldId="263"/>
            <ac:spMk id="9" creationId="{9F4444CE-BC8D-4D61-B303-4C05614E62AB}"/>
          </ac:spMkLst>
        </pc:spChg>
        <pc:spChg chg="add del">
          <ac:chgData name="Jacqueline Sewo" userId="4722ea81402bfbc5" providerId="LiveId" clId="{DEFE7B17-977A-4BFD-96FB-F292D7288707}" dt="2026-07-11T12:54:42.649" v="4303" actId="26606"/>
          <ac:spMkLst>
            <pc:docMk/>
            <pc:sldMk cId="1805578220" sldId="263"/>
            <ac:spMk id="10" creationId="{D6320AF9-619A-4175-865B-5663E1AEF4C5}"/>
          </ac:spMkLst>
        </pc:spChg>
        <pc:spChg chg="add del">
          <ac:chgData name="Jacqueline Sewo" userId="4722ea81402bfbc5" providerId="LiveId" clId="{DEFE7B17-977A-4BFD-96FB-F292D7288707}" dt="2026-07-11T12:54:37.127" v="4301" actId="26606"/>
          <ac:spMkLst>
            <pc:docMk/>
            <pc:sldMk cId="1805578220" sldId="263"/>
            <ac:spMk id="11" creationId="{73772B81-181F-48B7-8826-4D9686D15DF5}"/>
          </ac:spMkLst>
        </pc:spChg>
        <pc:spChg chg="add del">
          <ac:chgData name="Jacqueline Sewo" userId="4722ea81402bfbc5" providerId="LiveId" clId="{DEFE7B17-977A-4BFD-96FB-F292D7288707}" dt="2026-07-11T12:54:37.127" v="4301" actId="26606"/>
          <ac:spMkLst>
            <pc:docMk/>
            <pc:sldMk cId="1805578220" sldId="263"/>
            <ac:spMk id="13" creationId="{B2205F6E-03C6-4E92-877C-E2482F6599AA}"/>
          </ac:spMkLst>
        </pc:spChg>
        <pc:spChg chg="add del">
          <ac:chgData name="Jacqueline Sewo" userId="4722ea81402bfbc5" providerId="LiveId" clId="{DEFE7B17-977A-4BFD-96FB-F292D7288707}" dt="2026-07-11T12:54:42.649" v="4303" actId="26606"/>
          <ac:spMkLst>
            <pc:docMk/>
            <pc:sldMk cId="1805578220" sldId="263"/>
            <ac:spMk id="15" creationId="{600D0490-E6CB-9211-5DD9-F791A3F15857}"/>
          </ac:spMkLst>
        </pc:spChg>
        <pc:spChg chg="add del">
          <ac:chgData name="Jacqueline Sewo" userId="4722ea81402bfbc5" providerId="LiveId" clId="{DEFE7B17-977A-4BFD-96FB-F292D7288707}" dt="2026-07-11T12:54:42.649" v="4303" actId="26606"/>
          <ac:spMkLst>
            <pc:docMk/>
            <pc:sldMk cId="1805578220" sldId="263"/>
            <ac:spMk id="16" creationId="{7E018740-5C2B-4A41-AC1A-7E68D1EC1954}"/>
          </ac:spMkLst>
        </pc:spChg>
        <pc:spChg chg="add del">
          <ac:chgData name="Jacqueline Sewo" userId="4722ea81402bfbc5" providerId="LiveId" clId="{DEFE7B17-977A-4BFD-96FB-F292D7288707}" dt="2026-07-11T12:54:42.649" v="4303" actId="26606"/>
          <ac:spMkLst>
            <pc:docMk/>
            <pc:sldMk cId="1805578220" sldId="263"/>
            <ac:spMk id="18" creationId="{166F75A4-C475-4941-8EE2-B80A06A2C1BB}"/>
          </ac:spMkLst>
        </pc:spChg>
        <pc:spChg chg="add del">
          <ac:chgData name="Jacqueline Sewo" userId="4722ea81402bfbc5" providerId="LiveId" clId="{DEFE7B17-977A-4BFD-96FB-F292D7288707}" dt="2026-07-11T12:54:42.649" v="4303" actId="26606"/>
          <ac:spMkLst>
            <pc:docMk/>
            <pc:sldMk cId="1805578220" sldId="263"/>
            <ac:spMk id="20" creationId="{A032553A-72E8-4B0D-8405-FF9771C9AF05}"/>
          </ac:spMkLst>
        </pc:spChg>
        <pc:spChg chg="add del">
          <ac:chgData name="Jacqueline Sewo" userId="4722ea81402bfbc5" providerId="LiveId" clId="{DEFE7B17-977A-4BFD-96FB-F292D7288707}" dt="2026-07-11T12:54:42.649" v="4303" actId="26606"/>
          <ac:spMkLst>
            <pc:docMk/>
            <pc:sldMk cId="1805578220" sldId="263"/>
            <ac:spMk id="24" creationId="{1F9D6ACB-2FF4-49F9-978A-E0D5327FC635}"/>
          </ac:spMkLst>
        </pc:spChg>
        <pc:spChg chg="add del">
          <ac:chgData name="Jacqueline Sewo" userId="4722ea81402bfbc5" providerId="LiveId" clId="{DEFE7B17-977A-4BFD-96FB-F292D7288707}" dt="2026-07-11T12:54:42.649" v="4303" actId="26606"/>
          <ac:spMkLst>
            <pc:docMk/>
            <pc:sldMk cId="1805578220" sldId="263"/>
            <ac:spMk id="26" creationId="{142BFA2A-77A0-4F60-A32A-685681C84889}"/>
          </ac:spMkLst>
        </pc:spChg>
        <pc:spChg chg="add del">
          <ac:chgData name="Jacqueline Sewo" userId="4722ea81402bfbc5" providerId="LiveId" clId="{DEFE7B17-977A-4BFD-96FB-F292D7288707}" dt="2026-07-11T12:54:50.706" v="4305" actId="26606"/>
          <ac:spMkLst>
            <pc:docMk/>
            <pc:sldMk cId="1805578220" sldId="263"/>
            <ac:spMk id="29" creationId="{600D0490-E6CB-9211-5DD9-F791A3F15857}"/>
          </ac:spMkLst>
        </pc:spChg>
        <pc:spChg chg="add del">
          <ac:chgData name="Jacqueline Sewo" userId="4722ea81402bfbc5" providerId="LiveId" clId="{DEFE7B17-977A-4BFD-96FB-F292D7288707}" dt="2026-07-11T12:55:09.250" v="4307" actId="26606"/>
          <ac:spMkLst>
            <pc:docMk/>
            <pc:sldMk cId="1805578220" sldId="263"/>
            <ac:spMk id="31" creationId="{655AE6B0-AC9E-4167-806F-E9DB135FC46B}"/>
          </ac:spMkLst>
        </pc:spChg>
        <pc:spChg chg="add del">
          <ac:chgData name="Jacqueline Sewo" userId="4722ea81402bfbc5" providerId="LiveId" clId="{DEFE7B17-977A-4BFD-96FB-F292D7288707}" dt="2026-07-11T12:55:09.250" v="4307" actId="26606"/>
          <ac:spMkLst>
            <pc:docMk/>
            <pc:sldMk cId="1805578220" sldId="263"/>
            <ac:spMk id="40" creationId="{87BD1F4E-A66D-4C06-86DA-8D56CA7A3B41}"/>
          </ac:spMkLst>
        </pc:spChg>
        <pc:spChg chg="add del">
          <ac:chgData name="Jacqueline Sewo" userId="4722ea81402bfbc5" providerId="LiveId" clId="{DEFE7B17-977A-4BFD-96FB-F292D7288707}" dt="2026-07-11T12:55:21.089" v="4309" actId="26606"/>
          <ac:spMkLst>
            <pc:docMk/>
            <pc:sldMk cId="1805578220" sldId="263"/>
            <ac:spMk id="43" creationId="{600D0490-E6CB-9211-5DD9-F791A3F15857}"/>
          </ac:spMkLst>
        </pc:spChg>
        <pc:spChg chg="add del">
          <ac:chgData name="Jacqueline Sewo" userId="4722ea81402bfbc5" providerId="LiveId" clId="{DEFE7B17-977A-4BFD-96FB-F292D7288707}" dt="2026-07-11T12:55:44.716" v="4313" actId="26606"/>
          <ac:spMkLst>
            <pc:docMk/>
            <pc:sldMk cId="1805578220" sldId="263"/>
            <ac:spMk id="47" creationId="{603AE127-802C-459A-A612-DB85B67F0DC0}"/>
          </ac:spMkLst>
        </pc:spChg>
        <pc:spChg chg="add del">
          <ac:chgData name="Jacqueline Sewo" userId="4722ea81402bfbc5" providerId="LiveId" clId="{DEFE7B17-977A-4BFD-96FB-F292D7288707}" dt="2026-07-11T12:55:44.716" v="4313" actId="26606"/>
          <ac:spMkLst>
            <pc:docMk/>
            <pc:sldMk cId="1805578220" sldId="263"/>
            <ac:spMk id="48" creationId="{9323D83D-50D6-4040-A58B-FCEA340F886A}"/>
          </ac:spMkLst>
        </pc:spChg>
        <pc:spChg chg="add del">
          <ac:chgData name="Jacqueline Sewo" userId="4722ea81402bfbc5" providerId="LiveId" clId="{DEFE7B17-977A-4BFD-96FB-F292D7288707}" dt="2026-07-11T12:55:44.716" v="4313" actId="26606"/>
          <ac:spMkLst>
            <pc:docMk/>
            <pc:sldMk cId="1805578220" sldId="263"/>
            <ac:spMk id="50" creationId="{600D0490-E6CB-9211-5DD9-F791A3F15857}"/>
          </ac:spMkLst>
        </pc:spChg>
        <pc:spChg chg="add del">
          <ac:chgData name="Jacqueline Sewo" userId="4722ea81402bfbc5" providerId="LiveId" clId="{DEFE7B17-977A-4BFD-96FB-F292D7288707}" dt="2026-07-11T12:55:44.716" v="4313" actId="26606"/>
          <ac:spMkLst>
            <pc:docMk/>
            <pc:sldMk cId="1805578220" sldId="263"/>
            <ac:spMk id="51" creationId="{F10FD715-4DCE-4779-B634-EC78315EA213}"/>
          </ac:spMkLst>
        </pc:spChg>
        <pc:spChg chg="add del">
          <ac:chgData name="Jacqueline Sewo" userId="4722ea81402bfbc5" providerId="LiveId" clId="{DEFE7B17-977A-4BFD-96FB-F292D7288707}" dt="2026-07-11T12:55:50.279" v="4315" actId="26606"/>
          <ac:spMkLst>
            <pc:docMk/>
            <pc:sldMk cId="1805578220" sldId="263"/>
            <ac:spMk id="53" creationId="{86C16C40-7C29-4ACC-B851-7E08E459B596}"/>
          </ac:spMkLst>
        </pc:spChg>
        <pc:spChg chg="add del">
          <ac:chgData name="Jacqueline Sewo" userId="4722ea81402bfbc5" providerId="LiveId" clId="{DEFE7B17-977A-4BFD-96FB-F292D7288707}" dt="2026-07-11T12:55:50.279" v="4315" actId="26606"/>
          <ac:spMkLst>
            <pc:docMk/>
            <pc:sldMk cId="1805578220" sldId="263"/>
            <ac:spMk id="63" creationId="{600D0490-E6CB-9211-5DD9-F791A3F15857}"/>
          </ac:spMkLst>
        </pc:spChg>
        <pc:spChg chg="add">
          <ac:chgData name="Jacqueline Sewo" userId="4722ea81402bfbc5" providerId="LiveId" clId="{DEFE7B17-977A-4BFD-96FB-F292D7288707}" dt="2026-07-11T12:55:50.302" v="4316" actId="26606"/>
          <ac:spMkLst>
            <pc:docMk/>
            <pc:sldMk cId="1805578220" sldId="263"/>
            <ac:spMk id="65" creationId="{C52ED567-06B3-4107-9773-BBB6BD78673C}"/>
          </ac:spMkLst>
        </pc:spChg>
        <pc:spChg chg="add">
          <ac:chgData name="Jacqueline Sewo" userId="4722ea81402bfbc5" providerId="LiveId" clId="{DEFE7B17-977A-4BFD-96FB-F292D7288707}" dt="2026-07-11T12:55:50.302" v="4316" actId="26606"/>
          <ac:spMkLst>
            <pc:docMk/>
            <pc:sldMk cId="1805578220" sldId="263"/>
            <ac:spMk id="66" creationId="{600D0490-E6CB-9211-5DD9-F791A3F15857}"/>
          </ac:spMkLst>
        </pc:spChg>
        <pc:spChg chg="add">
          <ac:chgData name="Jacqueline Sewo" userId="4722ea81402bfbc5" providerId="LiveId" clId="{DEFE7B17-977A-4BFD-96FB-F292D7288707}" dt="2026-07-11T12:55:50.302" v="4316" actId="26606"/>
          <ac:spMkLst>
            <pc:docMk/>
            <pc:sldMk cId="1805578220" sldId="263"/>
            <ac:spMk id="67" creationId="{AF551D8B-3775-4477-88B7-7B7C350D34E4}"/>
          </ac:spMkLst>
        </pc:spChg>
        <pc:spChg chg="add">
          <ac:chgData name="Jacqueline Sewo" userId="4722ea81402bfbc5" providerId="LiveId" clId="{DEFE7B17-977A-4BFD-96FB-F292D7288707}" dt="2026-07-11T12:55:50.302" v="4316" actId="26606"/>
          <ac:spMkLst>
            <pc:docMk/>
            <pc:sldMk cId="1805578220" sldId="263"/>
            <ac:spMk id="70" creationId="{BB934D2B-85E2-4375-94EE-B66C16BF7999}"/>
          </ac:spMkLst>
        </pc:spChg>
        <pc:spChg chg="add">
          <ac:chgData name="Jacqueline Sewo" userId="4722ea81402bfbc5" providerId="LiveId" clId="{DEFE7B17-977A-4BFD-96FB-F292D7288707}" dt="2026-07-11T12:55:50.302" v="4316" actId="26606"/>
          <ac:spMkLst>
            <pc:docMk/>
            <pc:sldMk cId="1805578220" sldId="263"/>
            <ac:spMk id="72" creationId="{2C153736-D102-4F57-9DE7-615AFC02B0AC}"/>
          </ac:spMkLst>
        </pc:spChg>
        <pc:spChg chg="add">
          <ac:chgData name="Jacqueline Sewo" userId="4722ea81402bfbc5" providerId="LiveId" clId="{DEFE7B17-977A-4BFD-96FB-F292D7288707}" dt="2026-07-11T12:55:50.302" v="4316" actId="26606"/>
          <ac:spMkLst>
            <pc:docMk/>
            <pc:sldMk cId="1805578220" sldId="263"/>
            <ac:spMk id="73" creationId="{BA407A52-66F4-4CDE-A726-FF79F3EC342D}"/>
          </ac:spMkLst>
        </pc:spChg>
        <pc:spChg chg="add">
          <ac:chgData name="Jacqueline Sewo" userId="4722ea81402bfbc5" providerId="LiveId" clId="{DEFE7B17-977A-4BFD-96FB-F292D7288707}" dt="2026-07-11T12:55:50.302" v="4316" actId="26606"/>
          <ac:spMkLst>
            <pc:docMk/>
            <pc:sldMk cId="1805578220" sldId="263"/>
            <ac:spMk id="74" creationId="{D28FFB34-4FC3-46F5-B900-D3B774FD0BE6}"/>
          </ac:spMkLst>
        </pc:spChg>
        <pc:spChg chg="add">
          <ac:chgData name="Jacqueline Sewo" userId="4722ea81402bfbc5" providerId="LiveId" clId="{DEFE7B17-977A-4BFD-96FB-F292D7288707}" dt="2026-07-11T12:55:50.302" v="4316" actId="26606"/>
          <ac:spMkLst>
            <pc:docMk/>
            <pc:sldMk cId="1805578220" sldId="263"/>
            <ac:spMk id="76" creationId="{D52A0D23-45DD-4DF4-ADE6-A81F409BB9FB}"/>
          </ac:spMkLst>
        </pc:spChg>
        <pc:grpChg chg="add del">
          <ac:chgData name="Jacqueline Sewo" userId="4722ea81402bfbc5" providerId="LiveId" clId="{DEFE7B17-977A-4BFD-96FB-F292D7288707}" dt="2026-07-11T12:55:09.250" v="4307" actId="26606"/>
          <ac:grpSpMkLst>
            <pc:docMk/>
            <pc:sldMk cId="1805578220" sldId="263"/>
            <ac:grpSpMk id="32" creationId="{3523416A-383B-4FDC-B4C9-D8EDDFE9C043}"/>
          </ac:grpSpMkLst>
        </pc:grpChg>
        <pc:grpChg chg="add del">
          <ac:chgData name="Jacqueline Sewo" userId="4722ea81402bfbc5" providerId="LiveId" clId="{DEFE7B17-977A-4BFD-96FB-F292D7288707}" dt="2026-07-11T12:55:50.279" v="4315" actId="26606"/>
          <ac:grpSpMkLst>
            <pc:docMk/>
            <pc:sldMk cId="1805578220" sldId="263"/>
            <ac:grpSpMk id="54" creationId="{CDD733AE-DD5E-4C77-8BCD-72BF12A06BB1}"/>
          </ac:grpSpMkLst>
        </pc:grpChg>
        <pc:graphicFrameChg chg="add del">
          <ac:chgData name="Jacqueline Sewo" userId="4722ea81402bfbc5" providerId="LiveId" clId="{DEFE7B17-977A-4BFD-96FB-F292D7288707}" dt="2026-07-11T12:54:37.127" v="4301" actId="26606"/>
          <ac:graphicFrameMkLst>
            <pc:docMk/>
            <pc:sldMk cId="1805578220" sldId="263"/>
            <ac:graphicFrameMk id="5" creationId="{1689888F-8576-42B6-8B55-F345256FFDA3}"/>
          </ac:graphicFrameMkLst>
        </pc:graphicFrameChg>
        <pc:graphicFrameChg chg="add del">
          <ac:chgData name="Jacqueline Sewo" userId="4722ea81402bfbc5" providerId="LiveId" clId="{DEFE7B17-977A-4BFD-96FB-F292D7288707}" dt="2026-07-11T12:55:09.250" v="4307" actId="26606"/>
          <ac:graphicFrameMkLst>
            <pc:docMk/>
            <pc:sldMk cId="1805578220" sldId="263"/>
            <ac:graphicFrameMk id="41" creationId="{C96F09D9-22DF-A95B-7C48-4C4967B722EE}"/>
          </ac:graphicFrameMkLst>
        </pc:graphicFrameChg>
        <pc:graphicFrameChg chg="add del">
          <ac:chgData name="Jacqueline Sewo" userId="4722ea81402bfbc5" providerId="LiveId" clId="{DEFE7B17-977A-4BFD-96FB-F292D7288707}" dt="2026-07-11T12:55:31.431" v="4311" actId="26606"/>
          <ac:graphicFrameMkLst>
            <pc:docMk/>
            <pc:sldMk cId="1805578220" sldId="263"/>
            <ac:graphicFrameMk id="45" creationId="{2E325935-5F75-5065-99B0-D42FAEB2EB40}"/>
          </ac:graphicFrameMkLst>
        </pc:graphicFrameChg>
        <pc:picChg chg="add del">
          <ac:chgData name="Jacqueline Sewo" userId="4722ea81402bfbc5" providerId="LiveId" clId="{DEFE7B17-977A-4BFD-96FB-F292D7288707}" dt="2026-07-11T12:55:21.089" v="4309" actId="26606"/>
          <ac:picMkLst>
            <pc:docMk/>
            <pc:sldMk cId="1805578220" sldId="263"/>
            <ac:picMk id="7" creationId="{139ED54D-E012-E2F7-1AFF-5EA561DAD53C}"/>
          </ac:picMkLst>
        </pc:picChg>
        <pc:cxnChg chg="add del">
          <ac:chgData name="Jacqueline Sewo" userId="4722ea81402bfbc5" providerId="LiveId" clId="{DEFE7B17-977A-4BFD-96FB-F292D7288707}" dt="2026-07-11T12:54:50.706" v="4305" actId="26606"/>
          <ac:cxnSpMkLst>
            <pc:docMk/>
            <pc:sldMk cId="1805578220" sldId="263"/>
            <ac:cxnSpMk id="28" creationId="{0B5F7E3B-C5F1-40E0-A491-558BAFBC1127}"/>
          </ac:cxnSpMkLst>
        </pc:cxnChg>
        <pc:cxnChg chg="add del">
          <ac:chgData name="Jacqueline Sewo" userId="4722ea81402bfbc5" providerId="LiveId" clId="{DEFE7B17-977A-4BFD-96FB-F292D7288707}" dt="2026-07-11T12:55:44.716" v="4313" actId="26606"/>
          <ac:cxnSpMkLst>
            <pc:docMk/>
            <pc:sldMk cId="1805578220" sldId="263"/>
            <ac:cxnSpMk id="49" creationId="{1A1FE6BB-DFB2-4080-9B5E-076EF5DDE67B}"/>
          </ac:cxnSpMkLst>
        </pc:cxnChg>
      </pc:sldChg>
      <pc:sldChg chg="addSp delSp modSp new mod setBg setClrOvrMap">
        <pc:chgData name="Jacqueline Sewo" userId="4722ea81402bfbc5" providerId="LiveId" clId="{DEFE7B17-977A-4BFD-96FB-F292D7288707}" dt="2026-07-11T13:45:01.348" v="5843" actId="26606"/>
        <pc:sldMkLst>
          <pc:docMk/>
          <pc:sldMk cId="2302427379" sldId="264"/>
        </pc:sldMkLst>
        <pc:spChg chg="mod ord">
          <ac:chgData name="Jacqueline Sewo" userId="4722ea81402bfbc5" providerId="LiveId" clId="{DEFE7B17-977A-4BFD-96FB-F292D7288707}" dt="2026-07-11T13:45:01.348" v="5843" actId="26606"/>
          <ac:spMkLst>
            <pc:docMk/>
            <pc:sldMk cId="2302427379" sldId="264"/>
            <ac:spMk id="2" creationId="{A5083190-8C00-F0F0-F93D-0A95DEA1350D}"/>
          </ac:spMkLst>
        </pc:spChg>
        <pc:spChg chg="mod">
          <ac:chgData name="Jacqueline Sewo" userId="4722ea81402bfbc5" providerId="LiveId" clId="{DEFE7B17-977A-4BFD-96FB-F292D7288707}" dt="2026-07-11T13:45:01.348" v="5843" actId="26606"/>
          <ac:spMkLst>
            <pc:docMk/>
            <pc:sldMk cId="2302427379" sldId="264"/>
            <ac:spMk id="3" creationId="{89D5723C-BF60-BA1A-FA4A-6FFBF7CDAB16}"/>
          </ac:spMkLst>
        </pc:spChg>
        <pc:spChg chg="add del">
          <ac:chgData name="Jacqueline Sewo" userId="4722ea81402bfbc5" providerId="LiveId" clId="{DEFE7B17-977A-4BFD-96FB-F292D7288707}" dt="2026-07-11T13:05:28.364" v="4781" actId="26606"/>
          <ac:spMkLst>
            <pc:docMk/>
            <pc:sldMk cId="2302427379" sldId="264"/>
            <ac:spMk id="8" creationId="{603AE127-802C-459A-A612-DB85B67F0DC0}"/>
          </ac:spMkLst>
        </pc:spChg>
        <pc:spChg chg="add del">
          <ac:chgData name="Jacqueline Sewo" userId="4722ea81402bfbc5" providerId="LiveId" clId="{DEFE7B17-977A-4BFD-96FB-F292D7288707}" dt="2026-07-11T13:05:28.364" v="4781" actId="26606"/>
          <ac:spMkLst>
            <pc:docMk/>
            <pc:sldMk cId="2302427379" sldId="264"/>
            <ac:spMk id="10" creationId="{9323D83D-50D6-4040-A58B-FCEA340F886A}"/>
          </ac:spMkLst>
        </pc:spChg>
        <pc:spChg chg="add del">
          <ac:chgData name="Jacqueline Sewo" userId="4722ea81402bfbc5" providerId="LiveId" clId="{DEFE7B17-977A-4BFD-96FB-F292D7288707}" dt="2026-07-11T13:05:28.364" v="4781" actId="26606"/>
          <ac:spMkLst>
            <pc:docMk/>
            <pc:sldMk cId="2302427379" sldId="264"/>
            <ac:spMk id="14" creationId="{F10FD715-4DCE-4779-B634-EC78315EA213}"/>
          </ac:spMkLst>
        </pc:spChg>
        <pc:spChg chg="add del">
          <ac:chgData name="Jacqueline Sewo" userId="4722ea81402bfbc5" providerId="LiveId" clId="{DEFE7B17-977A-4BFD-96FB-F292D7288707}" dt="2026-07-11T13:05:35.494" v="4783" actId="26606"/>
          <ac:spMkLst>
            <pc:docMk/>
            <pc:sldMk cId="2302427379" sldId="264"/>
            <ac:spMk id="16" creationId="{7E018740-5C2B-4A41-AC1A-7E68D1EC1954}"/>
          </ac:spMkLst>
        </pc:spChg>
        <pc:spChg chg="add del">
          <ac:chgData name="Jacqueline Sewo" userId="4722ea81402bfbc5" providerId="LiveId" clId="{DEFE7B17-977A-4BFD-96FB-F292D7288707}" dt="2026-07-11T13:05:35.494" v="4783" actId="26606"/>
          <ac:spMkLst>
            <pc:docMk/>
            <pc:sldMk cId="2302427379" sldId="264"/>
            <ac:spMk id="17" creationId="{A65AC7D1-EAA9-48F5-B509-60A7F50BF703}"/>
          </ac:spMkLst>
        </pc:spChg>
        <pc:spChg chg="add del">
          <ac:chgData name="Jacqueline Sewo" userId="4722ea81402bfbc5" providerId="LiveId" clId="{DEFE7B17-977A-4BFD-96FB-F292D7288707}" dt="2026-07-11T13:05:35.494" v="4783" actId="26606"/>
          <ac:spMkLst>
            <pc:docMk/>
            <pc:sldMk cId="2302427379" sldId="264"/>
            <ac:spMk id="18" creationId="{166F75A4-C475-4941-8EE2-B80A06A2C1BB}"/>
          </ac:spMkLst>
        </pc:spChg>
        <pc:spChg chg="add del">
          <ac:chgData name="Jacqueline Sewo" userId="4722ea81402bfbc5" providerId="LiveId" clId="{DEFE7B17-977A-4BFD-96FB-F292D7288707}" dt="2026-07-11T13:05:35.494" v="4783" actId="26606"/>
          <ac:spMkLst>
            <pc:docMk/>
            <pc:sldMk cId="2302427379" sldId="264"/>
            <ac:spMk id="19" creationId="{D6320AF9-619A-4175-865B-5663E1AEF4C5}"/>
          </ac:spMkLst>
        </pc:spChg>
        <pc:spChg chg="add del">
          <ac:chgData name="Jacqueline Sewo" userId="4722ea81402bfbc5" providerId="LiveId" clId="{DEFE7B17-977A-4BFD-96FB-F292D7288707}" dt="2026-07-11T13:05:35.494" v="4783" actId="26606"/>
          <ac:spMkLst>
            <pc:docMk/>
            <pc:sldMk cId="2302427379" sldId="264"/>
            <ac:spMk id="20" creationId="{A032553A-72E8-4B0D-8405-FF9771C9AF05}"/>
          </ac:spMkLst>
        </pc:spChg>
        <pc:spChg chg="add del">
          <ac:chgData name="Jacqueline Sewo" userId="4722ea81402bfbc5" providerId="LiveId" clId="{DEFE7B17-977A-4BFD-96FB-F292D7288707}" dt="2026-07-11T13:05:35.494" v="4783" actId="26606"/>
          <ac:spMkLst>
            <pc:docMk/>
            <pc:sldMk cId="2302427379" sldId="264"/>
            <ac:spMk id="22" creationId="{765800AC-C3B9-498E-87BC-29FAE4C76B21}"/>
          </ac:spMkLst>
        </pc:spChg>
        <pc:spChg chg="add del">
          <ac:chgData name="Jacqueline Sewo" userId="4722ea81402bfbc5" providerId="LiveId" clId="{DEFE7B17-977A-4BFD-96FB-F292D7288707}" dt="2026-07-11T13:05:35.494" v="4783" actId="26606"/>
          <ac:spMkLst>
            <pc:docMk/>
            <pc:sldMk cId="2302427379" sldId="264"/>
            <ac:spMk id="24" creationId="{1F9D6ACB-2FF4-49F9-978A-E0D5327FC635}"/>
          </ac:spMkLst>
        </pc:spChg>
        <pc:spChg chg="add del">
          <ac:chgData name="Jacqueline Sewo" userId="4722ea81402bfbc5" providerId="LiveId" clId="{DEFE7B17-977A-4BFD-96FB-F292D7288707}" dt="2026-07-11T13:05:35.494" v="4783" actId="26606"/>
          <ac:spMkLst>
            <pc:docMk/>
            <pc:sldMk cId="2302427379" sldId="264"/>
            <ac:spMk id="26" creationId="{142BFA2A-77A0-4F60-A32A-685681C84889}"/>
          </ac:spMkLst>
        </pc:spChg>
        <pc:spChg chg="add del">
          <ac:chgData name="Jacqueline Sewo" userId="4722ea81402bfbc5" providerId="LiveId" clId="{DEFE7B17-977A-4BFD-96FB-F292D7288707}" dt="2026-07-11T13:05:46.272" v="4785" actId="26606"/>
          <ac:spMkLst>
            <pc:docMk/>
            <pc:sldMk cId="2302427379" sldId="264"/>
            <ac:spMk id="28" creationId="{86C16C40-7C29-4ACC-B851-7E08E459B596}"/>
          </ac:spMkLst>
        </pc:spChg>
        <pc:spChg chg="add del">
          <ac:chgData name="Jacqueline Sewo" userId="4722ea81402bfbc5" providerId="LiveId" clId="{DEFE7B17-977A-4BFD-96FB-F292D7288707}" dt="2026-07-11T13:06:14.438" v="4789" actId="26606"/>
          <ac:spMkLst>
            <pc:docMk/>
            <pc:sldMk cId="2302427379" sldId="264"/>
            <ac:spMk id="40" creationId="{C52ED567-06B3-4107-9773-BBB6BD78673C}"/>
          </ac:spMkLst>
        </pc:spChg>
        <pc:spChg chg="add del">
          <ac:chgData name="Jacqueline Sewo" userId="4722ea81402bfbc5" providerId="LiveId" clId="{DEFE7B17-977A-4BFD-96FB-F292D7288707}" dt="2026-07-11T13:06:14.438" v="4789" actId="26606"/>
          <ac:spMkLst>
            <pc:docMk/>
            <pc:sldMk cId="2302427379" sldId="264"/>
            <ac:spMk id="41" creationId="{AF551D8B-3775-4477-88B7-7B7C350D34E4}"/>
          </ac:spMkLst>
        </pc:spChg>
        <pc:spChg chg="add del">
          <ac:chgData name="Jacqueline Sewo" userId="4722ea81402bfbc5" providerId="LiveId" clId="{DEFE7B17-977A-4BFD-96FB-F292D7288707}" dt="2026-07-11T13:06:14.438" v="4789" actId="26606"/>
          <ac:spMkLst>
            <pc:docMk/>
            <pc:sldMk cId="2302427379" sldId="264"/>
            <ac:spMk id="44" creationId="{BB934D2B-85E2-4375-94EE-B66C16BF7999}"/>
          </ac:spMkLst>
        </pc:spChg>
        <pc:spChg chg="add del">
          <ac:chgData name="Jacqueline Sewo" userId="4722ea81402bfbc5" providerId="LiveId" clId="{DEFE7B17-977A-4BFD-96FB-F292D7288707}" dt="2026-07-11T13:06:14.438" v="4789" actId="26606"/>
          <ac:spMkLst>
            <pc:docMk/>
            <pc:sldMk cId="2302427379" sldId="264"/>
            <ac:spMk id="45" creationId="{9B445E02-D785-4565-B842-9567BBC09508}"/>
          </ac:spMkLst>
        </pc:spChg>
        <pc:spChg chg="add del">
          <ac:chgData name="Jacqueline Sewo" userId="4722ea81402bfbc5" providerId="LiveId" clId="{DEFE7B17-977A-4BFD-96FB-F292D7288707}" dt="2026-07-11T13:06:14.438" v="4789" actId="26606"/>
          <ac:spMkLst>
            <pc:docMk/>
            <pc:sldMk cId="2302427379" sldId="264"/>
            <ac:spMk id="46" creationId="{2C153736-D102-4F57-9DE7-615AFC02B0AC}"/>
          </ac:spMkLst>
        </pc:spChg>
        <pc:spChg chg="add del">
          <ac:chgData name="Jacqueline Sewo" userId="4722ea81402bfbc5" providerId="LiveId" clId="{DEFE7B17-977A-4BFD-96FB-F292D7288707}" dt="2026-07-11T13:06:14.438" v="4789" actId="26606"/>
          <ac:spMkLst>
            <pc:docMk/>
            <pc:sldMk cId="2302427379" sldId="264"/>
            <ac:spMk id="48" creationId="{D28FFB34-4FC3-46F5-B900-D3B774FD0BE6}"/>
          </ac:spMkLst>
        </pc:spChg>
        <pc:spChg chg="add del">
          <ac:chgData name="Jacqueline Sewo" userId="4722ea81402bfbc5" providerId="LiveId" clId="{DEFE7B17-977A-4BFD-96FB-F292D7288707}" dt="2026-07-11T13:06:14.438" v="4789" actId="26606"/>
          <ac:spMkLst>
            <pc:docMk/>
            <pc:sldMk cId="2302427379" sldId="264"/>
            <ac:spMk id="49" creationId="{205F7B13-ACB5-46BE-8070-0431266B183B}"/>
          </ac:spMkLst>
        </pc:spChg>
        <pc:spChg chg="add del">
          <ac:chgData name="Jacqueline Sewo" userId="4722ea81402bfbc5" providerId="LiveId" clId="{DEFE7B17-977A-4BFD-96FB-F292D7288707}" dt="2026-07-11T13:06:14.438" v="4789" actId="26606"/>
          <ac:spMkLst>
            <pc:docMk/>
            <pc:sldMk cId="2302427379" sldId="264"/>
            <ac:spMk id="50" creationId="{D52A0D23-45DD-4DF4-ADE6-A81F409BB9FB}"/>
          </ac:spMkLst>
        </pc:spChg>
        <pc:spChg chg="add del">
          <ac:chgData name="Jacqueline Sewo" userId="4722ea81402bfbc5" providerId="LiveId" clId="{DEFE7B17-977A-4BFD-96FB-F292D7288707}" dt="2026-07-11T13:06:33.512" v="4791" actId="26606"/>
          <ac:spMkLst>
            <pc:docMk/>
            <pc:sldMk cId="2302427379" sldId="264"/>
            <ac:spMk id="52" creationId="{8DF4D7F6-81B5-452A-9CE6-76D81F91D41B}"/>
          </ac:spMkLst>
        </pc:spChg>
        <pc:spChg chg="add del">
          <ac:chgData name="Jacqueline Sewo" userId="4722ea81402bfbc5" providerId="LiveId" clId="{DEFE7B17-977A-4BFD-96FB-F292D7288707}" dt="2026-07-11T13:06:33.512" v="4791" actId="26606"/>
          <ac:spMkLst>
            <pc:docMk/>
            <pc:sldMk cId="2302427379" sldId="264"/>
            <ac:spMk id="53" creationId="{4600514D-20FB-4559-97DC-D1DC39E6C3DE}"/>
          </ac:spMkLst>
        </pc:spChg>
        <pc:spChg chg="add del">
          <ac:chgData name="Jacqueline Sewo" userId="4722ea81402bfbc5" providerId="LiveId" clId="{DEFE7B17-977A-4BFD-96FB-F292D7288707}" dt="2026-07-11T13:06:33.512" v="4791" actId="26606"/>
          <ac:spMkLst>
            <pc:docMk/>
            <pc:sldMk cId="2302427379" sldId="264"/>
            <ac:spMk id="54" creationId="{266F638A-E405-4AC0-B984-72E5813B0DD1}"/>
          </ac:spMkLst>
        </pc:spChg>
        <pc:spChg chg="add del">
          <ac:chgData name="Jacqueline Sewo" userId="4722ea81402bfbc5" providerId="LiveId" clId="{DEFE7B17-977A-4BFD-96FB-F292D7288707}" dt="2026-07-11T13:06:33.512" v="4791" actId="26606"/>
          <ac:spMkLst>
            <pc:docMk/>
            <pc:sldMk cId="2302427379" sldId="264"/>
            <ac:spMk id="57" creationId="{27B538D5-95DB-47ED-9CB4-34AE5BF78E6B}"/>
          </ac:spMkLst>
        </pc:spChg>
        <pc:spChg chg="add del">
          <ac:chgData name="Jacqueline Sewo" userId="4722ea81402bfbc5" providerId="LiveId" clId="{DEFE7B17-977A-4BFD-96FB-F292D7288707}" dt="2026-07-11T13:45:01.348" v="5843" actId="26606"/>
          <ac:spMkLst>
            <pc:docMk/>
            <pc:sldMk cId="2302427379" sldId="264"/>
            <ac:spMk id="59" creationId="{A65AC7D1-EAA9-48F5-B509-60A7F50BF703}"/>
          </ac:spMkLst>
        </pc:spChg>
        <pc:spChg chg="add del">
          <ac:chgData name="Jacqueline Sewo" userId="4722ea81402bfbc5" providerId="LiveId" clId="{DEFE7B17-977A-4BFD-96FB-F292D7288707}" dt="2026-07-11T13:45:01.348" v="5843" actId="26606"/>
          <ac:spMkLst>
            <pc:docMk/>
            <pc:sldMk cId="2302427379" sldId="264"/>
            <ac:spMk id="60" creationId="{D6320AF9-619A-4175-865B-5663E1AEF4C5}"/>
          </ac:spMkLst>
        </pc:spChg>
        <pc:spChg chg="add del">
          <ac:chgData name="Jacqueline Sewo" userId="4722ea81402bfbc5" providerId="LiveId" clId="{DEFE7B17-977A-4BFD-96FB-F292D7288707}" dt="2026-07-11T13:45:01.348" v="5843" actId="26606"/>
          <ac:spMkLst>
            <pc:docMk/>
            <pc:sldMk cId="2302427379" sldId="264"/>
            <ac:spMk id="63" creationId="{7E018740-5C2B-4A41-AC1A-7E68D1EC1954}"/>
          </ac:spMkLst>
        </pc:spChg>
        <pc:spChg chg="add del">
          <ac:chgData name="Jacqueline Sewo" userId="4722ea81402bfbc5" providerId="LiveId" clId="{DEFE7B17-977A-4BFD-96FB-F292D7288707}" dt="2026-07-11T13:45:01.348" v="5843" actId="26606"/>
          <ac:spMkLst>
            <pc:docMk/>
            <pc:sldMk cId="2302427379" sldId="264"/>
            <ac:spMk id="64" creationId="{166F75A4-C475-4941-8EE2-B80A06A2C1BB}"/>
          </ac:spMkLst>
        </pc:spChg>
        <pc:spChg chg="add del">
          <ac:chgData name="Jacqueline Sewo" userId="4722ea81402bfbc5" providerId="LiveId" clId="{DEFE7B17-977A-4BFD-96FB-F292D7288707}" dt="2026-07-11T13:45:01.348" v="5843" actId="26606"/>
          <ac:spMkLst>
            <pc:docMk/>
            <pc:sldMk cId="2302427379" sldId="264"/>
            <ac:spMk id="65" creationId="{A032553A-72E8-4B0D-8405-FF9771C9AF05}"/>
          </ac:spMkLst>
        </pc:spChg>
        <pc:spChg chg="add del">
          <ac:chgData name="Jacqueline Sewo" userId="4722ea81402bfbc5" providerId="LiveId" clId="{DEFE7B17-977A-4BFD-96FB-F292D7288707}" dt="2026-07-11T13:45:01.348" v="5843" actId="26606"/>
          <ac:spMkLst>
            <pc:docMk/>
            <pc:sldMk cId="2302427379" sldId="264"/>
            <ac:spMk id="66" creationId="{765800AC-C3B9-498E-87BC-29FAE4C76B21}"/>
          </ac:spMkLst>
        </pc:spChg>
        <pc:spChg chg="add del">
          <ac:chgData name="Jacqueline Sewo" userId="4722ea81402bfbc5" providerId="LiveId" clId="{DEFE7B17-977A-4BFD-96FB-F292D7288707}" dt="2026-07-11T13:45:01.336" v="5842" actId="26606"/>
          <ac:spMkLst>
            <pc:docMk/>
            <pc:sldMk cId="2302427379" sldId="264"/>
            <ac:spMk id="67" creationId="{1F9D6ACB-2FF4-49F9-978A-E0D5327FC635}"/>
          </ac:spMkLst>
        </pc:spChg>
        <pc:spChg chg="add del">
          <ac:chgData name="Jacqueline Sewo" userId="4722ea81402bfbc5" providerId="LiveId" clId="{DEFE7B17-977A-4BFD-96FB-F292D7288707}" dt="2026-07-11T13:45:01.348" v="5843" actId="26606"/>
          <ac:spMkLst>
            <pc:docMk/>
            <pc:sldMk cId="2302427379" sldId="264"/>
            <ac:spMk id="68" creationId="{142BFA2A-77A0-4F60-A32A-685681C84889}"/>
          </ac:spMkLst>
        </pc:spChg>
        <pc:spChg chg="add del">
          <ac:chgData name="Jacqueline Sewo" userId="4722ea81402bfbc5" providerId="LiveId" clId="{DEFE7B17-977A-4BFD-96FB-F292D7288707}" dt="2026-07-11T13:44:45.299" v="5840" actId="26606"/>
          <ac:spMkLst>
            <pc:docMk/>
            <pc:sldMk cId="2302427379" sldId="264"/>
            <ac:spMk id="73" creationId="{3BCB5F6A-9EB0-40B0-9D13-3023E9A20508}"/>
          </ac:spMkLst>
        </pc:spChg>
        <pc:spChg chg="add del">
          <ac:chgData name="Jacqueline Sewo" userId="4722ea81402bfbc5" providerId="LiveId" clId="{DEFE7B17-977A-4BFD-96FB-F292D7288707}" dt="2026-07-11T13:45:01.336" v="5842" actId="26606"/>
          <ac:spMkLst>
            <pc:docMk/>
            <pc:sldMk cId="2302427379" sldId="264"/>
            <ac:spMk id="79" creationId="{3DAC0C92-199E-475C-9390-119A9B027276}"/>
          </ac:spMkLst>
        </pc:spChg>
        <pc:spChg chg="add del">
          <ac:chgData name="Jacqueline Sewo" userId="4722ea81402bfbc5" providerId="LiveId" clId="{DEFE7B17-977A-4BFD-96FB-F292D7288707}" dt="2026-07-11T13:45:01.336" v="5842" actId="26606"/>
          <ac:spMkLst>
            <pc:docMk/>
            <pc:sldMk cId="2302427379" sldId="264"/>
            <ac:spMk id="81" creationId="{C4CFB339-0ED8-4FE2-9EF1-6D1375B8499B}"/>
          </ac:spMkLst>
        </pc:spChg>
        <pc:spChg chg="add del">
          <ac:chgData name="Jacqueline Sewo" userId="4722ea81402bfbc5" providerId="LiveId" clId="{DEFE7B17-977A-4BFD-96FB-F292D7288707}" dt="2026-07-11T13:45:01.336" v="5842" actId="26606"/>
          <ac:spMkLst>
            <pc:docMk/>
            <pc:sldMk cId="2302427379" sldId="264"/>
            <ac:spMk id="85" creationId="{BF120A21-0841-4823-B0C4-28AEBCEF9B78}"/>
          </ac:spMkLst>
        </pc:spChg>
        <pc:spChg chg="add del">
          <ac:chgData name="Jacqueline Sewo" userId="4722ea81402bfbc5" providerId="LiveId" clId="{DEFE7B17-977A-4BFD-96FB-F292D7288707}" dt="2026-07-11T13:45:01.336" v="5842" actId="26606"/>
          <ac:spMkLst>
            <pc:docMk/>
            <pc:sldMk cId="2302427379" sldId="264"/>
            <ac:spMk id="89" creationId="{9874D11C-36F5-4BBE-A490-019A54E953B0}"/>
          </ac:spMkLst>
        </pc:spChg>
        <pc:spChg chg="add">
          <ac:chgData name="Jacqueline Sewo" userId="4722ea81402bfbc5" providerId="LiveId" clId="{DEFE7B17-977A-4BFD-96FB-F292D7288707}" dt="2026-07-11T13:45:01.348" v="5843" actId="26606"/>
          <ac:spMkLst>
            <pc:docMk/>
            <pc:sldMk cId="2302427379" sldId="264"/>
            <ac:spMk id="91" creationId="{3BCB5F6A-9EB0-40B0-9D13-3023E9A20508}"/>
          </ac:spMkLst>
        </pc:spChg>
        <pc:grpChg chg="add del">
          <ac:chgData name="Jacqueline Sewo" userId="4722ea81402bfbc5" providerId="LiveId" clId="{DEFE7B17-977A-4BFD-96FB-F292D7288707}" dt="2026-07-11T13:05:46.272" v="4785" actId="26606"/>
          <ac:grpSpMkLst>
            <pc:docMk/>
            <pc:sldMk cId="2302427379" sldId="264"/>
            <ac:grpSpMk id="29" creationId="{CDD733AE-DD5E-4C77-8BCD-72BF12A06BB1}"/>
          </ac:grpSpMkLst>
        </pc:grpChg>
        <pc:picChg chg="add mod">
          <ac:chgData name="Jacqueline Sewo" userId="4722ea81402bfbc5" providerId="LiveId" clId="{DEFE7B17-977A-4BFD-96FB-F292D7288707}" dt="2026-07-11T13:44:27.021" v="5838" actId="14100"/>
          <ac:picMkLst>
            <pc:docMk/>
            <pc:sldMk cId="2302427379" sldId="264"/>
            <ac:picMk id="5" creationId="{D73FE7F1-E333-A80D-159F-69A581DBDA35}"/>
          </ac:picMkLst>
        </pc:picChg>
        <pc:cxnChg chg="add del">
          <ac:chgData name="Jacqueline Sewo" userId="4722ea81402bfbc5" providerId="LiveId" clId="{DEFE7B17-977A-4BFD-96FB-F292D7288707}" dt="2026-07-11T13:05:28.364" v="4781" actId="26606"/>
          <ac:cxnSpMkLst>
            <pc:docMk/>
            <pc:sldMk cId="2302427379" sldId="264"/>
            <ac:cxnSpMk id="12" creationId="{1A1FE6BB-DFB2-4080-9B5E-076EF5DDE67B}"/>
          </ac:cxnSpMkLst>
        </pc:cxnChg>
        <pc:cxnChg chg="add del">
          <ac:chgData name="Jacqueline Sewo" userId="4722ea81402bfbc5" providerId="LiveId" clId="{DEFE7B17-977A-4BFD-96FB-F292D7288707}" dt="2026-07-11T13:05:57.018" v="4787" actId="26606"/>
          <ac:cxnSpMkLst>
            <pc:docMk/>
            <pc:sldMk cId="2302427379" sldId="264"/>
            <ac:cxnSpMk id="38" creationId="{0B5F7E3B-C5F1-40E0-A491-558BAFBC1127}"/>
          </ac:cxnSpMkLst>
        </pc:cxnChg>
        <pc:cxnChg chg="add del">
          <ac:chgData name="Jacqueline Sewo" userId="4722ea81402bfbc5" providerId="LiveId" clId="{DEFE7B17-977A-4BFD-96FB-F292D7288707}" dt="2026-07-11T13:06:33.512" v="4791" actId="26606"/>
          <ac:cxnSpMkLst>
            <pc:docMk/>
            <pc:sldMk cId="2302427379" sldId="264"/>
            <ac:cxnSpMk id="55" creationId="{7D1CBE93-B17D-4509-843C-82287C38032A}"/>
          </ac:cxnSpMkLst>
        </pc:cxnChg>
        <pc:cxnChg chg="add del">
          <ac:chgData name="Jacqueline Sewo" userId="4722ea81402bfbc5" providerId="LiveId" clId="{DEFE7B17-977A-4BFD-96FB-F292D7288707}" dt="2026-07-11T13:06:33.512" v="4791" actId="26606"/>
          <ac:cxnSpMkLst>
            <pc:docMk/>
            <pc:sldMk cId="2302427379" sldId="264"/>
            <ac:cxnSpMk id="56" creationId="{AE6277B4-6A43-48AB-89B2-3442221619CC}"/>
          </ac:cxnSpMkLst>
        </pc:cxnChg>
      </pc:sldChg>
      <pc:sldChg chg="addSp delSp modSp new mod setBg">
        <pc:chgData name="Jacqueline Sewo" userId="4722ea81402bfbc5" providerId="LiveId" clId="{DEFE7B17-977A-4BFD-96FB-F292D7288707}" dt="2026-07-11T13:21:27.629" v="5212" actId="26606"/>
        <pc:sldMkLst>
          <pc:docMk/>
          <pc:sldMk cId="2185088008" sldId="265"/>
        </pc:sldMkLst>
        <pc:spChg chg="mod">
          <ac:chgData name="Jacqueline Sewo" userId="4722ea81402bfbc5" providerId="LiveId" clId="{DEFE7B17-977A-4BFD-96FB-F292D7288707}" dt="2026-07-11T13:21:27.629" v="5212" actId="26606"/>
          <ac:spMkLst>
            <pc:docMk/>
            <pc:sldMk cId="2185088008" sldId="265"/>
            <ac:spMk id="2" creationId="{68772A76-51B5-A5F8-338D-93C94227CAA4}"/>
          </ac:spMkLst>
        </pc:spChg>
        <pc:spChg chg="add del mod">
          <ac:chgData name="Jacqueline Sewo" userId="4722ea81402bfbc5" providerId="LiveId" clId="{DEFE7B17-977A-4BFD-96FB-F292D7288707}" dt="2026-07-11T13:21:27.629" v="5212" actId="26606"/>
          <ac:spMkLst>
            <pc:docMk/>
            <pc:sldMk cId="2185088008" sldId="265"/>
            <ac:spMk id="3" creationId="{F552B51A-094C-6597-FE12-FCE20C491C64}"/>
          </ac:spMkLst>
        </pc:spChg>
        <pc:spChg chg="add del">
          <ac:chgData name="Jacqueline Sewo" userId="4722ea81402bfbc5" providerId="LiveId" clId="{DEFE7B17-977A-4BFD-96FB-F292D7288707}" dt="2026-07-11T13:20:23.757" v="5203" actId="26606"/>
          <ac:spMkLst>
            <pc:docMk/>
            <pc:sldMk cId="2185088008" sldId="265"/>
            <ac:spMk id="8" creationId="{8DF4D7F6-81B5-452A-9CE6-76D81F91D41B}"/>
          </ac:spMkLst>
        </pc:spChg>
        <pc:spChg chg="add del">
          <ac:chgData name="Jacqueline Sewo" userId="4722ea81402bfbc5" providerId="LiveId" clId="{DEFE7B17-977A-4BFD-96FB-F292D7288707}" dt="2026-07-11T13:20:39.895" v="5205" actId="26606"/>
          <ac:spMkLst>
            <pc:docMk/>
            <pc:sldMk cId="2185088008" sldId="265"/>
            <ac:spMk id="9" creationId="{9F4444CE-BC8D-4D61-B303-4C05614E62AB}"/>
          </ac:spMkLst>
        </pc:spChg>
        <pc:spChg chg="add del">
          <ac:chgData name="Jacqueline Sewo" userId="4722ea81402bfbc5" providerId="LiveId" clId="{DEFE7B17-977A-4BFD-96FB-F292D7288707}" dt="2026-07-11T13:20:23.757" v="5203" actId="26606"/>
          <ac:spMkLst>
            <pc:docMk/>
            <pc:sldMk cId="2185088008" sldId="265"/>
            <ac:spMk id="10" creationId="{4600514D-20FB-4559-97DC-D1DC39E6C3DE}"/>
          </ac:spMkLst>
        </pc:spChg>
        <pc:spChg chg="add del">
          <ac:chgData name="Jacqueline Sewo" userId="4722ea81402bfbc5" providerId="LiveId" clId="{DEFE7B17-977A-4BFD-96FB-F292D7288707}" dt="2026-07-11T13:20:39.895" v="5205" actId="26606"/>
          <ac:spMkLst>
            <pc:docMk/>
            <pc:sldMk cId="2185088008" sldId="265"/>
            <ac:spMk id="11" creationId="{73772B81-181F-48B7-8826-4D9686D15DF5}"/>
          </ac:spMkLst>
        </pc:spChg>
        <pc:spChg chg="add del">
          <ac:chgData name="Jacqueline Sewo" userId="4722ea81402bfbc5" providerId="LiveId" clId="{DEFE7B17-977A-4BFD-96FB-F292D7288707}" dt="2026-07-11T13:20:23.757" v="5203" actId="26606"/>
          <ac:spMkLst>
            <pc:docMk/>
            <pc:sldMk cId="2185088008" sldId="265"/>
            <ac:spMk id="12" creationId="{266F638A-E405-4AC0-B984-72E5813B0DD1}"/>
          </ac:spMkLst>
        </pc:spChg>
        <pc:spChg chg="add del">
          <ac:chgData name="Jacqueline Sewo" userId="4722ea81402bfbc5" providerId="LiveId" clId="{DEFE7B17-977A-4BFD-96FB-F292D7288707}" dt="2026-07-11T13:20:39.895" v="5205" actId="26606"/>
          <ac:spMkLst>
            <pc:docMk/>
            <pc:sldMk cId="2185088008" sldId="265"/>
            <ac:spMk id="13" creationId="{B2205F6E-03C6-4E92-877C-E2482F6599AA}"/>
          </ac:spMkLst>
        </pc:spChg>
        <pc:spChg chg="add del">
          <ac:chgData name="Jacqueline Sewo" userId="4722ea81402bfbc5" providerId="LiveId" clId="{DEFE7B17-977A-4BFD-96FB-F292D7288707}" dt="2026-07-11T13:21:04.563" v="5207" actId="26606"/>
          <ac:spMkLst>
            <pc:docMk/>
            <pc:sldMk cId="2185088008" sldId="265"/>
            <ac:spMk id="15" creationId="{603AE127-802C-459A-A612-DB85B67F0DC0}"/>
          </ac:spMkLst>
        </pc:spChg>
        <pc:spChg chg="add del">
          <ac:chgData name="Jacqueline Sewo" userId="4722ea81402bfbc5" providerId="LiveId" clId="{DEFE7B17-977A-4BFD-96FB-F292D7288707}" dt="2026-07-11T13:21:04.563" v="5207" actId="26606"/>
          <ac:spMkLst>
            <pc:docMk/>
            <pc:sldMk cId="2185088008" sldId="265"/>
            <ac:spMk id="17" creationId="{9323D83D-50D6-4040-A58B-FCEA340F886A}"/>
          </ac:spMkLst>
        </pc:spChg>
        <pc:spChg chg="add del">
          <ac:chgData name="Jacqueline Sewo" userId="4722ea81402bfbc5" providerId="LiveId" clId="{DEFE7B17-977A-4BFD-96FB-F292D7288707}" dt="2026-07-11T13:20:23.757" v="5203" actId="26606"/>
          <ac:spMkLst>
            <pc:docMk/>
            <pc:sldMk cId="2185088008" sldId="265"/>
            <ac:spMk id="18" creationId="{27B538D5-95DB-47ED-9CB4-34AE5BF78E6B}"/>
          </ac:spMkLst>
        </pc:spChg>
        <pc:spChg chg="add del">
          <ac:chgData name="Jacqueline Sewo" userId="4722ea81402bfbc5" providerId="LiveId" clId="{DEFE7B17-977A-4BFD-96FB-F292D7288707}" dt="2026-07-11T13:21:04.563" v="5207" actId="26606"/>
          <ac:spMkLst>
            <pc:docMk/>
            <pc:sldMk cId="2185088008" sldId="265"/>
            <ac:spMk id="20" creationId="{F552B51A-094C-6597-FE12-FCE20C491C64}"/>
          </ac:spMkLst>
        </pc:spChg>
        <pc:spChg chg="add del">
          <ac:chgData name="Jacqueline Sewo" userId="4722ea81402bfbc5" providerId="LiveId" clId="{DEFE7B17-977A-4BFD-96FB-F292D7288707}" dt="2026-07-11T13:21:04.563" v="5207" actId="26606"/>
          <ac:spMkLst>
            <pc:docMk/>
            <pc:sldMk cId="2185088008" sldId="265"/>
            <ac:spMk id="21" creationId="{F10FD715-4DCE-4779-B634-EC78315EA213}"/>
          </ac:spMkLst>
        </pc:spChg>
        <pc:spChg chg="add del">
          <ac:chgData name="Jacqueline Sewo" userId="4722ea81402bfbc5" providerId="LiveId" clId="{DEFE7B17-977A-4BFD-96FB-F292D7288707}" dt="2026-07-11T13:21:16.542" v="5209" actId="26606"/>
          <ac:spMkLst>
            <pc:docMk/>
            <pc:sldMk cId="2185088008" sldId="265"/>
            <ac:spMk id="24" creationId="{F552B51A-094C-6597-FE12-FCE20C491C64}"/>
          </ac:spMkLst>
        </pc:spChg>
        <pc:spChg chg="add">
          <ac:chgData name="Jacqueline Sewo" userId="4722ea81402bfbc5" providerId="LiveId" clId="{DEFE7B17-977A-4BFD-96FB-F292D7288707}" dt="2026-07-11T13:21:27.629" v="5212" actId="26606"/>
          <ac:spMkLst>
            <pc:docMk/>
            <pc:sldMk cId="2185088008" sldId="265"/>
            <ac:spMk id="29" creationId="{F552B51A-094C-6597-FE12-FCE20C491C64}"/>
          </ac:spMkLst>
        </pc:spChg>
        <pc:graphicFrameChg chg="add del">
          <ac:chgData name="Jacqueline Sewo" userId="4722ea81402bfbc5" providerId="LiveId" clId="{DEFE7B17-977A-4BFD-96FB-F292D7288707}" dt="2026-07-11T13:20:39.895" v="5205" actId="26606"/>
          <ac:graphicFrameMkLst>
            <pc:docMk/>
            <pc:sldMk cId="2185088008" sldId="265"/>
            <ac:graphicFrameMk id="5" creationId="{FABAFF6F-D5A2-AB97-E612-1724E4DA89FB}"/>
          </ac:graphicFrameMkLst>
        </pc:graphicFrameChg>
        <pc:graphicFrameChg chg="add del">
          <ac:chgData name="Jacqueline Sewo" userId="4722ea81402bfbc5" providerId="LiveId" clId="{DEFE7B17-977A-4BFD-96FB-F292D7288707}" dt="2026-07-11T13:21:27.618" v="5211" actId="26606"/>
          <ac:graphicFrameMkLst>
            <pc:docMk/>
            <pc:sldMk cId="2185088008" sldId="265"/>
            <ac:graphicFrameMk id="26" creationId="{0DC1C0E8-57DD-1672-77A0-F32FEE83EED6}"/>
          </ac:graphicFrameMkLst>
        </pc:graphicFrameChg>
        <pc:cxnChg chg="add del">
          <ac:chgData name="Jacqueline Sewo" userId="4722ea81402bfbc5" providerId="LiveId" clId="{DEFE7B17-977A-4BFD-96FB-F292D7288707}" dt="2026-07-11T13:20:23.757" v="5203" actId="26606"/>
          <ac:cxnSpMkLst>
            <pc:docMk/>
            <pc:sldMk cId="2185088008" sldId="265"/>
            <ac:cxnSpMk id="14" creationId="{7D1CBE93-B17D-4509-843C-82287C38032A}"/>
          </ac:cxnSpMkLst>
        </pc:cxnChg>
        <pc:cxnChg chg="add del">
          <ac:chgData name="Jacqueline Sewo" userId="4722ea81402bfbc5" providerId="LiveId" clId="{DEFE7B17-977A-4BFD-96FB-F292D7288707}" dt="2026-07-11T13:20:23.757" v="5203" actId="26606"/>
          <ac:cxnSpMkLst>
            <pc:docMk/>
            <pc:sldMk cId="2185088008" sldId="265"/>
            <ac:cxnSpMk id="16" creationId="{AE6277B4-6A43-48AB-89B2-3442221619CC}"/>
          </ac:cxnSpMkLst>
        </pc:cxnChg>
        <pc:cxnChg chg="add del">
          <ac:chgData name="Jacqueline Sewo" userId="4722ea81402bfbc5" providerId="LiveId" clId="{DEFE7B17-977A-4BFD-96FB-F292D7288707}" dt="2026-07-11T13:21:04.563" v="5207" actId="26606"/>
          <ac:cxnSpMkLst>
            <pc:docMk/>
            <pc:sldMk cId="2185088008" sldId="265"/>
            <ac:cxnSpMk id="19" creationId="{1A1FE6BB-DFB2-4080-9B5E-076EF5DDE67B}"/>
          </ac:cxnSpMkLst>
        </pc:cxnChg>
        <pc:cxnChg chg="add del">
          <ac:chgData name="Jacqueline Sewo" userId="4722ea81402bfbc5" providerId="LiveId" clId="{DEFE7B17-977A-4BFD-96FB-F292D7288707}" dt="2026-07-11T13:21:16.542" v="5209" actId="26606"/>
          <ac:cxnSpMkLst>
            <pc:docMk/>
            <pc:sldMk cId="2185088008" sldId="265"/>
            <ac:cxnSpMk id="23" creationId="{0B5F7E3B-C5F1-40E0-A491-558BAFBC1127}"/>
          </ac:cxnSpMkLst>
        </pc:cxnChg>
        <pc:cxnChg chg="add">
          <ac:chgData name="Jacqueline Sewo" userId="4722ea81402bfbc5" providerId="LiveId" clId="{DEFE7B17-977A-4BFD-96FB-F292D7288707}" dt="2026-07-11T13:21:27.629" v="5212" actId="26606"/>
          <ac:cxnSpMkLst>
            <pc:docMk/>
            <pc:sldMk cId="2185088008" sldId="265"/>
            <ac:cxnSpMk id="28" creationId="{0B5F7E3B-C5F1-40E0-A491-558BAFBC1127}"/>
          </ac:cxnSpMkLst>
        </pc:cxnChg>
      </pc:sldChg>
      <pc:sldChg chg="addSp delSp modSp new mod setBg">
        <pc:chgData name="Jacqueline Sewo" userId="4722ea81402bfbc5" providerId="LiveId" clId="{DEFE7B17-977A-4BFD-96FB-F292D7288707}" dt="2026-07-11T13:41:53.658" v="5836" actId="14100"/>
        <pc:sldMkLst>
          <pc:docMk/>
          <pc:sldMk cId="2414051356" sldId="266"/>
        </pc:sldMkLst>
        <pc:spChg chg="mod">
          <ac:chgData name="Jacqueline Sewo" userId="4722ea81402bfbc5" providerId="LiveId" clId="{DEFE7B17-977A-4BFD-96FB-F292D7288707}" dt="2026-07-11T13:27:30.760" v="5473" actId="26606"/>
          <ac:spMkLst>
            <pc:docMk/>
            <pc:sldMk cId="2414051356" sldId="266"/>
            <ac:spMk id="2" creationId="{5027A758-75E8-4BDE-D2B1-FDC8299A0479}"/>
          </ac:spMkLst>
        </pc:spChg>
        <pc:spChg chg="del">
          <ac:chgData name="Jacqueline Sewo" userId="4722ea81402bfbc5" providerId="LiveId" clId="{DEFE7B17-977A-4BFD-96FB-F292D7288707}" dt="2026-07-11T13:23:30.222" v="5246" actId="1032"/>
          <ac:spMkLst>
            <pc:docMk/>
            <pc:sldMk cId="2414051356" sldId="266"/>
            <ac:spMk id="3" creationId="{9ACE9CCC-C856-5155-615B-24492ABFA894}"/>
          </ac:spMkLst>
        </pc:spChg>
        <pc:spChg chg="add mod">
          <ac:chgData name="Jacqueline Sewo" userId="4722ea81402bfbc5" providerId="LiveId" clId="{DEFE7B17-977A-4BFD-96FB-F292D7288707}" dt="2026-07-11T13:30:03.141" v="5577" actId="1076"/>
          <ac:spMkLst>
            <pc:docMk/>
            <pc:sldMk cId="2414051356" sldId="266"/>
            <ac:spMk id="5" creationId="{8E00C0CB-4554-50B2-59C0-27C7F3FA2CEC}"/>
          </ac:spMkLst>
        </pc:spChg>
        <pc:spChg chg="add del">
          <ac:chgData name="Jacqueline Sewo" userId="4722ea81402bfbc5" providerId="LiveId" clId="{DEFE7B17-977A-4BFD-96FB-F292D7288707}" dt="2026-07-11T13:27:30.684" v="5472" actId="26606"/>
          <ac:spMkLst>
            <pc:docMk/>
            <pc:sldMk cId="2414051356" sldId="266"/>
            <ac:spMk id="9" creationId="{9F4444CE-BC8D-4D61-B303-4C05614E62AB}"/>
          </ac:spMkLst>
        </pc:spChg>
        <pc:spChg chg="add del">
          <ac:chgData name="Jacqueline Sewo" userId="4722ea81402bfbc5" providerId="LiveId" clId="{DEFE7B17-977A-4BFD-96FB-F292D7288707}" dt="2026-07-11T13:27:30.684" v="5472" actId="26606"/>
          <ac:spMkLst>
            <pc:docMk/>
            <pc:sldMk cId="2414051356" sldId="266"/>
            <ac:spMk id="11" creationId="{73772B81-181F-48B7-8826-4D9686D15DF5}"/>
          </ac:spMkLst>
        </pc:spChg>
        <pc:spChg chg="add del">
          <ac:chgData name="Jacqueline Sewo" userId="4722ea81402bfbc5" providerId="LiveId" clId="{DEFE7B17-977A-4BFD-96FB-F292D7288707}" dt="2026-07-11T13:27:30.684" v="5472" actId="26606"/>
          <ac:spMkLst>
            <pc:docMk/>
            <pc:sldMk cId="2414051356" sldId="266"/>
            <ac:spMk id="13" creationId="{B2205F6E-03C6-4E92-877C-E2482F6599AA}"/>
          </ac:spMkLst>
        </pc:spChg>
        <pc:spChg chg="add">
          <ac:chgData name="Jacqueline Sewo" userId="4722ea81402bfbc5" providerId="LiveId" clId="{DEFE7B17-977A-4BFD-96FB-F292D7288707}" dt="2026-07-11T13:27:30.760" v="5473" actId="26606"/>
          <ac:spMkLst>
            <pc:docMk/>
            <pc:sldMk cId="2414051356" sldId="266"/>
            <ac:spMk id="15" creationId="{9F4444CE-BC8D-4D61-B303-4C05614E62AB}"/>
          </ac:spMkLst>
        </pc:spChg>
        <pc:spChg chg="add">
          <ac:chgData name="Jacqueline Sewo" userId="4722ea81402bfbc5" providerId="LiveId" clId="{DEFE7B17-977A-4BFD-96FB-F292D7288707}" dt="2026-07-11T13:27:30.760" v="5473" actId="26606"/>
          <ac:spMkLst>
            <pc:docMk/>
            <pc:sldMk cId="2414051356" sldId="266"/>
            <ac:spMk id="16" creationId="{73772B81-181F-48B7-8826-4D9686D15DF5}"/>
          </ac:spMkLst>
        </pc:spChg>
        <pc:spChg chg="add">
          <ac:chgData name="Jacqueline Sewo" userId="4722ea81402bfbc5" providerId="LiveId" clId="{DEFE7B17-977A-4BFD-96FB-F292D7288707}" dt="2026-07-11T13:27:30.760" v="5473" actId="26606"/>
          <ac:spMkLst>
            <pc:docMk/>
            <pc:sldMk cId="2414051356" sldId="266"/>
            <ac:spMk id="17" creationId="{B2205F6E-03C6-4E92-877C-E2482F6599AA}"/>
          </ac:spMkLst>
        </pc:spChg>
        <pc:graphicFrameChg chg="add mod modGraphic">
          <ac:chgData name="Jacqueline Sewo" userId="4722ea81402bfbc5" providerId="LiveId" clId="{DEFE7B17-977A-4BFD-96FB-F292D7288707}" dt="2026-07-11T13:41:08.072" v="5828" actId="26606"/>
          <ac:graphicFrameMkLst>
            <pc:docMk/>
            <pc:sldMk cId="2414051356" sldId="266"/>
            <ac:graphicFrameMk id="4" creationId="{C2F1062A-014D-7A62-9BD6-46FBA231BC0C}"/>
          </ac:graphicFrameMkLst>
        </pc:graphicFrameChg>
        <pc:picChg chg="add mod">
          <ac:chgData name="Jacqueline Sewo" userId="4722ea81402bfbc5" providerId="LiveId" clId="{DEFE7B17-977A-4BFD-96FB-F292D7288707}" dt="2026-07-11T13:41:53.658" v="5836" actId="14100"/>
          <ac:picMkLst>
            <pc:docMk/>
            <pc:sldMk cId="2414051356" sldId="266"/>
            <ac:picMk id="7" creationId="{EE372B95-30E5-EFA3-C3A7-E493DBD2EB08}"/>
          </ac:picMkLst>
        </pc:picChg>
      </pc:sldChg>
      <pc:sldChg chg="addSp delSp modSp new mod setBg">
        <pc:chgData name="Jacqueline Sewo" userId="4722ea81402bfbc5" providerId="LiveId" clId="{DEFE7B17-977A-4BFD-96FB-F292D7288707}" dt="2026-07-11T13:37:02.445" v="5802" actId="26606"/>
        <pc:sldMkLst>
          <pc:docMk/>
          <pc:sldMk cId="2328968565" sldId="267"/>
        </pc:sldMkLst>
        <pc:spChg chg="mod">
          <ac:chgData name="Jacqueline Sewo" userId="4722ea81402bfbc5" providerId="LiveId" clId="{DEFE7B17-977A-4BFD-96FB-F292D7288707}" dt="2026-07-11T13:37:02.445" v="5802" actId="26606"/>
          <ac:spMkLst>
            <pc:docMk/>
            <pc:sldMk cId="2328968565" sldId="267"/>
            <ac:spMk id="2" creationId="{0728AAB1-505F-C1D6-6876-4C9B653AAC60}"/>
          </ac:spMkLst>
        </pc:spChg>
        <pc:spChg chg="add del mod ord">
          <ac:chgData name="Jacqueline Sewo" userId="4722ea81402bfbc5" providerId="LiveId" clId="{DEFE7B17-977A-4BFD-96FB-F292D7288707}" dt="2026-07-11T13:37:02.445" v="5802" actId="26606"/>
          <ac:spMkLst>
            <pc:docMk/>
            <pc:sldMk cId="2328968565" sldId="267"/>
            <ac:spMk id="3" creationId="{B055A63B-B056-9827-B841-CC7EBB9A7259}"/>
          </ac:spMkLst>
        </pc:spChg>
        <pc:spChg chg="add del">
          <ac:chgData name="Jacqueline Sewo" userId="4722ea81402bfbc5" providerId="LiveId" clId="{DEFE7B17-977A-4BFD-96FB-F292D7288707}" dt="2026-07-11T13:37:02.445" v="5802" actId="26606"/>
          <ac:spMkLst>
            <pc:docMk/>
            <pc:sldMk cId="2328968565" sldId="267"/>
            <ac:spMk id="7" creationId="{EB6743CF-E74B-4A3C-A785-599069DB89DF}"/>
          </ac:spMkLst>
        </pc:spChg>
        <pc:spChg chg="add del">
          <ac:chgData name="Jacqueline Sewo" userId="4722ea81402bfbc5" providerId="LiveId" clId="{DEFE7B17-977A-4BFD-96FB-F292D7288707}" dt="2026-07-11T13:36:49.547" v="5797" actId="26606"/>
          <ac:spMkLst>
            <pc:docMk/>
            <pc:sldMk cId="2328968565" sldId="267"/>
            <ac:spMk id="15" creationId="{5492A6E7-4E36-4CFA-B4B1-961FCDDA99BA}"/>
          </ac:spMkLst>
        </pc:spChg>
        <pc:spChg chg="add del">
          <ac:chgData name="Jacqueline Sewo" userId="4722ea81402bfbc5" providerId="LiveId" clId="{DEFE7B17-977A-4BFD-96FB-F292D7288707}" dt="2026-07-11T13:36:55.790" v="5799" actId="26606"/>
          <ac:spMkLst>
            <pc:docMk/>
            <pc:sldMk cId="2328968565" sldId="267"/>
            <ac:spMk id="18" creationId="{BEC6E983-CB93-4A1C-8DDF-5F980BB4EB18}"/>
          </ac:spMkLst>
        </pc:spChg>
        <pc:spChg chg="add del">
          <ac:chgData name="Jacqueline Sewo" userId="4722ea81402bfbc5" providerId="LiveId" clId="{DEFE7B17-977A-4BFD-96FB-F292D7288707}" dt="2026-07-11T13:37:02.428" v="5801" actId="26606"/>
          <ac:spMkLst>
            <pc:docMk/>
            <pc:sldMk cId="2328968565" sldId="267"/>
            <ac:spMk id="20" creationId="{B09A8B04-373D-40BD-9442-2D3540D3CFF2}"/>
          </ac:spMkLst>
        </pc:spChg>
        <pc:spChg chg="add">
          <ac:chgData name="Jacqueline Sewo" userId="4722ea81402bfbc5" providerId="LiveId" clId="{DEFE7B17-977A-4BFD-96FB-F292D7288707}" dt="2026-07-11T13:37:02.445" v="5802" actId="26606"/>
          <ac:spMkLst>
            <pc:docMk/>
            <pc:sldMk cId="2328968565" sldId="267"/>
            <ac:spMk id="23" creationId="{8267EEE4-6354-4F1C-9484-951F0EB92F1B}"/>
          </ac:spMkLst>
        </pc:spChg>
        <pc:spChg chg="add">
          <ac:chgData name="Jacqueline Sewo" userId="4722ea81402bfbc5" providerId="LiveId" clId="{DEFE7B17-977A-4BFD-96FB-F292D7288707}" dt="2026-07-11T13:37:02.445" v="5802" actId="26606"/>
          <ac:spMkLst>
            <pc:docMk/>
            <pc:sldMk cId="2328968565" sldId="267"/>
            <ac:spMk id="24" creationId="{0E5A83F9-E6B8-40BD-9C0D-9A6F15650742}"/>
          </ac:spMkLst>
        </pc:spChg>
        <pc:grpChg chg="add del">
          <ac:chgData name="Jacqueline Sewo" userId="4722ea81402bfbc5" providerId="LiveId" clId="{DEFE7B17-977A-4BFD-96FB-F292D7288707}" dt="2026-07-11T13:31:57.878" v="5615" actId="26606"/>
          <ac:grpSpMkLst>
            <pc:docMk/>
            <pc:sldMk cId="2328968565" sldId="267"/>
            <ac:grpSpMk id="9" creationId="{88C9B83F-64CD-41C1-925F-A08801FFD0BD}"/>
          </ac:grpSpMkLst>
        </pc:grpChg>
        <pc:picChg chg="add del">
          <ac:chgData name="Jacqueline Sewo" userId="4722ea81402bfbc5" providerId="LiveId" clId="{DEFE7B17-977A-4BFD-96FB-F292D7288707}" dt="2026-07-11T13:31:57.878" v="5615" actId="26606"/>
          <ac:picMkLst>
            <pc:docMk/>
            <pc:sldMk cId="2328968565" sldId="267"/>
            <ac:picMk id="5" creationId="{5BECCFE3-BEA4-7D19-5F98-99A00D41C4C8}"/>
          </ac:picMkLst>
        </pc:picChg>
        <pc:picChg chg="add mod ord">
          <ac:chgData name="Jacqueline Sewo" userId="4722ea81402bfbc5" providerId="LiveId" clId="{DEFE7B17-977A-4BFD-96FB-F292D7288707}" dt="2026-07-11T13:37:02.445" v="5802" actId="26606"/>
          <ac:picMkLst>
            <pc:docMk/>
            <pc:sldMk cId="2328968565" sldId="267"/>
            <ac:picMk id="6" creationId="{2BB7E03E-B470-3A24-92B0-EDDF495E398C}"/>
          </ac:picMkLst>
        </pc:picChg>
        <pc:picChg chg="add mod ord">
          <ac:chgData name="Jacqueline Sewo" userId="4722ea81402bfbc5" providerId="LiveId" clId="{DEFE7B17-977A-4BFD-96FB-F292D7288707}" dt="2026-07-11T13:37:02.445" v="5802" actId="26606"/>
          <ac:picMkLst>
            <pc:docMk/>
            <pc:sldMk cId="2328968565" sldId="267"/>
            <ac:picMk id="8" creationId="{D28C7573-CC23-BBE9-C21E-9230D834F8FC}"/>
          </ac:picMkLst>
        </pc:picChg>
        <pc:cxnChg chg="add del">
          <ac:chgData name="Jacqueline Sewo" userId="4722ea81402bfbc5" providerId="LiveId" clId="{DEFE7B17-977A-4BFD-96FB-F292D7288707}" dt="2026-07-11T13:36:49.547" v="5797" actId="26606"/>
          <ac:cxnSpMkLst>
            <pc:docMk/>
            <pc:sldMk cId="2328968565" sldId="267"/>
            <ac:cxnSpMk id="13" creationId="{84F4D647-BB10-471B-85B2-D920AB37717F}"/>
          </ac:cxnSpMkLst>
        </pc:cxnChg>
        <pc:cxnChg chg="add del">
          <ac:chgData name="Jacqueline Sewo" userId="4722ea81402bfbc5" providerId="LiveId" clId="{DEFE7B17-977A-4BFD-96FB-F292D7288707}" dt="2026-07-11T13:36:55.790" v="5799" actId="26606"/>
          <ac:cxnSpMkLst>
            <pc:docMk/>
            <pc:sldMk cId="2328968565" sldId="267"/>
            <ac:cxnSpMk id="17" creationId="{233FB836-AD74-4593-8140-90B1C74E4F09}"/>
          </ac:cxnSpMkLst>
        </pc:cxnChg>
        <pc:cxnChg chg="add del">
          <ac:chgData name="Jacqueline Sewo" userId="4722ea81402bfbc5" providerId="LiveId" clId="{DEFE7B17-977A-4BFD-96FB-F292D7288707}" dt="2026-07-11T13:37:02.428" v="5801" actId="26606"/>
          <ac:cxnSpMkLst>
            <pc:docMk/>
            <pc:sldMk cId="2328968565" sldId="267"/>
            <ac:cxnSpMk id="21" creationId="{B5028193-7250-4674-AA37-E9040429AE0B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F8D80E7-B32F-45E2-A9E9-586D12919834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GB"/>
        </a:p>
      </dgm:t>
    </dgm:pt>
    <dgm:pt modelId="{917574E4-9A70-4481-9AE6-884FB8A96E30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/>
            <a:t>Year1: Build 40+ regular clients, secure 5 commercial contracts</a:t>
          </a:r>
        </a:p>
      </dgm:t>
    </dgm:pt>
    <dgm:pt modelId="{B03E2AEF-E3E8-4472-BCEA-F5693994FE3B}" type="parTrans" cxnId="{A453C63E-8D1D-4B29-819E-8AEFF3C4D19B}">
      <dgm:prSet/>
      <dgm:spPr/>
      <dgm:t>
        <a:bodyPr/>
        <a:lstStyle/>
        <a:p>
          <a:endParaRPr lang="en-GB"/>
        </a:p>
      </dgm:t>
    </dgm:pt>
    <dgm:pt modelId="{0E752B32-EB36-4511-B5CD-77114D224B6E}" type="sibTrans" cxnId="{A453C63E-8D1D-4B29-819E-8AEFF3C4D19B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57E731EA-24A2-44A9-AA76-17637B6EEBF4}">
      <dgm:prSet phldrT="[Text]" phldr="1"/>
      <dgm:spPr/>
      <dgm:t>
        <a:bodyPr/>
        <a:lstStyle/>
        <a:p>
          <a:endParaRPr lang="en-GB"/>
        </a:p>
      </dgm:t>
    </dgm:pt>
    <dgm:pt modelId="{30E7AF5D-431E-4B2E-839B-6D8716B5467B}" type="parTrans" cxnId="{11D6C5BE-F4CD-41A2-8566-1DC565AB37F6}">
      <dgm:prSet/>
      <dgm:spPr/>
      <dgm:t>
        <a:bodyPr/>
        <a:lstStyle/>
        <a:p>
          <a:endParaRPr lang="en-GB"/>
        </a:p>
      </dgm:t>
    </dgm:pt>
    <dgm:pt modelId="{B7C48EBE-E009-493F-8C7C-AE43C5313DB9}" type="sibTrans" cxnId="{11D6C5BE-F4CD-41A2-8566-1DC565AB37F6}">
      <dgm:prSet/>
      <dgm:spPr/>
      <dgm:t>
        <a:bodyPr/>
        <a:lstStyle/>
        <a:p>
          <a:endParaRPr lang="en-GB"/>
        </a:p>
      </dgm:t>
    </dgm:pt>
    <dgm:pt modelId="{1C2FE9D4-DAF3-4F41-985C-BEC2F62B80E6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/>
            <a:t>Year 2: Expand to Dudley &amp; Sandwell, hire 4 extra staff</a:t>
          </a:r>
        </a:p>
      </dgm:t>
    </dgm:pt>
    <dgm:pt modelId="{FAE50429-54AE-4B39-86DA-4660E3FA110B}" type="parTrans" cxnId="{0276E54C-31C1-4BC3-9B86-FC93D0B402AC}">
      <dgm:prSet/>
      <dgm:spPr/>
      <dgm:t>
        <a:bodyPr/>
        <a:lstStyle/>
        <a:p>
          <a:endParaRPr lang="en-GB"/>
        </a:p>
      </dgm:t>
    </dgm:pt>
    <dgm:pt modelId="{EB22FF42-E9C6-41BE-909D-23243657D7B2}" type="sibTrans" cxnId="{0276E54C-31C1-4BC3-9B86-FC93D0B402AC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796BFBD7-70A4-4F69-9545-D1BAE9F9F88A}">
      <dgm:prSet phldrT="[Text]" phldr="1"/>
      <dgm:spPr/>
      <dgm:t>
        <a:bodyPr/>
        <a:lstStyle/>
        <a:p>
          <a:endParaRPr lang="en-GB"/>
        </a:p>
      </dgm:t>
    </dgm:pt>
    <dgm:pt modelId="{2DB6315B-53A4-4546-B29A-58F0D6913E43}" type="parTrans" cxnId="{E9A842E4-A203-4000-9824-A87461DFF63E}">
      <dgm:prSet/>
      <dgm:spPr/>
      <dgm:t>
        <a:bodyPr/>
        <a:lstStyle/>
        <a:p>
          <a:endParaRPr lang="en-GB"/>
        </a:p>
      </dgm:t>
    </dgm:pt>
    <dgm:pt modelId="{C11E3834-9022-47B8-9F60-F979727BDF71}" type="sibTrans" cxnId="{E9A842E4-A203-4000-9824-A87461DFF63E}">
      <dgm:prSet/>
      <dgm:spPr/>
      <dgm:t>
        <a:bodyPr/>
        <a:lstStyle/>
        <a:p>
          <a:endParaRPr lang="en-GB"/>
        </a:p>
      </dgm:t>
    </dgm:pt>
    <dgm:pt modelId="{BF877903-7B87-4DE1-838B-1EB3191CF29C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/>
            <a:t>Year 3: Achieve B Corp accreditation, launch zero-waste supply chain </a:t>
          </a:r>
        </a:p>
      </dgm:t>
    </dgm:pt>
    <dgm:pt modelId="{8348CF21-0A04-4B57-8794-BADC46F12C1B}" type="parTrans" cxnId="{7B994257-5027-4FAA-9455-700C7FAD028A}">
      <dgm:prSet/>
      <dgm:spPr/>
      <dgm:t>
        <a:bodyPr/>
        <a:lstStyle/>
        <a:p>
          <a:endParaRPr lang="en-GB"/>
        </a:p>
      </dgm:t>
    </dgm:pt>
    <dgm:pt modelId="{8F1C2564-2CEB-4547-9EA4-76FC68567054}" type="sibTrans" cxnId="{7B994257-5027-4FAA-9455-700C7FAD028A}">
      <dgm:prSet/>
      <dgm:spPr/>
      <dgm:t>
        <a:bodyPr/>
        <a:lstStyle/>
        <a:p>
          <a:endParaRPr lang="en-GB"/>
        </a:p>
      </dgm:t>
    </dgm:pt>
    <dgm:pt modelId="{40E7B4BB-170E-4E72-89BB-52297125338E}">
      <dgm:prSet phldrT="[Text]" phldr="1"/>
      <dgm:spPr/>
      <dgm:t>
        <a:bodyPr/>
        <a:lstStyle/>
        <a:p>
          <a:endParaRPr lang="en-GB"/>
        </a:p>
      </dgm:t>
    </dgm:pt>
    <dgm:pt modelId="{65F7E78D-C0F7-49C8-8F9F-DBF20E040559}" type="parTrans" cxnId="{E901883C-C9BF-445B-A8AC-AA7362E62741}">
      <dgm:prSet/>
      <dgm:spPr/>
      <dgm:t>
        <a:bodyPr/>
        <a:lstStyle/>
        <a:p>
          <a:endParaRPr lang="en-GB"/>
        </a:p>
      </dgm:t>
    </dgm:pt>
    <dgm:pt modelId="{6CB3DD16-FED5-4D32-AE1C-4EEFEEDA18DC}" type="sibTrans" cxnId="{E901883C-C9BF-445B-A8AC-AA7362E62741}">
      <dgm:prSet/>
      <dgm:spPr/>
      <dgm:t>
        <a:bodyPr/>
        <a:lstStyle/>
        <a:p>
          <a:endParaRPr lang="en-GB"/>
        </a:p>
      </dgm:t>
    </dgm:pt>
    <dgm:pt modelId="{3381B297-0D82-4DB9-BC1C-2739C075FB61}" type="pres">
      <dgm:prSet presAssocID="{7F8D80E7-B32F-45E2-A9E9-586D12919834}" presName="root" presStyleCnt="0">
        <dgm:presLayoutVars>
          <dgm:dir/>
          <dgm:resizeHandles val="exact"/>
        </dgm:presLayoutVars>
      </dgm:prSet>
      <dgm:spPr/>
    </dgm:pt>
    <dgm:pt modelId="{26E32CF1-81AC-413F-BC37-C94B14320308}" type="pres">
      <dgm:prSet presAssocID="{7F8D80E7-B32F-45E2-A9E9-586D12919834}" presName="container" presStyleCnt="0">
        <dgm:presLayoutVars>
          <dgm:dir/>
          <dgm:resizeHandles val="exact"/>
        </dgm:presLayoutVars>
      </dgm:prSet>
      <dgm:spPr/>
    </dgm:pt>
    <dgm:pt modelId="{0165E603-F099-415D-B2A7-3A078177C0F3}" type="pres">
      <dgm:prSet presAssocID="{917574E4-9A70-4481-9AE6-884FB8A96E30}" presName="compNode" presStyleCnt="0"/>
      <dgm:spPr/>
    </dgm:pt>
    <dgm:pt modelId="{2E96E678-A04E-4320-B67F-8864EC0A62E0}" type="pres">
      <dgm:prSet presAssocID="{917574E4-9A70-4481-9AE6-884FB8A96E30}" presName="iconBgRect" presStyleLbl="bgShp" presStyleIdx="0" presStyleCnt="3"/>
      <dgm:spPr/>
    </dgm:pt>
    <dgm:pt modelId="{8DD8C123-D4FF-4E1C-852B-553B6BE7BD0C}" type="pres">
      <dgm:prSet presAssocID="{917574E4-9A70-4481-9AE6-884FB8A96E30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xcavator"/>
        </a:ext>
      </dgm:extLst>
    </dgm:pt>
    <dgm:pt modelId="{59CD69A3-FF10-404E-B523-05403ED1D2C1}" type="pres">
      <dgm:prSet presAssocID="{917574E4-9A70-4481-9AE6-884FB8A96E30}" presName="spaceRect" presStyleCnt="0"/>
      <dgm:spPr/>
    </dgm:pt>
    <dgm:pt modelId="{BF78A553-0430-4977-8C6D-53AD07827233}" type="pres">
      <dgm:prSet presAssocID="{917574E4-9A70-4481-9AE6-884FB8A96E30}" presName="textRect" presStyleLbl="revTx" presStyleIdx="0" presStyleCnt="3">
        <dgm:presLayoutVars>
          <dgm:chMax val="1"/>
          <dgm:chPref val="1"/>
        </dgm:presLayoutVars>
      </dgm:prSet>
      <dgm:spPr/>
    </dgm:pt>
    <dgm:pt modelId="{78E846DC-631B-4EEA-A5D6-0844CC124768}" type="pres">
      <dgm:prSet presAssocID="{0E752B32-EB36-4511-B5CD-77114D224B6E}" presName="sibTrans" presStyleLbl="sibTrans2D1" presStyleIdx="0" presStyleCnt="0"/>
      <dgm:spPr/>
    </dgm:pt>
    <dgm:pt modelId="{7A81E85E-16B6-4DF9-932A-4599A1A84758}" type="pres">
      <dgm:prSet presAssocID="{1C2FE9D4-DAF3-4F41-985C-BEC2F62B80E6}" presName="compNode" presStyleCnt="0"/>
      <dgm:spPr/>
    </dgm:pt>
    <dgm:pt modelId="{68DC7114-D604-4DD5-B37B-83BADFE5409C}" type="pres">
      <dgm:prSet presAssocID="{1C2FE9D4-DAF3-4F41-985C-BEC2F62B80E6}" presName="iconBgRect" presStyleLbl="bgShp" presStyleIdx="1" presStyleCnt="3"/>
      <dgm:spPr/>
    </dgm:pt>
    <dgm:pt modelId="{C355F8C8-AE61-4849-8409-CB6EBCC7B184}" type="pres">
      <dgm:prSet presAssocID="{1C2FE9D4-DAF3-4F41-985C-BEC2F62B80E6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acock"/>
        </a:ext>
      </dgm:extLst>
    </dgm:pt>
    <dgm:pt modelId="{F9DC16A1-2118-41C2-8BB5-D4151CF2CF46}" type="pres">
      <dgm:prSet presAssocID="{1C2FE9D4-DAF3-4F41-985C-BEC2F62B80E6}" presName="spaceRect" presStyleCnt="0"/>
      <dgm:spPr/>
    </dgm:pt>
    <dgm:pt modelId="{A470C2E4-F6D4-4942-8178-4B1DD7F56204}" type="pres">
      <dgm:prSet presAssocID="{1C2FE9D4-DAF3-4F41-985C-BEC2F62B80E6}" presName="textRect" presStyleLbl="revTx" presStyleIdx="1" presStyleCnt="3">
        <dgm:presLayoutVars>
          <dgm:chMax val="1"/>
          <dgm:chPref val="1"/>
        </dgm:presLayoutVars>
      </dgm:prSet>
      <dgm:spPr/>
    </dgm:pt>
    <dgm:pt modelId="{1DA1DDB0-1E7B-4985-8556-4122E4FB4415}" type="pres">
      <dgm:prSet presAssocID="{EB22FF42-E9C6-41BE-909D-23243657D7B2}" presName="sibTrans" presStyleLbl="sibTrans2D1" presStyleIdx="0" presStyleCnt="0"/>
      <dgm:spPr/>
    </dgm:pt>
    <dgm:pt modelId="{0641F0C7-DD32-46DC-86D1-A94186170913}" type="pres">
      <dgm:prSet presAssocID="{BF877903-7B87-4DE1-838B-1EB3191CF29C}" presName="compNode" presStyleCnt="0"/>
      <dgm:spPr/>
    </dgm:pt>
    <dgm:pt modelId="{91120342-390D-4541-9DBC-D156A7820D03}" type="pres">
      <dgm:prSet presAssocID="{BF877903-7B87-4DE1-838B-1EB3191CF29C}" presName="iconBgRect" presStyleLbl="bgShp" presStyleIdx="2" presStyleCnt="3"/>
      <dgm:spPr/>
    </dgm:pt>
    <dgm:pt modelId="{63C40226-A45C-44FB-9A80-DD8B0FF7C40F}" type="pres">
      <dgm:prSet presAssocID="{BF877903-7B87-4DE1-838B-1EB3191CF29C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cket"/>
        </a:ext>
      </dgm:extLst>
    </dgm:pt>
    <dgm:pt modelId="{6D5E581F-F255-43B7-9E46-87B5ACC3B806}" type="pres">
      <dgm:prSet presAssocID="{BF877903-7B87-4DE1-838B-1EB3191CF29C}" presName="spaceRect" presStyleCnt="0"/>
      <dgm:spPr/>
    </dgm:pt>
    <dgm:pt modelId="{E419C9E5-E8B3-4E84-B9AB-C8BB1CCF22A1}" type="pres">
      <dgm:prSet presAssocID="{BF877903-7B87-4DE1-838B-1EB3191CF29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08A5734-282E-4999-B08A-1643DB3AFAF4}" type="presOf" srcId="{7F8D80E7-B32F-45E2-A9E9-586D12919834}" destId="{3381B297-0D82-4DB9-BC1C-2739C075FB61}" srcOrd="0" destOrd="0" presId="urn:microsoft.com/office/officeart/2018/2/layout/IconCircleList"/>
    <dgm:cxn modelId="{E901883C-C9BF-445B-A8AC-AA7362E62741}" srcId="{BF877903-7B87-4DE1-838B-1EB3191CF29C}" destId="{40E7B4BB-170E-4E72-89BB-52297125338E}" srcOrd="0" destOrd="0" parTransId="{65F7E78D-C0F7-49C8-8F9F-DBF20E040559}" sibTransId="{6CB3DD16-FED5-4D32-AE1C-4EEFEEDA18DC}"/>
    <dgm:cxn modelId="{A453C63E-8D1D-4B29-819E-8AEFF3C4D19B}" srcId="{7F8D80E7-B32F-45E2-A9E9-586D12919834}" destId="{917574E4-9A70-4481-9AE6-884FB8A96E30}" srcOrd="0" destOrd="0" parTransId="{B03E2AEF-E3E8-4472-BCEA-F5693994FE3B}" sibTransId="{0E752B32-EB36-4511-B5CD-77114D224B6E}"/>
    <dgm:cxn modelId="{56A44A68-E576-4EEF-8276-CF8E519BBA96}" type="presOf" srcId="{EB22FF42-E9C6-41BE-909D-23243657D7B2}" destId="{1DA1DDB0-1E7B-4985-8556-4122E4FB4415}" srcOrd="0" destOrd="0" presId="urn:microsoft.com/office/officeart/2018/2/layout/IconCircleList"/>
    <dgm:cxn modelId="{0276E54C-31C1-4BC3-9B86-FC93D0B402AC}" srcId="{7F8D80E7-B32F-45E2-A9E9-586D12919834}" destId="{1C2FE9D4-DAF3-4F41-985C-BEC2F62B80E6}" srcOrd="1" destOrd="0" parTransId="{FAE50429-54AE-4B39-86DA-4660E3FA110B}" sibTransId="{EB22FF42-E9C6-41BE-909D-23243657D7B2}"/>
    <dgm:cxn modelId="{386B5D70-BE48-4C90-9071-0464B1E04D05}" type="presOf" srcId="{917574E4-9A70-4481-9AE6-884FB8A96E30}" destId="{BF78A553-0430-4977-8C6D-53AD07827233}" srcOrd="0" destOrd="0" presId="urn:microsoft.com/office/officeart/2018/2/layout/IconCircleList"/>
    <dgm:cxn modelId="{7B994257-5027-4FAA-9455-700C7FAD028A}" srcId="{7F8D80E7-B32F-45E2-A9E9-586D12919834}" destId="{BF877903-7B87-4DE1-838B-1EB3191CF29C}" srcOrd="2" destOrd="0" parTransId="{8348CF21-0A04-4B57-8794-BADC46F12C1B}" sibTransId="{8F1C2564-2CEB-4547-9EA4-76FC68567054}"/>
    <dgm:cxn modelId="{D376937D-751B-4710-8ED1-190E414411A6}" type="presOf" srcId="{BF877903-7B87-4DE1-838B-1EB3191CF29C}" destId="{E419C9E5-E8B3-4E84-B9AB-C8BB1CCF22A1}" srcOrd="0" destOrd="0" presId="urn:microsoft.com/office/officeart/2018/2/layout/IconCircleList"/>
    <dgm:cxn modelId="{11D6C5BE-F4CD-41A2-8566-1DC565AB37F6}" srcId="{917574E4-9A70-4481-9AE6-884FB8A96E30}" destId="{57E731EA-24A2-44A9-AA76-17637B6EEBF4}" srcOrd="0" destOrd="0" parTransId="{30E7AF5D-431E-4B2E-839B-6D8716B5467B}" sibTransId="{B7C48EBE-E009-493F-8C7C-AE43C5313DB9}"/>
    <dgm:cxn modelId="{EBE18BDA-7D11-4ACA-9B01-B1C54F989FFF}" type="presOf" srcId="{0E752B32-EB36-4511-B5CD-77114D224B6E}" destId="{78E846DC-631B-4EEA-A5D6-0844CC124768}" srcOrd="0" destOrd="0" presId="urn:microsoft.com/office/officeart/2018/2/layout/IconCircleList"/>
    <dgm:cxn modelId="{E9A842E4-A203-4000-9824-A87461DFF63E}" srcId="{1C2FE9D4-DAF3-4F41-985C-BEC2F62B80E6}" destId="{796BFBD7-70A4-4F69-9545-D1BAE9F9F88A}" srcOrd="0" destOrd="0" parTransId="{2DB6315B-53A4-4546-B29A-58F0D6913E43}" sibTransId="{C11E3834-9022-47B8-9F60-F979727BDF71}"/>
    <dgm:cxn modelId="{272537FC-FC7F-4C1E-A503-67AB5B3A5622}" type="presOf" srcId="{1C2FE9D4-DAF3-4F41-985C-BEC2F62B80E6}" destId="{A470C2E4-F6D4-4942-8178-4B1DD7F56204}" srcOrd="0" destOrd="0" presId="urn:microsoft.com/office/officeart/2018/2/layout/IconCircleList"/>
    <dgm:cxn modelId="{FE67FDCE-98E5-4D55-8C50-FFABBD570557}" type="presParOf" srcId="{3381B297-0D82-4DB9-BC1C-2739C075FB61}" destId="{26E32CF1-81AC-413F-BC37-C94B14320308}" srcOrd="0" destOrd="0" presId="urn:microsoft.com/office/officeart/2018/2/layout/IconCircleList"/>
    <dgm:cxn modelId="{419C509A-9BAE-4013-BE2A-A4A58EE8AF5C}" type="presParOf" srcId="{26E32CF1-81AC-413F-BC37-C94B14320308}" destId="{0165E603-F099-415D-B2A7-3A078177C0F3}" srcOrd="0" destOrd="0" presId="urn:microsoft.com/office/officeart/2018/2/layout/IconCircleList"/>
    <dgm:cxn modelId="{8E31ACA4-E9E3-4C7F-8BD3-BB71587E9582}" type="presParOf" srcId="{0165E603-F099-415D-B2A7-3A078177C0F3}" destId="{2E96E678-A04E-4320-B67F-8864EC0A62E0}" srcOrd="0" destOrd="0" presId="urn:microsoft.com/office/officeart/2018/2/layout/IconCircleList"/>
    <dgm:cxn modelId="{F92E6834-16FC-47BC-9642-06D00A271E30}" type="presParOf" srcId="{0165E603-F099-415D-B2A7-3A078177C0F3}" destId="{8DD8C123-D4FF-4E1C-852B-553B6BE7BD0C}" srcOrd="1" destOrd="0" presId="urn:microsoft.com/office/officeart/2018/2/layout/IconCircleList"/>
    <dgm:cxn modelId="{A86251EF-9B43-4F28-8220-02743D4763A5}" type="presParOf" srcId="{0165E603-F099-415D-B2A7-3A078177C0F3}" destId="{59CD69A3-FF10-404E-B523-05403ED1D2C1}" srcOrd="2" destOrd="0" presId="urn:microsoft.com/office/officeart/2018/2/layout/IconCircleList"/>
    <dgm:cxn modelId="{AC63B78B-4FDA-45CC-B61A-728E813B349C}" type="presParOf" srcId="{0165E603-F099-415D-B2A7-3A078177C0F3}" destId="{BF78A553-0430-4977-8C6D-53AD07827233}" srcOrd="3" destOrd="0" presId="urn:microsoft.com/office/officeart/2018/2/layout/IconCircleList"/>
    <dgm:cxn modelId="{97FA5C77-D071-4CDA-94C5-670AC85930EA}" type="presParOf" srcId="{26E32CF1-81AC-413F-BC37-C94B14320308}" destId="{78E846DC-631B-4EEA-A5D6-0844CC124768}" srcOrd="1" destOrd="0" presId="urn:microsoft.com/office/officeart/2018/2/layout/IconCircleList"/>
    <dgm:cxn modelId="{736CEE46-1F9C-43D9-B2D0-AFCDBE528F26}" type="presParOf" srcId="{26E32CF1-81AC-413F-BC37-C94B14320308}" destId="{7A81E85E-16B6-4DF9-932A-4599A1A84758}" srcOrd="2" destOrd="0" presId="urn:microsoft.com/office/officeart/2018/2/layout/IconCircleList"/>
    <dgm:cxn modelId="{ADCE72D1-43A1-4661-ACE6-B3B88998F489}" type="presParOf" srcId="{7A81E85E-16B6-4DF9-932A-4599A1A84758}" destId="{68DC7114-D604-4DD5-B37B-83BADFE5409C}" srcOrd="0" destOrd="0" presId="urn:microsoft.com/office/officeart/2018/2/layout/IconCircleList"/>
    <dgm:cxn modelId="{1D397C20-3762-44AF-B6BA-C6F67DEAB00F}" type="presParOf" srcId="{7A81E85E-16B6-4DF9-932A-4599A1A84758}" destId="{C355F8C8-AE61-4849-8409-CB6EBCC7B184}" srcOrd="1" destOrd="0" presId="urn:microsoft.com/office/officeart/2018/2/layout/IconCircleList"/>
    <dgm:cxn modelId="{8B529915-2BF0-4CCA-B592-AE7CA0330F43}" type="presParOf" srcId="{7A81E85E-16B6-4DF9-932A-4599A1A84758}" destId="{F9DC16A1-2118-41C2-8BB5-D4151CF2CF46}" srcOrd="2" destOrd="0" presId="urn:microsoft.com/office/officeart/2018/2/layout/IconCircleList"/>
    <dgm:cxn modelId="{EC443FF2-C57B-4C45-8C01-F951DEAC2A1F}" type="presParOf" srcId="{7A81E85E-16B6-4DF9-932A-4599A1A84758}" destId="{A470C2E4-F6D4-4942-8178-4B1DD7F56204}" srcOrd="3" destOrd="0" presId="urn:microsoft.com/office/officeart/2018/2/layout/IconCircleList"/>
    <dgm:cxn modelId="{5BE87085-BE16-4A68-A8C9-3304CAAF97F3}" type="presParOf" srcId="{26E32CF1-81AC-413F-BC37-C94B14320308}" destId="{1DA1DDB0-1E7B-4985-8556-4122E4FB4415}" srcOrd="3" destOrd="0" presId="urn:microsoft.com/office/officeart/2018/2/layout/IconCircleList"/>
    <dgm:cxn modelId="{FC89C2B4-71DA-46F4-8D1B-114DF47D8D3E}" type="presParOf" srcId="{26E32CF1-81AC-413F-BC37-C94B14320308}" destId="{0641F0C7-DD32-46DC-86D1-A94186170913}" srcOrd="4" destOrd="0" presId="urn:microsoft.com/office/officeart/2018/2/layout/IconCircleList"/>
    <dgm:cxn modelId="{EF35C3D1-5875-4A7B-A916-D27711AE425E}" type="presParOf" srcId="{0641F0C7-DD32-46DC-86D1-A94186170913}" destId="{91120342-390D-4541-9DBC-D156A7820D03}" srcOrd="0" destOrd="0" presId="urn:microsoft.com/office/officeart/2018/2/layout/IconCircleList"/>
    <dgm:cxn modelId="{4A38B695-1621-4983-BA05-026563C5C9C0}" type="presParOf" srcId="{0641F0C7-DD32-46DC-86D1-A94186170913}" destId="{63C40226-A45C-44FB-9A80-DD8B0FF7C40F}" srcOrd="1" destOrd="0" presId="urn:microsoft.com/office/officeart/2018/2/layout/IconCircleList"/>
    <dgm:cxn modelId="{1DAB8782-7F52-4D13-A04F-2BCD5A47AD6F}" type="presParOf" srcId="{0641F0C7-DD32-46DC-86D1-A94186170913}" destId="{6D5E581F-F255-43B7-9E46-87B5ACC3B806}" srcOrd="2" destOrd="0" presId="urn:microsoft.com/office/officeart/2018/2/layout/IconCircleList"/>
    <dgm:cxn modelId="{4F2BF129-CF7F-4696-BDF3-7E4ACCC16358}" type="presParOf" srcId="{0641F0C7-DD32-46DC-86D1-A94186170913}" destId="{E419C9E5-E8B3-4E84-B9AB-C8BB1CCF22A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96E678-A04E-4320-B67F-8864EC0A62E0}">
      <dsp:nvSpPr>
        <dsp:cNvPr id="0" name=""/>
        <dsp:cNvSpPr/>
      </dsp:nvSpPr>
      <dsp:spPr>
        <a:xfrm>
          <a:off x="191458" y="1646453"/>
          <a:ext cx="800575" cy="8005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D8C123-D4FF-4E1C-852B-553B6BE7BD0C}">
      <dsp:nvSpPr>
        <dsp:cNvPr id="0" name=""/>
        <dsp:cNvSpPr/>
      </dsp:nvSpPr>
      <dsp:spPr>
        <a:xfrm>
          <a:off x="359579" y="1814573"/>
          <a:ext cx="464334" cy="46433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78A553-0430-4977-8C6D-53AD07827233}">
      <dsp:nvSpPr>
        <dsp:cNvPr id="0" name=""/>
        <dsp:cNvSpPr/>
      </dsp:nvSpPr>
      <dsp:spPr>
        <a:xfrm>
          <a:off x="1163586" y="1646453"/>
          <a:ext cx="1887071" cy="800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Year1: Build 40+ regular clients, secure 5 commercial contracts</a:t>
          </a:r>
        </a:p>
      </dsp:txBody>
      <dsp:txXfrm>
        <a:off x="1163586" y="1646453"/>
        <a:ext cx="1887071" cy="800575"/>
      </dsp:txXfrm>
    </dsp:sp>
    <dsp:sp modelId="{68DC7114-D604-4DD5-B37B-83BADFE5409C}">
      <dsp:nvSpPr>
        <dsp:cNvPr id="0" name=""/>
        <dsp:cNvSpPr/>
      </dsp:nvSpPr>
      <dsp:spPr>
        <a:xfrm>
          <a:off x="3379466" y="1646453"/>
          <a:ext cx="800575" cy="8005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55F8C8-AE61-4849-8409-CB6EBCC7B184}">
      <dsp:nvSpPr>
        <dsp:cNvPr id="0" name=""/>
        <dsp:cNvSpPr/>
      </dsp:nvSpPr>
      <dsp:spPr>
        <a:xfrm>
          <a:off x="3547587" y="1814573"/>
          <a:ext cx="464334" cy="46433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70C2E4-F6D4-4942-8178-4B1DD7F56204}">
      <dsp:nvSpPr>
        <dsp:cNvPr id="0" name=""/>
        <dsp:cNvSpPr/>
      </dsp:nvSpPr>
      <dsp:spPr>
        <a:xfrm>
          <a:off x="4351594" y="1646453"/>
          <a:ext cx="1887071" cy="800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Year 2: Expand to Dudley &amp; Sandwell, hire 4 extra staff</a:t>
          </a:r>
        </a:p>
      </dsp:txBody>
      <dsp:txXfrm>
        <a:off x="4351594" y="1646453"/>
        <a:ext cx="1887071" cy="800575"/>
      </dsp:txXfrm>
    </dsp:sp>
    <dsp:sp modelId="{91120342-390D-4541-9DBC-D156A7820D03}">
      <dsp:nvSpPr>
        <dsp:cNvPr id="0" name=""/>
        <dsp:cNvSpPr/>
      </dsp:nvSpPr>
      <dsp:spPr>
        <a:xfrm>
          <a:off x="6567474" y="1646453"/>
          <a:ext cx="800575" cy="8005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C40226-A45C-44FB-9A80-DD8B0FF7C40F}">
      <dsp:nvSpPr>
        <dsp:cNvPr id="0" name=""/>
        <dsp:cNvSpPr/>
      </dsp:nvSpPr>
      <dsp:spPr>
        <a:xfrm>
          <a:off x="6735595" y="1814573"/>
          <a:ext cx="464334" cy="46433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19C9E5-E8B3-4E84-B9AB-C8BB1CCF22A1}">
      <dsp:nvSpPr>
        <dsp:cNvPr id="0" name=""/>
        <dsp:cNvSpPr/>
      </dsp:nvSpPr>
      <dsp:spPr>
        <a:xfrm>
          <a:off x="7539602" y="1646453"/>
          <a:ext cx="1887071" cy="800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Year 3: Achieve B Corp accreditation, launch zero-waste supply chain </a:t>
          </a:r>
        </a:p>
      </dsp:txBody>
      <dsp:txXfrm>
        <a:off x="7539602" y="1646453"/>
        <a:ext cx="1887071" cy="8005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E1955B-0C79-4109-ACF0-2530B401CC18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E5092D-F183-410F-820A-83D74A691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0272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E5092D-F183-410F-820A-83D74A6918C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7925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7/4/2026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7956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7/4/2026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422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7/4/2026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58448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7/4/2026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6755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7/4/2026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546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7/4/2026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6070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7/4/2026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991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7/4/2026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149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7/4/2026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5588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7/4/2026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213015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7/4/2026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7363682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7/4/2026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549379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7/4/2026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7885407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7/4/2026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5647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7/4/2026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5460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7/4/2026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170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38F49-B3E2-4BF0-BEC7-C30D34ABBB8D}" type="datetime1">
              <a:rPr lang="en-US" smtClean="0"/>
              <a:t>7/4/2026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22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1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Group 53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6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Isosceles Triangle 40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7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8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5" name="Isosceles Triangle 44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9" name="Isosceles Triangle 58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F2B2FD6-3770-6696-5859-6D4E219BDB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2800"/>
              <a:t>  Jacqueline Brown</a:t>
            </a:r>
            <a:br>
              <a:rPr lang="en-US" sz="2800"/>
            </a:br>
            <a:br>
              <a:rPr lang="en-US" sz="2800"/>
            </a:br>
            <a:endParaRPr lang="en-US" sz="28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015EC4-7D88-6573-CFFB-562B44ADBA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algn="l">
              <a:buFont typeface="Wingdings 3" charset="2"/>
              <a:buChar char=""/>
            </a:pPr>
            <a:r>
              <a:rPr lang="en-US" cap="all">
                <a:solidFill>
                  <a:schemeClr val="tx1">
                    <a:lumMod val="75000"/>
                    <a:lumOff val="25000"/>
                  </a:schemeClr>
                </a:solidFill>
              </a:rPr>
              <a:t>LCLM400</a:t>
            </a:r>
          </a:p>
          <a:p>
            <a:pPr algn="l">
              <a:buFont typeface="Wingdings 3" charset="2"/>
              <a:buChar char=""/>
            </a:pPr>
            <a:r>
              <a:rPr lang="en-US" cap="all">
                <a:solidFill>
                  <a:schemeClr val="tx1">
                    <a:lumMod val="75000"/>
                    <a:lumOff val="25000"/>
                  </a:schemeClr>
                </a:solidFill>
              </a:rPr>
              <a:t>Business plan </a:t>
            </a:r>
          </a:p>
          <a:p>
            <a:pPr algn="l">
              <a:buFont typeface="Wingdings 3" charset="2"/>
              <a:buChar char=""/>
            </a:pPr>
            <a:r>
              <a:rPr lang="en-US" cap="all">
                <a:solidFill>
                  <a:schemeClr val="tx1">
                    <a:lumMod val="75000"/>
                    <a:lumOff val="25000"/>
                  </a:schemeClr>
                </a:solidFill>
              </a:rPr>
              <a:t> </a:t>
            </a:r>
          </a:p>
          <a:p>
            <a:pPr algn="l">
              <a:buFont typeface="Wingdings 3" charset="2"/>
              <a:buChar char=""/>
            </a:pPr>
            <a:r>
              <a:rPr lang="en-US" cap="all">
                <a:solidFill>
                  <a:schemeClr val="tx1">
                    <a:lumMod val="75000"/>
                    <a:lumOff val="25000"/>
                  </a:schemeClr>
                </a:solidFill>
              </a:rPr>
              <a:t>Ejike Udeogu </a:t>
            </a:r>
          </a:p>
          <a:p>
            <a:pPr algn="l"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24" name="Picture 23" descr="Sewing machine with needle">
            <a:extLst>
              <a:ext uri="{FF2B5EF4-FFF2-40B4-BE49-F238E27FC236}">
                <a16:creationId xmlns:a16="http://schemas.microsoft.com/office/drawing/2014/main" id="{34D1A355-563B-3DA2-A18B-3CBB586648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719" r="3968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60" name="Isosceles Triangle 59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964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0D979AE0-6C20-DC7C-2634-3F4836F761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40" r="-2" b="7791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C819A95-E9C9-C5EC-AEC4-591206BAB44D}"/>
              </a:ext>
            </a:extLst>
          </p:cNvPr>
          <p:cNvSpPr txBox="1"/>
          <p:nvPr/>
        </p:nvSpPr>
        <p:spPr>
          <a:xfrm>
            <a:off x="677334" y="2160589"/>
            <a:ext cx="3851122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“Thank you for being here. Today I’m introducing Eco Leaf- a new local cleaning service putting sustainability, safety and quality at its core”. 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91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0" name="Group 129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1" name="Straight Connector 130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Straight Connector 131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3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4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5" name="Isosceles Triangle 134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6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7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8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9" name="Isosceles Triangle 138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0" name="Isosceles Triangle 139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142" name="Rectangle 141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44" name="Rectangle 143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6" name="Straight Connector 145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8" name="Straight Connector 147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0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2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4" name="Isosceles Triangle 153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6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8" name="Isosceles Triangle 157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0" name="Freeform: Shape 159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FAD2E6-7F27-34CF-A357-D4F164B7A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EcoLeaf Co.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DA54763-11C5-D011-49C2-6D74778E55B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40" r="-2" b="7791"/>
          <a:stretch>
            <a:fillRect/>
          </a:stretch>
        </p:blipFill>
        <p:spPr>
          <a:xfrm>
            <a:off x="676942" y="488062"/>
            <a:ext cx="3856774" cy="333870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EBD9F-90FC-5520-5CBC-C0D46AB5D7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1725" y="2837329"/>
            <a:ext cx="4512988" cy="33179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endParaRPr lang="en-US" sz="17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rgbClr val="FFFFFF"/>
                </a:solidFill>
              </a:rPr>
              <a:t>Out mission &amp; vision 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rgbClr val="FFFFFF"/>
                </a:solidFill>
              </a:rPr>
              <a:t>Market Need &amp; Research 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rgbClr val="FFFFFF"/>
                </a:solidFill>
              </a:rPr>
              <a:t>Competitor Analysis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rgbClr val="FFFFFF"/>
                </a:solidFill>
              </a:rPr>
              <a:t>Services &amp; Eco Approach 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rgbClr val="FFFFFF"/>
                </a:solidFill>
              </a:rPr>
              <a:t>Operations &amp; team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rgbClr val="FFFFFF"/>
                </a:solidFill>
              </a:rPr>
              <a:t>Marketing Plan 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rgbClr val="FFFFFF"/>
                </a:solidFill>
              </a:rPr>
              <a:t>Financial Overview 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rgbClr val="FFFFFF"/>
                </a:solidFill>
              </a:rPr>
              <a:t>Goals &amp; Next steps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54A8DAB-C763-6049-F48B-1C1D9B469045}"/>
              </a:ext>
            </a:extLst>
          </p:cNvPr>
          <p:cNvSpPr txBox="1"/>
          <p:nvPr/>
        </p:nvSpPr>
        <p:spPr>
          <a:xfrm>
            <a:off x="915193" y="4531042"/>
            <a:ext cx="345628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I’ll walk you through exactly what EcoLeaf offers, why there’s strong demand for this service locally, and how we’ll run and grow the business.</a:t>
            </a:r>
          </a:p>
        </p:txBody>
      </p:sp>
    </p:spTree>
    <p:extLst>
      <p:ext uri="{BB962C8B-B14F-4D97-AF65-F5344CB8AC3E}">
        <p14:creationId xmlns:p14="http://schemas.microsoft.com/office/powerpoint/2010/main" val="20210005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AEA1C-8DC0-958F-97A8-0AAFBA5610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				</a:t>
            </a:r>
            <a:r>
              <a:rPr lang="en-GB" sz="1800" dirty="0"/>
              <a:t> </a:t>
            </a:r>
            <a:br>
              <a:rPr lang="en-GB" sz="1800" dirty="0"/>
            </a:br>
            <a:r>
              <a:rPr lang="en-GB" sz="1800" dirty="0"/>
              <a:t>                        </a:t>
            </a:r>
            <a:br>
              <a:rPr lang="en-GB" sz="1800" dirty="0"/>
            </a:br>
            <a:r>
              <a:rPr lang="en-GB" sz="1800" dirty="0"/>
              <a:t>             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CA201F-86A3-A833-A861-90EA5AFE52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3200400"/>
            <a:ext cx="4184035" cy="1937658"/>
          </a:xfrm>
        </p:spPr>
        <p:txBody>
          <a:bodyPr/>
          <a:lstStyle/>
          <a:p>
            <a:r>
              <a:rPr lang="en-GB" dirty="0"/>
              <a:t> Mission statement </a:t>
            </a:r>
          </a:p>
          <a:p>
            <a:r>
              <a:rPr lang="en-GB" dirty="0"/>
              <a:t>Deliver reliable, affordable cleaning using 100% plant- based, non- toxic products- protecting people, pets and the planet.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049D58-9CF6-CFF6-1F69-417B79983C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38616" y="3200399"/>
            <a:ext cx="4184034" cy="1937659"/>
          </a:xfrm>
        </p:spPr>
        <p:txBody>
          <a:bodyPr/>
          <a:lstStyle/>
          <a:p>
            <a:r>
              <a:rPr lang="en-GB" dirty="0"/>
              <a:t>Vision statement </a:t>
            </a:r>
          </a:p>
          <a:p>
            <a:r>
              <a:rPr lang="en-GB" dirty="0"/>
              <a:t>Become the top-rated eco- cleaning service in the West Midlands by 2030, setting standards for sustainable practice.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CE7254B-F619-8150-2E0C-AB4A15856B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580" y="533401"/>
            <a:ext cx="3076277" cy="242751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EF9DE3C-0C65-51EC-5A81-F62D7A073B82}"/>
              </a:ext>
            </a:extLst>
          </p:cNvPr>
          <p:cNvSpPr txBox="1"/>
          <p:nvPr/>
        </p:nvSpPr>
        <p:spPr>
          <a:xfrm flipH="1">
            <a:off x="1307252" y="5457614"/>
            <a:ext cx="61603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“Unlike standard cleaners, we never use harsh chemicals. This matters for families, allergy sufferers, and businesses wanting to cut their environmental impact.</a:t>
            </a:r>
          </a:p>
        </p:txBody>
      </p:sp>
    </p:spTree>
    <p:extLst>
      <p:ext uri="{BB962C8B-B14F-4D97-AF65-F5344CB8AC3E}">
        <p14:creationId xmlns:p14="http://schemas.microsoft.com/office/powerpoint/2010/main" val="8678550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8322C-CA2D-9FE7-ADBD-44CE11F901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Opportunity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03F4D-4693-BC1A-E144-6D830849076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   UK Market Data </a:t>
            </a:r>
          </a:p>
          <a:p>
            <a:r>
              <a:rPr lang="en-GB" dirty="0"/>
              <a:t>Eco- cleaning sector growing 18% annually </a:t>
            </a:r>
            <a:r>
              <a:rPr lang="en-GB" i="1" dirty="0">
                <a:highlight>
                  <a:srgbClr val="FFFF00"/>
                </a:highlight>
              </a:rPr>
              <a:t>(Index Box, 2026)</a:t>
            </a:r>
          </a:p>
          <a:p>
            <a:r>
              <a:rPr lang="en-GB" dirty="0"/>
              <a:t>62% of West Midlands households prefer eco-friendly services</a:t>
            </a:r>
            <a:r>
              <a:rPr lang="en-GB" dirty="0">
                <a:highlight>
                  <a:srgbClr val="FFFF00"/>
                </a:highlight>
              </a:rPr>
              <a:t> </a:t>
            </a:r>
            <a:r>
              <a:rPr lang="en-GB" i="1" dirty="0">
                <a:highlight>
                  <a:srgbClr val="FFFF00"/>
                </a:highlight>
              </a:rPr>
              <a:t>(Johnson Research, 2025)</a:t>
            </a:r>
          </a:p>
          <a:p>
            <a:r>
              <a:rPr lang="en-GB" dirty="0"/>
              <a:t>78% of local SMEs have sustainability targets to meet </a:t>
            </a:r>
            <a:r>
              <a:rPr lang="en-GB" i="1" dirty="0">
                <a:highlight>
                  <a:srgbClr val="FFFF00"/>
                </a:highlight>
              </a:rPr>
              <a:t>(WMCA,2026)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b="1" i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3982D9-33EB-1AC1-CD9F-20276B29CFF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Target Audience </a:t>
            </a:r>
          </a:p>
          <a:p>
            <a:pPr marL="0" indent="0">
              <a:buNone/>
            </a:pPr>
            <a:r>
              <a:rPr lang="en-GB" dirty="0"/>
              <a:t>Homes, schools, offices, and healthcare facilities in Willenhall and surrounding areas.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“Local demand is outstripping supply- there are very few dedicated eco- cleaners operating across this area right now.”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482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B083D-52AB-8E3F-4885-676EE6BBB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Competitor Analysis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035F8A-65AA-F6AC-91E0-BD58FA3F7CE3}"/>
              </a:ext>
            </a:extLst>
          </p:cNvPr>
          <p:cNvSpPr txBox="1"/>
          <p:nvPr/>
        </p:nvSpPr>
        <p:spPr>
          <a:xfrm>
            <a:off x="677334" y="2160589"/>
            <a:ext cx="3957349" cy="37493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“We fill a clear gap: fully certified eco-cleaning right here in Wolverhampton, combining trust, quality and local focus.”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E7CF0BBC-7DDF-C1CD-D205-FA600BDF0A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4954850"/>
              </p:ext>
            </p:extLst>
          </p:nvPr>
        </p:nvGraphicFramePr>
        <p:xfrm>
          <a:off x="4987137" y="3161466"/>
          <a:ext cx="4204991" cy="1746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3451">
                  <a:extLst>
                    <a:ext uri="{9D8B030D-6E8A-4147-A177-3AD203B41FA5}">
                      <a16:colId xmlns:a16="http://schemas.microsoft.com/office/drawing/2014/main" val="3911586828"/>
                    </a:ext>
                  </a:extLst>
                </a:gridCol>
                <a:gridCol w="802573">
                  <a:extLst>
                    <a:ext uri="{9D8B030D-6E8A-4147-A177-3AD203B41FA5}">
                      <a16:colId xmlns:a16="http://schemas.microsoft.com/office/drawing/2014/main" val="2634712512"/>
                    </a:ext>
                  </a:extLst>
                </a:gridCol>
                <a:gridCol w="1347614">
                  <a:extLst>
                    <a:ext uri="{9D8B030D-6E8A-4147-A177-3AD203B41FA5}">
                      <a16:colId xmlns:a16="http://schemas.microsoft.com/office/drawing/2014/main" val="3553355749"/>
                    </a:ext>
                  </a:extLst>
                </a:gridCol>
                <a:gridCol w="1211353">
                  <a:extLst>
                    <a:ext uri="{9D8B030D-6E8A-4147-A177-3AD203B41FA5}">
                      <a16:colId xmlns:a16="http://schemas.microsoft.com/office/drawing/2014/main" val="3417356149"/>
                    </a:ext>
                  </a:extLst>
                </a:gridCol>
              </a:tblGrid>
              <a:tr h="215837">
                <a:tc>
                  <a:txBody>
                    <a:bodyPr/>
                    <a:lstStyle/>
                    <a:p>
                      <a:r>
                        <a:rPr lang="en-GB" sz="1000"/>
                        <a:t>Competitor </a:t>
                      </a:r>
                    </a:p>
                  </a:txBody>
                  <a:tcPr marL="49054" marR="49054" marT="24527" marB="2452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Strengths </a:t>
                      </a:r>
                    </a:p>
                  </a:txBody>
                  <a:tcPr marL="49054" marR="49054" marT="24527" marB="2452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weaknesses</a:t>
                      </a:r>
                    </a:p>
                  </a:txBody>
                  <a:tcPr marL="49054" marR="49054" marT="24527" marB="2452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Ecoleaf Advantage</a:t>
                      </a:r>
                    </a:p>
                  </a:txBody>
                  <a:tcPr marL="49054" marR="49054" marT="24527" marB="24527"/>
                </a:tc>
                <a:extLst>
                  <a:ext uri="{0D108BD9-81ED-4DB2-BD59-A6C34878D82A}">
                    <a16:rowId xmlns:a16="http://schemas.microsoft.com/office/drawing/2014/main" val="3294861720"/>
                  </a:ext>
                </a:extLst>
              </a:tr>
              <a:tr h="510159">
                <a:tc>
                  <a:txBody>
                    <a:bodyPr/>
                    <a:lstStyle/>
                    <a:p>
                      <a:r>
                        <a:rPr lang="en-GB" sz="1000"/>
                        <a:t>National cleaning firms</a:t>
                      </a:r>
                    </a:p>
                  </a:txBody>
                  <a:tcPr marL="49054" marR="49054" marT="24527" marB="2452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Established</a:t>
                      </a:r>
                    </a:p>
                  </a:txBody>
                  <a:tcPr marL="49054" marR="49054" marT="24527" marB="2452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Limited eco options, high staff turnover</a:t>
                      </a:r>
                    </a:p>
                  </a:txBody>
                  <a:tcPr marL="49054" marR="49054" marT="24527" marB="2452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100% sustainable, local accountability </a:t>
                      </a:r>
                    </a:p>
                  </a:txBody>
                  <a:tcPr marL="49054" marR="49054" marT="24527" marB="24527"/>
                </a:tc>
                <a:extLst>
                  <a:ext uri="{0D108BD9-81ED-4DB2-BD59-A6C34878D82A}">
                    <a16:rowId xmlns:a16="http://schemas.microsoft.com/office/drawing/2014/main" val="1621748515"/>
                  </a:ext>
                </a:extLst>
              </a:tr>
              <a:tr h="510159">
                <a:tc>
                  <a:txBody>
                    <a:bodyPr/>
                    <a:lstStyle/>
                    <a:p>
                      <a:r>
                        <a:rPr lang="en-GB" sz="1000"/>
                        <a:t>Local independent cleaners </a:t>
                      </a:r>
                    </a:p>
                  </a:txBody>
                  <a:tcPr marL="49054" marR="49054" marT="24527" marB="2452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Low prices</a:t>
                      </a:r>
                    </a:p>
                  </a:txBody>
                  <a:tcPr marL="49054" marR="49054" marT="24527" marB="2452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No formal eco accreditation, inconsistent quality</a:t>
                      </a:r>
                    </a:p>
                  </a:txBody>
                  <a:tcPr marL="49054" marR="49054" marT="24527" marB="2452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Certified products, transparent pricing </a:t>
                      </a:r>
                    </a:p>
                  </a:txBody>
                  <a:tcPr marL="49054" marR="49054" marT="24527" marB="24527"/>
                </a:tc>
                <a:extLst>
                  <a:ext uri="{0D108BD9-81ED-4DB2-BD59-A6C34878D82A}">
                    <a16:rowId xmlns:a16="http://schemas.microsoft.com/office/drawing/2014/main" val="1777036892"/>
                  </a:ext>
                </a:extLst>
              </a:tr>
              <a:tr h="510159">
                <a:tc>
                  <a:txBody>
                    <a:bodyPr/>
                    <a:lstStyle/>
                    <a:p>
                      <a:r>
                        <a:rPr lang="en-GB" sz="1000"/>
                        <a:t>Specialised eco-cleaners </a:t>
                      </a:r>
                    </a:p>
                  </a:txBody>
                  <a:tcPr marL="49054" marR="49054" marT="24527" marB="2452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Strong reputation </a:t>
                      </a:r>
                    </a:p>
                  </a:txBody>
                  <a:tcPr marL="49054" marR="49054" marT="24527" marB="2452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Only cover Birmingham/Coventry</a:t>
                      </a:r>
                    </a:p>
                  </a:txBody>
                  <a:tcPr marL="49054" marR="49054" marT="24527" marB="24527"/>
                </a:tc>
                <a:tc>
                  <a:txBody>
                    <a:bodyPr/>
                    <a:lstStyle/>
                    <a:p>
                      <a:r>
                        <a:rPr lang="en-GB" sz="1000"/>
                        <a:t>First dedicated eco-service for Wolverhampton </a:t>
                      </a:r>
                    </a:p>
                  </a:txBody>
                  <a:tcPr marL="49054" marR="49054" marT="24527" marB="24527"/>
                </a:tc>
                <a:extLst>
                  <a:ext uri="{0D108BD9-81ED-4DB2-BD59-A6C34878D82A}">
                    <a16:rowId xmlns:a16="http://schemas.microsoft.com/office/drawing/2014/main" val="1191534613"/>
                  </a:ext>
                </a:extLst>
              </a:tr>
            </a:tbl>
          </a:graphicData>
        </a:graphic>
      </p:graphicFrame>
      <p:pic>
        <p:nvPicPr>
          <p:cNvPr id="11" name="Picture 10" descr="A photo of a city at the time">
            <a:extLst>
              <a:ext uri="{FF2B5EF4-FFF2-40B4-BE49-F238E27FC236}">
                <a16:creationId xmlns:a16="http://schemas.microsoft.com/office/drawing/2014/main" id="{3C2DB828-EFDF-1E7F-28D6-55A3FC0BBA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56" y="3987800"/>
            <a:ext cx="3319678" cy="2130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9290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DA6B9-1C88-B132-4FAF-019FD0CEB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dirty="0"/>
              <a:t>     Our services &amp; Eco standards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DA8AF8F-3C6B-F9AF-27BC-387F10D2B1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6287" y="2160589"/>
            <a:ext cx="2934714" cy="388077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              Services </a:t>
            </a:r>
          </a:p>
          <a:p>
            <a:r>
              <a:rPr lang="en-US" dirty="0"/>
              <a:t>Domestic regular/one-off clean </a:t>
            </a:r>
          </a:p>
          <a:p>
            <a:r>
              <a:rPr lang="en-US" dirty="0"/>
              <a:t>Commercial office &amp; retail cleaning </a:t>
            </a:r>
          </a:p>
          <a:p>
            <a:r>
              <a:rPr lang="en-US" dirty="0"/>
              <a:t>End-of-tenancy &amp; deep cleans </a:t>
            </a:r>
          </a:p>
          <a:p>
            <a:pPr marL="0" indent="0">
              <a:buNone/>
            </a:pPr>
            <a:r>
              <a:rPr lang="en-US" dirty="0"/>
              <a:t>Our Eco promise </a:t>
            </a:r>
          </a:p>
          <a:p>
            <a:r>
              <a:rPr lang="en-US" dirty="0"/>
              <a:t>100% non-toxic, biodegradable products </a:t>
            </a:r>
          </a:p>
          <a:p>
            <a:r>
              <a:rPr lang="en-US" dirty="0"/>
              <a:t> Reusable microfiber tools- no single-use plastics</a:t>
            </a:r>
          </a:p>
          <a:p>
            <a:endParaRPr lang="en-US" dirty="0"/>
          </a:p>
        </p:txBody>
      </p:sp>
      <p:pic>
        <p:nvPicPr>
          <p:cNvPr id="5" name="Content Placeholder 4" descr="Toilet cleaning supplies">
            <a:extLst>
              <a:ext uri="{FF2B5EF4-FFF2-40B4-BE49-F238E27FC236}">
                <a16:creationId xmlns:a16="http://schemas.microsoft.com/office/drawing/2014/main" id="{8AA14EAE-E457-3980-8D1E-E08DB6BAE4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9101"/>
          <a:stretch>
            <a:fillRect/>
          </a:stretch>
        </p:blipFill>
        <p:spPr>
          <a:xfrm>
            <a:off x="457202" y="1347954"/>
            <a:ext cx="2270405" cy="1625269"/>
          </a:xfrm>
          <a:prstGeom prst="rect">
            <a:avLst/>
          </a:prstGeom>
        </p:spPr>
      </p:pic>
      <p:pic>
        <p:nvPicPr>
          <p:cNvPr id="7" name="Picture 6" descr="A person holding a globe">
            <a:extLst>
              <a:ext uri="{FF2B5EF4-FFF2-40B4-BE49-F238E27FC236}">
                <a16:creationId xmlns:a16="http://schemas.microsoft.com/office/drawing/2014/main" id="{00AAA2A2-70FB-46C2-966D-B7FFE264BE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865" y="3255434"/>
            <a:ext cx="1998134" cy="17652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89EE233-9233-336F-7329-98C268947E8E}"/>
              </a:ext>
            </a:extLst>
          </p:cNvPr>
          <p:cNvSpPr txBox="1"/>
          <p:nvPr/>
        </p:nvSpPr>
        <p:spPr>
          <a:xfrm>
            <a:off x="3259667" y="1495895"/>
            <a:ext cx="283633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“Every part of how we work is designed to minimise harm-from what we clean with to how we travel to jobs.” </a:t>
            </a:r>
          </a:p>
        </p:txBody>
      </p:sp>
      <p:pic>
        <p:nvPicPr>
          <p:cNvPr id="12" name="Picture 11" descr="Engraved glass vase with dried palm leaves, and tray with candle and brush on wood shelf near window">
            <a:extLst>
              <a:ext uri="{FF2B5EF4-FFF2-40B4-BE49-F238E27FC236}">
                <a16:creationId xmlns:a16="http://schemas.microsoft.com/office/drawing/2014/main" id="{6E86AD07-4859-07FD-516A-4EA65B88C2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1832" y="3255434"/>
            <a:ext cx="2032001" cy="2409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7661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Content Placeholder 2">
            <a:extLst>
              <a:ext uri="{FF2B5EF4-FFF2-40B4-BE49-F238E27FC236}">
                <a16:creationId xmlns:a16="http://schemas.microsoft.com/office/drawing/2014/main" id="{600D0490-E6CB-9211-5DD9-F791A3F158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53067"/>
            <a:ext cx="6155266" cy="435186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/>
              <a:t> Structure</a:t>
            </a:r>
          </a:p>
          <a:p>
            <a:r>
              <a:rPr lang="en-GB"/>
              <a:t>Founder: Strategy, client relations, compliance </a:t>
            </a:r>
          </a:p>
          <a:p>
            <a:r>
              <a:rPr lang="en-GB"/>
              <a:t>Lead operative: Quality checks, team coordination </a:t>
            </a:r>
          </a:p>
          <a:p>
            <a:r>
              <a:rPr lang="en-GB"/>
              <a:t>Cleaners: Trained in eco-methods &amp; safety</a:t>
            </a:r>
          </a:p>
          <a:p>
            <a:pPr marL="0" indent="0">
              <a:buNone/>
            </a:pPr>
            <a:r>
              <a:rPr lang="en-GB" b="1"/>
              <a:t>Key partners </a:t>
            </a:r>
          </a:p>
          <a:p>
            <a:r>
              <a:rPr lang="en-GB"/>
              <a:t>certified eco-suppliers</a:t>
            </a:r>
          </a:p>
          <a:p>
            <a:r>
              <a:rPr lang="en-GB"/>
              <a:t>Local training providers </a:t>
            </a:r>
          </a:p>
          <a:p>
            <a:r>
              <a:rPr lang="en-GB"/>
              <a:t>Wolverhampton City Council business support</a:t>
            </a:r>
          </a:p>
          <a:p>
            <a:pPr marL="0" indent="0">
              <a:buNone/>
            </a:pPr>
            <a:r>
              <a:rPr lang="en-GB"/>
              <a:t>“We have clear roles and strong local partnerships to ensure consistent service and full compliance with UK health &amp; safety laws.”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0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1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2" name="Isosceles Triangle 71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3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4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5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6" name="Isosceles Triangle 75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E507A2-4682-1CD8-98A4-007113311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      Operations and management </a:t>
            </a:r>
          </a:p>
        </p:txBody>
      </p:sp>
    </p:spTree>
    <p:extLst>
      <p:ext uri="{BB962C8B-B14F-4D97-AF65-F5344CB8AC3E}">
        <p14:creationId xmlns:p14="http://schemas.microsoft.com/office/powerpoint/2010/main" val="18055782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83190-8C00-F0F0-F93D-0A95DEA13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/>
              <a:t>        Marketing &amp; Lauch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D5723C-BF60-BA1A-FA4A-6FFBF7CDA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300" b="1"/>
              <a:t>Lauch </a:t>
            </a:r>
          </a:p>
          <a:p>
            <a:pPr>
              <a:lnSpc>
                <a:spcPct val="90000"/>
              </a:lnSpc>
            </a:pPr>
            <a:r>
              <a:rPr lang="en-GB" sz="1300"/>
              <a:t>Local social media, Google Business Profile</a:t>
            </a:r>
          </a:p>
          <a:p>
            <a:pPr>
              <a:lnSpc>
                <a:spcPct val="90000"/>
              </a:lnSpc>
            </a:pPr>
            <a:r>
              <a:rPr lang="en-GB" sz="1300"/>
              <a:t>Leaflets &amp; partnerships with estate agents/vet practices </a:t>
            </a:r>
          </a:p>
          <a:p>
            <a:pPr>
              <a:lnSpc>
                <a:spcPct val="90000"/>
              </a:lnSpc>
            </a:pPr>
            <a:endParaRPr lang="en-GB" sz="1300"/>
          </a:p>
          <a:p>
            <a:pPr marL="0" indent="0">
              <a:lnSpc>
                <a:spcPct val="90000"/>
              </a:lnSpc>
              <a:buNone/>
            </a:pPr>
            <a:r>
              <a:rPr lang="en-GB" sz="1300"/>
              <a:t>Growth (Month 4-12)</a:t>
            </a:r>
          </a:p>
          <a:p>
            <a:pPr>
              <a:lnSpc>
                <a:spcPct val="90000"/>
              </a:lnSpc>
            </a:pPr>
            <a:r>
              <a:rPr lang="en-GB" sz="1300"/>
              <a:t>“Refer a friend” discount scheme</a:t>
            </a:r>
          </a:p>
          <a:p>
            <a:pPr>
              <a:lnSpc>
                <a:spcPct val="90000"/>
              </a:lnSpc>
            </a:pPr>
            <a:r>
              <a:rPr lang="en-GB" sz="1300"/>
              <a:t>B2B outreach to schools and green businesses</a:t>
            </a:r>
          </a:p>
          <a:p>
            <a:pPr>
              <a:lnSpc>
                <a:spcPct val="90000"/>
              </a:lnSpc>
            </a:pPr>
            <a:r>
              <a:rPr lang="en-GB" sz="1300"/>
              <a:t>Accredited eco-badge for all marketing materials</a:t>
            </a:r>
          </a:p>
          <a:p>
            <a:pPr>
              <a:lnSpc>
                <a:spcPct val="90000"/>
              </a:lnSpc>
            </a:pPr>
            <a:endParaRPr lang="en-GB" sz="1300"/>
          </a:p>
          <a:p>
            <a:pPr marL="0" indent="0">
              <a:lnSpc>
                <a:spcPct val="90000"/>
              </a:lnSpc>
              <a:buNone/>
            </a:pPr>
            <a:r>
              <a:rPr lang="en-GB" sz="1300"/>
              <a:t>“ We focus on trusted local channels first, then build reputation through proof of our environmental standards.” </a:t>
            </a:r>
          </a:p>
        </p:txBody>
      </p:sp>
      <p:pic>
        <p:nvPicPr>
          <p:cNvPr id="5" name="Picture 4" descr="Financial profit graph">
            <a:extLst>
              <a:ext uri="{FF2B5EF4-FFF2-40B4-BE49-F238E27FC236}">
                <a16:creationId xmlns:a16="http://schemas.microsoft.com/office/drawing/2014/main" id="{D73FE7F1-E333-A80D-159F-69A581DBDA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22" r="26744" b="-1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1" name="Isosceles Triangle 90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4273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8772A76-51B5-A5F8-338D-93C94227CA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              Financial Overview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F552B51A-094C-6597-FE12-FCE20C491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/>
              <a:t>Start-up costs:£5000</a:t>
            </a:r>
          </a:p>
          <a:p>
            <a:pPr marL="0" indent="0">
              <a:buNone/>
            </a:pPr>
            <a:r>
              <a:rPr lang="en-GB"/>
              <a:t>Equipment, stock, insurance, licensing 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Projected Revenue </a:t>
            </a:r>
          </a:p>
          <a:p>
            <a:r>
              <a:rPr lang="en-GB"/>
              <a:t> Year 1: £28,500</a:t>
            </a:r>
          </a:p>
          <a:p>
            <a:r>
              <a:rPr lang="en-GB"/>
              <a:t>Year 2: £52,000</a:t>
            </a:r>
          </a:p>
          <a:p>
            <a:r>
              <a:rPr lang="en-GB"/>
              <a:t>Year 3: £79,000</a:t>
            </a:r>
          </a:p>
          <a:p>
            <a:pPr marL="0" indent="0">
              <a:buNone/>
            </a:pPr>
            <a:r>
              <a:rPr lang="en-GB"/>
              <a:t>Break-even: Month 5 </a:t>
            </a:r>
          </a:p>
          <a:p>
            <a:pPr marL="0" indent="0">
              <a:buNone/>
            </a:pPr>
            <a:r>
              <a:rPr lang="en-GB"/>
              <a:t>“ Low start-up costs and steady local demand mean we reach break-even quickly, with clear room to expand.”</a:t>
            </a:r>
          </a:p>
        </p:txBody>
      </p:sp>
    </p:spTree>
    <p:extLst>
      <p:ext uri="{BB962C8B-B14F-4D97-AF65-F5344CB8AC3E}">
        <p14:creationId xmlns:p14="http://schemas.microsoft.com/office/powerpoint/2010/main" val="21850880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27A758-75E8-4BDE-D2B1-FDC8299A0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                   Future Goals</a:t>
            </a:r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2F1062A-014D-7A62-9BD6-46FBA231BC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8490995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E00C0CB-4554-50B2-59C0-27C7F3FA2CEC}"/>
              </a:ext>
            </a:extLst>
          </p:cNvPr>
          <p:cNvSpPr txBox="1"/>
          <p:nvPr/>
        </p:nvSpPr>
        <p:spPr>
          <a:xfrm>
            <a:off x="702734" y="5629423"/>
            <a:ext cx="85767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“We’re growing step-by-step, always keeping sustainability at the centre of every decision.”</a:t>
            </a:r>
          </a:p>
        </p:txBody>
      </p:sp>
      <p:pic>
        <p:nvPicPr>
          <p:cNvPr id="7" name="Picture 6" descr="Businesswomen celebrating in office">
            <a:extLst>
              <a:ext uri="{FF2B5EF4-FFF2-40B4-BE49-F238E27FC236}">
                <a16:creationId xmlns:a16="http://schemas.microsoft.com/office/drawing/2014/main" id="{EE372B95-30E5-EFA3-C3A7-E493DBD2EB0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0199" y="1948543"/>
            <a:ext cx="2700867" cy="1480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0513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267EEE4-6354-4F1C-9484-951F0EB92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6" y="0"/>
            <a:ext cx="121856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28AAB1-505F-C1D6-6876-4C9B653AA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768" y="609600"/>
            <a:ext cx="5498361" cy="1320800"/>
          </a:xfrm>
        </p:spPr>
        <p:txBody>
          <a:bodyPr anchor="ctr">
            <a:normAutofit/>
          </a:bodyPr>
          <a:lstStyle/>
          <a:p>
            <a:r>
              <a:rPr lang="en-GB"/>
              <a:t>                Next steps &amp; Q&amp;A </a:t>
            </a:r>
            <a:endParaRPr lang="en-GB" dirty="0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0E5A83F9-E6B8-40BD-9C0D-9A6F15650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rgbClr val="A6381C">
              <a:alpha val="85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55A63B-B056-9827-B841-CC7EBB9A72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770" y="2160589"/>
            <a:ext cx="5549732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Finalise insurance &amp; supplier contracts </a:t>
            </a:r>
          </a:p>
          <a:p>
            <a:pPr marL="0" indent="0">
              <a:buNone/>
            </a:pPr>
            <a:r>
              <a:rPr lang="en-GB" dirty="0"/>
              <a:t>Launch a local marketing campaign </a:t>
            </a:r>
          </a:p>
          <a:p>
            <a:pPr marL="0" indent="0">
              <a:buNone/>
            </a:pPr>
            <a:r>
              <a:rPr lang="en-GB" dirty="0"/>
              <a:t>Begin taking bookings: August 2026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Thank you for listening!</a:t>
            </a:r>
          </a:p>
        </p:txBody>
      </p:sp>
      <p:pic>
        <p:nvPicPr>
          <p:cNvPr id="8" name="Picture 7" descr="Question mark against red wall">
            <a:extLst>
              <a:ext uri="{FF2B5EF4-FFF2-40B4-BE49-F238E27FC236}">
                <a16:creationId xmlns:a16="http://schemas.microsoft.com/office/drawing/2014/main" id="{D28C7573-CC23-BBE9-C21E-9230D834F8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90" r="2" b="2"/>
          <a:stretch>
            <a:fillRect/>
          </a:stretch>
        </p:blipFill>
        <p:spPr>
          <a:xfrm>
            <a:off x="7531482" y="10"/>
            <a:ext cx="4657341" cy="344841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BB7E03E-B470-3A24-92B0-EDDF495E398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" r="23568"/>
          <a:stretch>
            <a:fillRect/>
          </a:stretch>
        </p:blipFill>
        <p:spPr>
          <a:xfrm>
            <a:off x="7528308" y="3437472"/>
            <a:ext cx="4657341" cy="3428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896856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9664</TotalTime>
  <Words>672</Words>
  <Application>Microsoft Office PowerPoint</Application>
  <PresentationFormat>Widescreen</PresentationFormat>
  <Paragraphs>105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Trebuchet MS</vt:lpstr>
      <vt:lpstr>Wingdings 3</vt:lpstr>
      <vt:lpstr>Facet</vt:lpstr>
      <vt:lpstr>  Jacqueline Brown  </vt:lpstr>
      <vt:lpstr>PowerPoint Presentation</vt:lpstr>
      <vt:lpstr>EcoLeaf Co. </vt:lpstr>
      <vt:lpstr>                                                           </vt:lpstr>
      <vt:lpstr>Market Opportunity </vt:lpstr>
      <vt:lpstr>Competitor Analysis </vt:lpstr>
      <vt:lpstr>     Our services &amp; Eco standards </vt:lpstr>
      <vt:lpstr>      Operations and management </vt:lpstr>
      <vt:lpstr>        Marketing &amp; Lauch Plan </vt:lpstr>
      <vt:lpstr>              Financial Overview</vt:lpstr>
      <vt:lpstr>                   Future Goals</vt:lpstr>
      <vt:lpstr>                Next steps &amp; Q&amp;A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Jacqueline Sewo</dc:creator>
  <cp:lastModifiedBy>Jacqueline Sewo</cp:lastModifiedBy>
  <cp:revision>2</cp:revision>
  <dcterms:created xsi:type="dcterms:W3CDTF">2026-07-02T10:20:41Z</dcterms:created>
  <dcterms:modified xsi:type="dcterms:W3CDTF">2026-07-11T13:57:54Z</dcterms:modified>
</cp:coreProperties>
</file>