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diagrams/data27.xml" ContentType="application/vnd.openxmlformats-officedocument.drawingml.diagramData+xml"/>
  <Override PartName="/ppt/diagrams/layout27.xml" ContentType="application/vnd.openxmlformats-officedocument.drawingml.diagramLayout+xml"/>
  <Override PartName="/ppt/diagrams/quickStyle27.xml" ContentType="application/vnd.openxmlformats-officedocument.drawingml.diagramStyle+xml"/>
  <Override PartName="/ppt/diagrams/colors27.xml" ContentType="application/vnd.openxmlformats-officedocument.drawingml.diagramColors+xml"/>
  <Override PartName="/ppt/diagrams/drawing27.xml" ContentType="application/vnd.ms-office.drawingml.diagramDrawing+xml"/>
  <Override PartName="/ppt/diagrams/data28.xml" ContentType="application/vnd.openxmlformats-officedocument.drawingml.diagramData+xml"/>
  <Override PartName="/ppt/diagrams/layout28.xml" ContentType="application/vnd.openxmlformats-officedocument.drawingml.diagramLayout+xml"/>
  <Override PartName="/ppt/diagrams/quickStyle28.xml" ContentType="application/vnd.openxmlformats-officedocument.drawingml.diagramStyle+xml"/>
  <Override PartName="/ppt/diagrams/colors28.xml" ContentType="application/vnd.openxmlformats-officedocument.drawingml.diagramColors+xml"/>
  <Override PartName="/ppt/diagrams/drawing28.xml" ContentType="application/vnd.ms-office.drawingml.diagramDrawing+xml"/>
  <Override PartName="/ppt/diagrams/data29.xml" ContentType="application/vnd.openxmlformats-officedocument.drawingml.diagramData+xml"/>
  <Override PartName="/ppt/diagrams/layout29.xml" ContentType="application/vnd.openxmlformats-officedocument.drawingml.diagramLayout+xml"/>
  <Override PartName="/ppt/diagrams/quickStyle29.xml" ContentType="application/vnd.openxmlformats-officedocument.drawingml.diagramStyle+xml"/>
  <Override PartName="/ppt/diagrams/colors29.xml" ContentType="application/vnd.openxmlformats-officedocument.drawingml.diagramColors+xml"/>
  <Override PartName="/ppt/diagrams/drawing29.xml" ContentType="application/vnd.ms-office.drawingml.diagramDrawing+xml"/>
  <Override PartName="/ppt/diagrams/data30.xml" ContentType="application/vnd.openxmlformats-officedocument.drawingml.diagramData+xml"/>
  <Override PartName="/ppt/diagrams/layout30.xml" ContentType="application/vnd.openxmlformats-officedocument.drawingml.diagramLayout+xml"/>
  <Override PartName="/ppt/diagrams/quickStyle30.xml" ContentType="application/vnd.openxmlformats-officedocument.drawingml.diagramStyle+xml"/>
  <Override PartName="/ppt/diagrams/colors30.xml" ContentType="application/vnd.openxmlformats-officedocument.drawingml.diagramColors+xml"/>
  <Override PartName="/ppt/diagrams/drawing30.xml" ContentType="application/vnd.ms-office.drawingml.diagramDrawing+xml"/>
  <Override PartName="/ppt/diagrams/data31.xml" ContentType="application/vnd.openxmlformats-officedocument.drawingml.diagramData+xml"/>
  <Override PartName="/ppt/diagrams/layout31.xml" ContentType="application/vnd.openxmlformats-officedocument.drawingml.diagramLayout+xml"/>
  <Override PartName="/ppt/diagrams/quickStyle31.xml" ContentType="application/vnd.openxmlformats-officedocument.drawingml.diagramStyle+xml"/>
  <Override PartName="/ppt/diagrams/colors31.xml" ContentType="application/vnd.openxmlformats-officedocument.drawingml.diagramColors+xml"/>
  <Override PartName="/ppt/diagrams/drawing3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8" r:id="rId1"/>
  </p:sldMasterIdLst>
  <p:sldIdLst>
    <p:sldId id="256" r:id="rId2"/>
    <p:sldId id="257" r:id="rId3"/>
    <p:sldId id="304" r:id="rId4"/>
    <p:sldId id="258" r:id="rId5"/>
    <p:sldId id="259" r:id="rId6"/>
    <p:sldId id="302" r:id="rId7"/>
    <p:sldId id="261" r:id="rId8"/>
    <p:sldId id="262" r:id="rId9"/>
    <p:sldId id="263" r:id="rId10"/>
    <p:sldId id="264" r:id="rId11"/>
    <p:sldId id="265" r:id="rId12"/>
    <p:sldId id="266" r:id="rId13"/>
    <p:sldId id="267" r:id="rId14"/>
    <p:sldId id="279" r:id="rId15"/>
    <p:sldId id="280" r:id="rId16"/>
    <p:sldId id="281" r:id="rId17"/>
    <p:sldId id="282" r:id="rId18"/>
    <p:sldId id="306" r:id="rId19"/>
    <p:sldId id="283" r:id="rId20"/>
    <p:sldId id="268" r:id="rId21"/>
    <p:sldId id="295" r:id="rId22"/>
    <p:sldId id="296" r:id="rId23"/>
    <p:sldId id="297" r:id="rId24"/>
    <p:sldId id="298" r:id="rId25"/>
    <p:sldId id="299" r:id="rId26"/>
    <p:sldId id="300" r:id="rId27"/>
    <p:sldId id="301" r:id="rId28"/>
    <p:sldId id="303" r:id="rId29"/>
    <p:sldId id="305" r:id="rId30"/>
    <p:sldId id="285" r:id="rId31"/>
    <p:sldId id="269" r:id="rId32"/>
    <p:sldId id="270" r:id="rId33"/>
    <p:sldId id="271" r:id="rId34"/>
    <p:sldId id="272" r:id="rId35"/>
    <p:sldId id="273" r:id="rId36"/>
    <p:sldId id="274" r:id="rId37"/>
    <p:sldId id="275" r:id="rId38"/>
    <p:sldId id="276" r:id="rId39"/>
    <p:sldId id="277" r:id="rId40"/>
    <p:sldId id="284" r:id="rId41"/>
    <p:sldId id="286" r:id="rId42"/>
    <p:sldId id="287" r:id="rId43"/>
    <p:sldId id="288" r:id="rId44"/>
    <p:sldId id="289" r:id="rId45"/>
    <p:sldId id="290" r:id="rId46"/>
    <p:sldId id="291" r:id="rId47"/>
    <p:sldId id="292" r:id="rId48"/>
    <p:sldId id="293" r:id="rId49"/>
    <p:sldId id="278" r:id="rId50"/>
    <p:sldId id="294" r:id="rId5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69B31A6-C365-B850-6C6B-D1BFAEDDB7CB}" v="69" dt="2025-12-10T14:42:44.67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microsoft.com/office/2015/10/relationships/revisionInfo" Target="revisionInfo.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diagrams/_rels/data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ata7.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ata9.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ata19.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31.svg"/><Relationship Id="rId5" Type="http://schemas.openxmlformats.org/officeDocument/2006/relationships/image" Target="../media/image30.png"/><Relationship Id="rId4" Type="http://schemas.openxmlformats.org/officeDocument/2006/relationships/image" Target="../media/image29.svg"/></Relationships>
</file>

<file path=ppt/diagrams/_rels/drawing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rawing7.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rawing9.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rawing19.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31.svg"/><Relationship Id="rId5" Type="http://schemas.openxmlformats.org/officeDocument/2006/relationships/image" Target="../media/image30.png"/><Relationship Id="rId4" Type="http://schemas.openxmlformats.org/officeDocument/2006/relationships/image" Target="../media/image29.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8090F9A-4ACC-4DBE-B1AB-744F0634F83F}" type="doc">
      <dgm:prSet loTypeId="urn:microsoft.com/office/officeart/2016/7/layout/VerticalDownArrowProcess" loCatId="process" qsTypeId="urn:microsoft.com/office/officeart/2005/8/quickstyle/simple1" qsCatId="simple" csTypeId="urn:microsoft.com/office/officeart/2005/8/colors/colorful1" csCatId="colorful"/>
      <dgm:spPr/>
      <dgm:t>
        <a:bodyPr/>
        <a:lstStyle/>
        <a:p>
          <a:endParaRPr lang="en-US"/>
        </a:p>
      </dgm:t>
    </dgm:pt>
    <dgm:pt modelId="{A5881D96-495A-4F31-B544-AA49570AAA0F}">
      <dgm:prSet/>
      <dgm:spPr/>
      <dgm:t>
        <a:bodyPr/>
        <a:lstStyle/>
        <a:p>
          <a:r>
            <a:rPr lang="en-US"/>
            <a:t>Aim</a:t>
          </a:r>
        </a:p>
      </dgm:t>
    </dgm:pt>
    <dgm:pt modelId="{8D2CD1E6-84C3-4939-81C7-62A4920A5A2A}" type="parTrans" cxnId="{1D0BB9E3-DCAA-4E5A-9CF7-89B6E93DCBE9}">
      <dgm:prSet/>
      <dgm:spPr/>
      <dgm:t>
        <a:bodyPr/>
        <a:lstStyle/>
        <a:p>
          <a:endParaRPr lang="en-US"/>
        </a:p>
      </dgm:t>
    </dgm:pt>
    <dgm:pt modelId="{56F189F8-1293-4229-80F2-E9B304F240C9}" type="sibTrans" cxnId="{1D0BB9E3-DCAA-4E5A-9CF7-89B6E93DCBE9}">
      <dgm:prSet/>
      <dgm:spPr/>
      <dgm:t>
        <a:bodyPr/>
        <a:lstStyle/>
        <a:p>
          <a:endParaRPr lang="en-US"/>
        </a:p>
      </dgm:t>
    </dgm:pt>
    <dgm:pt modelId="{DC40D6CA-2254-486B-AB1B-F0DC857ACFE7}">
      <dgm:prSet/>
      <dgm:spPr/>
      <dgm:t>
        <a:bodyPr/>
        <a:lstStyle/>
        <a:p>
          <a:r>
            <a:rPr lang="en-US"/>
            <a:t>Aim: To introduce the concepts of personality, attitudes and morality in respect of human psychology.</a:t>
          </a:r>
        </a:p>
      </dgm:t>
    </dgm:pt>
    <dgm:pt modelId="{9A8B0C5C-86AE-4F78-9605-6CAA2F43F937}" type="parTrans" cxnId="{AE4B484E-1A8B-42C7-83DC-A108A5A13243}">
      <dgm:prSet/>
      <dgm:spPr/>
      <dgm:t>
        <a:bodyPr/>
        <a:lstStyle/>
        <a:p>
          <a:endParaRPr lang="en-US"/>
        </a:p>
      </dgm:t>
    </dgm:pt>
    <dgm:pt modelId="{EFFD1DF5-ECB9-4603-BF50-DD5FD212A865}" type="sibTrans" cxnId="{AE4B484E-1A8B-42C7-83DC-A108A5A13243}">
      <dgm:prSet/>
      <dgm:spPr/>
      <dgm:t>
        <a:bodyPr/>
        <a:lstStyle/>
        <a:p>
          <a:endParaRPr lang="en-US"/>
        </a:p>
      </dgm:t>
    </dgm:pt>
    <dgm:pt modelId="{3FA9923D-90CE-4EDD-9B3D-0C8AE122C5B5}">
      <dgm:prSet/>
      <dgm:spPr/>
      <dgm:t>
        <a:bodyPr/>
        <a:lstStyle/>
        <a:p>
          <a:r>
            <a:rPr lang="en-US"/>
            <a:t>Define</a:t>
          </a:r>
        </a:p>
      </dgm:t>
    </dgm:pt>
    <dgm:pt modelId="{CC10DC18-C8C7-493C-B937-D592865AF883}" type="parTrans" cxnId="{B23A86C8-0D7E-4C84-97F6-0BC4C4724158}">
      <dgm:prSet/>
      <dgm:spPr/>
      <dgm:t>
        <a:bodyPr/>
        <a:lstStyle/>
        <a:p>
          <a:endParaRPr lang="en-US"/>
        </a:p>
      </dgm:t>
    </dgm:pt>
    <dgm:pt modelId="{208D413F-03C0-4111-AD9E-41189EE6F0B9}" type="sibTrans" cxnId="{B23A86C8-0D7E-4C84-97F6-0BC4C4724158}">
      <dgm:prSet/>
      <dgm:spPr/>
      <dgm:t>
        <a:bodyPr/>
        <a:lstStyle/>
        <a:p>
          <a:endParaRPr lang="en-US"/>
        </a:p>
      </dgm:t>
    </dgm:pt>
    <dgm:pt modelId="{E0B7DC60-3D52-4672-B219-75DDE2A4CCC5}">
      <dgm:prSet/>
      <dgm:spPr/>
      <dgm:t>
        <a:bodyPr/>
        <a:lstStyle/>
        <a:p>
          <a:r>
            <a:rPr lang="en-US"/>
            <a:t>Define personality.</a:t>
          </a:r>
        </a:p>
      </dgm:t>
    </dgm:pt>
    <dgm:pt modelId="{B18A0B65-D2A2-4893-83DD-FDC851BA795D}" type="parTrans" cxnId="{B673AE3B-0DFE-445D-BEA6-B3AD527A1B4B}">
      <dgm:prSet/>
      <dgm:spPr/>
      <dgm:t>
        <a:bodyPr/>
        <a:lstStyle/>
        <a:p>
          <a:endParaRPr lang="en-US"/>
        </a:p>
      </dgm:t>
    </dgm:pt>
    <dgm:pt modelId="{3CEB4001-54B1-4184-BB75-433EB7F065E1}" type="sibTrans" cxnId="{B673AE3B-0DFE-445D-BEA6-B3AD527A1B4B}">
      <dgm:prSet/>
      <dgm:spPr/>
      <dgm:t>
        <a:bodyPr/>
        <a:lstStyle/>
        <a:p>
          <a:endParaRPr lang="en-US"/>
        </a:p>
      </dgm:t>
    </dgm:pt>
    <dgm:pt modelId="{55D18E1B-042D-4385-A1FC-CF52D6252AA9}">
      <dgm:prSet/>
      <dgm:spPr/>
      <dgm:t>
        <a:bodyPr/>
        <a:lstStyle/>
        <a:p>
          <a:r>
            <a:rPr lang="en-US"/>
            <a:t>Define</a:t>
          </a:r>
        </a:p>
      </dgm:t>
    </dgm:pt>
    <dgm:pt modelId="{338035A5-B0DD-4048-92AD-7334B7CBD5ED}" type="parTrans" cxnId="{336D214E-4B0A-44E1-86DC-A1CCF5F5F380}">
      <dgm:prSet/>
      <dgm:spPr/>
      <dgm:t>
        <a:bodyPr/>
        <a:lstStyle/>
        <a:p>
          <a:endParaRPr lang="en-US"/>
        </a:p>
      </dgm:t>
    </dgm:pt>
    <dgm:pt modelId="{FD5EDC2A-A7BD-42B3-B205-CFA1BB9BF5BA}" type="sibTrans" cxnId="{336D214E-4B0A-44E1-86DC-A1CCF5F5F380}">
      <dgm:prSet/>
      <dgm:spPr/>
      <dgm:t>
        <a:bodyPr/>
        <a:lstStyle/>
        <a:p>
          <a:endParaRPr lang="en-US"/>
        </a:p>
      </dgm:t>
    </dgm:pt>
    <dgm:pt modelId="{ACF64671-3101-46D1-9974-FCBBE914BCD2}">
      <dgm:prSet/>
      <dgm:spPr/>
      <dgm:t>
        <a:bodyPr/>
        <a:lstStyle/>
        <a:p>
          <a:r>
            <a:rPr lang="en-US"/>
            <a:t>Define attitudes.</a:t>
          </a:r>
        </a:p>
      </dgm:t>
    </dgm:pt>
    <dgm:pt modelId="{0EB220C4-C647-42B5-B46D-2E16EA4E1EBB}" type="parTrans" cxnId="{3D07D679-8CF1-4B52-8D48-BC2BA9F33810}">
      <dgm:prSet/>
      <dgm:spPr/>
      <dgm:t>
        <a:bodyPr/>
        <a:lstStyle/>
        <a:p>
          <a:endParaRPr lang="en-US"/>
        </a:p>
      </dgm:t>
    </dgm:pt>
    <dgm:pt modelId="{B44B7305-6F37-4530-AD54-2AA92514EE6F}" type="sibTrans" cxnId="{3D07D679-8CF1-4B52-8D48-BC2BA9F33810}">
      <dgm:prSet/>
      <dgm:spPr/>
      <dgm:t>
        <a:bodyPr/>
        <a:lstStyle/>
        <a:p>
          <a:endParaRPr lang="en-US"/>
        </a:p>
      </dgm:t>
    </dgm:pt>
    <dgm:pt modelId="{7CB7A8B0-F5C2-4E60-95FF-0924D84561B1}">
      <dgm:prSet/>
      <dgm:spPr/>
      <dgm:t>
        <a:bodyPr/>
        <a:lstStyle/>
        <a:p>
          <a:r>
            <a:rPr lang="en-US"/>
            <a:t>Discuss</a:t>
          </a:r>
        </a:p>
      </dgm:t>
    </dgm:pt>
    <dgm:pt modelId="{9F131D88-E406-486B-95D1-B77E506868F2}" type="parTrans" cxnId="{1C2A0450-E51C-4871-A5D6-23391F5DFF5F}">
      <dgm:prSet/>
      <dgm:spPr/>
      <dgm:t>
        <a:bodyPr/>
        <a:lstStyle/>
        <a:p>
          <a:endParaRPr lang="en-US"/>
        </a:p>
      </dgm:t>
    </dgm:pt>
    <dgm:pt modelId="{ACC86FE1-A5EC-43FF-B954-1AD4909ABDF1}" type="sibTrans" cxnId="{1C2A0450-E51C-4871-A5D6-23391F5DFF5F}">
      <dgm:prSet/>
      <dgm:spPr/>
      <dgm:t>
        <a:bodyPr/>
        <a:lstStyle/>
        <a:p>
          <a:endParaRPr lang="en-US"/>
        </a:p>
      </dgm:t>
    </dgm:pt>
    <dgm:pt modelId="{57C49BE3-8711-4108-96BB-6F37B89413A5}">
      <dgm:prSet/>
      <dgm:spPr/>
      <dgm:t>
        <a:bodyPr/>
        <a:lstStyle/>
        <a:p>
          <a:r>
            <a:rPr lang="en-US"/>
            <a:t>Discuss the development and maintenance of personality.</a:t>
          </a:r>
        </a:p>
      </dgm:t>
    </dgm:pt>
    <dgm:pt modelId="{A02E7760-DD76-4E04-BFED-E6D8BFA19D3E}" type="parTrans" cxnId="{7C032D79-C816-4AC8-8D58-9B79EB8D38AA}">
      <dgm:prSet/>
      <dgm:spPr/>
      <dgm:t>
        <a:bodyPr/>
        <a:lstStyle/>
        <a:p>
          <a:endParaRPr lang="en-US"/>
        </a:p>
      </dgm:t>
    </dgm:pt>
    <dgm:pt modelId="{9EBD83E2-8C18-4271-B216-869C6B136C07}" type="sibTrans" cxnId="{7C032D79-C816-4AC8-8D58-9B79EB8D38AA}">
      <dgm:prSet/>
      <dgm:spPr/>
      <dgm:t>
        <a:bodyPr/>
        <a:lstStyle/>
        <a:p>
          <a:endParaRPr lang="en-US"/>
        </a:p>
      </dgm:t>
    </dgm:pt>
    <dgm:pt modelId="{53CBAF7D-0340-4195-99B9-51B093B7E1B9}">
      <dgm:prSet/>
      <dgm:spPr/>
      <dgm:t>
        <a:bodyPr/>
        <a:lstStyle/>
        <a:p>
          <a:r>
            <a:rPr lang="en-US"/>
            <a:t>Discuss</a:t>
          </a:r>
        </a:p>
      </dgm:t>
    </dgm:pt>
    <dgm:pt modelId="{0E0F5C37-87E0-40F9-A95F-312CF8D3C302}" type="parTrans" cxnId="{27F4CE20-F1C2-4B02-AF89-E169DC53CF40}">
      <dgm:prSet/>
      <dgm:spPr/>
      <dgm:t>
        <a:bodyPr/>
        <a:lstStyle/>
        <a:p>
          <a:endParaRPr lang="en-US"/>
        </a:p>
      </dgm:t>
    </dgm:pt>
    <dgm:pt modelId="{E7283237-9AF5-419D-9CF8-15B36AF2F1DF}" type="sibTrans" cxnId="{27F4CE20-F1C2-4B02-AF89-E169DC53CF40}">
      <dgm:prSet/>
      <dgm:spPr/>
      <dgm:t>
        <a:bodyPr/>
        <a:lstStyle/>
        <a:p>
          <a:endParaRPr lang="en-US"/>
        </a:p>
      </dgm:t>
    </dgm:pt>
    <dgm:pt modelId="{FBFA12DC-EC2B-4F18-A5A2-AE5E05D66FF9}">
      <dgm:prSet/>
      <dgm:spPr/>
      <dgm:t>
        <a:bodyPr/>
        <a:lstStyle/>
        <a:p>
          <a:r>
            <a:rPr lang="en-US"/>
            <a:t>Discuss relevant models of personality.</a:t>
          </a:r>
        </a:p>
      </dgm:t>
    </dgm:pt>
    <dgm:pt modelId="{8071AA0E-097D-4838-B2FD-5F64082D1540}" type="parTrans" cxnId="{4368FC5C-34E6-4D77-AB89-09CB1D07194E}">
      <dgm:prSet/>
      <dgm:spPr/>
      <dgm:t>
        <a:bodyPr/>
        <a:lstStyle/>
        <a:p>
          <a:endParaRPr lang="en-US"/>
        </a:p>
      </dgm:t>
    </dgm:pt>
    <dgm:pt modelId="{974E6A77-C924-476E-8E18-3E91ADE943DE}" type="sibTrans" cxnId="{4368FC5C-34E6-4D77-AB89-09CB1D07194E}">
      <dgm:prSet/>
      <dgm:spPr/>
      <dgm:t>
        <a:bodyPr/>
        <a:lstStyle/>
        <a:p>
          <a:endParaRPr lang="en-US"/>
        </a:p>
      </dgm:t>
    </dgm:pt>
    <dgm:pt modelId="{09F44D4F-C2BB-4DED-B143-77ABB39A3634}">
      <dgm:prSet/>
      <dgm:spPr/>
      <dgm:t>
        <a:bodyPr/>
        <a:lstStyle/>
        <a:p>
          <a:r>
            <a:rPr lang="en-US"/>
            <a:t>Explain</a:t>
          </a:r>
        </a:p>
      </dgm:t>
    </dgm:pt>
    <dgm:pt modelId="{8BF26001-2BFD-4223-BB24-A66B7C3C07F7}" type="parTrans" cxnId="{BCEDFBFB-D2BF-4C64-8C97-702E4E33D601}">
      <dgm:prSet/>
      <dgm:spPr/>
      <dgm:t>
        <a:bodyPr/>
        <a:lstStyle/>
        <a:p>
          <a:endParaRPr lang="en-US"/>
        </a:p>
      </dgm:t>
    </dgm:pt>
    <dgm:pt modelId="{7BF2A410-B17B-4D46-BDAF-2BE5B82ADAED}" type="sibTrans" cxnId="{BCEDFBFB-D2BF-4C64-8C97-702E4E33D601}">
      <dgm:prSet/>
      <dgm:spPr/>
      <dgm:t>
        <a:bodyPr/>
        <a:lstStyle/>
        <a:p>
          <a:endParaRPr lang="en-US"/>
        </a:p>
      </dgm:t>
    </dgm:pt>
    <dgm:pt modelId="{E78E99E8-8189-424D-B526-124FC3445DEC}">
      <dgm:prSet/>
      <dgm:spPr/>
      <dgm:t>
        <a:bodyPr/>
        <a:lstStyle/>
        <a:p>
          <a:r>
            <a:rPr lang="en-US"/>
            <a:t>Explain the case of Phineas Gage.</a:t>
          </a:r>
        </a:p>
      </dgm:t>
    </dgm:pt>
    <dgm:pt modelId="{CF079BCD-C409-4CE1-91CC-7B8888321A2A}" type="parTrans" cxnId="{8AEE0DC0-0CCF-4716-9D4E-AFAF60780048}">
      <dgm:prSet/>
      <dgm:spPr/>
      <dgm:t>
        <a:bodyPr/>
        <a:lstStyle/>
        <a:p>
          <a:endParaRPr lang="en-US"/>
        </a:p>
      </dgm:t>
    </dgm:pt>
    <dgm:pt modelId="{10D257FD-A05B-4D78-8A84-4D595539F750}" type="sibTrans" cxnId="{8AEE0DC0-0CCF-4716-9D4E-AFAF60780048}">
      <dgm:prSet/>
      <dgm:spPr/>
      <dgm:t>
        <a:bodyPr/>
        <a:lstStyle/>
        <a:p>
          <a:endParaRPr lang="en-US"/>
        </a:p>
      </dgm:t>
    </dgm:pt>
    <dgm:pt modelId="{1BBD31C2-6A79-44F8-8642-1AE2F15C670B}">
      <dgm:prSet/>
      <dgm:spPr/>
      <dgm:t>
        <a:bodyPr/>
        <a:lstStyle/>
        <a:p>
          <a:r>
            <a:rPr lang="en-US"/>
            <a:t>Explain</a:t>
          </a:r>
        </a:p>
      </dgm:t>
    </dgm:pt>
    <dgm:pt modelId="{0148FDEA-A32F-416A-9DDF-9D25E2421DAC}" type="parTrans" cxnId="{200695DA-1EF2-4ED1-A78E-CCEFA78E5EF1}">
      <dgm:prSet/>
      <dgm:spPr/>
      <dgm:t>
        <a:bodyPr/>
        <a:lstStyle/>
        <a:p>
          <a:endParaRPr lang="en-US"/>
        </a:p>
      </dgm:t>
    </dgm:pt>
    <dgm:pt modelId="{66772A26-6F34-4708-B021-974F67B9BD42}" type="sibTrans" cxnId="{200695DA-1EF2-4ED1-A78E-CCEFA78E5EF1}">
      <dgm:prSet/>
      <dgm:spPr/>
      <dgm:t>
        <a:bodyPr/>
        <a:lstStyle/>
        <a:p>
          <a:endParaRPr lang="en-US"/>
        </a:p>
      </dgm:t>
    </dgm:pt>
    <dgm:pt modelId="{59E817ED-9F90-4ED9-892D-C787D306754D}">
      <dgm:prSet/>
      <dgm:spPr/>
      <dgm:t>
        <a:bodyPr/>
        <a:lstStyle/>
        <a:p>
          <a:r>
            <a:rPr lang="en-US"/>
            <a:t>Explain Kohlberg's theory of moral development.</a:t>
          </a:r>
        </a:p>
      </dgm:t>
    </dgm:pt>
    <dgm:pt modelId="{8F4C82C1-F566-4DB7-9340-314DB8697D3F}" type="parTrans" cxnId="{899384B9-B82F-438C-A382-71588604FDE4}">
      <dgm:prSet/>
      <dgm:spPr/>
      <dgm:t>
        <a:bodyPr/>
        <a:lstStyle/>
        <a:p>
          <a:endParaRPr lang="en-US"/>
        </a:p>
      </dgm:t>
    </dgm:pt>
    <dgm:pt modelId="{D2AC458F-8496-4D75-97BB-55B2EB3312F8}" type="sibTrans" cxnId="{899384B9-B82F-438C-A382-71588604FDE4}">
      <dgm:prSet/>
      <dgm:spPr/>
      <dgm:t>
        <a:bodyPr/>
        <a:lstStyle/>
        <a:p>
          <a:endParaRPr lang="en-US"/>
        </a:p>
      </dgm:t>
    </dgm:pt>
    <dgm:pt modelId="{72E435B8-99B1-4745-98AE-F7F819999AA1}" type="pres">
      <dgm:prSet presAssocID="{B8090F9A-4ACC-4DBE-B1AB-744F0634F83F}" presName="Name0" presStyleCnt="0">
        <dgm:presLayoutVars>
          <dgm:dir/>
          <dgm:animLvl val="lvl"/>
          <dgm:resizeHandles val="exact"/>
        </dgm:presLayoutVars>
      </dgm:prSet>
      <dgm:spPr/>
    </dgm:pt>
    <dgm:pt modelId="{A2B56A24-D6FE-48AC-AE38-EB3671B3372D}" type="pres">
      <dgm:prSet presAssocID="{1BBD31C2-6A79-44F8-8642-1AE2F15C670B}" presName="boxAndChildren" presStyleCnt="0"/>
      <dgm:spPr/>
    </dgm:pt>
    <dgm:pt modelId="{CFD4D253-8D73-484E-8D73-0AE0401085C4}" type="pres">
      <dgm:prSet presAssocID="{1BBD31C2-6A79-44F8-8642-1AE2F15C670B}" presName="parentTextBox" presStyleLbl="alignNode1" presStyleIdx="0" presStyleCnt="7"/>
      <dgm:spPr/>
    </dgm:pt>
    <dgm:pt modelId="{FA89D11C-0349-4381-A375-DF336900BE63}" type="pres">
      <dgm:prSet presAssocID="{1BBD31C2-6A79-44F8-8642-1AE2F15C670B}" presName="descendantBox" presStyleLbl="bgAccFollowNode1" presStyleIdx="0" presStyleCnt="7"/>
      <dgm:spPr/>
    </dgm:pt>
    <dgm:pt modelId="{6F2BBD6D-C896-4EA2-8FCE-B121D2C9EA1D}" type="pres">
      <dgm:prSet presAssocID="{7BF2A410-B17B-4D46-BDAF-2BE5B82ADAED}" presName="sp" presStyleCnt="0"/>
      <dgm:spPr/>
    </dgm:pt>
    <dgm:pt modelId="{12ED41AA-BDCE-4775-893A-93CD256F2885}" type="pres">
      <dgm:prSet presAssocID="{09F44D4F-C2BB-4DED-B143-77ABB39A3634}" presName="arrowAndChildren" presStyleCnt="0"/>
      <dgm:spPr/>
    </dgm:pt>
    <dgm:pt modelId="{20EE0601-E56D-4E2D-9CC8-1CD550E210B4}" type="pres">
      <dgm:prSet presAssocID="{09F44D4F-C2BB-4DED-B143-77ABB39A3634}" presName="parentTextArrow" presStyleLbl="node1" presStyleIdx="0" presStyleCnt="0"/>
      <dgm:spPr/>
    </dgm:pt>
    <dgm:pt modelId="{315600D6-9D36-4D03-A6E0-BBB8AF026E91}" type="pres">
      <dgm:prSet presAssocID="{09F44D4F-C2BB-4DED-B143-77ABB39A3634}" presName="arrow" presStyleLbl="alignNode1" presStyleIdx="1" presStyleCnt="7"/>
      <dgm:spPr/>
    </dgm:pt>
    <dgm:pt modelId="{A87AE2AA-648E-4351-A514-DC53352B5265}" type="pres">
      <dgm:prSet presAssocID="{09F44D4F-C2BB-4DED-B143-77ABB39A3634}" presName="descendantArrow" presStyleLbl="bgAccFollowNode1" presStyleIdx="1" presStyleCnt="7"/>
      <dgm:spPr/>
    </dgm:pt>
    <dgm:pt modelId="{03639686-37FA-4FA3-8C80-27899FC2912E}" type="pres">
      <dgm:prSet presAssocID="{E7283237-9AF5-419D-9CF8-15B36AF2F1DF}" presName="sp" presStyleCnt="0"/>
      <dgm:spPr/>
    </dgm:pt>
    <dgm:pt modelId="{0A95AE1D-8D58-4A66-95BD-D8D3A4456078}" type="pres">
      <dgm:prSet presAssocID="{53CBAF7D-0340-4195-99B9-51B093B7E1B9}" presName="arrowAndChildren" presStyleCnt="0"/>
      <dgm:spPr/>
    </dgm:pt>
    <dgm:pt modelId="{3DF4BC4C-3F48-4733-B13A-C00D699E0AC6}" type="pres">
      <dgm:prSet presAssocID="{53CBAF7D-0340-4195-99B9-51B093B7E1B9}" presName="parentTextArrow" presStyleLbl="node1" presStyleIdx="0" presStyleCnt="0"/>
      <dgm:spPr/>
    </dgm:pt>
    <dgm:pt modelId="{B92B8E51-B8F1-499E-AA3B-5084DDE229CD}" type="pres">
      <dgm:prSet presAssocID="{53CBAF7D-0340-4195-99B9-51B093B7E1B9}" presName="arrow" presStyleLbl="alignNode1" presStyleIdx="2" presStyleCnt="7"/>
      <dgm:spPr/>
    </dgm:pt>
    <dgm:pt modelId="{CAFC4336-1D6C-4BEF-8399-DF32A05B0446}" type="pres">
      <dgm:prSet presAssocID="{53CBAF7D-0340-4195-99B9-51B093B7E1B9}" presName="descendantArrow" presStyleLbl="bgAccFollowNode1" presStyleIdx="2" presStyleCnt="7"/>
      <dgm:spPr/>
    </dgm:pt>
    <dgm:pt modelId="{950EAB19-D753-4DF3-A26A-7C76ED3BA4FB}" type="pres">
      <dgm:prSet presAssocID="{ACC86FE1-A5EC-43FF-B954-1AD4909ABDF1}" presName="sp" presStyleCnt="0"/>
      <dgm:spPr/>
    </dgm:pt>
    <dgm:pt modelId="{DDDE8D90-42EF-4BAB-8A6B-2DC124E39A10}" type="pres">
      <dgm:prSet presAssocID="{7CB7A8B0-F5C2-4E60-95FF-0924D84561B1}" presName="arrowAndChildren" presStyleCnt="0"/>
      <dgm:spPr/>
    </dgm:pt>
    <dgm:pt modelId="{15EB3C71-DEC8-44AC-AD32-835B1AF62056}" type="pres">
      <dgm:prSet presAssocID="{7CB7A8B0-F5C2-4E60-95FF-0924D84561B1}" presName="parentTextArrow" presStyleLbl="node1" presStyleIdx="0" presStyleCnt="0"/>
      <dgm:spPr/>
    </dgm:pt>
    <dgm:pt modelId="{1299ED1B-1D35-4961-8C8E-2016A2BB1794}" type="pres">
      <dgm:prSet presAssocID="{7CB7A8B0-F5C2-4E60-95FF-0924D84561B1}" presName="arrow" presStyleLbl="alignNode1" presStyleIdx="3" presStyleCnt="7"/>
      <dgm:spPr/>
    </dgm:pt>
    <dgm:pt modelId="{9D64BCED-708D-4AC2-A435-3594E60BD026}" type="pres">
      <dgm:prSet presAssocID="{7CB7A8B0-F5C2-4E60-95FF-0924D84561B1}" presName="descendantArrow" presStyleLbl="bgAccFollowNode1" presStyleIdx="3" presStyleCnt="7"/>
      <dgm:spPr/>
    </dgm:pt>
    <dgm:pt modelId="{3FB4FA97-05A7-403B-A794-D717AEA09EC3}" type="pres">
      <dgm:prSet presAssocID="{FD5EDC2A-A7BD-42B3-B205-CFA1BB9BF5BA}" presName="sp" presStyleCnt="0"/>
      <dgm:spPr/>
    </dgm:pt>
    <dgm:pt modelId="{F0117CEB-4A5F-4169-B4D2-7F6BC72CD886}" type="pres">
      <dgm:prSet presAssocID="{55D18E1B-042D-4385-A1FC-CF52D6252AA9}" presName="arrowAndChildren" presStyleCnt="0"/>
      <dgm:spPr/>
    </dgm:pt>
    <dgm:pt modelId="{4358EB81-98DE-43D7-8433-7670C97FF8B3}" type="pres">
      <dgm:prSet presAssocID="{55D18E1B-042D-4385-A1FC-CF52D6252AA9}" presName="parentTextArrow" presStyleLbl="node1" presStyleIdx="0" presStyleCnt="0"/>
      <dgm:spPr/>
    </dgm:pt>
    <dgm:pt modelId="{569992B2-5758-4D85-B7ED-C4C80A8F73CA}" type="pres">
      <dgm:prSet presAssocID="{55D18E1B-042D-4385-A1FC-CF52D6252AA9}" presName="arrow" presStyleLbl="alignNode1" presStyleIdx="4" presStyleCnt="7"/>
      <dgm:spPr/>
    </dgm:pt>
    <dgm:pt modelId="{51EE8F17-5035-43DA-8D21-66E74A8013E8}" type="pres">
      <dgm:prSet presAssocID="{55D18E1B-042D-4385-A1FC-CF52D6252AA9}" presName="descendantArrow" presStyleLbl="bgAccFollowNode1" presStyleIdx="4" presStyleCnt="7"/>
      <dgm:spPr/>
    </dgm:pt>
    <dgm:pt modelId="{0C0E2841-2980-42C4-9AF7-E6DD4DEA59C3}" type="pres">
      <dgm:prSet presAssocID="{208D413F-03C0-4111-AD9E-41189EE6F0B9}" presName="sp" presStyleCnt="0"/>
      <dgm:spPr/>
    </dgm:pt>
    <dgm:pt modelId="{AC97F457-7DD6-4B43-912E-710E969ECF12}" type="pres">
      <dgm:prSet presAssocID="{3FA9923D-90CE-4EDD-9B3D-0C8AE122C5B5}" presName="arrowAndChildren" presStyleCnt="0"/>
      <dgm:spPr/>
    </dgm:pt>
    <dgm:pt modelId="{A13672B3-A0AD-4CF2-9229-959AB686E242}" type="pres">
      <dgm:prSet presAssocID="{3FA9923D-90CE-4EDD-9B3D-0C8AE122C5B5}" presName="parentTextArrow" presStyleLbl="node1" presStyleIdx="0" presStyleCnt="0"/>
      <dgm:spPr/>
    </dgm:pt>
    <dgm:pt modelId="{09656F8C-A9DA-4814-9A86-0B7BB7E0E66E}" type="pres">
      <dgm:prSet presAssocID="{3FA9923D-90CE-4EDD-9B3D-0C8AE122C5B5}" presName="arrow" presStyleLbl="alignNode1" presStyleIdx="5" presStyleCnt="7"/>
      <dgm:spPr/>
    </dgm:pt>
    <dgm:pt modelId="{6A7B355D-2A85-44DE-AC4B-4FFBFE197F70}" type="pres">
      <dgm:prSet presAssocID="{3FA9923D-90CE-4EDD-9B3D-0C8AE122C5B5}" presName="descendantArrow" presStyleLbl="bgAccFollowNode1" presStyleIdx="5" presStyleCnt="7"/>
      <dgm:spPr/>
    </dgm:pt>
    <dgm:pt modelId="{4FAF5BFD-F30B-44C5-AB9C-47CF919F9ED9}" type="pres">
      <dgm:prSet presAssocID="{56F189F8-1293-4229-80F2-E9B304F240C9}" presName="sp" presStyleCnt="0"/>
      <dgm:spPr/>
    </dgm:pt>
    <dgm:pt modelId="{606BFE8E-4015-473C-8F10-115D4C999686}" type="pres">
      <dgm:prSet presAssocID="{A5881D96-495A-4F31-B544-AA49570AAA0F}" presName="arrowAndChildren" presStyleCnt="0"/>
      <dgm:spPr/>
    </dgm:pt>
    <dgm:pt modelId="{3166913F-F69B-4A5A-B0C7-4E6BE814E028}" type="pres">
      <dgm:prSet presAssocID="{A5881D96-495A-4F31-B544-AA49570AAA0F}" presName="parentTextArrow" presStyleLbl="node1" presStyleIdx="0" presStyleCnt="0"/>
      <dgm:spPr/>
    </dgm:pt>
    <dgm:pt modelId="{6957B2F9-1865-4511-A7B5-16A4602ED7D4}" type="pres">
      <dgm:prSet presAssocID="{A5881D96-495A-4F31-B544-AA49570AAA0F}" presName="arrow" presStyleLbl="alignNode1" presStyleIdx="6" presStyleCnt="7"/>
      <dgm:spPr/>
    </dgm:pt>
    <dgm:pt modelId="{F1AD39DC-E226-4616-9C02-A28CA760E732}" type="pres">
      <dgm:prSet presAssocID="{A5881D96-495A-4F31-B544-AA49570AAA0F}" presName="descendantArrow" presStyleLbl="bgAccFollowNode1" presStyleIdx="6" presStyleCnt="7"/>
      <dgm:spPr/>
    </dgm:pt>
  </dgm:ptLst>
  <dgm:cxnLst>
    <dgm:cxn modelId="{E3442606-7360-436E-8CF8-ECE8E36526D3}" type="presOf" srcId="{09F44D4F-C2BB-4DED-B143-77ABB39A3634}" destId="{20EE0601-E56D-4E2D-9CC8-1CD550E210B4}" srcOrd="0" destOrd="0" presId="urn:microsoft.com/office/officeart/2016/7/layout/VerticalDownArrowProcess"/>
    <dgm:cxn modelId="{72DF751D-F490-4584-997E-16EF5456FA4C}" type="presOf" srcId="{57C49BE3-8711-4108-96BB-6F37B89413A5}" destId="{9D64BCED-708D-4AC2-A435-3594E60BD026}" srcOrd="0" destOrd="0" presId="urn:microsoft.com/office/officeart/2016/7/layout/VerticalDownArrowProcess"/>
    <dgm:cxn modelId="{27F4CE20-F1C2-4B02-AF89-E169DC53CF40}" srcId="{B8090F9A-4ACC-4DBE-B1AB-744F0634F83F}" destId="{53CBAF7D-0340-4195-99B9-51B093B7E1B9}" srcOrd="4" destOrd="0" parTransId="{0E0F5C37-87E0-40F9-A95F-312CF8D3C302}" sibTransId="{E7283237-9AF5-419D-9CF8-15B36AF2F1DF}"/>
    <dgm:cxn modelId="{3CB1352D-9E6B-4A46-8655-45D10DE278A9}" type="presOf" srcId="{A5881D96-495A-4F31-B544-AA49570AAA0F}" destId="{6957B2F9-1865-4511-A7B5-16A4602ED7D4}" srcOrd="1" destOrd="0" presId="urn:microsoft.com/office/officeart/2016/7/layout/VerticalDownArrowProcess"/>
    <dgm:cxn modelId="{6F88E72F-9366-4513-A1C8-1FB9B930A0B2}" type="presOf" srcId="{E78E99E8-8189-424D-B526-124FC3445DEC}" destId="{A87AE2AA-648E-4351-A514-DC53352B5265}" srcOrd="0" destOrd="0" presId="urn:microsoft.com/office/officeart/2016/7/layout/VerticalDownArrowProcess"/>
    <dgm:cxn modelId="{B673AE3B-0DFE-445D-BEA6-B3AD527A1B4B}" srcId="{3FA9923D-90CE-4EDD-9B3D-0C8AE122C5B5}" destId="{E0B7DC60-3D52-4672-B219-75DDE2A4CCC5}" srcOrd="0" destOrd="0" parTransId="{B18A0B65-D2A2-4893-83DD-FDC851BA795D}" sibTransId="{3CEB4001-54B1-4184-BB75-433EB7F065E1}"/>
    <dgm:cxn modelId="{4368FC5C-34E6-4D77-AB89-09CB1D07194E}" srcId="{53CBAF7D-0340-4195-99B9-51B093B7E1B9}" destId="{FBFA12DC-EC2B-4F18-A5A2-AE5E05D66FF9}" srcOrd="0" destOrd="0" parTransId="{8071AA0E-097D-4838-B2FD-5F64082D1540}" sibTransId="{974E6A77-C924-476E-8E18-3E91ADE943DE}"/>
    <dgm:cxn modelId="{0180F05E-FB9C-4F22-8855-620087D4B6A3}" type="presOf" srcId="{53CBAF7D-0340-4195-99B9-51B093B7E1B9}" destId="{B92B8E51-B8F1-499E-AA3B-5084DDE229CD}" srcOrd="1" destOrd="0" presId="urn:microsoft.com/office/officeart/2016/7/layout/VerticalDownArrowProcess"/>
    <dgm:cxn modelId="{D991C741-2D29-416F-8C7B-5E8D9AB7BC67}" type="presOf" srcId="{7CB7A8B0-F5C2-4E60-95FF-0924D84561B1}" destId="{15EB3C71-DEC8-44AC-AD32-835B1AF62056}" srcOrd="0" destOrd="0" presId="urn:microsoft.com/office/officeart/2016/7/layout/VerticalDownArrowProcess"/>
    <dgm:cxn modelId="{336D214E-4B0A-44E1-86DC-A1CCF5F5F380}" srcId="{B8090F9A-4ACC-4DBE-B1AB-744F0634F83F}" destId="{55D18E1B-042D-4385-A1FC-CF52D6252AA9}" srcOrd="2" destOrd="0" parTransId="{338035A5-B0DD-4048-92AD-7334B7CBD5ED}" sibTransId="{FD5EDC2A-A7BD-42B3-B205-CFA1BB9BF5BA}"/>
    <dgm:cxn modelId="{AE4B484E-1A8B-42C7-83DC-A108A5A13243}" srcId="{A5881D96-495A-4F31-B544-AA49570AAA0F}" destId="{DC40D6CA-2254-486B-AB1B-F0DC857ACFE7}" srcOrd="0" destOrd="0" parTransId="{9A8B0C5C-86AE-4F78-9605-6CAA2F43F937}" sibTransId="{EFFD1DF5-ECB9-4603-BF50-DD5FD212A865}"/>
    <dgm:cxn modelId="{1C2A0450-E51C-4871-A5D6-23391F5DFF5F}" srcId="{B8090F9A-4ACC-4DBE-B1AB-744F0634F83F}" destId="{7CB7A8B0-F5C2-4E60-95FF-0924D84561B1}" srcOrd="3" destOrd="0" parTransId="{9F131D88-E406-486B-95D1-B77E506868F2}" sibTransId="{ACC86FE1-A5EC-43FF-B954-1AD4909ABDF1}"/>
    <dgm:cxn modelId="{9D841173-07A3-464E-B677-E93D00087632}" type="presOf" srcId="{ACF64671-3101-46D1-9974-FCBBE914BCD2}" destId="{51EE8F17-5035-43DA-8D21-66E74A8013E8}" srcOrd="0" destOrd="0" presId="urn:microsoft.com/office/officeart/2016/7/layout/VerticalDownArrowProcess"/>
    <dgm:cxn modelId="{49993378-AE50-4197-B088-7B96CED2231B}" type="presOf" srcId="{53CBAF7D-0340-4195-99B9-51B093B7E1B9}" destId="{3DF4BC4C-3F48-4733-B13A-C00D699E0AC6}" srcOrd="0" destOrd="0" presId="urn:microsoft.com/office/officeart/2016/7/layout/VerticalDownArrowProcess"/>
    <dgm:cxn modelId="{C8C52359-CDBE-42B9-BEF1-B6F50923D32D}" type="presOf" srcId="{E0B7DC60-3D52-4672-B219-75DDE2A4CCC5}" destId="{6A7B355D-2A85-44DE-AC4B-4FFBFE197F70}" srcOrd="0" destOrd="0" presId="urn:microsoft.com/office/officeart/2016/7/layout/VerticalDownArrowProcess"/>
    <dgm:cxn modelId="{7C032D79-C816-4AC8-8D58-9B79EB8D38AA}" srcId="{7CB7A8B0-F5C2-4E60-95FF-0924D84561B1}" destId="{57C49BE3-8711-4108-96BB-6F37B89413A5}" srcOrd="0" destOrd="0" parTransId="{A02E7760-DD76-4E04-BFED-E6D8BFA19D3E}" sibTransId="{9EBD83E2-8C18-4271-B216-869C6B136C07}"/>
    <dgm:cxn modelId="{3D07D679-8CF1-4B52-8D48-BC2BA9F33810}" srcId="{55D18E1B-042D-4385-A1FC-CF52D6252AA9}" destId="{ACF64671-3101-46D1-9974-FCBBE914BCD2}" srcOrd="0" destOrd="0" parTransId="{0EB220C4-C647-42B5-B46D-2E16EA4E1EBB}" sibTransId="{B44B7305-6F37-4530-AD54-2AA92514EE6F}"/>
    <dgm:cxn modelId="{E41D5181-5263-4212-937C-A088CA4FAF08}" type="presOf" srcId="{09F44D4F-C2BB-4DED-B143-77ABB39A3634}" destId="{315600D6-9D36-4D03-A6E0-BBB8AF026E91}" srcOrd="1" destOrd="0" presId="urn:microsoft.com/office/officeart/2016/7/layout/VerticalDownArrowProcess"/>
    <dgm:cxn modelId="{46CA1B85-6AE0-4942-8043-7F27341E13C5}" type="presOf" srcId="{59E817ED-9F90-4ED9-892D-C787D306754D}" destId="{FA89D11C-0349-4381-A375-DF336900BE63}" srcOrd="0" destOrd="0" presId="urn:microsoft.com/office/officeart/2016/7/layout/VerticalDownArrowProcess"/>
    <dgm:cxn modelId="{3ACB5887-256E-4995-9DF1-EE297B8912A8}" type="presOf" srcId="{DC40D6CA-2254-486B-AB1B-F0DC857ACFE7}" destId="{F1AD39DC-E226-4616-9C02-A28CA760E732}" srcOrd="0" destOrd="0" presId="urn:microsoft.com/office/officeart/2016/7/layout/VerticalDownArrowProcess"/>
    <dgm:cxn modelId="{62CCC187-4195-4722-8228-912606434D82}" type="presOf" srcId="{3FA9923D-90CE-4EDD-9B3D-0C8AE122C5B5}" destId="{A13672B3-A0AD-4CF2-9229-959AB686E242}" srcOrd="0" destOrd="0" presId="urn:microsoft.com/office/officeart/2016/7/layout/VerticalDownArrowProcess"/>
    <dgm:cxn modelId="{B6FEFE8D-9E42-4EBC-9EC2-1875702FE829}" type="presOf" srcId="{7CB7A8B0-F5C2-4E60-95FF-0924D84561B1}" destId="{1299ED1B-1D35-4961-8C8E-2016A2BB1794}" srcOrd="1" destOrd="0" presId="urn:microsoft.com/office/officeart/2016/7/layout/VerticalDownArrowProcess"/>
    <dgm:cxn modelId="{3E3C2A97-9F2F-4B86-A5DE-2FD0379D4F11}" type="presOf" srcId="{1BBD31C2-6A79-44F8-8642-1AE2F15C670B}" destId="{CFD4D253-8D73-484E-8D73-0AE0401085C4}" srcOrd="0" destOrd="0" presId="urn:microsoft.com/office/officeart/2016/7/layout/VerticalDownArrowProcess"/>
    <dgm:cxn modelId="{A5CCFA97-3920-4608-9718-8410369C6215}" type="presOf" srcId="{55D18E1B-042D-4385-A1FC-CF52D6252AA9}" destId="{4358EB81-98DE-43D7-8433-7670C97FF8B3}" srcOrd="0" destOrd="0" presId="urn:microsoft.com/office/officeart/2016/7/layout/VerticalDownArrowProcess"/>
    <dgm:cxn modelId="{5AD10B9B-83DE-4251-A3FC-543BB9F1BDD4}" type="presOf" srcId="{55D18E1B-042D-4385-A1FC-CF52D6252AA9}" destId="{569992B2-5758-4D85-B7ED-C4C80A8F73CA}" srcOrd="1" destOrd="0" presId="urn:microsoft.com/office/officeart/2016/7/layout/VerticalDownArrowProcess"/>
    <dgm:cxn modelId="{365420AD-E28D-4B74-BB79-E13C842167E3}" type="presOf" srcId="{FBFA12DC-EC2B-4F18-A5A2-AE5E05D66FF9}" destId="{CAFC4336-1D6C-4BEF-8399-DF32A05B0446}" srcOrd="0" destOrd="0" presId="urn:microsoft.com/office/officeart/2016/7/layout/VerticalDownArrowProcess"/>
    <dgm:cxn modelId="{2B671CB4-C451-432A-8313-D1FA0A4CC4B9}" type="presOf" srcId="{B8090F9A-4ACC-4DBE-B1AB-744F0634F83F}" destId="{72E435B8-99B1-4745-98AE-F7F819999AA1}" srcOrd="0" destOrd="0" presId="urn:microsoft.com/office/officeart/2016/7/layout/VerticalDownArrowProcess"/>
    <dgm:cxn modelId="{899384B9-B82F-438C-A382-71588604FDE4}" srcId="{1BBD31C2-6A79-44F8-8642-1AE2F15C670B}" destId="{59E817ED-9F90-4ED9-892D-C787D306754D}" srcOrd="0" destOrd="0" parTransId="{8F4C82C1-F566-4DB7-9340-314DB8697D3F}" sibTransId="{D2AC458F-8496-4D75-97BB-55B2EB3312F8}"/>
    <dgm:cxn modelId="{8AEE0DC0-0CCF-4716-9D4E-AFAF60780048}" srcId="{09F44D4F-C2BB-4DED-B143-77ABB39A3634}" destId="{E78E99E8-8189-424D-B526-124FC3445DEC}" srcOrd="0" destOrd="0" parTransId="{CF079BCD-C409-4CE1-91CC-7B8888321A2A}" sibTransId="{10D257FD-A05B-4D78-8A84-4D595539F750}"/>
    <dgm:cxn modelId="{B23A86C8-0D7E-4C84-97F6-0BC4C4724158}" srcId="{B8090F9A-4ACC-4DBE-B1AB-744F0634F83F}" destId="{3FA9923D-90CE-4EDD-9B3D-0C8AE122C5B5}" srcOrd="1" destOrd="0" parTransId="{CC10DC18-C8C7-493C-B937-D592865AF883}" sibTransId="{208D413F-03C0-4111-AD9E-41189EE6F0B9}"/>
    <dgm:cxn modelId="{200695DA-1EF2-4ED1-A78E-CCEFA78E5EF1}" srcId="{B8090F9A-4ACC-4DBE-B1AB-744F0634F83F}" destId="{1BBD31C2-6A79-44F8-8642-1AE2F15C670B}" srcOrd="6" destOrd="0" parTransId="{0148FDEA-A32F-416A-9DDF-9D25E2421DAC}" sibTransId="{66772A26-6F34-4708-B021-974F67B9BD42}"/>
    <dgm:cxn modelId="{1D0BB9E3-DCAA-4E5A-9CF7-89B6E93DCBE9}" srcId="{B8090F9A-4ACC-4DBE-B1AB-744F0634F83F}" destId="{A5881D96-495A-4F31-B544-AA49570AAA0F}" srcOrd="0" destOrd="0" parTransId="{8D2CD1E6-84C3-4939-81C7-62A4920A5A2A}" sibTransId="{56F189F8-1293-4229-80F2-E9B304F240C9}"/>
    <dgm:cxn modelId="{254E7EEA-E6F0-4081-89C8-899C865CBEBA}" type="presOf" srcId="{3FA9923D-90CE-4EDD-9B3D-0C8AE122C5B5}" destId="{09656F8C-A9DA-4814-9A86-0B7BB7E0E66E}" srcOrd="1" destOrd="0" presId="urn:microsoft.com/office/officeart/2016/7/layout/VerticalDownArrowProcess"/>
    <dgm:cxn modelId="{BCEDFBFB-D2BF-4C64-8C97-702E4E33D601}" srcId="{B8090F9A-4ACC-4DBE-B1AB-744F0634F83F}" destId="{09F44D4F-C2BB-4DED-B143-77ABB39A3634}" srcOrd="5" destOrd="0" parTransId="{8BF26001-2BFD-4223-BB24-A66B7C3C07F7}" sibTransId="{7BF2A410-B17B-4D46-BDAF-2BE5B82ADAED}"/>
    <dgm:cxn modelId="{71CA66FF-462E-4746-89C7-DB8C577ABEE1}" type="presOf" srcId="{A5881D96-495A-4F31-B544-AA49570AAA0F}" destId="{3166913F-F69B-4A5A-B0C7-4E6BE814E028}" srcOrd="0" destOrd="0" presId="urn:microsoft.com/office/officeart/2016/7/layout/VerticalDownArrowProcess"/>
    <dgm:cxn modelId="{B0C0F831-7767-4832-9D8C-59AE69533CFB}" type="presParOf" srcId="{72E435B8-99B1-4745-98AE-F7F819999AA1}" destId="{A2B56A24-D6FE-48AC-AE38-EB3671B3372D}" srcOrd="0" destOrd="0" presId="urn:microsoft.com/office/officeart/2016/7/layout/VerticalDownArrowProcess"/>
    <dgm:cxn modelId="{C72F2DFB-7381-47BB-B5C0-D28B5D2CF57F}" type="presParOf" srcId="{A2B56A24-D6FE-48AC-AE38-EB3671B3372D}" destId="{CFD4D253-8D73-484E-8D73-0AE0401085C4}" srcOrd="0" destOrd="0" presId="urn:microsoft.com/office/officeart/2016/7/layout/VerticalDownArrowProcess"/>
    <dgm:cxn modelId="{26ED2EF8-391E-4C99-BC27-A96E888E771E}" type="presParOf" srcId="{A2B56A24-D6FE-48AC-AE38-EB3671B3372D}" destId="{FA89D11C-0349-4381-A375-DF336900BE63}" srcOrd="1" destOrd="0" presId="urn:microsoft.com/office/officeart/2016/7/layout/VerticalDownArrowProcess"/>
    <dgm:cxn modelId="{B678AD92-E592-4C47-8D36-DCE2D23EA6DD}" type="presParOf" srcId="{72E435B8-99B1-4745-98AE-F7F819999AA1}" destId="{6F2BBD6D-C896-4EA2-8FCE-B121D2C9EA1D}" srcOrd="1" destOrd="0" presId="urn:microsoft.com/office/officeart/2016/7/layout/VerticalDownArrowProcess"/>
    <dgm:cxn modelId="{F43D5B73-C1DA-4A01-A68C-982431BEFC09}" type="presParOf" srcId="{72E435B8-99B1-4745-98AE-F7F819999AA1}" destId="{12ED41AA-BDCE-4775-893A-93CD256F2885}" srcOrd="2" destOrd="0" presId="urn:microsoft.com/office/officeart/2016/7/layout/VerticalDownArrowProcess"/>
    <dgm:cxn modelId="{8CCBBCEC-9D33-420A-8007-0CF8279069EF}" type="presParOf" srcId="{12ED41AA-BDCE-4775-893A-93CD256F2885}" destId="{20EE0601-E56D-4E2D-9CC8-1CD550E210B4}" srcOrd="0" destOrd="0" presId="urn:microsoft.com/office/officeart/2016/7/layout/VerticalDownArrowProcess"/>
    <dgm:cxn modelId="{7F3EC24A-CF83-4688-A446-39BE96BF151B}" type="presParOf" srcId="{12ED41AA-BDCE-4775-893A-93CD256F2885}" destId="{315600D6-9D36-4D03-A6E0-BBB8AF026E91}" srcOrd="1" destOrd="0" presId="urn:microsoft.com/office/officeart/2016/7/layout/VerticalDownArrowProcess"/>
    <dgm:cxn modelId="{82739B42-5C6E-49E9-9442-7F0189EACA21}" type="presParOf" srcId="{12ED41AA-BDCE-4775-893A-93CD256F2885}" destId="{A87AE2AA-648E-4351-A514-DC53352B5265}" srcOrd="2" destOrd="0" presId="urn:microsoft.com/office/officeart/2016/7/layout/VerticalDownArrowProcess"/>
    <dgm:cxn modelId="{A9A5DB9C-F376-4247-A7DF-67214D1E13F1}" type="presParOf" srcId="{72E435B8-99B1-4745-98AE-F7F819999AA1}" destId="{03639686-37FA-4FA3-8C80-27899FC2912E}" srcOrd="3" destOrd="0" presId="urn:microsoft.com/office/officeart/2016/7/layout/VerticalDownArrowProcess"/>
    <dgm:cxn modelId="{413BA1CE-9DCD-4B31-BAC1-C315137A2EBD}" type="presParOf" srcId="{72E435B8-99B1-4745-98AE-F7F819999AA1}" destId="{0A95AE1D-8D58-4A66-95BD-D8D3A4456078}" srcOrd="4" destOrd="0" presId="urn:microsoft.com/office/officeart/2016/7/layout/VerticalDownArrowProcess"/>
    <dgm:cxn modelId="{3C7F374A-FB4B-486B-9552-B286ECCC8C09}" type="presParOf" srcId="{0A95AE1D-8D58-4A66-95BD-D8D3A4456078}" destId="{3DF4BC4C-3F48-4733-B13A-C00D699E0AC6}" srcOrd="0" destOrd="0" presId="urn:microsoft.com/office/officeart/2016/7/layout/VerticalDownArrowProcess"/>
    <dgm:cxn modelId="{62CBEA12-988A-491F-A6B9-0218F95A777D}" type="presParOf" srcId="{0A95AE1D-8D58-4A66-95BD-D8D3A4456078}" destId="{B92B8E51-B8F1-499E-AA3B-5084DDE229CD}" srcOrd="1" destOrd="0" presId="urn:microsoft.com/office/officeart/2016/7/layout/VerticalDownArrowProcess"/>
    <dgm:cxn modelId="{C9AF04E1-0ABE-4C82-A0D1-85FD8E14C29E}" type="presParOf" srcId="{0A95AE1D-8D58-4A66-95BD-D8D3A4456078}" destId="{CAFC4336-1D6C-4BEF-8399-DF32A05B0446}" srcOrd="2" destOrd="0" presId="urn:microsoft.com/office/officeart/2016/7/layout/VerticalDownArrowProcess"/>
    <dgm:cxn modelId="{121AF03A-D4C8-46EE-B6F9-F5F8843B4A68}" type="presParOf" srcId="{72E435B8-99B1-4745-98AE-F7F819999AA1}" destId="{950EAB19-D753-4DF3-A26A-7C76ED3BA4FB}" srcOrd="5" destOrd="0" presId="urn:microsoft.com/office/officeart/2016/7/layout/VerticalDownArrowProcess"/>
    <dgm:cxn modelId="{928E1C06-1955-4885-B6B6-86A0BB48EF7C}" type="presParOf" srcId="{72E435B8-99B1-4745-98AE-F7F819999AA1}" destId="{DDDE8D90-42EF-4BAB-8A6B-2DC124E39A10}" srcOrd="6" destOrd="0" presId="urn:microsoft.com/office/officeart/2016/7/layout/VerticalDownArrowProcess"/>
    <dgm:cxn modelId="{3637B855-0FE2-4D04-B8A6-10E7F4FA6942}" type="presParOf" srcId="{DDDE8D90-42EF-4BAB-8A6B-2DC124E39A10}" destId="{15EB3C71-DEC8-44AC-AD32-835B1AF62056}" srcOrd="0" destOrd="0" presId="urn:microsoft.com/office/officeart/2016/7/layout/VerticalDownArrowProcess"/>
    <dgm:cxn modelId="{C3CFD768-F092-479D-8749-CAAAC7A87161}" type="presParOf" srcId="{DDDE8D90-42EF-4BAB-8A6B-2DC124E39A10}" destId="{1299ED1B-1D35-4961-8C8E-2016A2BB1794}" srcOrd="1" destOrd="0" presId="urn:microsoft.com/office/officeart/2016/7/layout/VerticalDownArrowProcess"/>
    <dgm:cxn modelId="{6807B57A-4F2D-44A1-8628-8C72CB5AFBCD}" type="presParOf" srcId="{DDDE8D90-42EF-4BAB-8A6B-2DC124E39A10}" destId="{9D64BCED-708D-4AC2-A435-3594E60BD026}" srcOrd="2" destOrd="0" presId="urn:microsoft.com/office/officeart/2016/7/layout/VerticalDownArrowProcess"/>
    <dgm:cxn modelId="{1CDAC53F-A395-401B-B9CC-5CA39F1397AE}" type="presParOf" srcId="{72E435B8-99B1-4745-98AE-F7F819999AA1}" destId="{3FB4FA97-05A7-403B-A794-D717AEA09EC3}" srcOrd="7" destOrd="0" presId="urn:microsoft.com/office/officeart/2016/7/layout/VerticalDownArrowProcess"/>
    <dgm:cxn modelId="{18E59086-B495-4E6C-9C46-C27BF318D00F}" type="presParOf" srcId="{72E435B8-99B1-4745-98AE-F7F819999AA1}" destId="{F0117CEB-4A5F-4169-B4D2-7F6BC72CD886}" srcOrd="8" destOrd="0" presId="urn:microsoft.com/office/officeart/2016/7/layout/VerticalDownArrowProcess"/>
    <dgm:cxn modelId="{570CC251-0688-44E2-9C25-47B9100F53BE}" type="presParOf" srcId="{F0117CEB-4A5F-4169-B4D2-7F6BC72CD886}" destId="{4358EB81-98DE-43D7-8433-7670C97FF8B3}" srcOrd="0" destOrd="0" presId="urn:microsoft.com/office/officeart/2016/7/layout/VerticalDownArrowProcess"/>
    <dgm:cxn modelId="{E73B6B04-D648-47C6-AAE9-8C957430A725}" type="presParOf" srcId="{F0117CEB-4A5F-4169-B4D2-7F6BC72CD886}" destId="{569992B2-5758-4D85-B7ED-C4C80A8F73CA}" srcOrd="1" destOrd="0" presId="urn:microsoft.com/office/officeart/2016/7/layout/VerticalDownArrowProcess"/>
    <dgm:cxn modelId="{98A349E2-FBDA-40DF-B334-9CDFBFC2C5EB}" type="presParOf" srcId="{F0117CEB-4A5F-4169-B4D2-7F6BC72CD886}" destId="{51EE8F17-5035-43DA-8D21-66E74A8013E8}" srcOrd="2" destOrd="0" presId="urn:microsoft.com/office/officeart/2016/7/layout/VerticalDownArrowProcess"/>
    <dgm:cxn modelId="{D31BB6EC-805B-4415-B360-B050D7A75A43}" type="presParOf" srcId="{72E435B8-99B1-4745-98AE-F7F819999AA1}" destId="{0C0E2841-2980-42C4-9AF7-E6DD4DEA59C3}" srcOrd="9" destOrd="0" presId="urn:microsoft.com/office/officeart/2016/7/layout/VerticalDownArrowProcess"/>
    <dgm:cxn modelId="{F90D0A6B-A329-4F4A-89FE-8229A3B46BF7}" type="presParOf" srcId="{72E435B8-99B1-4745-98AE-F7F819999AA1}" destId="{AC97F457-7DD6-4B43-912E-710E969ECF12}" srcOrd="10" destOrd="0" presId="urn:microsoft.com/office/officeart/2016/7/layout/VerticalDownArrowProcess"/>
    <dgm:cxn modelId="{F00454F4-D569-4315-9BE0-85DAF00D8BDC}" type="presParOf" srcId="{AC97F457-7DD6-4B43-912E-710E969ECF12}" destId="{A13672B3-A0AD-4CF2-9229-959AB686E242}" srcOrd="0" destOrd="0" presId="urn:microsoft.com/office/officeart/2016/7/layout/VerticalDownArrowProcess"/>
    <dgm:cxn modelId="{D18A59C3-C94B-4699-B736-E072F80E3D5C}" type="presParOf" srcId="{AC97F457-7DD6-4B43-912E-710E969ECF12}" destId="{09656F8C-A9DA-4814-9A86-0B7BB7E0E66E}" srcOrd="1" destOrd="0" presId="urn:microsoft.com/office/officeart/2016/7/layout/VerticalDownArrowProcess"/>
    <dgm:cxn modelId="{46E8BC3C-4035-467A-91CF-EB21E583ED8E}" type="presParOf" srcId="{AC97F457-7DD6-4B43-912E-710E969ECF12}" destId="{6A7B355D-2A85-44DE-AC4B-4FFBFE197F70}" srcOrd="2" destOrd="0" presId="urn:microsoft.com/office/officeart/2016/7/layout/VerticalDownArrowProcess"/>
    <dgm:cxn modelId="{BCB3D4C7-FE21-4BC1-8985-968FA12983B7}" type="presParOf" srcId="{72E435B8-99B1-4745-98AE-F7F819999AA1}" destId="{4FAF5BFD-F30B-44C5-AB9C-47CF919F9ED9}" srcOrd="11" destOrd="0" presId="urn:microsoft.com/office/officeart/2016/7/layout/VerticalDownArrowProcess"/>
    <dgm:cxn modelId="{7C5D6138-F335-429D-A1A5-A6BD7EAC3ADB}" type="presParOf" srcId="{72E435B8-99B1-4745-98AE-F7F819999AA1}" destId="{606BFE8E-4015-473C-8F10-115D4C999686}" srcOrd="12" destOrd="0" presId="urn:microsoft.com/office/officeart/2016/7/layout/VerticalDownArrowProcess"/>
    <dgm:cxn modelId="{08FEE511-36E5-413A-9927-6338CE4331B7}" type="presParOf" srcId="{606BFE8E-4015-473C-8F10-115D4C999686}" destId="{3166913F-F69B-4A5A-B0C7-4E6BE814E028}" srcOrd="0" destOrd="0" presId="urn:microsoft.com/office/officeart/2016/7/layout/VerticalDownArrowProcess"/>
    <dgm:cxn modelId="{51808F90-C1D4-4B2A-A1DC-640C1E51C6A2}" type="presParOf" srcId="{606BFE8E-4015-473C-8F10-115D4C999686}" destId="{6957B2F9-1865-4511-A7B5-16A4602ED7D4}" srcOrd="1" destOrd="0" presId="urn:microsoft.com/office/officeart/2016/7/layout/VerticalDownArrowProcess"/>
    <dgm:cxn modelId="{802A48B9-7E5E-438B-828F-7C0A93B58868}" type="presParOf" srcId="{606BFE8E-4015-473C-8F10-115D4C999686}" destId="{F1AD39DC-E226-4616-9C02-A28CA760E732}" srcOrd="2" destOrd="0" presId="urn:microsoft.com/office/officeart/2016/7/layout/VerticalDownArrow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948AD94-EDF8-4A04-8097-615866BA0D1F}"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1438A2C7-D106-401D-997E-DF22AA372466}">
      <dgm:prSet/>
      <dgm:spPr/>
      <dgm:t>
        <a:bodyPr/>
        <a:lstStyle/>
        <a:p>
          <a:pPr>
            <a:defRPr cap="all"/>
          </a:pPr>
          <a:r>
            <a:rPr lang="en-US"/>
            <a:t>Choose two shapes, one inside of the other. </a:t>
          </a:r>
        </a:p>
      </dgm:t>
    </dgm:pt>
    <dgm:pt modelId="{9EECBBD2-031D-49E2-A143-F1679A44778F}" type="parTrans" cxnId="{B3E619E7-45A1-4708-AC37-3E21D8E85A41}">
      <dgm:prSet/>
      <dgm:spPr/>
      <dgm:t>
        <a:bodyPr/>
        <a:lstStyle/>
        <a:p>
          <a:endParaRPr lang="en-US"/>
        </a:p>
      </dgm:t>
    </dgm:pt>
    <dgm:pt modelId="{032E4DE8-14A1-40CD-9C1C-D5B4E73BBDF1}" type="sibTrans" cxnId="{B3E619E7-45A1-4708-AC37-3E21D8E85A41}">
      <dgm:prSet/>
      <dgm:spPr/>
      <dgm:t>
        <a:bodyPr/>
        <a:lstStyle/>
        <a:p>
          <a:endParaRPr lang="en-US"/>
        </a:p>
      </dgm:t>
    </dgm:pt>
    <dgm:pt modelId="{6B095EF2-1DA9-458C-887B-010A2220B626}">
      <dgm:prSet/>
      <dgm:spPr/>
      <dgm:t>
        <a:bodyPr/>
        <a:lstStyle/>
        <a:p>
          <a:pPr>
            <a:defRPr cap="all"/>
          </a:pPr>
          <a:r>
            <a:rPr lang="en-US"/>
            <a:t>Write it/draw it in your notes, or on your phone.</a:t>
          </a:r>
        </a:p>
      </dgm:t>
    </dgm:pt>
    <dgm:pt modelId="{60C05CB1-2616-43ED-8CD7-069A99354063}" type="parTrans" cxnId="{0DDB9F1F-A338-414B-AD0D-206AAA95DFFE}">
      <dgm:prSet/>
      <dgm:spPr/>
      <dgm:t>
        <a:bodyPr/>
        <a:lstStyle/>
        <a:p>
          <a:endParaRPr lang="en-US"/>
        </a:p>
      </dgm:t>
    </dgm:pt>
    <dgm:pt modelId="{0F64338E-EE99-4E32-954E-40CAF9176785}" type="sibTrans" cxnId="{0DDB9F1F-A338-414B-AD0D-206AAA95DFFE}">
      <dgm:prSet/>
      <dgm:spPr/>
      <dgm:t>
        <a:bodyPr/>
        <a:lstStyle/>
        <a:p>
          <a:endParaRPr lang="en-US"/>
        </a:p>
      </dgm:t>
    </dgm:pt>
    <dgm:pt modelId="{F63B22E0-6F25-4619-AA35-A65029718824}" type="pres">
      <dgm:prSet presAssocID="{8948AD94-EDF8-4A04-8097-615866BA0D1F}" presName="root" presStyleCnt="0">
        <dgm:presLayoutVars>
          <dgm:dir/>
          <dgm:resizeHandles val="exact"/>
        </dgm:presLayoutVars>
      </dgm:prSet>
      <dgm:spPr/>
    </dgm:pt>
    <dgm:pt modelId="{3FFE525B-6D58-433C-9440-05DF5B17867C}" type="pres">
      <dgm:prSet presAssocID="{1438A2C7-D106-401D-997E-DF22AA372466}" presName="compNode" presStyleCnt="0"/>
      <dgm:spPr/>
    </dgm:pt>
    <dgm:pt modelId="{C834CE8A-79A4-4786-826C-3057A978900A}" type="pres">
      <dgm:prSet presAssocID="{1438A2C7-D106-401D-997E-DF22AA372466}" presName="iconBgRect" presStyleLbl="bgShp" presStyleIdx="0" presStyleCnt="2"/>
      <dgm:spPr/>
    </dgm:pt>
    <dgm:pt modelId="{118D00AA-26A9-43C1-85EA-5EC773298AEF}" type="pres">
      <dgm:prSet presAssocID="{1438A2C7-D106-401D-997E-DF22AA372466}"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nnected"/>
        </a:ext>
      </dgm:extLst>
    </dgm:pt>
    <dgm:pt modelId="{3D7E9811-EC08-45B5-A22E-4769E47392F9}" type="pres">
      <dgm:prSet presAssocID="{1438A2C7-D106-401D-997E-DF22AA372466}" presName="spaceRect" presStyleCnt="0"/>
      <dgm:spPr/>
    </dgm:pt>
    <dgm:pt modelId="{E0A8E1E6-D87E-4630-836E-5EAFA7566FCD}" type="pres">
      <dgm:prSet presAssocID="{1438A2C7-D106-401D-997E-DF22AA372466}" presName="textRect" presStyleLbl="revTx" presStyleIdx="0" presStyleCnt="2">
        <dgm:presLayoutVars>
          <dgm:chMax val="1"/>
          <dgm:chPref val="1"/>
        </dgm:presLayoutVars>
      </dgm:prSet>
      <dgm:spPr/>
    </dgm:pt>
    <dgm:pt modelId="{FCBA3A3E-DC9B-42A6-821D-CE762B47EA7F}" type="pres">
      <dgm:prSet presAssocID="{032E4DE8-14A1-40CD-9C1C-D5B4E73BBDF1}" presName="sibTrans" presStyleCnt="0"/>
      <dgm:spPr/>
    </dgm:pt>
    <dgm:pt modelId="{45DD45CB-FB61-4FFB-AEBC-8D084C63FAF9}" type="pres">
      <dgm:prSet presAssocID="{6B095EF2-1DA9-458C-887B-010A2220B626}" presName="compNode" presStyleCnt="0"/>
      <dgm:spPr/>
    </dgm:pt>
    <dgm:pt modelId="{7C778914-A295-4227-9B64-BB4610A6D72E}" type="pres">
      <dgm:prSet presAssocID="{6B095EF2-1DA9-458C-887B-010A2220B626}" presName="iconBgRect" presStyleLbl="bgShp" presStyleIdx="1" presStyleCnt="2"/>
      <dgm:spPr/>
    </dgm:pt>
    <dgm:pt modelId="{8C3FA190-BACE-4C5D-A413-7230A7D1919B}" type="pres">
      <dgm:prSet presAssocID="{6B095EF2-1DA9-458C-887B-010A2220B626}"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mart Phone"/>
        </a:ext>
      </dgm:extLst>
    </dgm:pt>
    <dgm:pt modelId="{9CE73807-E7B8-439E-87CB-C1FE11D83D06}" type="pres">
      <dgm:prSet presAssocID="{6B095EF2-1DA9-458C-887B-010A2220B626}" presName="spaceRect" presStyleCnt="0"/>
      <dgm:spPr/>
    </dgm:pt>
    <dgm:pt modelId="{9A8EBE40-5B42-4ACC-9B8C-3F6D7A174DEB}" type="pres">
      <dgm:prSet presAssocID="{6B095EF2-1DA9-458C-887B-010A2220B626}" presName="textRect" presStyleLbl="revTx" presStyleIdx="1" presStyleCnt="2">
        <dgm:presLayoutVars>
          <dgm:chMax val="1"/>
          <dgm:chPref val="1"/>
        </dgm:presLayoutVars>
      </dgm:prSet>
      <dgm:spPr/>
    </dgm:pt>
  </dgm:ptLst>
  <dgm:cxnLst>
    <dgm:cxn modelId="{F49DB51B-19A4-448D-96CF-C0B46C6B88D6}" type="presOf" srcId="{1438A2C7-D106-401D-997E-DF22AA372466}" destId="{E0A8E1E6-D87E-4630-836E-5EAFA7566FCD}" srcOrd="0" destOrd="0" presId="urn:microsoft.com/office/officeart/2018/5/layout/IconCircleLabelList"/>
    <dgm:cxn modelId="{0DDB9F1F-A338-414B-AD0D-206AAA95DFFE}" srcId="{8948AD94-EDF8-4A04-8097-615866BA0D1F}" destId="{6B095EF2-1DA9-458C-887B-010A2220B626}" srcOrd="1" destOrd="0" parTransId="{60C05CB1-2616-43ED-8CD7-069A99354063}" sibTransId="{0F64338E-EE99-4E32-954E-40CAF9176785}"/>
    <dgm:cxn modelId="{6D96425D-B712-45DC-9A91-47BF7D348563}" type="presOf" srcId="{6B095EF2-1DA9-458C-887B-010A2220B626}" destId="{9A8EBE40-5B42-4ACC-9B8C-3F6D7A174DEB}" srcOrd="0" destOrd="0" presId="urn:microsoft.com/office/officeart/2018/5/layout/IconCircleLabelList"/>
    <dgm:cxn modelId="{1BA9A580-2530-44A3-8899-1E3DB25CA495}" type="presOf" srcId="{8948AD94-EDF8-4A04-8097-615866BA0D1F}" destId="{F63B22E0-6F25-4619-AA35-A65029718824}" srcOrd="0" destOrd="0" presId="urn:microsoft.com/office/officeart/2018/5/layout/IconCircleLabelList"/>
    <dgm:cxn modelId="{B3E619E7-45A1-4708-AC37-3E21D8E85A41}" srcId="{8948AD94-EDF8-4A04-8097-615866BA0D1F}" destId="{1438A2C7-D106-401D-997E-DF22AA372466}" srcOrd="0" destOrd="0" parTransId="{9EECBBD2-031D-49E2-A143-F1679A44778F}" sibTransId="{032E4DE8-14A1-40CD-9C1C-D5B4E73BBDF1}"/>
    <dgm:cxn modelId="{AE911478-9566-4CAB-A59B-D1D699FCB1F5}" type="presParOf" srcId="{F63B22E0-6F25-4619-AA35-A65029718824}" destId="{3FFE525B-6D58-433C-9440-05DF5B17867C}" srcOrd="0" destOrd="0" presId="urn:microsoft.com/office/officeart/2018/5/layout/IconCircleLabelList"/>
    <dgm:cxn modelId="{AAE7662C-7407-47EC-90D3-DEB2ABFF3AC5}" type="presParOf" srcId="{3FFE525B-6D58-433C-9440-05DF5B17867C}" destId="{C834CE8A-79A4-4786-826C-3057A978900A}" srcOrd="0" destOrd="0" presId="urn:microsoft.com/office/officeart/2018/5/layout/IconCircleLabelList"/>
    <dgm:cxn modelId="{E59F8397-DCCF-417D-BD15-D3D0C036B5FE}" type="presParOf" srcId="{3FFE525B-6D58-433C-9440-05DF5B17867C}" destId="{118D00AA-26A9-43C1-85EA-5EC773298AEF}" srcOrd="1" destOrd="0" presId="urn:microsoft.com/office/officeart/2018/5/layout/IconCircleLabelList"/>
    <dgm:cxn modelId="{A033E746-2683-46FF-8971-3035AFC18B05}" type="presParOf" srcId="{3FFE525B-6D58-433C-9440-05DF5B17867C}" destId="{3D7E9811-EC08-45B5-A22E-4769E47392F9}" srcOrd="2" destOrd="0" presId="urn:microsoft.com/office/officeart/2018/5/layout/IconCircleLabelList"/>
    <dgm:cxn modelId="{F7BB6D5F-2CF9-4690-9D51-F78FD43CED73}" type="presParOf" srcId="{3FFE525B-6D58-433C-9440-05DF5B17867C}" destId="{E0A8E1E6-D87E-4630-836E-5EAFA7566FCD}" srcOrd="3" destOrd="0" presId="urn:microsoft.com/office/officeart/2018/5/layout/IconCircleLabelList"/>
    <dgm:cxn modelId="{25556FBF-DA87-43FA-96FF-F4C4DA371A4A}" type="presParOf" srcId="{F63B22E0-6F25-4619-AA35-A65029718824}" destId="{FCBA3A3E-DC9B-42A6-821D-CE762B47EA7F}" srcOrd="1" destOrd="0" presId="urn:microsoft.com/office/officeart/2018/5/layout/IconCircleLabelList"/>
    <dgm:cxn modelId="{7D7298EA-E0C7-4D44-8DAB-F02EEF3398C9}" type="presParOf" srcId="{F63B22E0-6F25-4619-AA35-A65029718824}" destId="{45DD45CB-FB61-4FFB-AEBC-8D084C63FAF9}" srcOrd="2" destOrd="0" presId="urn:microsoft.com/office/officeart/2018/5/layout/IconCircleLabelList"/>
    <dgm:cxn modelId="{18F550BE-3381-49E5-AD7D-17B2F8E3CAE3}" type="presParOf" srcId="{45DD45CB-FB61-4FFB-AEBC-8D084C63FAF9}" destId="{7C778914-A295-4227-9B64-BB4610A6D72E}" srcOrd="0" destOrd="0" presId="urn:microsoft.com/office/officeart/2018/5/layout/IconCircleLabelList"/>
    <dgm:cxn modelId="{7BA4FD97-79CF-4000-9A41-C85F67AB486E}" type="presParOf" srcId="{45DD45CB-FB61-4FFB-AEBC-8D084C63FAF9}" destId="{8C3FA190-BACE-4C5D-A413-7230A7D1919B}" srcOrd="1" destOrd="0" presId="urn:microsoft.com/office/officeart/2018/5/layout/IconCircleLabelList"/>
    <dgm:cxn modelId="{D5B6F490-5FCF-4C6B-85E9-9986B008490F}" type="presParOf" srcId="{45DD45CB-FB61-4FFB-AEBC-8D084C63FAF9}" destId="{9CE73807-E7B8-439E-87CB-C1FE11D83D06}" srcOrd="2" destOrd="0" presId="urn:microsoft.com/office/officeart/2018/5/layout/IconCircleLabelList"/>
    <dgm:cxn modelId="{211F2B2B-1D82-4DEF-BEDA-6855A06DBA07}" type="presParOf" srcId="{45DD45CB-FB61-4FFB-AEBC-8D084C63FAF9}" destId="{9A8EBE40-5B42-4ACC-9B8C-3F6D7A174DEB}"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ECFE88D-D4FE-4E70-9FD5-AB2886BA0E97}"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DC492E5D-EBFF-49B7-900E-87321170BD5D}">
      <dgm:prSet/>
      <dgm:spPr/>
      <dgm:t>
        <a:bodyPr/>
        <a:lstStyle/>
        <a:p>
          <a:r>
            <a:rPr lang="en-US"/>
            <a:t>Now that we have reviewed the main theories and schools of thought in psychology, let's get into some of the great concepts. </a:t>
          </a:r>
        </a:p>
      </dgm:t>
    </dgm:pt>
    <dgm:pt modelId="{23E65599-0844-4FE0-B500-9600DFB813FF}" type="parTrans" cxnId="{2388BA9A-05C0-49C7-9A82-F3E483C4AD05}">
      <dgm:prSet/>
      <dgm:spPr/>
      <dgm:t>
        <a:bodyPr/>
        <a:lstStyle/>
        <a:p>
          <a:endParaRPr lang="en-US"/>
        </a:p>
      </dgm:t>
    </dgm:pt>
    <dgm:pt modelId="{CFFFDB07-FA50-47E1-BCC5-860180C2E64F}" type="sibTrans" cxnId="{2388BA9A-05C0-49C7-9A82-F3E483C4AD05}">
      <dgm:prSet/>
      <dgm:spPr/>
      <dgm:t>
        <a:bodyPr/>
        <a:lstStyle/>
        <a:p>
          <a:endParaRPr lang="en-US"/>
        </a:p>
      </dgm:t>
    </dgm:pt>
    <dgm:pt modelId="{F5CAD72B-7E33-4109-8D48-7EE9432A207E}">
      <dgm:prSet/>
      <dgm:spPr/>
      <dgm:t>
        <a:bodyPr/>
        <a:lstStyle/>
        <a:p>
          <a:r>
            <a:rPr lang="en-US"/>
            <a:t>What makes you, well, you?</a:t>
          </a:r>
        </a:p>
      </dgm:t>
    </dgm:pt>
    <dgm:pt modelId="{FA88619A-ADCD-4068-96D2-37B0EB340B3B}" type="parTrans" cxnId="{31F2484E-6141-418D-98ED-9FA4528001D9}">
      <dgm:prSet/>
      <dgm:spPr/>
      <dgm:t>
        <a:bodyPr/>
        <a:lstStyle/>
        <a:p>
          <a:endParaRPr lang="en-US"/>
        </a:p>
      </dgm:t>
    </dgm:pt>
    <dgm:pt modelId="{49DFD424-DC80-4DE2-BD9A-2AA2CEAC91EB}" type="sibTrans" cxnId="{31F2484E-6141-418D-98ED-9FA4528001D9}">
      <dgm:prSet/>
      <dgm:spPr/>
      <dgm:t>
        <a:bodyPr/>
        <a:lstStyle/>
        <a:p>
          <a:endParaRPr lang="en-US"/>
        </a:p>
      </dgm:t>
    </dgm:pt>
    <dgm:pt modelId="{D8238DE0-9ACD-4636-B061-F59CFB989827}" type="pres">
      <dgm:prSet presAssocID="{2ECFE88D-D4FE-4E70-9FD5-AB2886BA0E97}" presName="linear" presStyleCnt="0">
        <dgm:presLayoutVars>
          <dgm:animLvl val="lvl"/>
          <dgm:resizeHandles val="exact"/>
        </dgm:presLayoutVars>
      </dgm:prSet>
      <dgm:spPr/>
    </dgm:pt>
    <dgm:pt modelId="{A3206C17-4ED8-4435-95D9-ABE8C9AF2B17}" type="pres">
      <dgm:prSet presAssocID="{DC492E5D-EBFF-49B7-900E-87321170BD5D}" presName="parentText" presStyleLbl="node1" presStyleIdx="0" presStyleCnt="2">
        <dgm:presLayoutVars>
          <dgm:chMax val="0"/>
          <dgm:bulletEnabled val="1"/>
        </dgm:presLayoutVars>
      </dgm:prSet>
      <dgm:spPr/>
    </dgm:pt>
    <dgm:pt modelId="{65242459-BC48-4712-8771-0B980632BAB3}" type="pres">
      <dgm:prSet presAssocID="{CFFFDB07-FA50-47E1-BCC5-860180C2E64F}" presName="spacer" presStyleCnt="0"/>
      <dgm:spPr/>
    </dgm:pt>
    <dgm:pt modelId="{3AAAD773-51F9-4461-9CE9-FC1C68D05748}" type="pres">
      <dgm:prSet presAssocID="{F5CAD72B-7E33-4109-8D48-7EE9432A207E}" presName="parentText" presStyleLbl="node1" presStyleIdx="1" presStyleCnt="2">
        <dgm:presLayoutVars>
          <dgm:chMax val="0"/>
          <dgm:bulletEnabled val="1"/>
        </dgm:presLayoutVars>
      </dgm:prSet>
      <dgm:spPr/>
    </dgm:pt>
  </dgm:ptLst>
  <dgm:cxnLst>
    <dgm:cxn modelId="{97324036-6D96-470B-BB1C-F60DA11B0921}" type="presOf" srcId="{2ECFE88D-D4FE-4E70-9FD5-AB2886BA0E97}" destId="{D8238DE0-9ACD-4636-B061-F59CFB989827}" srcOrd="0" destOrd="0" presId="urn:microsoft.com/office/officeart/2005/8/layout/vList2"/>
    <dgm:cxn modelId="{31F2484E-6141-418D-98ED-9FA4528001D9}" srcId="{2ECFE88D-D4FE-4E70-9FD5-AB2886BA0E97}" destId="{F5CAD72B-7E33-4109-8D48-7EE9432A207E}" srcOrd="1" destOrd="0" parTransId="{FA88619A-ADCD-4068-96D2-37B0EB340B3B}" sibTransId="{49DFD424-DC80-4DE2-BD9A-2AA2CEAC91EB}"/>
    <dgm:cxn modelId="{5A803695-F0AD-4E5C-8DE4-4B9CA083953C}" type="presOf" srcId="{DC492E5D-EBFF-49B7-900E-87321170BD5D}" destId="{A3206C17-4ED8-4435-95D9-ABE8C9AF2B17}" srcOrd="0" destOrd="0" presId="urn:microsoft.com/office/officeart/2005/8/layout/vList2"/>
    <dgm:cxn modelId="{2388BA9A-05C0-49C7-9A82-F3E483C4AD05}" srcId="{2ECFE88D-D4FE-4E70-9FD5-AB2886BA0E97}" destId="{DC492E5D-EBFF-49B7-900E-87321170BD5D}" srcOrd="0" destOrd="0" parTransId="{23E65599-0844-4FE0-B500-9600DFB813FF}" sibTransId="{CFFFDB07-FA50-47E1-BCC5-860180C2E64F}"/>
    <dgm:cxn modelId="{86D7F0E0-F16C-462F-B1BB-12CA0FD94B61}" type="presOf" srcId="{F5CAD72B-7E33-4109-8D48-7EE9432A207E}" destId="{3AAAD773-51F9-4461-9CE9-FC1C68D05748}" srcOrd="0" destOrd="0" presId="urn:microsoft.com/office/officeart/2005/8/layout/vList2"/>
    <dgm:cxn modelId="{38F6F457-71E8-4C1D-9EC6-AE94F4BC2EEF}" type="presParOf" srcId="{D8238DE0-9ACD-4636-B061-F59CFB989827}" destId="{A3206C17-4ED8-4435-95D9-ABE8C9AF2B17}" srcOrd="0" destOrd="0" presId="urn:microsoft.com/office/officeart/2005/8/layout/vList2"/>
    <dgm:cxn modelId="{BDB9933E-4F8D-4867-91B0-6135BAE396FD}" type="presParOf" srcId="{D8238DE0-9ACD-4636-B061-F59CFB989827}" destId="{65242459-BC48-4712-8771-0B980632BAB3}" srcOrd="1" destOrd="0" presId="urn:microsoft.com/office/officeart/2005/8/layout/vList2"/>
    <dgm:cxn modelId="{9C6AD2C8-AE66-450C-93E6-B7C0C69C25B3}" type="presParOf" srcId="{D8238DE0-9ACD-4636-B061-F59CFB989827}" destId="{3AAAD773-51F9-4461-9CE9-FC1C68D05748}"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25B6E9A-932C-425E-85CB-F4A9255A3D16}"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289333A3-B75B-41FA-80B9-1B687A3DBFA3}">
      <dgm:prSet/>
      <dgm:spPr/>
      <dgm:t>
        <a:bodyPr/>
        <a:lstStyle/>
        <a:p>
          <a:r>
            <a:rPr lang="en-US"/>
            <a:t>We could consider a vast array of concepts here.</a:t>
          </a:r>
        </a:p>
      </dgm:t>
    </dgm:pt>
    <dgm:pt modelId="{3C0EB099-0028-4065-96B8-49E26C9D8A86}" type="parTrans" cxnId="{1A503482-63CA-4D78-9782-751141A77084}">
      <dgm:prSet/>
      <dgm:spPr/>
      <dgm:t>
        <a:bodyPr/>
        <a:lstStyle/>
        <a:p>
          <a:endParaRPr lang="en-US"/>
        </a:p>
      </dgm:t>
    </dgm:pt>
    <dgm:pt modelId="{6572882B-65DD-43D0-A85D-E242F32AFD6A}" type="sibTrans" cxnId="{1A503482-63CA-4D78-9782-751141A77084}">
      <dgm:prSet/>
      <dgm:spPr/>
      <dgm:t>
        <a:bodyPr/>
        <a:lstStyle/>
        <a:p>
          <a:endParaRPr lang="en-US"/>
        </a:p>
      </dgm:t>
    </dgm:pt>
    <dgm:pt modelId="{CC2789FF-3BE9-4D9B-AA22-E5593CB50FF6}">
      <dgm:prSet/>
      <dgm:spPr/>
      <dgm:t>
        <a:bodyPr/>
        <a:lstStyle/>
        <a:p>
          <a:r>
            <a:rPr lang="en-US"/>
            <a:t>Personality</a:t>
          </a:r>
        </a:p>
      </dgm:t>
    </dgm:pt>
    <dgm:pt modelId="{CB8A70A7-70DD-42F1-8203-361EEE267620}" type="parTrans" cxnId="{084A804F-4CA3-45C4-A8A6-708CC3D7B942}">
      <dgm:prSet/>
      <dgm:spPr/>
      <dgm:t>
        <a:bodyPr/>
        <a:lstStyle/>
        <a:p>
          <a:endParaRPr lang="en-US"/>
        </a:p>
      </dgm:t>
    </dgm:pt>
    <dgm:pt modelId="{E2146242-A36F-4EEE-BA19-D2D96AB56CAC}" type="sibTrans" cxnId="{084A804F-4CA3-45C4-A8A6-708CC3D7B942}">
      <dgm:prSet/>
      <dgm:spPr/>
      <dgm:t>
        <a:bodyPr/>
        <a:lstStyle/>
        <a:p>
          <a:endParaRPr lang="en-US"/>
        </a:p>
      </dgm:t>
    </dgm:pt>
    <dgm:pt modelId="{1428460D-DAFF-44AB-A9FD-54E359D5D36A}">
      <dgm:prSet/>
      <dgm:spPr/>
      <dgm:t>
        <a:bodyPr/>
        <a:lstStyle/>
        <a:p>
          <a:r>
            <a:rPr lang="en-US"/>
            <a:t>Intelligence</a:t>
          </a:r>
        </a:p>
      </dgm:t>
    </dgm:pt>
    <dgm:pt modelId="{16859353-C929-4D1D-A2AC-D9B4DA55057D}" type="parTrans" cxnId="{DAD75276-CF2B-4E64-8973-A5CF269283F3}">
      <dgm:prSet/>
      <dgm:spPr/>
      <dgm:t>
        <a:bodyPr/>
        <a:lstStyle/>
        <a:p>
          <a:endParaRPr lang="en-US"/>
        </a:p>
      </dgm:t>
    </dgm:pt>
    <dgm:pt modelId="{EE9E50C4-E608-48CF-B6CD-E1C59E909519}" type="sibTrans" cxnId="{DAD75276-CF2B-4E64-8973-A5CF269283F3}">
      <dgm:prSet/>
      <dgm:spPr/>
      <dgm:t>
        <a:bodyPr/>
        <a:lstStyle/>
        <a:p>
          <a:endParaRPr lang="en-US"/>
        </a:p>
      </dgm:t>
    </dgm:pt>
    <dgm:pt modelId="{E59A3AF9-3DB6-4713-B7BD-CA835F90B39C}">
      <dgm:prSet/>
      <dgm:spPr/>
      <dgm:t>
        <a:bodyPr/>
        <a:lstStyle/>
        <a:p>
          <a:r>
            <a:rPr lang="en-US"/>
            <a:t>Attitudes</a:t>
          </a:r>
        </a:p>
      </dgm:t>
    </dgm:pt>
    <dgm:pt modelId="{AF68B284-6780-4705-9809-EE0B1940B7B3}" type="parTrans" cxnId="{25732ED1-A460-404B-AC68-ACBAD370CF02}">
      <dgm:prSet/>
      <dgm:spPr/>
      <dgm:t>
        <a:bodyPr/>
        <a:lstStyle/>
        <a:p>
          <a:endParaRPr lang="en-US"/>
        </a:p>
      </dgm:t>
    </dgm:pt>
    <dgm:pt modelId="{5415FBE6-306E-4BB9-99A6-42BAD7D02A21}" type="sibTrans" cxnId="{25732ED1-A460-404B-AC68-ACBAD370CF02}">
      <dgm:prSet/>
      <dgm:spPr/>
      <dgm:t>
        <a:bodyPr/>
        <a:lstStyle/>
        <a:p>
          <a:endParaRPr lang="en-US"/>
        </a:p>
      </dgm:t>
    </dgm:pt>
    <dgm:pt modelId="{C282B302-45B6-46CC-9A32-958CDC3250D5}">
      <dgm:prSet/>
      <dgm:spPr/>
      <dgm:t>
        <a:bodyPr/>
        <a:lstStyle/>
        <a:p>
          <a:r>
            <a:rPr lang="en-US"/>
            <a:t>Values</a:t>
          </a:r>
        </a:p>
      </dgm:t>
    </dgm:pt>
    <dgm:pt modelId="{4F8B0654-79C2-42FE-ADD1-4A5DBFF03098}" type="parTrans" cxnId="{7DD9B378-670A-4D0C-8F3A-38D5F2FE9CEC}">
      <dgm:prSet/>
      <dgm:spPr/>
      <dgm:t>
        <a:bodyPr/>
        <a:lstStyle/>
        <a:p>
          <a:endParaRPr lang="en-US"/>
        </a:p>
      </dgm:t>
    </dgm:pt>
    <dgm:pt modelId="{FB334F64-CC1D-4131-BA7B-5D8856D4BF63}" type="sibTrans" cxnId="{7DD9B378-670A-4D0C-8F3A-38D5F2FE9CEC}">
      <dgm:prSet/>
      <dgm:spPr/>
      <dgm:t>
        <a:bodyPr/>
        <a:lstStyle/>
        <a:p>
          <a:endParaRPr lang="en-US"/>
        </a:p>
      </dgm:t>
    </dgm:pt>
    <dgm:pt modelId="{7A577712-85C4-4DE3-8542-801D80C09D01}">
      <dgm:prSet/>
      <dgm:spPr/>
      <dgm:t>
        <a:bodyPr/>
        <a:lstStyle/>
        <a:p>
          <a:r>
            <a:rPr lang="en-US"/>
            <a:t>Morality</a:t>
          </a:r>
        </a:p>
      </dgm:t>
    </dgm:pt>
    <dgm:pt modelId="{C17EEF1C-79A8-45F6-9262-23A2B487BF35}" type="parTrans" cxnId="{18E4D098-CAB3-4EE9-999C-056F22795D37}">
      <dgm:prSet/>
      <dgm:spPr/>
      <dgm:t>
        <a:bodyPr/>
        <a:lstStyle/>
        <a:p>
          <a:endParaRPr lang="en-US"/>
        </a:p>
      </dgm:t>
    </dgm:pt>
    <dgm:pt modelId="{FC7CEC01-4B21-4E85-9F88-40F6482C08B9}" type="sibTrans" cxnId="{18E4D098-CAB3-4EE9-999C-056F22795D37}">
      <dgm:prSet/>
      <dgm:spPr/>
      <dgm:t>
        <a:bodyPr/>
        <a:lstStyle/>
        <a:p>
          <a:endParaRPr lang="en-US"/>
        </a:p>
      </dgm:t>
    </dgm:pt>
    <dgm:pt modelId="{63CC9514-CC5F-4E17-B64B-6C953BC7B49F}" type="pres">
      <dgm:prSet presAssocID="{C25B6E9A-932C-425E-85CB-F4A9255A3D16}" presName="linear" presStyleCnt="0">
        <dgm:presLayoutVars>
          <dgm:animLvl val="lvl"/>
          <dgm:resizeHandles val="exact"/>
        </dgm:presLayoutVars>
      </dgm:prSet>
      <dgm:spPr/>
    </dgm:pt>
    <dgm:pt modelId="{C7DDEBC0-034F-4AD7-AB7D-7EE2AB0B0239}" type="pres">
      <dgm:prSet presAssocID="{289333A3-B75B-41FA-80B9-1B687A3DBFA3}" presName="parentText" presStyleLbl="node1" presStyleIdx="0" presStyleCnt="6">
        <dgm:presLayoutVars>
          <dgm:chMax val="0"/>
          <dgm:bulletEnabled val="1"/>
        </dgm:presLayoutVars>
      </dgm:prSet>
      <dgm:spPr/>
    </dgm:pt>
    <dgm:pt modelId="{6C80C23E-7A0B-4918-BC57-82A39785D99D}" type="pres">
      <dgm:prSet presAssocID="{6572882B-65DD-43D0-A85D-E242F32AFD6A}" presName="spacer" presStyleCnt="0"/>
      <dgm:spPr/>
    </dgm:pt>
    <dgm:pt modelId="{C1DDC38F-4165-46FF-AEDD-E26198A19E92}" type="pres">
      <dgm:prSet presAssocID="{CC2789FF-3BE9-4D9B-AA22-E5593CB50FF6}" presName="parentText" presStyleLbl="node1" presStyleIdx="1" presStyleCnt="6">
        <dgm:presLayoutVars>
          <dgm:chMax val="0"/>
          <dgm:bulletEnabled val="1"/>
        </dgm:presLayoutVars>
      </dgm:prSet>
      <dgm:spPr/>
    </dgm:pt>
    <dgm:pt modelId="{22F5EEA6-BAE1-4F79-B296-FFA51E17504E}" type="pres">
      <dgm:prSet presAssocID="{E2146242-A36F-4EEE-BA19-D2D96AB56CAC}" presName="spacer" presStyleCnt="0"/>
      <dgm:spPr/>
    </dgm:pt>
    <dgm:pt modelId="{7F443A87-B712-44AE-9072-A04B3D92D8DA}" type="pres">
      <dgm:prSet presAssocID="{1428460D-DAFF-44AB-A9FD-54E359D5D36A}" presName="parentText" presStyleLbl="node1" presStyleIdx="2" presStyleCnt="6">
        <dgm:presLayoutVars>
          <dgm:chMax val="0"/>
          <dgm:bulletEnabled val="1"/>
        </dgm:presLayoutVars>
      </dgm:prSet>
      <dgm:spPr/>
    </dgm:pt>
    <dgm:pt modelId="{1264C948-CDA4-44AA-8205-CF366398827E}" type="pres">
      <dgm:prSet presAssocID="{EE9E50C4-E608-48CF-B6CD-E1C59E909519}" presName="spacer" presStyleCnt="0"/>
      <dgm:spPr/>
    </dgm:pt>
    <dgm:pt modelId="{4DC74A82-A0B2-4A1B-9F9E-7B4029E2933D}" type="pres">
      <dgm:prSet presAssocID="{E59A3AF9-3DB6-4713-B7BD-CA835F90B39C}" presName="parentText" presStyleLbl="node1" presStyleIdx="3" presStyleCnt="6">
        <dgm:presLayoutVars>
          <dgm:chMax val="0"/>
          <dgm:bulletEnabled val="1"/>
        </dgm:presLayoutVars>
      </dgm:prSet>
      <dgm:spPr/>
    </dgm:pt>
    <dgm:pt modelId="{1C520F58-F6C4-4122-9D0B-ECA37D46F5FC}" type="pres">
      <dgm:prSet presAssocID="{5415FBE6-306E-4BB9-99A6-42BAD7D02A21}" presName="spacer" presStyleCnt="0"/>
      <dgm:spPr/>
    </dgm:pt>
    <dgm:pt modelId="{14092B0F-BF59-4927-871E-5EFA26860C6B}" type="pres">
      <dgm:prSet presAssocID="{C282B302-45B6-46CC-9A32-958CDC3250D5}" presName="parentText" presStyleLbl="node1" presStyleIdx="4" presStyleCnt="6">
        <dgm:presLayoutVars>
          <dgm:chMax val="0"/>
          <dgm:bulletEnabled val="1"/>
        </dgm:presLayoutVars>
      </dgm:prSet>
      <dgm:spPr/>
    </dgm:pt>
    <dgm:pt modelId="{E4DF53FC-BF6D-4041-B073-5D11DDF15E64}" type="pres">
      <dgm:prSet presAssocID="{FB334F64-CC1D-4131-BA7B-5D8856D4BF63}" presName="spacer" presStyleCnt="0"/>
      <dgm:spPr/>
    </dgm:pt>
    <dgm:pt modelId="{F121F781-147D-4F18-B31E-D77FD84D7F3F}" type="pres">
      <dgm:prSet presAssocID="{7A577712-85C4-4DE3-8542-801D80C09D01}" presName="parentText" presStyleLbl="node1" presStyleIdx="5" presStyleCnt="6">
        <dgm:presLayoutVars>
          <dgm:chMax val="0"/>
          <dgm:bulletEnabled val="1"/>
        </dgm:presLayoutVars>
      </dgm:prSet>
      <dgm:spPr/>
    </dgm:pt>
  </dgm:ptLst>
  <dgm:cxnLst>
    <dgm:cxn modelId="{A02BE502-B930-4395-948A-D75E1198F217}" type="presOf" srcId="{C25B6E9A-932C-425E-85CB-F4A9255A3D16}" destId="{63CC9514-CC5F-4E17-B64B-6C953BC7B49F}" srcOrd="0" destOrd="0" presId="urn:microsoft.com/office/officeart/2005/8/layout/vList2"/>
    <dgm:cxn modelId="{A60DB603-D9ED-43F3-B16E-45F82535BF30}" type="presOf" srcId="{1428460D-DAFF-44AB-A9FD-54E359D5D36A}" destId="{7F443A87-B712-44AE-9072-A04B3D92D8DA}" srcOrd="0" destOrd="0" presId="urn:microsoft.com/office/officeart/2005/8/layout/vList2"/>
    <dgm:cxn modelId="{7D98EA05-802A-4E7E-B42D-45314BBC9C35}" type="presOf" srcId="{289333A3-B75B-41FA-80B9-1B687A3DBFA3}" destId="{C7DDEBC0-034F-4AD7-AB7D-7EE2AB0B0239}" srcOrd="0" destOrd="0" presId="urn:microsoft.com/office/officeart/2005/8/layout/vList2"/>
    <dgm:cxn modelId="{084A804F-4CA3-45C4-A8A6-708CC3D7B942}" srcId="{C25B6E9A-932C-425E-85CB-F4A9255A3D16}" destId="{CC2789FF-3BE9-4D9B-AA22-E5593CB50FF6}" srcOrd="1" destOrd="0" parTransId="{CB8A70A7-70DD-42F1-8203-361EEE267620}" sibTransId="{E2146242-A36F-4EEE-BA19-D2D96AB56CAC}"/>
    <dgm:cxn modelId="{DAD75276-CF2B-4E64-8973-A5CF269283F3}" srcId="{C25B6E9A-932C-425E-85CB-F4A9255A3D16}" destId="{1428460D-DAFF-44AB-A9FD-54E359D5D36A}" srcOrd="2" destOrd="0" parTransId="{16859353-C929-4D1D-A2AC-D9B4DA55057D}" sibTransId="{EE9E50C4-E608-48CF-B6CD-E1C59E909519}"/>
    <dgm:cxn modelId="{7DD9B378-670A-4D0C-8F3A-38D5F2FE9CEC}" srcId="{C25B6E9A-932C-425E-85CB-F4A9255A3D16}" destId="{C282B302-45B6-46CC-9A32-958CDC3250D5}" srcOrd="4" destOrd="0" parTransId="{4F8B0654-79C2-42FE-ADD1-4A5DBFF03098}" sibTransId="{FB334F64-CC1D-4131-BA7B-5D8856D4BF63}"/>
    <dgm:cxn modelId="{90EF587E-4BAE-47DD-A8D2-9AC7C24014C6}" type="presOf" srcId="{CC2789FF-3BE9-4D9B-AA22-E5593CB50FF6}" destId="{C1DDC38F-4165-46FF-AEDD-E26198A19E92}" srcOrd="0" destOrd="0" presId="urn:microsoft.com/office/officeart/2005/8/layout/vList2"/>
    <dgm:cxn modelId="{1A503482-63CA-4D78-9782-751141A77084}" srcId="{C25B6E9A-932C-425E-85CB-F4A9255A3D16}" destId="{289333A3-B75B-41FA-80B9-1B687A3DBFA3}" srcOrd="0" destOrd="0" parTransId="{3C0EB099-0028-4065-96B8-49E26C9D8A86}" sibTransId="{6572882B-65DD-43D0-A85D-E242F32AFD6A}"/>
    <dgm:cxn modelId="{7618298E-7C9C-42FC-85B6-9B5E5FAE89E1}" type="presOf" srcId="{C282B302-45B6-46CC-9A32-958CDC3250D5}" destId="{14092B0F-BF59-4927-871E-5EFA26860C6B}" srcOrd="0" destOrd="0" presId="urn:microsoft.com/office/officeart/2005/8/layout/vList2"/>
    <dgm:cxn modelId="{18E4D098-CAB3-4EE9-999C-056F22795D37}" srcId="{C25B6E9A-932C-425E-85CB-F4A9255A3D16}" destId="{7A577712-85C4-4DE3-8542-801D80C09D01}" srcOrd="5" destOrd="0" parTransId="{C17EEF1C-79A8-45F6-9262-23A2B487BF35}" sibTransId="{FC7CEC01-4B21-4E85-9F88-40F6482C08B9}"/>
    <dgm:cxn modelId="{CB1151A3-4925-4BA2-816C-45798D3890D5}" type="presOf" srcId="{E59A3AF9-3DB6-4713-B7BD-CA835F90B39C}" destId="{4DC74A82-A0B2-4A1B-9F9E-7B4029E2933D}" srcOrd="0" destOrd="0" presId="urn:microsoft.com/office/officeart/2005/8/layout/vList2"/>
    <dgm:cxn modelId="{25732ED1-A460-404B-AC68-ACBAD370CF02}" srcId="{C25B6E9A-932C-425E-85CB-F4A9255A3D16}" destId="{E59A3AF9-3DB6-4713-B7BD-CA835F90B39C}" srcOrd="3" destOrd="0" parTransId="{AF68B284-6780-4705-9809-EE0B1940B7B3}" sibTransId="{5415FBE6-306E-4BB9-99A6-42BAD7D02A21}"/>
    <dgm:cxn modelId="{4308E7E0-582B-47DF-A480-68BF891D0B53}" type="presOf" srcId="{7A577712-85C4-4DE3-8542-801D80C09D01}" destId="{F121F781-147D-4F18-B31E-D77FD84D7F3F}" srcOrd="0" destOrd="0" presId="urn:microsoft.com/office/officeart/2005/8/layout/vList2"/>
    <dgm:cxn modelId="{AE64CD5F-0A3C-4F09-A4B2-F32222FBA7FF}" type="presParOf" srcId="{63CC9514-CC5F-4E17-B64B-6C953BC7B49F}" destId="{C7DDEBC0-034F-4AD7-AB7D-7EE2AB0B0239}" srcOrd="0" destOrd="0" presId="urn:microsoft.com/office/officeart/2005/8/layout/vList2"/>
    <dgm:cxn modelId="{94BDA4CA-1144-461C-88E5-3D9581487E62}" type="presParOf" srcId="{63CC9514-CC5F-4E17-B64B-6C953BC7B49F}" destId="{6C80C23E-7A0B-4918-BC57-82A39785D99D}" srcOrd="1" destOrd="0" presId="urn:microsoft.com/office/officeart/2005/8/layout/vList2"/>
    <dgm:cxn modelId="{8AE08874-5286-4EF0-97A3-29123CC128D7}" type="presParOf" srcId="{63CC9514-CC5F-4E17-B64B-6C953BC7B49F}" destId="{C1DDC38F-4165-46FF-AEDD-E26198A19E92}" srcOrd="2" destOrd="0" presId="urn:microsoft.com/office/officeart/2005/8/layout/vList2"/>
    <dgm:cxn modelId="{B41CC0A3-EB55-4FD0-AE1B-2D52C0E7C4F6}" type="presParOf" srcId="{63CC9514-CC5F-4E17-B64B-6C953BC7B49F}" destId="{22F5EEA6-BAE1-4F79-B296-FFA51E17504E}" srcOrd="3" destOrd="0" presId="urn:microsoft.com/office/officeart/2005/8/layout/vList2"/>
    <dgm:cxn modelId="{2D40FD3D-E70C-464F-9B15-2E87CD115E2D}" type="presParOf" srcId="{63CC9514-CC5F-4E17-B64B-6C953BC7B49F}" destId="{7F443A87-B712-44AE-9072-A04B3D92D8DA}" srcOrd="4" destOrd="0" presId="urn:microsoft.com/office/officeart/2005/8/layout/vList2"/>
    <dgm:cxn modelId="{6CC6F0F8-B041-4456-876D-8B9A84B531C8}" type="presParOf" srcId="{63CC9514-CC5F-4E17-B64B-6C953BC7B49F}" destId="{1264C948-CDA4-44AA-8205-CF366398827E}" srcOrd="5" destOrd="0" presId="urn:microsoft.com/office/officeart/2005/8/layout/vList2"/>
    <dgm:cxn modelId="{78A5238B-9C28-468B-8528-C89F2BB3366A}" type="presParOf" srcId="{63CC9514-CC5F-4E17-B64B-6C953BC7B49F}" destId="{4DC74A82-A0B2-4A1B-9F9E-7B4029E2933D}" srcOrd="6" destOrd="0" presId="urn:microsoft.com/office/officeart/2005/8/layout/vList2"/>
    <dgm:cxn modelId="{ACE51463-3D29-4E8F-8C40-B9FB96621F1B}" type="presParOf" srcId="{63CC9514-CC5F-4E17-B64B-6C953BC7B49F}" destId="{1C520F58-F6C4-4122-9D0B-ECA37D46F5FC}" srcOrd="7" destOrd="0" presId="urn:microsoft.com/office/officeart/2005/8/layout/vList2"/>
    <dgm:cxn modelId="{04100DC0-5A7B-4118-9C26-93E5AF056FCA}" type="presParOf" srcId="{63CC9514-CC5F-4E17-B64B-6C953BC7B49F}" destId="{14092B0F-BF59-4927-871E-5EFA26860C6B}" srcOrd="8" destOrd="0" presId="urn:microsoft.com/office/officeart/2005/8/layout/vList2"/>
    <dgm:cxn modelId="{BE978029-A8F8-4E54-94CC-06F7A394B013}" type="presParOf" srcId="{63CC9514-CC5F-4E17-B64B-6C953BC7B49F}" destId="{E4DF53FC-BF6D-4041-B073-5D11DDF15E64}" srcOrd="9" destOrd="0" presId="urn:microsoft.com/office/officeart/2005/8/layout/vList2"/>
    <dgm:cxn modelId="{C41886CE-61D3-4243-A3B4-2D3757A8D1F0}" type="presParOf" srcId="{63CC9514-CC5F-4E17-B64B-6C953BC7B49F}" destId="{F121F781-147D-4F18-B31E-D77FD84D7F3F}"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52F6D86-BF1D-4586-AB76-DBA3EE41531B}" type="doc">
      <dgm:prSet loTypeId="urn:microsoft.com/office/officeart/2005/8/layout/list1" loCatId="list" qsTypeId="urn:microsoft.com/office/officeart/2005/8/quickstyle/simple1" qsCatId="simple" csTypeId="urn:microsoft.com/office/officeart/2005/8/colors/colorful5" csCatId="colorful"/>
      <dgm:spPr/>
      <dgm:t>
        <a:bodyPr/>
        <a:lstStyle/>
        <a:p>
          <a:endParaRPr lang="en-US"/>
        </a:p>
      </dgm:t>
    </dgm:pt>
    <dgm:pt modelId="{DAC23209-D656-42C3-A769-0A28E2433D7B}">
      <dgm:prSet/>
      <dgm:spPr/>
      <dgm:t>
        <a:bodyPr/>
        <a:lstStyle/>
        <a:p>
          <a:r>
            <a:rPr lang="en-US"/>
            <a:t>Where is your personality?</a:t>
          </a:r>
        </a:p>
      </dgm:t>
    </dgm:pt>
    <dgm:pt modelId="{1F4B9FD3-414A-482B-95F2-89461E33DB40}" type="parTrans" cxnId="{605E8CD4-2642-4BA2-A0AF-F33532D8F2B2}">
      <dgm:prSet/>
      <dgm:spPr/>
      <dgm:t>
        <a:bodyPr/>
        <a:lstStyle/>
        <a:p>
          <a:endParaRPr lang="en-US"/>
        </a:p>
      </dgm:t>
    </dgm:pt>
    <dgm:pt modelId="{E97EEE4A-BC1C-42C3-B4F1-FAEA8533B928}" type="sibTrans" cxnId="{605E8CD4-2642-4BA2-A0AF-F33532D8F2B2}">
      <dgm:prSet/>
      <dgm:spPr/>
      <dgm:t>
        <a:bodyPr/>
        <a:lstStyle/>
        <a:p>
          <a:endParaRPr lang="en-US"/>
        </a:p>
      </dgm:t>
    </dgm:pt>
    <dgm:pt modelId="{8C5ACBEA-16C3-4EBC-8751-6CD87639EC80}">
      <dgm:prSet/>
      <dgm:spPr/>
      <dgm:t>
        <a:bodyPr/>
        <a:lstStyle/>
        <a:p>
          <a:r>
            <a:rPr lang="en-US"/>
            <a:t>Inwardly?</a:t>
          </a:r>
        </a:p>
      </dgm:t>
    </dgm:pt>
    <dgm:pt modelId="{B72CB369-BB6D-421B-9DC8-7628971C54D7}" type="parTrans" cxnId="{CBB22C94-878D-4D05-9EEF-EF719CF53A75}">
      <dgm:prSet/>
      <dgm:spPr/>
      <dgm:t>
        <a:bodyPr/>
        <a:lstStyle/>
        <a:p>
          <a:endParaRPr lang="en-US"/>
        </a:p>
      </dgm:t>
    </dgm:pt>
    <dgm:pt modelId="{FC06A9B9-09AA-4081-84C5-462656833669}" type="sibTrans" cxnId="{CBB22C94-878D-4D05-9EEF-EF719CF53A75}">
      <dgm:prSet/>
      <dgm:spPr/>
      <dgm:t>
        <a:bodyPr/>
        <a:lstStyle/>
        <a:p>
          <a:endParaRPr lang="en-US"/>
        </a:p>
      </dgm:t>
    </dgm:pt>
    <dgm:pt modelId="{DEB34C0D-704C-499D-965C-E0AC8FD6A61B}">
      <dgm:prSet/>
      <dgm:spPr/>
      <dgm:t>
        <a:bodyPr/>
        <a:lstStyle/>
        <a:p>
          <a:r>
            <a:rPr lang="en-US"/>
            <a:t>Outwardly?</a:t>
          </a:r>
        </a:p>
      </dgm:t>
    </dgm:pt>
    <dgm:pt modelId="{48EA5A0E-87D1-4986-996E-A4959946475A}" type="parTrans" cxnId="{E68A83BF-FC4A-4CF5-8A56-A35623BB0F0D}">
      <dgm:prSet/>
      <dgm:spPr/>
      <dgm:t>
        <a:bodyPr/>
        <a:lstStyle/>
        <a:p>
          <a:endParaRPr lang="en-US"/>
        </a:p>
      </dgm:t>
    </dgm:pt>
    <dgm:pt modelId="{B59B85B8-7427-4782-9DB3-11AEB02D0896}" type="sibTrans" cxnId="{E68A83BF-FC4A-4CF5-8A56-A35623BB0F0D}">
      <dgm:prSet/>
      <dgm:spPr/>
      <dgm:t>
        <a:bodyPr/>
        <a:lstStyle/>
        <a:p>
          <a:endParaRPr lang="en-US"/>
        </a:p>
      </dgm:t>
    </dgm:pt>
    <dgm:pt modelId="{D3E3E045-EBDB-4662-9AB9-21A103F2D4A4}">
      <dgm:prSet/>
      <dgm:spPr/>
      <dgm:t>
        <a:bodyPr/>
        <a:lstStyle/>
        <a:p>
          <a:r>
            <a:rPr lang="en-US"/>
            <a:t>How can we define this?</a:t>
          </a:r>
        </a:p>
      </dgm:t>
    </dgm:pt>
    <dgm:pt modelId="{BFDDA95B-D937-4E14-A6E6-BC1DD74336F3}" type="parTrans" cxnId="{4FB1A7EF-EF82-48E8-A829-EFB20942F53D}">
      <dgm:prSet/>
      <dgm:spPr/>
      <dgm:t>
        <a:bodyPr/>
        <a:lstStyle/>
        <a:p>
          <a:endParaRPr lang="en-US"/>
        </a:p>
      </dgm:t>
    </dgm:pt>
    <dgm:pt modelId="{375031E1-01CB-44D2-A4ED-A63C0B9DA722}" type="sibTrans" cxnId="{4FB1A7EF-EF82-48E8-A829-EFB20942F53D}">
      <dgm:prSet/>
      <dgm:spPr/>
      <dgm:t>
        <a:bodyPr/>
        <a:lstStyle/>
        <a:p>
          <a:endParaRPr lang="en-US"/>
        </a:p>
      </dgm:t>
    </dgm:pt>
    <dgm:pt modelId="{EDD79FE7-9A51-4379-AA49-0FFF14C1D09F}" type="pres">
      <dgm:prSet presAssocID="{052F6D86-BF1D-4586-AB76-DBA3EE41531B}" presName="linear" presStyleCnt="0">
        <dgm:presLayoutVars>
          <dgm:dir/>
          <dgm:animLvl val="lvl"/>
          <dgm:resizeHandles val="exact"/>
        </dgm:presLayoutVars>
      </dgm:prSet>
      <dgm:spPr/>
    </dgm:pt>
    <dgm:pt modelId="{2898ECDF-0555-4864-AEA9-AD22D6361023}" type="pres">
      <dgm:prSet presAssocID="{DAC23209-D656-42C3-A769-0A28E2433D7B}" presName="parentLin" presStyleCnt="0"/>
      <dgm:spPr/>
    </dgm:pt>
    <dgm:pt modelId="{4F19A131-CD52-489B-A1E7-C20C54B7FE64}" type="pres">
      <dgm:prSet presAssocID="{DAC23209-D656-42C3-A769-0A28E2433D7B}" presName="parentLeftMargin" presStyleLbl="node1" presStyleIdx="0" presStyleCnt="4"/>
      <dgm:spPr/>
    </dgm:pt>
    <dgm:pt modelId="{97D4D4C1-BB94-46ED-A8CA-6CCA6862F682}" type="pres">
      <dgm:prSet presAssocID="{DAC23209-D656-42C3-A769-0A28E2433D7B}" presName="parentText" presStyleLbl="node1" presStyleIdx="0" presStyleCnt="4">
        <dgm:presLayoutVars>
          <dgm:chMax val="0"/>
          <dgm:bulletEnabled val="1"/>
        </dgm:presLayoutVars>
      </dgm:prSet>
      <dgm:spPr/>
    </dgm:pt>
    <dgm:pt modelId="{33FCC8A7-A744-4393-A906-DB45D6A4F024}" type="pres">
      <dgm:prSet presAssocID="{DAC23209-D656-42C3-A769-0A28E2433D7B}" presName="negativeSpace" presStyleCnt="0"/>
      <dgm:spPr/>
    </dgm:pt>
    <dgm:pt modelId="{E143BC8B-FFA8-4945-A08C-33806D0A66E7}" type="pres">
      <dgm:prSet presAssocID="{DAC23209-D656-42C3-A769-0A28E2433D7B}" presName="childText" presStyleLbl="conFgAcc1" presStyleIdx="0" presStyleCnt="4">
        <dgm:presLayoutVars>
          <dgm:bulletEnabled val="1"/>
        </dgm:presLayoutVars>
      </dgm:prSet>
      <dgm:spPr/>
    </dgm:pt>
    <dgm:pt modelId="{1115590F-2900-4E9F-90C1-0B7AA78D7448}" type="pres">
      <dgm:prSet presAssocID="{E97EEE4A-BC1C-42C3-B4F1-FAEA8533B928}" presName="spaceBetweenRectangles" presStyleCnt="0"/>
      <dgm:spPr/>
    </dgm:pt>
    <dgm:pt modelId="{3F1AE271-055C-43E6-8A8C-7507D9DA8A98}" type="pres">
      <dgm:prSet presAssocID="{8C5ACBEA-16C3-4EBC-8751-6CD87639EC80}" presName="parentLin" presStyleCnt="0"/>
      <dgm:spPr/>
    </dgm:pt>
    <dgm:pt modelId="{9239E1A6-41A8-459C-BF58-3806926B5DC5}" type="pres">
      <dgm:prSet presAssocID="{8C5ACBEA-16C3-4EBC-8751-6CD87639EC80}" presName="parentLeftMargin" presStyleLbl="node1" presStyleIdx="0" presStyleCnt="4"/>
      <dgm:spPr/>
    </dgm:pt>
    <dgm:pt modelId="{CFD7C4E3-05B8-4BE8-8971-14CDA74F60E2}" type="pres">
      <dgm:prSet presAssocID="{8C5ACBEA-16C3-4EBC-8751-6CD87639EC80}" presName="parentText" presStyleLbl="node1" presStyleIdx="1" presStyleCnt="4">
        <dgm:presLayoutVars>
          <dgm:chMax val="0"/>
          <dgm:bulletEnabled val="1"/>
        </dgm:presLayoutVars>
      </dgm:prSet>
      <dgm:spPr/>
    </dgm:pt>
    <dgm:pt modelId="{65A9F062-C9BE-4366-9F24-E704D25577D4}" type="pres">
      <dgm:prSet presAssocID="{8C5ACBEA-16C3-4EBC-8751-6CD87639EC80}" presName="negativeSpace" presStyleCnt="0"/>
      <dgm:spPr/>
    </dgm:pt>
    <dgm:pt modelId="{9DA9C9DA-55CC-4F4D-A3CA-9BDC6C0417A7}" type="pres">
      <dgm:prSet presAssocID="{8C5ACBEA-16C3-4EBC-8751-6CD87639EC80}" presName="childText" presStyleLbl="conFgAcc1" presStyleIdx="1" presStyleCnt="4">
        <dgm:presLayoutVars>
          <dgm:bulletEnabled val="1"/>
        </dgm:presLayoutVars>
      </dgm:prSet>
      <dgm:spPr/>
    </dgm:pt>
    <dgm:pt modelId="{60209249-4AC6-4E53-B423-8C532AB5A724}" type="pres">
      <dgm:prSet presAssocID="{FC06A9B9-09AA-4081-84C5-462656833669}" presName="spaceBetweenRectangles" presStyleCnt="0"/>
      <dgm:spPr/>
    </dgm:pt>
    <dgm:pt modelId="{62D71C94-69E4-41BE-A9FE-9952BECED0C4}" type="pres">
      <dgm:prSet presAssocID="{DEB34C0D-704C-499D-965C-E0AC8FD6A61B}" presName="parentLin" presStyleCnt="0"/>
      <dgm:spPr/>
    </dgm:pt>
    <dgm:pt modelId="{3F6BDD37-5378-4329-B3AD-F3B6FBDAB260}" type="pres">
      <dgm:prSet presAssocID="{DEB34C0D-704C-499D-965C-E0AC8FD6A61B}" presName="parentLeftMargin" presStyleLbl="node1" presStyleIdx="1" presStyleCnt="4"/>
      <dgm:spPr/>
    </dgm:pt>
    <dgm:pt modelId="{173C1E7A-6B18-4A9B-95C7-CF016A429984}" type="pres">
      <dgm:prSet presAssocID="{DEB34C0D-704C-499D-965C-E0AC8FD6A61B}" presName="parentText" presStyleLbl="node1" presStyleIdx="2" presStyleCnt="4">
        <dgm:presLayoutVars>
          <dgm:chMax val="0"/>
          <dgm:bulletEnabled val="1"/>
        </dgm:presLayoutVars>
      </dgm:prSet>
      <dgm:spPr/>
    </dgm:pt>
    <dgm:pt modelId="{3996E134-4A5F-4BDE-8312-F9492C92B6D7}" type="pres">
      <dgm:prSet presAssocID="{DEB34C0D-704C-499D-965C-E0AC8FD6A61B}" presName="negativeSpace" presStyleCnt="0"/>
      <dgm:spPr/>
    </dgm:pt>
    <dgm:pt modelId="{7222AFF6-4B40-46E5-B2B5-5ADB1653293E}" type="pres">
      <dgm:prSet presAssocID="{DEB34C0D-704C-499D-965C-E0AC8FD6A61B}" presName="childText" presStyleLbl="conFgAcc1" presStyleIdx="2" presStyleCnt="4">
        <dgm:presLayoutVars>
          <dgm:bulletEnabled val="1"/>
        </dgm:presLayoutVars>
      </dgm:prSet>
      <dgm:spPr/>
    </dgm:pt>
    <dgm:pt modelId="{F65A99A9-3687-465F-856B-E4437A967ADC}" type="pres">
      <dgm:prSet presAssocID="{B59B85B8-7427-4782-9DB3-11AEB02D0896}" presName="spaceBetweenRectangles" presStyleCnt="0"/>
      <dgm:spPr/>
    </dgm:pt>
    <dgm:pt modelId="{F8DCEF4E-BAA7-480E-86AA-C7E7717D5C11}" type="pres">
      <dgm:prSet presAssocID="{D3E3E045-EBDB-4662-9AB9-21A103F2D4A4}" presName="parentLin" presStyleCnt="0"/>
      <dgm:spPr/>
    </dgm:pt>
    <dgm:pt modelId="{8DA7ECDA-63CA-4B1D-B98C-6E259BDB0DF7}" type="pres">
      <dgm:prSet presAssocID="{D3E3E045-EBDB-4662-9AB9-21A103F2D4A4}" presName="parentLeftMargin" presStyleLbl="node1" presStyleIdx="2" presStyleCnt="4"/>
      <dgm:spPr/>
    </dgm:pt>
    <dgm:pt modelId="{AFCE4182-EE3D-4139-805B-0CAE31320251}" type="pres">
      <dgm:prSet presAssocID="{D3E3E045-EBDB-4662-9AB9-21A103F2D4A4}" presName="parentText" presStyleLbl="node1" presStyleIdx="3" presStyleCnt="4">
        <dgm:presLayoutVars>
          <dgm:chMax val="0"/>
          <dgm:bulletEnabled val="1"/>
        </dgm:presLayoutVars>
      </dgm:prSet>
      <dgm:spPr/>
    </dgm:pt>
    <dgm:pt modelId="{9C0E7B5D-23B5-4DC0-88D7-EFFBDD1E0CAF}" type="pres">
      <dgm:prSet presAssocID="{D3E3E045-EBDB-4662-9AB9-21A103F2D4A4}" presName="negativeSpace" presStyleCnt="0"/>
      <dgm:spPr/>
    </dgm:pt>
    <dgm:pt modelId="{8C2F80CC-0912-4F5B-AC9D-B30FA4975BBD}" type="pres">
      <dgm:prSet presAssocID="{D3E3E045-EBDB-4662-9AB9-21A103F2D4A4}" presName="childText" presStyleLbl="conFgAcc1" presStyleIdx="3" presStyleCnt="4">
        <dgm:presLayoutVars>
          <dgm:bulletEnabled val="1"/>
        </dgm:presLayoutVars>
      </dgm:prSet>
      <dgm:spPr/>
    </dgm:pt>
  </dgm:ptLst>
  <dgm:cxnLst>
    <dgm:cxn modelId="{B3B6DD42-8FB6-48C3-8C5F-3E692AAE210F}" type="presOf" srcId="{052F6D86-BF1D-4586-AB76-DBA3EE41531B}" destId="{EDD79FE7-9A51-4379-AA49-0FFF14C1D09F}" srcOrd="0" destOrd="0" presId="urn:microsoft.com/office/officeart/2005/8/layout/list1"/>
    <dgm:cxn modelId="{CBB22C94-878D-4D05-9EEF-EF719CF53A75}" srcId="{052F6D86-BF1D-4586-AB76-DBA3EE41531B}" destId="{8C5ACBEA-16C3-4EBC-8751-6CD87639EC80}" srcOrd="1" destOrd="0" parTransId="{B72CB369-BB6D-421B-9DC8-7628971C54D7}" sibTransId="{FC06A9B9-09AA-4081-84C5-462656833669}"/>
    <dgm:cxn modelId="{ABDC3394-6B45-4929-A199-EA77B1A63601}" type="presOf" srcId="{DEB34C0D-704C-499D-965C-E0AC8FD6A61B}" destId="{3F6BDD37-5378-4329-B3AD-F3B6FBDAB260}" srcOrd="0" destOrd="0" presId="urn:microsoft.com/office/officeart/2005/8/layout/list1"/>
    <dgm:cxn modelId="{9B7F9FA1-6F3A-44F7-9C0E-CC70D6546D56}" type="presOf" srcId="{DAC23209-D656-42C3-A769-0A28E2433D7B}" destId="{97D4D4C1-BB94-46ED-A8CA-6CCA6862F682}" srcOrd="1" destOrd="0" presId="urn:microsoft.com/office/officeart/2005/8/layout/list1"/>
    <dgm:cxn modelId="{C91A6EAA-4929-4FF5-9B4A-252DD5552D39}" type="presOf" srcId="{8C5ACBEA-16C3-4EBC-8751-6CD87639EC80}" destId="{CFD7C4E3-05B8-4BE8-8971-14CDA74F60E2}" srcOrd="1" destOrd="0" presId="urn:microsoft.com/office/officeart/2005/8/layout/list1"/>
    <dgm:cxn modelId="{09A593B0-4674-4DA6-B712-321F93B5AAAE}" type="presOf" srcId="{D3E3E045-EBDB-4662-9AB9-21A103F2D4A4}" destId="{AFCE4182-EE3D-4139-805B-0CAE31320251}" srcOrd="1" destOrd="0" presId="urn:microsoft.com/office/officeart/2005/8/layout/list1"/>
    <dgm:cxn modelId="{E68A83BF-FC4A-4CF5-8A56-A35623BB0F0D}" srcId="{052F6D86-BF1D-4586-AB76-DBA3EE41531B}" destId="{DEB34C0D-704C-499D-965C-E0AC8FD6A61B}" srcOrd="2" destOrd="0" parTransId="{48EA5A0E-87D1-4986-996E-A4959946475A}" sibTransId="{B59B85B8-7427-4782-9DB3-11AEB02D0896}"/>
    <dgm:cxn modelId="{E02B67C1-9E9A-4A66-BC49-AFE4002582B2}" type="presOf" srcId="{DEB34C0D-704C-499D-965C-E0AC8FD6A61B}" destId="{173C1E7A-6B18-4A9B-95C7-CF016A429984}" srcOrd="1" destOrd="0" presId="urn:microsoft.com/office/officeart/2005/8/layout/list1"/>
    <dgm:cxn modelId="{E4DB3BC9-9CC7-435D-B8D0-BF11AD0525BA}" type="presOf" srcId="{DAC23209-D656-42C3-A769-0A28E2433D7B}" destId="{4F19A131-CD52-489B-A1E7-C20C54B7FE64}" srcOrd="0" destOrd="0" presId="urn:microsoft.com/office/officeart/2005/8/layout/list1"/>
    <dgm:cxn modelId="{605E8CD4-2642-4BA2-A0AF-F33532D8F2B2}" srcId="{052F6D86-BF1D-4586-AB76-DBA3EE41531B}" destId="{DAC23209-D656-42C3-A769-0A28E2433D7B}" srcOrd="0" destOrd="0" parTransId="{1F4B9FD3-414A-482B-95F2-89461E33DB40}" sibTransId="{E97EEE4A-BC1C-42C3-B4F1-FAEA8533B928}"/>
    <dgm:cxn modelId="{4FB1A7EF-EF82-48E8-A829-EFB20942F53D}" srcId="{052F6D86-BF1D-4586-AB76-DBA3EE41531B}" destId="{D3E3E045-EBDB-4662-9AB9-21A103F2D4A4}" srcOrd="3" destOrd="0" parTransId="{BFDDA95B-D937-4E14-A6E6-BC1DD74336F3}" sibTransId="{375031E1-01CB-44D2-A4ED-A63C0B9DA722}"/>
    <dgm:cxn modelId="{63DE62F4-9C6C-4895-AB8E-227FC738B76E}" type="presOf" srcId="{D3E3E045-EBDB-4662-9AB9-21A103F2D4A4}" destId="{8DA7ECDA-63CA-4B1D-B98C-6E259BDB0DF7}" srcOrd="0" destOrd="0" presId="urn:microsoft.com/office/officeart/2005/8/layout/list1"/>
    <dgm:cxn modelId="{8D4E6AF7-BBD8-4E80-A876-467CDAA14EE0}" type="presOf" srcId="{8C5ACBEA-16C3-4EBC-8751-6CD87639EC80}" destId="{9239E1A6-41A8-459C-BF58-3806926B5DC5}" srcOrd="0" destOrd="0" presId="urn:microsoft.com/office/officeart/2005/8/layout/list1"/>
    <dgm:cxn modelId="{ED5C7BBB-CDAE-47B0-9195-10EDB128CFD3}" type="presParOf" srcId="{EDD79FE7-9A51-4379-AA49-0FFF14C1D09F}" destId="{2898ECDF-0555-4864-AEA9-AD22D6361023}" srcOrd="0" destOrd="0" presId="urn:microsoft.com/office/officeart/2005/8/layout/list1"/>
    <dgm:cxn modelId="{4081F08B-BE4A-4946-A78B-D642D8D7DA3B}" type="presParOf" srcId="{2898ECDF-0555-4864-AEA9-AD22D6361023}" destId="{4F19A131-CD52-489B-A1E7-C20C54B7FE64}" srcOrd="0" destOrd="0" presId="urn:microsoft.com/office/officeart/2005/8/layout/list1"/>
    <dgm:cxn modelId="{071EC667-90E7-4595-B938-D77E3EDB2C48}" type="presParOf" srcId="{2898ECDF-0555-4864-AEA9-AD22D6361023}" destId="{97D4D4C1-BB94-46ED-A8CA-6CCA6862F682}" srcOrd="1" destOrd="0" presId="urn:microsoft.com/office/officeart/2005/8/layout/list1"/>
    <dgm:cxn modelId="{10E946F7-3AE4-44CE-A1EA-F3B4AE44E130}" type="presParOf" srcId="{EDD79FE7-9A51-4379-AA49-0FFF14C1D09F}" destId="{33FCC8A7-A744-4393-A906-DB45D6A4F024}" srcOrd="1" destOrd="0" presId="urn:microsoft.com/office/officeart/2005/8/layout/list1"/>
    <dgm:cxn modelId="{40AF2026-0969-49F9-9308-16CCF7CD9E59}" type="presParOf" srcId="{EDD79FE7-9A51-4379-AA49-0FFF14C1D09F}" destId="{E143BC8B-FFA8-4945-A08C-33806D0A66E7}" srcOrd="2" destOrd="0" presId="urn:microsoft.com/office/officeart/2005/8/layout/list1"/>
    <dgm:cxn modelId="{FE6DBA13-70F1-4A8F-B243-142E3361D1E0}" type="presParOf" srcId="{EDD79FE7-9A51-4379-AA49-0FFF14C1D09F}" destId="{1115590F-2900-4E9F-90C1-0B7AA78D7448}" srcOrd="3" destOrd="0" presId="urn:microsoft.com/office/officeart/2005/8/layout/list1"/>
    <dgm:cxn modelId="{D9476829-2F11-4207-94F3-D46DCCFB888E}" type="presParOf" srcId="{EDD79FE7-9A51-4379-AA49-0FFF14C1D09F}" destId="{3F1AE271-055C-43E6-8A8C-7507D9DA8A98}" srcOrd="4" destOrd="0" presId="urn:microsoft.com/office/officeart/2005/8/layout/list1"/>
    <dgm:cxn modelId="{C49D9BF3-A0C8-47BD-A9D2-CD1C5DACF5ED}" type="presParOf" srcId="{3F1AE271-055C-43E6-8A8C-7507D9DA8A98}" destId="{9239E1A6-41A8-459C-BF58-3806926B5DC5}" srcOrd="0" destOrd="0" presId="urn:microsoft.com/office/officeart/2005/8/layout/list1"/>
    <dgm:cxn modelId="{7225F6D5-D657-40A3-9981-F6CEA9543C50}" type="presParOf" srcId="{3F1AE271-055C-43E6-8A8C-7507D9DA8A98}" destId="{CFD7C4E3-05B8-4BE8-8971-14CDA74F60E2}" srcOrd="1" destOrd="0" presId="urn:microsoft.com/office/officeart/2005/8/layout/list1"/>
    <dgm:cxn modelId="{3578F289-AC84-4E59-8F69-CBBDC52ACBF4}" type="presParOf" srcId="{EDD79FE7-9A51-4379-AA49-0FFF14C1D09F}" destId="{65A9F062-C9BE-4366-9F24-E704D25577D4}" srcOrd="5" destOrd="0" presId="urn:microsoft.com/office/officeart/2005/8/layout/list1"/>
    <dgm:cxn modelId="{8EEC6870-710D-4684-9E46-B13572723CA8}" type="presParOf" srcId="{EDD79FE7-9A51-4379-AA49-0FFF14C1D09F}" destId="{9DA9C9DA-55CC-4F4D-A3CA-9BDC6C0417A7}" srcOrd="6" destOrd="0" presId="urn:microsoft.com/office/officeart/2005/8/layout/list1"/>
    <dgm:cxn modelId="{32798D32-C52E-4E36-9D19-FE63FD48245A}" type="presParOf" srcId="{EDD79FE7-9A51-4379-AA49-0FFF14C1D09F}" destId="{60209249-4AC6-4E53-B423-8C532AB5A724}" srcOrd="7" destOrd="0" presId="urn:microsoft.com/office/officeart/2005/8/layout/list1"/>
    <dgm:cxn modelId="{CC2F72E7-970A-490A-905A-91B683CEE3A8}" type="presParOf" srcId="{EDD79FE7-9A51-4379-AA49-0FFF14C1D09F}" destId="{62D71C94-69E4-41BE-A9FE-9952BECED0C4}" srcOrd="8" destOrd="0" presId="urn:microsoft.com/office/officeart/2005/8/layout/list1"/>
    <dgm:cxn modelId="{04F5D525-EC20-4710-AD34-6DDF79015333}" type="presParOf" srcId="{62D71C94-69E4-41BE-A9FE-9952BECED0C4}" destId="{3F6BDD37-5378-4329-B3AD-F3B6FBDAB260}" srcOrd="0" destOrd="0" presId="urn:microsoft.com/office/officeart/2005/8/layout/list1"/>
    <dgm:cxn modelId="{C234362C-1AB7-4500-B94C-A787554AFBBC}" type="presParOf" srcId="{62D71C94-69E4-41BE-A9FE-9952BECED0C4}" destId="{173C1E7A-6B18-4A9B-95C7-CF016A429984}" srcOrd="1" destOrd="0" presId="urn:microsoft.com/office/officeart/2005/8/layout/list1"/>
    <dgm:cxn modelId="{0E8E9BF2-B704-458B-B837-72067C61CD78}" type="presParOf" srcId="{EDD79FE7-9A51-4379-AA49-0FFF14C1D09F}" destId="{3996E134-4A5F-4BDE-8312-F9492C92B6D7}" srcOrd="9" destOrd="0" presId="urn:microsoft.com/office/officeart/2005/8/layout/list1"/>
    <dgm:cxn modelId="{3CA30243-9118-45AA-9729-8A860E00DBC1}" type="presParOf" srcId="{EDD79FE7-9A51-4379-AA49-0FFF14C1D09F}" destId="{7222AFF6-4B40-46E5-B2B5-5ADB1653293E}" srcOrd="10" destOrd="0" presId="urn:microsoft.com/office/officeart/2005/8/layout/list1"/>
    <dgm:cxn modelId="{9DCECC7E-7B77-4141-B63C-4F15FC302D4A}" type="presParOf" srcId="{EDD79FE7-9A51-4379-AA49-0FFF14C1D09F}" destId="{F65A99A9-3687-465F-856B-E4437A967ADC}" srcOrd="11" destOrd="0" presId="urn:microsoft.com/office/officeart/2005/8/layout/list1"/>
    <dgm:cxn modelId="{6E001A4C-5AD6-42A3-8C10-06A392998F9E}" type="presParOf" srcId="{EDD79FE7-9A51-4379-AA49-0FFF14C1D09F}" destId="{F8DCEF4E-BAA7-480E-86AA-C7E7717D5C11}" srcOrd="12" destOrd="0" presId="urn:microsoft.com/office/officeart/2005/8/layout/list1"/>
    <dgm:cxn modelId="{EFE33EF7-BF1C-485C-94F0-7AA374570A77}" type="presParOf" srcId="{F8DCEF4E-BAA7-480E-86AA-C7E7717D5C11}" destId="{8DA7ECDA-63CA-4B1D-B98C-6E259BDB0DF7}" srcOrd="0" destOrd="0" presId="urn:microsoft.com/office/officeart/2005/8/layout/list1"/>
    <dgm:cxn modelId="{CF5F9BE2-2563-4763-A8F3-69FBB3A28422}" type="presParOf" srcId="{F8DCEF4E-BAA7-480E-86AA-C7E7717D5C11}" destId="{AFCE4182-EE3D-4139-805B-0CAE31320251}" srcOrd="1" destOrd="0" presId="urn:microsoft.com/office/officeart/2005/8/layout/list1"/>
    <dgm:cxn modelId="{69BFBF8E-6351-45C8-A06F-90D878B42AC1}" type="presParOf" srcId="{EDD79FE7-9A51-4379-AA49-0FFF14C1D09F}" destId="{9C0E7B5D-23B5-4DC0-88D7-EFFBDD1E0CAF}" srcOrd="13" destOrd="0" presId="urn:microsoft.com/office/officeart/2005/8/layout/list1"/>
    <dgm:cxn modelId="{AEB3D702-2C45-4671-8CB4-F051A1F12983}" type="presParOf" srcId="{EDD79FE7-9A51-4379-AA49-0FFF14C1D09F}" destId="{8C2F80CC-0912-4F5B-AC9D-B30FA4975BBD}" srcOrd="14"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27CC10A-3135-4A0B-84BF-F39888CB2365}"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8CE1C338-38E7-49AD-89DE-E0A530BE5A8A}">
      <dgm:prSet/>
      <dgm:spPr/>
      <dgm:t>
        <a:bodyPr/>
        <a:lstStyle/>
        <a:p>
          <a:r>
            <a:rPr lang="en-US"/>
            <a:t>We have been testing for personality for over 300 years, through phrenology, right up to paper and pen testing. </a:t>
          </a:r>
        </a:p>
      </dgm:t>
    </dgm:pt>
    <dgm:pt modelId="{5C03B27B-330B-4C12-9A15-301305ABEE49}" type="parTrans" cxnId="{0D6E4BFB-EED5-405B-A9E9-17D6EBE6106F}">
      <dgm:prSet/>
      <dgm:spPr/>
      <dgm:t>
        <a:bodyPr/>
        <a:lstStyle/>
        <a:p>
          <a:endParaRPr lang="en-US"/>
        </a:p>
      </dgm:t>
    </dgm:pt>
    <dgm:pt modelId="{2D09ED75-CDE1-4C7B-8BEB-53D6C3FE90CF}" type="sibTrans" cxnId="{0D6E4BFB-EED5-405B-A9E9-17D6EBE6106F}">
      <dgm:prSet/>
      <dgm:spPr/>
      <dgm:t>
        <a:bodyPr/>
        <a:lstStyle/>
        <a:p>
          <a:endParaRPr lang="en-US"/>
        </a:p>
      </dgm:t>
    </dgm:pt>
    <dgm:pt modelId="{3513F76F-7B16-47FB-96B5-EF933226C080}">
      <dgm:prSet/>
      <dgm:spPr/>
      <dgm:t>
        <a:bodyPr/>
        <a:lstStyle/>
        <a:p>
          <a:r>
            <a:rPr lang="en-US"/>
            <a:t>There are biological theories, behaviourist, psychodynamic and humanistic theories.</a:t>
          </a:r>
        </a:p>
      </dgm:t>
    </dgm:pt>
    <dgm:pt modelId="{2533205E-A6D7-48DE-BC00-B0E72EC95733}" type="parTrans" cxnId="{706C6320-E483-49C9-B52D-1A19982B2240}">
      <dgm:prSet/>
      <dgm:spPr/>
      <dgm:t>
        <a:bodyPr/>
        <a:lstStyle/>
        <a:p>
          <a:endParaRPr lang="en-US"/>
        </a:p>
      </dgm:t>
    </dgm:pt>
    <dgm:pt modelId="{D21855A3-089F-44ED-AD52-5F1FE19238CB}" type="sibTrans" cxnId="{706C6320-E483-49C9-B52D-1A19982B2240}">
      <dgm:prSet/>
      <dgm:spPr/>
      <dgm:t>
        <a:bodyPr/>
        <a:lstStyle/>
        <a:p>
          <a:endParaRPr lang="en-US"/>
        </a:p>
      </dgm:t>
    </dgm:pt>
    <dgm:pt modelId="{C0219C82-D77D-4ABA-BB72-20214B1F584E}">
      <dgm:prSet/>
      <dgm:spPr/>
      <dgm:t>
        <a:bodyPr/>
        <a:lstStyle/>
        <a:p>
          <a:r>
            <a:rPr lang="en-US"/>
            <a:t>These can be grouped into trait and state theories.</a:t>
          </a:r>
        </a:p>
      </dgm:t>
    </dgm:pt>
    <dgm:pt modelId="{8AE33FE4-C2CF-4226-985F-4639B7395038}" type="parTrans" cxnId="{DE5F1F10-FFFA-4985-8C27-82E7C7178C68}">
      <dgm:prSet/>
      <dgm:spPr/>
      <dgm:t>
        <a:bodyPr/>
        <a:lstStyle/>
        <a:p>
          <a:endParaRPr lang="en-US"/>
        </a:p>
      </dgm:t>
    </dgm:pt>
    <dgm:pt modelId="{F7AE2A39-1044-43A3-AC26-13E8DC5FF9BF}" type="sibTrans" cxnId="{DE5F1F10-FFFA-4985-8C27-82E7C7178C68}">
      <dgm:prSet/>
      <dgm:spPr/>
      <dgm:t>
        <a:bodyPr/>
        <a:lstStyle/>
        <a:p>
          <a:endParaRPr lang="en-US"/>
        </a:p>
      </dgm:t>
    </dgm:pt>
    <dgm:pt modelId="{41D421C1-BA18-4FC3-B0F9-6DFACDC82A4E}">
      <dgm:prSet/>
      <dgm:spPr/>
      <dgm:t>
        <a:bodyPr/>
        <a:lstStyle/>
        <a:p>
          <a:r>
            <a:rPr lang="en-US"/>
            <a:t>What could this mean?</a:t>
          </a:r>
        </a:p>
      </dgm:t>
    </dgm:pt>
    <dgm:pt modelId="{3902A0CC-C5EE-404C-B823-9F946DA52712}" type="parTrans" cxnId="{8676C282-9AC0-493F-BFAA-D03E108DCF29}">
      <dgm:prSet/>
      <dgm:spPr/>
      <dgm:t>
        <a:bodyPr/>
        <a:lstStyle/>
        <a:p>
          <a:endParaRPr lang="en-US"/>
        </a:p>
      </dgm:t>
    </dgm:pt>
    <dgm:pt modelId="{9BABE761-E54D-447A-B67B-7886B09E25F0}" type="sibTrans" cxnId="{8676C282-9AC0-493F-BFAA-D03E108DCF29}">
      <dgm:prSet/>
      <dgm:spPr/>
      <dgm:t>
        <a:bodyPr/>
        <a:lstStyle/>
        <a:p>
          <a:endParaRPr lang="en-US"/>
        </a:p>
      </dgm:t>
    </dgm:pt>
    <dgm:pt modelId="{93873C76-EB09-4AC5-948A-B1317A9777BC}">
      <dgm:prSet/>
      <dgm:spPr/>
      <dgm:t>
        <a:bodyPr/>
        <a:lstStyle/>
        <a:p>
          <a:r>
            <a:rPr lang="en-US"/>
            <a:t>Trait-based theories are fixed, whereas state-based theories are flexible.</a:t>
          </a:r>
        </a:p>
      </dgm:t>
    </dgm:pt>
    <dgm:pt modelId="{86EDF121-7650-4E9B-B03F-FA48210974A9}" type="parTrans" cxnId="{B29BA61D-F2F1-4051-9D37-320CF7C660EF}">
      <dgm:prSet/>
      <dgm:spPr/>
      <dgm:t>
        <a:bodyPr/>
        <a:lstStyle/>
        <a:p>
          <a:endParaRPr lang="en-US"/>
        </a:p>
      </dgm:t>
    </dgm:pt>
    <dgm:pt modelId="{A22D8FDC-F000-4C60-99C4-CC26A9E3DB9A}" type="sibTrans" cxnId="{B29BA61D-F2F1-4051-9D37-320CF7C660EF}">
      <dgm:prSet/>
      <dgm:spPr/>
      <dgm:t>
        <a:bodyPr/>
        <a:lstStyle/>
        <a:p>
          <a:endParaRPr lang="en-US"/>
        </a:p>
      </dgm:t>
    </dgm:pt>
    <dgm:pt modelId="{DD5E8520-EB63-4A95-9DA5-1FD127A8D174}" type="pres">
      <dgm:prSet presAssocID="{B27CC10A-3135-4A0B-84BF-F39888CB2365}" presName="linear" presStyleCnt="0">
        <dgm:presLayoutVars>
          <dgm:animLvl val="lvl"/>
          <dgm:resizeHandles val="exact"/>
        </dgm:presLayoutVars>
      </dgm:prSet>
      <dgm:spPr/>
    </dgm:pt>
    <dgm:pt modelId="{6A14133D-F3A4-4324-BD27-5F710D61429A}" type="pres">
      <dgm:prSet presAssocID="{8CE1C338-38E7-49AD-89DE-E0A530BE5A8A}" presName="parentText" presStyleLbl="node1" presStyleIdx="0" presStyleCnt="5">
        <dgm:presLayoutVars>
          <dgm:chMax val="0"/>
          <dgm:bulletEnabled val="1"/>
        </dgm:presLayoutVars>
      </dgm:prSet>
      <dgm:spPr/>
    </dgm:pt>
    <dgm:pt modelId="{1C06770F-7AE0-4FF6-9F22-6DBD606D2082}" type="pres">
      <dgm:prSet presAssocID="{2D09ED75-CDE1-4C7B-8BEB-53D6C3FE90CF}" presName="spacer" presStyleCnt="0"/>
      <dgm:spPr/>
    </dgm:pt>
    <dgm:pt modelId="{F5E2ABE2-23D0-4468-8CD9-2ABE8D4A04C3}" type="pres">
      <dgm:prSet presAssocID="{3513F76F-7B16-47FB-96B5-EF933226C080}" presName="parentText" presStyleLbl="node1" presStyleIdx="1" presStyleCnt="5">
        <dgm:presLayoutVars>
          <dgm:chMax val="0"/>
          <dgm:bulletEnabled val="1"/>
        </dgm:presLayoutVars>
      </dgm:prSet>
      <dgm:spPr/>
    </dgm:pt>
    <dgm:pt modelId="{DB7D99E9-29F0-4974-8B22-6E5F078D2F44}" type="pres">
      <dgm:prSet presAssocID="{D21855A3-089F-44ED-AD52-5F1FE19238CB}" presName="spacer" presStyleCnt="0"/>
      <dgm:spPr/>
    </dgm:pt>
    <dgm:pt modelId="{2F50BDA4-75A0-4761-AFC0-0D97A060FF1B}" type="pres">
      <dgm:prSet presAssocID="{C0219C82-D77D-4ABA-BB72-20214B1F584E}" presName="parentText" presStyleLbl="node1" presStyleIdx="2" presStyleCnt="5">
        <dgm:presLayoutVars>
          <dgm:chMax val="0"/>
          <dgm:bulletEnabled val="1"/>
        </dgm:presLayoutVars>
      </dgm:prSet>
      <dgm:spPr/>
    </dgm:pt>
    <dgm:pt modelId="{27FC6794-DEF3-49AC-8D02-5EDD9321E9D7}" type="pres">
      <dgm:prSet presAssocID="{F7AE2A39-1044-43A3-AC26-13E8DC5FF9BF}" presName="spacer" presStyleCnt="0"/>
      <dgm:spPr/>
    </dgm:pt>
    <dgm:pt modelId="{9408D960-7213-433E-964E-4FA6C6B34AF5}" type="pres">
      <dgm:prSet presAssocID="{41D421C1-BA18-4FC3-B0F9-6DFACDC82A4E}" presName="parentText" presStyleLbl="node1" presStyleIdx="3" presStyleCnt="5">
        <dgm:presLayoutVars>
          <dgm:chMax val="0"/>
          <dgm:bulletEnabled val="1"/>
        </dgm:presLayoutVars>
      </dgm:prSet>
      <dgm:spPr/>
    </dgm:pt>
    <dgm:pt modelId="{F449D692-24DD-4951-9C4C-2300B8875743}" type="pres">
      <dgm:prSet presAssocID="{9BABE761-E54D-447A-B67B-7886B09E25F0}" presName="spacer" presStyleCnt="0"/>
      <dgm:spPr/>
    </dgm:pt>
    <dgm:pt modelId="{28826E96-2F2C-4612-8EBA-32FB22B15167}" type="pres">
      <dgm:prSet presAssocID="{93873C76-EB09-4AC5-948A-B1317A9777BC}" presName="parentText" presStyleLbl="node1" presStyleIdx="4" presStyleCnt="5">
        <dgm:presLayoutVars>
          <dgm:chMax val="0"/>
          <dgm:bulletEnabled val="1"/>
        </dgm:presLayoutVars>
      </dgm:prSet>
      <dgm:spPr/>
    </dgm:pt>
  </dgm:ptLst>
  <dgm:cxnLst>
    <dgm:cxn modelId="{DE5F1F10-FFFA-4985-8C27-82E7C7178C68}" srcId="{B27CC10A-3135-4A0B-84BF-F39888CB2365}" destId="{C0219C82-D77D-4ABA-BB72-20214B1F584E}" srcOrd="2" destOrd="0" parTransId="{8AE33FE4-C2CF-4226-985F-4639B7395038}" sibTransId="{F7AE2A39-1044-43A3-AC26-13E8DC5FF9BF}"/>
    <dgm:cxn modelId="{B29BA61D-F2F1-4051-9D37-320CF7C660EF}" srcId="{B27CC10A-3135-4A0B-84BF-F39888CB2365}" destId="{93873C76-EB09-4AC5-948A-B1317A9777BC}" srcOrd="4" destOrd="0" parTransId="{86EDF121-7650-4E9B-B03F-FA48210974A9}" sibTransId="{A22D8FDC-F000-4C60-99C4-CC26A9E3DB9A}"/>
    <dgm:cxn modelId="{706C6320-E483-49C9-B52D-1A19982B2240}" srcId="{B27CC10A-3135-4A0B-84BF-F39888CB2365}" destId="{3513F76F-7B16-47FB-96B5-EF933226C080}" srcOrd="1" destOrd="0" parTransId="{2533205E-A6D7-48DE-BC00-B0E72EC95733}" sibTransId="{D21855A3-089F-44ED-AD52-5F1FE19238CB}"/>
    <dgm:cxn modelId="{04551F7A-1525-464B-8ABA-D0796E638DEA}" type="presOf" srcId="{3513F76F-7B16-47FB-96B5-EF933226C080}" destId="{F5E2ABE2-23D0-4468-8CD9-2ABE8D4A04C3}" srcOrd="0" destOrd="0" presId="urn:microsoft.com/office/officeart/2005/8/layout/vList2"/>
    <dgm:cxn modelId="{D1DA3080-1024-4840-94B5-B1E63BF27EE8}" type="presOf" srcId="{B27CC10A-3135-4A0B-84BF-F39888CB2365}" destId="{DD5E8520-EB63-4A95-9DA5-1FD127A8D174}" srcOrd="0" destOrd="0" presId="urn:microsoft.com/office/officeart/2005/8/layout/vList2"/>
    <dgm:cxn modelId="{8676C282-9AC0-493F-BFAA-D03E108DCF29}" srcId="{B27CC10A-3135-4A0B-84BF-F39888CB2365}" destId="{41D421C1-BA18-4FC3-B0F9-6DFACDC82A4E}" srcOrd="3" destOrd="0" parTransId="{3902A0CC-C5EE-404C-B823-9F946DA52712}" sibTransId="{9BABE761-E54D-447A-B67B-7886B09E25F0}"/>
    <dgm:cxn modelId="{68F8D387-8AA3-46B8-A184-C2D6A08913D0}" type="presOf" srcId="{8CE1C338-38E7-49AD-89DE-E0A530BE5A8A}" destId="{6A14133D-F3A4-4324-BD27-5F710D61429A}" srcOrd="0" destOrd="0" presId="urn:microsoft.com/office/officeart/2005/8/layout/vList2"/>
    <dgm:cxn modelId="{D00F26A2-43FB-401C-8BE7-DB27D6F0B35B}" type="presOf" srcId="{93873C76-EB09-4AC5-948A-B1317A9777BC}" destId="{28826E96-2F2C-4612-8EBA-32FB22B15167}" srcOrd="0" destOrd="0" presId="urn:microsoft.com/office/officeart/2005/8/layout/vList2"/>
    <dgm:cxn modelId="{86358DB2-9AB2-4D62-9FEF-4E3F0614190B}" type="presOf" srcId="{41D421C1-BA18-4FC3-B0F9-6DFACDC82A4E}" destId="{9408D960-7213-433E-964E-4FA6C6B34AF5}" srcOrd="0" destOrd="0" presId="urn:microsoft.com/office/officeart/2005/8/layout/vList2"/>
    <dgm:cxn modelId="{80977BCD-B3D9-4219-BEC9-30369D31F0AB}" type="presOf" srcId="{C0219C82-D77D-4ABA-BB72-20214B1F584E}" destId="{2F50BDA4-75A0-4761-AFC0-0D97A060FF1B}" srcOrd="0" destOrd="0" presId="urn:microsoft.com/office/officeart/2005/8/layout/vList2"/>
    <dgm:cxn modelId="{0D6E4BFB-EED5-405B-A9E9-17D6EBE6106F}" srcId="{B27CC10A-3135-4A0B-84BF-F39888CB2365}" destId="{8CE1C338-38E7-49AD-89DE-E0A530BE5A8A}" srcOrd="0" destOrd="0" parTransId="{5C03B27B-330B-4C12-9A15-301305ABEE49}" sibTransId="{2D09ED75-CDE1-4C7B-8BEB-53D6C3FE90CF}"/>
    <dgm:cxn modelId="{E4BFB259-CDDA-44E4-8897-4BF44A9F230C}" type="presParOf" srcId="{DD5E8520-EB63-4A95-9DA5-1FD127A8D174}" destId="{6A14133D-F3A4-4324-BD27-5F710D61429A}" srcOrd="0" destOrd="0" presId="urn:microsoft.com/office/officeart/2005/8/layout/vList2"/>
    <dgm:cxn modelId="{95C23AB7-1AA1-41A5-A57E-C4EBA49A0CD1}" type="presParOf" srcId="{DD5E8520-EB63-4A95-9DA5-1FD127A8D174}" destId="{1C06770F-7AE0-4FF6-9F22-6DBD606D2082}" srcOrd="1" destOrd="0" presId="urn:microsoft.com/office/officeart/2005/8/layout/vList2"/>
    <dgm:cxn modelId="{6A7A5230-BB1D-4075-A9CB-9287A3E9F68F}" type="presParOf" srcId="{DD5E8520-EB63-4A95-9DA5-1FD127A8D174}" destId="{F5E2ABE2-23D0-4468-8CD9-2ABE8D4A04C3}" srcOrd="2" destOrd="0" presId="urn:microsoft.com/office/officeart/2005/8/layout/vList2"/>
    <dgm:cxn modelId="{8C686FE2-57C4-4E54-802B-785213D9E494}" type="presParOf" srcId="{DD5E8520-EB63-4A95-9DA5-1FD127A8D174}" destId="{DB7D99E9-29F0-4974-8B22-6E5F078D2F44}" srcOrd="3" destOrd="0" presId="urn:microsoft.com/office/officeart/2005/8/layout/vList2"/>
    <dgm:cxn modelId="{A1C12250-3232-4CC0-ACB2-48FEAEA48B13}" type="presParOf" srcId="{DD5E8520-EB63-4A95-9DA5-1FD127A8D174}" destId="{2F50BDA4-75A0-4761-AFC0-0D97A060FF1B}" srcOrd="4" destOrd="0" presId="urn:microsoft.com/office/officeart/2005/8/layout/vList2"/>
    <dgm:cxn modelId="{1C1F83BE-A616-46B5-B212-F631D615B65F}" type="presParOf" srcId="{DD5E8520-EB63-4A95-9DA5-1FD127A8D174}" destId="{27FC6794-DEF3-49AC-8D02-5EDD9321E9D7}" srcOrd="5" destOrd="0" presId="urn:microsoft.com/office/officeart/2005/8/layout/vList2"/>
    <dgm:cxn modelId="{69037E4F-9EE2-41F7-8AC0-9434D572A043}" type="presParOf" srcId="{DD5E8520-EB63-4A95-9DA5-1FD127A8D174}" destId="{9408D960-7213-433E-964E-4FA6C6B34AF5}" srcOrd="6" destOrd="0" presId="urn:microsoft.com/office/officeart/2005/8/layout/vList2"/>
    <dgm:cxn modelId="{4C56D8AD-8BC8-480E-94AA-868E8DAAB3CD}" type="presParOf" srcId="{DD5E8520-EB63-4A95-9DA5-1FD127A8D174}" destId="{F449D692-24DD-4951-9C4C-2300B8875743}" srcOrd="7" destOrd="0" presId="urn:microsoft.com/office/officeart/2005/8/layout/vList2"/>
    <dgm:cxn modelId="{F259FF05-2E8E-49A1-8767-E433124DF729}" type="presParOf" srcId="{DD5E8520-EB63-4A95-9DA5-1FD127A8D174}" destId="{28826E96-2F2C-4612-8EBA-32FB22B15167}"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5966C66-099F-478F-96B3-EA28E4A3723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02E9559-FCF0-4F15-A3EB-129C034FE69C}">
      <dgm:prSet/>
      <dgm:spPr/>
      <dgm:t>
        <a:bodyPr/>
        <a:lstStyle/>
        <a:p>
          <a:r>
            <a:rPr lang="en-US"/>
            <a:t>These two terms crop up a lot in psychology as a debate.</a:t>
          </a:r>
        </a:p>
      </dgm:t>
    </dgm:pt>
    <dgm:pt modelId="{8CAB6071-6166-4C8D-996C-53535749AB94}" type="parTrans" cxnId="{F1F4FBE1-0DFC-4EA6-A907-44F0F076F1C8}">
      <dgm:prSet/>
      <dgm:spPr/>
      <dgm:t>
        <a:bodyPr/>
        <a:lstStyle/>
        <a:p>
          <a:endParaRPr lang="en-US"/>
        </a:p>
      </dgm:t>
    </dgm:pt>
    <dgm:pt modelId="{5909EDFF-3CC8-4F36-9334-2E299A70076D}" type="sibTrans" cxnId="{F1F4FBE1-0DFC-4EA6-A907-44F0F076F1C8}">
      <dgm:prSet/>
      <dgm:spPr/>
      <dgm:t>
        <a:bodyPr/>
        <a:lstStyle/>
        <a:p>
          <a:endParaRPr lang="en-US"/>
        </a:p>
      </dgm:t>
    </dgm:pt>
    <dgm:pt modelId="{DBE42AA3-A6A5-49FD-82B4-44D1E111B7DB}">
      <dgm:prSet/>
      <dgm:spPr/>
      <dgm:t>
        <a:bodyPr/>
        <a:lstStyle/>
        <a:p>
          <a:r>
            <a:rPr lang="en-US"/>
            <a:t>Idiographic – idios – private</a:t>
          </a:r>
        </a:p>
      </dgm:t>
    </dgm:pt>
    <dgm:pt modelId="{A8E504A7-371A-4E2D-9126-6C0BF7209E36}" type="parTrans" cxnId="{01EC36A8-44B3-4D47-B128-FFCEA84532A2}">
      <dgm:prSet/>
      <dgm:spPr/>
      <dgm:t>
        <a:bodyPr/>
        <a:lstStyle/>
        <a:p>
          <a:endParaRPr lang="en-US"/>
        </a:p>
      </dgm:t>
    </dgm:pt>
    <dgm:pt modelId="{453BB9AC-427C-48CF-8D98-3BF9CDDDFF68}" type="sibTrans" cxnId="{01EC36A8-44B3-4D47-B128-FFCEA84532A2}">
      <dgm:prSet/>
      <dgm:spPr/>
      <dgm:t>
        <a:bodyPr/>
        <a:lstStyle/>
        <a:p>
          <a:endParaRPr lang="en-US"/>
        </a:p>
      </dgm:t>
    </dgm:pt>
    <dgm:pt modelId="{D32CF112-DCA3-40D1-BBC6-C8E252C534D5}">
      <dgm:prSet/>
      <dgm:spPr/>
      <dgm:t>
        <a:bodyPr/>
        <a:lstStyle/>
        <a:p>
          <a:r>
            <a:rPr lang="en-US"/>
            <a:t>Nomothetic – nomos – law</a:t>
          </a:r>
        </a:p>
      </dgm:t>
    </dgm:pt>
    <dgm:pt modelId="{2A77259C-ED6D-4688-A012-76D598E55B19}" type="parTrans" cxnId="{DF2CAA42-F3B9-48B1-A355-E7F36846D758}">
      <dgm:prSet/>
      <dgm:spPr/>
      <dgm:t>
        <a:bodyPr/>
        <a:lstStyle/>
        <a:p>
          <a:endParaRPr lang="en-US"/>
        </a:p>
      </dgm:t>
    </dgm:pt>
    <dgm:pt modelId="{9D73C5AF-34F9-4CC9-AE6B-9EEA2D773BCD}" type="sibTrans" cxnId="{DF2CAA42-F3B9-48B1-A355-E7F36846D758}">
      <dgm:prSet/>
      <dgm:spPr/>
      <dgm:t>
        <a:bodyPr/>
        <a:lstStyle/>
        <a:p>
          <a:endParaRPr lang="en-US"/>
        </a:p>
      </dgm:t>
    </dgm:pt>
    <dgm:pt modelId="{C88EC3DF-2263-493F-B941-CFC1413BBD3C}">
      <dgm:prSet/>
      <dgm:spPr/>
      <dgm:t>
        <a:bodyPr/>
        <a:lstStyle/>
        <a:p>
          <a:r>
            <a:rPr lang="en-US"/>
            <a:t>Let's consider these terms with regard to personality.</a:t>
          </a:r>
        </a:p>
      </dgm:t>
    </dgm:pt>
    <dgm:pt modelId="{2FD8D612-A4FB-4AA5-87E1-A70D7EE5D3D4}" type="parTrans" cxnId="{D7FE86B7-F7F0-4853-B582-4BB4EA0609EB}">
      <dgm:prSet/>
      <dgm:spPr/>
      <dgm:t>
        <a:bodyPr/>
        <a:lstStyle/>
        <a:p>
          <a:endParaRPr lang="en-US"/>
        </a:p>
      </dgm:t>
    </dgm:pt>
    <dgm:pt modelId="{110E90E9-686C-4570-9011-B07EFAA25733}" type="sibTrans" cxnId="{D7FE86B7-F7F0-4853-B582-4BB4EA0609EB}">
      <dgm:prSet/>
      <dgm:spPr/>
      <dgm:t>
        <a:bodyPr/>
        <a:lstStyle/>
        <a:p>
          <a:endParaRPr lang="en-US"/>
        </a:p>
      </dgm:t>
    </dgm:pt>
    <dgm:pt modelId="{AB558149-9ABF-404C-8682-7F73E79554A6}" type="pres">
      <dgm:prSet presAssocID="{D5966C66-099F-478F-96B3-EA28E4A37239}" presName="root" presStyleCnt="0">
        <dgm:presLayoutVars>
          <dgm:dir/>
          <dgm:resizeHandles val="exact"/>
        </dgm:presLayoutVars>
      </dgm:prSet>
      <dgm:spPr/>
    </dgm:pt>
    <dgm:pt modelId="{2A18078C-17C7-47E9-9F6B-82A60FFD070A}" type="pres">
      <dgm:prSet presAssocID="{002E9559-FCF0-4F15-A3EB-129C034FE69C}" presName="compNode" presStyleCnt="0"/>
      <dgm:spPr/>
    </dgm:pt>
    <dgm:pt modelId="{A9879FB6-D407-4D4E-A5B3-C37D02A0ECB4}" type="pres">
      <dgm:prSet presAssocID="{002E9559-FCF0-4F15-A3EB-129C034FE69C}" presName="bgRect" presStyleLbl="bgShp" presStyleIdx="0" presStyleCnt="4"/>
      <dgm:spPr/>
    </dgm:pt>
    <dgm:pt modelId="{0A2F6BF6-5E11-457E-A992-0E983A3CB509}" type="pres">
      <dgm:prSet presAssocID="{002E9559-FCF0-4F15-A3EB-129C034FE69C}"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eeds"/>
        </a:ext>
      </dgm:extLst>
    </dgm:pt>
    <dgm:pt modelId="{5F7242B1-51A8-4CEC-859F-9B160EFE2216}" type="pres">
      <dgm:prSet presAssocID="{002E9559-FCF0-4F15-A3EB-129C034FE69C}" presName="spaceRect" presStyleCnt="0"/>
      <dgm:spPr/>
    </dgm:pt>
    <dgm:pt modelId="{D4487C84-2F4B-412D-9153-39105BBC82EC}" type="pres">
      <dgm:prSet presAssocID="{002E9559-FCF0-4F15-A3EB-129C034FE69C}" presName="parTx" presStyleLbl="revTx" presStyleIdx="0" presStyleCnt="4">
        <dgm:presLayoutVars>
          <dgm:chMax val="0"/>
          <dgm:chPref val="0"/>
        </dgm:presLayoutVars>
      </dgm:prSet>
      <dgm:spPr/>
    </dgm:pt>
    <dgm:pt modelId="{C0331853-A335-48AB-8867-DD4533429843}" type="pres">
      <dgm:prSet presAssocID="{5909EDFF-3CC8-4F36-9334-2E299A70076D}" presName="sibTrans" presStyleCnt="0"/>
      <dgm:spPr/>
    </dgm:pt>
    <dgm:pt modelId="{F8E7750B-D9E2-4E04-8D68-C82FBAA6F21A}" type="pres">
      <dgm:prSet presAssocID="{DBE42AA3-A6A5-49FD-82B4-44D1E111B7DB}" presName="compNode" presStyleCnt="0"/>
      <dgm:spPr/>
    </dgm:pt>
    <dgm:pt modelId="{56BF45DE-6EF0-4FD8-8901-70CB4ACCB495}" type="pres">
      <dgm:prSet presAssocID="{DBE42AA3-A6A5-49FD-82B4-44D1E111B7DB}" presName="bgRect" presStyleLbl="bgShp" presStyleIdx="1" presStyleCnt="4"/>
      <dgm:spPr/>
    </dgm:pt>
    <dgm:pt modelId="{2164D3B5-878B-4003-AC90-0DABEBB3A6EA}" type="pres">
      <dgm:prSet presAssocID="{DBE42AA3-A6A5-49FD-82B4-44D1E111B7DB}"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ubtitles"/>
        </a:ext>
      </dgm:extLst>
    </dgm:pt>
    <dgm:pt modelId="{C8523616-4788-4BDB-8E6E-366423BBB632}" type="pres">
      <dgm:prSet presAssocID="{DBE42AA3-A6A5-49FD-82B4-44D1E111B7DB}" presName="spaceRect" presStyleCnt="0"/>
      <dgm:spPr/>
    </dgm:pt>
    <dgm:pt modelId="{EDEB5B23-DB30-4F0E-981A-AFC74F4E70E6}" type="pres">
      <dgm:prSet presAssocID="{DBE42AA3-A6A5-49FD-82B4-44D1E111B7DB}" presName="parTx" presStyleLbl="revTx" presStyleIdx="1" presStyleCnt="4">
        <dgm:presLayoutVars>
          <dgm:chMax val="0"/>
          <dgm:chPref val="0"/>
        </dgm:presLayoutVars>
      </dgm:prSet>
      <dgm:spPr/>
    </dgm:pt>
    <dgm:pt modelId="{E6617678-BD4E-4A2B-8608-327E1BFAB811}" type="pres">
      <dgm:prSet presAssocID="{453BB9AC-427C-48CF-8D98-3BF9CDDDFF68}" presName="sibTrans" presStyleCnt="0"/>
      <dgm:spPr/>
    </dgm:pt>
    <dgm:pt modelId="{A1FC1A38-24B6-48B0-8474-39D8A80976E3}" type="pres">
      <dgm:prSet presAssocID="{D32CF112-DCA3-40D1-BBC6-C8E252C534D5}" presName="compNode" presStyleCnt="0"/>
      <dgm:spPr/>
    </dgm:pt>
    <dgm:pt modelId="{F2587467-8ACB-4251-8485-5870C7D07194}" type="pres">
      <dgm:prSet presAssocID="{D32CF112-DCA3-40D1-BBC6-C8E252C534D5}" presName="bgRect" presStyleLbl="bgShp" presStyleIdx="2" presStyleCnt="4"/>
      <dgm:spPr/>
    </dgm:pt>
    <dgm:pt modelId="{637B3F9F-4CD9-47E3-A468-A9C0A00955B8}" type="pres">
      <dgm:prSet presAssocID="{D32CF112-DCA3-40D1-BBC6-C8E252C534D5}"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ustomer Review"/>
        </a:ext>
      </dgm:extLst>
    </dgm:pt>
    <dgm:pt modelId="{18E388C6-DD48-47E2-9CD1-85A336951AF8}" type="pres">
      <dgm:prSet presAssocID="{D32CF112-DCA3-40D1-BBC6-C8E252C534D5}" presName="spaceRect" presStyleCnt="0"/>
      <dgm:spPr/>
    </dgm:pt>
    <dgm:pt modelId="{2CF14144-C1F0-444F-A0BF-4EFEA87C3E05}" type="pres">
      <dgm:prSet presAssocID="{D32CF112-DCA3-40D1-BBC6-C8E252C534D5}" presName="parTx" presStyleLbl="revTx" presStyleIdx="2" presStyleCnt="4">
        <dgm:presLayoutVars>
          <dgm:chMax val="0"/>
          <dgm:chPref val="0"/>
        </dgm:presLayoutVars>
      </dgm:prSet>
      <dgm:spPr/>
    </dgm:pt>
    <dgm:pt modelId="{E02D1A72-5370-4CDD-81D9-91327DFF3C25}" type="pres">
      <dgm:prSet presAssocID="{9D73C5AF-34F9-4CC9-AE6B-9EEA2D773BCD}" presName="sibTrans" presStyleCnt="0"/>
      <dgm:spPr/>
    </dgm:pt>
    <dgm:pt modelId="{62124ECB-1D2D-4787-BBCF-A86E1F48E5B1}" type="pres">
      <dgm:prSet presAssocID="{C88EC3DF-2263-493F-B941-CFC1413BBD3C}" presName="compNode" presStyleCnt="0"/>
      <dgm:spPr/>
    </dgm:pt>
    <dgm:pt modelId="{D1D585AA-1815-4AB1-9D4A-9B009DCB99D8}" type="pres">
      <dgm:prSet presAssocID="{C88EC3DF-2263-493F-B941-CFC1413BBD3C}" presName="bgRect" presStyleLbl="bgShp" presStyleIdx="3" presStyleCnt="4"/>
      <dgm:spPr/>
    </dgm:pt>
    <dgm:pt modelId="{9A987E86-3248-4527-9FE7-455BCDCC3B6A}" type="pres">
      <dgm:prSet presAssocID="{C88EC3DF-2263-493F-B941-CFC1413BBD3C}"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erson with Idea"/>
        </a:ext>
      </dgm:extLst>
    </dgm:pt>
    <dgm:pt modelId="{F20D7B3D-BBF4-43FC-A7CD-7255C77C6EAD}" type="pres">
      <dgm:prSet presAssocID="{C88EC3DF-2263-493F-B941-CFC1413BBD3C}" presName="spaceRect" presStyleCnt="0"/>
      <dgm:spPr/>
    </dgm:pt>
    <dgm:pt modelId="{A1512715-D76F-4B15-9EB0-70CA45E94C14}" type="pres">
      <dgm:prSet presAssocID="{C88EC3DF-2263-493F-B941-CFC1413BBD3C}" presName="parTx" presStyleLbl="revTx" presStyleIdx="3" presStyleCnt="4">
        <dgm:presLayoutVars>
          <dgm:chMax val="0"/>
          <dgm:chPref val="0"/>
        </dgm:presLayoutVars>
      </dgm:prSet>
      <dgm:spPr/>
    </dgm:pt>
  </dgm:ptLst>
  <dgm:cxnLst>
    <dgm:cxn modelId="{13F06E62-9AEB-4400-AB85-00EF8FA3303B}" type="presOf" srcId="{D5966C66-099F-478F-96B3-EA28E4A37239}" destId="{AB558149-9ABF-404C-8682-7F73E79554A6}" srcOrd="0" destOrd="0" presId="urn:microsoft.com/office/officeart/2018/2/layout/IconVerticalSolidList"/>
    <dgm:cxn modelId="{DF2CAA42-F3B9-48B1-A355-E7F36846D758}" srcId="{D5966C66-099F-478F-96B3-EA28E4A37239}" destId="{D32CF112-DCA3-40D1-BBC6-C8E252C534D5}" srcOrd="2" destOrd="0" parTransId="{2A77259C-ED6D-4688-A012-76D598E55B19}" sibTransId="{9D73C5AF-34F9-4CC9-AE6B-9EEA2D773BCD}"/>
    <dgm:cxn modelId="{3C62C643-AE6B-4364-9F98-68C25BF7AABD}" type="presOf" srcId="{002E9559-FCF0-4F15-A3EB-129C034FE69C}" destId="{D4487C84-2F4B-412D-9153-39105BBC82EC}" srcOrd="0" destOrd="0" presId="urn:microsoft.com/office/officeart/2018/2/layout/IconVerticalSolidList"/>
    <dgm:cxn modelId="{78558D70-4982-4160-BEE0-8B6F55A264E2}" type="presOf" srcId="{D32CF112-DCA3-40D1-BBC6-C8E252C534D5}" destId="{2CF14144-C1F0-444F-A0BF-4EFEA87C3E05}" srcOrd="0" destOrd="0" presId="urn:microsoft.com/office/officeart/2018/2/layout/IconVerticalSolidList"/>
    <dgm:cxn modelId="{D14EFA8B-D70C-4842-9642-46C951846E8D}" type="presOf" srcId="{C88EC3DF-2263-493F-B941-CFC1413BBD3C}" destId="{A1512715-D76F-4B15-9EB0-70CA45E94C14}" srcOrd="0" destOrd="0" presId="urn:microsoft.com/office/officeart/2018/2/layout/IconVerticalSolidList"/>
    <dgm:cxn modelId="{01EC36A8-44B3-4D47-B128-FFCEA84532A2}" srcId="{D5966C66-099F-478F-96B3-EA28E4A37239}" destId="{DBE42AA3-A6A5-49FD-82B4-44D1E111B7DB}" srcOrd="1" destOrd="0" parTransId="{A8E504A7-371A-4E2D-9126-6C0BF7209E36}" sibTransId="{453BB9AC-427C-48CF-8D98-3BF9CDDDFF68}"/>
    <dgm:cxn modelId="{D7FE86B7-F7F0-4853-B582-4BB4EA0609EB}" srcId="{D5966C66-099F-478F-96B3-EA28E4A37239}" destId="{C88EC3DF-2263-493F-B941-CFC1413BBD3C}" srcOrd="3" destOrd="0" parTransId="{2FD8D612-A4FB-4AA5-87E1-A70D7EE5D3D4}" sibTransId="{110E90E9-686C-4570-9011-B07EFAA25733}"/>
    <dgm:cxn modelId="{F1F4FBE1-0DFC-4EA6-A907-44F0F076F1C8}" srcId="{D5966C66-099F-478F-96B3-EA28E4A37239}" destId="{002E9559-FCF0-4F15-A3EB-129C034FE69C}" srcOrd="0" destOrd="0" parTransId="{8CAB6071-6166-4C8D-996C-53535749AB94}" sibTransId="{5909EDFF-3CC8-4F36-9334-2E299A70076D}"/>
    <dgm:cxn modelId="{1D9B02F5-1C3B-42DF-9DC1-FC34CDAEF66A}" type="presOf" srcId="{DBE42AA3-A6A5-49FD-82B4-44D1E111B7DB}" destId="{EDEB5B23-DB30-4F0E-981A-AFC74F4E70E6}" srcOrd="0" destOrd="0" presId="urn:microsoft.com/office/officeart/2018/2/layout/IconVerticalSolidList"/>
    <dgm:cxn modelId="{75781F7C-1E3A-4648-B297-F43E27FA36D2}" type="presParOf" srcId="{AB558149-9ABF-404C-8682-7F73E79554A6}" destId="{2A18078C-17C7-47E9-9F6B-82A60FFD070A}" srcOrd="0" destOrd="0" presId="urn:microsoft.com/office/officeart/2018/2/layout/IconVerticalSolidList"/>
    <dgm:cxn modelId="{CBB82C5C-FE48-44F9-99B6-78F21BAB2A57}" type="presParOf" srcId="{2A18078C-17C7-47E9-9F6B-82A60FFD070A}" destId="{A9879FB6-D407-4D4E-A5B3-C37D02A0ECB4}" srcOrd="0" destOrd="0" presId="urn:microsoft.com/office/officeart/2018/2/layout/IconVerticalSolidList"/>
    <dgm:cxn modelId="{AFEFE495-9D4B-4D80-873F-6917792C21FC}" type="presParOf" srcId="{2A18078C-17C7-47E9-9F6B-82A60FFD070A}" destId="{0A2F6BF6-5E11-457E-A992-0E983A3CB509}" srcOrd="1" destOrd="0" presId="urn:microsoft.com/office/officeart/2018/2/layout/IconVerticalSolidList"/>
    <dgm:cxn modelId="{C467B065-D38E-4FCA-9CF5-F514C50F0848}" type="presParOf" srcId="{2A18078C-17C7-47E9-9F6B-82A60FFD070A}" destId="{5F7242B1-51A8-4CEC-859F-9B160EFE2216}" srcOrd="2" destOrd="0" presId="urn:microsoft.com/office/officeart/2018/2/layout/IconVerticalSolidList"/>
    <dgm:cxn modelId="{70489A9E-BDCC-45B8-BFB4-76C55329B938}" type="presParOf" srcId="{2A18078C-17C7-47E9-9F6B-82A60FFD070A}" destId="{D4487C84-2F4B-412D-9153-39105BBC82EC}" srcOrd="3" destOrd="0" presId="urn:microsoft.com/office/officeart/2018/2/layout/IconVerticalSolidList"/>
    <dgm:cxn modelId="{B71769E4-E440-46E9-9BD9-721A4D684FCD}" type="presParOf" srcId="{AB558149-9ABF-404C-8682-7F73E79554A6}" destId="{C0331853-A335-48AB-8867-DD4533429843}" srcOrd="1" destOrd="0" presId="urn:microsoft.com/office/officeart/2018/2/layout/IconVerticalSolidList"/>
    <dgm:cxn modelId="{BFFC4BB4-5EE2-4C14-B56C-B42AABE91776}" type="presParOf" srcId="{AB558149-9ABF-404C-8682-7F73E79554A6}" destId="{F8E7750B-D9E2-4E04-8D68-C82FBAA6F21A}" srcOrd="2" destOrd="0" presId="urn:microsoft.com/office/officeart/2018/2/layout/IconVerticalSolidList"/>
    <dgm:cxn modelId="{11D61523-4509-43FC-85C8-15EB522465B6}" type="presParOf" srcId="{F8E7750B-D9E2-4E04-8D68-C82FBAA6F21A}" destId="{56BF45DE-6EF0-4FD8-8901-70CB4ACCB495}" srcOrd="0" destOrd="0" presId="urn:microsoft.com/office/officeart/2018/2/layout/IconVerticalSolidList"/>
    <dgm:cxn modelId="{8B8608CD-8A15-43DF-93BF-8D2554131E9E}" type="presParOf" srcId="{F8E7750B-D9E2-4E04-8D68-C82FBAA6F21A}" destId="{2164D3B5-878B-4003-AC90-0DABEBB3A6EA}" srcOrd="1" destOrd="0" presId="urn:microsoft.com/office/officeart/2018/2/layout/IconVerticalSolidList"/>
    <dgm:cxn modelId="{BCFF0982-0597-4425-8ECF-7AEE8A42E4B1}" type="presParOf" srcId="{F8E7750B-D9E2-4E04-8D68-C82FBAA6F21A}" destId="{C8523616-4788-4BDB-8E6E-366423BBB632}" srcOrd="2" destOrd="0" presId="urn:microsoft.com/office/officeart/2018/2/layout/IconVerticalSolidList"/>
    <dgm:cxn modelId="{2E55420E-263D-4620-9861-44C801690FBF}" type="presParOf" srcId="{F8E7750B-D9E2-4E04-8D68-C82FBAA6F21A}" destId="{EDEB5B23-DB30-4F0E-981A-AFC74F4E70E6}" srcOrd="3" destOrd="0" presId="urn:microsoft.com/office/officeart/2018/2/layout/IconVerticalSolidList"/>
    <dgm:cxn modelId="{A74733E1-449F-4C52-A521-0F290F1571D8}" type="presParOf" srcId="{AB558149-9ABF-404C-8682-7F73E79554A6}" destId="{E6617678-BD4E-4A2B-8608-327E1BFAB811}" srcOrd="3" destOrd="0" presId="urn:microsoft.com/office/officeart/2018/2/layout/IconVerticalSolidList"/>
    <dgm:cxn modelId="{84EDDEC8-D2B2-4B6C-AF1C-6C1A4FBD3C30}" type="presParOf" srcId="{AB558149-9ABF-404C-8682-7F73E79554A6}" destId="{A1FC1A38-24B6-48B0-8474-39D8A80976E3}" srcOrd="4" destOrd="0" presId="urn:microsoft.com/office/officeart/2018/2/layout/IconVerticalSolidList"/>
    <dgm:cxn modelId="{F61DC696-6982-4946-B6AA-F40840002BF4}" type="presParOf" srcId="{A1FC1A38-24B6-48B0-8474-39D8A80976E3}" destId="{F2587467-8ACB-4251-8485-5870C7D07194}" srcOrd="0" destOrd="0" presId="urn:microsoft.com/office/officeart/2018/2/layout/IconVerticalSolidList"/>
    <dgm:cxn modelId="{B527543D-FD8E-49F4-9068-6033B43C747F}" type="presParOf" srcId="{A1FC1A38-24B6-48B0-8474-39D8A80976E3}" destId="{637B3F9F-4CD9-47E3-A468-A9C0A00955B8}" srcOrd="1" destOrd="0" presId="urn:microsoft.com/office/officeart/2018/2/layout/IconVerticalSolidList"/>
    <dgm:cxn modelId="{CC73C59D-A41B-4D47-B4E2-7CF7E129BE7D}" type="presParOf" srcId="{A1FC1A38-24B6-48B0-8474-39D8A80976E3}" destId="{18E388C6-DD48-47E2-9CD1-85A336951AF8}" srcOrd="2" destOrd="0" presId="urn:microsoft.com/office/officeart/2018/2/layout/IconVerticalSolidList"/>
    <dgm:cxn modelId="{DAC56192-3FCE-4858-8D54-F1CA36A81492}" type="presParOf" srcId="{A1FC1A38-24B6-48B0-8474-39D8A80976E3}" destId="{2CF14144-C1F0-444F-A0BF-4EFEA87C3E05}" srcOrd="3" destOrd="0" presId="urn:microsoft.com/office/officeart/2018/2/layout/IconVerticalSolidList"/>
    <dgm:cxn modelId="{26671A4B-A362-494C-A700-A2708D43954E}" type="presParOf" srcId="{AB558149-9ABF-404C-8682-7F73E79554A6}" destId="{E02D1A72-5370-4CDD-81D9-91327DFF3C25}" srcOrd="5" destOrd="0" presId="urn:microsoft.com/office/officeart/2018/2/layout/IconVerticalSolidList"/>
    <dgm:cxn modelId="{D7B56564-6B35-4EE9-B431-AE9A29DB355E}" type="presParOf" srcId="{AB558149-9ABF-404C-8682-7F73E79554A6}" destId="{62124ECB-1D2D-4787-BBCF-A86E1F48E5B1}" srcOrd="6" destOrd="0" presId="urn:microsoft.com/office/officeart/2018/2/layout/IconVerticalSolidList"/>
    <dgm:cxn modelId="{17D03362-216C-487E-86B8-E7A6A535A673}" type="presParOf" srcId="{62124ECB-1D2D-4787-BBCF-A86E1F48E5B1}" destId="{D1D585AA-1815-4AB1-9D4A-9B009DCB99D8}" srcOrd="0" destOrd="0" presId="urn:microsoft.com/office/officeart/2018/2/layout/IconVerticalSolidList"/>
    <dgm:cxn modelId="{B54D5694-FC0E-40CB-8D4C-8C8E875310FB}" type="presParOf" srcId="{62124ECB-1D2D-4787-BBCF-A86E1F48E5B1}" destId="{9A987E86-3248-4527-9FE7-455BCDCC3B6A}" srcOrd="1" destOrd="0" presId="urn:microsoft.com/office/officeart/2018/2/layout/IconVerticalSolidList"/>
    <dgm:cxn modelId="{BA7309DC-578C-4C0D-8857-C91BDC07509C}" type="presParOf" srcId="{62124ECB-1D2D-4787-BBCF-A86E1F48E5B1}" destId="{F20D7B3D-BBF4-43FC-A7CD-7255C77C6EAD}" srcOrd="2" destOrd="0" presId="urn:microsoft.com/office/officeart/2018/2/layout/IconVerticalSolidList"/>
    <dgm:cxn modelId="{4BF76914-AD29-4267-9C14-F254D3EF1B5F}" type="presParOf" srcId="{62124ECB-1D2D-4787-BBCF-A86E1F48E5B1}" destId="{A1512715-D76F-4B15-9EB0-70CA45E94C1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7FAF2B24-6F41-4E15-8FA9-3507EDCDAF3A}"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0A5F0A6C-BC35-4307-9C6E-6716832DEF99}">
      <dgm:prSet/>
      <dgm:spPr/>
      <dgm:t>
        <a:bodyPr/>
        <a:lstStyle/>
        <a:p>
          <a:r>
            <a:rPr lang="en-US"/>
            <a:t>The psychometric approach to the study of personality compares individuals in terms of traits or dimensions common to everyone. </a:t>
          </a:r>
        </a:p>
      </dgm:t>
    </dgm:pt>
    <dgm:pt modelId="{662CA512-CA51-42F7-9B36-C38B46AB0600}" type="parTrans" cxnId="{4BD68780-F58B-47A1-A232-B7401E7E648C}">
      <dgm:prSet/>
      <dgm:spPr/>
      <dgm:t>
        <a:bodyPr/>
        <a:lstStyle/>
        <a:p>
          <a:endParaRPr lang="en-US"/>
        </a:p>
      </dgm:t>
    </dgm:pt>
    <dgm:pt modelId="{E02F7CD4-E3F2-460E-BFD2-53601219740E}" type="sibTrans" cxnId="{4BD68780-F58B-47A1-A232-B7401E7E648C}">
      <dgm:prSet/>
      <dgm:spPr/>
      <dgm:t>
        <a:bodyPr/>
        <a:lstStyle/>
        <a:p>
          <a:endParaRPr lang="en-US"/>
        </a:p>
      </dgm:t>
    </dgm:pt>
    <dgm:pt modelId="{E0929493-9F52-4906-8569-CBE94996F41A}">
      <dgm:prSet/>
      <dgm:spPr/>
      <dgm:t>
        <a:bodyPr/>
        <a:lstStyle/>
        <a:p>
          <a:r>
            <a:rPr lang="en-US"/>
            <a:t>This is a nomothetic approach, and two examples are Hans Eysenck’s type and Raymond Cattell’s 16PF trait theories.</a:t>
          </a:r>
        </a:p>
      </dgm:t>
    </dgm:pt>
    <dgm:pt modelId="{06DE96F0-C585-4725-96DB-AE35D2D08B48}" type="parTrans" cxnId="{41437A10-F584-4CF4-A564-234F23DED2F9}">
      <dgm:prSet/>
      <dgm:spPr/>
      <dgm:t>
        <a:bodyPr/>
        <a:lstStyle/>
        <a:p>
          <a:endParaRPr lang="en-US"/>
        </a:p>
      </dgm:t>
    </dgm:pt>
    <dgm:pt modelId="{2C75EDD9-B072-426F-AB4A-9024429772B2}" type="sibTrans" cxnId="{41437A10-F584-4CF4-A564-234F23DED2F9}">
      <dgm:prSet/>
      <dgm:spPr/>
      <dgm:t>
        <a:bodyPr/>
        <a:lstStyle/>
        <a:p>
          <a:endParaRPr lang="en-US"/>
        </a:p>
      </dgm:t>
    </dgm:pt>
    <dgm:pt modelId="{B9DA375C-E77C-4506-B1A7-5E1A239966DB}">
      <dgm:prSet/>
      <dgm:spPr/>
      <dgm:t>
        <a:bodyPr/>
        <a:lstStyle/>
        <a:p>
          <a:r>
            <a:rPr lang="en-US"/>
            <a:t>What are the strengths and limitations of this approach to personality?</a:t>
          </a:r>
        </a:p>
      </dgm:t>
    </dgm:pt>
    <dgm:pt modelId="{303D2967-C6B5-4591-85EE-17193AE0BC28}" type="parTrans" cxnId="{BF5DA862-1F64-4952-82F5-D860573E03C8}">
      <dgm:prSet/>
      <dgm:spPr/>
      <dgm:t>
        <a:bodyPr/>
        <a:lstStyle/>
        <a:p>
          <a:endParaRPr lang="en-US"/>
        </a:p>
      </dgm:t>
    </dgm:pt>
    <dgm:pt modelId="{251AC1F9-F4A7-4D1C-9DFE-F97A87F8477A}" type="sibTrans" cxnId="{BF5DA862-1F64-4952-82F5-D860573E03C8}">
      <dgm:prSet/>
      <dgm:spPr/>
      <dgm:t>
        <a:bodyPr/>
        <a:lstStyle/>
        <a:p>
          <a:endParaRPr lang="en-US"/>
        </a:p>
      </dgm:t>
    </dgm:pt>
    <dgm:pt modelId="{C4D84D47-2D7C-4305-B67A-F4C1F158E46A}" type="pres">
      <dgm:prSet presAssocID="{7FAF2B24-6F41-4E15-8FA9-3507EDCDAF3A}" presName="vert0" presStyleCnt="0">
        <dgm:presLayoutVars>
          <dgm:dir/>
          <dgm:animOne val="branch"/>
          <dgm:animLvl val="lvl"/>
        </dgm:presLayoutVars>
      </dgm:prSet>
      <dgm:spPr/>
    </dgm:pt>
    <dgm:pt modelId="{7B9B209C-00B4-460F-89DA-E613B3A692F1}" type="pres">
      <dgm:prSet presAssocID="{0A5F0A6C-BC35-4307-9C6E-6716832DEF99}" presName="thickLine" presStyleLbl="alignNode1" presStyleIdx="0" presStyleCnt="3"/>
      <dgm:spPr/>
    </dgm:pt>
    <dgm:pt modelId="{83A0D794-0ADB-4BAC-AE5C-A72C6B712E5B}" type="pres">
      <dgm:prSet presAssocID="{0A5F0A6C-BC35-4307-9C6E-6716832DEF99}" presName="horz1" presStyleCnt="0"/>
      <dgm:spPr/>
    </dgm:pt>
    <dgm:pt modelId="{0DA90FE6-A970-4297-BA1D-6D60B11D1F24}" type="pres">
      <dgm:prSet presAssocID="{0A5F0A6C-BC35-4307-9C6E-6716832DEF99}" presName="tx1" presStyleLbl="revTx" presStyleIdx="0" presStyleCnt="3"/>
      <dgm:spPr/>
    </dgm:pt>
    <dgm:pt modelId="{0685C821-238A-4D78-B16F-EF0532C0E2EE}" type="pres">
      <dgm:prSet presAssocID="{0A5F0A6C-BC35-4307-9C6E-6716832DEF99}" presName="vert1" presStyleCnt="0"/>
      <dgm:spPr/>
    </dgm:pt>
    <dgm:pt modelId="{66B7D05C-0EA4-4B8E-A21E-EEFB1DE26B73}" type="pres">
      <dgm:prSet presAssocID="{E0929493-9F52-4906-8569-CBE94996F41A}" presName="thickLine" presStyleLbl="alignNode1" presStyleIdx="1" presStyleCnt="3"/>
      <dgm:spPr/>
    </dgm:pt>
    <dgm:pt modelId="{51A3A769-1827-419B-9873-0635D3E98F66}" type="pres">
      <dgm:prSet presAssocID="{E0929493-9F52-4906-8569-CBE94996F41A}" presName="horz1" presStyleCnt="0"/>
      <dgm:spPr/>
    </dgm:pt>
    <dgm:pt modelId="{E902817A-12BB-4A98-9B3D-9952B7CFFF1B}" type="pres">
      <dgm:prSet presAssocID="{E0929493-9F52-4906-8569-CBE94996F41A}" presName="tx1" presStyleLbl="revTx" presStyleIdx="1" presStyleCnt="3"/>
      <dgm:spPr/>
    </dgm:pt>
    <dgm:pt modelId="{8E140C5E-00D0-484C-90EB-CCB5DC872485}" type="pres">
      <dgm:prSet presAssocID="{E0929493-9F52-4906-8569-CBE94996F41A}" presName="vert1" presStyleCnt="0"/>
      <dgm:spPr/>
    </dgm:pt>
    <dgm:pt modelId="{456DE15B-8610-4024-BD88-B1036EC153DB}" type="pres">
      <dgm:prSet presAssocID="{B9DA375C-E77C-4506-B1A7-5E1A239966DB}" presName="thickLine" presStyleLbl="alignNode1" presStyleIdx="2" presStyleCnt="3"/>
      <dgm:spPr/>
    </dgm:pt>
    <dgm:pt modelId="{D516DD89-41EF-4B48-8856-FC6FFC1901BB}" type="pres">
      <dgm:prSet presAssocID="{B9DA375C-E77C-4506-B1A7-5E1A239966DB}" presName="horz1" presStyleCnt="0"/>
      <dgm:spPr/>
    </dgm:pt>
    <dgm:pt modelId="{7164C5BA-AB97-4AF3-8F2E-2345B6AA11A3}" type="pres">
      <dgm:prSet presAssocID="{B9DA375C-E77C-4506-B1A7-5E1A239966DB}" presName="tx1" presStyleLbl="revTx" presStyleIdx="2" presStyleCnt="3"/>
      <dgm:spPr/>
    </dgm:pt>
    <dgm:pt modelId="{98316A2D-5E13-43BB-AA78-C4320C259176}" type="pres">
      <dgm:prSet presAssocID="{B9DA375C-E77C-4506-B1A7-5E1A239966DB}" presName="vert1" presStyleCnt="0"/>
      <dgm:spPr/>
    </dgm:pt>
  </dgm:ptLst>
  <dgm:cxnLst>
    <dgm:cxn modelId="{41437A10-F584-4CF4-A564-234F23DED2F9}" srcId="{7FAF2B24-6F41-4E15-8FA9-3507EDCDAF3A}" destId="{E0929493-9F52-4906-8569-CBE94996F41A}" srcOrd="1" destOrd="0" parTransId="{06DE96F0-C585-4725-96DB-AE35D2D08B48}" sibTransId="{2C75EDD9-B072-426F-AB4A-9024429772B2}"/>
    <dgm:cxn modelId="{9A547421-A41E-43E4-AB6E-1ECD71B83D56}" type="presOf" srcId="{E0929493-9F52-4906-8569-CBE94996F41A}" destId="{E902817A-12BB-4A98-9B3D-9952B7CFFF1B}" srcOrd="0" destOrd="0" presId="urn:microsoft.com/office/officeart/2008/layout/LinedList"/>
    <dgm:cxn modelId="{BF5DA862-1F64-4952-82F5-D860573E03C8}" srcId="{7FAF2B24-6F41-4E15-8FA9-3507EDCDAF3A}" destId="{B9DA375C-E77C-4506-B1A7-5E1A239966DB}" srcOrd="2" destOrd="0" parTransId="{303D2967-C6B5-4591-85EE-17193AE0BC28}" sibTransId="{251AC1F9-F4A7-4D1C-9DFE-F97A87F8477A}"/>
    <dgm:cxn modelId="{F7247747-37F4-497B-97CB-8429476615EC}" type="presOf" srcId="{0A5F0A6C-BC35-4307-9C6E-6716832DEF99}" destId="{0DA90FE6-A970-4297-BA1D-6D60B11D1F24}" srcOrd="0" destOrd="0" presId="urn:microsoft.com/office/officeart/2008/layout/LinedList"/>
    <dgm:cxn modelId="{4BD68780-F58B-47A1-A232-B7401E7E648C}" srcId="{7FAF2B24-6F41-4E15-8FA9-3507EDCDAF3A}" destId="{0A5F0A6C-BC35-4307-9C6E-6716832DEF99}" srcOrd="0" destOrd="0" parTransId="{662CA512-CA51-42F7-9B36-C38B46AB0600}" sibTransId="{E02F7CD4-E3F2-460E-BFD2-53601219740E}"/>
    <dgm:cxn modelId="{85000DD4-77E5-43AA-B4BC-A34DF2425DDC}" type="presOf" srcId="{B9DA375C-E77C-4506-B1A7-5E1A239966DB}" destId="{7164C5BA-AB97-4AF3-8F2E-2345B6AA11A3}" srcOrd="0" destOrd="0" presId="urn:microsoft.com/office/officeart/2008/layout/LinedList"/>
    <dgm:cxn modelId="{ED244ADD-C53D-43B6-ACC3-56E6234F6B1C}" type="presOf" srcId="{7FAF2B24-6F41-4E15-8FA9-3507EDCDAF3A}" destId="{C4D84D47-2D7C-4305-B67A-F4C1F158E46A}" srcOrd="0" destOrd="0" presId="urn:microsoft.com/office/officeart/2008/layout/LinedList"/>
    <dgm:cxn modelId="{47DC94AD-A5E9-40B6-BC34-718E9079D175}" type="presParOf" srcId="{C4D84D47-2D7C-4305-B67A-F4C1F158E46A}" destId="{7B9B209C-00B4-460F-89DA-E613B3A692F1}" srcOrd="0" destOrd="0" presId="urn:microsoft.com/office/officeart/2008/layout/LinedList"/>
    <dgm:cxn modelId="{8E2AC794-A7B4-4ECE-BCA1-691C5964556E}" type="presParOf" srcId="{C4D84D47-2D7C-4305-B67A-F4C1F158E46A}" destId="{83A0D794-0ADB-4BAC-AE5C-A72C6B712E5B}" srcOrd="1" destOrd="0" presId="urn:microsoft.com/office/officeart/2008/layout/LinedList"/>
    <dgm:cxn modelId="{A7219B56-D740-4A91-A095-CC1ECAF64B68}" type="presParOf" srcId="{83A0D794-0ADB-4BAC-AE5C-A72C6B712E5B}" destId="{0DA90FE6-A970-4297-BA1D-6D60B11D1F24}" srcOrd="0" destOrd="0" presId="urn:microsoft.com/office/officeart/2008/layout/LinedList"/>
    <dgm:cxn modelId="{4E9B7E0C-D4A6-4453-AF99-0B9DEE67DCA9}" type="presParOf" srcId="{83A0D794-0ADB-4BAC-AE5C-A72C6B712E5B}" destId="{0685C821-238A-4D78-B16F-EF0532C0E2EE}" srcOrd="1" destOrd="0" presId="urn:microsoft.com/office/officeart/2008/layout/LinedList"/>
    <dgm:cxn modelId="{5C99ED94-9591-41A6-8F96-1A3587E361AA}" type="presParOf" srcId="{C4D84D47-2D7C-4305-B67A-F4C1F158E46A}" destId="{66B7D05C-0EA4-4B8E-A21E-EEFB1DE26B73}" srcOrd="2" destOrd="0" presId="urn:microsoft.com/office/officeart/2008/layout/LinedList"/>
    <dgm:cxn modelId="{F3366D8A-9B2D-464D-BC07-E3C93EC65E6C}" type="presParOf" srcId="{C4D84D47-2D7C-4305-B67A-F4C1F158E46A}" destId="{51A3A769-1827-419B-9873-0635D3E98F66}" srcOrd="3" destOrd="0" presId="urn:microsoft.com/office/officeart/2008/layout/LinedList"/>
    <dgm:cxn modelId="{6CFA728D-6E81-4809-95BA-67FC81FA78E3}" type="presParOf" srcId="{51A3A769-1827-419B-9873-0635D3E98F66}" destId="{E902817A-12BB-4A98-9B3D-9952B7CFFF1B}" srcOrd="0" destOrd="0" presId="urn:microsoft.com/office/officeart/2008/layout/LinedList"/>
    <dgm:cxn modelId="{95079A17-15A4-481F-A7A3-5FF28155BC04}" type="presParOf" srcId="{51A3A769-1827-419B-9873-0635D3E98F66}" destId="{8E140C5E-00D0-484C-90EB-CCB5DC872485}" srcOrd="1" destOrd="0" presId="urn:microsoft.com/office/officeart/2008/layout/LinedList"/>
    <dgm:cxn modelId="{B703FD6F-5EFF-4EDF-BDB9-CA8F7FDF8C25}" type="presParOf" srcId="{C4D84D47-2D7C-4305-B67A-F4C1F158E46A}" destId="{456DE15B-8610-4024-BD88-B1036EC153DB}" srcOrd="4" destOrd="0" presId="urn:microsoft.com/office/officeart/2008/layout/LinedList"/>
    <dgm:cxn modelId="{A6225C30-EF76-499F-8464-028FCD4D04EA}" type="presParOf" srcId="{C4D84D47-2D7C-4305-B67A-F4C1F158E46A}" destId="{D516DD89-41EF-4B48-8856-FC6FFC1901BB}" srcOrd="5" destOrd="0" presId="urn:microsoft.com/office/officeart/2008/layout/LinedList"/>
    <dgm:cxn modelId="{C7F35725-EC0C-4470-9C9E-E4BC756DB17C}" type="presParOf" srcId="{D516DD89-41EF-4B48-8856-FC6FFC1901BB}" destId="{7164C5BA-AB97-4AF3-8F2E-2345B6AA11A3}" srcOrd="0" destOrd="0" presId="urn:microsoft.com/office/officeart/2008/layout/LinedList"/>
    <dgm:cxn modelId="{43811965-95A1-498A-81DF-7D0EA11F749D}" type="presParOf" srcId="{D516DD89-41EF-4B48-8856-FC6FFC1901BB}" destId="{98316A2D-5E13-43BB-AA78-C4320C25917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EE6D9C6B-7892-42FA-AE99-7DAAE8A78C2E}"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49379E8-75AB-4985-B4FC-EBCEC09AF76B}">
      <dgm:prSet/>
      <dgm:spPr/>
      <dgm:t>
        <a:bodyPr/>
        <a:lstStyle/>
        <a:p>
          <a:r>
            <a:rPr lang="en-US"/>
            <a:t>Scientific in nature.</a:t>
          </a:r>
        </a:p>
      </dgm:t>
    </dgm:pt>
    <dgm:pt modelId="{07DBEECF-F62A-4079-A0A3-5E02F989ADC7}" type="parTrans" cxnId="{F792DAB4-E7E5-4FB0-A521-7FA85F27A9DF}">
      <dgm:prSet/>
      <dgm:spPr/>
      <dgm:t>
        <a:bodyPr/>
        <a:lstStyle/>
        <a:p>
          <a:endParaRPr lang="en-US"/>
        </a:p>
      </dgm:t>
    </dgm:pt>
    <dgm:pt modelId="{6FBF85B6-D962-4EA0-A83E-C6057AFB0FD4}" type="sibTrans" cxnId="{F792DAB4-E7E5-4FB0-A521-7FA85F27A9DF}">
      <dgm:prSet/>
      <dgm:spPr/>
      <dgm:t>
        <a:bodyPr/>
        <a:lstStyle/>
        <a:p>
          <a:endParaRPr lang="en-US"/>
        </a:p>
      </dgm:t>
    </dgm:pt>
    <dgm:pt modelId="{CB996FAA-E5E8-4B87-B9C7-D7C86F398026}">
      <dgm:prSet/>
      <dgm:spPr/>
      <dgm:t>
        <a:bodyPr/>
        <a:lstStyle/>
        <a:p>
          <a:r>
            <a:rPr lang="en-US"/>
            <a:t>Empirical testing can occur.</a:t>
          </a:r>
        </a:p>
      </dgm:t>
    </dgm:pt>
    <dgm:pt modelId="{3DF9382A-A02C-460B-8400-A15A0478B831}" type="parTrans" cxnId="{3EDB4A29-F2DA-45A6-A93E-2333DA3F6B7C}">
      <dgm:prSet/>
      <dgm:spPr/>
      <dgm:t>
        <a:bodyPr/>
        <a:lstStyle/>
        <a:p>
          <a:endParaRPr lang="en-US"/>
        </a:p>
      </dgm:t>
    </dgm:pt>
    <dgm:pt modelId="{B6E03F78-8B11-463C-8FF9-88ADF5BF1B29}" type="sibTrans" cxnId="{3EDB4A29-F2DA-45A6-A93E-2333DA3F6B7C}">
      <dgm:prSet/>
      <dgm:spPr/>
      <dgm:t>
        <a:bodyPr/>
        <a:lstStyle/>
        <a:p>
          <a:endParaRPr lang="en-US"/>
        </a:p>
      </dgm:t>
    </dgm:pt>
    <dgm:pt modelId="{A1C1731A-338E-4FD0-A952-B4B543066EED}">
      <dgm:prSet/>
      <dgm:spPr/>
      <dgm:t>
        <a:bodyPr/>
        <a:lstStyle/>
        <a:p>
          <a:r>
            <a:rPr lang="en-US"/>
            <a:t>However, is personality a generalisable thing?</a:t>
          </a:r>
        </a:p>
      </dgm:t>
    </dgm:pt>
    <dgm:pt modelId="{8DECD46E-8344-4E2F-AD97-2D5D9BBD3F5C}" type="parTrans" cxnId="{6F381EDC-D85B-4DC5-A3D9-D7631FB551D2}">
      <dgm:prSet/>
      <dgm:spPr/>
      <dgm:t>
        <a:bodyPr/>
        <a:lstStyle/>
        <a:p>
          <a:endParaRPr lang="en-US"/>
        </a:p>
      </dgm:t>
    </dgm:pt>
    <dgm:pt modelId="{34F34A57-055D-45D7-8FE4-7F995D56D29D}" type="sibTrans" cxnId="{6F381EDC-D85B-4DC5-A3D9-D7631FB551D2}">
      <dgm:prSet/>
      <dgm:spPr/>
      <dgm:t>
        <a:bodyPr/>
        <a:lstStyle/>
        <a:p>
          <a:endParaRPr lang="en-US"/>
        </a:p>
      </dgm:t>
    </dgm:pt>
    <dgm:pt modelId="{C1530D9F-3C82-4A0D-AB95-CFD8F895BF9F}">
      <dgm:prSet/>
      <dgm:spPr/>
      <dgm:t>
        <a:bodyPr/>
        <a:lstStyle/>
        <a:p>
          <a:r>
            <a:rPr lang="en-US"/>
            <a:t>Do we lose sight of the individual here?</a:t>
          </a:r>
        </a:p>
      </dgm:t>
    </dgm:pt>
    <dgm:pt modelId="{4591B788-DD61-4194-8711-8F02598E6AF1}" type="parTrans" cxnId="{25013A9D-FFE8-413F-8A77-73ABD3B48D3F}">
      <dgm:prSet/>
      <dgm:spPr/>
      <dgm:t>
        <a:bodyPr/>
        <a:lstStyle/>
        <a:p>
          <a:endParaRPr lang="en-US"/>
        </a:p>
      </dgm:t>
    </dgm:pt>
    <dgm:pt modelId="{6C6B652B-EAF7-42D0-AA94-4DF8006BC24B}" type="sibTrans" cxnId="{25013A9D-FFE8-413F-8A77-73ABD3B48D3F}">
      <dgm:prSet/>
      <dgm:spPr/>
      <dgm:t>
        <a:bodyPr/>
        <a:lstStyle/>
        <a:p>
          <a:endParaRPr lang="en-US"/>
        </a:p>
      </dgm:t>
    </dgm:pt>
    <dgm:pt modelId="{4B814FB4-228C-40AD-A4E6-EE4046DEFF06}" type="pres">
      <dgm:prSet presAssocID="{EE6D9C6B-7892-42FA-AE99-7DAAE8A78C2E}" presName="root" presStyleCnt="0">
        <dgm:presLayoutVars>
          <dgm:dir/>
          <dgm:resizeHandles val="exact"/>
        </dgm:presLayoutVars>
      </dgm:prSet>
      <dgm:spPr/>
    </dgm:pt>
    <dgm:pt modelId="{B96ECF8B-FCF9-44B3-871E-F506634EA0EF}" type="pres">
      <dgm:prSet presAssocID="{149379E8-75AB-4985-B4FC-EBCEC09AF76B}" presName="compNode" presStyleCnt="0"/>
      <dgm:spPr/>
    </dgm:pt>
    <dgm:pt modelId="{8A315539-5F1A-499C-BEF5-5123D49F2DE3}" type="pres">
      <dgm:prSet presAssocID="{149379E8-75AB-4985-B4FC-EBCEC09AF76B}" presName="bgRect" presStyleLbl="bgShp" presStyleIdx="0" presStyleCnt="4"/>
      <dgm:spPr/>
    </dgm:pt>
    <dgm:pt modelId="{EF3367E5-7A62-4AF4-88A2-32E39DA37302}" type="pres">
      <dgm:prSet presAssocID="{149379E8-75AB-4985-B4FC-EBCEC09AF76B}"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lask"/>
        </a:ext>
      </dgm:extLst>
    </dgm:pt>
    <dgm:pt modelId="{A3D01D0B-4C69-492F-93AE-BF5734392705}" type="pres">
      <dgm:prSet presAssocID="{149379E8-75AB-4985-B4FC-EBCEC09AF76B}" presName="spaceRect" presStyleCnt="0"/>
      <dgm:spPr/>
    </dgm:pt>
    <dgm:pt modelId="{BF0E493A-24E0-46FB-A878-1FB738BF7540}" type="pres">
      <dgm:prSet presAssocID="{149379E8-75AB-4985-B4FC-EBCEC09AF76B}" presName="parTx" presStyleLbl="revTx" presStyleIdx="0" presStyleCnt="4">
        <dgm:presLayoutVars>
          <dgm:chMax val="0"/>
          <dgm:chPref val="0"/>
        </dgm:presLayoutVars>
      </dgm:prSet>
      <dgm:spPr/>
    </dgm:pt>
    <dgm:pt modelId="{C3CC28AF-7CBB-4ADB-A664-CBDB7CB4B5BB}" type="pres">
      <dgm:prSet presAssocID="{6FBF85B6-D962-4EA0-A83E-C6057AFB0FD4}" presName="sibTrans" presStyleCnt="0"/>
      <dgm:spPr/>
    </dgm:pt>
    <dgm:pt modelId="{13A29227-ED1B-480C-96F6-22A6CB865530}" type="pres">
      <dgm:prSet presAssocID="{CB996FAA-E5E8-4B87-B9C7-D7C86F398026}" presName="compNode" presStyleCnt="0"/>
      <dgm:spPr/>
    </dgm:pt>
    <dgm:pt modelId="{DA36B2EB-7B85-48A9-B6E2-2E60F133B55E}" type="pres">
      <dgm:prSet presAssocID="{CB996FAA-E5E8-4B87-B9C7-D7C86F398026}" presName="bgRect" presStyleLbl="bgShp" presStyleIdx="1" presStyleCnt="4"/>
      <dgm:spPr/>
    </dgm:pt>
    <dgm:pt modelId="{9734E679-7E84-4EB8-B1F6-F85779CD9548}" type="pres">
      <dgm:prSet presAssocID="{CB996FAA-E5E8-4B87-B9C7-D7C86F398026}"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icroscope"/>
        </a:ext>
      </dgm:extLst>
    </dgm:pt>
    <dgm:pt modelId="{D793236C-F302-4764-B587-03AC08382FF4}" type="pres">
      <dgm:prSet presAssocID="{CB996FAA-E5E8-4B87-B9C7-D7C86F398026}" presName="spaceRect" presStyleCnt="0"/>
      <dgm:spPr/>
    </dgm:pt>
    <dgm:pt modelId="{C0AB0779-BC79-4920-A6B9-9A676CF4C1B8}" type="pres">
      <dgm:prSet presAssocID="{CB996FAA-E5E8-4B87-B9C7-D7C86F398026}" presName="parTx" presStyleLbl="revTx" presStyleIdx="1" presStyleCnt="4">
        <dgm:presLayoutVars>
          <dgm:chMax val="0"/>
          <dgm:chPref val="0"/>
        </dgm:presLayoutVars>
      </dgm:prSet>
      <dgm:spPr/>
    </dgm:pt>
    <dgm:pt modelId="{0C4B9BB7-25D9-4F4F-8566-86EDE78888BF}" type="pres">
      <dgm:prSet presAssocID="{B6E03F78-8B11-463C-8FF9-88ADF5BF1B29}" presName="sibTrans" presStyleCnt="0"/>
      <dgm:spPr/>
    </dgm:pt>
    <dgm:pt modelId="{7B41FACC-1A55-4BE1-83A9-EDF378E2D6D7}" type="pres">
      <dgm:prSet presAssocID="{A1C1731A-338E-4FD0-A952-B4B543066EED}" presName="compNode" presStyleCnt="0"/>
      <dgm:spPr/>
    </dgm:pt>
    <dgm:pt modelId="{9BA5C631-711F-4665-A1A8-F32D6152ED92}" type="pres">
      <dgm:prSet presAssocID="{A1C1731A-338E-4FD0-A952-B4B543066EED}" presName="bgRect" presStyleLbl="bgShp" presStyleIdx="2" presStyleCnt="4"/>
      <dgm:spPr/>
    </dgm:pt>
    <dgm:pt modelId="{1ABCD509-388B-4950-9E8F-55D9009568A2}" type="pres">
      <dgm:prSet presAssocID="{A1C1731A-338E-4FD0-A952-B4B543066EED}"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Funny Face Outline"/>
        </a:ext>
      </dgm:extLst>
    </dgm:pt>
    <dgm:pt modelId="{24A66B94-E22A-4903-8F88-F8A2F0CD31C0}" type="pres">
      <dgm:prSet presAssocID="{A1C1731A-338E-4FD0-A952-B4B543066EED}" presName="spaceRect" presStyleCnt="0"/>
      <dgm:spPr/>
    </dgm:pt>
    <dgm:pt modelId="{E945110A-A960-49DD-8A25-6881E923AEB2}" type="pres">
      <dgm:prSet presAssocID="{A1C1731A-338E-4FD0-A952-B4B543066EED}" presName="parTx" presStyleLbl="revTx" presStyleIdx="2" presStyleCnt="4">
        <dgm:presLayoutVars>
          <dgm:chMax val="0"/>
          <dgm:chPref val="0"/>
        </dgm:presLayoutVars>
      </dgm:prSet>
      <dgm:spPr/>
    </dgm:pt>
    <dgm:pt modelId="{FCAB5A29-F453-4D37-B523-6B1B3106B817}" type="pres">
      <dgm:prSet presAssocID="{34F34A57-055D-45D7-8FE4-7F995D56D29D}" presName="sibTrans" presStyleCnt="0"/>
      <dgm:spPr/>
    </dgm:pt>
    <dgm:pt modelId="{9EFBF00B-8086-4EF0-9F54-51DCFB5E99D8}" type="pres">
      <dgm:prSet presAssocID="{C1530D9F-3C82-4A0D-AB95-CFD8F895BF9F}" presName="compNode" presStyleCnt="0"/>
      <dgm:spPr/>
    </dgm:pt>
    <dgm:pt modelId="{1834BDB3-0A48-4D50-A4A9-8F0735B0F5E3}" type="pres">
      <dgm:prSet presAssocID="{C1530D9F-3C82-4A0D-AB95-CFD8F895BF9F}" presName="bgRect" presStyleLbl="bgShp" presStyleIdx="3" presStyleCnt="4"/>
      <dgm:spPr/>
    </dgm:pt>
    <dgm:pt modelId="{B4A44731-8A0C-41C5-94D3-2AC92EECE96A}" type="pres">
      <dgm:prSet presAssocID="{C1530D9F-3C82-4A0D-AB95-CFD8F895BF9F}"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lind"/>
        </a:ext>
      </dgm:extLst>
    </dgm:pt>
    <dgm:pt modelId="{8C270F6B-3141-458C-8EDE-1DAEC7619153}" type="pres">
      <dgm:prSet presAssocID="{C1530D9F-3C82-4A0D-AB95-CFD8F895BF9F}" presName="spaceRect" presStyleCnt="0"/>
      <dgm:spPr/>
    </dgm:pt>
    <dgm:pt modelId="{78ABAC9D-DAD5-4928-93BE-E87E8F582DB7}" type="pres">
      <dgm:prSet presAssocID="{C1530D9F-3C82-4A0D-AB95-CFD8F895BF9F}" presName="parTx" presStyleLbl="revTx" presStyleIdx="3" presStyleCnt="4">
        <dgm:presLayoutVars>
          <dgm:chMax val="0"/>
          <dgm:chPref val="0"/>
        </dgm:presLayoutVars>
      </dgm:prSet>
      <dgm:spPr/>
    </dgm:pt>
  </dgm:ptLst>
  <dgm:cxnLst>
    <dgm:cxn modelId="{3EDB4A29-F2DA-45A6-A93E-2333DA3F6B7C}" srcId="{EE6D9C6B-7892-42FA-AE99-7DAAE8A78C2E}" destId="{CB996FAA-E5E8-4B87-B9C7-D7C86F398026}" srcOrd="1" destOrd="0" parTransId="{3DF9382A-A02C-460B-8400-A15A0478B831}" sibTransId="{B6E03F78-8B11-463C-8FF9-88ADF5BF1B29}"/>
    <dgm:cxn modelId="{9A9BD42E-A992-4A22-90D8-936DAAFCE530}" type="presOf" srcId="{EE6D9C6B-7892-42FA-AE99-7DAAE8A78C2E}" destId="{4B814FB4-228C-40AD-A4E6-EE4046DEFF06}" srcOrd="0" destOrd="0" presId="urn:microsoft.com/office/officeart/2018/2/layout/IconVerticalSolidList"/>
    <dgm:cxn modelId="{713A3F3F-3507-426F-87DB-3D9D403B5F8E}" type="presOf" srcId="{C1530D9F-3C82-4A0D-AB95-CFD8F895BF9F}" destId="{78ABAC9D-DAD5-4928-93BE-E87E8F582DB7}" srcOrd="0" destOrd="0" presId="urn:microsoft.com/office/officeart/2018/2/layout/IconVerticalSolidList"/>
    <dgm:cxn modelId="{412BC15D-F1AD-4415-8F51-0397BAE13898}" type="presOf" srcId="{CB996FAA-E5E8-4B87-B9C7-D7C86F398026}" destId="{C0AB0779-BC79-4920-A6B9-9A676CF4C1B8}" srcOrd="0" destOrd="0" presId="urn:microsoft.com/office/officeart/2018/2/layout/IconVerticalSolidList"/>
    <dgm:cxn modelId="{825D6E6E-11CC-4D33-BBC7-D6E1C1BE000E}" type="presOf" srcId="{149379E8-75AB-4985-B4FC-EBCEC09AF76B}" destId="{BF0E493A-24E0-46FB-A878-1FB738BF7540}" srcOrd="0" destOrd="0" presId="urn:microsoft.com/office/officeart/2018/2/layout/IconVerticalSolidList"/>
    <dgm:cxn modelId="{25013A9D-FFE8-413F-8A77-73ABD3B48D3F}" srcId="{EE6D9C6B-7892-42FA-AE99-7DAAE8A78C2E}" destId="{C1530D9F-3C82-4A0D-AB95-CFD8F895BF9F}" srcOrd="3" destOrd="0" parTransId="{4591B788-DD61-4194-8711-8F02598E6AF1}" sibTransId="{6C6B652B-EAF7-42D0-AA94-4DF8006BC24B}"/>
    <dgm:cxn modelId="{F792DAB4-E7E5-4FB0-A521-7FA85F27A9DF}" srcId="{EE6D9C6B-7892-42FA-AE99-7DAAE8A78C2E}" destId="{149379E8-75AB-4985-B4FC-EBCEC09AF76B}" srcOrd="0" destOrd="0" parTransId="{07DBEECF-F62A-4079-A0A3-5E02F989ADC7}" sibTransId="{6FBF85B6-D962-4EA0-A83E-C6057AFB0FD4}"/>
    <dgm:cxn modelId="{FC1A95B9-A14E-439E-B0CF-205808EFF05B}" type="presOf" srcId="{A1C1731A-338E-4FD0-A952-B4B543066EED}" destId="{E945110A-A960-49DD-8A25-6881E923AEB2}" srcOrd="0" destOrd="0" presId="urn:microsoft.com/office/officeart/2018/2/layout/IconVerticalSolidList"/>
    <dgm:cxn modelId="{6F381EDC-D85B-4DC5-A3D9-D7631FB551D2}" srcId="{EE6D9C6B-7892-42FA-AE99-7DAAE8A78C2E}" destId="{A1C1731A-338E-4FD0-A952-B4B543066EED}" srcOrd="2" destOrd="0" parTransId="{8DECD46E-8344-4E2F-AD97-2D5D9BBD3F5C}" sibTransId="{34F34A57-055D-45D7-8FE4-7F995D56D29D}"/>
    <dgm:cxn modelId="{D975703E-4C23-4136-889E-0DB0BF99A675}" type="presParOf" srcId="{4B814FB4-228C-40AD-A4E6-EE4046DEFF06}" destId="{B96ECF8B-FCF9-44B3-871E-F506634EA0EF}" srcOrd="0" destOrd="0" presId="urn:microsoft.com/office/officeart/2018/2/layout/IconVerticalSolidList"/>
    <dgm:cxn modelId="{BF4F36BE-1A93-4729-BBBE-9E6C4E39E3E4}" type="presParOf" srcId="{B96ECF8B-FCF9-44B3-871E-F506634EA0EF}" destId="{8A315539-5F1A-499C-BEF5-5123D49F2DE3}" srcOrd="0" destOrd="0" presId="urn:microsoft.com/office/officeart/2018/2/layout/IconVerticalSolidList"/>
    <dgm:cxn modelId="{BDF5B5FE-4205-4360-A4DF-957D938FE512}" type="presParOf" srcId="{B96ECF8B-FCF9-44B3-871E-F506634EA0EF}" destId="{EF3367E5-7A62-4AF4-88A2-32E39DA37302}" srcOrd="1" destOrd="0" presId="urn:microsoft.com/office/officeart/2018/2/layout/IconVerticalSolidList"/>
    <dgm:cxn modelId="{7A211CEF-6F81-46C9-885E-B35F5A6A905E}" type="presParOf" srcId="{B96ECF8B-FCF9-44B3-871E-F506634EA0EF}" destId="{A3D01D0B-4C69-492F-93AE-BF5734392705}" srcOrd="2" destOrd="0" presId="urn:microsoft.com/office/officeart/2018/2/layout/IconVerticalSolidList"/>
    <dgm:cxn modelId="{127F2163-E8FF-461A-99A9-3A62553477EC}" type="presParOf" srcId="{B96ECF8B-FCF9-44B3-871E-F506634EA0EF}" destId="{BF0E493A-24E0-46FB-A878-1FB738BF7540}" srcOrd="3" destOrd="0" presId="urn:microsoft.com/office/officeart/2018/2/layout/IconVerticalSolidList"/>
    <dgm:cxn modelId="{FA305220-6267-43D0-99E3-0754A4826E63}" type="presParOf" srcId="{4B814FB4-228C-40AD-A4E6-EE4046DEFF06}" destId="{C3CC28AF-7CBB-4ADB-A664-CBDB7CB4B5BB}" srcOrd="1" destOrd="0" presId="urn:microsoft.com/office/officeart/2018/2/layout/IconVerticalSolidList"/>
    <dgm:cxn modelId="{2323ED6A-3224-424E-A300-905DBB6E443B}" type="presParOf" srcId="{4B814FB4-228C-40AD-A4E6-EE4046DEFF06}" destId="{13A29227-ED1B-480C-96F6-22A6CB865530}" srcOrd="2" destOrd="0" presId="urn:microsoft.com/office/officeart/2018/2/layout/IconVerticalSolidList"/>
    <dgm:cxn modelId="{79516A6E-6976-4282-81C8-A473C9D43B97}" type="presParOf" srcId="{13A29227-ED1B-480C-96F6-22A6CB865530}" destId="{DA36B2EB-7B85-48A9-B6E2-2E60F133B55E}" srcOrd="0" destOrd="0" presId="urn:microsoft.com/office/officeart/2018/2/layout/IconVerticalSolidList"/>
    <dgm:cxn modelId="{29666300-B44F-49B7-A5DF-C15301F4B9FA}" type="presParOf" srcId="{13A29227-ED1B-480C-96F6-22A6CB865530}" destId="{9734E679-7E84-4EB8-B1F6-F85779CD9548}" srcOrd="1" destOrd="0" presId="urn:microsoft.com/office/officeart/2018/2/layout/IconVerticalSolidList"/>
    <dgm:cxn modelId="{D6AF67B3-8159-4B37-B827-16662C0A8919}" type="presParOf" srcId="{13A29227-ED1B-480C-96F6-22A6CB865530}" destId="{D793236C-F302-4764-B587-03AC08382FF4}" srcOrd="2" destOrd="0" presId="urn:microsoft.com/office/officeart/2018/2/layout/IconVerticalSolidList"/>
    <dgm:cxn modelId="{F98A48B6-D054-43B1-B883-28D770998528}" type="presParOf" srcId="{13A29227-ED1B-480C-96F6-22A6CB865530}" destId="{C0AB0779-BC79-4920-A6B9-9A676CF4C1B8}" srcOrd="3" destOrd="0" presId="urn:microsoft.com/office/officeart/2018/2/layout/IconVerticalSolidList"/>
    <dgm:cxn modelId="{42926E93-6D16-4F74-869B-B084A3E967C5}" type="presParOf" srcId="{4B814FB4-228C-40AD-A4E6-EE4046DEFF06}" destId="{0C4B9BB7-25D9-4F4F-8566-86EDE78888BF}" srcOrd="3" destOrd="0" presId="urn:microsoft.com/office/officeart/2018/2/layout/IconVerticalSolidList"/>
    <dgm:cxn modelId="{1CEC822D-F801-420E-950F-AFDF937AF413}" type="presParOf" srcId="{4B814FB4-228C-40AD-A4E6-EE4046DEFF06}" destId="{7B41FACC-1A55-4BE1-83A9-EDF378E2D6D7}" srcOrd="4" destOrd="0" presId="urn:microsoft.com/office/officeart/2018/2/layout/IconVerticalSolidList"/>
    <dgm:cxn modelId="{A28301D8-4DC9-4D56-9AF4-E73CFF297A98}" type="presParOf" srcId="{7B41FACC-1A55-4BE1-83A9-EDF378E2D6D7}" destId="{9BA5C631-711F-4665-A1A8-F32D6152ED92}" srcOrd="0" destOrd="0" presId="urn:microsoft.com/office/officeart/2018/2/layout/IconVerticalSolidList"/>
    <dgm:cxn modelId="{71C32053-7543-4CAB-A8AB-8EF4DEC9DBA4}" type="presParOf" srcId="{7B41FACC-1A55-4BE1-83A9-EDF378E2D6D7}" destId="{1ABCD509-388B-4950-9E8F-55D9009568A2}" srcOrd="1" destOrd="0" presId="urn:microsoft.com/office/officeart/2018/2/layout/IconVerticalSolidList"/>
    <dgm:cxn modelId="{E49EAB87-9565-4074-99DB-B0845D5937DD}" type="presParOf" srcId="{7B41FACC-1A55-4BE1-83A9-EDF378E2D6D7}" destId="{24A66B94-E22A-4903-8F88-F8A2F0CD31C0}" srcOrd="2" destOrd="0" presId="urn:microsoft.com/office/officeart/2018/2/layout/IconVerticalSolidList"/>
    <dgm:cxn modelId="{2E16B843-02EB-4A67-BA7B-8E7B2CB848BF}" type="presParOf" srcId="{7B41FACC-1A55-4BE1-83A9-EDF378E2D6D7}" destId="{E945110A-A960-49DD-8A25-6881E923AEB2}" srcOrd="3" destOrd="0" presId="urn:microsoft.com/office/officeart/2018/2/layout/IconVerticalSolidList"/>
    <dgm:cxn modelId="{BAD85791-7643-4972-A9B5-4282372596FE}" type="presParOf" srcId="{4B814FB4-228C-40AD-A4E6-EE4046DEFF06}" destId="{FCAB5A29-F453-4D37-B523-6B1B3106B817}" srcOrd="5" destOrd="0" presId="urn:microsoft.com/office/officeart/2018/2/layout/IconVerticalSolidList"/>
    <dgm:cxn modelId="{6778F6B1-11CB-4C5B-869F-42544BDEDA34}" type="presParOf" srcId="{4B814FB4-228C-40AD-A4E6-EE4046DEFF06}" destId="{9EFBF00B-8086-4EF0-9F54-51DCFB5E99D8}" srcOrd="6" destOrd="0" presId="urn:microsoft.com/office/officeart/2018/2/layout/IconVerticalSolidList"/>
    <dgm:cxn modelId="{23EBD916-467F-4336-965B-DFC12DAD0EC3}" type="presParOf" srcId="{9EFBF00B-8086-4EF0-9F54-51DCFB5E99D8}" destId="{1834BDB3-0A48-4D50-A4A9-8F0735B0F5E3}" srcOrd="0" destOrd="0" presId="urn:microsoft.com/office/officeart/2018/2/layout/IconVerticalSolidList"/>
    <dgm:cxn modelId="{C93C74FE-D9A9-4668-8719-9DA6BAF6EFA3}" type="presParOf" srcId="{9EFBF00B-8086-4EF0-9F54-51DCFB5E99D8}" destId="{B4A44731-8A0C-41C5-94D3-2AC92EECE96A}" srcOrd="1" destOrd="0" presId="urn:microsoft.com/office/officeart/2018/2/layout/IconVerticalSolidList"/>
    <dgm:cxn modelId="{A0D4A962-5342-4178-9DE3-0C1027653811}" type="presParOf" srcId="{9EFBF00B-8086-4EF0-9F54-51DCFB5E99D8}" destId="{8C270F6B-3141-458C-8EDE-1DAEC7619153}" srcOrd="2" destOrd="0" presId="urn:microsoft.com/office/officeart/2018/2/layout/IconVerticalSolidList"/>
    <dgm:cxn modelId="{36B7D4AB-95C9-49D7-81CB-FB8F20B444AB}" type="presParOf" srcId="{9EFBF00B-8086-4EF0-9F54-51DCFB5E99D8}" destId="{78ABAC9D-DAD5-4928-93BE-E87E8F582DB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F2FFCDFB-0B15-4083-80CA-51A47B1BC1B2}"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20470E44-9966-4C9D-B683-78146C7363AC}">
      <dgm:prSet/>
      <dgm:spPr/>
      <dgm:t>
        <a:bodyPr/>
        <a:lstStyle/>
        <a:p>
          <a:r>
            <a:rPr lang="en-US"/>
            <a:t>When considering personality, Gordon Allport found more than 18,000 different terms that described characteristics of one's personality.</a:t>
          </a:r>
        </a:p>
      </dgm:t>
    </dgm:pt>
    <dgm:pt modelId="{CFA75F5D-FF64-42C4-94D2-6BAF60939440}" type="parTrans" cxnId="{BA752785-BDA1-4F66-9C49-B7DF537878A2}">
      <dgm:prSet/>
      <dgm:spPr/>
      <dgm:t>
        <a:bodyPr/>
        <a:lstStyle/>
        <a:p>
          <a:endParaRPr lang="en-US"/>
        </a:p>
      </dgm:t>
    </dgm:pt>
    <dgm:pt modelId="{9BBCFD85-8E48-4D31-B372-0E12A81F61BC}" type="sibTrans" cxnId="{BA752785-BDA1-4F66-9C49-B7DF537878A2}">
      <dgm:prSet/>
      <dgm:spPr/>
      <dgm:t>
        <a:bodyPr/>
        <a:lstStyle/>
        <a:p>
          <a:endParaRPr lang="en-US"/>
        </a:p>
      </dgm:t>
    </dgm:pt>
    <dgm:pt modelId="{7010F684-01D7-4C07-8BDE-6B9A9CCA376D}">
      <dgm:prSet/>
      <dgm:spPr/>
      <dgm:t>
        <a:bodyPr/>
        <a:lstStyle/>
        <a:p>
          <a:r>
            <a:rPr lang="en-US"/>
            <a:t>Some could be considered nomothetic, as they are common, however, most of these, at least according to Allport were unique, based on our life experiences.</a:t>
          </a:r>
        </a:p>
      </dgm:t>
    </dgm:pt>
    <dgm:pt modelId="{74397864-92F4-4605-9538-2A51DEBA7E39}" type="parTrans" cxnId="{BD9946B4-4A91-4473-A51D-966867FFC0F0}">
      <dgm:prSet/>
      <dgm:spPr/>
      <dgm:t>
        <a:bodyPr/>
        <a:lstStyle/>
        <a:p>
          <a:endParaRPr lang="en-US"/>
        </a:p>
      </dgm:t>
    </dgm:pt>
    <dgm:pt modelId="{7A219F9C-618B-42A2-BC27-4442811E909D}" type="sibTrans" cxnId="{BD9946B4-4A91-4473-A51D-966867FFC0F0}">
      <dgm:prSet/>
      <dgm:spPr/>
      <dgm:t>
        <a:bodyPr/>
        <a:lstStyle/>
        <a:p>
          <a:endParaRPr lang="en-US"/>
        </a:p>
      </dgm:t>
    </dgm:pt>
    <dgm:pt modelId="{21CFEC36-3ABB-435C-9E3C-A3A84F749BE9}">
      <dgm:prSet/>
      <dgm:spPr/>
      <dgm:t>
        <a:bodyPr/>
        <a:lstStyle/>
        <a:p>
          <a:r>
            <a:rPr lang="en-US"/>
            <a:t>So, testing with a standard method was not possible here!</a:t>
          </a:r>
        </a:p>
      </dgm:t>
    </dgm:pt>
    <dgm:pt modelId="{BC320E25-4DFE-4A20-B64B-F72AD3558080}" type="parTrans" cxnId="{F10AE0D2-28EE-4E2E-91EA-32041F4197C1}">
      <dgm:prSet/>
      <dgm:spPr/>
      <dgm:t>
        <a:bodyPr/>
        <a:lstStyle/>
        <a:p>
          <a:endParaRPr lang="en-US"/>
        </a:p>
      </dgm:t>
    </dgm:pt>
    <dgm:pt modelId="{D200FFDF-B518-4E2C-84DB-51B22CBE0C18}" type="sibTrans" cxnId="{F10AE0D2-28EE-4E2E-91EA-32041F4197C1}">
      <dgm:prSet/>
      <dgm:spPr/>
      <dgm:t>
        <a:bodyPr/>
        <a:lstStyle/>
        <a:p>
          <a:endParaRPr lang="en-US"/>
        </a:p>
      </dgm:t>
    </dgm:pt>
    <dgm:pt modelId="{7C04F160-B1AD-46A6-9FD5-D6E042B87926}" type="pres">
      <dgm:prSet presAssocID="{F2FFCDFB-0B15-4083-80CA-51A47B1BC1B2}" presName="vert0" presStyleCnt="0">
        <dgm:presLayoutVars>
          <dgm:dir/>
          <dgm:animOne val="branch"/>
          <dgm:animLvl val="lvl"/>
        </dgm:presLayoutVars>
      </dgm:prSet>
      <dgm:spPr/>
    </dgm:pt>
    <dgm:pt modelId="{70AB030F-C5AE-4013-9522-4BB5D035DF64}" type="pres">
      <dgm:prSet presAssocID="{20470E44-9966-4C9D-B683-78146C7363AC}" presName="thickLine" presStyleLbl="alignNode1" presStyleIdx="0" presStyleCnt="3"/>
      <dgm:spPr/>
    </dgm:pt>
    <dgm:pt modelId="{8768671F-4F16-4577-9091-AAA295C73CE2}" type="pres">
      <dgm:prSet presAssocID="{20470E44-9966-4C9D-B683-78146C7363AC}" presName="horz1" presStyleCnt="0"/>
      <dgm:spPr/>
    </dgm:pt>
    <dgm:pt modelId="{B6DB3C2E-A7AF-4A4A-8700-378AC64C3DE7}" type="pres">
      <dgm:prSet presAssocID="{20470E44-9966-4C9D-B683-78146C7363AC}" presName="tx1" presStyleLbl="revTx" presStyleIdx="0" presStyleCnt="3"/>
      <dgm:spPr/>
    </dgm:pt>
    <dgm:pt modelId="{94B0E049-6092-4204-B0A0-F4103CA31726}" type="pres">
      <dgm:prSet presAssocID="{20470E44-9966-4C9D-B683-78146C7363AC}" presName="vert1" presStyleCnt="0"/>
      <dgm:spPr/>
    </dgm:pt>
    <dgm:pt modelId="{EB7A296A-8D3F-4A2C-8477-339AE23CE487}" type="pres">
      <dgm:prSet presAssocID="{7010F684-01D7-4C07-8BDE-6B9A9CCA376D}" presName="thickLine" presStyleLbl="alignNode1" presStyleIdx="1" presStyleCnt="3"/>
      <dgm:spPr/>
    </dgm:pt>
    <dgm:pt modelId="{9B3B67AD-3C32-42C7-98F5-BB2577BFB848}" type="pres">
      <dgm:prSet presAssocID="{7010F684-01D7-4C07-8BDE-6B9A9CCA376D}" presName="horz1" presStyleCnt="0"/>
      <dgm:spPr/>
    </dgm:pt>
    <dgm:pt modelId="{097E520D-5FD0-49DB-BAA2-C69C742B1D1C}" type="pres">
      <dgm:prSet presAssocID="{7010F684-01D7-4C07-8BDE-6B9A9CCA376D}" presName="tx1" presStyleLbl="revTx" presStyleIdx="1" presStyleCnt="3"/>
      <dgm:spPr/>
    </dgm:pt>
    <dgm:pt modelId="{304B5E4C-E3B1-4CCC-82E8-A18D1031902D}" type="pres">
      <dgm:prSet presAssocID="{7010F684-01D7-4C07-8BDE-6B9A9CCA376D}" presName="vert1" presStyleCnt="0"/>
      <dgm:spPr/>
    </dgm:pt>
    <dgm:pt modelId="{38B4246A-8F92-46DD-BCD8-DF36BBF3A0DE}" type="pres">
      <dgm:prSet presAssocID="{21CFEC36-3ABB-435C-9E3C-A3A84F749BE9}" presName="thickLine" presStyleLbl="alignNode1" presStyleIdx="2" presStyleCnt="3"/>
      <dgm:spPr/>
    </dgm:pt>
    <dgm:pt modelId="{E8B6C6BC-AED7-4726-A720-7E811BCEE86E}" type="pres">
      <dgm:prSet presAssocID="{21CFEC36-3ABB-435C-9E3C-A3A84F749BE9}" presName="horz1" presStyleCnt="0"/>
      <dgm:spPr/>
    </dgm:pt>
    <dgm:pt modelId="{05C753EA-BC1C-4C1A-94E6-CA24D45D09CD}" type="pres">
      <dgm:prSet presAssocID="{21CFEC36-3ABB-435C-9E3C-A3A84F749BE9}" presName="tx1" presStyleLbl="revTx" presStyleIdx="2" presStyleCnt="3"/>
      <dgm:spPr/>
    </dgm:pt>
    <dgm:pt modelId="{833C4BB8-8AE3-4686-B885-EEF4BDC0E9B3}" type="pres">
      <dgm:prSet presAssocID="{21CFEC36-3ABB-435C-9E3C-A3A84F749BE9}" presName="vert1" presStyleCnt="0"/>
      <dgm:spPr/>
    </dgm:pt>
  </dgm:ptLst>
  <dgm:cxnLst>
    <dgm:cxn modelId="{9FE91F2A-90D5-4D57-95FE-BE665045A5B2}" type="presOf" srcId="{20470E44-9966-4C9D-B683-78146C7363AC}" destId="{B6DB3C2E-A7AF-4A4A-8700-378AC64C3DE7}" srcOrd="0" destOrd="0" presId="urn:microsoft.com/office/officeart/2008/layout/LinedList"/>
    <dgm:cxn modelId="{0F82F337-E10F-42E1-B7E0-83518FE1E10B}" type="presOf" srcId="{F2FFCDFB-0B15-4083-80CA-51A47B1BC1B2}" destId="{7C04F160-B1AD-46A6-9FD5-D6E042B87926}" srcOrd="0" destOrd="0" presId="urn:microsoft.com/office/officeart/2008/layout/LinedList"/>
    <dgm:cxn modelId="{312CF848-87A2-4619-B407-16AA6A6BCF77}" type="presOf" srcId="{7010F684-01D7-4C07-8BDE-6B9A9CCA376D}" destId="{097E520D-5FD0-49DB-BAA2-C69C742B1D1C}" srcOrd="0" destOrd="0" presId="urn:microsoft.com/office/officeart/2008/layout/LinedList"/>
    <dgm:cxn modelId="{BA752785-BDA1-4F66-9C49-B7DF537878A2}" srcId="{F2FFCDFB-0B15-4083-80CA-51A47B1BC1B2}" destId="{20470E44-9966-4C9D-B683-78146C7363AC}" srcOrd="0" destOrd="0" parTransId="{CFA75F5D-FF64-42C4-94D2-6BAF60939440}" sibTransId="{9BBCFD85-8E48-4D31-B372-0E12A81F61BC}"/>
    <dgm:cxn modelId="{BD9946B4-4A91-4473-A51D-966867FFC0F0}" srcId="{F2FFCDFB-0B15-4083-80CA-51A47B1BC1B2}" destId="{7010F684-01D7-4C07-8BDE-6B9A9CCA376D}" srcOrd="1" destOrd="0" parTransId="{74397864-92F4-4605-9538-2A51DEBA7E39}" sibTransId="{7A219F9C-618B-42A2-BC27-4442811E909D}"/>
    <dgm:cxn modelId="{8A94D0CB-F5D8-4A83-843D-7F650E00BD4D}" type="presOf" srcId="{21CFEC36-3ABB-435C-9E3C-A3A84F749BE9}" destId="{05C753EA-BC1C-4C1A-94E6-CA24D45D09CD}" srcOrd="0" destOrd="0" presId="urn:microsoft.com/office/officeart/2008/layout/LinedList"/>
    <dgm:cxn modelId="{F10AE0D2-28EE-4E2E-91EA-32041F4197C1}" srcId="{F2FFCDFB-0B15-4083-80CA-51A47B1BC1B2}" destId="{21CFEC36-3ABB-435C-9E3C-A3A84F749BE9}" srcOrd="2" destOrd="0" parTransId="{BC320E25-4DFE-4A20-B64B-F72AD3558080}" sibTransId="{D200FFDF-B518-4E2C-84DB-51B22CBE0C18}"/>
    <dgm:cxn modelId="{969F8D5D-1944-40F0-829C-2333B14CBADC}" type="presParOf" srcId="{7C04F160-B1AD-46A6-9FD5-D6E042B87926}" destId="{70AB030F-C5AE-4013-9522-4BB5D035DF64}" srcOrd="0" destOrd="0" presId="urn:microsoft.com/office/officeart/2008/layout/LinedList"/>
    <dgm:cxn modelId="{A3702C4D-5110-4D30-9424-97E2E10398DF}" type="presParOf" srcId="{7C04F160-B1AD-46A6-9FD5-D6E042B87926}" destId="{8768671F-4F16-4577-9091-AAA295C73CE2}" srcOrd="1" destOrd="0" presId="urn:microsoft.com/office/officeart/2008/layout/LinedList"/>
    <dgm:cxn modelId="{F423CCD8-AE07-49E0-8F39-1F6F2532F81A}" type="presParOf" srcId="{8768671F-4F16-4577-9091-AAA295C73CE2}" destId="{B6DB3C2E-A7AF-4A4A-8700-378AC64C3DE7}" srcOrd="0" destOrd="0" presId="urn:microsoft.com/office/officeart/2008/layout/LinedList"/>
    <dgm:cxn modelId="{DC88C750-5BFA-475D-9020-9C04B6032AB3}" type="presParOf" srcId="{8768671F-4F16-4577-9091-AAA295C73CE2}" destId="{94B0E049-6092-4204-B0A0-F4103CA31726}" srcOrd="1" destOrd="0" presId="urn:microsoft.com/office/officeart/2008/layout/LinedList"/>
    <dgm:cxn modelId="{835162A0-C6EC-4500-B384-C94AC27D1017}" type="presParOf" srcId="{7C04F160-B1AD-46A6-9FD5-D6E042B87926}" destId="{EB7A296A-8D3F-4A2C-8477-339AE23CE487}" srcOrd="2" destOrd="0" presId="urn:microsoft.com/office/officeart/2008/layout/LinedList"/>
    <dgm:cxn modelId="{43A92931-05E6-4C19-B53A-BF8A292CA7E8}" type="presParOf" srcId="{7C04F160-B1AD-46A6-9FD5-D6E042B87926}" destId="{9B3B67AD-3C32-42C7-98F5-BB2577BFB848}" srcOrd="3" destOrd="0" presId="urn:microsoft.com/office/officeart/2008/layout/LinedList"/>
    <dgm:cxn modelId="{9CC5A179-DFEF-418A-8E54-25445FE755F8}" type="presParOf" srcId="{9B3B67AD-3C32-42C7-98F5-BB2577BFB848}" destId="{097E520D-5FD0-49DB-BAA2-C69C742B1D1C}" srcOrd="0" destOrd="0" presId="urn:microsoft.com/office/officeart/2008/layout/LinedList"/>
    <dgm:cxn modelId="{0051A10A-1F85-4E7E-8011-C75A087CEF16}" type="presParOf" srcId="{9B3B67AD-3C32-42C7-98F5-BB2577BFB848}" destId="{304B5E4C-E3B1-4CCC-82E8-A18D1031902D}" srcOrd="1" destOrd="0" presId="urn:microsoft.com/office/officeart/2008/layout/LinedList"/>
    <dgm:cxn modelId="{46DB9E93-1200-4032-B583-A030E7FC6222}" type="presParOf" srcId="{7C04F160-B1AD-46A6-9FD5-D6E042B87926}" destId="{38B4246A-8F92-46DD-BCD8-DF36BBF3A0DE}" srcOrd="4" destOrd="0" presId="urn:microsoft.com/office/officeart/2008/layout/LinedList"/>
    <dgm:cxn modelId="{3E1BB094-DEB0-4917-AD16-B22A1EB36539}" type="presParOf" srcId="{7C04F160-B1AD-46A6-9FD5-D6E042B87926}" destId="{E8B6C6BC-AED7-4726-A720-7E811BCEE86E}" srcOrd="5" destOrd="0" presId="urn:microsoft.com/office/officeart/2008/layout/LinedList"/>
    <dgm:cxn modelId="{7D1118AB-4E1B-4193-8E79-37D5CCEF9096}" type="presParOf" srcId="{E8B6C6BC-AED7-4726-A720-7E811BCEE86E}" destId="{05C753EA-BC1C-4C1A-94E6-CA24D45D09CD}" srcOrd="0" destOrd="0" presId="urn:microsoft.com/office/officeart/2008/layout/LinedList"/>
    <dgm:cxn modelId="{E0BC356B-B538-431A-84AA-DB1FC724966D}" type="presParOf" srcId="{E8B6C6BC-AED7-4726-A720-7E811BCEE86E}" destId="{833C4BB8-8AE3-4686-B885-EEF4BDC0E9B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1DF67D08-C1C3-424E-832C-3D1DF66A75BA}"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C07C53D8-9B40-494E-88EB-18984364300B}">
      <dgm:prSet/>
      <dgm:spPr/>
      <dgm:t>
        <a:bodyPr/>
        <a:lstStyle/>
        <a:p>
          <a:pPr rtl="0"/>
          <a:r>
            <a:rPr lang="en-US" dirty="0"/>
            <a:t>Damasio et al., (1994) used measurements from Gage’s skull and neuroimaging techniques to determine the exact placement of the entry and exit point of the iron rod on a replica </a:t>
          </a:r>
          <a:r>
            <a:rPr lang="en-US" dirty="0">
              <a:latin typeface="Sitka Heading"/>
            </a:rPr>
            <a:t>model</a:t>
          </a:r>
        </a:p>
      </dgm:t>
    </dgm:pt>
    <dgm:pt modelId="{AC7518AC-1D38-4D4B-86E4-052BD39B95B6}" type="parTrans" cxnId="{36E08DF5-B3FD-4CC0-B23E-59317352D2BB}">
      <dgm:prSet/>
      <dgm:spPr/>
      <dgm:t>
        <a:bodyPr/>
        <a:lstStyle/>
        <a:p>
          <a:endParaRPr lang="en-US"/>
        </a:p>
      </dgm:t>
    </dgm:pt>
    <dgm:pt modelId="{1A836C1C-20AD-4F28-B12B-FEAC27F733D9}" type="sibTrans" cxnId="{36E08DF5-B3FD-4CC0-B23E-59317352D2BB}">
      <dgm:prSet/>
      <dgm:spPr/>
      <dgm:t>
        <a:bodyPr/>
        <a:lstStyle/>
        <a:p>
          <a:endParaRPr lang="en-US"/>
        </a:p>
      </dgm:t>
    </dgm:pt>
    <dgm:pt modelId="{EF3E70F3-6725-404F-9CB3-3F112B587D16}">
      <dgm:prSet/>
      <dgm:spPr/>
      <dgm:t>
        <a:bodyPr/>
        <a:lstStyle/>
        <a:p>
          <a:r>
            <a:rPr lang="en-US" dirty="0"/>
            <a:t>The left and right cortices are responsible for emotional processing and rational decision-making; therefore, it can be assumed that Gage had deficits in these areas.</a:t>
          </a:r>
        </a:p>
      </dgm:t>
    </dgm:pt>
    <dgm:pt modelId="{F165DF7C-5818-4242-88E5-455068031F57}" type="parTrans" cxnId="{AD7F3873-EB0B-4A45-90D0-12588DF889C7}">
      <dgm:prSet/>
      <dgm:spPr/>
      <dgm:t>
        <a:bodyPr/>
        <a:lstStyle/>
        <a:p>
          <a:endParaRPr lang="en-US"/>
        </a:p>
      </dgm:t>
    </dgm:pt>
    <dgm:pt modelId="{8D340B62-F412-439A-B64E-3142AA377DA1}" type="sibTrans" cxnId="{AD7F3873-EB0B-4A45-90D0-12588DF889C7}">
      <dgm:prSet/>
      <dgm:spPr/>
      <dgm:t>
        <a:bodyPr/>
        <a:lstStyle/>
        <a:p>
          <a:endParaRPr lang="en-US"/>
        </a:p>
      </dgm:t>
    </dgm:pt>
    <dgm:pt modelId="{D3C49D35-381F-40AC-9D7C-5BF9B309A0E5}">
      <dgm:prSet phldr="0"/>
      <dgm:spPr/>
      <dgm:t>
        <a:bodyPr/>
        <a:lstStyle/>
        <a:p>
          <a:r>
            <a:rPr lang="en-US" dirty="0">
              <a:latin typeface="Sitka Heading"/>
            </a:rPr>
            <a:t>They</a:t>
          </a:r>
          <a:r>
            <a:rPr lang="en-US" dirty="0"/>
            <a:t> found that the damage caused by the rod involved both the left and right prefrontal cortices.</a:t>
          </a:r>
          <a:endParaRPr lang="en-GB" dirty="0"/>
        </a:p>
      </dgm:t>
    </dgm:pt>
    <dgm:pt modelId="{31116615-B1E4-4D14-A783-04BC4432DBAA}" type="parTrans" cxnId="{CA0E2353-D03F-41D6-8F73-09A202B12448}">
      <dgm:prSet/>
      <dgm:spPr/>
    </dgm:pt>
    <dgm:pt modelId="{98849620-F5AB-4011-B036-98A39B794961}" type="sibTrans" cxnId="{CA0E2353-D03F-41D6-8F73-09A202B12448}">
      <dgm:prSet/>
      <dgm:spPr/>
    </dgm:pt>
    <dgm:pt modelId="{986B5B70-156E-49EC-9537-1B6CFB8AC411}" type="pres">
      <dgm:prSet presAssocID="{1DF67D08-C1C3-424E-832C-3D1DF66A75BA}" presName="vert0" presStyleCnt="0">
        <dgm:presLayoutVars>
          <dgm:dir/>
          <dgm:animOne val="branch"/>
          <dgm:animLvl val="lvl"/>
        </dgm:presLayoutVars>
      </dgm:prSet>
      <dgm:spPr/>
    </dgm:pt>
    <dgm:pt modelId="{BF4C0B40-82BC-45B2-B522-B11131D1E879}" type="pres">
      <dgm:prSet presAssocID="{C07C53D8-9B40-494E-88EB-18984364300B}" presName="thickLine" presStyleLbl="alignNode1" presStyleIdx="0" presStyleCnt="3"/>
      <dgm:spPr/>
    </dgm:pt>
    <dgm:pt modelId="{BFA2173D-5333-4D39-B3CC-22E627B92A1C}" type="pres">
      <dgm:prSet presAssocID="{C07C53D8-9B40-494E-88EB-18984364300B}" presName="horz1" presStyleCnt="0"/>
      <dgm:spPr/>
    </dgm:pt>
    <dgm:pt modelId="{CD5FBD35-94DC-4237-8A41-E9A6AE7D5B4C}" type="pres">
      <dgm:prSet presAssocID="{C07C53D8-9B40-494E-88EB-18984364300B}" presName="tx1" presStyleLbl="revTx" presStyleIdx="0" presStyleCnt="3"/>
      <dgm:spPr/>
    </dgm:pt>
    <dgm:pt modelId="{BFD1500B-26CB-49FB-9288-F8E1D6D72BA6}" type="pres">
      <dgm:prSet presAssocID="{C07C53D8-9B40-494E-88EB-18984364300B}" presName="vert1" presStyleCnt="0"/>
      <dgm:spPr/>
    </dgm:pt>
    <dgm:pt modelId="{3D3B6930-6AD1-4EA7-B021-BA40F3A812B5}" type="pres">
      <dgm:prSet presAssocID="{D3C49D35-381F-40AC-9D7C-5BF9B309A0E5}" presName="thickLine" presStyleLbl="alignNode1" presStyleIdx="1" presStyleCnt="3"/>
      <dgm:spPr/>
    </dgm:pt>
    <dgm:pt modelId="{96581F9A-7BFC-4546-A409-438C2D2111F6}" type="pres">
      <dgm:prSet presAssocID="{D3C49D35-381F-40AC-9D7C-5BF9B309A0E5}" presName="horz1" presStyleCnt="0"/>
      <dgm:spPr/>
    </dgm:pt>
    <dgm:pt modelId="{DD65A4B4-C365-4D5E-9D7B-C11D1D94544C}" type="pres">
      <dgm:prSet presAssocID="{D3C49D35-381F-40AC-9D7C-5BF9B309A0E5}" presName="tx1" presStyleLbl="revTx" presStyleIdx="1" presStyleCnt="3"/>
      <dgm:spPr/>
    </dgm:pt>
    <dgm:pt modelId="{DBE7DFDA-5B4A-487B-85AC-A4E5E97D650F}" type="pres">
      <dgm:prSet presAssocID="{D3C49D35-381F-40AC-9D7C-5BF9B309A0E5}" presName="vert1" presStyleCnt="0"/>
      <dgm:spPr/>
    </dgm:pt>
    <dgm:pt modelId="{30EBD924-AE01-4D25-B0D9-1F4EC041CA22}" type="pres">
      <dgm:prSet presAssocID="{EF3E70F3-6725-404F-9CB3-3F112B587D16}" presName="thickLine" presStyleLbl="alignNode1" presStyleIdx="2" presStyleCnt="3"/>
      <dgm:spPr/>
    </dgm:pt>
    <dgm:pt modelId="{7AFBBE8D-D3C4-4993-804D-107DF71C5867}" type="pres">
      <dgm:prSet presAssocID="{EF3E70F3-6725-404F-9CB3-3F112B587D16}" presName="horz1" presStyleCnt="0"/>
      <dgm:spPr/>
    </dgm:pt>
    <dgm:pt modelId="{616B5BD4-C0F8-4A85-B9D2-42D260ED9834}" type="pres">
      <dgm:prSet presAssocID="{EF3E70F3-6725-404F-9CB3-3F112B587D16}" presName="tx1" presStyleLbl="revTx" presStyleIdx="2" presStyleCnt="3"/>
      <dgm:spPr/>
    </dgm:pt>
    <dgm:pt modelId="{7A092B2F-E416-4F77-B677-5361E68C3CD9}" type="pres">
      <dgm:prSet presAssocID="{EF3E70F3-6725-404F-9CB3-3F112B587D16}" presName="vert1" presStyleCnt="0"/>
      <dgm:spPr/>
    </dgm:pt>
  </dgm:ptLst>
  <dgm:cxnLst>
    <dgm:cxn modelId="{FA7B5130-0A0D-49DA-BB91-9C99D1AE3401}" type="presOf" srcId="{EF3E70F3-6725-404F-9CB3-3F112B587D16}" destId="{616B5BD4-C0F8-4A85-B9D2-42D260ED9834}" srcOrd="0" destOrd="0" presId="urn:microsoft.com/office/officeart/2008/layout/LinedList"/>
    <dgm:cxn modelId="{C810925F-FF0D-4ED2-87D3-FCE4952BC39B}" type="presOf" srcId="{C07C53D8-9B40-494E-88EB-18984364300B}" destId="{CD5FBD35-94DC-4237-8A41-E9A6AE7D5B4C}" srcOrd="0" destOrd="0" presId="urn:microsoft.com/office/officeart/2008/layout/LinedList"/>
    <dgm:cxn modelId="{CA0E2353-D03F-41D6-8F73-09A202B12448}" srcId="{1DF67D08-C1C3-424E-832C-3D1DF66A75BA}" destId="{D3C49D35-381F-40AC-9D7C-5BF9B309A0E5}" srcOrd="1" destOrd="0" parTransId="{31116615-B1E4-4D14-A783-04BC4432DBAA}" sibTransId="{98849620-F5AB-4011-B036-98A39B794961}"/>
    <dgm:cxn modelId="{AD7F3873-EB0B-4A45-90D0-12588DF889C7}" srcId="{1DF67D08-C1C3-424E-832C-3D1DF66A75BA}" destId="{EF3E70F3-6725-404F-9CB3-3F112B587D16}" srcOrd="2" destOrd="0" parTransId="{F165DF7C-5818-4242-88E5-455068031F57}" sibTransId="{8D340B62-F412-439A-B64E-3142AA377DA1}"/>
    <dgm:cxn modelId="{7D5E097C-EB1B-4027-AB5E-8B72569198DE}" type="presOf" srcId="{D3C49D35-381F-40AC-9D7C-5BF9B309A0E5}" destId="{DD65A4B4-C365-4D5E-9D7B-C11D1D94544C}" srcOrd="0" destOrd="0" presId="urn:microsoft.com/office/officeart/2008/layout/LinedList"/>
    <dgm:cxn modelId="{A98B53E3-F5CE-492B-A7C5-AB7FBF07FA0F}" type="presOf" srcId="{1DF67D08-C1C3-424E-832C-3D1DF66A75BA}" destId="{986B5B70-156E-49EC-9537-1B6CFB8AC411}" srcOrd="0" destOrd="0" presId="urn:microsoft.com/office/officeart/2008/layout/LinedList"/>
    <dgm:cxn modelId="{36E08DF5-B3FD-4CC0-B23E-59317352D2BB}" srcId="{1DF67D08-C1C3-424E-832C-3D1DF66A75BA}" destId="{C07C53D8-9B40-494E-88EB-18984364300B}" srcOrd="0" destOrd="0" parTransId="{AC7518AC-1D38-4D4B-86E4-052BD39B95B6}" sibTransId="{1A836C1C-20AD-4F28-B12B-FEAC27F733D9}"/>
    <dgm:cxn modelId="{1E90CA0C-35EF-4A8C-8D27-B9329313CD0C}" type="presParOf" srcId="{986B5B70-156E-49EC-9537-1B6CFB8AC411}" destId="{BF4C0B40-82BC-45B2-B522-B11131D1E879}" srcOrd="0" destOrd="0" presId="urn:microsoft.com/office/officeart/2008/layout/LinedList"/>
    <dgm:cxn modelId="{0C075195-49EF-4D97-B3E6-6012D05B9999}" type="presParOf" srcId="{986B5B70-156E-49EC-9537-1B6CFB8AC411}" destId="{BFA2173D-5333-4D39-B3CC-22E627B92A1C}" srcOrd="1" destOrd="0" presId="urn:microsoft.com/office/officeart/2008/layout/LinedList"/>
    <dgm:cxn modelId="{16801AE5-412A-43AE-A36C-418466ECBC47}" type="presParOf" srcId="{BFA2173D-5333-4D39-B3CC-22E627B92A1C}" destId="{CD5FBD35-94DC-4237-8A41-E9A6AE7D5B4C}" srcOrd="0" destOrd="0" presId="urn:microsoft.com/office/officeart/2008/layout/LinedList"/>
    <dgm:cxn modelId="{1A33E495-A2B8-49C5-A65F-9834C5E5A742}" type="presParOf" srcId="{BFA2173D-5333-4D39-B3CC-22E627B92A1C}" destId="{BFD1500B-26CB-49FB-9288-F8E1D6D72BA6}" srcOrd="1" destOrd="0" presId="urn:microsoft.com/office/officeart/2008/layout/LinedList"/>
    <dgm:cxn modelId="{ADD45835-AEEB-4CE8-A50C-62AC17EC2ADB}" type="presParOf" srcId="{986B5B70-156E-49EC-9537-1B6CFB8AC411}" destId="{3D3B6930-6AD1-4EA7-B021-BA40F3A812B5}" srcOrd="2" destOrd="0" presId="urn:microsoft.com/office/officeart/2008/layout/LinedList"/>
    <dgm:cxn modelId="{8C0CE7C7-5F96-4AE9-8B5A-AFE92C1E9806}" type="presParOf" srcId="{986B5B70-156E-49EC-9537-1B6CFB8AC411}" destId="{96581F9A-7BFC-4546-A409-438C2D2111F6}" srcOrd="3" destOrd="0" presId="urn:microsoft.com/office/officeart/2008/layout/LinedList"/>
    <dgm:cxn modelId="{071FE1C3-D09C-4B8A-AB41-569E372494EB}" type="presParOf" srcId="{96581F9A-7BFC-4546-A409-438C2D2111F6}" destId="{DD65A4B4-C365-4D5E-9D7B-C11D1D94544C}" srcOrd="0" destOrd="0" presId="urn:microsoft.com/office/officeart/2008/layout/LinedList"/>
    <dgm:cxn modelId="{2CFAD335-475D-4C1C-973E-DDFC9A032651}" type="presParOf" srcId="{96581F9A-7BFC-4546-A409-438C2D2111F6}" destId="{DBE7DFDA-5B4A-487B-85AC-A4E5E97D650F}" srcOrd="1" destOrd="0" presId="urn:microsoft.com/office/officeart/2008/layout/LinedList"/>
    <dgm:cxn modelId="{1065FD59-5069-45D1-9262-105C98B2A052}" type="presParOf" srcId="{986B5B70-156E-49EC-9537-1B6CFB8AC411}" destId="{30EBD924-AE01-4D25-B0D9-1F4EC041CA22}" srcOrd="4" destOrd="0" presId="urn:microsoft.com/office/officeart/2008/layout/LinedList"/>
    <dgm:cxn modelId="{214DBA50-26C1-49D7-A4B0-3288AF455604}" type="presParOf" srcId="{986B5B70-156E-49EC-9537-1B6CFB8AC411}" destId="{7AFBBE8D-D3C4-4993-804D-107DF71C5867}" srcOrd="5" destOrd="0" presId="urn:microsoft.com/office/officeart/2008/layout/LinedList"/>
    <dgm:cxn modelId="{4A958A84-E9A4-42A4-9D4D-76A7D721CDB8}" type="presParOf" srcId="{7AFBBE8D-D3C4-4993-804D-107DF71C5867}" destId="{616B5BD4-C0F8-4A85-B9D2-42D260ED9834}" srcOrd="0" destOrd="0" presId="urn:microsoft.com/office/officeart/2008/layout/LinedList"/>
    <dgm:cxn modelId="{E64FA630-47C7-479E-BE89-C96283E93EF2}" type="presParOf" srcId="{7AFBBE8D-D3C4-4993-804D-107DF71C5867}" destId="{7A092B2F-E416-4F77-B677-5361E68C3CD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2493BCFC-BE26-4A4E-8304-E6D15C69BCB1}" type="doc">
      <dgm:prSet loTypeId="urn:microsoft.com/office/officeart/2008/layout/LinedList" loCatId="list" qsTypeId="urn:microsoft.com/office/officeart/2005/8/quickstyle/simple1" qsCatId="simple" csTypeId="urn:microsoft.com/office/officeart/2005/8/colors/accent0_3" csCatId="mainScheme"/>
      <dgm:spPr/>
      <dgm:t>
        <a:bodyPr/>
        <a:lstStyle/>
        <a:p>
          <a:endParaRPr lang="en-US"/>
        </a:p>
      </dgm:t>
    </dgm:pt>
    <dgm:pt modelId="{10C6E195-8B79-4DB3-83BD-2A445BA03C9B}">
      <dgm:prSet/>
      <dgm:spPr/>
      <dgm:t>
        <a:bodyPr/>
        <a:lstStyle/>
        <a:p>
          <a:r>
            <a:rPr lang="en-US"/>
            <a:t>How does our personality develop?</a:t>
          </a:r>
        </a:p>
      </dgm:t>
    </dgm:pt>
    <dgm:pt modelId="{5CFD1EE5-5A9E-4E8C-A1E2-3F439AB30718}" type="parTrans" cxnId="{84E6E253-C227-4691-9321-F6D614BD18CC}">
      <dgm:prSet/>
      <dgm:spPr/>
      <dgm:t>
        <a:bodyPr/>
        <a:lstStyle/>
        <a:p>
          <a:endParaRPr lang="en-US"/>
        </a:p>
      </dgm:t>
    </dgm:pt>
    <dgm:pt modelId="{59B3EE04-63C6-45D2-AB19-D9F017C546D7}" type="sibTrans" cxnId="{84E6E253-C227-4691-9321-F6D614BD18CC}">
      <dgm:prSet/>
      <dgm:spPr/>
      <dgm:t>
        <a:bodyPr/>
        <a:lstStyle/>
        <a:p>
          <a:endParaRPr lang="en-US"/>
        </a:p>
      </dgm:t>
    </dgm:pt>
    <dgm:pt modelId="{20ACBE6F-BB7E-4907-A41A-07F53A836187}">
      <dgm:prSet/>
      <dgm:spPr/>
      <dgm:t>
        <a:bodyPr/>
        <a:lstStyle/>
        <a:p>
          <a:r>
            <a:rPr lang="en-US"/>
            <a:t>What theories have we considered already around this?</a:t>
          </a:r>
        </a:p>
      </dgm:t>
    </dgm:pt>
    <dgm:pt modelId="{F3D47D47-CADC-40C1-9617-2765CB5152C3}" type="parTrans" cxnId="{B0224316-67A0-48A4-B94F-380BC8FE38E6}">
      <dgm:prSet/>
      <dgm:spPr/>
      <dgm:t>
        <a:bodyPr/>
        <a:lstStyle/>
        <a:p>
          <a:endParaRPr lang="en-US"/>
        </a:p>
      </dgm:t>
    </dgm:pt>
    <dgm:pt modelId="{843371C5-9647-49F9-A66E-57D890D6B8EB}" type="sibTrans" cxnId="{B0224316-67A0-48A4-B94F-380BC8FE38E6}">
      <dgm:prSet/>
      <dgm:spPr/>
      <dgm:t>
        <a:bodyPr/>
        <a:lstStyle/>
        <a:p>
          <a:endParaRPr lang="en-US"/>
        </a:p>
      </dgm:t>
    </dgm:pt>
    <dgm:pt modelId="{0733D5A0-EB40-4A41-8A78-F29AFCB84BCB}">
      <dgm:prSet/>
      <dgm:spPr/>
      <dgm:t>
        <a:bodyPr/>
        <a:lstStyle/>
        <a:p>
          <a:r>
            <a:rPr lang="en-US"/>
            <a:t>Freud's Psychosexual Stages</a:t>
          </a:r>
        </a:p>
      </dgm:t>
    </dgm:pt>
    <dgm:pt modelId="{40A48F59-8F70-4A06-84D7-42C6C7417CF5}" type="parTrans" cxnId="{DED3B65B-676D-4AAE-B9A6-E2361C620DCA}">
      <dgm:prSet/>
      <dgm:spPr/>
      <dgm:t>
        <a:bodyPr/>
        <a:lstStyle/>
        <a:p>
          <a:endParaRPr lang="en-US"/>
        </a:p>
      </dgm:t>
    </dgm:pt>
    <dgm:pt modelId="{692CDA41-F631-4F88-A12E-C70B34CB41D0}" type="sibTrans" cxnId="{DED3B65B-676D-4AAE-B9A6-E2361C620DCA}">
      <dgm:prSet/>
      <dgm:spPr/>
      <dgm:t>
        <a:bodyPr/>
        <a:lstStyle/>
        <a:p>
          <a:endParaRPr lang="en-US"/>
        </a:p>
      </dgm:t>
    </dgm:pt>
    <dgm:pt modelId="{4223A682-E067-4E1C-96E5-FB0A3BF2B39F}">
      <dgm:prSet/>
      <dgm:spPr/>
      <dgm:t>
        <a:bodyPr/>
        <a:lstStyle/>
        <a:p>
          <a:r>
            <a:rPr lang="en-US"/>
            <a:t>Erikson's Psychosocial Stages</a:t>
          </a:r>
        </a:p>
      </dgm:t>
    </dgm:pt>
    <dgm:pt modelId="{93F853FF-E00C-4E0F-87A7-7FA0A6D242F2}" type="parTrans" cxnId="{739B0B01-85E7-471F-B8AD-A357D74229AE}">
      <dgm:prSet/>
      <dgm:spPr/>
      <dgm:t>
        <a:bodyPr/>
        <a:lstStyle/>
        <a:p>
          <a:endParaRPr lang="en-US"/>
        </a:p>
      </dgm:t>
    </dgm:pt>
    <dgm:pt modelId="{A632D7A5-3680-4780-ADC5-9ADCD3D43E1A}" type="sibTrans" cxnId="{739B0B01-85E7-471F-B8AD-A357D74229AE}">
      <dgm:prSet/>
      <dgm:spPr/>
      <dgm:t>
        <a:bodyPr/>
        <a:lstStyle/>
        <a:p>
          <a:endParaRPr lang="en-US"/>
        </a:p>
      </dgm:t>
    </dgm:pt>
    <dgm:pt modelId="{1226A7B6-407F-4AE7-9126-55E2FF3B714C}">
      <dgm:prSet/>
      <dgm:spPr/>
      <dgm:t>
        <a:bodyPr/>
        <a:lstStyle/>
        <a:p>
          <a:r>
            <a:rPr lang="en-US"/>
            <a:t>Piaget's Cognitive Stages</a:t>
          </a:r>
        </a:p>
      </dgm:t>
    </dgm:pt>
    <dgm:pt modelId="{664DE3F1-73C0-4D49-8DEE-922C1AA0E425}" type="parTrans" cxnId="{28B2946E-5437-4E5F-B69E-85428D1DD80C}">
      <dgm:prSet/>
      <dgm:spPr/>
      <dgm:t>
        <a:bodyPr/>
        <a:lstStyle/>
        <a:p>
          <a:endParaRPr lang="en-US"/>
        </a:p>
      </dgm:t>
    </dgm:pt>
    <dgm:pt modelId="{CA87586A-7420-4130-906E-CB3A63C74CAF}" type="sibTrans" cxnId="{28B2946E-5437-4E5F-B69E-85428D1DD80C}">
      <dgm:prSet/>
      <dgm:spPr/>
      <dgm:t>
        <a:bodyPr/>
        <a:lstStyle/>
        <a:p>
          <a:endParaRPr lang="en-US"/>
        </a:p>
      </dgm:t>
    </dgm:pt>
    <dgm:pt modelId="{E786B9F0-1B06-449C-A9B3-0227F3F716FF}" type="pres">
      <dgm:prSet presAssocID="{2493BCFC-BE26-4A4E-8304-E6D15C69BCB1}" presName="vert0" presStyleCnt="0">
        <dgm:presLayoutVars>
          <dgm:dir/>
          <dgm:animOne val="branch"/>
          <dgm:animLvl val="lvl"/>
        </dgm:presLayoutVars>
      </dgm:prSet>
      <dgm:spPr/>
    </dgm:pt>
    <dgm:pt modelId="{45AADCBD-726D-4B05-AFDE-2F64DB17EBC2}" type="pres">
      <dgm:prSet presAssocID="{10C6E195-8B79-4DB3-83BD-2A445BA03C9B}" presName="thickLine" presStyleLbl="alignNode1" presStyleIdx="0" presStyleCnt="5"/>
      <dgm:spPr/>
    </dgm:pt>
    <dgm:pt modelId="{78D5C406-2C6B-4CBF-B903-E745C2EB9FF3}" type="pres">
      <dgm:prSet presAssocID="{10C6E195-8B79-4DB3-83BD-2A445BA03C9B}" presName="horz1" presStyleCnt="0"/>
      <dgm:spPr/>
    </dgm:pt>
    <dgm:pt modelId="{C5D45EB1-D168-4B1C-B561-E6C1870E0E9F}" type="pres">
      <dgm:prSet presAssocID="{10C6E195-8B79-4DB3-83BD-2A445BA03C9B}" presName="tx1" presStyleLbl="revTx" presStyleIdx="0" presStyleCnt="5"/>
      <dgm:spPr/>
    </dgm:pt>
    <dgm:pt modelId="{38F94AE6-D8F2-4FB5-9757-2AE31A386EBE}" type="pres">
      <dgm:prSet presAssocID="{10C6E195-8B79-4DB3-83BD-2A445BA03C9B}" presName="vert1" presStyleCnt="0"/>
      <dgm:spPr/>
    </dgm:pt>
    <dgm:pt modelId="{A7148171-D777-45AC-ACB7-34BB0E82E00E}" type="pres">
      <dgm:prSet presAssocID="{20ACBE6F-BB7E-4907-A41A-07F53A836187}" presName="thickLine" presStyleLbl="alignNode1" presStyleIdx="1" presStyleCnt="5"/>
      <dgm:spPr/>
    </dgm:pt>
    <dgm:pt modelId="{840DAA2F-E3E0-4D95-9EDC-4CE52E2A1B33}" type="pres">
      <dgm:prSet presAssocID="{20ACBE6F-BB7E-4907-A41A-07F53A836187}" presName="horz1" presStyleCnt="0"/>
      <dgm:spPr/>
    </dgm:pt>
    <dgm:pt modelId="{59B52EB5-E59F-4FDB-9CA7-11F267F71F70}" type="pres">
      <dgm:prSet presAssocID="{20ACBE6F-BB7E-4907-A41A-07F53A836187}" presName="tx1" presStyleLbl="revTx" presStyleIdx="1" presStyleCnt="5"/>
      <dgm:spPr/>
    </dgm:pt>
    <dgm:pt modelId="{C04D05EF-E244-4159-80C3-C47ED9617AB8}" type="pres">
      <dgm:prSet presAssocID="{20ACBE6F-BB7E-4907-A41A-07F53A836187}" presName="vert1" presStyleCnt="0"/>
      <dgm:spPr/>
    </dgm:pt>
    <dgm:pt modelId="{251BF905-8FA5-4145-8D39-C2CAC3A1AE6F}" type="pres">
      <dgm:prSet presAssocID="{0733D5A0-EB40-4A41-8A78-F29AFCB84BCB}" presName="thickLine" presStyleLbl="alignNode1" presStyleIdx="2" presStyleCnt="5"/>
      <dgm:spPr/>
    </dgm:pt>
    <dgm:pt modelId="{F3246378-6CF6-4D98-882D-B8042D53BE67}" type="pres">
      <dgm:prSet presAssocID="{0733D5A0-EB40-4A41-8A78-F29AFCB84BCB}" presName="horz1" presStyleCnt="0"/>
      <dgm:spPr/>
    </dgm:pt>
    <dgm:pt modelId="{81CB7F19-7805-49E4-A2EB-7FA64F98182F}" type="pres">
      <dgm:prSet presAssocID="{0733D5A0-EB40-4A41-8A78-F29AFCB84BCB}" presName="tx1" presStyleLbl="revTx" presStyleIdx="2" presStyleCnt="5"/>
      <dgm:spPr/>
    </dgm:pt>
    <dgm:pt modelId="{6ACE17DF-0039-452B-9DA0-425EFD90825A}" type="pres">
      <dgm:prSet presAssocID="{0733D5A0-EB40-4A41-8A78-F29AFCB84BCB}" presName="vert1" presStyleCnt="0"/>
      <dgm:spPr/>
    </dgm:pt>
    <dgm:pt modelId="{855DA989-FE46-436E-8EA7-00D8A7529ADD}" type="pres">
      <dgm:prSet presAssocID="{4223A682-E067-4E1C-96E5-FB0A3BF2B39F}" presName="thickLine" presStyleLbl="alignNode1" presStyleIdx="3" presStyleCnt="5"/>
      <dgm:spPr/>
    </dgm:pt>
    <dgm:pt modelId="{EB14E43B-248D-45EA-883F-019C23BB6EA7}" type="pres">
      <dgm:prSet presAssocID="{4223A682-E067-4E1C-96E5-FB0A3BF2B39F}" presName="horz1" presStyleCnt="0"/>
      <dgm:spPr/>
    </dgm:pt>
    <dgm:pt modelId="{62D0B3E5-459B-45CC-9A6B-75C344796D9A}" type="pres">
      <dgm:prSet presAssocID="{4223A682-E067-4E1C-96E5-FB0A3BF2B39F}" presName="tx1" presStyleLbl="revTx" presStyleIdx="3" presStyleCnt="5"/>
      <dgm:spPr/>
    </dgm:pt>
    <dgm:pt modelId="{6D46B275-4A52-4B18-ADE8-3FADF1A581C1}" type="pres">
      <dgm:prSet presAssocID="{4223A682-E067-4E1C-96E5-FB0A3BF2B39F}" presName="vert1" presStyleCnt="0"/>
      <dgm:spPr/>
    </dgm:pt>
    <dgm:pt modelId="{6D5C981D-2FEC-48DA-A8BD-8980B9E6BC8C}" type="pres">
      <dgm:prSet presAssocID="{1226A7B6-407F-4AE7-9126-55E2FF3B714C}" presName="thickLine" presStyleLbl="alignNode1" presStyleIdx="4" presStyleCnt="5"/>
      <dgm:spPr/>
    </dgm:pt>
    <dgm:pt modelId="{470454A8-4314-409F-B9A6-E3A45CC7507A}" type="pres">
      <dgm:prSet presAssocID="{1226A7B6-407F-4AE7-9126-55E2FF3B714C}" presName="horz1" presStyleCnt="0"/>
      <dgm:spPr/>
    </dgm:pt>
    <dgm:pt modelId="{99A8B23F-2957-41FF-8408-906CDAEAE4CB}" type="pres">
      <dgm:prSet presAssocID="{1226A7B6-407F-4AE7-9126-55E2FF3B714C}" presName="tx1" presStyleLbl="revTx" presStyleIdx="4" presStyleCnt="5"/>
      <dgm:spPr/>
    </dgm:pt>
    <dgm:pt modelId="{D67CAB80-092C-4968-A44B-569E0C030C3A}" type="pres">
      <dgm:prSet presAssocID="{1226A7B6-407F-4AE7-9126-55E2FF3B714C}" presName="vert1" presStyleCnt="0"/>
      <dgm:spPr/>
    </dgm:pt>
  </dgm:ptLst>
  <dgm:cxnLst>
    <dgm:cxn modelId="{739B0B01-85E7-471F-B8AD-A357D74229AE}" srcId="{2493BCFC-BE26-4A4E-8304-E6D15C69BCB1}" destId="{4223A682-E067-4E1C-96E5-FB0A3BF2B39F}" srcOrd="3" destOrd="0" parTransId="{93F853FF-E00C-4E0F-87A7-7FA0A6D242F2}" sibTransId="{A632D7A5-3680-4780-ADC5-9ADCD3D43E1A}"/>
    <dgm:cxn modelId="{6629A205-3A74-43C5-8FF4-0F8F58633201}" type="presOf" srcId="{4223A682-E067-4E1C-96E5-FB0A3BF2B39F}" destId="{62D0B3E5-459B-45CC-9A6B-75C344796D9A}" srcOrd="0" destOrd="0" presId="urn:microsoft.com/office/officeart/2008/layout/LinedList"/>
    <dgm:cxn modelId="{420D6E10-18A2-4BF9-AF67-5702EDBDB131}" type="presOf" srcId="{2493BCFC-BE26-4A4E-8304-E6D15C69BCB1}" destId="{E786B9F0-1B06-449C-A9B3-0227F3F716FF}" srcOrd="0" destOrd="0" presId="urn:microsoft.com/office/officeart/2008/layout/LinedList"/>
    <dgm:cxn modelId="{B0224316-67A0-48A4-B94F-380BC8FE38E6}" srcId="{2493BCFC-BE26-4A4E-8304-E6D15C69BCB1}" destId="{20ACBE6F-BB7E-4907-A41A-07F53A836187}" srcOrd="1" destOrd="0" parTransId="{F3D47D47-CADC-40C1-9617-2765CB5152C3}" sibTransId="{843371C5-9647-49F9-A66E-57D890D6B8EB}"/>
    <dgm:cxn modelId="{DED3B65B-676D-4AAE-B9A6-E2361C620DCA}" srcId="{2493BCFC-BE26-4A4E-8304-E6D15C69BCB1}" destId="{0733D5A0-EB40-4A41-8A78-F29AFCB84BCB}" srcOrd="2" destOrd="0" parTransId="{40A48F59-8F70-4A06-84D7-42C6C7417CF5}" sibTransId="{692CDA41-F631-4F88-A12E-C70B34CB41D0}"/>
    <dgm:cxn modelId="{28B2946E-5437-4E5F-B69E-85428D1DD80C}" srcId="{2493BCFC-BE26-4A4E-8304-E6D15C69BCB1}" destId="{1226A7B6-407F-4AE7-9126-55E2FF3B714C}" srcOrd="4" destOrd="0" parTransId="{664DE3F1-73C0-4D49-8DEE-922C1AA0E425}" sibTransId="{CA87586A-7420-4130-906E-CB3A63C74CAF}"/>
    <dgm:cxn modelId="{84E6E253-C227-4691-9321-F6D614BD18CC}" srcId="{2493BCFC-BE26-4A4E-8304-E6D15C69BCB1}" destId="{10C6E195-8B79-4DB3-83BD-2A445BA03C9B}" srcOrd="0" destOrd="0" parTransId="{5CFD1EE5-5A9E-4E8C-A1E2-3F439AB30718}" sibTransId="{59B3EE04-63C6-45D2-AB19-D9F017C546D7}"/>
    <dgm:cxn modelId="{0B635B7F-7263-4871-AAFE-9FEE09DE5237}" type="presOf" srcId="{0733D5A0-EB40-4A41-8A78-F29AFCB84BCB}" destId="{81CB7F19-7805-49E4-A2EB-7FA64F98182F}" srcOrd="0" destOrd="0" presId="urn:microsoft.com/office/officeart/2008/layout/LinedList"/>
    <dgm:cxn modelId="{07A64E89-D76F-493F-8F08-4A93765FBD0D}" type="presOf" srcId="{20ACBE6F-BB7E-4907-A41A-07F53A836187}" destId="{59B52EB5-E59F-4FDB-9CA7-11F267F71F70}" srcOrd="0" destOrd="0" presId="urn:microsoft.com/office/officeart/2008/layout/LinedList"/>
    <dgm:cxn modelId="{6383BD98-CFCE-4E5E-BF25-CCCD4DDDCD2F}" type="presOf" srcId="{10C6E195-8B79-4DB3-83BD-2A445BA03C9B}" destId="{C5D45EB1-D168-4B1C-B561-E6C1870E0E9F}" srcOrd="0" destOrd="0" presId="urn:microsoft.com/office/officeart/2008/layout/LinedList"/>
    <dgm:cxn modelId="{98F53BCC-59CD-488F-877D-A8A75BBC4A24}" type="presOf" srcId="{1226A7B6-407F-4AE7-9126-55E2FF3B714C}" destId="{99A8B23F-2957-41FF-8408-906CDAEAE4CB}" srcOrd="0" destOrd="0" presId="urn:microsoft.com/office/officeart/2008/layout/LinedList"/>
    <dgm:cxn modelId="{BE8FF473-7DA3-4DD2-90DD-5842134DCE00}" type="presParOf" srcId="{E786B9F0-1B06-449C-A9B3-0227F3F716FF}" destId="{45AADCBD-726D-4B05-AFDE-2F64DB17EBC2}" srcOrd="0" destOrd="0" presId="urn:microsoft.com/office/officeart/2008/layout/LinedList"/>
    <dgm:cxn modelId="{7CA74809-8943-4691-AAA2-E2AE294C18D2}" type="presParOf" srcId="{E786B9F0-1B06-449C-A9B3-0227F3F716FF}" destId="{78D5C406-2C6B-4CBF-B903-E745C2EB9FF3}" srcOrd="1" destOrd="0" presId="urn:microsoft.com/office/officeart/2008/layout/LinedList"/>
    <dgm:cxn modelId="{9B41219F-2169-4D92-948A-868083CAC911}" type="presParOf" srcId="{78D5C406-2C6B-4CBF-B903-E745C2EB9FF3}" destId="{C5D45EB1-D168-4B1C-B561-E6C1870E0E9F}" srcOrd="0" destOrd="0" presId="urn:microsoft.com/office/officeart/2008/layout/LinedList"/>
    <dgm:cxn modelId="{A15B0067-5717-4603-A3CC-0D33E010B3D1}" type="presParOf" srcId="{78D5C406-2C6B-4CBF-B903-E745C2EB9FF3}" destId="{38F94AE6-D8F2-4FB5-9757-2AE31A386EBE}" srcOrd="1" destOrd="0" presId="urn:microsoft.com/office/officeart/2008/layout/LinedList"/>
    <dgm:cxn modelId="{E6499C26-BFF7-4AD3-90D4-78B95F1A8155}" type="presParOf" srcId="{E786B9F0-1B06-449C-A9B3-0227F3F716FF}" destId="{A7148171-D777-45AC-ACB7-34BB0E82E00E}" srcOrd="2" destOrd="0" presId="urn:microsoft.com/office/officeart/2008/layout/LinedList"/>
    <dgm:cxn modelId="{E884B3FC-C440-4AD4-8230-F53482467178}" type="presParOf" srcId="{E786B9F0-1B06-449C-A9B3-0227F3F716FF}" destId="{840DAA2F-E3E0-4D95-9EDC-4CE52E2A1B33}" srcOrd="3" destOrd="0" presId="urn:microsoft.com/office/officeart/2008/layout/LinedList"/>
    <dgm:cxn modelId="{B2ED452A-2721-4C4E-A6FA-416F9F3BECAC}" type="presParOf" srcId="{840DAA2F-E3E0-4D95-9EDC-4CE52E2A1B33}" destId="{59B52EB5-E59F-4FDB-9CA7-11F267F71F70}" srcOrd="0" destOrd="0" presId="urn:microsoft.com/office/officeart/2008/layout/LinedList"/>
    <dgm:cxn modelId="{8F989D7E-2244-4DF3-883E-EA76BA83E730}" type="presParOf" srcId="{840DAA2F-E3E0-4D95-9EDC-4CE52E2A1B33}" destId="{C04D05EF-E244-4159-80C3-C47ED9617AB8}" srcOrd="1" destOrd="0" presId="urn:microsoft.com/office/officeart/2008/layout/LinedList"/>
    <dgm:cxn modelId="{10903FD1-C804-4C43-B93F-F1D531443076}" type="presParOf" srcId="{E786B9F0-1B06-449C-A9B3-0227F3F716FF}" destId="{251BF905-8FA5-4145-8D39-C2CAC3A1AE6F}" srcOrd="4" destOrd="0" presId="urn:microsoft.com/office/officeart/2008/layout/LinedList"/>
    <dgm:cxn modelId="{8B47E7A3-F2EF-4C8D-B000-EDEE9305B75E}" type="presParOf" srcId="{E786B9F0-1B06-449C-A9B3-0227F3F716FF}" destId="{F3246378-6CF6-4D98-882D-B8042D53BE67}" srcOrd="5" destOrd="0" presId="urn:microsoft.com/office/officeart/2008/layout/LinedList"/>
    <dgm:cxn modelId="{C9D0DD2C-34F5-464D-A1C6-843FE1C2E90A}" type="presParOf" srcId="{F3246378-6CF6-4D98-882D-B8042D53BE67}" destId="{81CB7F19-7805-49E4-A2EB-7FA64F98182F}" srcOrd="0" destOrd="0" presId="urn:microsoft.com/office/officeart/2008/layout/LinedList"/>
    <dgm:cxn modelId="{A593B611-6012-458C-BC7F-E767D6278309}" type="presParOf" srcId="{F3246378-6CF6-4D98-882D-B8042D53BE67}" destId="{6ACE17DF-0039-452B-9DA0-425EFD90825A}" srcOrd="1" destOrd="0" presId="urn:microsoft.com/office/officeart/2008/layout/LinedList"/>
    <dgm:cxn modelId="{58C7379F-5310-40B5-AB73-A4178B87DAD9}" type="presParOf" srcId="{E786B9F0-1B06-449C-A9B3-0227F3F716FF}" destId="{855DA989-FE46-436E-8EA7-00D8A7529ADD}" srcOrd="6" destOrd="0" presId="urn:microsoft.com/office/officeart/2008/layout/LinedList"/>
    <dgm:cxn modelId="{FC77DD9D-FD79-46D2-9E14-131F17B14C6C}" type="presParOf" srcId="{E786B9F0-1B06-449C-A9B3-0227F3F716FF}" destId="{EB14E43B-248D-45EA-883F-019C23BB6EA7}" srcOrd="7" destOrd="0" presId="urn:microsoft.com/office/officeart/2008/layout/LinedList"/>
    <dgm:cxn modelId="{8FD18B74-97C1-4689-A2E8-2C95F262116D}" type="presParOf" srcId="{EB14E43B-248D-45EA-883F-019C23BB6EA7}" destId="{62D0B3E5-459B-45CC-9A6B-75C344796D9A}" srcOrd="0" destOrd="0" presId="urn:microsoft.com/office/officeart/2008/layout/LinedList"/>
    <dgm:cxn modelId="{F01D0996-99B6-4BDE-ADD7-3B81E2CA7B96}" type="presParOf" srcId="{EB14E43B-248D-45EA-883F-019C23BB6EA7}" destId="{6D46B275-4A52-4B18-ADE8-3FADF1A581C1}" srcOrd="1" destOrd="0" presId="urn:microsoft.com/office/officeart/2008/layout/LinedList"/>
    <dgm:cxn modelId="{235023D2-4D73-42A0-A66F-35DCF1B2486F}" type="presParOf" srcId="{E786B9F0-1B06-449C-A9B3-0227F3F716FF}" destId="{6D5C981D-2FEC-48DA-A8BD-8980B9E6BC8C}" srcOrd="8" destOrd="0" presId="urn:microsoft.com/office/officeart/2008/layout/LinedList"/>
    <dgm:cxn modelId="{1EEE144E-3FE7-4B5D-A3B0-9EE582A8A03C}" type="presParOf" srcId="{E786B9F0-1B06-449C-A9B3-0227F3F716FF}" destId="{470454A8-4314-409F-B9A6-E3A45CC7507A}" srcOrd="9" destOrd="0" presId="urn:microsoft.com/office/officeart/2008/layout/LinedList"/>
    <dgm:cxn modelId="{96F4A126-C714-4884-AA7B-AB0238452BC7}" type="presParOf" srcId="{470454A8-4314-409F-B9A6-E3A45CC7507A}" destId="{99A8B23F-2957-41FF-8408-906CDAEAE4CB}" srcOrd="0" destOrd="0" presId="urn:microsoft.com/office/officeart/2008/layout/LinedList"/>
    <dgm:cxn modelId="{8C0D6AE4-09BA-497F-B587-1B2F23D704D9}" type="presParOf" srcId="{470454A8-4314-409F-B9A6-E3A45CC7507A}" destId="{D67CAB80-092C-4968-A44B-569E0C030C3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154D6388-BDDF-4760-A6F3-4E69567B3EB7}" type="doc">
      <dgm:prSet loTypeId="urn:microsoft.com/office/officeart/2008/layout/LinedList" loCatId="list" qsTypeId="urn:microsoft.com/office/officeart/2005/8/quickstyle/simple1" qsCatId="simple" csTypeId="urn:microsoft.com/office/officeart/2005/8/colors/accent0_3" csCatId="mainScheme"/>
      <dgm:spPr/>
      <dgm:t>
        <a:bodyPr/>
        <a:lstStyle/>
        <a:p>
          <a:endParaRPr lang="en-US"/>
        </a:p>
      </dgm:t>
    </dgm:pt>
    <dgm:pt modelId="{9557561D-B916-45AF-A1E8-CB66961E8FA9}">
      <dgm:prSet/>
      <dgm:spPr/>
      <dgm:t>
        <a:bodyPr/>
        <a:lstStyle/>
        <a:p>
          <a:r>
            <a:rPr lang="en-US"/>
            <a:t>Another group of theories are called Trait Theories, namely</a:t>
          </a:r>
        </a:p>
      </dgm:t>
    </dgm:pt>
    <dgm:pt modelId="{13B4BEE0-E9A6-41FF-B676-F256EFB228D9}" type="parTrans" cxnId="{82520164-F2E0-4B37-8456-F321271C9AE9}">
      <dgm:prSet/>
      <dgm:spPr/>
      <dgm:t>
        <a:bodyPr/>
        <a:lstStyle/>
        <a:p>
          <a:endParaRPr lang="en-US"/>
        </a:p>
      </dgm:t>
    </dgm:pt>
    <dgm:pt modelId="{CE45EB3F-3FCC-48C0-93B9-00E0FF8B35E2}" type="sibTrans" cxnId="{82520164-F2E0-4B37-8456-F321271C9AE9}">
      <dgm:prSet/>
      <dgm:spPr/>
      <dgm:t>
        <a:bodyPr/>
        <a:lstStyle/>
        <a:p>
          <a:endParaRPr lang="en-US"/>
        </a:p>
      </dgm:t>
    </dgm:pt>
    <dgm:pt modelId="{C92FDCB8-BA9B-4B04-823B-EBA05242A2D0}">
      <dgm:prSet/>
      <dgm:spPr/>
      <dgm:t>
        <a:bodyPr/>
        <a:lstStyle/>
        <a:p>
          <a:r>
            <a:rPr lang="en-US"/>
            <a:t>Allport's Trait Theory</a:t>
          </a:r>
        </a:p>
      </dgm:t>
    </dgm:pt>
    <dgm:pt modelId="{1B4E5D56-1635-4FBB-B5C0-6B22A5B5C9E3}" type="parTrans" cxnId="{7422822B-4612-4C7E-9034-AD3892096CF1}">
      <dgm:prSet/>
      <dgm:spPr/>
      <dgm:t>
        <a:bodyPr/>
        <a:lstStyle/>
        <a:p>
          <a:endParaRPr lang="en-US"/>
        </a:p>
      </dgm:t>
    </dgm:pt>
    <dgm:pt modelId="{783E2B5E-2371-48A5-93D2-99F61FB6AD8F}" type="sibTrans" cxnId="{7422822B-4612-4C7E-9034-AD3892096CF1}">
      <dgm:prSet/>
      <dgm:spPr/>
      <dgm:t>
        <a:bodyPr/>
        <a:lstStyle/>
        <a:p>
          <a:endParaRPr lang="en-US"/>
        </a:p>
      </dgm:t>
    </dgm:pt>
    <dgm:pt modelId="{D24F0D46-85E0-4D88-8F90-16C4554C06F3}">
      <dgm:prSet/>
      <dgm:spPr/>
      <dgm:t>
        <a:bodyPr/>
        <a:lstStyle/>
        <a:p>
          <a:r>
            <a:rPr lang="en-US"/>
            <a:t>Eysenck's Three-Dimensional Model</a:t>
          </a:r>
        </a:p>
      </dgm:t>
    </dgm:pt>
    <dgm:pt modelId="{34961FC4-3E94-4A0A-A5A4-287769B36342}" type="parTrans" cxnId="{B666C39A-2699-4A02-AE86-F416B5301100}">
      <dgm:prSet/>
      <dgm:spPr/>
      <dgm:t>
        <a:bodyPr/>
        <a:lstStyle/>
        <a:p>
          <a:endParaRPr lang="en-US"/>
        </a:p>
      </dgm:t>
    </dgm:pt>
    <dgm:pt modelId="{C59FFC71-C086-47F5-9522-972CFF271605}" type="sibTrans" cxnId="{B666C39A-2699-4A02-AE86-F416B5301100}">
      <dgm:prSet/>
      <dgm:spPr/>
      <dgm:t>
        <a:bodyPr/>
        <a:lstStyle/>
        <a:p>
          <a:endParaRPr lang="en-US"/>
        </a:p>
      </dgm:t>
    </dgm:pt>
    <dgm:pt modelId="{0FD18AE8-685F-4649-B01F-1500008DD697}">
      <dgm:prSet/>
      <dgm:spPr/>
      <dgm:t>
        <a:bodyPr/>
        <a:lstStyle/>
        <a:p>
          <a:r>
            <a:rPr lang="en-US"/>
            <a:t>The Five Factor Model</a:t>
          </a:r>
        </a:p>
      </dgm:t>
    </dgm:pt>
    <dgm:pt modelId="{EA7EC119-BADC-4D83-9907-1728F3A891BA}" type="parTrans" cxnId="{F73D05CD-E5E8-4059-8631-6AD9739A3F6C}">
      <dgm:prSet/>
      <dgm:spPr/>
      <dgm:t>
        <a:bodyPr/>
        <a:lstStyle/>
        <a:p>
          <a:endParaRPr lang="en-US"/>
        </a:p>
      </dgm:t>
    </dgm:pt>
    <dgm:pt modelId="{A38779F0-3D56-4A87-9C48-861A24ECF923}" type="sibTrans" cxnId="{F73D05CD-E5E8-4059-8631-6AD9739A3F6C}">
      <dgm:prSet/>
      <dgm:spPr/>
      <dgm:t>
        <a:bodyPr/>
        <a:lstStyle/>
        <a:p>
          <a:endParaRPr lang="en-US"/>
        </a:p>
      </dgm:t>
    </dgm:pt>
    <dgm:pt modelId="{4560D44B-345E-4B0A-A72E-08FDBE84ABE5}">
      <dgm:prSet/>
      <dgm:spPr/>
      <dgm:t>
        <a:bodyPr/>
        <a:lstStyle/>
        <a:p>
          <a:r>
            <a:rPr lang="en-US"/>
            <a:t>Cattell's 16-factor Personality Model</a:t>
          </a:r>
        </a:p>
      </dgm:t>
    </dgm:pt>
    <dgm:pt modelId="{FA6CCDDB-D407-4683-A6CE-E386A6567089}" type="parTrans" cxnId="{A7E4E7EA-1D17-4045-82B9-C237DE1C671F}">
      <dgm:prSet/>
      <dgm:spPr/>
      <dgm:t>
        <a:bodyPr/>
        <a:lstStyle/>
        <a:p>
          <a:endParaRPr lang="en-US"/>
        </a:p>
      </dgm:t>
    </dgm:pt>
    <dgm:pt modelId="{83FFA412-0E54-4F23-99CD-F16037C9C14D}" type="sibTrans" cxnId="{A7E4E7EA-1D17-4045-82B9-C237DE1C671F}">
      <dgm:prSet/>
      <dgm:spPr/>
      <dgm:t>
        <a:bodyPr/>
        <a:lstStyle/>
        <a:p>
          <a:endParaRPr lang="en-US"/>
        </a:p>
      </dgm:t>
    </dgm:pt>
    <dgm:pt modelId="{E1DE6E3A-A757-4DFA-931E-98F8F3D0DB39}" type="pres">
      <dgm:prSet presAssocID="{154D6388-BDDF-4760-A6F3-4E69567B3EB7}" presName="vert0" presStyleCnt="0">
        <dgm:presLayoutVars>
          <dgm:dir/>
          <dgm:animOne val="branch"/>
          <dgm:animLvl val="lvl"/>
        </dgm:presLayoutVars>
      </dgm:prSet>
      <dgm:spPr/>
    </dgm:pt>
    <dgm:pt modelId="{207F1018-2B28-423B-9F6A-5279446540CC}" type="pres">
      <dgm:prSet presAssocID="{9557561D-B916-45AF-A1E8-CB66961E8FA9}" presName="thickLine" presStyleLbl="alignNode1" presStyleIdx="0" presStyleCnt="5"/>
      <dgm:spPr/>
    </dgm:pt>
    <dgm:pt modelId="{ECBCFD74-4AF1-4666-940C-28CF0E9A2BA3}" type="pres">
      <dgm:prSet presAssocID="{9557561D-B916-45AF-A1E8-CB66961E8FA9}" presName="horz1" presStyleCnt="0"/>
      <dgm:spPr/>
    </dgm:pt>
    <dgm:pt modelId="{8A220DF3-FF27-47C2-8C6C-BC31CBB88953}" type="pres">
      <dgm:prSet presAssocID="{9557561D-B916-45AF-A1E8-CB66961E8FA9}" presName="tx1" presStyleLbl="revTx" presStyleIdx="0" presStyleCnt="5"/>
      <dgm:spPr/>
    </dgm:pt>
    <dgm:pt modelId="{EF39DB77-25A0-4B30-B74D-BD8B8E3C991D}" type="pres">
      <dgm:prSet presAssocID="{9557561D-B916-45AF-A1E8-CB66961E8FA9}" presName="vert1" presStyleCnt="0"/>
      <dgm:spPr/>
    </dgm:pt>
    <dgm:pt modelId="{B3781E09-D617-4EFC-ACE2-99C5AEE22458}" type="pres">
      <dgm:prSet presAssocID="{C92FDCB8-BA9B-4B04-823B-EBA05242A2D0}" presName="thickLine" presStyleLbl="alignNode1" presStyleIdx="1" presStyleCnt="5"/>
      <dgm:spPr/>
    </dgm:pt>
    <dgm:pt modelId="{AFB88894-8E3A-437E-8AEE-4236513318F2}" type="pres">
      <dgm:prSet presAssocID="{C92FDCB8-BA9B-4B04-823B-EBA05242A2D0}" presName="horz1" presStyleCnt="0"/>
      <dgm:spPr/>
    </dgm:pt>
    <dgm:pt modelId="{103BC808-7A39-43A1-B95E-EA30773E0A1E}" type="pres">
      <dgm:prSet presAssocID="{C92FDCB8-BA9B-4B04-823B-EBA05242A2D0}" presName="tx1" presStyleLbl="revTx" presStyleIdx="1" presStyleCnt="5"/>
      <dgm:spPr/>
    </dgm:pt>
    <dgm:pt modelId="{BCD1BE56-FBAF-4CFB-9C21-B30A264F5C72}" type="pres">
      <dgm:prSet presAssocID="{C92FDCB8-BA9B-4B04-823B-EBA05242A2D0}" presName="vert1" presStyleCnt="0"/>
      <dgm:spPr/>
    </dgm:pt>
    <dgm:pt modelId="{5BDB5E2F-0DC6-44AC-8EE0-F9F07686C469}" type="pres">
      <dgm:prSet presAssocID="{D24F0D46-85E0-4D88-8F90-16C4554C06F3}" presName="thickLine" presStyleLbl="alignNode1" presStyleIdx="2" presStyleCnt="5"/>
      <dgm:spPr/>
    </dgm:pt>
    <dgm:pt modelId="{4E964ED8-DB13-44C0-9768-A477EA9ABA2F}" type="pres">
      <dgm:prSet presAssocID="{D24F0D46-85E0-4D88-8F90-16C4554C06F3}" presName="horz1" presStyleCnt="0"/>
      <dgm:spPr/>
    </dgm:pt>
    <dgm:pt modelId="{87699FD1-B486-49DD-BA0C-872111B48E7F}" type="pres">
      <dgm:prSet presAssocID="{D24F0D46-85E0-4D88-8F90-16C4554C06F3}" presName="tx1" presStyleLbl="revTx" presStyleIdx="2" presStyleCnt="5"/>
      <dgm:spPr/>
    </dgm:pt>
    <dgm:pt modelId="{267BA099-B3E6-4E71-BFA3-F17095727789}" type="pres">
      <dgm:prSet presAssocID="{D24F0D46-85E0-4D88-8F90-16C4554C06F3}" presName="vert1" presStyleCnt="0"/>
      <dgm:spPr/>
    </dgm:pt>
    <dgm:pt modelId="{00F42013-DC4E-4745-9D4A-BD1091EEA52F}" type="pres">
      <dgm:prSet presAssocID="{0FD18AE8-685F-4649-B01F-1500008DD697}" presName="thickLine" presStyleLbl="alignNode1" presStyleIdx="3" presStyleCnt="5"/>
      <dgm:spPr/>
    </dgm:pt>
    <dgm:pt modelId="{998065C7-1092-437F-8950-407CA2466195}" type="pres">
      <dgm:prSet presAssocID="{0FD18AE8-685F-4649-B01F-1500008DD697}" presName="horz1" presStyleCnt="0"/>
      <dgm:spPr/>
    </dgm:pt>
    <dgm:pt modelId="{5341A85B-0D4C-4F1B-8FA0-B2CCDB49994D}" type="pres">
      <dgm:prSet presAssocID="{0FD18AE8-685F-4649-B01F-1500008DD697}" presName="tx1" presStyleLbl="revTx" presStyleIdx="3" presStyleCnt="5"/>
      <dgm:spPr/>
    </dgm:pt>
    <dgm:pt modelId="{39EC7D64-4A22-4397-9DA9-54FD99832E3F}" type="pres">
      <dgm:prSet presAssocID="{0FD18AE8-685F-4649-B01F-1500008DD697}" presName="vert1" presStyleCnt="0"/>
      <dgm:spPr/>
    </dgm:pt>
    <dgm:pt modelId="{ED35BB5D-0E22-41E2-BAF6-24EF99D56C18}" type="pres">
      <dgm:prSet presAssocID="{4560D44B-345E-4B0A-A72E-08FDBE84ABE5}" presName="thickLine" presStyleLbl="alignNode1" presStyleIdx="4" presStyleCnt="5"/>
      <dgm:spPr/>
    </dgm:pt>
    <dgm:pt modelId="{83961922-7491-42D2-9505-3D55A3957F2B}" type="pres">
      <dgm:prSet presAssocID="{4560D44B-345E-4B0A-A72E-08FDBE84ABE5}" presName="horz1" presStyleCnt="0"/>
      <dgm:spPr/>
    </dgm:pt>
    <dgm:pt modelId="{AE164EB3-3B62-43EE-B6AD-1B8F0352C504}" type="pres">
      <dgm:prSet presAssocID="{4560D44B-345E-4B0A-A72E-08FDBE84ABE5}" presName="tx1" presStyleLbl="revTx" presStyleIdx="4" presStyleCnt="5"/>
      <dgm:spPr/>
    </dgm:pt>
    <dgm:pt modelId="{41ABD122-181D-4186-9892-181701C0C1AC}" type="pres">
      <dgm:prSet presAssocID="{4560D44B-345E-4B0A-A72E-08FDBE84ABE5}" presName="vert1" presStyleCnt="0"/>
      <dgm:spPr/>
    </dgm:pt>
  </dgm:ptLst>
  <dgm:cxnLst>
    <dgm:cxn modelId="{7422822B-4612-4C7E-9034-AD3892096CF1}" srcId="{154D6388-BDDF-4760-A6F3-4E69567B3EB7}" destId="{C92FDCB8-BA9B-4B04-823B-EBA05242A2D0}" srcOrd="1" destOrd="0" parTransId="{1B4E5D56-1635-4FBB-B5C0-6B22A5B5C9E3}" sibTransId="{783E2B5E-2371-48A5-93D2-99F61FB6AD8F}"/>
    <dgm:cxn modelId="{356EFE32-56C0-4256-B1E1-97F4B9344F2C}" type="presOf" srcId="{9557561D-B916-45AF-A1E8-CB66961E8FA9}" destId="{8A220DF3-FF27-47C2-8C6C-BC31CBB88953}" srcOrd="0" destOrd="0" presId="urn:microsoft.com/office/officeart/2008/layout/LinedList"/>
    <dgm:cxn modelId="{82520164-F2E0-4B37-8456-F321271C9AE9}" srcId="{154D6388-BDDF-4760-A6F3-4E69567B3EB7}" destId="{9557561D-B916-45AF-A1E8-CB66961E8FA9}" srcOrd="0" destOrd="0" parTransId="{13B4BEE0-E9A6-41FF-B676-F256EFB228D9}" sibTransId="{CE45EB3F-3FCC-48C0-93B9-00E0FF8B35E2}"/>
    <dgm:cxn modelId="{B666C39A-2699-4A02-AE86-F416B5301100}" srcId="{154D6388-BDDF-4760-A6F3-4E69567B3EB7}" destId="{D24F0D46-85E0-4D88-8F90-16C4554C06F3}" srcOrd="2" destOrd="0" parTransId="{34961FC4-3E94-4A0A-A5A4-287769B36342}" sibTransId="{C59FFC71-C086-47F5-9522-972CFF271605}"/>
    <dgm:cxn modelId="{AB293FB7-E938-492A-AAF5-625213B4117C}" type="presOf" srcId="{4560D44B-345E-4B0A-A72E-08FDBE84ABE5}" destId="{AE164EB3-3B62-43EE-B6AD-1B8F0352C504}" srcOrd="0" destOrd="0" presId="urn:microsoft.com/office/officeart/2008/layout/LinedList"/>
    <dgm:cxn modelId="{A4B112C0-9D7F-470F-BB90-674D38EE5FE0}" type="presOf" srcId="{C92FDCB8-BA9B-4B04-823B-EBA05242A2D0}" destId="{103BC808-7A39-43A1-B95E-EA30773E0A1E}" srcOrd="0" destOrd="0" presId="urn:microsoft.com/office/officeart/2008/layout/LinedList"/>
    <dgm:cxn modelId="{F73D05CD-E5E8-4059-8631-6AD9739A3F6C}" srcId="{154D6388-BDDF-4760-A6F3-4E69567B3EB7}" destId="{0FD18AE8-685F-4649-B01F-1500008DD697}" srcOrd="3" destOrd="0" parTransId="{EA7EC119-BADC-4D83-9907-1728F3A891BA}" sibTransId="{A38779F0-3D56-4A87-9C48-861A24ECF923}"/>
    <dgm:cxn modelId="{DFCD15CF-FF95-46B0-84BB-A8D9AFEA4035}" type="presOf" srcId="{D24F0D46-85E0-4D88-8F90-16C4554C06F3}" destId="{87699FD1-B486-49DD-BA0C-872111B48E7F}" srcOrd="0" destOrd="0" presId="urn:microsoft.com/office/officeart/2008/layout/LinedList"/>
    <dgm:cxn modelId="{5DD611DD-2480-4692-B319-588D7A91969A}" type="presOf" srcId="{154D6388-BDDF-4760-A6F3-4E69567B3EB7}" destId="{E1DE6E3A-A757-4DFA-931E-98F8F3D0DB39}" srcOrd="0" destOrd="0" presId="urn:microsoft.com/office/officeart/2008/layout/LinedList"/>
    <dgm:cxn modelId="{6EF04CE3-E206-49FF-9ED2-727E37507E28}" type="presOf" srcId="{0FD18AE8-685F-4649-B01F-1500008DD697}" destId="{5341A85B-0D4C-4F1B-8FA0-B2CCDB49994D}" srcOrd="0" destOrd="0" presId="urn:microsoft.com/office/officeart/2008/layout/LinedList"/>
    <dgm:cxn modelId="{A7E4E7EA-1D17-4045-82B9-C237DE1C671F}" srcId="{154D6388-BDDF-4760-A6F3-4E69567B3EB7}" destId="{4560D44B-345E-4B0A-A72E-08FDBE84ABE5}" srcOrd="4" destOrd="0" parTransId="{FA6CCDDB-D407-4683-A6CE-E386A6567089}" sibTransId="{83FFA412-0E54-4F23-99CD-F16037C9C14D}"/>
    <dgm:cxn modelId="{11C4B023-7B6D-437D-8312-04C24A86F9A3}" type="presParOf" srcId="{E1DE6E3A-A757-4DFA-931E-98F8F3D0DB39}" destId="{207F1018-2B28-423B-9F6A-5279446540CC}" srcOrd="0" destOrd="0" presId="urn:microsoft.com/office/officeart/2008/layout/LinedList"/>
    <dgm:cxn modelId="{78078790-5375-45EB-B84D-3539DE5D6AAD}" type="presParOf" srcId="{E1DE6E3A-A757-4DFA-931E-98F8F3D0DB39}" destId="{ECBCFD74-4AF1-4666-940C-28CF0E9A2BA3}" srcOrd="1" destOrd="0" presId="urn:microsoft.com/office/officeart/2008/layout/LinedList"/>
    <dgm:cxn modelId="{88D3F55F-7CA0-49DC-B8C0-B7CE9F3FE4E3}" type="presParOf" srcId="{ECBCFD74-4AF1-4666-940C-28CF0E9A2BA3}" destId="{8A220DF3-FF27-47C2-8C6C-BC31CBB88953}" srcOrd="0" destOrd="0" presId="urn:microsoft.com/office/officeart/2008/layout/LinedList"/>
    <dgm:cxn modelId="{E787C9FE-AEF8-44EC-B916-102B744998BC}" type="presParOf" srcId="{ECBCFD74-4AF1-4666-940C-28CF0E9A2BA3}" destId="{EF39DB77-25A0-4B30-B74D-BD8B8E3C991D}" srcOrd="1" destOrd="0" presId="urn:microsoft.com/office/officeart/2008/layout/LinedList"/>
    <dgm:cxn modelId="{9E9D5090-4898-43C0-A583-52B9FB246037}" type="presParOf" srcId="{E1DE6E3A-A757-4DFA-931E-98F8F3D0DB39}" destId="{B3781E09-D617-4EFC-ACE2-99C5AEE22458}" srcOrd="2" destOrd="0" presId="urn:microsoft.com/office/officeart/2008/layout/LinedList"/>
    <dgm:cxn modelId="{2E13FE32-A161-4241-9F15-CC8460753889}" type="presParOf" srcId="{E1DE6E3A-A757-4DFA-931E-98F8F3D0DB39}" destId="{AFB88894-8E3A-437E-8AEE-4236513318F2}" srcOrd="3" destOrd="0" presId="urn:microsoft.com/office/officeart/2008/layout/LinedList"/>
    <dgm:cxn modelId="{D1A24737-F6D3-457A-81FE-F03090370C0B}" type="presParOf" srcId="{AFB88894-8E3A-437E-8AEE-4236513318F2}" destId="{103BC808-7A39-43A1-B95E-EA30773E0A1E}" srcOrd="0" destOrd="0" presId="urn:microsoft.com/office/officeart/2008/layout/LinedList"/>
    <dgm:cxn modelId="{08310146-E2ED-424D-A317-E46A8DF7DB43}" type="presParOf" srcId="{AFB88894-8E3A-437E-8AEE-4236513318F2}" destId="{BCD1BE56-FBAF-4CFB-9C21-B30A264F5C72}" srcOrd="1" destOrd="0" presId="urn:microsoft.com/office/officeart/2008/layout/LinedList"/>
    <dgm:cxn modelId="{6954AB36-6BA4-4AF9-8B15-DEECC28B0A71}" type="presParOf" srcId="{E1DE6E3A-A757-4DFA-931E-98F8F3D0DB39}" destId="{5BDB5E2F-0DC6-44AC-8EE0-F9F07686C469}" srcOrd="4" destOrd="0" presId="urn:microsoft.com/office/officeart/2008/layout/LinedList"/>
    <dgm:cxn modelId="{BAAF3F98-E4D2-4CC2-8920-9CB8FB614D53}" type="presParOf" srcId="{E1DE6E3A-A757-4DFA-931E-98F8F3D0DB39}" destId="{4E964ED8-DB13-44C0-9768-A477EA9ABA2F}" srcOrd="5" destOrd="0" presId="urn:microsoft.com/office/officeart/2008/layout/LinedList"/>
    <dgm:cxn modelId="{0E22B2D6-8FF7-421A-B62A-960C5CEDD119}" type="presParOf" srcId="{4E964ED8-DB13-44C0-9768-A477EA9ABA2F}" destId="{87699FD1-B486-49DD-BA0C-872111B48E7F}" srcOrd="0" destOrd="0" presId="urn:microsoft.com/office/officeart/2008/layout/LinedList"/>
    <dgm:cxn modelId="{8228BA1B-9487-47F4-87C8-B0435673011A}" type="presParOf" srcId="{4E964ED8-DB13-44C0-9768-A477EA9ABA2F}" destId="{267BA099-B3E6-4E71-BFA3-F17095727789}" srcOrd="1" destOrd="0" presId="urn:microsoft.com/office/officeart/2008/layout/LinedList"/>
    <dgm:cxn modelId="{A6CB5346-FE32-40EC-B46C-2ABEAF189808}" type="presParOf" srcId="{E1DE6E3A-A757-4DFA-931E-98F8F3D0DB39}" destId="{00F42013-DC4E-4745-9D4A-BD1091EEA52F}" srcOrd="6" destOrd="0" presId="urn:microsoft.com/office/officeart/2008/layout/LinedList"/>
    <dgm:cxn modelId="{58F5AB06-5789-486B-9F61-034E27C2DEFC}" type="presParOf" srcId="{E1DE6E3A-A757-4DFA-931E-98F8F3D0DB39}" destId="{998065C7-1092-437F-8950-407CA2466195}" srcOrd="7" destOrd="0" presId="urn:microsoft.com/office/officeart/2008/layout/LinedList"/>
    <dgm:cxn modelId="{02673C56-B349-471E-91A9-D499AE31DD44}" type="presParOf" srcId="{998065C7-1092-437F-8950-407CA2466195}" destId="{5341A85B-0D4C-4F1B-8FA0-B2CCDB49994D}" srcOrd="0" destOrd="0" presId="urn:microsoft.com/office/officeart/2008/layout/LinedList"/>
    <dgm:cxn modelId="{9FE2D6C6-6548-420B-A39E-156906965315}" type="presParOf" srcId="{998065C7-1092-437F-8950-407CA2466195}" destId="{39EC7D64-4A22-4397-9DA9-54FD99832E3F}" srcOrd="1" destOrd="0" presId="urn:microsoft.com/office/officeart/2008/layout/LinedList"/>
    <dgm:cxn modelId="{DE24FC33-80CE-477C-81B5-551E18E8F1AB}" type="presParOf" srcId="{E1DE6E3A-A757-4DFA-931E-98F8F3D0DB39}" destId="{ED35BB5D-0E22-41E2-BAF6-24EF99D56C18}" srcOrd="8" destOrd="0" presId="urn:microsoft.com/office/officeart/2008/layout/LinedList"/>
    <dgm:cxn modelId="{4BA07A84-2685-492B-85B1-0718FBCF1D9F}" type="presParOf" srcId="{E1DE6E3A-A757-4DFA-931E-98F8F3D0DB39}" destId="{83961922-7491-42D2-9505-3D55A3957F2B}" srcOrd="9" destOrd="0" presId="urn:microsoft.com/office/officeart/2008/layout/LinedList"/>
    <dgm:cxn modelId="{5DF0D2C7-6FBB-442C-9352-5B086BC11B6E}" type="presParOf" srcId="{83961922-7491-42D2-9505-3D55A3957F2B}" destId="{AE164EB3-3B62-43EE-B6AD-1B8F0352C504}" srcOrd="0" destOrd="0" presId="urn:microsoft.com/office/officeart/2008/layout/LinedList"/>
    <dgm:cxn modelId="{D0300B71-3E90-404E-9F1D-EDE04BDB65A4}" type="presParOf" srcId="{83961922-7491-42D2-9505-3D55A3957F2B}" destId="{41ABD122-181D-4186-9892-181701C0C1A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C7969695-47A8-466D-B4D3-23A4F5E78A5B}"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E5DA25FA-1CFB-4384-BC1F-8C305809C318}">
      <dgm:prSet/>
      <dgm:spPr/>
      <dgm:t>
        <a:bodyPr/>
        <a:lstStyle/>
        <a:p>
          <a:r>
            <a:rPr lang="en-US"/>
            <a:t>What is a trait?</a:t>
          </a:r>
        </a:p>
      </dgm:t>
    </dgm:pt>
    <dgm:pt modelId="{6D6A6407-2170-4833-8689-4D691843D34D}" type="parTrans" cxnId="{1C1FE52E-98B7-43E0-800B-4900191B1A5C}">
      <dgm:prSet/>
      <dgm:spPr/>
      <dgm:t>
        <a:bodyPr/>
        <a:lstStyle/>
        <a:p>
          <a:endParaRPr lang="en-US"/>
        </a:p>
      </dgm:t>
    </dgm:pt>
    <dgm:pt modelId="{6FC1BE55-5FA6-4883-8D22-3EF0103215F9}" type="sibTrans" cxnId="{1C1FE52E-98B7-43E0-800B-4900191B1A5C}">
      <dgm:prSet/>
      <dgm:spPr/>
      <dgm:t>
        <a:bodyPr/>
        <a:lstStyle/>
        <a:p>
          <a:endParaRPr lang="en-US"/>
        </a:p>
      </dgm:t>
    </dgm:pt>
    <dgm:pt modelId="{AC2C9F87-087A-400F-8EAE-D68C70F82885}">
      <dgm:prSet/>
      <dgm:spPr/>
      <dgm:t>
        <a:bodyPr/>
        <a:lstStyle/>
        <a:p>
          <a:r>
            <a:rPr lang="en-US"/>
            <a:t>A trait is a personality characteristic that meets three criteria: it must be consistent, stable, and vary from person to person.</a:t>
          </a:r>
        </a:p>
      </dgm:t>
    </dgm:pt>
    <dgm:pt modelId="{846734DC-3ED0-4387-8380-37AFD9F6465D}" type="parTrans" cxnId="{9D56E26A-67ED-41EB-AEBC-ED95CFD00864}">
      <dgm:prSet/>
      <dgm:spPr/>
      <dgm:t>
        <a:bodyPr/>
        <a:lstStyle/>
        <a:p>
          <a:endParaRPr lang="en-US"/>
        </a:p>
      </dgm:t>
    </dgm:pt>
    <dgm:pt modelId="{5FD6A2C7-CE41-4B4E-AC96-574F24643ED7}" type="sibTrans" cxnId="{9D56E26A-67ED-41EB-AEBC-ED95CFD00864}">
      <dgm:prSet/>
      <dgm:spPr/>
      <dgm:t>
        <a:bodyPr/>
        <a:lstStyle/>
        <a:p>
          <a:endParaRPr lang="en-US"/>
        </a:p>
      </dgm:t>
    </dgm:pt>
    <dgm:pt modelId="{6FFBB406-8132-40B8-83FE-7F08013C2AEE}">
      <dgm:prSet/>
      <dgm:spPr/>
      <dgm:t>
        <a:bodyPr/>
        <a:lstStyle/>
        <a:p>
          <a:r>
            <a:rPr lang="en-US"/>
            <a:t>Based on this definition, a trait can be thought of as a relatively stable characteristic that causes individuals to behave in certain ways.</a:t>
          </a:r>
        </a:p>
      </dgm:t>
    </dgm:pt>
    <dgm:pt modelId="{99D6105F-90BF-4D92-930A-5776380E5D3D}" type="parTrans" cxnId="{69433CF9-5415-4DB2-88CD-7CD86FCF41AF}">
      <dgm:prSet/>
      <dgm:spPr/>
      <dgm:t>
        <a:bodyPr/>
        <a:lstStyle/>
        <a:p>
          <a:endParaRPr lang="en-US"/>
        </a:p>
      </dgm:t>
    </dgm:pt>
    <dgm:pt modelId="{D70C7BFE-600B-4EEB-AC4B-2D2B40618B88}" type="sibTrans" cxnId="{69433CF9-5415-4DB2-88CD-7CD86FCF41AF}">
      <dgm:prSet/>
      <dgm:spPr/>
      <dgm:t>
        <a:bodyPr/>
        <a:lstStyle/>
        <a:p>
          <a:endParaRPr lang="en-US"/>
        </a:p>
      </dgm:t>
    </dgm:pt>
    <dgm:pt modelId="{693312A3-BE72-4098-B4AA-16B3F1FD48F5}">
      <dgm:prSet/>
      <dgm:spPr/>
      <dgm:t>
        <a:bodyPr/>
        <a:lstStyle/>
        <a:p>
          <a:r>
            <a:rPr lang="en-US"/>
            <a:t>Allport found over 4000 different traits just by reading the dictionary!</a:t>
          </a:r>
        </a:p>
      </dgm:t>
    </dgm:pt>
    <dgm:pt modelId="{7B359025-4C03-42E5-81FB-931D342E21B2}" type="parTrans" cxnId="{46B91FEC-D93D-418F-8168-0D23795D6116}">
      <dgm:prSet/>
      <dgm:spPr/>
      <dgm:t>
        <a:bodyPr/>
        <a:lstStyle/>
        <a:p>
          <a:endParaRPr lang="en-US"/>
        </a:p>
      </dgm:t>
    </dgm:pt>
    <dgm:pt modelId="{0B2469BE-9E74-4CE5-895B-29AA1205DC2C}" type="sibTrans" cxnId="{46B91FEC-D93D-418F-8168-0D23795D6116}">
      <dgm:prSet/>
      <dgm:spPr/>
      <dgm:t>
        <a:bodyPr/>
        <a:lstStyle/>
        <a:p>
          <a:endParaRPr lang="en-US"/>
        </a:p>
      </dgm:t>
    </dgm:pt>
    <dgm:pt modelId="{FBD653D0-4A15-459B-A955-5ECB6FBC3F0B}" type="pres">
      <dgm:prSet presAssocID="{C7969695-47A8-466D-B4D3-23A4F5E78A5B}" presName="vert0" presStyleCnt="0">
        <dgm:presLayoutVars>
          <dgm:dir/>
          <dgm:animOne val="branch"/>
          <dgm:animLvl val="lvl"/>
        </dgm:presLayoutVars>
      </dgm:prSet>
      <dgm:spPr/>
    </dgm:pt>
    <dgm:pt modelId="{4A0F7770-E2A8-4ADE-9842-4A1CF4D2FEC4}" type="pres">
      <dgm:prSet presAssocID="{E5DA25FA-1CFB-4384-BC1F-8C305809C318}" presName="thickLine" presStyleLbl="alignNode1" presStyleIdx="0" presStyleCnt="4"/>
      <dgm:spPr/>
    </dgm:pt>
    <dgm:pt modelId="{42C570E9-E120-45D8-A0D4-9A0D1A35FA30}" type="pres">
      <dgm:prSet presAssocID="{E5DA25FA-1CFB-4384-BC1F-8C305809C318}" presName="horz1" presStyleCnt="0"/>
      <dgm:spPr/>
    </dgm:pt>
    <dgm:pt modelId="{00FC3DB2-D3B9-4F2B-B330-FE7BFF5DB22A}" type="pres">
      <dgm:prSet presAssocID="{E5DA25FA-1CFB-4384-BC1F-8C305809C318}" presName="tx1" presStyleLbl="revTx" presStyleIdx="0" presStyleCnt="4"/>
      <dgm:spPr/>
    </dgm:pt>
    <dgm:pt modelId="{31BB03E6-0514-4488-BE81-434499664066}" type="pres">
      <dgm:prSet presAssocID="{E5DA25FA-1CFB-4384-BC1F-8C305809C318}" presName="vert1" presStyleCnt="0"/>
      <dgm:spPr/>
    </dgm:pt>
    <dgm:pt modelId="{F266257F-13C5-4B12-B014-B02262DB84C3}" type="pres">
      <dgm:prSet presAssocID="{AC2C9F87-087A-400F-8EAE-D68C70F82885}" presName="thickLine" presStyleLbl="alignNode1" presStyleIdx="1" presStyleCnt="4"/>
      <dgm:spPr/>
    </dgm:pt>
    <dgm:pt modelId="{5B818756-523B-42F2-8ABC-5EFC3C0E1C36}" type="pres">
      <dgm:prSet presAssocID="{AC2C9F87-087A-400F-8EAE-D68C70F82885}" presName="horz1" presStyleCnt="0"/>
      <dgm:spPr/>
    </dgm:pt>
    <dgm:pt modelId="{32089384-9855-4254-BF5D-C67A1E71D40A}" type="pres">
      <dgm:prSet presAssocID="{AC2C9F87-087A-400F-8EAE-D68C70F82885}" presName="tx1" presStyleLbl="revTx" presStyleIdx="1" presStyleCnt="4"/>
      <dgm:spPr/>
    </dgm:pt>
    <dgm:pt modelId="{800310FE-058A-4C78-A506-B821672CF350}" type="pres">
      <dgm:prSet presAssocID="{AC2C9F87-087A-400F-8EAE-D68C70F82885}" presName="vert1" presStyleCnt="0"/>
      <dgm:spPr/>
    </dgm:pt>
    <dgm:pt modelId="{3FA327C2-1F74-49AD-938C-37B682746834}" type="pres">
      <dgm:prSet presAssocID="{6FFBB406-8132-40B8-83FE-7F08013C2AEE}" presName="thickLine" presStyleLbl="alignNode1" presStyleIdx="2" presStyleCnt="4"/>
      <dgm:spPr/>
    </dgm:pt>
    <dgm:pt modelId="{7B00C728-DDDC-4936-BDA4-9AB7F6073AE5}" type="pres">
      <dgm:prSet presAssocID="{6FFBB406-8132-40B8-83FE-7F08013C2AEE}" presName="horz1" presStyleCnt="0"/>
      <dgm:spPr/>
    </dgm:pt>
    <dgm:pt modelId="{704C89BA-1665-49D7-8F7C-B75D351340C8}" type="pres">
      <dgm:prSet presAssocID="{6FFBB406-8132-40B8-83FE-7F08013C2AEE}" presName="tx1" presStyleLbl="revTx" presStyleIdx="2" presStyleCnt="4"/>
      <dgm:spPr/>
    </dgm:pt>
    <dgm:pt modelId="{59A9FB01-8D93-4B78-9E32-82BA6C4B7871}" type="pres">
      <dgm:prSet presAssocID="{6FFBB406-8132-40B8-83FE-7F08013C2AEE}" presName="vert1" presStyleCnt="0"/>
      <dgm:spPr/>
    </dgm:pt>
    <dgm:pt modelId="{3FD075F6-EB2F-4267-9E56-1638DBB2A267}" type="pres">
      <dgm:prSet presAssocID="{693312A3-BE72-4098-B4AA-16B3F1FD48F5}" presName="thickLine" presStyleLbl="alignNode1" presStyleIdx="3" presStyleCnt="4"/>
      <dgm:spPr/>
    </dgm:pt>
    <dgm:pt modelId="{12FBDC1F-11F2-4AA1-8120-A23BA2E123EC}" type="pres">
      <dgm:prSet presAssocID="{693312A3-BE72-4098-B4AA-16B3F1FD48F5}" presName="horz1" presStyleCnt="0"/>
      <dgm:spPr/>
    </dgm:pt>
    <dgm:pt modelId="{4715F68E-9D87-4719-9D36-ED8F6192CCBB}" type="pres">
      <dgm:prSet presAssocID="{693312A3-BE72-4098-B4AA-16B3F1FD48F5}" presName="tx1" presStyleLbl="revTx" presStyleIdx="3" presStyleCnt="4"/>
      <dgm:spPr/>
    </dgm:pt>
    <dgm:pt modelId="{55CA4BDD-4F4C-49F0-9407-69EF734AB102}" type="pres">
      <dgm:prSet presAssocID="{693312A3-BE72-4098-B4AA-16B3F1FD48F5}" presName="vert1" presStyleCnt="0"/>
      <dgm:spPr/>
    </dgm:pt>
  </dgm:ptLst>
  <dgm:cxnLst>
    <dgm:cxn modelId="{3FEC1F0B-F291-4E75-8465-EF74CDDF70F6}" type="presOf" srcId="{AC2C9F87-087A-400F-8EAE-D68C70F82885}" destId="{32089384-9855-4254-BF5D-C67A1E71D40A}" srcOrd="0" destOrd="0" presId="urn:microsoft.com/office/officeart/2008/layout/LinedList"/>
    <dgm:cxn modelId="{931F880E-1AD5-4CB9-B7A3-D61A69906607}" type="presOf" srcId="{E5DA25FA-1CFB-4384-BC1F-8C305809C318}" destId="{00FC3DB2-D3B9-4F2B-B330-FE7BFF5DB22A}" srcOrd="0" destOrd="0" presId="urn:microsoft.com/office/officeart/2008/layout/LinedList"/>
    <dgm:cxn modelId="{EEFD4520-C7F5-4493-BFE5-B57249CF36F6}" type="presOf" srcId="{C7969695-47A8-466D-B4D3-23A4F5E78A5B}" destId="{FBD653D0-4A15-459B-A955-5ECB6FBC3F0B}" srcOrd="0" destOrd="0" presId="urn:microsoft.com/office/officeart/2008/layout/LinedList"/>
    <dgm:cxn modelId="{1C1FE52E-98B7-43E0-800B-4900191B1A5C}" srcId="{C7969695-47A8-466D-B4D3-23A4F5E78A5B}" destId="{E5DA25FA-1CFB-4384-BC1F-8C305809C318}" srcOrd="0" destOrd="0" parTransId="{6D6A6407-2170-4833-8689-4D691843D34D}" sibTransId="{6FC1BE55-5FA6-4883-8D22-3EF0103215F9}"/>
    <dgm:cxn modelId="{0FDD9B45-94D1-44B8-A924-5CDAB1078FCB}" type="presOf" srcId="{693312A3-BE72-4098-B4AA-16B3F1FD48F5}" destId="{4715F68E-9D87-4719-9D36-ED8F6192CCBB}" srcOrd="0" destOrd="0" presId="urn:microsoft.com/office/officeart/2008/layout/LinedList"/>
    <dgm:cxn modelId="{9D56E26A-67ED-41EB-AEBC-ED95CFD00864}" srcId="{C7969695-47A8-466D-B4D3-23A4F5E78A5B}" destId="{AC2C9F87-087A-400F-8EAE-D68C70F82885}" srcOrd="1" destOrd="0" parTransId="{846734DC-3ED0-4387-8380-37AFD9F6465D}" sibTransId="{5FD6A2C7-CE41-4B4E-AC96-574F24643ED7}"/>
    <dgm:cxn modelId="{46B91FEC-D93D-418F-8168-0D23795D6116}" srcId="{C7969695-47A8-466D-B4D3-23A4F5E78A5B}" destId="{693312A3-BE72-4098-B4AA-16B3F1FD48F5}" srcOrd="3" destOrd="0" parTransId="{7B359025-4C03-42E5-81FB-931D342E21B2}" sibTransId="{0B2469BE-9E74-4CE5-895B-29AA1205DC2C}"/>
    <dgm:cxn modelId="{85DC36EC-3AD1-4583-A424-A13EE9297653}" type="presOf" srcId="{6FFBB406-8132-40B8-83FE-7F08013C2AEE}" destId="{704C89BA-1665-49D7-8F7C-B75D351340C8}" srcOrd="0" destOrd="0" presId="urn:microsoft.com/office/officeart/2008/layout/LinedList"/>
    <dgm:cxn modelId="{69433CF9-5415-4DB2-88CD-7CD86FCF41AF}" srcId="{C7969695-47A8-466D-B4D3-23A4F5E78A5B}" destId="{6FFBB406-8132-40B8-83FE-7F08013C2AEE}" srcOrd="2" destOrd="0" parTransId="{99D6105F-90BF-4D92-930A-5776380E5D3D}" sibTransId="{D70C7BFE-600B-4EEB-AC4B-2D2B40618B88}"/>
    <dgm:cxn modelId="{CA08B447-3EC4-43AD-808A-D897D5F7B00F}" type="presParOf" srcId="{FBD653D0-4A15-459B-A955-5ECB6FBC3F0B}" destId="{4A0F7770-E2A8-4ADE-9842-4A1CF4D2FEC4}" srcOrd="0" destOrd="0" presId="urn:microsoft.com/office/officeart/2008/layout/LinedList"/>
    <dgm:cxn modelId="{C39866B5-0F0F-4B0F-9D30-6DBC973AE1B8}" type="presParOf" srcId="{FBD653D0-4A15-459B-A955-5ECB6FBC3F0B}" destId="{42C570E9-E120-45D8-A0D4-9A0D1A35FA30}" srcOrd="1" destOrd="0" presId="urn:microsoft.com/office/officeart/2008/layout/LinedList"/>
    <dgm:cxn modelId="{EC8F9724-841C-4013-833E-70A8EACC24D6}" type="presParOf" srcId="{42C570E9-E120-45D8-A0D4-9A0D1A35FA30}" destId="{00FC3DB2-D3B9-4F2B-B330-FE7BFF5DB22A}" srcOrd="0" destOrd="0" presId="urn:microsoft.com/office/officeart/2008/layout/LinedList"/>
    <dgm:cxn modelId="{06C79415-74FA-43DA-A7C8-9275277810A9}" type="presParOf" srcId="{42C570E9-E120-45D8-A0D4-9A0D1A35FA30}" destId="{31BB03E6-0514-4488-BE81-434499664066}" srcOrd="1" destOrd="0" presId="urn:microsoft.com/office/officeart/2008/layout/LinedList"/>
    <dgm:cxn modelId="{F7EB6966-1616-47FA-AF44-FBF7A95A8374}" type="presParOf" srcId="{FBD653D0-4A15-459B-A955-5ECB6FBC3F0B}" destId="{F266257F-13C5-4B12-B014-B02262DB84C3}" srcOrd="2" destOrd="0" presId="urn:microsoft.com/office/officeart/2008/layout/LinedList"/>
    <dgm:cxn modelId="{48B351F3-C742-4AA2-B061-66D1FA92638F}" type="presParOf" srcId="{FBD653D0-4A15-459B-A955-5ECB6FBC3F0B}" destId="{5B818756-523B-42F2-8ABC-5EFC3C0E1C36}" srcOrd="3" destOrd="0" presId="urn:microsoft.com/office/officeart/2008/layout/LinedList"/>
    <dgm:cxn modelId="{75B0262F-D382-40A5-B2AC-6A59DB2F21DE}" type="presParOf" srcId="{5B818756-523B-42F2-8ABC-5EFC3C0E1C36}" destId="{32089384-9855-4254-BF5D-C67A1E71D40A}" srcOrd="0" destOrd="0" presId="urn:microsoft.com/office/officeart/2008/layout/LinedList"/>
    <dgm:cxn modelId="{9408C17D-3FF0-4632-9D58-2D41340FA5DF}" type="presParOf" srcId="{5B818756-523B-42F2-8ABC-5EFC3C0E1C36}" destId="{800310FE-058A-4C78-A506-B821672CF350}" srcOrd="1" destOrd="0" presId="urn:microsoft.com/office/officeart/2008/layout/LinedList"/>
    <dgm:cxn modelId="{776C5010-AB99-4CEB-9969-A98311D82602}" type="presParOf" srcId="{FBD653D0-4A15-459B-A955-5ECB6FBC3F0B}" destId="{3FA327C2-1F74-49AD-938C-37B682746834}" srcOrd="4" destOrd="0" presId="urn:microsoft.com/office/officeart/2008/layout/LinedList"/>
    <dgm:cxn modelId="{3CCCBD90-06A2-467D-9EC8-8B19AE0129E9}" type="presParOf" srcId="{FBD653D0-4A15-459B-A955-5ECB6FBC3F0B}" destId="{7B00C728-DDDC-4936-BDA4-9AB7F6073AE5}" srcOrd="5" destOrd="0" presId="urn:microsoft.com/office/officeart/2008/layout/LinedList"/>
    <dgm:cxn modelId="{5DB80D9F-9018-4938-BBA2-A1A738ABFE56}" type="presParOf" srcId="{7B00C728-DDDC-4936-BDA4-9AB7F6073AE5}" destId="{704C89BA-1665-49D7-8F7C-B75D351340C8}" srcOrd="0" destOrd="0" presId="urn:microsoft.com/office/officeart/2008/layout/LinedList"/>
    <dgm:cxn modelId="{78E7F448-7070-468A-B591-9FB69833A641}" type="presParOf" srcId="{7B00C728-DDDC-4936-BDA4-9AB7F6073AE5}" destId="{59A9FB01-8D93-4B78-9E32-82BA6C4B7871}" srcOrd="1" destOrd="0" presId="urn:microsoft.com/office/officeart/2008/layout/LinedList"/>
    <dgm:cxn modelId="{97C00EA7-5BE0-4CA0-AB65-C43B422ACE82}" type="presParOf" srcId="{FBD653D0-4A15-459B-A955-5ECB6FBC3F0B}" destId="{3FD075F6-EB2F-4267-9E56-1638DBB2A267}" srcOrd="6" destOrd="0" presId="urn:microsoft.com/office/officeart/2008/layout/LinedList"/>
    <dgm:cxn modelId="{174D9DA5-A06C-4CF6-B522-595209BD5B35}" type="presParOf" srcId="{FBD653D0-4A15-459B-A955-5ECB6FBC3F0B}" destId="{12FBDC1F-11F2-4AA1-8120-A23BA2E123EC}" srcOrd="7" destOrd="0" presId="urn:microsoft.com/office/officeart/2008/layout/LinedList"/>
    <dgm:cxn modelId="{E04F8629-8DDC-4FE0-9A80-03A0A44D6BE4}" type="presParOf" srcId="{12FBDC1F-11F2-4AA1-8120-A23BA2E123EC}" destId="{4715F68E-9D87-4719-9D36-ED8F6192CCBB}" srcOrd="0" destOrd="0" presId="urn:microsoft.com/office/officeart/2008/layout/LinedList"/>
    <dgm:cxn modelId="{9EC387C7-2A14-422D-A9AC-920031CD0ABD}" type="presParOf" srcId="{12FBDC1F-11F2-4AA1-8120-A23BA2E123EC}" destId="{55CA4BDD-4F4C-49F0-9407-69EF734AB10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41FF5C25-16E9-4E83-98AF-2842EB4E092C}"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F2711249-9CCB-4187-8E47-9A4B4E6D4423}">
      <dgm:prSet/>
      <dgm:spPr/>
      <dgm:t>
        <a:bodyPr/>
        <a:lstStyle/>
        <a:p>
          <a:r>
            <a:rPr lang="en-US"/>
            <a:t>Allport grouped traits into cardinal, central and secondary traits.</a:t>
          </a:r>
        </a:p>
      </dgm:t>
    </dgm:pt>
    <dgm:pt modelId="{AE55B8A3-6FD4-4405-9CF0-81A64BF3FCC3}" type="parTrans" cxnId="{8785BD47-503B-4F86-A529-FE19057E6FF6}">
      <dgm:prSet/>
      <dgm:spPr/>
      <dgm:t>
        <a:bodyPr/>
        <a:lstStyle/>
        <a:p>
          <a:endParaRPr lang="en-US"/>
        </a:p>
      </dgm:t>
    </dgm:pt>
    <dgm:pt modelId="{0507DE46-B4FB-480C-B1E2-C0BAB8793090}" type="sibTrans" cxnId="{8785BD47-503B-4F86-A529-FE19057E6FF6}">
      <dgm:prSet/>
      <dgm:spPr/>
      <dgm:t>
        <a:bodyPr/>
        <a:lstStyle/>
        <a:p>
          <a:endParaRPr lang="en-US"/>
        </a:p>
      </dgm:t>
    </dgm:pt>
    <dgm:pt modelId="{8A170251-0FF6-4EB1-98B1-562123E654CA}">
      <dgm:prSet/>
      <dgm:spPr/>
      <dgm:t>
        <a:bodyPr/>
        <a:lstStyle/>
        <a:p>
          <a:r>
            <a:rPr lang="en-US"/>
            <a:t>Cardinal traits are rare and dominating, developing later in life. They define people to such a degree that their name is synonymous with the personality. </a:t>
          </a:r>
        </a:p>
      </dgm:t>
    </dgm:pt>
    <dgm:pt modelId="{8D59D050-14C3-4950-B4D3-C531E0525958}" type="parTrans" cxnId="{C3BAE2AC-3C9D-4F5F-9214-26A6C60C5080}">
      <dgm:prSet/>
      <dgm:spPr/>
      <dgm:t>
        <a:bodyPr/>
        <a:lstStyle/>
        <a:p>
          <a:endParaRPr lang="en-US"/>
        </a:p>
      </dgm:t>
    </dgm:pt>
    <dgm:pt modelId="{54BB1C7E-95D7-4421-A4DE-D52FB37101FB}" type="sibTrans" cxnId="{C3BAE2AC-3C9D-4F5F-9214-26A6C60C5080}">
      <dgm:prSet/>
      <dgm:spPr/>
      <dgm:t>
        <a:bodyPr/>
        <a:lstStyle/>
        <a:p>
          <a:endParaRPr lang="en-US"/>
        </a:p>
      </dgm:t>
    </dgm:pt>
    <dgm:pt modelId="{53DAA47F-2130-4F5E-A601-835826F4A51A}">
      <dgm:prSet/>
      <dgm:spPr/>
      <dgm:t>
        <a:bodyPr/>
        <a:lstStyle/>
        <a:p>
          <a:r>
            <a:rPr lang="en-US"/>
            <a:t>Central traits are general characteristics that describe major character traits of a person.</a:t>
          </a:r>
        </a:p>
      </dgm:t>
    </dgm:pt>
    <dgm:pt modelId="{67F6F1F6-2358-4ECB-B67E-E39CC9937625}" type="parTrans" cxnId="{2C1DB0D2-8EB6-49E0-93D0-30F10E90F572}">
      <dgm:prSet/>
      <dgm:spPr/>
      <dgm:t>
        <a:bodyPr/>
        <a:lstStyle/>
        <a:p>
          <a:endParaRPr lang="en-US"/>
        </a:p>
      </dgm:t>
    </dgm:pt>
    <dgm:pt modelId="{DC130709-DF0E-4A1F-BC08-D41CB4133A07}" type="sibTrans" cxnId="{2C1DB0D2-8EB6-49E0-93D0-30F10E90F572}">
      <dgm:prSet/>
      <dgm:spPr/>
      <dgm:t>
        <a:bodyPr/>
        <a:lstStyle/>
        <a:p>
          <a:endParaRPr lang="en-US"/>
        </a:p>
      </dgm:t>
    </dgm:pt>
    <dgm:pt modelId="{E83D5958-FBAF-4306-81D6-86C6AB046856}">
      <dgm:prSet/>
      <dgm:spPr/>
      <dgm:t>
        <a:bodyPr/>
        <a:lstStyle/>
        <a:p>
          <a:r>
            <a:rPr lang="en-US"/>
            <a:t>Secondary traits are geared more towards attitudes or preferences. </a:t>
          </a:r>
        </a:p>
      </dgm:t>
    </dgm:pt>
    <dgm:pt modelId="{4983947F-B52A-492B-A037-246B3AEBCCA5}" type="parTrans" cxnId="{6C955805-7C4F-4C67-9560-7BC36BF2AE14}">
      <dgm:prSet/>
      <dgm:spPr/>
      <dgm:t>
        <a:bodyPr/>
        <a:lstStyle/>
        <a:p>
          <a:endParaRPr lang="en-US"/>
        </a:p>
      </dgm:t>
    </dgm:pt>
    <dgm:pt modelId="{69017D94-F9D4-4A5E-AC84-2673FFF1F7FA}" type="sibTrans" cxnId="{6C955805-7C4F-4C67-9560-7BC36BF2AE14}">
      <dgm:prSet/>
      <dgm:spPr/>
      <dgm:t>
        <a:bodyPr/>
        <a:lstStyle/>
        <a:p>
          <a:endParaRPr lang="en-US"/>
        </a:p>
      </dgm:t>
    </dgm:pt>
    <dgm:pt modelId="{21591879-A3CD-4EF4-87A6-E32D7279CF39}" type="pres">
      <dgm:prSet presAssocID="{41FF5C25-16E9-4E83-98AF-2842EB4E092C}" presName="vert0" presStyleCnt="0">
        <dgm:presLayoutVars>
          <dgm:dir/>
          <dgm:animOne val="branch"/>
          <dgm:animLvl val="lvl"/>
        </dgm:presLayoutVars>
      </dgm:prSet>
      <dgm:spPr/>
    </dgm:pt>
    <dgm:pt modelId="{D6114208-7371-4963-893D-F6CDB517A8D3}" type="pres">
      <dgm:prSet presAssocID="{F2711249-9CCB-4187-8E47-9A4B4E6D4423}" presName="thickLine" presStyleLbl="alignNode1" presStyleIdx="0" presStyleCnt="4"/>
      <dgm:spPr/>
    </dgm:pt>
    <dgm:pt modelId="{32C4067C-FC10-4D60-8A3F-A0ABF5F96D54}" type="pres">
      <dgm:prSet presAssocID="{F2711249-9CCB-4187-8E47-9A4B4E6D4423}" presName="horz1" presStyleCnt="0"/>
      <dgm:spPr/>
    </dgm:pt>
    <dgm:pt modelId="{06AA3EA6-9B57-47BB-B831-36EA5D7BDCD7}" type="pres">
      <dgm:prSet presAssocID="{F2711249-9CCB-4187-8E47-9A4B4E6D4423}" presName="tx1" presStyleLbl="revTx" presStyleIdx="0" presStyleCnt="4"/>
      <dgm:spPr/>
    </dgm:pt>
    <dgm:pt modelId="{59FD2066-4D00-4006-B342-9088372D1E33}" type="pres">
      <dgm:prSet presAssocID="{F2711249-9CCB-4187-8E47-9A4B4E6D4423}" presName="vert1" presStyleCnt="0"/>
      <dgm:spPr/>
    </dgm:pt>
    <dgm:pt modelId="{4E724151-7711-4D9A-9AC5-663EC0D3FA80}" type="pres">
      <dgm:prSet presAssocID="{8A170251-0FF6-4EB1-98B1-562123E654CA}" presName="thickLine" presStyleLbl="alignNode1" presStyleIdx="1" presStyleCnt="4"/>
      <dgm:spPr/>
    </dgm:pt>
    <dgm:pt modelId="{14A4DFA6-CCD4-4BCA-B9E4-EC98CD619E6F}" type="pres">
      <dgm:prSet presAssocID="{8A170251-0FF6-4EB1-98B1-562123E654CA}" presName="horz1" presStyleCnt="0"/>
      <dgm:spPr/>
    </dgm:pt>
    <dgm:pt modelId="{30C2EB39-454B-479F-8D25-2996E16A2852}" type="pres">
      <dgm:prSet presAssocID="{8A170251-0FF6-4EB1-98B1-562123E654CA}" presName="tx1" presStyleLbl="revTx" presStyleIdx="1" presStyleCnt="4"/>
      <dgm:spPr/>
    </dgm:pt>
    <dgm:pt modelId="{151C7661-4189-4FB6-A6D8-45DFD46807F4}" type="pres">
      <dgm:prSet presAssocID="{8A170251-0FF6-4EB1-98B1-562123E654CA}" presName="vert1" presStyleCnt="0"/>
      <dgm:spPr/>
    </dgm:pt>
    <dgm:pt modelId="{DDD7EDFC-04E4-4018-826D-F36A7F5A1A58}" type="pres">
      <dgm:prSet presAssocID="{53DAA47F-2130-4F5E-A601-835826F4A51A}" presName="thickLine" presStyleLbl="alignNode1" presStyleIdx="2" presStyleCnt="4"/>
      <dgm:spPr/>
    </dgm:pt>
    <dgm:pt modelId="{DA14CDD6-B42B-4FF9-9C06-21944AB60CDF}" type="pres">
      <dgm:prSet presAssocID="{53DAA47F-2130-4F5E-A601-835826F4A51A}" presName="horz1" presStyleCnt="0"/>
      <dgm:spPr/>
    </dgm:pt>
    <dgm:pt modelId="{45DCB4D5-8797-4B74-9337-EA7059F474EB}" type="pres">
      <dgm:prSet presAssocID="{53DAA47F-2130-4F5E-A601-835826F4A51A}" presName="tx1" presStyleLbl="revTx" presStyleIdx="2" presStyleCnt="4"/>
      <dgm:spPr/>
    </dgm:pt>
    <dgm:pt modelId="{73E41556-BF61-408B-BBCC-687EEF06AC14}" type="pres">
      <dgm:prSet presAssocID="{53DAA47F-2130-4F5E-A601-835826F4A51A}" presName="vert1" presStyleCnt="0"/>
      <dgm:spPr/>
    </dgm:pt>
    <dgm:pt modelId="{45171B3B-7DA1-4176-8540-64FA013B7D89}" type="pres">
      <dgm:prSet presAssocID="{E83D5958-FBAF-4306-81D6-86C6AB046856}" presName="thickLine" presStyleLbl="alignNode1" presStyleIdx="3" presStyleCnt="4"/>
      <dgm:spPr/>
    </dgm:pt>
    <dgm:pt modelId="{FEAF7922-5611-4B1C-842D-B3FBE66BF03C}" type="pres">
      <dgm:prSet presAssocID="{E83D5958-FBAF-4306-81D6-86C6AB046856}" presName="horz1" presStyleCnt="0"/>
      <dgm:spPr/>
    </dgm:pt>
    <dgm:pt modelId="{3C76122C-534C-4C03-8BC2-CEA1C6BDBB77}" type="pres">
      <dgm:prSet presAssocID="{E83D5958-FBAF-4306-81D6-86C6AB046856}" presName="tx1" presStyleLbl="revTx" presStyleIdx="3" presStyleCnt="4"/>
      <dgm:spPr/>
    </dgm:pt>
    <dgm:pt modelId="{CE08C9F7-061B-4303-BF10-B9CCB59B7CFB}" type="pres">
      <dgm:prSet presAssocID="{E83D5958-FBAF-4306-81D6-86C6AB046856}" presName="vert1" presStyleCnt="0"/>
      <dgm:spPr/>
    </dgm:pt>
  </dgm:ptLst>
  <dgm:cxnLst>
    <dgm:cxn modelId="{6C955805-7C4F-4C67-9560-7BC36BF2AE14}" srcId="{41FF5C25-16E9-4E83-98AF-2842EB4E092C}" destId="{E83D5958-FBAF-4306-81D6-86C6AB046856}" srcOrd="3" destOrd="0" parTransId="{4983947F-B52A-492B-A037-246B3AEBCCA5}" sibTransId="{69017D94-F9D4-4A5E-AC84-2673FFF1F7FA}"/>
    <dgm:cxn modelId="{43237E24-38D1-4BFC-BE8D-2FFBBEDDBA2E}" type="presOf" srcId="{E83D5958-FBAF-4306-81D6-86C6AB046856}" destId="{3C76122C-534C-4C03-8BC2-CEA1C6BDBB77}" srcOrd="0" destOrd="0" presId="urn:microsoft.com/office/officeart/2008/layout/LinedList"/>
    <dgm:cxn modelId="{9A3D7229-EA93-4974-8E10-EEF6D6EFEACE}" type="presOf" srcId="{F2711249-9CCB-4187-8E47-9A4B4E6D4423}" destId="{06AA3EA6-9B57-47BB-B831-36EA5D7BDCD7}" srcOrd="0" destOrd="0" presId="urn:microsoft.com/office/officeart/2008/layout/LinedList"/>
    <dgm:cxn modelId="{DF47CA65-B425-437E-B1D5-96AF428B9D42}" type="presOf" srcId="{41FF5C25-16E9-4E83-98AF-2842EB4E092C}" destId="{21591879-A3CD-4EF4-87A6-E32D7279CF39}" srcOrd="0" destOrd="0" presId="urn:microsoft.com/office/officeart/2008/layout/LinedList"/>
    <dgm:cxn modelId="{8785BD47-503B-4F86-A529-FE19057E6FF6}" srcId="{41FF5C25-16E9-4E83-98AF-2842EB4E092C}" destId="{F2711249-9CCB-4187-8E47-9A4B4E6D4423}" srcOrd="0" destOrd="0" parTransId="{AE55B8A3-6FD4-4405-9CF0-81A64BF3FCC3}" sibTransId="{0507DE46-B4FB-480C-B1E2-C0BAB8793090}"/>
    <dgm:cxn modelId="{C3BAE2AC-3C9D-4F5F-9214-26A6C60C5080}" srcId="{41FF5C25-16E9-4E83-98AF-2842EB4E092C}" destId="{8A170251-0FF6-4EB1-98B1-562123E654CA}" srcOrd="1" destOrd="0" parTransId="{8D59D050-14C3-4950-B4D3-C531E0525958}" sibTransId="{54BB1C7E-95D7-4421-A4DE-D52FB37101FB}"/>
    <dgm:cxn modelId="{7BC952D2-ADBF-4521-8F49-3555A0EAE10D}" type="presOf" srcId="{8A170251-0FF6-4EB1-98B1-562123E654CA}" destId="{30C2EB39-454B-479F-8D25-2996E16A2852}" srcOrd="0" destOrd="0" presId="urn:microsoft.com/office/officeart/2008/layout/LinedList"/>
    <dgm:cxn modelId="{2C1DB0D2-8EB6-49E0-93D0-30F10E90F572}" srcId="{41FF5C25-16E9-4E83-98AF-2842EB4E092C}" destId="{53DAA47F-2130-4F5E-A601-835826F4A51A}" srcOrd="2" destOrd="0" parTransId="{67F6F1F6-2358-4ECB-B67E-E39CC9937625}" sibTransId="{DC130709-DF0E-4A1F-BC08-D41CB4133A07}"/>
    <dgm:cxn modelId="{23EB2FF9-8B1C-4DC8-99F2-70DF441FBD6C}" type="presOf" srcId="{53DAA47F-2130-4F5E-A601-835826F4A51A}" destId="{45DCB4D5-8797-4B74-9337-EA7059F474EB}" srcOrd="0" destOrd="0" presId="urn:microsoft.com/office/officeart/2008/layout/LinedList"/>
    <dgm:cxn modelId="{5C05A59C-8817-4511-A2A6-34254F310E81}" type="presParOf" srcId="{21591879-A3CD-4EF4-87A6-E32D7279CF39}" destId="{D6114208-7371-4963-893D-F6CDB517A8D3}" srcOrd="0" destOrd="0" presId="urn:microsoft.com/office/officeart/2008/layout/LinedList"/>
    <dgm:cxn modelId="{C15CC5C5-C118-4AC9-9714-70342D46AACE}" type="presParOf" srcId="{21591879-A3CD-4EF4-87A6-E32D7279CF39}" destId="{32C4067C-FC10-4D60-8A3F-A0ABF5F96D54}" srcOrd="1" destOrd="0" presId="urn:microsoft.com/office/officeart/2008/layout/LinedList"/>
    <dgm:cxn modelId="{98F6FAA6-B951-4D7A-BF7E-3E8B54967B4E}" type="presParOf" srcId="{32C4067C-FC10-4D60-8A3F-A0ABF5F96D54}" destId="{06AA3EA6-9B57-47BB-B831-36EA5D7BDCD7}" srcOrd="0" destOrd="0" presId="urn:microsoft.com/office/officeart/2008/layout/LinedList"/>
    <dgm:cxn modelId="{72910803-F19D-47FC-9C76-E82E24503DEC}" type="presParOf" srcId="{32C4067C-FC10-4D60-8A3F-A0ABF5F96D54}" destId="{59FD2066-4D00-4006-B342-9088372D1E33}" srcOrd="1" destOrd="0" presId="urn:microsoft.com/office/officeart/2008/layout/LinedList"/>
    <dgm:cxn modelId="{ACE9D8A5-5547-4DB0-93B5-A60D5DA624BE}" type="presParOf" srcId="{21591879-A3CD-4EF4-87A6-E32D7279CF39}" destId="{4E724151-7711-4D9A-9AC5-663EC0D3FA80}" srcOrd="2" destOrd="0" presId="urn:microsoft.com/office/officeart/2008/layout/LinedList"/>
    <dgm:cxn modelId="{D03D07E9-64A7-4CD3-9F91-DF464CC3D448}" type="presParOf" srcId="{21591879-A3CD-4EF4-87A6-E32D7279CF39}" destId="{14A4DFA6-CCD4-4BCA-B9E4-EC98CD619E6F}" srcOrd="3" destOrd="0" presId="urn:microsoft.com/office/officeart/2008/layout/LinedList"/>
    <dgm:cxn modelId="{31B89E23-ABB2-434F-B843-0BE795AA3DDC}" type="presParOf" srcId="{14A4DFA6-CCD4-4BCA-B9E4-EC98CD619E6F}" destId="{30C2EB39-454B-479F-8D25-2996E16A2852}" srcOrd="0" destOrd="0" presId="urn:microsoft.com/office/officeart/2008/layout/LinedList"/>
    <dgm:cxn modelId="{80D6794C-88E4-44B0-8574-CF5CF8F13CD8}" type="presParOf" srcId="{14A4DFA6-CCD4-4BCA-B9E4-EC98CD619E6F}" destId="{151C7661-4189-4FB6-A6D8-45DFD46807F4}" srcOrd="1" destOrd="0" presId="urn:microsoft.com/office/officeart/2008/layout/LinedList"/>
    <dgm:cxn modelId="{3D83F8C5-63C0-41BE-B534-A316E3F43F42}" type="presParOf" srcId="{21591879-A3CD-4EF4-87A6-E32D7279CF39}" destId="{DDD7EDFC-04E4-4018-826D-F36A7F5A1A58}" srcOrd="4" destOrd="0" presId="urn:microsoft.com/office/officeart/2008/layout/LinedList"/>
    <dgm:cxn modelId="{D5E5B40B-15F3-4CEF-B71F-30FD9C1A435E}" type="presParOf" srcId="{21591879-A3CD-4EF4-87A6-E32D7279CF39}" destId="{DA14CDD6-B42B-4FF9-9C06-21944AB60CDF}" srcOrd="5" destOrd="0" presId="urn:microsoft.com/office/officeart/2008/layout/LinedList"/>
    <dgm:cxn modelId="{06322C39-7F8E-454E-8718-1DDFEEEB1D4C}" type="presParOf" srcId="{DA14CDD6-B42B-4FF9-9C06-21944AB60CDF}" destId="{45DCB4D5-8797-4B74-9337-EA7059F474EB}" srcOrd="0" destOrd="0" presId="urn:microsoft.com/office/officeart/2008/layout/LinedList"/>
    <dgm:cxn modelId="{C5A02C77-2784-4FED-8E7B-0716B1D102E9}" type="presParOf" srcId="{DA14CDD6-B42B-4FF9-9C06-21944AB60CDF}" destId="{73E41556-BF61-408B-BBCC-687EEF06AC14}" srcOrd="1" destOrd="0" presId="urn:microsoft.com/office/officeart/2008/layout/LinedList"/>
    <dgm:cxn modelId="{EC75FB3A-4F98-4BB1-8E10-9F8D8255312C}" type="presParOf" srcId="{21591879-A3CD-4EF4-87A6-E32D7279CF39}" destId="{45171B3B-7DA1-4176-8540-64FA013B7D89}" srcOrd="6" destOrd="0" presId="urn:microsoft.com/office/officeart/2008/layout/LinedList"/>
    <dgm:cxn modelId="{F588579A-F1CC-4D2A-8448-97312DDA929F}" type="presParOf" srcId="{21591879-A3CD-4EF4-87A6-E32D7279CF39}" destId="{FEAF7922-5611-4B1C-842D-B3FBE66BF03C}" srcOrd="7" destOrd="0" presId="urn:microsoft.com/office/officeart/2008/layout/LinedList"/>
    <dgm:cxn modelId="{5F849A85-4B3B-4841-BA68-E2FE13C262F0}" type="presParOf" srcId="{FEAF7922-5611-4B1C-842D-B3FBE66BF03C}" destId="{3C76122C-534C-4C03-8BC2-CEA1C6BDBB77}" srcOrd="0" destOrd="0" presId="urn:microsoft.com/office/officeart/2008/layout/LinedList"/>
    <dgm:cxn modelId="{7AA58001-434E-4DED-8FF8-A7531026AB0F}" type="presParOf" srcId="{FEAF7922-5611-4B1C-842D-B3FBE66BF03C}" destId="{CE08C9F7-061B-4303-BF10-B9CCB59B7CF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6B07F8B6-203F-4FDF-BF48-D0BB7AE583D1}"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AC796387-BCE9-4F57-AB58-762C1F09EA78}">
      <dgm:prSet/>
      <dgm:spPr/>
      <dgm:t>
        <a:bodyPr/>
        <a:lstStyle/>
        <a:p>
          <a:r>
            <a:rPr lang="en-US"/>
            <a:t>Cattell reduced this mass list down to 171 traits, eliminating uncommon traits and combining common characteristics. </a:t>
          </a:r>
        </a:p>
      </dgm:t>
    </dgm:pt>
    <dgm:pt modelId="{551A8AC4-C82B-4AEE-ABF6-38E0135CAA94}" type="parTrans" cxnId="{881CA89F-C782-4A94-9E0D-44238A825032}">
      <dgm:prSet/>
      <dgm:spPr/>
      <dgm:t>
        <a:bodyPr/>
        <a:lstStyle/>
        <a:p>
          <a:endParaRPr lang="en-US"/>
        </a:p>
      </dgm:t>
    </dgm:pt>
    <dgm:pt modelId="{6B9F76EB-88A2-4BB2-BCAF-22390BD1CF66}" type="sibTrans" cxnId="{881CA89F-C782-4A94-9E0D-44238A825032}">
      <dgm:prSet/>
      <dgm:spPr/>
      <dgm:t>
        <a:bodyPr/>
        <a:lstStyle/>
        <a:p>
          <a:endParaRPr lang="en-US"/>
        </a:p>
      </dgm:t>
    </dgm:pt>
    <dgm:pt modelId="{50A5DBDA-9CEE-47D2-BFEE-2B1B1BDDF528}">
      <dgm:prSet/>
      <dgm:spPr/>
      <dgm:t>
        <a:bodyPr/>
        <a:lstStyle/>
        <a:p>
          <a:r>
            <a:rPr lang="en-US"/>
            <a:t>By using factor analysis, this was reduced to 16 traits, which Cattell stated were the source of ALL personalities.</a:t>
          </a:r>
        </a:p>
      </dgm:t>
    </dgm:pt>
    <dgm:pt modelId="{96C698DD-C729-4A63-81BB-EA3DDE456A9D}" type="parTrans" cxnId="{5204E35A-193B-4234-8936-36458A88433C}">
      <dgm:prSet/>
      <dgm:spPr/>
      <dgm:t>
        <a:bodyPr/>
        <a:lstStyle/>
        <a:p>
          <a:endParaRPr lang="en-US"/>
        </a:p>
      </dgm:t>
    </dgm:pt>
    <dgm:pt modelId="{CDE5BF1B-0FF6-4ED5-A184-4A304673BED3}" type="sibTrans" cxnId="{5204E35A-193B-4234-8936-36458A88433C}">
      <dgm:prSet/>
      <dgm:spPr/>
      <dgm:t>
        <a:bodyPr/>
        <a:lstStyle/>
        <a:p>
          <a:endParaRPr lang="en-US"/>
        </a:p>
      </dgm:t>
    </dgm:pt>
    <dgm:pt modelId="{9EB6062C-9161-45E0-BD65-024A920602F2}" type="pres">
      <dgm:prSet presAssocID="{6B07F8B6-203F-4FDF-BF48-D0BB7AE583D1}" presName="linear" presStyleCnt="0">
        <dgm:presLayoutVars>
          <dgm:animLvl val="lvl"/>
          <dgm:resizeHandles val="exact"/>
        </dgm:presLayoutVars>
      </dgm:prSet>
      <dgm:spPr/>
    </dgm:pt>
    <dgm:pt modelId="{22CF7521-023D-4524-8BB0-0D7F0D42F1BF}" type="pres">
      <dgm:prSet presAssocID="{AC796387-BCE9-4F57-AB58-762C1F09EA78}" presName="parentText" presStyleLbl="node1" presStyleIdx="0" presStyleCnt="2">
        <dgm:presLayoutVars>
          <dgm:chMax val="0"/>
          <dgm:bulletEnabled val="1"/>
        </dgm:presLayoutVars>
      </dgm:prSet>
      <dgm:spPr/>
    </dgm:pt>
    <dgm:pt modelId="{AE406154-1E0A-4E94-8AB4-47DD66BC310D}" type="pres">
      <dgm:prSet presAssocID="{6B9F76EB-88A2-4BB2-BCAF-22390BD1CF66}" presName="spacer" presStyleCnt="0"/>
      <dgm:spPr/>
    </dgm:pt>
    <dgm:pt modelId="{B2EB5053-7BCA-437D-A0CB-2AB7ADC966F5}" type="pres">
      <dgm:prSet presAssocID="{50A5DBDA-9CEE-47D2-BFEE-2B1B1BDDF528}" presName="parentText" presStyleLbl="node1" presStyleIdx="1" presStyleCnt="2">
        <dgm:presLayoutVars>
          <dgm:chMax val="0"/>
          <dgm:bulletEnabled val="1"/>
        </dgm:presLayoutVars>
      </dgm:prSet>
      <dgm:spPr/>
    </dgm:pt>
  </dgm:ptLst>
  <dgm:cxnLst>
    <dgm:cxn modelId="{85FF7051-3068-4997-BF55-EE00B111C5E3}" type="presOf" srcId="{6B07F8B6-203F-4FDF-BF48-D0BB7AE583D1}" destId="{9EB6062C-9161-45E0-BD65-024A920602F2}" srcOrd="0" destOrd="0" presId="urn:microsoft.com/office/officeart/2005/8/layout/vList2"/>
    <dgm:cxn modelId="{5204E35A-193B-4234-8936-36458A88433C}" srcId="{6B07F8B6-203F-4FDF-BF48-D0BB7AE583D1}" destId="{50A5DBDA-9CEE-47D2-BFEE-2B1B1BDDF528}" srcOrd="1" destOrd="0" parTransId="{96C698DD-C729-4A63-81BB-EA3DDE456A9D}" sibTransId="{CDE5BF1B-0FF6-4ED5-A184-4A304673BED3}"/>
    <dgm:cxn modelId="{ABF2B390-919D-4B47-8922-489ED6B02962}" type="presOf" srcId="{50A5DBDA-9CEE-47D2-BFEE-2B1B1BDDF528}" destId="{B2EB5053-7BCA-437D-A0CB-2AB7ADC966F5}" srcOrd="0" destOrd="0" presId="urn:microsoft.com/office/officeart/2005/8/layout/vList2"/>
    <dgm:cxn modelId="{881CA89F-C782-4A94-9E0D-44238A825032}" srcId="{6B07F8B6-203F-4FDF-BF48-D0BB7AE583D1}" destId="{AC796387-BCE9-4F57-AB58-762C1F09EA78}" srcOrd="0" destOrd="0" parTransId="{551A8AC4-C82B-4AEE-ABF6-38E0135CAA94}" sibTransId="{6B9F76EB-88A2-4BB2-BCAF-22390BD1CF66}"/>
    <dgm:cxn modelId="{C0921FA7-F333-44AF-B420-2A3E30406DC2}" type="presOf" srcId="{AC796387-BCE9-4F57-AB58-762C1F09EA78}" destId="{22CF7521-023D-4524-8BB0-0D7F0D42F1BF}" srcOrd="0" destOrd="0" presId="urn:microsoft.com/office/officeart/2005/8/layout/vList2"/>
    <dgm:cxn modelId="{FC77B8E4-DED8-4D31-82A1-A7AA6CE88B6A}" type="presParOf" srcId="{9EB6062C-9161-45E0-BD65-024A920602F2}" destId="{22CF7521-023D-4524-8BB0-0D7F0D42F1BF}" srcOrd="0" destOrd="0" presId="urn:microsoft.com/office/officeart/2005/8/layout/vList2"/>
    <dgm:cxn modelId="{383663B7-30B1-42BE-816D-0645B35D201B}" type="presParOf" srcId="{9EB6062C-9161-45E0-BD65-024A920602F2}" destId="{AE406154-1E0A-4E94-8AB4-47DD66BC310D}" srcOrd="1" destOrd="0" presId="urn:microsoft.com/office/officeart/2005/8/layout/vList2"/>
    <dgm:cxn modelId="{4A94B13E-838E-451A-AA8D-6E3E102C9988}" type="presParOf" srcId="{9EB6062C-9161-45E0-BD65-024A920602F2}" destId="{B2EB5053-7BCA-437D-A0CB-2AB7ADC966F5}"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E1622220-495C-4224-9CE7-230BCC691FDD}" type="doc">
      <dgm:prSet loTypeId="urn:microsoft.com/office/officeart/2008/layout/LinedList" loCatId="list" qsTypeId="urn:microsoft.com/office/officeart/2005/8/quickstyle/simple1" qsCatId="simple" csTypeId="urn:microsoft.com/office/officeart/2005/8/colors/accent0_3" csCatId="mainScheme"/>
      <dgm:spPr/>
      <dgm:t>
        <a:bodyPr/>
        <a:lstStyle/>
        <a:p>
          <a:endParaRPr lang="en-US"/>
        </a:p>
      </dgm:t>
    </dgm:pt>
    <dgm:pt modelId="{702B53FF-1F2B-4291-9D55-F092D56F9718}">
      <dgm:prSet/>
      <dgm:spPr/>
      <dgm:t>
        <a:bodyPr/>
        <a:lstStyle/>
        <a:p>
          <a:r>
            <a:rPr lang="en-US"/>
            <a:t>Eysenck developed another model of personality, working with just three traits.</a:t>
          </a:r>
        </a:p>
      </dgm:t>
    </dgm:pt>
    <dgm:pt modelId="{3CAE0F34-4A09-4D3E-9263-ECCC1B36EF12}" type="parTrans" cxnId="{9731D127-508F-4768-B5C2-E09A36D70F5B}">
      <dgm:prSet/>
      <dgm:spPr/>
      <dgm:t>
        <a:bodyPr/>
        <a:lstStyle/>
        <a:p>
          <a:endParaRPr lang="en-US"/>
        </a:p>
      </dgm:t>
    </dgm:pt>
    <dgm:pt modelId="{77116094-7B0D-448A-ACAD-B6719BEBD2AF}" type="sibTrans" cxnId="{9731D127-508F-4768-B5C2-E09A36D70F5B}">
      <dgm:prSet/>
      <dgm:spPr/>
      <dgm:t>
        <a:bodyPr/>
        <a:lstStyle/>
        <a:p>
          <a:endParaRPr lang="en-US"/>
        </a:p>
      </dgm:t>
    </dgm:pt>
    <dgm:pt modelId="{CB17C906-89FB-4DAF-A2CF-00CABDD9EE61}">
      <dgm:prSet/>
      <dgm:spPr/>
      <dgm:t>
        <a:bodyPr/>
        <a:lstStyle/>
        <a:p>
          <a:r>
            <a:rPr lang="en-US"/>
            <a:t>Introversion/Extraversion</a:t>
          </a:r>
        </a:p>
      </dgm:t>
    </dgm:pt>
    <dgm:pt modelId="{903F8214-1ACE-43C7-8A2B-34AAB69E30EC}" type="parTrans" cxnId="{64824D34-8D57-4D4E-B51F-8BCE4CEC59E7}">
      <dgm:prSet/>
      <dgm:spPr/>
      <dgm:t>
        <a:bodyPr/>
        <a:lstStyle/>
        <a:p>
          <a:endParaRPr lang="en-US"/>
        </a:p>
      </dgm:t>
    </dgm:pt>
    <dgm:pt modelId="{79363DE9-B700-4194-8754-64100F1BB2A4}" type="sibTrans" cxnId="{64824D34-8D57-4D4E-B51F-8BCE4CEC59E7}">
      <dgm:prSet/>
      <dgm:spPr/>
      <dgm:t>
        <a:bodyPr/>
        <a:lstStyle/>
        <a:p>
          <a:endParaRPr lang="en-US"/>
        </a:p>
      </dgm:t>
    </dgm:pt>
    <dgm:pt modelId="{E77FB5DF-72CB-4E02-9DB8-9663F0B92137}">
      <dgm:prSet/>
      <dgm:spPr/>
      <dgm:t>
        <a:bodyPr/>
        <a:lstStyle/>
        <a:p>
          <a:r>
            <a:rPr lang="en-US"/>
            <a:t>Neuroticism/Emotional Stability</a:t>
          </a:r>
        </a:p>
      </dgm:t>
    </dgm:pt>
    <dgm:pt modelId="{4AE2C7F2-0A1D-49E8-A14E-79D10ECE3E2B}" type="parTrans" cxnId="{BD4F0849-6B05-4291-8E52-44050865B1BE}">
      <dgm:prSet/>
      <dgm:spPr/>
      <dgm:t>
        <a:bodyPr/>
        <a:lstStyle/>
        <a:p>
          <a:endParaRPr lang="en-US"/>
        </a:p>
      </dgm:t>
    </dgm:pt>
    <dgm:pt modelId="{B26C20C9-2AE2-41D8-AE31-C227DDF943DC}" type="sibTrans" cxnId="{BD4F0849-6B05-4291-8E52-44050865B1BE}">
      <dgm:prSet/>
      <dgm:spPr/>
      <dgm:t>
        <a:bodyPr/>
        <a:lstStyle/>
        <a:p>
          <a:endParaRPr lang="en-US"/>
        </a:p>
      </dgm:t>
    </dgm:pt>
    <dgm:pt modelId="{C32A99D0-7D18-417E-86C4-42951EE24A78}">
      <dgm:prSet/>
      <dgm:spPr/>
      <dgm:t>
        <a:bodyPr/>
        <a:lstStyle/>
        <a:p>
          <a:r>
            <a:rPr lang="en-US"/>
            <a:t>Psychoticism</a:t>
          </a:r>
        </a:p>
      </dgm:t>
    </dgm:pt>
    <dgm:pt modelId="{29AC01C4-2782-4C0D-9334-0220511BBFC1}" type="parTrans" cxnId="{F92FCE28-E3BA-44F4-943C-73AB1AD5697F}">
      <dgm:prSet/>
      <dgm:spPr/>
      <dgm:t>
        <a:bodyPr/>
        <a:lstStyle/>
        <a:p>
          <a:endParaRPr lang="en-US"/>
        </a:p>
      </dgm:t>
    </dgm:pt>
    <dgm:pt modelId="{277FEA50-1A76-426B-B833-332FA556E520}" type="sibTrans" cxnId="{F92FCE28-E3BA-44F4-943C-73AB1AD5697F}">
      <dgm:prSet/>
      <dgm:spPr/>
      <dgm:t>
        <a:bodyPr/>
        <a:lstStyle/>
        <a:p>
          <a:endParaRPr lang="en-US"/>
        </a:p>
      </dgm:t>
    </dgm:pt>
    <dgm:pt modelId="{455D1ABF-1CA1-44D6-8B9E-83A13970ACDA}" type="pres">
      <dgm:prSet presAssocID="{E1622220-495C-4224-9CE7-230BCC691FDD}" presName="vert0" presStyleCnt="0">
        <dgm:presLayoutVars>
          <dgm:dir/>
          <dgm:animOne val="branch"/>
          <dgm:animLvl val="lvl"/>
        </dgm:presLayoutVars>
      </dgm:prSet>
      <dgm:spPr/>
    </dgm:pt>
    <dgm:pt modelId="{71B01903-9F56-4CDD-ACDC-580D2AD42B9C}" type="pres">
      <dgm:prSet presAssocID="{702B53FF-1F2B-4291-9D55-F092D56F9718}" presName="thickLine" presStyleLbl="alignNode1" presStyleIdx="0" presStyleCnt="4"/>
      <dgm:spPr/>
    </dgm:pt>
    <dgm:pt modelId="{ABEB2EB1-559F-4349-9C3D-79B886209FE7}" type="pres">
      <dgm:prSet presAssocID="{702B53FF-1F2B-4291-9D55-F092D56F9718}" presName="horz1" presStyleCnt="0"/>
      <dgm:spPr/>
    </dgm:pt>
    <dgm:pt modelId="{A723D552-A08F-4A7B-B18E-6AF6E6783DC3}" type="pres">
      <dgm:prSet presAssocID="{702B53FF-1F2B-4291-9D55-F092D56F9718}" presName="tx1" presStyleLbl="revTx" presStyleIdx="0" presStyleCnt="4"/>
      <dgm:spPr/>
    </dgm:pt>
    <dgm:pt modelId="{E423B4FE-F710-496C-83B8-B65C6275BCCC}" type="pres">
      <dgm:prSet presAssocID="{702B53FF-1F2B-4291-9D55-F092D56F9718}" presName="vert1" presStyleCnt="0"/>
      <dgm:spPr/>
    </dgm:pt>
    <dgm:pt modelId="{3E73C1DD-25F5-4D59-9702-FB0E7AE7BD33}" type="pres">
      <dgm:prSet presAssocID="{CB17C906-89FB-4DAF-A2CF-00CABDD9EE61}" presName="thickLine" presStyleLbl="alignNode1" presStyleIdx="1" presStyleCnt="4"/>
      <dgm:spPr/>
    </dgm:pt>
    <dgm:pt modelId="{A3E67C90-5EEF-40CB-8172-F98E077B92B2}" type="pres">
      <dgm:prSet presAssocID="{CB17C906-89FB-4DAF-A2CF-00CABDD9EE61}" presName="horz1" presStyleCnt="0"/>
      <dgm:spPr/>
    </dgm:pt>
    <dgm:pt modelId="{7171585F-7936-4133-91CD-7F75FD68A55F}" type="pres">
      <dgm:prSet presAssocID="{CB17C906-89FB-4DAF-A2CF-00CABDD9EE61}" presName="tx1" presStyleLbl="revTx" presStyleIdx="1" presStyleCnt="4"/>
      <dgm:spPr/>
    </dgm:pt>
    <dgm:pt modelId="{D98D8101-609B-4E83-9B3A-BA793D5A0BA9}" type="pres">
      <dgm:prSet presAssocID="{CB17C906-89FB-4DAF-A2CF-00CABDD9EE61}" presName="vert1" presStyleCnt="0"/>
      <dgm:spPr/>
    </dgm:pt>
    <dgm:pt modelId="{DC7E02ED-4B0C-48A8-852E-4F2B1EB1BC35}" type="pres">
      <dgm:prSet presAssocID="{E77FB5DF-72CB-4E02-9DB8-9663F0B92137}" presName="thickLine" presStyleLbl="alignNode1" presStyleIdx="2" presStyleCnt="4"/>
      <dgm:spPr/>
    </dgm:pt>
    <dgm:pt modelId="{2254E322-9788-4D78-BFF3-4A781602CD29}" type="pres">
      <dgm:prSet presAssocID="{E77FB5DF-72CB-4E02-9DB8-9663F0B92137}" presName="horz1" presStyleCnt="0"/>
      <dgm:spPr/>
    </dgm:pt>
    <dgm:pt modelId="{F9FA2631-D4CE-459C-BAEB-8AAFBCFD24D5}" type="pres">
      <dgm:prSet presAssocID="{E77FB5DF-72CB-4E02-9DB8-9663F0B92137}" presName="tx1" presStyleLbl="revTx" presStyleIdx="2" presStyleCnt="4"/>
      <dgm:spPr/>
    </dgm:pt>
    <dgm:pt modelId="{3E26CCA3-7D77-4DD3-AE86-34776C650917}" type="pres">
      <dgm:prSet presAssocID="{E77FB5DF-72CB-4E02-9DB8-9663F0B92137}" presName="vert1" presStyleCnt="0"/>
      <dgm:spPr/>
    </dgm:pt>
    <dgm:pt modelId="{20AD2156-97CA-4DA1-AAC4-78F7C664148C}" type="pres">
      <dgm:prSet presAssocID="{C32A99D0-7D18-417E-86C4-42951EE24A78}" presName="thickLine" presStyleLbl="alignNode1" presStyleIdx="3" presStyleCnt="4"/>
      <dgm:spPr/>
    </dgm:pt>
    <dgm:pt modelId="{C9F40715-78EC-4C50-A537-A268717CBBFC}" type="pres">
      <dgm:prSet presAssocID="{C32A99D0-7D18-417E-86C4-42951EE24A78}" presName="horz1" presStyleCnt="0"/>
      <dgm:spPr/>
    </dgm:pt>
    <dgm:pt modelId="{1B29B7FF-B55C-4B03-9874-99A2009F518C}" type="pres">
      <dgm:prSet presAssocID="{C32A99D0-7D18-417E-86C4-42951EE24A78}" presName="tx1" presStyleLbl="revTx" presStyleIdx="3" presStyleCnt="4"/>
      <dgm:spPr/>
    </dgm:pt>
    <dgm:pt modelId="{E5B9999A-F018-4E2C-B09E-32F0E3EA6020}" type="pres">
      <dgm:prSet presAssocID="{C32A99D0-7D18-417E-86C4-42951EE24A78}" presName="vert1" presStyleCnt="0"/>
      <dgm:spPr/>
    </dgm:pt>
  </dgm:ptLst>
  <dgm:cxnLst>
    <dgm:cxn modelId="{9731D127-508F-4768-B5C2-E09A36D70F5B}" srcId="{E1622220-495C-4224-9CE7-230BCC691FDD}" destId="{702B53FF-1F2B-4291-9D55-F092D56F9718}" srcOrd="0" destOrd="0" parTransId="{3CAE0F34-4A09-4D3E-9263-ECCC1B36EF12}" sibTransId="{77116094-7B0D-448A-ACAD-B6719BEBD2AF}"/>
    <dgm:cxn modelId="{F92FCE28-E3BA-44F4-943C-73AB1AD5697F}" srcId="{E1622220-495C-4224-9CE7-230BCC691FDD}" destId="{C32A99D0-7D18-417E-86C4-42951EE24A78}" srcOrd="3" destOrd="0" parTransId="{29AC01C4-2782-4C0D-9334-0220511BBFC1}" sibTransId="{277FEA50-1A76-426B-B833-332FA556E520}"/>
    <dgm:cxn modelId="{64824D34-8D57-4D4E-B51F-8BCE4CEC59E7}" srcId="{E1622220-495C-4224-9CE7-230BCC691FDD}" destId="{CB17C906-89FB-4DAF-A2CF-00CABDD9EE61}" srcOrd="1" destOrd="0" parTransId="{903F8214-1ACE-43C7-8A2B-34AAB69E30EC}" sibTransId="{79363DE9-B700-4194-8754-64100F1BB2A4}"/>
    <dgm:cxn modelId="{BD4F0849-6B05-4291-8E52-44050865B1BE}" srcId="{E1622220-495C-4224-9CE7-230BCC691FDD}" destId="{E77FB5DF-72CB-4E02-9DB8-9663F0B92137}" srcOrd="2" destOrd="0" parTransId="{4AE2C7F2-0A1D-49E8-A14E-79D10ECE3E2B}" sibTransId="{B26C20C9-2AE2-41D8-AE31-C227DDF943DC}"/>
    <dgm:cxn modelId="{F43A0D81-92C1-41A3-8DCA-4F084DCBD72F}" type="presOf" srcId="{E77FB5DF-72CB-4E02-9DB8-9663F0B92137}" destId="{F9FA2631-D4CE-459C-BAEB-8AAFBCFD24D5}" srcOrd="0" destOrd="0" presId="urn:microsoft.com/office/officeart/2008/layout/LinedList"/>
    <dgm:cxn modelId="{4F5F5F84-1E52-4D5F-9F71-5E0896783BFD}" type="presOf" srcId="{C32A99D0-7D18-417E-86C4-42951EE24A78}" destId="{1B29B7FF-B55C-4B03-9874-99A2009F518C}" srcOrd="0" destOrd="0" presId="urn:microsoft.com/office/officeart/2008/layout/LinedList"/>
    <dgm:cxn modelId="{D0B7B1BC-0FEB-43B2-AD6B-01624BB87A83}" type="presOf" srcId="{CB17C906-89FB-4DAF-A2CF-00CABDD9EE61}" destId="{7171585F-7936-4133-91CD-7F75FD68A55F}" srcOrd="0" destOrd="0" presId="urn:microsoft.com/office/officeart/2008/layout/LinedList"/>
    <dgm:cxn modelId="{5A9C51C0-885C-419E-8302-6E563B78EE97}" type="presOf" srcId="{702B53FF-1F2B-4291-9D55-F092D56F9718}" destId="{A723D552-A08F-4A7B-B18E-6AF6E6783DC3}" srcOrd="0" destOrd="0" presId="urn:microsoft.com/office/officeart/2008/layout/LinedList"/>
    <dgm:cxn modelId="{9EF2FED0-7E44-4119-A906-1E31F0911B4C}" type="presOf" srcId="{E1622220-495C-4224-9CE7-230BCC691FDD}" destId="{455D1ABF-1CA1-44D6-8B9E-83A13970ACDA}" srcOrd="0" destOrd="0" presId="urn:microsoft.com/office/officeart/2008/layout/LinedList"/>
    <dgm:cxn modelId="{1B971A8D-D577-43FC-B347-AB472BC30E50}" type="presParOf" srcId="{455D1ABF-1CA1-44D6-8B9E-83A13970ACDA}" destId="{71B01903-9F56-4CDD-ACDC-580D2AD42B9C}" srcOrd="0" destOrd="0" presId="urn:microsoft.com/office/officeart/2008/layout/LinedList"/>
    <dgm:cxn modelId="{C21D4133-8278-47E5-9B87-356234AFEE8E}" type="presParOf" srcId="{455D1ABF-1CA1-44D6-8B9E-83A13970ACDA}" destId="{ABEB2EB1-559F-4349-9C3D-79B886209FE7}" srcOrd="1" destOrd="0" presId="urn:microsoft.com/office/officeart/2008/layout/LinedList"/>
    <dgm:cxn modelId="{CDAEB54C-D2F8-4118-ABF1-91E374DD820C}" type="presParOf" srcId="{ABEB2EB1-559F-4349-9C3D-79B886209FE7}" destId="{A723D552-A08F-4A7B-B18E-6AF6E6783DC3}" srcOrd="0" destOrd="0" presId="urn:microsoft.com/office/officeart/2008/layout/LinedList"/>
    <dgm:cxn modelId="{ED6973A8-C71E-4C3B-909C-A9CB0EE288E3}" type="presParOf" srcId="{ABEB2EB1-559F-4349-9C3D-79B886209FE7}" destId="{E423B4FE-F710-496C-83B8-B65C6275BCCC}" srcOrd="1" destOrd="0" presId="urn:microsoft.com/office/officeart/2008/layout/LinedList"/>
    <dgm:cxn modelId="{04AB5B09-7908-4A21-B017-71C39246059A}" type="presParOf" srcId="{455D1ABF-1CA1-44D6-8B9E-83A13970ACDA}" destId="{3E73C1DD-25F5-4D59-9702-FB0E7AE7BD33}" srcOrd="2" destOrd="0" presId="urn:microsoft.com/office/officeart/2008/layout/LinedList"/>
    <dgm:cxn modelId="{0AE96D1F-20FE-49A1-9736-BCC64803CB96}" type="presParOf" srcId="{455D1ABF-1CA1-44D6-8B9E-83A13970ACDA}" destId="{A3E67C90-5EEF-40CB-8172-F98E077B92B2}" srcOrd="3" destOrd="0" presId="urn:microsoft.com/office/officeart/2008/layout/LinedList"/>
    <dgm:cxn modelId="{6997C3E7-9838-4169-A828-BD666B711034}" type="presParOf" srcId="{A3E67C90-5EEF-40CB-8172-F98E077B92B2}" destId="{7171585F-7936-4133-91CD-7F75FD68A55F}" srcOrd="0" destOrd="0" presId="urn:microsoft.com/office/officeart/2008/layout/LinedList"/>
    <dgm:cxn modelId="{DFE303DF-5DF0-4279-8510-12956BC86002}" type="presParOf" srcId="{A3E67C90-5EEF-40CB-8172-F98E077B92B2}" destId="{D98D8101-609B-4E83-9B3A-BA793D5A0BA9}" srcOrd="1" destOrd="0" presId="urn:microsoft.com/office/officeart/2008/layout/LinedList"/>
    <dgm:cxn modelId="{27ECAC73-E99F-449A-94EF-80120B7B72A7}" type="presParOf" srcId="{455D1ABF-1CA1-44D6-8B9E-83A13970ACDA}" destId="{DC7E02ED-4B0C-48A8-852E-4F2B1EB1BC35}" srcOrd="4" destOrd="0" presId="urn:microsoft.com/office/officeart/2008/layout/LinedList"/>
    <dgm:cxn modelId="{490ADDBD-3AF4-4515-8498-20CDFC08AAB3}" type="presParOf" srcId="{455D1ABF-1CA1-44D6-8B9E-83A13970ACDA}" destId="{2254E322-9788-4D78-BFF3-4A781602CD29}" srcOrd="5" destOrd="0" presId="urn:microsoft.com/office/officeart/2008/layout/LinedList"/>
    <dgm:cxn modelId="{002926CF-1602-4663-B6F8-062DA2BD126B}" type="presParOf" srcId="{2254E322-9788-4D78-BFF3-4A781602CD29}" destId="{F9FA2631-D4CE-459C-BAEB-8AAFBCFD24D5}" srcOrd="0" destOrd="0" presId="urn:microsoft.com/office/officeart/2008/layout/LinedList"/>
    <dgm:cxn modelId="{596F6399-49F7-4295-8F0A-DA274E4D5109}" type="presParOf" srcId="{2254E322-9788-4D78-BFF3-4A781602CD29}" destId="{3E26CCA3-7D77-4DD3-AE86-34776C650917}" srcOrd="1" destOrd="0" presId="urn:microsoft.com/office/officeart/2008/layout/LinedList"/>
    <dgm:cxn modelId="{8F85F5B3-462F-4A07-B469-9D9081BF9DCF}" type="presParOf" srcId="{455D1ABF-1CA1-44D6-8B9E-83A13970ACDA}" destId="{20AD2156-97CA-4DA1-AAC4-78F7C664148C}" srcOrd="6" destOrd="0" presId="urn:microsoft.com/office/officeart/2008/layout/LinedList"/>
    <dgm:cxn modelId="{DD7FF6B7-4DF7-45A0-85A4-E3DCB9BEB727}" type="presParOf" srcId="{455D1ABF-1CA1-44D6-8B9E-83A13970ACDA}" destId="{C9F40715-78EC-4C50-A537-A268717CBBFC}" srcOrd="7" destOrd="0" presId="urn:microsoft.com/office/officeart/2008/layout/LinedList"/>
    <dgm:cxn modelId="{534E8C0C-4336-4B84-9ED2-AF33479650F2}" type="presParOf" srcId="{C9F40715-78EC-4C50-A537-A268717CBBFC}" destId="{1B29B7FF-B55C-4B03-9874-99A2009F518C}" srcOrd="0" destOrd="0" presId="urn:microsoft.com/office/officeart/2008/layout/LinedList"/>
    <dgm:cxn modelId="{9BC0D514-F49D-4D3E-89A0-CD1A2F873A0E}" type="presParOf" srcId="{C9F40715-78EC-4C50-A537-A268717CBBFC}" destId="{E5B9999A-F018-4E2C-B09E-32F0E3EA6020}"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8AA493EE-58AB-4B18-B781-B00BF00800E4}" type="doc">
      <dgm:prSet loTypeId="urn:microsoft.com/office/officeart/2008/layout/LinedList" loCatId="list" qsTypeId="urn:microsoft.com/office/officeart/2005/8/quickstyle/simple1" qsCatId="simple" csTypeId="urn:microsoft.com/office/officeart/2005/8/colors/accent0_3" csCatId="mainScheme"/>
      <dgm:spPr/>
      <dgm:t>
        <a:bodyPr/>
        <a:lstStyle/>
        <a:p>
          <a:endParaRPr lang="en-US"/>
        </a:p>
      </dgm:t>
    </dgm:pt>
    <dgm:pt modelId="{DFF6ADAB-41CE-4F72-B857-E958EC86EEF6}">
      <dgm:prSet/>
      <dgm:spPr/>
      <dgm:t>
        <a:bodyPr/>
        <a:lstStyle/>
        <a:p>
          <a:r>
            <a:rPr lang="en-US"/>
            <a:t>These researchers were criticised, researched further and their work developed into a five factor model commonly used today.</a:t>
          </a:r>
        </a:p>
      </dgm:t>
    </dgm:pt>
    <dgm:pt modelId="{C3176D1D-AF9D-4B8A-8C6C-FF36C6A497A6}" type="parTrans" cxnId="{DC2F850C-1A19-4F9A-8C24-7A54549E5A29}">
      <dgm:prSet/>
      <dgm:spPr/>
      <dgm:t>
        <a:bodyPr/>
        <a:lstStyle/>
        <a:p>
          <a:endParaRPr lang="en-US"/>
        </a:p>
      </dgm:t>
    </dgm:pt>
    <dgm:pt modelId="{0F2718E9-033D-4EA2-B7FD-37C616F17D21}" type="sibTrans" cxnId="{DC2F850C-1A19-4F9A-8C24-7A54549E5A29}">
      <dgm:prSet/>
      <dgm:spPr/>
      <dgm:t>
        <a:bodyPr/>
        <a:lstStyle/>
        <a:p>
          <a:endParaRPr lang="en-US"/>
        </a:p>
      </dgm:t>
    </dgm:pt>
    <dgm:pt modelId="{FF8C0EE9-9DCE-4F01-8FCC-C57EEF083944}">
      <dgm:prSet/>
      <dgm:spPr/>
      <dgm:t>
        <a:bodyPr/>
        <a:lstStyle/>
        <a:p>
          <a:r>
            <a:rPr lang="en-US"/>
            <a:t>Openness</a:t>
          </a:r>
        </a:p>
      </dgm:t>
    </dgm:pt>
    <dgm:pt modelId="{8592F6F1-ED4C-4FBB-8611-283B24B685B8}" type="parTrans" cxnId="{290BC3B5-8FC7-4DB7-82C0-1C89132BA9A3}">
      <dgm:prSet/>
      <dgm:spPr/>
      <dgm:t>
        <a:bodyPr/>
        <a:lstStyle/>
        <a:p>
          <a:endParaRPr lang="en-US"/>
        </a:p>
      </dgm:t>
    </dgm:pt>
    <dgm:pt modelId="{0EC44D92-BC44-4B94-9522-2F29F2BB795B}" type="sibTrans" cxnId="{290BC3B5-8FC7-4DB7-82C0-1C89132BA9A3}">
      <dgm:prSet/>
      <dgm:spPr/>
      <dgm:t>
        <a:bodyPr/>
        <a:lstStyle/>
        <a:p>
          <a:endParaRPr lang="en-US"/>
        </a:p>
      </dgm:t>
    </dgm:pt>
    <dgm:pt modelId="{9D05B04D-087E-4079-8ABC-75AA15473F5B}">
      <dgm:prSet/>
      <dgm:spPr/>
      <dgm:t>
        <a:bodyPr/>
        <a:lstStyle/>
        <a:p>
          <a:r>
            <a:rPr lang="en-US"/>
            <a:t>Conscientiousness</a:t>
          </a:r>
        </a:p>
      </dgm:t>
    </dgm:pt>
    <dgm:pt modelId="{4A0E089E-7B80-4784-8B37-2670E60E4117}" type="parTrans" cxnId="{CA29ADBA-7C09-4D2F-814D-BE517CD6F75F}">
      <dgm:prSet/>
      <dgm:spPr/>
      <dgm:t>
        <a:bodyPr/>
        <a:lstStyle/>
        <a:p>
          <a:endParaRPr lang="en-US"/>
        </a:p>
      </dgm:t>
    </dgm:pt>
    <dgm:pt modelId="{6B32C6B3-B14C-442A-9526-3C26BBF3BAC9}" type="sibTrans" cxnId="{CA29ADBA-7C09-4D2F-814D-BE517CD6F75F}">
      <dgm:prSet/>
      <dgm:spPr/>
      <dgm:t>
        <a:bodyPr/>
        <a:lstStyle/>
        <a:p>
          <a:endParaRPr lang="en-US"/>
        </a:p>
      </dgm:t>
    </dgm:pt>
    <dgm:pt modelId="{AF56056E-62F9-4612-96E1-B63038EB7B31}">
      <dgm:prSet/>
      <dgm:spPr/>
      <dgm:t>
        <a:bodyPr/>
        <a:lstStyle/>
        <a:p>
          <a:r>
            <a:rPr lang="en-US"/>
            <a:t>Extraversion</a:t>
          </a:r>
        </a:p>
      </dgm:t>
    </dgm:pt>
    <dgm:pt modelId="{268952A4-A7B6-4DBD-ADE3-5E46D2CBA032}" type="parTrans" cxnId="{6F344384-E39A-458D-82C8-9A1AFFEF454C}">
      <dgm:prSet/>
      <dgm:spPr/>
      <dgm:t>
        <a:bodyPr/>
        <a:lstStyle/>
        <a:p>
          <a:endParaRPr lang="en-US"/>
        </a:p>
      </dgm:t>
    </dgm:pt>
    <dgm:pt modelId="{A12783DD-4DE6-4A32-9499-62E34EB6D38E}" type="sibTrans" cxnId="{6F344384-E39A-458D-82C8-9A1AFFEF454C}">
      <dgm:prSet/>
      <dgm:spPr/>
      <dgm:t>
        <a:bodyPr/>
        <a:lstStyle/>
        <a:p>
          <a:endParaRPr lang="en-US"/>
        </a:p>
      </dgm:t>
    </dgm:pt>
    <dgm:pt modelId="{E00B7AD0-9B60-4C5C-8AC2-6F2D14806F4B}">
      <dgm:prSet/>
      <dgm:spPr/>
      <dgm:t>
        <a:bodyPr/>
        <a:lstStyle/>
        <a:p>
          <a:r>
            <a:rPr lang="en-US"/>
            <a:t>Agreeableness</a:t>
          </a:r>
        </a:p>
      </dgm:t>
    </dgm:pt>
    <dgm:pt modelId="{904EC9D6-FBED-49E3-8ABD-D6893D8A0FF5}" type="parTrans" cxnId="{FA5704A4-67A1-4B11-B12A-7E8E6B845567}">
      <dgm:prSet/>
      <dgm:spPr/>
      <dgm:t>
        <a:bodyPr/>
        <a:lstStyle/>
        <a:p>
          <a:endParaRPr lang="en-US"/>
        </a:p>
      </dgm:t>
    </dgm:pt>
    <dgm:pt modelId="{9B79F6CC-C5A9-4E53-8A52-1CB9E9A7C313}" type="sibTrans" cxnId="{FA5704A4-67A1-4B11-B12A-7E8E6B845567}">
      <dgm:prSet/>
      <dgm:spPr/>
      <dgm:t>
        <a:bodyPr/>
        <a:lstStyle/>
        <a:p>
          <a:endParaRPr lang="en-US"/>
        </a:p>
      </dgm:t>
    </dgm:pt>
    <dgm:pt modelId="{FE400CE8-2B35-4678-8773-2F6475B568C7}">
      <dgm:prSet/>
      <dgm:spPr/>
      <dgm:t>
        <a:bodyPr/>
        <a:lstStyle/>
        <a:p>
          <a:r>
            <a:rPr lang="en-US"/>
            <a:t>Neuroticism</a:t>
          </a:r>
        </a:p>
      </dgm:t>
    </dgm:pt>
    <dgm:pt modelId="{668B31E4-98E5-49B8-81F9-6B394BA081BC}" type="parTrans" cxnId="{AA4A5063-2572-481D-A0C2-EEEC95BFB69C}">
      <dgm:prSet/>
      <dgm:spPr/>
      <dgm:t>
        <a:bodyPr/>
        <a:lstStyle/>
        <a:p>
          <a:endParaRPr lang="en-US"/>
        </a:p>
      </dgm:t>
    </dgm:pt>
    <dgm:pt modelId="{3DEB13F7-EA23-495F-BCD1-6D70F54C8F76}" type="sibTrans" cxnId="{AA4A5063-2572-481D-A0C2-EEEC95BFB69C}">
      <dgm:prSet/>
      <dgm:spPr/>
      <dgm:t>
        <a:bodyPr/>
        <a:lstStyle/>
        <a:p>
          <a:endParaRPr lang="en-US"/>
        </a:p>
      </dgm:t>
    </dgm:pt>
    <dgm:pt modelId="{D0592A5C-3C23-4B26-BFC7-95238E1BB480}" type="pres">
      <dgm:prSet presAssocID="{8AA493EE-58AB-4B18-B781-B00BF00800E4}" presName="vert0" presStyleCnt="0">
        <dgm:presLayoutVars>
          <dgm:dir/>
          <dgm:animOne val="branch"/>
          <dgm:animLvl val="lvl"/>
        </dgm:presLayoutVars>
      </dgm:prSet>
      <dgm:spPr/>
    </dgm:pt>
    <dgm:pt modelId="{B38A5DE8-E3DF-430E-8CEC-593614D9ED67}" type="pres">
      <dgm:prSet presAssocID="{DFF6ADAB-41CE-4F72-B857-E958EC86EEF6}" presName="thickLine" presStyleLbl="alignNode1" presStyleIdx="0" presStyleCnt="6"/>
      <dgm:spPr/>
    </dgm:pt>
    <dgm:pt modelId="{9744A788-3E22-457A-BA69-81CBF2BD1448}" type="pres">
      <dgm:prSet presAssocID="{DFF6ADAB-41CE-4F72-B857-E958EC86EEF6}" presName="horz1" presStyleCnt="0"/>
      <dgm:spPr/>
    </dgm:pt>
    <dgm:pt modelId="{95AC8A41-8FED-4C6E-AD4F-843B895DFF8B}" type="pres">
      <dgm:prSet presAssocID="{DFF6ADAB-41CE-4F72-B857-E958EC86EEF6}" presName="tx1" presStyleLbl="revTx" presStyleIdx="0" presStyleCnt="6"/>
      <dgm:spPr/>
    </dgm:pt>
    <dgm:pt modelId="{B06868FF-AF97-4279-8D33-CC09C4CFE1C4}" type="pres">
      <dgm:prSet presAssocID="{DFF6ADAB-41CE-4F72-B857-E958EC86EEF6}" presName="vert1" presStyleCnt="0"/>
      <dgm:spPr/>
    </dgm:pt>
    <dgm:pt modelId="{FC107C27-0657-4BE0-9B11-1ADAACACC385}" type="pres">
      <dgm:prSet presAssocID="{FF8C0EE9-9DCE-4F01-8FCC-C57EEF083944}" presName="thickLine" presStyleLbl="alignNode1" presStyleIdx="1" presStyleCnt="6"/>
      <dgm:spPr/>
    </dgm:pt>
    <dgm:pt modelId="{99623126-13F2-4F00-AD8D-F3E9379A588C}" type="pres">
      <dgm:prSet presAssocID="{FF8C0EE9-9DCE-4F01-8FCC-C57EEF083944}" presName="horz1" presStyleCnt="0"/>
      <dgm:spPr/>
    </dgm:pt>
    <dgm:pt modelId="{90943BFC-DDC0-4B59-8294-2A39FE70B261}" type="pres">
      <dgm:prSet presAssocID="{FF8C0EE9-9DCE-4F01-8FCC-C57EEF083944}" presName="tx1" presStyleLbl="revTx" presStyleIdx="1" presStyleCnt="6"/>
      <dgm:spPr/>
    </dgm:pt>
    <dgm:pt modelId="{FBE23F27-FFA0-45DD-B3FF-1F004C3800B3}" type="pres">
      <dgm:prSet presAssocID="{FF8C0EE9-9DCE-4F01-8FCC-C57EEF083944}" presName="vert1" presStyleCnt="0"/>
      <dgm:spPr/>
    </dgm:pt>
    <dgm:pt modelId="{B8D628F5-1A5F-4557-890B-60C56505F4AD}" type="pres">
      <dgm:prSet presAssocID="{9D05B04D-087E-4079-8ABC-75AA15473F5B}" presName="thickLine" presStyleLbl="alignNode1" presStyleIdx="2" presStyleCnt="6"/>
      <dgm:spPr/>
    </dgm:pt>
    <dgm:pt modelId="{BB70ADB5-EE03-4F4D-9917-748E480E01BE}" type="pres">
      <dgm:prSet presAssocID="{9D05B04D-087E-4079-8ABC-75AA15473F5B}" presName="horz1" presStyleCnt="0"/>
      <dgm:spPr/>
    </dgm:pt>
    <dgm:pt modelId="{205B6C90-7743-411C-B11C-3C5E287D3BFA}" type="pres">
      <dgm:prSet presAssocID="{9D05B04D-087E-4079-8ABC-75AA15473F5B}" presName="tx1" presStyleLbl="revTx" presStyleIdx="2" presStyleCnt="6"/>
      <dgm:spPr/>
    </dgm:pt>
    <dgm:pt modelId="{465A55B2-B90F-4CF1-9505-E35F758AB401}" type="pres">
      <dgm:prSet presAssocID="{9D05B04D-087E-4079-8ABC-75AA15473F5B}" presName="vert1" presStyleCnt="0"/>
      <dgm:spPr/>
    </dgm:pt>
    <dgm:pt modelId="{E0F10039-5029-43E4-9102-3B194BDE28F9}" type="pres">
      <dgm:prSet presAssocID="{AF56056E-62F9-4612-96E1-B63038EB7B31}" presName="thickLine" presStyleLbl="alignNode1" presStyleIdx="3" presStyleCnt="6"/>
      <dgm:spPr/>
    </dgm:pt>
    <dgm:pt modelId="{646DBF41-8340-4023-B2F6-6E50E369745A}" type="pres">
      <dgm:prSet presAssocID="{AF56056E-62F9-4612-96E1-B63038EB7B31}" presName="horz1" presStyleCnt="0"/>
      <dgm:spPr/>
    </dgm:pt>
    <dgm:pt modelId="{6B3E2C95-8F4D-44BD-812D-9FCAFB656BA4}" type="pres">
      <dgm:prSet presAssocID="{AF56056E-62F9-4612-96E1-B63038EB7B31}" presName="tx1" presStyleLbl="revTx" presStyleIdx="3" presStyleCnt="6"/>
      <dgm:spPr/>
    </dgm:pt>
    <dgm:pt modelId="{16351EBC-0D88-4D80-800D-AB20990BCE77}" type="pres">
      <dgm:prSet presAssocID="{AF56056E-62F9-4612-96E1-B63038EB7B31}" presName="vert1" presStyleCnt="0"/>
      <dgm:spPr/>
    </dgm:pt>
    <dgm:pt modelId="{E4709D56-9A4E-4F85-87DB-15898F92B74E}" type="pres">
      <dgm:prSet presAssocID="{E00B7AD0-9B60-4C5C-8AC2-6F2D14806F4B}" presName="thickLine" presStyleLbl="alignNode1" presStyleIdx="4" presStyleCnt="6"/>
      <dgm:spPr/>
    </dgm:pt>
    <dgm:pt modelId="{37F4B5B9-B2B2-4FF9-A0E6-0CCB6D0D37B2}" type="pres">
      <dgm:prSet presAssocID="{E00B7AD0-9B60-4C5C-8AC2-6F2D14806F4B}" presName="horz1" presStyleCnt="0"/>
      <dgm:spPr/>
    </dgm:pt>
    <dgm:pt modelId="{3C8CDD1F-E6C0-449F-BE95-0991356049CA}" type="pres">
      <dgm:prSet presAssocID="{E00B7AD0-9B60-4C5C-8AC2-6F2D14806F4B}" presName="tx1" presStyleLbl="revTx" presStyleIdx="4" presStyleCnt="6"/>
      <dgm:spPr/>
    </dgm:pt>
    <dgm:pt modelId="{FA05E77F-6910-4527-B9A3-CD29C2F2EF08}" type="pres">
      <dgm:prSet presAssocID="{E00B7AD0-9B60-4C5C-8AC2-6F2D14806F4B}" presName="vert1" presStyleCnt="0"/>
      <dgm:spPr/>
    </dgm:pt>
    <dgm:pt modelId="{C98B6D9A-31E4-472C-B7C0-FE0689CF23FC}" type="pres">
      <dgm:prSet presAssocID="{FE400CE8-2B35-4678-8773-2F6475B568C7}" presName="thickLine" presStyleLbl="alignNode1" presStyleIdx="5" presStyleCnt="6"/>
      <dgm:spPr/>
    </dgm:pt>
    <dgm:pt modelId="{D9431E91-EF3F-4B26-A54F-8F10F02B601F}" type="pres">
      <dgm:prSet presAssocID="{FE400CE8-2B35-4678-8773-2F6475B568C7}" presName="horz1" presStyleCnt="0"/>
      <dgm:spPr/>
    </dgm:pt>
    <dgm:pt modelId="{F322156A-E5B6-47ED-9CE9-0BE999963D14}" type="pres">
      <dgm:prSet presAssocID="{FE400CE8-2B35-4678-8773-2F6475B568C7}" presName="tx1" presStyleLbl="revTx" presStyleIdx="5" presStyleCnt="6"/>
      <dgm:spPr/>
    </dgm:pt>
    <dgm:pt modelId="{27B8E961-C92D-41AA-99BE-2471317B97DA}" type="pres">
      <dgm:prSet presAssocID="{FE400CE8-2B35-4678-8773-2F6475B568C7}" presName="vert1" presStyleCnt="0"/>
      <dgm:spPr/>
    </dgm:pt>
  </dgm:ptLst>
  <dgm:cxnLst>
    <dgm:cxn modelId="{DC2F850C-1A19-4F9A-8C24-7A54549E5A29}" srcId="{8AA493EE-58AB-4B18-B781-B00BF00800E4}" destId="{DFF6ADAB-41CE-4F72-B857-E958EC86EEF6}" srcOrd="0" destOrd="0" parTransId="{C3176D1D-AF9D-4B8A-8C6C-FF36C6A497A6}" sibTransId="{0F2718E9-033D-4EA2-B7FD-37C616F17D21}"/>
    <dgm:cxn modelId="{505BAB0E-3824-4D81-A462-5D9FCA5063CE}" type="presOf" srcId="{8AA493EE-58AB-4B18-B781-B00BF00800E4}" destId="{D0592A5C-3C23-4B26-BFC7-95238E1BB480}" srcOrd="0" destOrd="0" presId="urn:microsoft.com/office/officeart/2008/layout/LinedList"/>
    <dgm:cxn modelId="{F5DBD010-6538-437D-8230-FA4FE06D8517}" type="presOf" srcId="{FF8C0EE9-9DCE-4F01-8FCC-C57EEF083944}" destId="{90943BFC-DDC0-4B59-8294-2A39FE70B261}" srcOrd="0" destOrd="0" presId="urn:microsoft.com/office/officeart/2008/layout/LinedList"/>
    <dgm:cxn modelId="{E4184123-0F77-408E-8D6A-C7E71A5A14B5}" type="presOf" srcId="{9D05B04D-087E-4079-8ABC-75AA15473F5B}" destId="{205B6C90-7743-411C-B11C-3C5E287D3BFA}" srcOrd="0" destOrd="0" presId="urn:microsoft.com/office/officeart/2008/layout/LinedList"/>
    <dgm:cxn modelId="{404DDA35-81A5-44D0-AC39-4454462CE2B1}" type="presOf" srcId="{FE400CE8-2B35-4678-8773-2F6475B568C7}" destId="{F322156A-E5B6-47ED-9CE9-0BE999963D14}" srcOrd="0" destOrd="0" presId="urn:microsoft.com/office/officeart/2008/layout/LinedList"/>
    <dgm:cxn modelId="{DD257936-1C0E-43D2-968C-F2F9A98FF27A}" type="presOf" srcId="{AF56056E-62F9-4612-96E1-B63038EB7B31}" destId="{6B3E2C95-8F4D-44BD-812D-9FCAFB656BA4}" srcOrd="0" destOrd="0" presId="urn:microsoft.com/office/officeart/2008/layout/LinedList"/>
    <dgm:cxn modelId="{64121338-1D6F-40F9-AFD0-C88D205BB799}" type="presOf" srcId="{DFF6ADAB-41CE-4F72-B857-E958EC86EEF6}" destId="{95AC8A41-8FED-4C6E-AD4F-843B895DFF8B}" srcOrd="0" destOrd="0" presId="urn:microsoft.com/office/officeart/2008/layout/LinedList"/>
    <dgm:cxn modelId="{AA4A5063-2572-481D-A0C2-EEEC95BFB69C}" srcId="{8AA493EE-58AB-4B18-B781-B00BF00800E4}" destId="{FE400CE8-2B35-4678-8773-2F6475B568C7}" srcOrd="5" destOrd="0" parTransId="{668B31E4-98E5-49B8-81F9-6B394BA081BC}" sibTransId="{3DEB13F7-EA23-495F-BCD1-6D70F54C8F76}"/>
    <dgm:cxn modelId="{08A62864-FD7E-4E31-A45C-EA6F168D92AE}" type="presOf" srcId="{E00B7AD0-9B60-4C5C-8AC2-6F2D14806F4B}" destId="{3C8CDD1F-E6C0-449F-BE95-0991356049CA}" srcOrd="0" destOrd="0" presId="urn:microsoft.com/office/officeart/2008/layout/LinedList"/>
    <dgm:cxn modelId="{6F344384-E39A-458D-82C8-9A1AFFEF454C}" srcId="{8AA493EE-58AB-4B18-B781-B00BF00800E4}" destId="{AF56056E-62F9-4612-96E1-B63038EB7B31}" srcOrd="3" destOrd="0" parTransId="{268952A4-A7B6-4DBD-ADE3-5E46D2CBA032}" sibTransId="{A12783DD-4DE6-4A32-9499-62E34EB6D38E}"/>
    <dgm:cxn modelId="{FA5704A4-67A1-4B11-B12A-7E8E6B845567}" srcId="{8AA493EE-58AB-4B18-B781-B00BF00800E4}" destId="{E00B7AD0-9B60-4C5C-8AC2-6F2D14806F4B}" srcOrd="4" destOrd="0" parTransId="{904EC9D6-FBED-49E3-8ABD-D6893D8A0FF5}" sibTransId="{9B79F6CC-C5A9-4E53-8A52-1CB9E9A7C313}"/>
    <dgm:cxn modelId="{290BC3B5-8FC7-4DB7-82C0-1C89132BA9A3}" srcId="{8AA493EE-58AB-4B18-B781-B00BF00800E4}" destId="{FF8C0EE9-9DCE-4F01-8FCC-C57EEF083944}" srcOrd="1" destOrd="0" parTransId="{8592F6F1-ED4C-4FBB-8611-283B24B685B8}" sibTransId="{0EC44D92-BC44-4B94-9522-2F29F2BB795B}"/>
    <dgm:cxn modelId="{CA29ADBA-7C09-4D2F-814D-BE517CD6F75F}" srcId="{8AA493EE-58AB-4B18-B781-B00BF00800E4}" destId="{9D05B04D-087E-4079-8ABC-75AA15473F5B}" srcOrd="2" destOrd="0" parTransId="{4A0E089E-7B80-4784-8B37-2670E60E4117}" sibTransId="{6B32C6B3-B14C-442A-9526-3C26BBF3BAC9}"/>
    <dgm:cxn modelId="{A30FF50B-22B9-4456-B383-8F878059816D}" type="presParOf" srcId="{D0592A5C-3C23-4B26-BFC7-95238E1BB480}" destId="{B38A5DE8-E3DF-430E-8CEC-593614D9ED67}" srcOrd="0" destOrd="0" presId="urn:microsoft.com/office/officeart/2008/layout/LinedList"/>
    <dgm:cxn modelId="{200C0992-5454-4D5F-81C2-22D1A92A2884}" type="presParOf" srcId="{D0592A5C-3C23-4B26-BFC7-95238E1BB480}" destId="{9744A788-3E22-457A-BA69-81CBF2BD1448}" srcOrd="1" destOrd="0" presId="urn:microsoft.com/office/officeart/2008/layout/LinedList"/>
    <dgm:cxn modelId="{621DD3D2-35F0-44D1-8D52-EC3581D26B10}" type="presParOf" srcId="{9744A788-3E22-457A-BA69-81CBF2BD1448}" destId="{95AC8A41-8FED-4C6E-AD4F-843B895DFF8B}" srcOrd="0" destOrd="0" presId="urn:microsoft.com/office/officeart/2008/layout/LinedList"/>
    <dgm:cxn modelId="{1420F741-21A8-407E-8C2F-BEA97CDA3430}" type="presParOf" srcId="{9744A788-3E22-457A-BA69-81CBF2BD1448}" destId="{B06868FF-AF97-4279-8D33-CC09C4CFE1C4}" srcOrd="1" destOrd="0" presId="urn:microsoft.com/office/officeart/2008/layout/LinedList"/>
    <dgm:cxn modelId="{6F8410A2-D3C9-42DA-8208-0CFD72E1EFF7}" type="presParOf" srcId="{D0592A5C-3C23-4B26-BFC7-95238E1BB480}" destId="{FC107C27-0657-4BE0-9B11-1ADAACACC385}" srcOrd="2" destOrd="0" presId="urn:microsoft.com/office/officeart/2008/layout/LinedList"/>
    <dgm:cxn modelId="{2B9C9031-2C02-4CDC-8F6C-EF8E7B5C6685}" type="presParOf" srcId="{D0592A5C-3C23-4B26-BFC7-95238E1BB480}" destId="{99623126-13F2-4F00-AD8D-F3E9379A588C}" srcOrd="3" destOrd="0" presId="urn:microsoft.com/office/officeart/2008/layout/LinedList"/>
    <dgm:cxn modelId="{2B17EDD4-1625-4632-8AB0-0B260AE1CF31}" type="presParOf" srcId="{99623126-13F2-4F00-AD8D-F3E9379A588C}" destId="{90943BFC-DDC0-4B59-8294-2A39FE70B261}" srcOrd="0" destOrd="0" presId="urn:microsoft.com/office/officeart/2008/layout/LinedList"/>
    <dgm:cxn modelId="{C32D315F-6CC9-4FF4-9843-9ACD7A6FE010}" type="presParOf" srcId="{99623126-13F2-4F00-AD8D-F3E9379A588C}" destId="{FBE23F27-FFA0-45DD-B3FF-1F004C3800B3}" srcOrd="1" destOrd="0" presId="urn:microsoft.com/office/officeart/2008/layout/LinedList"/>
    <dgm:cxn modelId="{1BC5B6AB-6D72-4BA5-82C1-23BE409D65C3}" type="presParOf" srcId="{D0592A5C-3C23-4B26-BFC7-95238E1BB480}" destId="{B8D628F5-1A5F-4557-890B-60C56505F4AD}" srcOrd="4" destOrd="0" presId="urn:microsoft.com/office/officeart/2008/layout/LinedList"/>
    <dgm:cxn modelId="{4BEE3C12-F979-49B7-9DDE-D2108D472C63}" type="presParOf" srcId="{D0592A5C-3C23-4B26-BFC7-95238E1BB480}" destId="{BB70ADB5-EE03-4F4D-9917-748E480E01BE}" srcOrd="5" destOrd="0" presId="urn:microsoft.com/office/officeart/2008/layout/LinedList"/>
    <dgm:cxn modelId="{9CA8D285-D32B-4A78-A68C-4E0B495CCEB5}" type="presParOf" srcId="{BB70ADB5-EE03-4F4D-9917-748E480E01BE}" destId="{205B6C90-7743-411C-B11C-3C5E287D3BFA}" srcOrd="0" destOrd="0" presId="urn:microsoft.com/office/officeart/2008/layout/LinedList"/>
    <dgm:cxn modelId="{6BDF9BC2-C3FE-46FD-96FF-0E9B0DFA258F}" type="presParOf" srcId="{BB70ADB5-EE03-4F4D-9917-748E480E01BE}" destId="{465A55B2-B90F-4CF1-9505-E35F758AB401}" srcOrd="1" destOrd="0" presId="urn:microsoft.com/office/officeart/2008/layout/LinedList"/>
    <dgm:cxn modelId="{2C8DF477-34F4-44D0-B380-CF1EBFF164CB}" type="presParOf" srcId="{D0592A5C-3C23-4B26-BFC7-95238E1BB480}" destId="{E0F10039-5029-43E4-9102-3B194BDE28F9}" srcOrd="6" destOrd="0" presId="urn:microsoft.com/office/officeart/2008/layout/LinedList"/>
    <dgm:cxn modelId="{1880F3F6-1EA7-4F3A-96D4-D0597CE6E959}" type="presParOf" srcId="{D0592A5C-3C23-4B26-BFC7-95238E1BB480}" destId="{646DBF41-8340-4023-B2F6-6E50E369745A}" srcOrd="7" destOrd="0" presId="urn:microsoft.com/office/officeart/2008/layout/LinedList"/>
    <dgm:cxn modelId="{C532C031-6025-4A00-86B2-0A7E69A402C8}" type="presParOf" srcId="{646DBF41-8340-4023-B2F6-6E50E369745A}" destId="{6B3E2C95-8F4D-44BD-812D-9FCAFB656BA4}" srcOrd="0" destOrd="0" presId="urn:microsoft.com/office/officeart/2008/layout/LinedList"/>
    <dgm:cxn modelId="{73747470-9866-4928-B231-5CF18F0A2F27}" type="presParOf" srcId="{646DBF41-8340-4023-B2F6-6E50E369745A}" destId="{16351EBC-0D88-4D80-800D-AB20990BCE77}" srcOrd="1" destOrd="0" presId="urn:microsoft.com/office/officeart/2008/layout/LinedList"/>
    <dgm:cxn modelId="{3ECC1B0D-FE6E-47C8-B9EC-F04DBED71600}" type="presParOf" srcId="{D0592A5C-3C23-4B26-BFC7-95238E1BB480}" destId="{E4709D56-9A4E-4F85-87DB-15898F92B74E}" srcOrd="8" destOrd="0" presId="urn:microsoft.com/office/officeart/2008/layout/LinedList"/>
    <dgm:cxn modelId="{20694619-147B-4072-AC19-A46E692819C1}" type="presParOf" srcId="{D0592A5C-3C23-4B26-BFC7-95238E1BB480}" destId="{37F4B5B9-B2B2-4FF9-A0E6-0CCB6D0D37B2}" srcOrd="9" destOrd="0" presId="urn:microsoft.com/office/officeart/2008/layout/LinedList"/>
    <dgm:cxn modelId="{1EB389D1-9D90-4310-B9AF-A285373203BB}" type="presParOf" srcId="{37F4B5B9-B2B2-4FF9-A0E6-0CCB6D0D37B2}" destId="{3C8CDD1F-E6C0-449F-BE95-0991356049CA}" srcOrd="0" destOrd="0" presId="urn:microsoft.com/office/officeart/2008/layout/LinedList"/>
    <dgm:cxn modelId="{B3472CED-C305-4492-8E3A-7EF84E422204}" type="presParOf" srcId="{37F4B5B9-B2B2-4FF9-A0E6-0CCB6D0D37B2}" destId="{FA05E77F-6910-4527-B9A3-CD29C2F2EF08}" srcOrd="1" destOrd="0" presId="urn:microsoft.com/office/officeart/2008/layout/LinedList"/>
    <dgm:cxn modelId="{EBBD73BF-6A65-4E37-A630-D2710167BA7E}" type="presParOf" srcId="{D0592A5C-3C23-4B26-BFC7-95238E1BB480}" destId="{C98B6D9A-31E4-472C-B7C0-FE0689CF23FC}" srcOrd="10" destOrd="0" presId="urn:microsoft.com/office/officeart/2008/layout/LinedList"/>
    <dgm:cxn modelId="{74D5143E-A436-42BF-B23B-CE4614E00CDA}" type="presParOf" srcId="{D0592A5C-3C23-4B26-BFC7-95238E1BB480}" destId="{D9431E91-EF3F-4B26-A54F-8F10F02B601F}" srcOrd="11" destOrd="0" presId="urn:microsoft.com/office/officeart/2008/layout/LinedList"/>
    <dgm:cxn modelId="{C39D20EC-0050-4757-99DF-AA663F69D5C6}" type="presParOf" srcId="{D9431E91-EF3F-4B26-A54F-8F10F02B601F}" destId="{F322156A-E5B6-47ED-9CE9-0BE999963D14}" srcOrd="0" destOrd="0" presId="urn:microsoft.com/office/officeart/2008/layout/LinedList"/>
    <dgm:cxn modelId="{6BF4CEB7-C975-4E28-897A-5B66DD43242F}" type="presParOf" srcId="{D9431E91-EF3F-4B26-A54F-8F10F02B601F}" destId="{27B8E961-C92D-41AA-99BE-2471317B97D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F7E426E3-3C4F-4B27-9C06-405AD99847D6}"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BF33F6A-1E82-45D6-80C2-039A17B78344}">
      <dgm:prSet/>
      <dgm:spPr/>
      <dgm:t>
        <a:bodyPr/>
        <a:lstStyle/>
        <a:p>
          <a:r>
            <a:rPr lang="en-US"/>
            <a:t>What is morality?</a:t>
          </a:r>
        </a:p>
      </dgm:t>
    </dgm:pt>
    <dgm:pt modelId="{5254EE6B-0742-49FD-A610-9C4D364204B8}" type="parTrans" cxnId="{DC5A824D-1B85-4ED2-ACCC-E8CDF5A60729}">
      <dgm:prSet/>
      <dgm:spPr/>
      <dgm:t>
        <a:bodyPr/>
        <a:lstStyle/>
        <a:p>
          <a:endParaRPr lang="en-US"/>
        </a:p>
      </dgm:t>
    </dgm:pt>
    <dgm:pt modelId="{CEFBEFC5-F30C-44C4-8046-FCA322C104EB}" type="sibTrans" cxnId="{DC5A824D-1B85-4ED2-ACCC-E8CDF5A60729}">
      <dgm:prSet/>
      <dgm:spPr/>
      <dgm:t>
        <a:bodyPr/>
        <a:lstStyle/>
        <a:p>
          <a:endParaRPr lang="en-US"/>
        </a:p>
      </dgm:t>
    </dgm:pt>
    <dgm:pt modelId="{821C78EB-CCEA-4003-A3B7-54620C2AEE1A}">
      <dgm:prSet/>
      <dgm:spPr/>
      <dgm:t>
        <a:bodyPr/>
        <a:lstStyle/>
        <a:p>
          <a:r>
            <a:rPr lang="en-US"/>
            <a:t>What are our personal morals?</a:t>
          </a:r>
        </a:p>
      </dgm:t>
    </dgm:pt>
    <dgm:pt modelId="{BECA3AEC-4EFD-4A31-BF55-C5692CB258A7}" type="parTrans" cxnId="{B55861E8-46C2-43D5-A6E7-A4679043EE7D}">
      <dgm:prSet/>
      <dgm:spPr/>
      <dgm:t>
        <a:bodyPr/>
        <a:lstStyle/>
        <a:p>
          <a:endParaRPr lang="en-US"/>
        </a:p>
      </dgm:t>
    </dgm:pt>
    <dgm:pt modelId="{E035874F-283A-431E-8A12-081E918DB28D}" type="sibTrans" cxnId="{B55861E8-46C2-43D5-A6E7-A4679043EE7D}">
      <dgm:prSet/>
      <dgm:spPr/>
      <dgm:t>
        <a:bodyPr/>
        <a:lstStyle/>
        <a:p>
          <a:endParaRPr lang="en-US"/>
        </a:p>
      </dgm:t>
    </dgm:pt>
    <dgm:pt modelId="{0C742EAE-D3FF-4CD7-88C0-EEC0AD997A0F}">
      <dgm:prSet/>
      <dgm:spPr/>
      <dgm:t>
        <a:bodyPr/>
        <a:lstStyle/>
        <a:p>
          <a:r>
            <a:rPr lang="en-US"/>
            <a:t>How does this reflect in health and social care?</a:t>
          </a:r>
        </a:p>
      </dgm:t>
    </dgm:pt>
    <dgm:pt modelId="{B84A96D7-FE55-4A39-8C13-0C6EC55AE6C6}" type="parTrans" cxnId="{0CCCAFA5-3060-4349-B000-CDB18D9AAC49}">
      <dgm:prSet/>
      <dgm:spPr/>
      <dgm:t>
        <a:bodyPr/>
        <a:lstStyle/>
        <a:p>
          <a:endParaRPr lang="en-US"/>
        </a:p>
      </dgm:t>
    </dgm:pt>
    <dgm:pt modelId="{FBA31F9C-365E-45AC-A1FC-4D6CD38AB0C4}" type="sibTrans" cxnId="{0CCCAFA5-3060-4349-B000-CDB18D9AAC49}">
      <dgm:prSet/>
      <dgm:spPr/>
      <dgm:t>
        <a:bodyPr/>
        <a:lstStyle/>
        <a:p>
          <a:endParaRPr lang="en-US"/>
        </a:p>
      </dgm:t>
    </dgm:pt>
    <dgm:pt modelId="{881D2644-AAD9-47A0-A71A-74369C68993C}" type="pres">
      <dgm:prSet presAssocID="{F7E426E3-3C4F-4B27-9C06-405AD99847D6}" presName="root" presStyleCnt="0">
        <dgm:presLayoutVars>
          <dgm:dir/>
          <dgm:resizeHandles val="exact"/>
        </dgm:presLayoutVars>
      </dgm:prSet>
      <dgm:spPr/>
    </dgm:pt>
    <dgm:pt modelId="{8679A88D-AA5E-4ECC-AB02-665414DB0872}" type="pres">
      <dgm:prSet presAssocID="{1BF33F6A-1E82-45D6-80C2-039A17B78344}" presName="compNode" presStyleCnt="0"/>
      <dgm:spPr/>
    </dgm:pt>
    <dgm:pt modelId="{13F74F88-C97C-43F8-A7BC-D532B699A4A5}" type="pres">
      <dgm:prSet presAssocID="{1BF33F6A-1E82-45D6-80C2-039A17B78344}" presName="bgRect" presStyleLbl="bgShp" presStyleIdx="0" presStyleCnt="3"/>
      <dgm:spPr/>
    </dgm:pt>
    <dgm:pt modelId="{B693940A-FE59-4ED0-BC2F-D90D9F544A4D}" type="pres">
      <dgm:prSet presAssocID="{1BF33F6A-1E82-45D6-80C2-039A17B78344}"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ustomer Review"/>
        </a:ext>
      </dgm:extLst>
    </dgm:pt>
    <dgm:pt modelId="{74BC47FF-D6A3-4E95-87D2-B86AF8BAB58E}" type="pres">
      <dgm:prSet presAssocID="{1BF33F6A-1E82-45D6-80C2-039A17B78344}" presName="spaceRect" presStyleCnt="0"/>
      <dgm:spPr/>
    </dgm:pt>
    <dgm:pt modelId="{D9AC5071-C436-4C10-8266-CFECB9CF64CE}" type="pres">
      <dgm:prSet presAssocID="{1BF33F6A-1E82-45D6-80C2-039A17B78344}" presName="parTx" presStyleLbl="revTx" presStyleIdx="0" presStyleCnt="3">
        <dgm:presLayoutVars>
          <dgm:chMax val="0"/>
          <dgm:chPref val="0"/>
        </dgm:presLayoutVars>
      </dgm:prSet>
      <dgm:spPr/>
    </dgm:pt>
    <dgm:pt modelId="{6AFAE647-42B8-4321-A36E-AFE94E9BF49A}" type="pres">
      <dgm:prSet presAssocID="{CEFBEFC5-F30C-44C4-8046-FCA322C104EB}" presName="sibTrans" presStyleCnt="0"/>
      <dgm:spPr/>
    </dgm:pt>
    <dgm:pt modelId="{63A24296-30CE-4893-80C8-907A065D9862}" type="pres">
      <dgm:prSet presAssocID="{821C78EB-CCEA-4003-A3B7-54620C2AEE1A}" presName="compNode" presStyleCnt="0"/>
      <dgm:spPr/>
    </dgm:pt>
    <dgm:pt modelId="{4E6C92A3-F1A4-4DBD-BC84-0020294DB21B}" type="pres">
      <dgm:prSet presAssocID="{821C78EB-CCEA-4003-A3B7-54620C2AEE1A}" presName="bgRect" presStyleLbl="bgShp" presStyleIdx="1" presStyleCnt="3"/>
      <dgm:spPr/>
    </dgm:pt>
    <dgm:pt modelId="{D02AB985-D88B-4C19-8F15-70CF101B897E}" type="pres">
      <dgm:prSet presAssocID="{821C78EB-CCEA-4003-A3B7-54620C2AEE1A}"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Open Hand with Plant"/>
        </a:ext>
      </dgm:extLst>
    </dgm:pt>
    <dgm:pt modelId="{94DC0361-E026-4870-AADB-59B4E9F7195B}" type="pres">
      <dgm:prSet presAssocID="{821C78EB-CCEA-4003-A3B7-54620C2AEE1A}" presName="spaceRect" presStyleCnt="0"/>
      <dgm:spPr/>
    </dgm:pt>
    <dgm:pt modelId="{E6520792-994B-4B78-96D2-488168FCDB5E}" type="pres">
      <dgm:prSet presAssocID="{821C78EB-CCEA-4003-A3B7-54620C2AEE1A}" presName="parTx" presStyleLbl="revTx" presStyleIdx="1" presStyleCnt="3">
        <dgm:presLayoutVars>
          <dgm:chMax val="0"/>
          <dgm:chPref val="0"/>
        </dgm:presLayoutVars>
      </dgm:prSet>
      <dgm:spPr/>
    </dgm:pt>
    <dgm:pt modelId="{9A68E3CA-ABE8-400C-A895-016C6DE90450}" type="pres">
      <dgm:prSet presAssocID="{E035874F-283A-431E-8A12-081E918DB28D}" presName="sibTrans" presStyleCnt="0"/>
      <dgm:spPr/>
    </dgm:pt>
    <dgm:pt modelId="{A3583901-B9F4-4507-8EB4-DA745482D04E}" type="pres">
      <dgm:prSet presAssocID="{0C742EAE-D3FF-4CD7-88C0-EEC0AD997A0F}" presName="compNode" presStyleCnt="0"/>
      <dgm:spPr/>
    </dgm:pt>
    <dgm:pt modelId="{7FDCCDF7-DDC6-4444-9431-07BF666E2D75}" type="pres">
      <dgm:prSet presAssocID="{0C742EAE-D3FF-4CD7-88C0-EEC0AD997A0F}" presName="bgRect" presStyleLbl="bgShp" presStyleIdx="2" presStyleCnt="3"/>
      <dgm:spPr/>
    </dgm:pt>
    <dgm:pt modelId="{1D912621-DC14-491D-9B11-8D41B6702B12}" type="pres">
      <dgm:prSet presAssocID="{0C742EAE-D3FF-4CD7-88C0-EEC0AD997A0F}"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erson with Idea"/>
        </a:ext>
      </dgm:extLst>
    </dgm:pt>
    <dgm:pt modelId="{013A516E-DF3D-4554-BE27-988EE07FFFE3}" type="pres">
      <dgm:prSet presAssocID="{0C742EAE-D3FF-4CD7-88C0-EEC0AD997A0F}" presName="spaceRect" presStyleCnt="0"/>
      <dgm:spPr/>
    </dgm:pt>
    <dgm:pt modelId="{A1C26DE7-921A-401D-82B6-A1AA4D146EEB}" type="pres">
      <dgm:prSet presAssocID="{0C742EAE-D3FF-4CD7-88C0-EEC0AD997A0F}" presName="parTx" presStyleLbl="revTx" presStyleIdx="2" presStyleCnt="3">
        <dgm:presLayoutVars>
          <dgm:chMax val="0"/>
          <dgm:chPref val="0"/>
        </dgm:presLayoutVars>
      </dgm:prSet>
      <dgm:spPr/>
    </dgm:pt>
  </dgm:ptLst>
  <dgm:cxnLst>
    <dgm:cxn modelId="{3E48C311-B6F5-42AB-9417-817FA05FF675}" type="presOf" srcId="{821C78EB-CCEA-4003-A3B7-54620C2AEE1A}" destId="{E6520792-994B-4B78-96D2-488168FCDB5E}" srcOrd="0" destOrd="0" presId="urn:microsoft.com/office/officeart/2018/2/layout/IconVerticalSolidList"/>
    <dgm:cxn modelId="{E6176A66-0D24-4EE4-97CF-18C1FC7B5F71}" type="presOf" srcId="{0C742EAE-D3FF-4CD7-88C0-EEC0AD997A0F}" destId="{A1C26DE7-921A-401D-82B6-A1AA4D146EEB}" srcOrd="0" destOrd="0" presId="urn:microsoft.com/office/officeart/2018/2/layout/IconVerticalSolidList"/>
    <dgm:cxn modelId="{DC5A824D-1B85-4ED2-ACCC-E8CDF5A60729}" srcId="{F7E426E3-3C4F-4B27-9C06-405AD99847D6}" destId="{1BF33F6A-1E82-45D6-80C2-039A17B78344}" srcOrd="0" destOrd="0" parTransId="{5254EE6B-0742-49FD-A610-9C4D364204B8}" sibTransId="{CEFBEFC5-F30C-44C4-8046-FCA322C104EB}"/>
    <dgm:cxn modelId="{C04CF39E-C814-4B9B-8255-1A7D965EAB3E}" type="presOf" srcId="{F7E426E3-3C4F-4B27-9C06-405AD99847D6}" destId="{881D2644-AAD9-47A0-A71A-74369C68993C}" srcOrd="0" destOrd="0" presId="urn:microsoft.com/office/officeart/2018/2/layout/IconVerticalSolidList"/>
    <dgm:cxn modelId="{0CCCAFA5-3060-4349-B000-CDB18D9AAC49}" srcId="{F7E426E3-3C4F-4B27-9C06-405AD99847D6}" destId="{0C742EAE-D3FF-4CD7-88C0-EEC0AD997A0F}" srcOrd="2" destOrd="0" parTransId="{B84A96D7-FE55-4A39-8C13-0C6EC55AE6C6}" sibTransId="{FBA31F9C-365E-45AC-A1FC-4D6CD38AB0C4}"/>
    <dgm:cxn modelId="{B55861E8-46C2-43D5-A6E7-A4679043EE7D}" srcId="{F7E426E3-3C4F-4B27-9C06-405AD99847D6}" destId="{821C78EB-CCEA-4003-A3B7-54620C2AEE1A}" srcOrd="1" destOrd="0" parTransId="{BECA3AEC-4EFD-4A31-BF55-C5692CB258A7}" sibTransId="{E035874F-283A-431E-8A12-081E918DB28D}"/>
    <dgm:cxn modelId="{867C9BF5-EDFC-4BE1-A946-720ADAB21F27}" type="presOf" srcId="{1BF33F6A-1E82-45D6-80C2-039A17B78344}" destId="{D9AC5071-C436-4C10-8266-CFECB9CF64CE}" srcOrd="0" destOrd="0" presId="urn:microsoft.com/office/officeart/2018/2/layout/IconVerticalSolidList"/>
    <dgm:cxn modelId="{7D40467F-F7A2-454C-8DF4-00BA38D6A655}" type="presParOf" srcId="{881D2644-AAD9-47A0-A71A-74369C68993C}" destId="{8679A88D-AA5E-4ECC-AB02-665414DB0872}" srcOrd="0" destOrd="0" presId="urn:microsoft.com/office/officeart/2018/2/layout/IconVerticalSolidList"/>
    <dgm:cxn modelId="{2934E8A1-8EF8-47C3-9526-2D3F04CC7DCF}" type="presParOf" srcId="{8679A88D-AA5E-4ECC-AB02-665414DB0872}" destId="{13F74F88-C97C-43F8-A7BC-D532B699A4A5}" srcOrd="0" destOrd="0" presId="urn:microsoft.com/office/officeart/2018/2/layout/IconVerticalSolidList"/>
    <dgm:cxn modelId="{65227DE4-E8D8-41FB-9235-A8203BB5D852}" type="presParOf" srcId="{8679A88D-AA5E-4ECC-AB02-665414DB0872}" destId="{B693940A-FE59-4ED0-BC2F-D90D9F544A4D}" srcOrd="1" destOrd="0" presId="urn:microsoft.com/office/officeart/2018/2/layout/IconVerticalSolidList"/>
    <dgm:cxn modelId="{51C2754F-EF25-41BE-9804-8D0DFAEE28E6}" type="presParOf" srcId="{8679A88D-AA5E-4ECC-AB02-665414DB0872}" destId="{74BC47FF-D6A3-4E95-87D2-B86AF8BAB58E}" srcOrd="2" destOrd="0" presId="urn:microsoft.com/office/officeart/2018/2/layout/IconVerticalSolidList"/>
    <dgm:cxn modelId="{38B17A70-EC69-4B82-9493-99679449CB70}" type="presParOf" srcId="{8679A88D-AA5E-4ECC-AB02-665414DB0872}" destId="{D9AC5071-C436-4C10-8266-CFECB9CF64CE}" srcOrd="3" destOrd="0" presId="urn:microsoft.com/office/officeart/2018/2/layout/IconVerticalSolidList"/>
    <dgm:cxn modelId="{8E6A30A5-D598-4DF4-BCAC-CDA18795B944}" type="presParOf" srcId="{881D2644-AAD9-47A0-A71A-74369C68993C}" destId="{6AFAE647-42B8-4321-A36E-AFE94E9BF49A}" srcOrd="1" destOrd="0" presId="urn:microsoft.com/office/officeart/2018/2/layout/IconVerticalSolidList"/>
    <dgm:cxn modelId="{1DDAC102-0703-4912-A385-D1DF981BE3B3}" type="presParOf" srcId="{881D2644-AAD9-47A0-A71A-74369C68993C}" destId="{63A24296-30CE-4893-80C8-907A065D9862}" srcOrd="2" destOrd="0" presId="urn:microsoft.com/office/officeart/2018/2/layout/IconVerticalSolidList"/>
    <dgm:cxn modelId="{501BF90C-6778-4C1E-B1FD-E85A0091954F}" type="presParOf" srcId="{63A24296-30CE-4893-80C8-907A065D9862}" destId="{4E6C92A3-F1A4-4DBD-BC84-0020294DB21B}" srcOrd="0" destOrd="0" presId="urn:microsoft.com/office/officeart/2018/2/layout/IconVerticalSolidList"/>
    <dgm:cxn modelId="{16E4C1BB-929F-4432-94AA-40412E8F77AC}" type="presParOf" srcId="{63A24296-30CE-4893-80C8-907A065D9862}" destId="{D02AB985-D88B-4C19-8F15-70CF101B897E}" srcOrd="1" destOrd="0" presId="urn:microsoft.com/office/officeart/2018/2/layout/IconVerticalSolidList"/>
    <dgm:cxn modelId="{11F8EE2F-587D-4D6F-9414-724AA75D1E0C}" type="presParOf" srcId="{63A24296-30CE-4893-80C8-907A065D9862}" destId="{94DC0361-E026-4870-AADB-59B4E9F7195B}" srcOrd="2" destOrd="0" presId="urn:microsoft.com/office/officeart/2018/2/layout/IconVerticalSolidList"/>
    <dgm:cxn modelId="{5DB819CB-379E-4AA8-B80B-62A9F8395954}" type="presParOf" srcId="{63A24296-30CE-4893-80C8-907A065D9862}" destId="{E6520792-994B-4B78-96D2-488168FCDB5E}" srcOrd="3" destOrd="0" presId="urn:microsoft.com/office/officeart/2018/2/layout/IconVerticalSolidList"/>
    <dgm:cxn modelId="{B88CD759-635F-4748-B098-D0B0407C5DE5}" type="presParOf" srcId="{881D2644-AAD9-47A0-A71A-74369C68993C}" destId="{9A68E3CA-ABE8-400C-A895-016C6DE90450}" srcOrd="3" destOrd="0" presId="urn:microsoft.com/office/officeart/2018/2/layout/IconVerticalSolidList"/>
    <dgm:cxn modelId="{199C3EA1-7B69-41A7-B3BA-EA0A631F0A67}" type="presParOf" srcId="{881D2644-AAD9-47A0-A71A-74369C68993C}" destId="{A3583901-B9F4-4507-8EB4-DA745482D04E}" srcOrd="4" destOrd="0" presId="urn:microsoft.com/office/officeart/2018/2/layout/IconVerticalSolidList"/>
    <dgm:cxn modelId="{1B8B9427-1843-403E-BD6E-78D32E1358D6}" type="presParOf" srcId="{A3583901-B9F4-4507-8EB4-DA745482D04E}" destId="{7FDCCDF7-DDC6-4444-9431-07BF666E2D75}" srcOrd="0" destOrd="0" presId="urn:microsoft.com/office/officeart/2018/2/layout/IconVerticalSolidList"/>
    <dgm:cxn modelId="{56553C44-5F5E-45B1-B28D-038FAECF0604}" type="presParOf" srcId="{A3583901-B9F4-4507-8EB4-DA745482D04E}" destId="{1D912621-DC14-491D-9B11-8D41B6702B12}" srcOrd="1" destOrd="0" presId="urn:microsoft.com/office/officeart/2018/2/layout/IconVerticalSolidList"/>
    <dgm:cxn modelId="{6BEC9777-EDB3-464F-9D78-E19E6C699427}" type="presParOf" srcId="{A3583901-B9F4-4507-8EB4-DA745482D04E}" destId="{013A516E-DF3D-4554-BE27-988EE07FFFE3}" srcOrd="2" destOrd="0" presId="urn:microsoft.com/office/officeart/2018/2/layout/IconVerticalSolidList"/>
    <dgm:cxn modelId="{1D3C2FA3-BFD0-49D4-BE0D-EA04DAA93B7D}" type="presParOf" srcId="{A3583901-B9F4-4507-8EB4-DA745482D04E}" destId="{A1C26DE7-921A-401D-82B6-A1AA4D146EE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9783B653-8290-4A62-96D1-2D630F283DCB}" type="doc">
      <dgm:prSet loTypeId="urn:microsoft.com/office/officeart/2008/layout/LinedList" loCatId="list" qsTypeId="urn:microsoft.com/office/officeart/2005/8/quickstyle/simple1" qsCatId="simple" csTypeId="urn:microsoft.com/office/officeart/2005/8/colors/accent0_3" csCatId="mainScheme"/>
      <dgm:spPr/>
      <dgm:t>
        <a:bodyPr/>
        <a:lstStyle/>
        <a:p>
          <a:endParaRPr lang="en-US"/>
        </a:p>
      </dgm:t>
    </dgm:pt>
    <dgm:pt modelId="{A62C55E6-784A-4757-85DD-242EE58476F1}">
      <dgm:prSet/>
      <dgm:spPr/>
      <dgm:t>
        <a:bodyPr/>
        <a:lstStyle/>
        <a:p>
          <a:r>
            <a:rPr lang="en-US"/>
            <a:t>Kohlberg (1958) theorised that there are six distinct stages which individuals progress through to develop their moral reasoning.</a:t>
          </a:r>
        </a:p>
      </dgm:t>
    </dgm:pt>
    <dgm:pt modelId="{86B9ADC9-6616-490D-8B9E-5CAF37272F36}" type="parTrans" cxnId="{A10E76FC-1158-4309-8AC3-654F06098917}">
      <dgm:prSet/>
      <dgm:spPr/>
      <dgm:t>
        <a:bodyPr/>
        <a:lstStyle/>
        <a:p>
          <a:endParaRPr lang="en-US"/>
        </a:p>
      </dgm:t>
    </dgm:pt>
    <dgm:pt modelId="{D30EA9F5-1CF4-4BDD-80D2-AA31E4B772A6}" type="sibTrans" cxnId="{A10E76FC-1158-4309-8AC3-654F06098917}">
      <dgm:prSet/>
      <dgm:spPr/>
      <dgm:t>
        <a:bodyPr/>
        <a:lstStyle/>
        <a:p>
          <a:endParaRPr lang="en-US"/>
        </a:p>
      </dgm:t>
    </dgm:pt>
    <dgm:pt modelId="{7917BEE4-DA68-4CA8-8C1D-048F02D970B8}">
      <dgm:prSet/>
      <dgm:spPr/>
      <dgm:t>
        <a:bodyPr/>
        <a:lstStyle/>
        <a:p>
          <a:r>
            <a:rPr lang="en-US"/>
            <a:t>Kohlberg agreed with Piaget, but wanted to go beyond the initial theory.</a:t>
          </a:r>
        </a:p>
      </dgm:t>
    </dgm:pt>
    <dgm:pt modelId="{D7F1D234-38A6-43AB-B76B-815CEB4358DB}" type="parTrans" cxnId="{FCF3D04F-3EC7-4A01-88F2-F5DACDF57C67}">
      <dgm:prSet/>
      <dgm:spPr/>
      <dgm:t>
        <a:bodyPr/>
        <a:lstStyle/>
        <a:p>
          <a:endParaRPr lang="en-US"/>
        </a:p>
      </dgm:t>
    </dgm:pt>
    <dgm:pt modelId="{2E690C33-2319-4682-BD7F-6471E040A592}" type="sibTrans" cxnId="{FCF3D04F-3EC7-4A01-88F2-F5DACDF57C67}">
      <dgm:prSet/>
      <dgm:spPr/>
      <dgm:t>
        <a:bodyPr/>
        <a:lstStyle/>
        <a:p>
          <a:endParaRPr lang="en-US"/>
        </a:p>
      </dgm:t>
    </dgm:pt>
    <dgm:pt modelId="{02602F4C-3715-4314-BC29-F15F9D96575B}">
      <dgm:prSet/>
      <dgm:spPr/>
      <dgm:t>
        <a:bodyPr/>
        <a:lstStyle/>
        <a:p>
          <a:r>
            <a:rPr lang="en-US"/>
            <a:t>The six stages are grouped into three main 'levels', preconventional, conventional and postconventional.</a:t>
          </a:r>
        </a:p>
      </dgm:t>
    </dgm:pt>
    <dgm:pt modelId="{5065D81C-9DBF-4931-A9BF-3977C952EEA2}" type="parTrans" cxnId="{3AF2CC4D-CE2B-4FBC-9598-31F10A37EFE2}">
      <dgm:prSet/>
      <dgm:spPr/>
      <dgm:t>
        <a:bodyPr/>
        <a:lstStyle/>
        <a:p>
          <a:endParaRPr lang="en-US"/>
        </a:p>
      </dgm:t>
    </dgm:pt>
    <dgm:pt modelId="{BB6BFF1E-9183-491E-B7E9-06A88582C10B}" type="sibTrans" cxnId="{3AF2CC4D-CE2B-4FBC-9598-31F10A37EFE2}">
      <dgm:prSet/>
      <dgm:spPr/>
      <dgm:t>
        <a:bodyPr/>
        <a:lstStyle/>
        <a:p>
          <a:endParaRPr lang="en-US"/>
        </a:p>
      </dgm:t>
    </dgm:pt>
    <dgm:pt modelId="{02DBA903-9F89-48EF-BA75-A46EF9C28946}" type="pres">
      <dgm:prSet presAssocID="{9783B653-8290-4A62-96D1-2D630F283DCB}" presName="vert0" presStyleCnt="0">
        <dgm:presLayoutVars>
          <dgm:dir/>
          <dgm:animOne val="branch"/>
          <dgm:animLvl val="lvl"/>
        </dgm:presLayoutVars>
      </dgm:prSet>
      <dgm:spPr/>
    </dgm:pt>
    <dgm:pt modelId="{3D170CB1-D5CF-4F87-8AF8-70E2D8C44E1F}" type="pres">
      <dgm:prSet presAssocID="{A62C55E6-784A-4757-85DD-242EE58476F1}" presName="thickLine" presStyleLbl="alignNode1" presStyleIdx="0" presStyleCnt="3"/>
      <dgm:spPr/>
    </dgm:pt>
    <dgm:pt modelId="{E3F601A6-F5D8-4512-B131-918C903AEDA3}" type="pres">
      <dgm:prSet presAssocID="{A62C55E6-784A-4757-85DD-242EE58476F1}" presName="horz1" presStyleCnt="0"/>
      <dgm:spPr/>
    </dgm:pt>
    <dgm:pt modelId="{AED13772-4B64-44C8-85F1-FF4153D60AE2}" type="pres">
      <dgm:prSet presAssocID="{A62C55E6-784A-4757-85DD-242EE58476F1}" presName="tx1" presStyleLbl="revTx" presStyleIdx="0" presStyleCnt="3"/>
      <dgm:spPr/>
    </dgm:pt>
    <dgm:pt modelId="{EA69BF51-EDB5-4DE1-AF3E-C8A7FAFCC80F}" type="pres">
      <dgm:prSet presAssocID="{A62C55E6-784A-4757-85DD-242EE58476F1}" presName="vert1" presStyleCnt="0"/>
      <dgm:spPr/>
    </dgm:pt>
    <dgm:pt modelId="{1EE1FE1B-0DFD-4D1D-91FE-CA91350EF287}" type="pres">
      <dgm:prSet presAssocID="{7917BEE4-DA68-4CA8-8C1D-048F02D970B8}" presName="thickLine" presStyleLbl="alignNode1" presStyleIdx="1" presStyleCnt="3"/>
      <dgm:spPr/>
    </dgm:pt>
    <dgm:pt modelId="{238A1FFF-65B3-40B3-8080-485C7FCE21CE}" type="pres">
      <dgm:prSet presAssocID="{7917BEE4-DA68-4CA8-8C1D-048F02D970B8}" presName="horz1" presStyleCnt="0"/>
      <dgm:spPr/>
    </dgm:pt>
    <dgm:pt modelId="{0964C9AB-471F-43BF-88AE-2FBE59A928F2}" type="pres">
      <dgm:prSet presAssocID="{7917BEE4-DA68-4CA8-8C1D-048F02D970B8}" presName="tx1" presStyleLbl="revTx" presStyleIdx="1" presStyleCnt="3"/>
      <dgm:spPr/>
    </dgm:pt>
    <dgm:pt modelId="{0F3F5F72-FD13-4A4E-B943-96D47B3DAE2F}" type="pres">
      <dgm:prSet presAssocID="{7917BEE4-DA68-4CA8-8C1D-048F02D970B8}" presName="vert1" presStyleCnt="0"/>
      <dgm:spPr/>
    </dgm:pt>
    <dgm:pt modelId="{FB74CBA5-7681-4171-B919-CE17097708E3}" type="pres">
      <dgm:prSet presAssocID="{02602F4C-3715-4314-BC29-F15F9D96575B}" presName="thickLine" presStyleLbl="alignNode1" presStyleIdx="2" presStyleCnt="3"/>
      <dgm:spPr/>
    </dgm:pt>
    <dgm:pt modelId="{459A6E24-097E-47FA-B828-FB0DD990A4A7}" type="pres">
      <dgm:prSet presAssocID="{02602F4C-3715-4314-BC29-F15F9D96575B}" presName="horz1" presStyleCnt="0"/>
      <dgm:spPr/>
    </dgm:pt>
    <dgm:pt modelId="{DB8A30E2-210C-468F-947E-27F2DDB76473}" type="pres">
      <dgm:prSet presAssocID="{02602F4C-3715-4314-BC29-F15F9D96575B}" presName="tx1" presStyleLbl="revTx" presStyleIdx="2" presStyleCnt="3"/>
      <dgm:spPr/>
    </dgm:pt>
    <dgm:pt modelId="{836D4976-87CB-40CC-973E-5F4FDE38351B}" type="pres">
      <dgm:prSet presAssocID="{02602F4C-3715-4314-BC29-F15F9D96575B}" presName="vert1" presStyleCnt="0"/>
      <dgm:spPr/>
    </dgm:pt>
  </dgm:ptLst>
  <dgm:cxnLst>
    <dgm:cxn modelId="{5ECC2036-6636-46E8-93C9-22B0CDBD0863}" type="presOf" srcId="{9783B653-8290-4A62-96D1-2D630F283DCB}" destId="{02DBA903-9F89-48EF-BA75-A46EF9C28946}" srcOrd="0" destOrd="0" presId="urn:microsoft.com/office/officeart/2008/layout/LinedList"/>
    <dgm:cxn modelId="{3AF2CC4D-CE2B-4FBC-9598-31F10A37EFE2}" srcId="{9783B653-8290-4A62-96D1-2D630F283DCB}" destId="{02602F4C-3715-4314-BC29-F15F9D96575B}" srcOrd="2" destOrd="0" parTransId="{5065D81C-9DBF-4931-A9BF-3977C952EEA2}" sibTransId="{BB6BFF1E-9183-491E-B7E9-06A88582C10B}"/>
    <dgm:cxn modelId="{FCF3D04F-3EC7-4A01-88F2-F5DACDF57C67}" srcId="{9783B653-8290-4A62-96D1-2D630F283DCB}" destId="{7917BEE4-DA68-4CA8-8C1D-048F02D970B8}" srcOrd="1" destOrd="0" parTransId="{D7F1D234-38A6-43AB-B76B-815CEB4358DB}" sibTransId="{2E690C33-2319-4682-BD7F-6471E040A592}"/>
    <dgm:cxn modelId="{36FA2450-EB7F-4145-92EA-AA30E3D9F802}" type="presOf" srcId="{02602F4C-3715-4314-BC29-F15F9D96575B}" destId="{DB8A30E2-210C-468F-947E-27F2DDB76473}" srcOrd="0" destOrd="0" presId="urn:microsoft.com/office/officeart/2008/layout/LinedList"/>
    <dgm:cxn modelId="{B6EEFF81-6D23-4F58-AF98-8EE73E324555}" type="presOf" srcId="{7917BEE4-DA68-4CA8-8C1D-048F02D970B8}" destId="{0964C9AB-471F-43BF-88AE-2FBE59A928F2}" srcOrd="0" destOrd="0" presId="urn:microsoft.com/office/officeart/2008/layout/LinedList"/>
    <dgm:cxn modelId="{23B05EC9-71F1-43F7-AF57-4B55F857E616}" type="presOf" srcId="{A62C55E6-784A-4757-85DD-242EE58476F1}" destId="{AED13772-4B64-44C8-85F1-FF4153D60AE2}" srcOrd="0" destOrd="0" presId="urn:microsoft.com/office/officeart/2008/layout/LinedList"/>
    <dgm:cxn modelId="{A10E76FC-1158-4309-8AC3-654F06098917}" srcId="{9783B653-8290-4A62-96D1-2D630F283DCB}" destId="{A62C55E6-784A-4757-85DD-242EE58476F1}" srcOrd="0" destOrd="0" parTransId="{86B9ADC9-6616-490D-8B9E-5CAF37272F36}" sibTransId="{D30EA9F5-1CF4-4BDD-80D2-AA31E4B772A6}"/>
    <dgm:cxn modelId="{DBD547C6-AE35-48E0-B194-20152C8AE47A}" type="presParOf" srcId="{02DBA903-9F89-48EF-BA75-A46EF9C28946}" destId="{3D170CB1-D5CF-4F87-8AF8-70E2D8C44E1F}" srcOrd="0" destOrd="0" presId="urn:microsoft.com/office/officeart/2008/layout/LinedList"/>
    <dgm:cxn modelId="{C09AE8D6-BB5F-449F-99F4-7ED06EEA1F92}" type="presParOf" srcId="{02DBA903-9F89-48EF-BA75-A46EF9C28946}" destId="{E3F601A6-F5D8-4512-B131-918C903AEDA3}" srcOrd="1" destOrd="0" presId="urn:microsoft.com/office/officeart/2008/layout/LinedList"/>
    <dgm:cxn modelId="{897BA068-D0BB-4C2C-A50C-71C9C1C7EF2C}" type="presParOf" srcId="{E3F601A6-F5D8-4512-B131-918C903AEDA3}" destId="{AED13772-4B64-44C8-85F1-FF4153D60AE2}" srcOrd="0" destOrd="0" presId="urn:microsoft.com/office/officeart/2008/layout/LinedList"/>
    <dgm:cxn modelId="{081E70AB-EABB-4433-A1D7-662B266B9A7D}" type="presParOf" srcId="{E3F601A6-F5D8-4512-B131-918C903AEDA3}" destId="{EA69BF51-EDB5-4DE1-AF3E-C8A7FAFCC80F}" srcOrd="1" destOrd="0" presId="urn:microsoft.com/office/officeart/2008/layout/LinedList"/>
    <dgm:cxn modelId="{F3D06185-00EA-46AA-A88C-B24298A9F5B4}" type="presParOf" srcId="{02DBA903-9F89-48EF-BA75-A46EF9C28946}" destId="{1EE1FE1B-0DFD-4D1D-91FE-CA91350EF287}" srcOrd="2" destOrd="0" presId="urn:microsoft.com/office/officeart/2008/layout/LinedList"/>
    <dgm:cxn modelId="{EF19902D-B0B8-4E0B-90A8-8A11C6AAF4C5}" type="presParOf" srcId="{02DBA903-9F89-48EF-BA75-A46EF9C28946}" destId="{238A1FFF-65B3-40B3-8080-485C7FCE21CE}" srcOrd="3" destOrd="0" presId="urn:microsoft.com/office/officeart/2008/layout/LinedList"/>
    <dgm:cxn modelId="{CF746F85-F6A2-4D26-9BBD-2EF91A312CFF}" type="presParOf" srcId="{238A1FFF-65B3-40B3-8080-485C7FCE21CE}" destId="{0964C9AB-471F-43BF-88AE-2FBE59A928F2}" srcOrd="0" destOrd="0" presId="urn:microsoft.com/office/officeart/2008/layout/LinedList"/>
    <dgm:cxn modelId="{F7F825EA-AF33-4556-808E-2EB0D3C46BF2}" type="presParOf" srcId="{238A1FFF-65B3-40B3-8080-485C7FCE21CE}" destId="{0F3F5F72-FD13-4A4E-B943-96D47B3DAE2F}" srcOrd="1" destOrd="0" presId="urn:microsoft.com/office/officeart/2008/layout/LinedList"/>
    <dgm:cxn modelId="{F43FBBC0-6D10-43F9-808A-59ABF78A0BE1}" type="presParOf" srcId="{02DBA903-9F89-48EF-BA75-A46EF9C28946}" destId="{FB74CBA5-7681-4171-B919-CE17097708E3}" srcOrd="4" destOrd="0" presId="urn:microsoft.com/office/officeart/2008/layout/LinedList"/>
    <dgm:cxn modelId="{24C1EC81-495A-4DDA-918E-A2DC1C7F1064}" type="presParOf" srcId="{02DBA903-9F89-48EF-BA75-A46EF9C28946}" destId="{459A6E24-097E-47FA-B828-FB0DD990A4A7}" srcOrd="5" destOrd="0" presId="urn:microsoft.com/office/officeart/2008/layout/LinedList"/>
    <dgm:cxn modelId="{682A305A-59FA-4155-B7F2-45B7E0E94E47}" type="presParOf" srcId="{459A6E24-097E-47FA-B828-FB0DD990A4A7}" destId="{DB8A30E2-210C-468F-947E-27F2DDB76473}" srcOrd="0" destOrd="0" presId="urn:microsoft.com/office/officeart/2008/layout/LinedList"/>
    <dgm:cxn modelId="{BDE60CA9-B094-4469-864A-A1A73B148819}" type="presParOf" srcId="{459A6E24-097E-47FA-B828-FB0DD990A4A7}" destId="{836D4976-87CB-40CC-973E-5F4FDE38351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BCEEF807-E733-4F69-84DA-094CB8B697AE}" type="doc">
      <dgm:prSet loTypeId="urn:microsoft.com/office/officeart/2008/layout/LinedList" loCatId="list" qsTypeId="urn:microsoft.com/office/officeart/2005/8/quickstyle/simple1" qsCatId="simple" csTypeId="urn:microsoft.com/office/officeart/2005/8/colors/accent0_3" csCatId="mainScheme"/>
      <dgm:spPr/>
      <dgm:t>
        <a:bodyPr/>
        <a:lstStyle/>
        <a:p>
          <a:endParaRPr lang="en-US"/>
        </a:p>
      </dgm:t>
    </dgm:pt>
    <dgm:pt modelId="{FC2A4D3C-573F-4DF4-93D1-9572F7967B78}">
      <dgm:prSet/>
      <dgm:spPr/>
      <dgm:t>
        <a:bodyPr/>
        <a:lstStyle/>
        <a:p>
          <a:r>
            <a:rPr lang="en-US"/>
            <a:t>Following rules to avoid being in trouble. Authority exists outside of the individual, and morality is mainly based upon what authority figures tell a person. </a:t>
          </a:r>
        </a:p>
      </dgm:t>
    </dgm:pt>
    <dgm:pt modelId="{780F07EB-EEE8-48A8-B311-873C2E810CCF}" type="parTrans" cxnId="{20D52D7C-A265-416A-A33B-0ACCCA618F0C}">
      <dgm:prSet/>
      <dgm:spPr/>
      <dgm:t>
        <a:bodyPr/>
        <a:lstStyle/>
        <a:p>
          <a:endParaRPr lang="en-US"/>
        </a:p>
      </dgm:t>
    </dgm:pt>
    <dgm:pt modelId="{2FDC4328-AAA0-4EB1-A7CD-FFD916F9FBB9}" type="sibTrans" cxnId="{20D52D7C-A265-416A-A33B-0ACCCA618F0C}">
      <dgm:prSet/>
      <dgm:spPr/>
      <dgm:t>
        <a:bodyPr/>
        <a:lstStyle/>
        <a:p>
          <a:endParaRPr lang="en-US"/>
        </a:p>
      </dgm:t>
    </dgm:pt>
    <dgm:pt modelId="{55D18B80-23F2-42BB-A574-30D4C41D1C96}">
      <dgm:prSet/>
      <dgm:spPr/>
      <dgm:t>
        <a:bodyPr/>
        <a:lstStyle/>
        <a:p>
          <a:r>
            <a:rPr lang="en-US"/>
            <a:t>Birth – age 8.</a:t>
          </a:r>
        </a:p>
      </dgm:t>
    </dgm:pt>
    <dgm:pt modelId="{DCDCC21F-4BAA-4359-BD62-6851C9EF0EB4}" type="parTrans" cxnId="{B5B68795-F5FB-45F8-A875-4C6390EC8C5F}">
      <dgm:prSet/>
      <dgm:spPr/>
      <dgm:t>
        <a:bodyPr/>
        <a:lstStyle/>
        <a:p>
          <a:endParaRPr lang="en-US"/>
        </a:p>
      </dgm:t>
    </dgm:pt>
    <dgm:pt modelId="{1A5E9F57-727D-48F2-BA4B-C5D5757B15D9}" type="sibTrans" cxnId="{B5B68795-F5FB-45F8-A875-4C6390EC8C5F}">
      <dgm:prSet/>
      <dgm:spPr/>
      <dgm:t>
        <a:bodyPr/>
        <a:lstStyle/>
        <a:p>
          <a:endParaRPr lang="en-US"/>
        </a:p>
      </dgm:t>
    </dgm:pt>
    <dgm:pt modelId="{F9B776D5-94DF-4A7E-8C51-96405928F247}">
      <dgm:prSet/>
      <dgm:spPr/>
      <dgm:t>
        <a:bodyPr/>
        <a:lstStyle/>
        <a:p>
          <a:r>
            <a:rPr lang="en-US"/>
            <a:t>A personal sense of right and wrong does not quite exist yet, only in the realm of rewards and punishment.</a:t>
          </a:r>
        </a:p>
      </dgm:t>
    </dgm:pt>
    <dgm:pt modelId="{F80B6D9D-29D6-4A7B-A4C9-388248E0C89C}" type="parTrans" cxnId="{675E4027-A9D2-42E8-B3E8-8C77AAED38BD}">
      <dgm:prSet/>
      <dgm:spPr/>
      <dgm:t>
        <a:bodyPr/>
        <a:lstStyle/>
        <a:p>
          <a:endParaRPr lang="en-US"/>
        </a:p>
      </dgm:t>
    </dgm:pt>
    <dgm:pt modelId="{356A39BB-683B-469F-82E6-E0AD6C155905}" type="sibTrans" cxnId="{675E4027-A9D2-42E8-B3E8-8C77AAED38BD}">
      <dgm:prSet/>
      <dgm:spPr/>
      <dgm:t>
        <a:bodyPr/>
        <a:lstStyle/>
        <a:p>
          <a:endParaRPr lang="en-US"/>
        </a:p>
      </dgm:t>
    </dgm:pt>
    <dgm:pt modelId="{59CE9922-0CC0-4BE0-AF39-AB00CF88B6EE}" type="pres">
      <dgm:prSet presAssocID="{BCEEF807-E733-4F69-84DA-094CB8B697AE}" presName="vert0" presStyleCnt="0">
        <dgm:presLayoutVars>
          <dgm:dir/>
          <dgm:animOne val="branch"/>
          <dgm:animLvl val="lvl"/>
        </dgm:presLayoutVars>
      </dgm:prSet>
      <dgm:spPr/>
    </dgm:pt>
    <dgm:pt modelId="{13100674-6EF1-43A9-B4C3-BD077D67114C}" type="pres">
      <dgm:prSet presAssocID="{FC2A4D3C-573F-4DF4-93D1-9572F7967B78}" presName="thickLine" presStyleLbl="alignNode1" presStyleIdx="0" presStyleCnt="3"/>
      <dgm:spPr/>
    </dgm:pt>
    <dgm:pt modelId="{87552394-5323-47C9-919D-8ACFB6672616}" type="pres">
      <dgm:prSet presAssocID="{FC2A4D3C-573F-4DF4-93D1-9572F7967B78}" presName="horz1" presStyleCnt="0"/>
      <dgm:spPr/>
    </dgm:pt>
    <dgm:pt modelId="{61327C54-A94B-4CDC-8595-05806D6875C4}" type="pres">
      <dgm:prSet presAssocID="{FC2A4D3C-573F-4DF4-93D1-9572F7967B78}" presName="tx1" presStyleLbl="revTx" presStyleIdx="0" presStyleCnt="3"/>
      <dgm:spPr/>
    </dgm:pt>
    <dgm:pt modelId="{C397110E-AC5E-42C0-A563-1637F27A7BEF}" type="pres">
      <dgm:prSet presAssocID="{FC2A4D3C-573F-4DF4-93D1-9572F7967B78}" presName="vert1" presStyleCnt="0"/>
      <dgm:spPr/>
    </dgm:pt>
    <dgm:pt modelId="{36E61858-A0B8-4A21-A07E-2BD8A3B43006}" type="pres">
      <dgm:prSet presAssocID="{55D18B80-23F2-42BB-A574-30D4C41D1C96}" presName="thickLine" presStyleLbl="alignNode1" presStyleIdx="1" presStyleCnt="3"/>
      <dgm:spPr/>
    </dgm:pt>
    <dgm:pt modelId="{3AEC43C8-3CA0-45A5-AFEA-9EFACA0880E0}" type="pres">
      <dgm:prSet presAssocID="{55D18B80-23F2-42BB-A574-30D4C41D1C96}" presName="horz1" presStyleCnt="0"/>
      <dgm:spPr/>
    </dgm:pt>
    <dgm:pt modelId="{A91C8FEC-194B-4D54-B107-B0AE77F3239E}" type="pres">
      <dgm:prSet presAssocID="{55D18B80-23F2-42BB-A574-30D4C41D1C96}" presName="tx1" presStyleLbl="revTx" presStyleIdx="1" presStyleCnt="3"/>
      <dgm:spPr/>
    </dgm:pt>
    <dgm:pt modelId="{CF028386-CE80-4451-9BD8-38CAE7BF6B4B}" type="pres">
      <dgm:prSet presAssocID="{55D18B80-23F2-42BB-A574-30D4C41D1C96}" presName="vert1" presStyleCnt="0"/>
      <dgm:spPr/>
    </dgm:pt>
    <dgm:pt modelId="{F9083229-1496-4B2D-8B57-DD7D0EB0AE28}" type="pres">
      <dgm:prSet presAssocID="{F9B776D5-94DF-4A7E-8C51-96405928F247}" presName="thickLine" presStyleLbl="alignNode1" presStyleIdx="2" presStyleCnt="3"/>
      <dgm:spPr/>
    </dgm:pt>
    <dgm:pt modelId="{3342AE81-6B6C-4AAB-BE3E-BE2860281AD4}" type="pres">
      <dgm:prSet presAssocID="{F9B776D5-94DF-4A7E-8C51-96405928F247}" presName="horz1" presStyleCnt="0"/>
      <dgm:spPr/>
    </dgm:pt>
    <dgm:pt modelId="{1AF89D55-1F83-4AFA-A131-294D5B219607}" type="pres">
      <dgm:prSet presAssocID="{F9B776D5-94DF-4A7E-8C51-96405928F247}" presName="tx1" presStyleLbl="revTx" presStyleIdx="2" presStyleCnt="3"/>
      <dgm:spPr/>
    </dgm:pt>
    <dgm:pt modelId="{AB261C31-B2E7-4E60-8597-3E3AC34B0C76}" type="pres">
      <dgm:prSet presAssocID="{F9B776D5-94DF-4A7E-8C51-96405928F247}" presName="vert1" presStyleCnt="0"/>
      <dgm:spPr/>
    </dgm:pt>
  </dgm:ptLst>
  <dgm:cxnLst>
    <dgm:cxn modelId="{675E4027-A9D2-42E8-B3E8-8C77AAED38BD}" srcId="{BCEEF807-E733-4F69-84DA-094CB8B697AE}" destId="{F9B776D5-94DF-4A7E-8C51-96405928F247}" srcOrd="2" destOrd="0" parTransId="{F80B6D9D-29D6-4A7B-A4C9-388248E0C89C}" sibTransId="{356A39BB-683B-469F-82E6-E0AD6C155905}"/>
    <dgm:cxn modelId="{20D52D7C-A265-416A-A33B-0ACCCA618F0C}" srcId="{BCEEF807-E733-4F69-84DA-094CB8B697AE}" destId="{FC2A4D3C-573F-4DF4-93D1-9572F7967B78}" srcOrd="0" destOrd="0" parTransId="{780F07EB-EEE8-48A8-B311-873C2E810CCF}" sibTransId="{2FDC4328-AAA0-4EB1-A7CD-FFD916F9FBB9}"/>
    <dgm:cxn modelId="{A803527E-9E89-434E-8F41-BA959C147747}" type="presOf" srcId="{55D18B80-23F2-42BB-A574-30D4C41D1C96}" destId="{A91C8FEC-194B-4D54-B107-B0AE77F3239E}" srcOrd="0" destOrd="0" presId="urn:microsoft.com/office/officeart/2008/layout/LinedList"/>
    <dgm:cxn modelId="{B5B68795-F5FB-45F8-A875-4C6390EC8C5F}" srcId="{BCEEF807-E733-4F69-84DA-094CB8B697AE}" destId="{55D18B80-23F2-42BB-A574-30D4C41D1C96}" srcOrd="1" destOrd="0" parTransId="{DCDCC21F-4BAA-4359-BD62-6851C9EF0EB4}" sibTransId="{1A5E9F57-727D-48F2-BA4B-C5D5757B15D9}"/>
    <dgm:cxn modelId="{357FDEA6-2C1E-4001-88F4-56C1E2A14718}" type="presOf" srcId="{BCEEF807-E733-4F69-84DA-094CB8B697AE}" destId="{59CE9922-0CC0-4BE0-AF39-AB00CF88B6EE}" srcOrd="0" destOrd="0" presId="urn:microsoft.com/office/officeart/2008/layout/LinedList"/>
    <dgm:cxn modelId="{1048BDC3-8BE5-486B-B7EE-33CB7947D631}" type="presOf" srcId="{FC2A4D3C-573F-4DF4-93D1-9572F7967B78}" destId="{61327C54-A94B-4CDC-8595-05806D6875C4}" srcOrd="0" destOrd="0" presId="urn:microsoft.com/office/officeart/2008/layout/LinedList"/>
    <dgm:cxn modelId="{372722E0-94F1-4BEF-9188-7A58940E191E}" type="presOf" srcId="{F9B776D5-94DF-4A7E-8C51-96405928F247}" destId="{1AF89D55-1F83-4AFA-A131-294D5B219607}" srcOrd="0" destOrd="0" presId="urn:microsoft.com/office/officeart/2008/layout/LinedList"/>
    <dgm:cxn modelId="{4B63D8CF-42B6-431E-A2B3-B513ED5C11B1}" type="presParOf" srcId="{59CE9922-0CC0-4BE0-AF39-AB00CF88B6EE}" destId="{13100674-6EF1-43A9-B4C3-BD077D67114C}" srcOrd="0" destOrd="0" presId="urn:microsoft.com/office/officeart/2008/layout/LinedList"/>
    <dgm:cxn modelId="{1C42FA31-EB71-465F-8958-A663694A70FB}" type="presParOf" srcId="{59CE9922-0CC0-4BE0-AF39-AB00CF88B6EE}" destId="{87552394-5323-47C9-919D-8ACFB6672616}" srcOrd="1" destOrd="0" presId="urn:microsoft.com/office/officeart/2008/layout/LinedList"/>
    <dgm:cxn modelId="{8A9F816D-8AB6-4569-8555-5CF26DA6EF22}" type="presParOf" srcId="{87552394-5323-47C9-919D-8ACFB6672616}" destId="{61327C54-A94B-4CDC-8595-05806D6875C4}" srcOrd="0" destOrd="0" presId="urn:microsoft.com/office/officeart/2008/layout/LinedList"/>
    <dgm:cxn modelId="{9BF80D63-DEDA-4E92-9E7B-1BE89A464008}" type="presParOf" srcId="{87552394-5323-47C9-919D-8ACFB6672616}" destId="{C397110E-AC5E-42C0-A563-1637F27A7BEF}" srcOrd="1" destOrd="0" presId="urn:microsoft.com/office/officeart/2008/layout/LinedList"/>
    <dgm:cxn modelId="{92538C9B-068F-44B4-A0B0-BB00C5106916}" type="presParOf" srcId="{59CE9922-0CC0-4BE0-AF39-AB00CF88B6EE}" destId="{36E61858-A0B8-4A21-A07E-2BD8A3B43006}" srcOrd="2" destOrd="0" presId="urn:microsoft.com/office/officeart/2008/layout/LinedList"/>
    <dgm:cxn modelId="{4C375B20-E52E-4758-B893-00EF48EBA104}" type="presParOf" srcId="{59CE9922-0CC0-4BE0-AF39-AB00CF88B6EE}" destId="{3AEC43C8-3CA0-45A5-AFEA-9EFACA0880E0}" srcOrd="3" destOrd="0" presId="urn:microsoft.com/office/officeart/2008/layout/LinedList"/>
    <dgm:cxn modelId="{F20F1E4D-76A2-4416-BA28-672A43193DA9}" type="presParOf" srcId="{3AEC43C8-3CA0-45A5-AFEA-9EFACA0880E0}" destId="{A91C8FEC-194B-4D54-B107-B0AE77F3239E}" srcOrd="0" destOrd="0" presId="urn:microsoft.com/office/officeart/2008/layout/LinedList"/>
    <dgm:cxn modelId="{F25D5EE7-477E-4A62-BA8F-EA897320D87C}" type="presParOf" srcId="{3AEC43C8-3CA0-45A5-AFEA-9EFACA0880E0}" destId="{CF028386-CE80-4451-9BD8-38CAE7BF6B4B}" srcOrd="1" destOrd="0" presId="urn:microsoft.com/office/officeart/2008/layout/LinedList"/>
    <dgm:cxn modelId="{0E78A2EE-D66D-446F-801A-F099DE35AB2B}" type="presParOf" srcId="{59CE9922-0CC0-4BE0-AF39-AB00CF88B6EE}" destId="{F9083229-1496-4B2D-8B57-DD7D0EB0AE28}" srcOrd="4" destOrd="0" presId="urn:microsoft.com/office/officeart/2008/layout/LinedList"/>
    <dgm:cxn modelId="{C99BAA7B-BC75-4122-9F18-6AA769758CCE}" type="presParOf" srcId="{59CE9922-0CC0-4BE0-AF39-AB00CF88B6EE}" destId="{3342AE81-6B6C-4AAB-BE3E-BE2860281AD4}" srcOrd="5" destOrd="0" presId="urn:microsoft.com/office/officeart/2008/layout/LinedList"/>
    <dgm:cxn modelId="{18C34E14-C3FB-4A7A-AF04-F32BB620EBEC}" type="presParOf" srcId="{3342AE81-6B6C-4AAB-BE3E-BE2860281AD4}" destId="{1AF89D55-1F83-4AFA-A131-294D5B219607}" srcOrd="0" destOrd="0" presId="urn:microsoft.com/office/officeart/2008/layout/LinedList"/>
    <dgm:cxn modelId="{8D5CC825-B377-4779-A1AB-B6DBB4CE82E1}" type="presParOf" srcId="{3342AE81-6B6C-4AAB-BE3E-BE2860281AD4}" destId="{AB261C31-B2E7-4E60-8597-3E3AC34B0C7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2F405F5B-5766-48D7-BC91-833A7AE1BF1F}" type="doc">
      <dgm:prSet loTypeId="urn:microsoft.com/office/officeart/2008/layout/LinedList" loCatId="list" qsTypeId="urn:microsoft.com/office/officeart/2005/8/quickstyle/simple1" qsCatId="simple" csTypeId="urn:microsoft.com/office/officeart/2005/8/colors/accent0_3" csCatId="mainScheme"/>
      <dgm:spPr/>
      <dgm:t>
        <a:bodyPr/>
        <a:lstStyle/>
        <a:p>
          <a:endParaRPr lang="en-US"/>
        </a:p>
      </dgm:t>
    </dgm:pt>
    <dgm:pt modelId="{B1B5FEAB-9075-4EC5-A78F-2479E5F90AEE}">
      <dgm:prSet/>
      <dgm:spPr/>
      <dgm:t>
        <a:bodyPr/>
        <a:lstStyle/>
        <a:p>
          <a:r>
            <a:rPr lang="en-US"/>
            <a:t>Stage 1 – Obedience and Punishment Orientation – the individual is good to avoid punishment.</a:t>
          </a:r>
        </a:p>
      </dgm:t>
    </dgm:pt>
    <dgm:pt modelId="{BA766D4B-D368-4C99-81DE-8F6BD7B85874}" type="parTrans" cxnId="{708924B3-1AB2-4FF8-B987-6CE0F466F559}">
      <dgm:prSet/>
      <dgm:spPr/>
      <dgm:t>
        <a:bodyPr/>
        <a:lstStyle/>
        <a:p>
          <a:endParaRPr lang="en-US"/>
        </a:p>
      </dgm:t>
    </dgm:pt>
    <dgm:pt modelId="{A3E0FD7E-2F07-4F4D-828E-0A2916987546}" type="sibTrans" cxnId="{708924B3-1AB2-4FF8-B987-6CE0F466F559}">
      <dgm:prSet/>
      <dgm:spPr/>
      <dgm:t>
        <a:bodyPr/>
        <a:lstStyle/>
        <a:p>
          <a:endParaRPr lang="en-US"/>
        </a:p>
      </dgm:t>
    </dgm:pt>
    <dgm:pt modelId="{AA7D66AB-9B8A-41FA-B51E-8905900FE461}">
      <dgm:prSet/>
      <dgm:spPr/>
      <dgm:t>
        <a:bodyPr/>
        <a:lstStyle/>
        <a:p>
          <a:r>
            <a:rPr lang="en-US"/>
            <a:t>Stage 2 – Individualism and Exchange – Recognition of different viewpoints, not just the one right view.</a:t>
          </a:r>
        </a:p>
      </dgm:t>
    </dgm:pt>
    <dgm:pt modelId="{FBDDCB57-855B-4508-97BD-AF7C52EE30BC}" type="parTrans" cxnId="{B423D983-FDDC-4329-8C4B-41104D04B888}">
      <dgm:prSet/>
      <dgm:spPr/>
      <dgm:t>
        <a:bodyPr/>
        <a:lstStyle/>
        <a:p>
          <a:endParaRPr lang="en-US"/>
        </a:p>
      </dgm:t>
    </dgm:pt>
    <dgm:pt modelId="{231B17CC-71EB-41F2-98E5-65C18CDF785D}" type="sibTrans" cxnId="{B423D983-FDDC-4329-8C4B-41104D04B888}">
      <dgm:prSet/>
      <dgm:spPr/>
      <dgm:t>
        <a:bodyPr/>
        <a:lstStyle/>
        <a:p>
          <a:endParaRPr lang="en-US"/>
        </a:p>
      </dgm:t>
    </dgm:pt>
    <dgm:pt modelId="{D6A68169-53AF-4AAC-99BF-ACCF2EDAF015}" type="pres">
      <dgm:prSet presAssocID="{2F405F5B-5766-48D7-BC91-833A7AE1BF1F}" presName="vert0" presStyleCnt="0">
        <dgm:presLayoutVars>
          <dgm:dir/>
          <dgm:animOne val="branch"/>
          <dgm:animLvl val="lvl"/>
        </dgm:presLayoutVars>
      </dgm:prSet>
      <dgm:spPr/>
    </dgm:pt>
    <dgm:pt modelId="{4FEF342B-2797-4B09-B8E6-916917FDCE8C}" type="pres">
      <dgm:prSet presAssocID="{B1B5FEAB-9075-4EC5-A78F-2479E5F90AEE}" presName="thickLine" presStyleLbl="alignNode1" presStyleIdx="0" presStyleCnt="2"/>
      <dgm:spPr/>
    </dgm:pt>
    <dgm:pt modelId="{1949A2BB-65B5-4187-91C2-D3A6D1F00400}" type="pres">
      <dgm:prSet presAssocID="{B1B5FEAB-9075-4EC5-A78F-2479E5F90AEE}" presName="horz1" presStyleCnt="0"/>
      <dgm:spPr/>
    </dgm:pt>
    <dgm:pt modelId="{C20AFC19-2040-47F9-A20B-AD2793231CE1}" type="pres">
      <dgm:prSet presAssocID="{B1B5FEAB-9075-4EC5-A78F-2479E5F90AEE}" presName="tx1" presStyleLbl="revTx" presStyleIdx="0" presStyleCnt="2"/>
      <dgm:spPr/>
    </dgm:pt>
    <dgm:pt modelId="{155881C5-59E3-4CAA-9C8E-561D52E7952D}" type="pres">
      <dgm:prSet presAssocID="{B1B5FEAB-9075-4EC5-A78F-2479E5F90AEE}" presName="vert1" presStyleCnt="0"/>
      <dgm:spPr/>
    </dgm:pt>
    <dgm:pt modelId="{D92C4A22-C042-4834-AA2B-FD21098EE20E}" type="pres">
      <dgm:prSet presAssocID="{AA7D66AB-9B8A-41FA-B51E-8905900FE461}" presName="thickLine" presStyleLbl="alignNode1" presStyleIdx="1" presStyleCnt="2"/>
      <dgm:spPr/>
    </dgm:pt>
    <dgm:pt modelId="{3AE7D4C0-2108-49C0-A097-6138D9498794}" type="pres">
      <dgm:prSet presAssocID="{AA7D66AB-9B8A-41FA-B51E-8905900FE461}" presName="horz1" presStyleCnt="0"/>
      <dgm:spPr/>
    </dgm:pt>
    <dgm:pt modelId="{FC7DBE0A-46A1-42AB-97C3-AB406BFE51EE}" type="pres">
      <dgm:prSet presAssocID="{AA7D66AB-9B8A-41FA-B51E-8905900FE461}" presName="tx1" presStyleLbl="revTx" presStyleIdx="1" presStyleCnt="2"/>
      <dgm:spPr/>
    </dgm:pt>
    <dgm:pt modelId="{8F9BFA04-D82C-4BF0-AEAB-54B0447895D6}" type="pres">
      <dgm:prSet presAssocID="{AA7D66AB-9B8A-41FA-B51E-8905900FE461}" presName="vert1" presStyleCnt="0"/>
      <dgm:spPr/>
    </dgm:pt>
  </dgm:ptLst>
  <dgm:cxnLst>
    <dgm:cxn modelId="{794A6937-6EFF-4C5C-BDE7-BFAF6B7EC2F3}" type="presOf" srcId="{AA7D66AB-9B8A-41FA-B51E-8905900FE461}" destId="{FC7DBE0A-46A1-42AB-97C3-AB406BFE51EE}" srcOrd="0" destOrd="0" presId="urn:microsoft.com/office/officeart/2008/layout/LinedList"/>
    <dgm:cxn modelId="{B423D983-FDDC-4329-8C4B-41104D04B888}" srcId="{2F405F5B-5766-48D7-BC91-833A7AE1BF1F}" destId="{AA7D66AB-9B8A-41FA-B51E-8905900FE461}" srcOrd="1" destOrd="0" parTransId="{FBDDCB57-855B-4508-97BD-AF7C52EE30BC}" sibTransId="{231B17CC-71EB-41F2-98E5-65C18CDF785D}"/>
    <dgm:cxn modelId="{708924B3-1AB2-4FF8-B987-6CE0F466F559}" srcId="{2F405F5B-5766-48D7-BC91-833A7AE1BF1F}" destId="{B1B5FEAB-9075-4EC5-A78F-2479E5F90AEE}" srcOrd="0" destOrd="0" parTransId="{BA766D4B-D368-4C99-81DE-8F6BD7B85874}" sibTransId="{A3E0FD7E-2F07-4F4D-828E-0A2916987546}"/>
    <dgm:cxn modelId="{47C50FD0-49F7-4994-A7F1-1D9CC7417827}" type="presOf" srcId="{2F405F5B-5766-48D7-BC91-833A7AE1BF1F}" destId="{D6A68169-53AF-4AAC-99BF-ACCF2EDAF015}" srcOrd="0" destOrd="0" presId="urn:microsoft.com/office/officeart/2008/layout/LinedList"/>
    <dgm:cxn modelId="{47F2ABFA-C309-44A5-A3AA-63AF322EE4B6}" type="presOf" srcId="{B1B5FEAB-9075-4EC5-A78F-2479E5F90AEE}" destId="{C20AFC19-2040-47F9-A20B-AD2793231CE1}" srcOrd="0" destOrd="0" presId="urn:microsoft.com/office/officeart/2008/layout/LinedList"/>
    <dgm:cxn modelId="{8829C04D-5953-42BB-9942-2B1F9BD8A1B8}" type="presParOf" srcId="{D6A68169-53AF-4AAC-99BF-ACCF2EDAF015}" destId="{4FEF342B-2797-4B09-B8E6-916917FDCE8C}" srcOrd="0" destOrd="0" presId="urn:microsoft.com/office/officeart/2008/layout/LinedList"/>
    <dgm:cxn modelId="{4B8CBF8C-9827-4EF4-8464-1FFB1B49BF3F}" type="presParOf" srcId="{D6A68169-53AF-4AAC-99BF-ACCF2EDAF015}" destId="{1949A2BB-65B5-4187-91C2-D3A6D1F00400}" srcOrd="1" destOrd="0" presId="urn:microsoft.com/office/officeart/2008/layout/LinedList"/>
    <dgm:cxn modelId="{713F57DF-189E-4998-9A0F-B91E54EED44B}" type="presParOf" srcId="{1949A2BB-65B5-4187-91C2-D3A6D1F00400}" destId="{C20AFC19-2040-47F9-A20B-AD2793231CE1}" srcOrd="0" destOrd="0" presId="urn:microsoft.com/office/officeart/2008/layout/LinedList"/>
    <dgm:cxn modelId="{1B073271-6F60-49AB-B85D-2890EB7B7DAD}" type="presParOf" srcId="{1949A2BB-65B5-4187-91C2-D3A6D1F00400}" destId="{155881C5-59E3-4CAA-9C8E-561D52E7952D}" srcOrd="1" destOrd="0" presId="urn:microsoft.com/office/officeart/2008/layout/LinedList"/>
    <dgm:cxn modelId="{294BC3A6-C287-4BD4-AB56-19AE877E04B6}" type="presParOf" srcId="{D6A68169-53AF-4AAC-99BF-ACCF2EDAF015}" destId="{D92C4A22-C042-4834-AA2B-FD21098EE20E}" srcOrd="2" destOrd="0" presId="urn:microsoft.com/office/officeart/2008/layout/LinedList"/>
    <dgm:cxn modelId="{502BAAB2-8C5B-4C6B-9CB6-8F2B49D49325}" type="presParOf" srcId="{D6A68169-53AF-4AAC-99BF-ACCF2EDAF015}" destId="{3AE7D4C0-2108-49C0-A097-6138D9498794}" srcOrd="3" destOrd="0" presId="urn:microsoft.com/office/officeart/2008/layout/LinedList"/>
    <dgm:cxn modelId="{CAF9744E-A03E-4F33-BC53-37EE1C33C7CC}" type="presParOf" srcId="{3AE7D4C0-2108-49C0-A097-6138D9498794}" destId="{FC7DBE0A-46A1-42AB-97C3-AB406BFE51EE}" srcOrd="0" destOrd="0" presId="urn:microsoft.com/office/officeart/2008/layout/LinedList"/>
    <dgm:cxn modelId="{C5D3DE60-C3F8-428C-B26A-040AF5FDE90E}" type="presParOf" srcId="{3AE7D4C0-2108-49C0-A097-6138D9498794}" destId="{8F9BFA04-D82C-4BF0-AEAB-54B0447895D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E3A8FDF9-E82A-4400-ADD6-1EC499C46117}" type="doc">
      <dgm:prSet loTypeId="urn:microsoft.com/office/officeart/2008/layout/LinedList" loCatId="list" qsTypeId="urn:microsoft.com/office/officeart/2005/8/quickstyle/simple1" qsCatId="simple" csTypeId="urn:microsoft.com/office/officeart/2005/8/colors/accent0_3" csCatId="mainScheme"/>
      <dgm:spPr/>
      <dgm:t>
        <a:bodyPr/>
        <a:lstStyle/>
        <a:p>
          <a:endParaRPr lang="en-US"/>
        </a:p>
      </dgm:t>
    </dgm:pt>
    <dgm:pt modelId="{C2A358BB-BC50-475E-B55B-CF3A9EC86C65}">
      <dgm:prSet/>
      <dgm:spPr/>
      <dgm:t>
        <a:bodyPr/>
        <a:lstStyle/>
        <a:p>
          <a:r>
            <a:rPr lang="en-US" dirty="0"/>
            <a:t>The second stage of moral development, from age 8 to early adolescence. </a:t>
          </a:r>
        </a:p>
      </dgm:t>
    </dgm:pt>
    <dgm:pt modelId="{4DBECF1B-6E5C-4B2C-9DC6-C5B9E6159599}" type="parTrans" cxnId="{2C80E744-C339-40CC-B1F2-49EE0A67FDBE}">
      <dgm:prSet/>
      <dgm:spPr/>
      <dgm:t>
        <a:bodyPr/>
        <a:lstStyle/>
        <a:p>
          <a:endParaRPr lang="en-US"/>
        </a:p>
      </dgm:t>
    </dgm:pt>
    <dgm:pt modelId="{F81ED34B-DC2F-4737-B490-5F2D7FAF12D3}" type="sibTrans" cxnId="{2C80E744-C339-40CC-B1F2-49EE0A67FDBE}">
      <dgm:prSet/>
      <dgm:spPr/>
      <dgm:t>
        <a:bodyPr/>
        <a:lstStyle/>
        <a:p>
          <a:endParaRPr lang="en-US"/>
        </a:p>
      </dgm:t>
    </dgm:pt>
    <dgm:pt modelId="{85E5DC1B-0DB5-4C4F-9B86-18F3E6FDF564}">
      <dgm:prSet/>
      <dgm:spPr/>
      <dgm:t>
        <a:bodyPr/>
        <a:lstStyle/>
        <a:p>
          <a:r>
            <a:rPr lang="en-US" dirty="0"/>
            <a:t>The acceptance of social rules and expectations of right and wrong in the world. </a:t>
          </a:r>
        </a:p>
      </dgm:t>
    </dgm:pt>
    <dgm:pt modelId="{2925D6A9-C9FB-444C-96D9-EC71BDDB26BC}" type="parTrans" cxnId="{12BACEAB-3F67-4D29-A84F-E2BC97697CE7}">
      <dgm:prSet/>
      <dgm:spPr/>
      <dgm:t>
        <a:bodyPr/>
        <a:lstStyle/>
        <a:p>
          <a:endParaRPr lang="en-US"/>
        </a:p>
      </dgm:t>
    </dgm:pt>
    <dgm:pt modelId="{553167AD-8CC4-4602-B14F-49E80C47A8F9}" type="sibTrans" cxnId="{12BACEAB-3F67-4D29-A84F-E2BC97697CE7}">
      <dgm:prSet/>
      <dgm:spPr/>
      <dgm:t>
        <a:bodyPr/>
        <a:lstStyle/>
        <a:p>
          <a:endParaRPr lang="en-US"/>
        </a:p>
      </dgm:t>
    </dgm:pt>
    <dgm:pt modelId="{5736A4A8-C2CB-4963-B087-A1287042E304}">
      <dgm:prSet/>
      <dgm:spPr/>
      <dgm:t>
        <a:bodyPr/>
        <a:lstStyle/>
        <a:p>
          <a:r>
            <a:rPr lang="en-US" dirty="0" err="1"/>
            <a:t>Internalised</a:t>
          </a:r>
          <a:r>
            <a:rPr lang="en-US" dirty="0"/>
            <a:t> moral standards of role models.</a:t>
          </a:r>
        </a:p>
      </dgm:t>
    </dgm:pt>
    <dgm:pt modelId="{DA456DA6-EAEA-4F67-9370-DFEF25606704}" type="parTrans" cxnId="{E14A0476-0DC4-40FF-8482-514F98331FA4}">
      <dgm:prSet/>
      <dgm:spPr/>
      <dgm:t>
        <a:bodyPr/>
        <a:lstStyle/>
        <a:p>
          <a:endParaRPr lang="en-US"/>
        </a:p>
      </dgm:t>
    </dgm:pt>
    <dgm:pt modelId="{E6D83A26-8DE7-4486-B8BA-352FE0444E8D}" type="sibTrans" cxnId="{E14A0476-0DC4-40FF-8482-514F98331FA4}">
      <dgm:prSet/>
      <dgm:spPr/>
      <dgm:t>
        <a:bodyPr/>
        <a:lstStyle/>
        <a:p>
          <a:endParaRPr lang="en-US"/>
        </a:p>
      </dgm:t>
    </dgm:pt>
    <dgm:pt modelId="{C59E87D0-4B01-4E80-9248-57219DB64DCD}">
      <dgm:prSet/>
      <dgm:spPr/>
      <dgm:t>
        <a:bodyPr/>
        <a:lstStyle/>
        <a:p>
          <a:r>
            <a:rPr lang="en-US" dirty="0"/>
            <a:t>Authority is </a:t>
          </a:r>
          <a:r>
            <a:rPr lang="en-US" dirty="0" err="1">
              <a:latin typeface="Sitka Heading"/>
            </a:rPr>
            <a:t>internalised</a:t>
          </a:r>
          <a:r>
            <a:rPr lang="en-US" dirty="0"/>
            <a:t> but not questioned, and reasoning is based on the group’s norms to which the person belongs.</a:t>
          </a:r>
        </a:p>
      </dgm:t>
    </dgm:pt>
    <dgm:pt modelId="{E076C70D-0FF2-480C-963D-38AFE6E1F53C}" type="parTrans" cxnId="{58CB1DD7-C7D5-4EBE-BAB6-E689C6F98BAA}">
      <dgm:prSet/>
      <dgm:spPr/>
      <dgm:t>
        <a:bodyPr/>
        <a:lstStyle/>
        <a:p>
          <a:endParaRPr lang="en-US"/>
        </a:p>
      </dgm:t>
    </dgm:pt>
    <dgm:pt modelId="{D5C1676F-863B-4A15-8E24-07160A54D109}" type="sibTrans" cxnId="{58CB1DD7-C7D5-4EBE-BAB6-E689C6F98BAA}">
      <dgm:prSet/>
      <dgm:spPr/>
      <dgm:t>
        <a:bodyPr/>
        <a:lstStyle/>
        <a:p>
          <a:endParaRPr lang="en-US"/>
        </a:p>
      </dgm:t>
    </dgm:pt>
    <dgm:pt modelId="{7E38680E-CA3C-496E-A218-93F0C69DD32E}" type="pres">
      <dgm:prSet presAssocID="{E3A8FDF9-E82A-4400-ADD6-1EC499C46117}" presName="vert0" presStyleCnt="0">
        <dgm:presLayoutVars>
          <dgm:dir/>
          <dgm:animOne val="branch"/>
          <dgm:animLvl val="lvl"/>
        </dgm:presLayoutVars>
      </dgm:prSet>
      <dgm:spPr/>
    </dgm:pt>
    <dgm:pt modelId="{4138DF84-22EE-4524-A6D8-BB165D66449E}" type="pres">
      <dgm:prSet presAssocID="{C2A358BB-BC50-475E-B55B-CF3A9EC86C65}" presName="thickLine" presStyleLbl="alignNode1" presStyleIdx="0" presStyleCnt="4"/>
      <dgm:spPr/>
    </dgm:pt>
    <dgm:pt modelId="{27CB16FD-2EAD-4702-A47D-A817E3969172}" type="pres">
      <dgm:prSet presAssocID="{C2A358BB-BC50-475E-B55B-CF3A9EC86C65}" presName="horz1" presStyleCnt="0"/>
      <dgm:spPr/>
    </dgm:pt>
    <dgm:pt modelId="{7D06D245-1928-4E70-A7A9-FB933DAB4B43}" type="pres">
      <dgm:prSet presAssocID="{C2A358BB-BC50-475E-B55B-CF3A9EC86C65}" presName="tx1" presStyleLbl="revTx" presStyleIdx="0" presStyleCnt="4"/>
      <dgm:spPr/>
    </dgm:pt>
    <dgm:pt modelId="{1F15CCCC-50F7-43B2-A7B9-91D1921919F8}" type="pres">
      <dgm:prSet presAssocID="{C2A358BB-BC50-475E-B55B-CF3A9EC86C65}" presName="vert1" presStyleCnt="0"/>
      <dgm:spPr/>
    </dgm:pt>
    <dgm:pt modelId="{815C9126-0D90-4C41-A2B3-B6E1289D4DC5}" type="pres">
      <dgm:prSet presAssocID="{85E5DC1B-0DB5-4C4F-9B86-18F3E6FDF564}" presName="thickLine" presStyleLbl="alignNode1" presStyleIdx="1" presStyleCnt="4"/>
      <dgm:spPr/>
    </dgm:pt>
    <dgm:pt modelId="{156F0C1F-5ADD-490F-B047-2904050A24E3}" type="pres">
      <dgm:prSet presAssocID="{85E5DC1B-0DB5-4C4F-9B86-18F3E6FDF564}" presName="horz1" presStyleCnt="0"/>
      <dgm:spPr/>
    </dgm:pt>
    <dgm:pt modelId="{CF8723A8-4543-428E-8AF1-A1ED0387ACC5}" type="pres">
      <dgm:prSet presAssocID="{85E5DC1B-0DB5-4C4F-9B86-18F3E6FDF564}" presName="tx1" presStyleLbl="revTx" presStyleIdx="1" presStyleCnt="4"/>
      <dgm:spPr/>
    </dgm:pt>
    <dgm:pt modelId="{1B109EE4-2823-4554-AE92-A8F455E367FA}" type="pres">
      <dgm:prSet presAssocID="{85E5DC1B-0DB5-4C4F-9B86-18F3E6FDF564}" presName="vert1" presStyleCnt="0"/>
      <dgm:spPr/>
    </dgm:pt>
    <dgm:pt modelId="{C5E7BD6B-D194-4279-A14E-1A2CB9A621F7}" type="pres">
      <dgm:prSet presAssocID="{5736A4A8-C2CB-4963-B087-A1287042E304}" presName="thickLine" presStyleLbl="alignNode1" presStyleIdx="2" presStyleCnt="4"/>
      <dgm:spPr/>
    </dgm:pt>
    <dgm:pt modelId="{781870DD-EA75-40C2-8802-DBAB253C5206}" type="pres">
      <dgm:prSet presAssocID="{5736A4A8-C2CB-4963-B087-A1287042E304}" presName="horz1" presStyleCnt="0"/>
      <dgm:spPr/>
    </dgm:pt>
    <dgm:pt modelId="{60EBF8BC-88EB-4BDB-B7C5-607C43CECDB8}" type="pres">
      <dgm:prSet presAssocID="{5736A4A8-C2CB-4963-B087-A1287042E304}" presName="tx1" presStyleLbl="revTx" presStyleIdx="2" presStyleCnt="4"/>
      <dgm:spPr/>
    </dgm:pt>
    <dgm:pt modelId="{57A82FA3-2FE8-4194-A42C-F240C83B59ED}" type="pres">
      <dgm:prSet presAssocID="{5736A4A8-C2CB-4963-B087-A1287042E304}" presName="vert1" presStyleCnt="0"/>
      <dgm:spPr/>
    </dgm:pt>
    <dgm:pt modelId="{0E6587FA-2770-4A56-B012-284FE371AC8F}" type="pres">
      <dgm:prSet presAssocID="{C59E87D0-4B01-4E80-9248-57219DB64DCD}" presName="thickLine" presStyleLbl="alignNode1" presStyleIdx="3" presStyleCnt="4"/>
      <dgm:spPr/>
    </dgm:pt>
    <dgm:pt modelId="{D57A9462-A0AE-483C-AAC7-4585C1B6AB39}" type="pres">
      <dgm:prSet presAssocID="{C59E87D0-4B01-4E80-9248-57219DB64DCD}" presName="horz1" presStyleCnt="0"/>
      <dgm:spPr/>
    </dgm:pt>
    <dgm:pt modelId="{FBE72F66-9CFC-41CC-872E-0EFB88A05962}" type="pres">
      <dgm:prSet presAssocID="{C59E87D0-4B01-4E80-9248-57219DB64DCD}" presName="tx1" presStyleLbl="revTx" presStyleIdx="3" presStyleCnt="4"/>
      <dgm:spPr/>
    </dgm:pt>
    <dgm:pt modelId="{15E3A5C1-57FA-49B9-904F-BA221936F2A4}" type="pres">
      <dgm:prSet presAssocID="{C59E87D0-4B01-4E80-9248-57219DB64DCD}" presName="vert1" presStyleCnt="0"/>
      <dgm:spPr/>
    </dgm:pt>
  </dgm:ptLst>
  <dgm:cxnLst>
    <dgm:cxn modelId="{909A030D-5878-4E7E-8446-9D16D2F40ECC}" type="presOf" srcId="{5736A4A8-C2CB-4963-B087-A1287042E304}" destId="{60EBF8BC-88EB-4BDB-B7C5-607C43CECDB8}" srcOrd="0" destOrd="0" presId="urn:microsoft.com/office/officeart/2008/layout/LinedList"/>
    <dgm:cxn modelId="{278FF43F-694A-443F-AFDD-FCE1B0A4B237}" type="presOf" srcId="{E3A8FDF9-E82A-4400-ADD6-1EC499C46117}" destId="{7E38680E-CA3C-496E-A218-93F0C69DD32E}" srcOrd="0" destOrd="0" presId="urn:microsoft.com/office/officeart/2008/layout/LinedList"/>
    <dgm:cxn modelId="{F12E1060-B721-482E-9267-D6C1B4FBD561}" type="presOf" srcId="{C2A358BB-BC50-475E-B55B-CF3A9EC86C65}" destId="{7D06D245-1928-4E70-A7A9-FB933DAB4B43}" srcOrd="0" destOrd="0" presId="urn:microsoft.com/office/officeart/2008/layout/LinedList"/>
    <dgm:cxn modelId="{2C80E744-C339-40CC-B1F2-49EE0A67FDBE}" srcId="{E3A8FDF9-E82A-4400-ADD6-1EC499C46117}" destId="{C2A358BB-BC50-475E-B55B-CF3A9EC86C65}" srcOrd="0" destOrd="0" parTransId="{4DBECF1B-6E5C-4B2C-9DC6-C5B9E6159599}" sibTransId="{F81ED34B-DC2F-4737-B490-5F2D7FAF12D3}"/>
    <dgm:cxn modelId="{197CDD69-0D30-4A56-9268-E12FC240E294}" type="presOf" srcId="{85E5DC1B-0DB5-4C4F-9B86-18F3E6FDF564}" destId="{CF8723A8-4543-428E-8AF1-A1ED0387ACC5}" srcOrd="0" destOrd="0" presId="urn:microsoft.com/office/officeart/2008/layout/LinedList"/>
    <dgm:cxn modelId="{8438D354-BBAD-4F13-A57A-9CDBAA2C885A}" type="presOf" srcId="{C59E87D0-4B01-4E80-9248-57219DB64DCD}" destId="{FBE72F66-9CFC-41CC-872E-0EFB88A05962}" srcOrd="0" destOrd="0" presId="urn:microsoft.com/office/officeart/2008/layout/LinedList"/>
    <dgm:cxn modelId="{E14A0476-0DC4-40FF-8482-514F98331FA4}" srcId="{E3A8FDF9-E82A-4400-ADD6-1EC499C46117}" destId="{5736A4A8-C2CB-4963-B087-A1287042E304}" srcOrd="2" destOrd="0" parTransId="{DA456DA6-EAEA-4F67-9370-DFEF25606704}" sibTransId="{E6D83A26-8DE7-4486-B8BA-352FE0444E8D}"/>
    <dgm:cxn modelId="{12BACEAB-3F67-4D29-A84F-E2BC97697CE7}" srcId="{E3A8FDF9-E82A-4400-ADD6-1EC499C46117}" destId="{85E5DC1B-0DB5-4C4F-9B86-18F3E6FDF564}" srcOrd="1" destOrd="0" parTransId="{2925D6A9-C9FB-444C-96D9-EC71BDDB26BC}" sibTransId="{553167AD-8CC4-4602-B14F-49E80C47A8F9}"/>
    <dgm:cxn modelId="{58CB1DD7-C7D5-4EBE-BAB6-E689C6F98BAA}" srcId="{E3A8FDF9-E82A-4400-ADD6-1EC499C46117}" destId="{C59E87D0-4B01-4E80-9248-57219DB64DCD}" srcOrd="3" destOrd="0" parTransId="{E076C70D-0FF2-480C-963D-38AFE6E1F53C}" sibTransId="{D5C1676F-863B-4A15-8E24-07160A54D109}"/>
    <dgm:cxn modelId="{1773CE7F-89B9-4C2D-A256-196F3F3857C9}" type="presParOf" srcId="{7E38680E-CA3C-496E-A218-93F0C69DD32E}" destId="{4138DF84-22EE-4524-A6D8-BB165D66449E}" srcOrd="0" destOrd="0" presId="urn:microsoft.com/office/officeart/2008/layout/LinedList"/>
    <dgm:cxn modelId="{8C8FC021-6BDA-4539-AF2A-7FB419255310}" type="presParOf" srcId="{7E38680E-CA3C-496E-A218-93F0C69DD32E}" destId="{27CB16FD-2EAD-4702-A47D-A817E3969172}" srcOrd="1" destOrd="0" presId="urn:microsoft.com/office/officeart/2008/layout/LinedList"/>
    <dgm:cxn modelId="{D35BD3D5-B74B-4120-B862-DCE2E15CBAFB}" type="presParOf" srcId="{27CB16FD-2EAD-4702-A47D-A817E3969172}" destId="{7D06D245-1928-4E70-A7A9-FB933DAB4B43}" srcOrd="0" destOrd="0" presId="urn:microsoft.com/office/officeart/2008/layout/LinedList"/>
    <dgm:cxn modelId="{B7424378-3B33-44E8-A2E3-33BD49FB1FAC}" type="presParOf" srcId="{27CB16FD-2EAD-4702-A47D-A817E3969172}" destId="{1F15CCCC-50F7-43B2-A7B9-91D1921919F8}" srcOrd="1" destOrd="0" presId="urn:microsoft.com/office/officeart/2008/layout/LinedList"/>
    <dgm:cxn modelId="{C85CA7C4-2B5C-457A-AAFD-43397AFA880A}" type="presParOf" srcId="{7E38680E-CA3C-496E-A218-93F0C69DD32E}" destId="{815C9126-0D90-4C41-A2B3-B6E1289D4DC5}" srcOrd="2" destOrd="0" presId="urn:microsoft.com/office/officeart/2008/layout/LinedList"/>
    <dgm:cxn modelId="{77533D7A-E2FE-471D-9580-D8BDA9FA8802}" type="presParOf" srcId="{7E38680E-CA3C-496E-A218-93F0C69DD32E}" destId="{156F0C1F-5ADD-490F-B047-2904050A24E3}" srcOrd="3" destOrd="0" presId="urn:microsoft.com/office/officeart/2008/layout/LinedList"/>
    <dgm:cxn modelId="{F5288940-AD62-4165-9EDE-751FA23A7B6D}" type="presParOf" srcId="{156F0C1F-5ADD-490F-B047-2904050A24E3}" destId="{CF8723A8-4543-428E-8AF1-A1ED0387ACC5}" srcOrd="0" destOrd="0" presId="urn:microsoft.com/office/officeart/2008/layout/LinedList"/>
    <dgm:cxn modelId="{0E9676CD-D8E4-4340-91F9-BEB123E71769}" type="presParOf" srcId="{156F0C1F-5ADD-490F-B047-2904050A24E3}" destId="{1B109EE4-2823-4554-AE92-A8F455E367FA}" srcOrd="1" destOrd="0" presId="urn:microsoft.com/office/officeart/2008/layout/LinedList"/>
    <dgm:cxn modelId="{ABE0BC00-8089-4CC3-9F1E-0B4873812CEC}" type="presParOf" srcId="{7E38680E-CA3C-496E-A218-93F0C69DD32E}" destId="{C5E7BD6B-D194-4279-A14E-1A2CB9A621F7}" srcOrd="4" destOrd="0" presId="urn:microsoft.com/office/officeart/2008/layout/LinedList"/>
    <dgm:cxn modelId="{76164E11-BC32-4302-8D89-BC6832E40C21}" type="presParOf" srcId="{7E38680E-CA3C-496E-A218-93F0C69DD32E}" destId="{781870DD-EA75-40C2-8802-DBAB253C5206}" srcOrd="5" destOrd="0" presId="urn:microsoft.com/office/officeart/2008/layout/LinedList"/>
    <dgm:cxn modelId="{89909B64-C67C-407B-9DEA-F9F657A1C7E4}" type="presParOf" srcId="{781870DD-EA75-40C2-8802-DBAB253C5206}" destId="{60EBF8BC-88EB-4BDB-B7C5-607C43CECDB8}" srcOrd="0" destOrd="0" presId="urn:microsoft.com/office/officeart/2008/layout/LinedList"/>
    <dgm:cxn modelId="{180158C2-F777-49FB-8521-6D1B968C9843}" type="presParOf" srcId="{781870DD-EA75-40C2-8802-DBAB253C5206}" destId="{57A82FA3-2FE8-4194-A42C-F240C83B59ED}" srcOrd="1" destOrd="0" presId="urn:microsoft.com/office/officeart/2008/layout/LinedList"/>
    <dgm:cxn modelId="{88D666F4-A222-425B-ACFE-A2031D915AE6}" type="presParOf" srcId="{7E38680E-CA3C-496E-A218-93F0C69DD32E}" destId="{0E6587FA-2770-4A56-B012-284FE371AC8F}" srcOrd="6" destOrd="0" presId="urn:microsoft.com/office/officeart/2008/layout/LinedList"/>
    <dgm:cxn modelId="{2497B0B0-8AF3-4E84-B322-5DDBF35A1E84}" type="presParOf" srcId="{7E38680E-CA3C-496E-A218-93F0C69DD32E}" destId="{D57A9462-A0AE-483C-AAC7-4585C1B6AB39}" srcOrd="7" destOrd="0" presId="urn:microsoft.com/office/officeart/2008/layout/LinedList"/>
    <dgm:cxn modelId="{84BA92B3-C23A-4CBC-A03B-77AB0C2F9ECD}" type="presParOf" srcId="{D57A9462-A0AE-483C-AAC7-4585C1B6AB39}" destId="{FBE72F66-9CFC-41CC-872E-0EFB88A05962}" srcOrd="0" destOrd="0" presId="urn:microsoft.com/office/officeart/2008/layout/LinedList"/>
    <dgm:cxn modelId="{69A4C1D9-931E-4AB6-AE9E-1F7B80FFDA0D}" type="presParOf" srcId="{D57A9462-A0AE-483C-AAC7-4585C1B6AB39}" destId="{15E3A5C1-57FA-49B9-904F-BA221936F2A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26B369FB-969F-4145-A29C-5E6DB27E5C6A}"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77BBF80D-90C0-4B18-946B-C73707297E42}">
      <dgm:prSet/>
      <dgm:spPr/>
      <dgm:t>
        <a:bodyPr/>
        <a:lstStyle/>
        <a:p>
          <a:r>
            <a:rPr lang="en-US"/>
            <a:t>Stage 3 – Good Interpersonal Relationships – Being good to be seen as good by others.</a:t>
          </a:r>
        </a:p>
      </dgm:t>
    </dgm:pt>
    <dgm:pt modelId="{3AD6ACCD-E257-4D66-95F9-44A6F58E600A}" type="parTrans" cxnId="{AC055206-FB99-4268-9533-36709A2A9308}">
      <dgm:prSet/>
      <dgm:spPr/>
      <dgm:t>
        <a:bodyPr/>
        <a:lstStyle/>
        <a:p>
          <a:endParaRPr lang="en-US"/>
        </a:p>
      </dgm:t>
    </dgm:pt>
    <dgm:pt modelId="{B9E9EA19-592B-4DBB-97F7-5912819399A4}" type="sibTrans" cxnId="{AC055206-FB99-4268-9533-36709A2A9308}">
      <dgm:prSet/>
      <dgm:spPr/>
      <dgm:t>
        <a:bodyPr/>
        <a:lstStyle/>
        <a:p>
          <a:endParaRPr lang="en-US"/>
        </a:p>
      </dgm:t>
    </dgm:pt>
    <dgm:pt modelId="{B37FB0CA-8589-4C86-B25E-CDBB5A27DE04}">
      <dgm:prSet/>
      <dgm:spPr/>
      <dgm:t>
        <a:bodyPr/>
        <a:lstStyle/>
        <a:p>
          <a:r>
            <a:rPr lang="en-US"/>
            <a:t>Stage 4 – Law and Order Morality – Awareness of wider rules of society, and so upholds them.</a:t>
          </a:r>
        </a:p>
      </dgm:t>
    </dgm:pt>
    <dgm:pt modelId="{4B6EA5CE-DFB9-4EB8-A2AE-1B2C0CD52BF5}" type="parTrans" cxnId="{50FC29F0-A84B-4132-B3B8-DED02C4E9E5C}">
      <dgm:prSet/>
      <dgm:spPr/>
      <dgm:t>
        <a:bodyPr/>
        <a:lstStyle/>
        <a:p>
          <a:endParaRPr lang="en-US"/>
        </a:p>
      </dgm:t>
    </dgm:pt>
    <dgm:pt modelId="{8D0BE45C-57CB-428F-90B7-72DEE96EA712}" type="sibTrans" cxnId="{50FC29F0-A84B-4132-B3B8-DED02C4E9E5C}">
      <dgm:prSet/>
      <dgm:spPr/>
      <dgm:t>
        <a:bodyPr/>
        <a:lstStyle/>
        <a:p>
          <a:endParaRPr lang="en-US"/>
        </a:p>
      </dgm:t>
    </dgm:pt>
    <dgm:pt modelId="{2C844F46-D45F-448B-A373-3CAF1B079B3A}" type="pres">
      <dgm:prSet presAssocID="{26B369FB-969F-4145-A29C-5E6DB27E5C6A}" presName="linear" presStyleCnt="0">
        <dgm:presLayoutVars>
          <dgm:animLvl val="lvl"/>
          <dgm:resizeHandles val="exact"/>
        </dgm:presLayoutVars>
      </dgm:prSet>
      <dgm:spPr/>
    </dgm:pt>
    <dgm:pt modelId="{33967D55-6593-48F0-AA9E-3071A5AC3278}" type="pres">
      <dgm:prSet presAssocID="{77BBF80D-90C0-4B18-946B-C73707297E42}" presName="parentText" presStyleLbl="node1" presStyleIdx="0" presStyleCnt="2">
        <dgm:presLayoutVars>
          <dgm:chMax val="0"/>
          <dgm:bulletEnabled val="1"/>
        </dgm:presLayoutVars>
      </dgm:prSet>
      <dgm:spPr/>
    </dgm:pt>
    <dgm:pt modelId="{20C44E00-4EB7-43D6-B04C-FE693C89952F}" type="pres">
      <dgm:prSet presAssocID="{B9E9EA19-592B-4DBB-97F7-5912819399A4}" presName="spacer" presStyleCnt="0"/>
      <dgm:spPr/>
    </dgm:pt>
    <dgm:pt modelId="{080DE641-DBEF-443C-9977-D0F4D5B1D309}" type="pres">
      <dgm:prSet presAssocID="{B37FB0CA-8589-4C86-B25E-CDBB5A27DE04}" presName="parentText" presStyleLbl="node1" presStyleIdx="1" presStyleCnt="2">
        <dgm:presLayoutVars>
          <dgm:chMax val="0"/>
          <dgm:bulletEnabled val="1"/>
        </dgm:presLayoutVars>
      </dgm:prSet>
      <dgm:spPr/>
    </dgm:pt>
  </dgm:ptLst>
  <dgm:cxnLst>
    <dgm:cxn modelId="{AC055206-FB99-4268-9533-36709A2A9308}" srcId="{26B369FB-969F-4145-A29C-5E6DB27E5C6A}" destId="{77BBF80D-90C0-4B18-946B-C73707297E42}" srcOrd="0" destOrd="0" parTransId="{3AD6ACCD-E257-4D66-95F9-44A6F58E600A}" sibTransId="{B9E9EA19-592B-4DBB-97F7-5912819399A4}"/>
    <dgm:cxn modelId="{EB287B6E-F590-4130-A0DF-8441DE6755D7}" type="presOf" srcId="{B37FB0CA-8589-4C86-B25E-CDBB5A27DE04}" destId="{080DE641-DBEF-443C-9977-D0F4D5B1D309}" srcOrd="0" destOrd="0" presId="urn:microsoft.com/office/officeart/2005/8/layout/vList2"/>
    <dgm:cxn modelId="{8A32B3DB-324A-4152-A74F-DA1F85A973E4}" type="presOf" srcId="{26B369FB-969F-4145-A29C-5E6DB27E5C6A}" destId="{2C844F46-D45F-448B-A373-3CAF1B079B3A}" srcOrd="0" destOrd="0" presId="urn:microsoft.com/office/officeart/2005/8/layout/vList2"/>
    <dgm:cxn modelId="{28B14AE0-A749-4329-8E4F-FE719D17095F}" type="presOf" srcId="{77BBF80D-90C0-4B18-946B-C73707297E42}" destId="{33967D55-6593-48F0-AA9E-3071A5AC3278}" srcOrd="0" destOrd="0" presId="urn:microsoft.com/office/officeart/2005/8/layout/vList2"/>
    <dgm:cxn modelId="{50FC29F0-A84B-4132-B3B8-DED02C4E9E5C}" srcId="{26B369FB-969F-4145-A29C-5E6DB27E5C6A}" destId="{B37FB0CA-8589-4C86-B25E-CDBB5A27DE04}" srcOrd="1" destOrd="0" parTransId="{4B6EA5CE-DFB9-4EB8-A2AE-1B2C0CD52BF5}" sibTransId="{8D0BE45C-57CB-428F-90B7-72DEE96EA712}"/>
    <dgm:cxn modelId="{82260EA0-7B3A-4B5E-86B6-896E44D30E99}" type="presParOf" srcId="{2C844F46-D45F-448B-A373-3CAF1B079B3A}" destId="{33967D55-6593-48F0-AA9E-3071A5AC3278}" srcOrd="0" destOrd="0" presId="urn:microsoft.com/office/officeart/2005/8/layout/vList2"/>
    <dgm:cxn modelId="{7AD42810-DB2F-4B8C-91A8-5F1B4F2236C8}" type="presParOf" srcId="{2C844F46-D45F-448B-A373-3CAF1B079B3A}" destId="{20C44E00-4EB7-43D6-B04C-FE693C89952F}" srcOrd="1" destOrd="0" presId="urn:microsoft.com/office/officeart/2005/8/layout/vList2"/>
    <dgm:cxn modelId="{EA4CC624-896A-4B89-83D4-D1F7863499A2}" type="presParOf" srcId="{2C844F46-D45F-448B-A373-3CAF1B079B3A}" destId="{080DE641-DBEF-443C-9977-D0F4D5B1D309}"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B5E29297-D0F1-4EC3-8755-11AAE164298F}"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BA463CC1-CAF3-4638-A3AF-DA94E10B1715}">
      <dgm:prSet/>
      <dgm:spPr/>
      <dgm:t>
        <a:bodyPr/>
        <a:lstStyle/>
        <a:p>
          <a:r>
            <a:rPr lang="en-US"/>
            <a:t>Stage 5 – Social Contract and Individual Rights – Awareness of rules existing for the good of the many, but sometimes this does not benefit everyone.</a:t>
          </a:r>
        </a:p>
      </dgm:t>
    </dgm:pt>
    <dgm:pt modelId="{C2B72D18-9267-4CDE-83FD-BFD8806B4136}" type="parTrans" cxnId="{AB35ECB9-18A6-4CA0-91BC-C91E1C25ECEA}">
      <dgm:prSet/>
      <dgm:spPr/>
      <dgm:t>
        <a:bodyPr/>
        <a:lstStyle/>
        <a:p>
          <a:endParaRPr lang="en-US"/>
        </a:p>
      </dgm:t>
    </dgm:pt>
    <dgm:pt modelId="{18D68E10-7A5E-43B2-A836-136882020A77}" type="sibTrans" cxnId="{AB35ECB9-18A6-4CA0-91BC-C91E1C25ECEA}">
      <dgm:prSet/>
      <dgm:spPr/>
      <dgm:t>
        <a:bodyPr/>
        <a:lstStyle/>
        <a:p>
          <a:endParaRPr lang="en-US"/>
        </a:p>
      </dgm:t>
    </dgm:pt>
    <dgm:pt modelId="{78FD148E-29B0-44AA-903F-6D3386801935}">
      <dgm:prSet/>
      <dgm:spPr/>
      <dgm:t>
        <a:bodyPr/>
        <a:lstStyle/>
        <a:p>
          <a:r>
            <a:rPr lang="en-US"/>
            <a:t>Stage 6 – Universal Principles - People develop their own moral compass, which may NOT fit the law. The principles apply to everyone. </a:t>
          </a:r>
        </a:p>
      </dgm:t>
    </dgm:pt>
    <dgm:pt modelId="{94890E94-CAA0-42D7-B149-9680E48786F0}" type="parTrans" cxnId="{C37BE663-D15C-4D94-AF1A-116B48CCCFFC}">
      <dgm:prSet/>
      <dgm:spPr/>
      <dgm:t>
        <a:bodyPr/>
        <a:lstStyle/>
        <a:p>
          <a:endParaRPr lang="en-US"/>
        </a:p>
      </dgm:t>
    </dgm:pt>
    <dgm:pt modelId="{081A5F52-47DD-4FC9-A656-161C401AF76B}" type="sibTrans" cxnId="{C37BE663-D15C-4D94-AF1A-116B48CCCFFC}">
      <dgm:prSet/>
      <dgm:spPr/>
      <dgm:t>
        <a:bodyPr/>
        <a:lstStyle/>
        <a:p>
          <a:endParaRPr lang="en-US"/>
        </a:p>
      </dgm:t>
    </dgm:pt>
    <dgm:pt modelId="{7638A85F-9F4F-42BF-8EFF-DF7D8F3B3527}">
      <dgm:prSet/>
      <dgm:spPr/>
      <dgm:t>
        <a:bodyPr/>
        <a:lstStyle/>
        <a:p>
          <a:r>
            <a:rPr lang="en-US"/>
            <a:t>Kohlberg doubted that many people ever reached stage 6.</a:t>
          </a:r>
        </a:p>
      </dgm:t>
    </dgm:pt>
    <dgm:pt modelId="{CA0FAABF-EC3A-4D81-B93D-E8D83B47D8B2}" type="parTrans" cxnId="{AA9A7E1B-8635-45FC-A8F6-6E8C414AB3E4}">
      <dgm:prSet/>
      <dgm:spPr/>
      <dgm:t>
        <a:bodyPr/>
        <a:lstStyle/>
        <a:p>
          <a:endParaRPr lang="en-US"/>
        </a:p>
      </dgm:t>
    </dgm:pt>
    <dgm:pt modelId="{C28E2659-09C9-4FA6-9EAB-9B6E42274A96}" type="sibTrans" cxnId="{AA9A7E1B-8635-45FC-A8F6-6E8C414AB3E4}">
      <dgm:prSet/>
      <dgm:spPr/>
      <dgm:t>
        <a:bodyPr/>
        <a:lstStyle/>
        <a:p>
          <a:endParaRPr lang="en-US"/>
        </a:p>
      </dgm:t>
    </dgm:pt>
    <dgm:pt modelId="{04CCFF57-7269-4DF5-BC96-7B04CD87175B}" type="pres">
      <dgm:prSet presAssocID="{B5E29297-D0F1-4EC3-8755-11AAE164298F}" presName="vert0" presStyleCnt="0">
        <dgm:presLayoutVars>
          <dgm:dir/>
          <dgm:animOne val="branch"/>
          <dgm:animLvl val="lvl"/>
        </dgm:presLayoutVars>
      </dgm:prSet>
      <dgm:spPr/>
    </dgm:pt>
    <dgm:pt modelId="{12696BD3-0F64-4031-AC01-5DB78625267E}" type="pres">
      <dgm:prSet presAssocID="{BA463CC1-CAF3-4638-A3AF-DA94E10B1715}" presName="thickLine" presStyleLbl="alignNode1" presStyleIdx="0" presStyleCnt="3"/>
      <dgm:spPr/>
    </dgm:pt>
    <dgm:pt modelId="{921082D3-3CFE-49A5-8758-552655A805EA}" type="pres">
      <dgm:prSet presAssocID="{BA463CC1-CAF3-4638-A3AF-DA94E10B1715}" presName="horz1" presStyleCnt="0"/>
      <dgm:spPr/>
    </dgm:pt>
    <dgm:pt modelId="{EE2025B5-8E2A-4DDE-907E-7E2CE1DD0454}" type="pres">
      <dgm:prSet presAssocID="{BA463CC1-CAF3-4638-A3AF-DA94E10B1715}" presName="tx1" presStyleLbl="revTx" presStyleIdx="0" presStyleCnt="3"/>
      <dgm:spPr/>
    </dgm:pt>
    <dgm:pt modelId="{CA0ECD7A-94BF-4443-8F53-59090DED2239}" type="pres">
      <dgm:prSet presAssocID="{BA463CC1-CAF3-4638-A3AF-DA94E10B1715}" presName="vert1" presStyleCnt="0"/>
      <dgm:spPr/>
    </dgm:pt>
    <dgm:pt modelId="{036CCE47-DF32-4DB4-B2F8-1BAACF27DEC3}" type="pres">
      <dgm:prSet presAssocID="{78FD148E-29B0-44AA-903F-6D3386801935}" presName="thickLine" presStyleLbl="alignNode1" presStyleIdx="1" presStyleCnt="3"/>
      <dgm:spPr/>
    </dgm:pt>
    <dgm:pt modelId="{A558206A-977D-4F6C-BB3B-449A4F66CB2B}" type="pres">
      <dgm:prSet presAssocID="{78FD148E-29B0-44AA-903F-6D3386801935}" presName="horz1" presStyleCnt="0"/>
      <dgm:spPr/>
    </dgm:pt>
    <dgm:pt modelId="{C9EB63E4-B70D-4C50-8951-126B297D6A6D}" type="pres">
      <dgm:prSet presAssocID="{78FD148E-29B0-44AA-903F-6D3386801935}" presName="tx1" presStyleLbl="revTx" presStyleIdx="1" presStyleCnt="3"/>
      <dgm:spPr/>
    </dgm:pt>
    <dgm:pt modelId="{1165D0E7-48DE-4556-BB24-8C7563F56A7F}" type="pres">
      <dgm:prSet presAssocID="{78FD148E-29B0-44AA-903F-6D3386801935}" presName="vert1" presStyleCnt="0"/>
      <dgm:spPr/>
    </dgm:pt>
    <dgm:pt modelId="{57C1F8C3-A5F9-43F2-A84A-0768A96FA74B}" type="pres">
      <dgm:prSet presAssocID="{7638A85F-9F4F-42BF-8EFF-DF7D8F3B3527}" presName="thickLine" presStyleLbl="alignNode1" presStyleIdx="2" presStyleCnt="3"/>
      <dgm:spPr/>
    </dgm:pt>
    <dgm:pt modelId="{77385076-5A1A-47EA-8341-82CC37D4E748}" type="pres">
      <dgm:prSet presAssocID="{7638A85F-9F4F-42BF-8EFF-DF7D8F3B3527}" presName="horz1" presStyleCnt="0"/>
      <dgm:spPr/>
    </dgm:pt>
    <dgm:pt modelId="{22824971-2990-4AA5-98E9-2A905CF24263}" type="pres">
      <dgm:prSet presAssocID="{7638A85F-9F4F-42BF-8EFF-DF7D8F3B3527}" presName="tx1" presStyleLbl="revTx" presStyleIdx="2" presStyleCnt="3"/>
      <dgm:spPr/>
    </dgm:pt>
    <dgm:pt modelId="{13B70AC4-2002-46AF-8EA5-1EDB429D2C3E}" type="pres">
      <dgm:prSet presAssocID="{7638A85F-9F4F-42BF-8EFF-DF7D8F3B3527}" presName="vert1" presStyleCnt="0"/>
      <dgm:spPr/>
    </dgm:pt>
  </dgm:ptLst>
  <dgm:cxnLst>
    <dgm:cxn modelId="{AA9A7E1B-8635-45FC-A8F6-6E8C414AB3E4}" srcId="{B5E29297-D0F1-4EC3-8755-11AAE164298F}" destId="{7638A85F-9F4F-42BF-8EFF-DF7D8F3B3527}" srcOrd="2" destOrd="0" parTransId="{CA0FAABF-EC3A-4D81-B93D-E8D83B47D8B2}" sibTransId="{C28E2659-09C9-4FA6-9EAB-9B6E42274A96}"/>
    <dgm:cxn modelId="{0C091230-E788-4DCD-A4E9-9F272D603047}" type="presOf" srcId="{B5E29297-D0F1-4EC3-8755-11AAE164298F}" destId="{04CCFF57-7269-4DF5-BC96-7B04CD87175B}" srcOrd="0" destOrd="0" presId="urn:microsoft.com/office/officeart/2008/layout/LinedList"/>
    <dgm:cxn modelId="{C37BE663-D15C-4D94-AF1A-116B48CCCFFC}" srcId="{B5E29297-D0F1-4EC3-8755-11AAE164298F}" destId="{78FD148E-29B0-44AA-903F-6D3386801935}" srcOrd="1" destOrd="0" parTransId="{94890E94-CAA0-42D7-B149-9680E48786F0}" sibTransId="{081A5F52-47DD-4FC9-A656-161C401AF76B}"/>
    <dgm:cxn modelId="{1A9AC877-8A45-42CA-952F-65A040D0669A}" type="presOf" srcId="{7638A85F-9F4F-42BF-8EFF-DF7D8F3B3527}" destId="{22824971-2990-4AA5-98E9-2A905CF24263}" srcOrd="0" destOrd="0" presId="urn:microsoft.com/office/officeart/2008/layout/LinedList"/>
    <dgm:cxn modelId="{4986CF95-2424-408C-98E9-25CAB75FC708}" type="presOf" srcId="{78FD148E-29B0-44AA-903F-6D3386801935}" destId="{C9EB63E4-B70D-4C50-8951-126B297D6A6D}" srcOrd="0" destOrd="0" presId="urn:microsoft.com/office/officeart/2008/layout/LinedList"/>
    <dgm:cxn modelId="{AB35ECB9-18A6-4CA0-91BC-C91E1C25ECEA}" srcId="{B5E29297-D0F1-4EC3-8755-11AAE164298F}" destId="{BA463CC1-CAF3-4638-A3AF-DA94E10B1715}" srcOrd="0" destOrd="0" parTransId="{C2B72D18-9267-4CDE-83FD-BFD8806B4136}" sibTransId="{18D68E10-7A5E-43B2-A836-136882020A77}"/>
    <dgm:cxn modelId="{D7866ADF-2555-4BBD-A8FE-BA7BC0FD04EF}" type="presOf" srcId="{BA463CC1-CAF3-4638-A3AF-DA94E10B1715}" destId="{EE2025B5-8E2A-4DDE-907E-7E2CE1DD0454}" srcOrd="0" destOrd="0" presId="urn:microsoft.com/office/officeart/2008/layout/LinedList"/>
    <dgm:cxn modelId="{F2430CF1-EC1F-4DE4-978D-E0E7833E9DDC}" type="presParOf" srcId="{04CCFF57-7269-4DF5-BC96-7B04CD87175B}" destId="{12696BD3-0F64-4031-AC01-5DB78625267E}" srcOrd="0" destOrd="0" presId="urn:microsoft.com/office/officeart/2008/layout/LinedList"/>
    <dgm:cxn modelId="{5DEDA08D-BBD3-43AB-9D3F-4EEF7D5B646F}" type="presParOf" srcId="{04CCFF57-7269-4DF5-BC96-7B04CD87175B}" destId="{921082D3-3CFE-49A5-8758-552655A805EA}" srcOrd="1" destOrd="0" presId="urn:microsoft.com/office/officeart/2008/layout/LinedList"/>
    <dgm:cxn modelId="{727F497D-C190-476A-8257-C3E124ED3015}" type="presParOf" srcId="{921082D3-3CFE-49A5-8758-552655A805EA}" destId="{EE2025B5-8E2A-4DDE-907E-7E2CE1DD0454}" srcOrd="0" destOrd="0" presId="urn:microsoft.com/office/officeart/2008/layout/LinedList"/>
    <dgm:cxn modelId="{673D382D-EA9C-4D61-AD4A-6854E0ACCC91}" type="presParOf" srcId="{921082D3-3CFE-49A5-8758-552655A805EA}" destId="{CA0ECD7A-94BF-4443-8F53-59090DED2239}" srcOrd="1" destOrd="0" presId="urn:microsoft.com/office/officeart/2008/layout/LinedList"/>
    <dgm:cxn modelId="{4DC9F664-1ED5-4F42-9AD4-2438DD3D558A}" type="presParOf" srcId="{04CCFF57-7269-4DF5-BC96-7B04CD87175B}" destId="{036CCE47-DF32-4DB4-B2F8-1BAACF27DEC3}" srcOrd="2" destOrd="0" presId="urn:microsoft.com/office/officeart/2008/layout/LinedList"/>
    <dgm:cxn modelId="{FC727978-582B-4D91-9876-037413EB680D}" type="presParOf" srcId="{04CCFF57-7269-4DF5-BC96-7B04CD87175B}" destId="{A558206A-977D-4F6C-BB3B-449A4F66CB2B}" srcOrd="3" destOrd="0" presId="urn:microsoft.com/office/officeart/2008/layout/LinedList"/>
    <dgm:cxn modelId="{9EF87C3D-1DC5-4203-8A3E-808F5D7306DD}" type="presParOf" srcId="{A558206A-977D-4F6C-BB3B-449A4F66CB2B}" destId="{C9EB63E4-B70D-4C50-8951-126B297D6A6D}" srcOrd="0" destOrd="0" presId="urn:microsoft.com/office/officeart/2008/layout/LinedList"/>
    <dgm:cxn modelId="{74A15D93-0851-4BB6-B5B5-7190566ED218}" type="presParOf" srcId="{A558206A-977D-4F6C-BB3B-449A4F66CB2B}" destId="{1165D0E7-48DE-4556-BB24-8C7563F56A7F}" srcOrd="1" destOrd="0" presId="urn:microsoft.com/office/officeart/2008/layout/LinedList"/>
    <dgm:cxn modelId="{CC87CA3B-3930-4032-AB01-9115D2284600}" type="presParOf" srcId="{04CCFF57-7269-4DF5-BC96-7B04CD87175B}" destId="{57C1F8C3-A5F9-43F2-A84A-0768A96FA74B}" srcOrd="4" destOrd="0" presId="urn:microsoft.com/office/officeart/2008/layout/LinedList"/>
    <dgm:cxn modelId="{5A171C5E-0FF4-43F4-8A1B-42EF4764DE65}" type="presParOf" srcId="{04CCFF57-7269-4DF5-BC96-7B04CD87175B}" destId="{77385076-5A1A-47EA-8341-82CC37D4E748}" srcOrd="5" destOrd="0" presId="urn:microsoft.com/office/officeart/2008/layout/LinedList"/>
    <dgm:cxn modelId="{E264A003-E58E-497B-9B6C-69BC6FB0E921}" type="presParOf" srcId="{77385076-5A1A-47EA-8341-82CC37D4E748}" destId="{22824971-2990-4AA5-98E9-2A905CF24263}" srcOrd="0" destOrd="0" presId="urn:microsoft.com/office/officeart/2008/layout/LinedList"/>
    <dgm:cxn modelId="{1DF6F1D4-ED52-4EE6-8098-51ACA3BA4457}" type="presParOf" srcId="{77385076-5A1A-47EA-8341-82CC37D4E748}" destId="{13B70AC4-2002-46AF-8EA5-1EDB429D2C3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34128857-E8A9-45A1-B52D-360B1654A6DF}"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69D1502E-2D35-4EE0-868F-A00806B53910}">
      <dgm:prSet/>
      <dgm:spPr/>
      <dgm:t>
        <a:bodyPr/>
        <a:lstStyle/>
        <a:p>
          <a:r>
            <a:rPr lang="en-US"/>
            <a:t>Kolhberg used dilemmas that lacked ecological validity (Rosen, 1980).</a:t>
          </a:r>
        </a:p>
      </dgm:t>
    </dgm:pt>
    <dgm:pt modelId="{01216833-3FCA-4F15-A961-109E0CAEDCED}" type="parTrans" cxnId="{4B32CACF-209E-4F98-91B2-5EC17F94DD64}">
      <dgm:prSet/>
      <dgm:spPr/>
      <dgm:t>
        <a:bodyPr/>
        <a:lstStyle/>
        <a:p>
          <a:endParaRPr lang="en-US"/>
        </a:p>
      </dgm:t>
    </dgm:pt>
    <dgm:pt modelId="{6A42E7ED-1B8D-421C-A910-A1155E7AD648}" type="sibTrans" cxnId="{4B32CACF-209E-4F98-91B2-5EC17F94DD64}">
      <dgm:prSet/>
      <dgm:spPr/>
      <dgm:t>
        <a:bodyPr/>
        <a:lstStyle/>
        <a:p>
          <a:endParaRPr lang="en-US"/>
        </a:p>
      </dgm:t>
    </dgm:pt>
    <dgm:pt modelId="{2C4AA45A-C1B1-4F6B-BEDF-093CA14A8617}">
      <dgm:prSet/>
      <dgm:spPr/>
      <dgm:t>
        <a:bodyPr/>
        <a:lstStyle/>
        <a:p>
          <a:r>
            <a:rPr lang="en-US"/>
            <a:t>Kolhberg used a biased sample of only males, implying in his work that females lacked moral reasoning skills. His work is androcentric (Gilligan, 1977).</a:t>
          </a:r>
        </a:p>
      </dgm:t>
    </dgm:pt>
    <dgm:pt modelId="{8B3F7D50-533B-424C-BC0F-0019AB9637C3}" type="parTrans" cxnId="{3FC2487A-FC53-4F26-9B18-89289A5FB8EC}">
      <dgm:prSet/>
      <dgm:spPr/>
      <dgm:t>
        <a:bodyPr/>
        <a:lstStyle/>
        <a:p>
          <a:endParaRPr lang="en-US"/>
        </a:p>
      </dgm:t>
    </dgm:pt>
    <dgm:pt modelId="{5E54AFAD-FC10-4179-A559-A992A85B5A79}" type="sibTrans" cxnId="{3FC2487A-FC53-4F26-9B18-89289A5FB8EC}">
      <dgm:prSet/>
      <dgm:spPr/>
      <dgm:t>
        <a:bodyPr/>
        <a:lstStyle/>
        <a:p>
          <a:endParaRPr lang="en-US"/>
        </a:p>
      </dgm:t>
    </dgm:pt>
    <dgm:pt modelId="{B6BAC932-8F7F-4CDD-BFBD-47D29ABABDC1}">
      <dgm:prSet/>
      <dgm:spPr/>
      <dgm:t>
        <a:bodyPr/>
        <a:lstStyle/>
        <a:p>
          <a:r>
            <a:rPr lang="en-US"/>
            <a:t>The dilemmas were also unreal, they do not reflect real world actions.</a:t>
          </a:r>
        </a:p>
      </dgm:t>
    </dgm:pt>
    <dgm:pt modelId="{F817EE7B-408B-4AC7-B69C-9C22404926FF}" type="parTrans" cxnId="{C2DEC7D3-4B53-41ED-AFBB-FAEDC2CE3FE1}">
      <dgm:prSet/>
      <dgm:spPr/>
      <dgm:t>
        <a:bodyPr/>
        <a:lstStyle/>
        <a:p>
          <a:endParaRPr lang="en-US"/>
        </a:p>
      </dgm:t>
    </dgm:pt>
    <dgm:pt modelId="{729191CF-BDF4-4C87-8514-11042CFBE5DE}" type="sibTrans" cxnId="{C2DEC7D3-4B53-41ED-AFBB-FAEDC2CE3FE1}">
      <dgm:prSet/>
      <dgm:spPr/>
      <dgm:t>
        <a:bodyPr/>
        <a:lstStyle/>
        <a:p>
          <a:endParaRPr lang="en-US"/>
        </a:p>
      </dgm:t>
    </dgm:pt>
    <dgm:pt modelId="{D0DF12CE-6E9C-407E-AB5E-4E6601BFC94C}" type="pres">
      <dgm:prSet presAssocID="{34128857-E8A9-45A1-B52D-360B1654A6DF}" presName="vert0" presStyleCnt="0">
        <dgm:presLayoutVars>
          <dgm:dir/>
          <dgm:animOne val="branch"/>
          <dgm:animLvl val="lvl"/>
        </dgm:presLayoutVars>
      </dgm:prSet>
      <dgm:spPr/>
    </dgm:pt>
    <dgm:pt modelId="{4D956532-C00F-416E-A117-36D5AAFFE6B4}" type="pres">
      <dgm:prSet presAssocID="{69D1502E-2D35-4EE0-868F-A00806B53910}" presName="thickLine" presStyleLbl="alignNode1" presStyleIdx="0" presStyleCnt="3"/>
      <dgm:spPr/>
    </dgm:pt>
    <dgm:pt modelId="{DB8EE290-831C-4F2B-BB7A-C4F5ECCDF54F}" type="pres">
      <dgm:prSet presAssocID="{69D1502E-2D35-4EE0-868F-A00806B53910}" presName="horz1" presStyleCnt="0"/>
      <dgm:spPr/>
    </dgm:pt>
    <dgm:pt modelId="{79C98B35-0073-4661-B620-0CD4FA9AC6CE}" type="pres">
      <dgm:prSet presAssocID="{69D1502E-2D35-4EE0-868F-A00806B53910}" presName="tx1" presStyleLbl="revTx" presStyleIdx="0" presStyleCnt="3"/>
      <dgm:spPr/>
    </dgm:pt>
    <dgm:pt modelId="{F8152B20-4A81-43B9-8621-B17FC49FF9A9}" type="pres">
      <dgm:prSet presAssocID="{69D1502E-2D35-4EE0-868F-A00806B53910}" presName="vert1" presStyleCnt="0"/>
      <dgm:spPr/>
    </dgm:pt>
    <dgm:pt modelId="{12A269C2-8C8E-483B-8523-51217EC36DD9}" type="pres">
      <dgm:prSet presAssocID="{2C4AA45A-C1B1-4F6B-BEDF-093CA14A8617}" presName="thickLine" presStyleLbl="alignNode1" presStyleIdx="1" presStyleCnt="3"/>
      <dgm:spPr/>
    </dgm:pt>
    <dgm:pt modelId="{7E3079A4-3C5D-4ADC-9BF6-10D2CE8E41AE}" type="pres">
      <dgm:prSet presAssocID="{2C4AA45A-C1B1-4F6B-BEDF-093CA14A8617}" presName="horz1" presStyleCnt="0"/>
      <dgm:spPr/>
    </dgm:pt>
    <dgm:pt modelId="{90C4113B-82D9-4ECC-B3D3-5B570797F716}" type="pres">
      <dgm:prSet presAssocID="{2C4AA45A-C1B1-4F6B-BEDF-093CA14A8617}" presName="tx1" presStyleLbl="revTx" presStyleIdx="1" presStyleCnt="3"/>
      <dgm:spPr/>
    </dgm:pt>
    <dgm:pt modelId="{57DDE477-E373-4C00-84A4-8DC51EE00CAC}" type="pres">
      <dgm:prSet presAssocID="{2C4AA45A-C1B1-4F6B-BEDF-093CA14A8617}" presName="vert1" presStyleCnt="0"/>
      <dgm:spPr/>
    </dgm:pt>
    <dgm:pt modelId="{42AA89DD-E752-4262-B94A-063CC1B93409}" type="pres">
      <dgm:prSet presAssocID="{B6BAC932-8F7F-4CDD-BFBD-47D29ABABDC1}" presName="thickLine" presStyleLbl="alignNode1" presStyleIdx="2" presStyleCnt="3"/>
      <dgm:spPr/>
    </dgm:pt>
    <dgm:pt modelId="{E1FD83DB-B50F-4A7D-8E1B-462E82801653}" type="pres">
      <dgm:prSet presAssocID="{B6BAC932-8F7F-4CDD-BFBD-47D29ABABDC1}" presName="horz1" presStyleCnt="0"/>
      <dgm:spPr/>
    </dgm:pt>
    <dgm:pt modelId="{154E51DB-EC0D-4757-B980-993BA9DFD90F}" type="pres">
      <dgm:prSet presAssocID="{B6BAC932-8F7F-4CDD-BFBD-47D29ABABDC1}" presName="tx1" presStyleLbl="revTx" presStyleIdx="2" presStyleCnt="3"/>
      <dgm:spPr/>
    </dgm:pt>
    <dgm:pt modelId="{31815007-C9D4-4509-B173-4BF9A4522759}" type="pres">
      <dgm:prSet presAssocID="{B6BAC932-8F7F-4CDD-BFBD-47D29ABABDC1}" presName="vert1" presStyleCnt="0"/>
      <dgm:spPr/>
    </dgm:pt>
  </dgm:ptLst>
  <dgm:cxnLst>
    <dgm:cxn modelId="{833BA514-A4FB-4E2D-99D7-600B4700607C}" type="presOf" srcId="{34128857-E8A9-45A1-B52D-360B1654A6DF}" destId="{D0DF12CE-6E9C-407E-AB5E-4E6601BFC94C}" srcOrd="0" destOrd="0" presId="urn:microsoft.com/office/officeart/2008/layout/LinedList"/>
    <dgm:cxn modelId="{CB92CB57-D89E-458D-A2E8-25F1D445921A}" type="presOf" srcId="{B6BAC932-8F7F-4CDD-BFBD-47D29ABABDC1}" destId="{154E51DB-EC0D-4757-B980-993BA9DFD90F}" srcOrd="0" destOrd="0" presId="urn:microsoft.com/office/officeart/2008/layout/LinedList"/>
    <dgm:cxn modelId="{3FC2487A-FC53-4F26-9B18-89289A5FB8EC}" srcId="{34128857-E8A9-45A1-B52D-360B1654A6DF}" destId="{2C4AA45A-C1B1-4F6B-BEDF-093CA14A8617}" srcOrd="1" destOrd="0" parTransId="{8B3F7D50-533B-424C-BC0F-0019AB9637C3}" sibTransId="{5E54AFAD-FC10-4179-A559-A992A85B5A79}"/>
    <dgm:cxn modelId="{9A7191A7-E58F-4EC8-A05F-4DCE1290ED51}" type="presOf" srcId="{2C4AA45A-C1B1-4F6B-BEDF-093CA14A8617}" destId="{90C4113B-82D9-4ECC-B3D3-5B570797F716}" srcOrd="0" destOrd="0" presId="urn:microsoft.com/office/officeart/2008/layout/LinedList"/>
    <dgm:cxn modelId="{4B32CACF-209E-4F98-91B2-5EC17F94DD64}" srcId="{34128857-E8A9-45A1-B52D-360B1654A6DF}" destId="{69D1502E-2D35-4EE0-868F-A00806B53910}" srcOrd="0" destOrd="0" parTransId="{01216833-3FCA-4F15-A961-109E0CAEDCED}" sibTransId="{6A42E7ED-1B8D-421C-A910-A1155E7AD648}"/>
    <dgm:cxn modelId="{C2DEC7D3-4B53-41ED-AFBB-FAEDC2CE3FE1}" srcId="{34128857-E8A9-45A1-B52D-360B1654A6DF}" destId="{B6BAC932-8F7F-4CDD-BFBD-47D29ABABDC1}" srcOrd="2" destOrd="0" parTransId="{F817EE7B-408B-4AC7-B69C-9C22404926FF}" sibTransId="{729191CF-BDF4-4C87-8514-11042CFBE5DE}"/>
    <dgm:cxn modelId="{E8F5A8DD-809D-4AAB-98C2-2A49F6DBA9F6}" type="presOf" srcId="{69D1502E-2D35-4EE0-868F-A00806B53910}" destId="{79C98B35-0073-4661-B620-0CD4FA9AC6CE}" srcOrd="0" destOrd="0" presId="urn:microsoft.com/office/officeart/2008/layout/LinedList"/>
    <dgm:cxn modelId="{32DFCFBA-1153-4C06-9AD6-B45B3734135E}" type="presParOf" srcId="{D0DF12CE-6E9C-407E-AB5E-4E6601BFC94C}" destId="{4D956532-C00F-416E-A117-36D5AAFFE6B4}" srcOrd="0" destOrd="0" presId="urn:microsoft.com/office/officeart/2008/layout/LinedList"/>
    <dgm:cxn modelId="{9F139A41-0D9C-4CCD-90E6-AD0AB8994188}" type="presParOf" srcId="{D0DF12CE-6E9C-407E-AB5E-4E6601BFC94C}" destId="{DB8EE290-831C-4F2B-BB7A-C4F5ECCDF54F}" srcOrd="1" destOrd="0" presId="urn:microsoft.com/office/officeart/2008/layout/LinedList"/>
    <dgm:cxn modelId="{2BA97CEA-10D4-4792-8E24-02B6A3C06D15}" type="presParOf" srcId="{DB8EE290-831C-4F2B-BB7A-C4F5ECCDF54F}" destId="{79C98B35-0073-4661-B620-0CD4FA9AC6CE}" srcOrd="0" destOrd="0" presId="urn:microsoft.com/office/officeart/2008/layout/LinedList"/>
    <dgm:cxn modelId="{FEBF7D79-8C3E-4B4B-B01E-222D650EEB68}" type="presParOf" srcId="{DB8EE290-831C-4F2B-BB7A-C4F5ECCDF54F}" destId="{F8152B20-4A81-43B9-8621-B17FC49FF9A9}" srcOrd="1" destOrd="0" presId="urn:microsoft.com/office/officeart/2008/layout/LinedList"/>
    <dgm:cxn modelId="{C720A7CF-57D2-47A4-8EFA-43B1D24776D3}" type="presParOf" srcId="{D0DF12CE-6E9C-407E-AB5E-4E6601BFC94C}" destId="{12A269C2-8C8E-483B-8523-51217EC36DD9}" srcOrd="2" destOrd="0" presId="urn:microsoft.com/office/officeart/2008/layout/LinedList"/>
    <dgm:cxn modelId="{176E21F3-8A11-467A-9601-000C78A1F0DA}" type="presParOf" srcId="{D0DF12CE-6E9C-407E-AB5E-4E6601BFC94C}" destId="{7E3079A4-3C5D-4ADC-9BF6-10D2CE8E41AE}" srcOrd="3" destOrd="0" presId="urn:microsoft.com/office/officeart/2008/layout/LinedList"/>
    <dgm:cxn modelId="{4562F08C-8AC9-4946-B1BC-9344B8D8E04A}" type="presParOf" srcId="{7E3079A4-3C5D-4ADC-9BF6-10D2CE8E41AE}" destId="{90C4113B-82D9-4ECC-B3D3-5B570797F716}" srcOrd="0" destOrd="0" presId="urn:microsoft.com/office/officeart/2008/layout/LinedList"/>
    <dgm:cxn modelId="{3EEA2FB6-087B-4946-92F4-BDFCF9619D49}" type="presParOf" srcId="{7E3079A4-3C5D-4ADC-9BF6-10D2CE8E41AE}" destId="{57DDE477-E373-4C00-84A4-8DC51EE00CAC}" srcOrd="1" destOrd="0" presId="urn:microsoft.com/office/officeart/2008/layout/LinedList"/>
    <dgm:cxn modelId="{6E7A87BC-BC63-4556-AB9B-919CBDE9600B}" type="presParOf" srcId="{D0DF12CE-6E9C-407E-AB5E-4E6601BFC94C}" destId="{42AA89DD-E752-4262-B94A-063CC1B93409}" srcOrd="4" destOrd="0" presId="urn:microsoft.com/office/officeart/2008/layout/LinedList"/>
    <dgm:cxn modelId="{C79FA787-1ED7-4570-A024-DB6D78125B22}" type="presParOf" srcId="{D0DF12CE-6E9C-407E-AB5E-4E6601BFC94C}" destId="{E1FD83DB-B50F-4A7D-8E1B-462E82801653}" srcOrd="5" destOrd="0" presId="urn:microsoft.com/office/officeart/2008/layout/LinedList"/>
    <dgm:cxn modelId="{BDDACFB9-A31D-4B1E-932A-1AAEFF87B399}" type="presParOf" srcId="{E1FD83DB-B50F-4A7D-8E1B-462E82801653}" destId="{154E51DB-EC0D-4757-B980-993BA9DFD90F}" srcOrd="0" destOrd="0" presId="urn:microsoft.com/office/officeart/2008/layout/LinedList"/>
    <dgm:cxn modelId="{B5B26ADE-C6A1-427E-8D11-D2776D09BB08}" type="presParOf" srcId="{E1FD83DB-B50F-4A7D-8E1B-462E82801653}" destId="{31815007-C9D4-4509-B173-4BF9A452275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7.xml><?xml version="1.0" encoding="utf-8"?>
<dgm:dataModel xmlns:dgm="http://schemas.openxmlformats.org/drawingml/2006/diagram" xmlns:a="http://schemas.openxmlformats.org/drawingml/2006/main">
  <dgm:ptLst>
    <dgm:pt modelId="{5BCB53C2-819A-4C49-9140-28A01A3391F8}"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D7ACF1FE-43CC-4EB1-81E6-14B8B5629388}">
      <dgm:prSet/>
      <dgm:spPr/>
      <dgm:t>
        <a:bodyPr/>
        <a:lstStyle/>
        <a:p>
          <a:pPr algn="l">
            <a:lnSpc>
              <a:spcPct val="90000"/>
            </a:lnSpc>
          </a:pPr>
          <a:r>
            <a:rPr lang="en-US" sz="1700" dirty="0">
              <a:solidFill>
                <a:srgbClr val="FFFFFF"/>
              </a:solidFill>
              <a:latin typeface="Source Sans Pro"/>
              <a:ea typeface="+mn-ea"/>
              <a:cs typeface="+mn-cs"/>
            </a:rPr>
            <a:t>What are our attitudes?</a:t>
          </a:r>
        </a:p>
      </dgm:t>
    </dgm:pt>
    <dgm:pt modelId="{25F6CBBE-2E01-471D-B5AF-02FB7D71712C}" type="parTrans" cxnId="{FD4C1699-ED9A-4447-87E1-E14F605A81F7}">
      <dgm:prSet/>
      <dgm:spPr/>
      <dgm:t>
        <a:bodyPr/>
        <a:lstStyle/>
        <a:p>
          <a:endParaRPr lang="en-US"/>
        </a:p>
      </dgm:t>
    </dgm:pt>
    <dgm:pt modelId="{6647A001-3D25-46CC-93EE-70A03A264E35}" type="sibTrans" cxnId="{FD4C1699-ED9A-4447-87E1-E14F605A81F7}">
      <dgm:prSet/>
      <dgm:spPr/>
      <dgm:t>
        <a:bodyPr/>
        <a:lstStyle/>
        <a:p>
          <a:endParaRPr lang="en-US"/>
        </a:p>
      </dgm:t>
    </dgm:pt>
    <dgm:pt modelId="{3B0B563B-184D-4693-9755-A8F83BA36D33}">
      <dgm:prSet/>
      <dgm:spPr/>
      <dgm:t>
        <a:bodyPr/>
        <a:lstStyle/>
        <a:p>
          <a:pPr algn="l" rtl="0">
            <a:lnSpc>
              <a:spcPct val="90000"/>
            </a:lnSpc>
          </a:pPr>
          <a:r>
            <a:rPr lang="en-US" sz="1700" dirty="0">
              <a:solidFill>
                <a:srgbClr val="FFFFFF"/>
              </a:solidFill>
              <a:latin typeface="Source Sans Pro"/>
              <a:ea typeface="+mn-ea"/>
              <a:cs typeface="+mn-cs"/>
            </a:rPr>
            <a:t>An attitude is “a relatively enduring </a:t>
          </a:r>
          <a:r>
            <a:rPr lang="en-US" sz="1700" dirty="0" err="1">
              <a:solidFill>
                <a:srgbClr val="FFFFFF"/>
              </a:solidFill>
              <a:latin typeface="Source Sans Pro"/>
              <a:ea typeface="+mn-ea"/>
              <a:cs typeface="+mn-cs"/>
            </a:rPr>
            <a:t>organisation</a:t>
          </a:r>
          <a:r>
            <a:rPr lang="en-US" sz="1700" dirty="0">
              <a:solidFill>
                <a:srgbClr val="FFFFFF"/>
              </a:solidFill>
              <a:latin typeface="Source Sans Pro"/>
              <a:ea typeface="+mn-ea"/>
              <a:cs typeface="+mn-cs"/>
            </a:rPr>
            <a:t> of beliefs, feelings, and behavioral tendencies towards socially significant objects, groups, events or symbols” (Hogg and Vaughan 2005, p. 150).</a:t>
          </a:r>
        </a:p>
      </dgm:t>
    </dgm:pt>
    <dgm:pt modelId="{40022671-C3A8-4995-A36C-97277A9F5396}" type="parTrans" cxnId="{88711402-F360-42E1-95CC-04C190D633B9}">
      <dgm:prSet/>
      <dgm:spPr/>
      <dgm:t>
        <a:bodyPr/>
        <a:lstStyle/>
        <a:p>
          <a:endParaRPr lang="en-US"/>
        </a:p>
      </dgm:t>
    </dgm:pt>
    <dgm:pt modelId="{1E9F1E1A-4E5D-48A9-A01C-C9223755493C}" type="sibTrans" cxnId="{88711402-F360-42E1-95CC-04C190D633B9}">
      <dgm:prSet/>
      <dgm:spPr/>
      <dgm:t>
        <a:bodyPr/>
        <a:lstStyle/>
        <a:p>
          <a:endParaRPr lang="en-US"/>
        </a:p>
      </dgm:t>
    </dgm:pt>
    <dgm:pt modelId="{674D0939-4736-43C7-A502-599BCAAEA020}">
      <dgm:prSet/>
      <dgm:spPr/>
      <dgm:t>
        <a:bodyPr/>
        <a:lstStyle/>
        <a:p>
          <a:pPr algn="l">
            <a:lnSpc>
              <a:spcPct val="90000"/>
            </a:lnSpc>
          </a:pPr>
          <a:r>
            <a:rPr lang="en-US" sz="1700" dirty="0">
              <a:solidFill>
                <a:srgbClr val="FFFFFF"/>
              </a:solidFill>
              <a:latin typeface="Source Sans Pro"/>
              <a:ea typeface="+mn-ea"/>
              <a:cs typeface="+mn-cs"/>
            </a:rPr>
            <a:t>They are evaluations!</a:t>
          </a:r>
        </a:p>
      </dgm:t>
    </dgm:pt>
    <dgm:pt modelId="{83994843-E9D2-461A-B25F-0BB549955A1D}" type="parTrans" cxnId="{66AB6E5B-92BD-4B15-959B-E9F984CB95B4}">
      <dgm:prSet/>
      <dgm:spPr/>
      <dgm:t>
        <a:bodyPr/>
        <a:lstStyle/>
        <a:p>
          <a:endParaRPr lang="en-US"/>
        </a:p>
      </dgm:t>
    </dgm:pt>
    <dgm:pt modelId="{5A5FD344-8D6C-43E7-8172-E5499E7B7624}" type="sibTrans" cxnId="{66AB6E5B-92BD-4B15-959B-E9F984CB95B4}">
      <dgm:prSet/>
      <dgm:spPr/>
      <dgm:t>
        <a:bodyPr/>
        <a:lstStyle/>
        <a:p>
          <a:endParaRPr lang="en-US"/>
        </a:p>
      </dgm:t>
    </dgm:pt>
    <dgm:pt modelId="{F9BEAC74-6090-4C6B-9443-900833F83998}">
      <dgm:prSet/>
      <dgm:spPr/>
      <dgm:t>
        <a:bodyPr/>
        <a:lstStyle/>
        <a:p>
          <a:pPr algn="l">
            <a:lnSpc>
              <a:spcPct val="90000"/>
            </a:lnSpc>
          </a:pPr>
          <a:r>
            <a:rPr lang="en-US" sz="1700" dirty="0">
              <a:solidFill>
                <a:srgbClr val="FFFFFF"/>
              </a:solidFill>
              <a:latin typeface="Source Sans Pro"/>
              <a:ea typeface="+mn-ea"/>
              <a:cs typeface="+mn-cs"/>
            </a:rPr>
            <a:t>Like, love, prefer, dislike, hate.</a:t>
          </a:r>
        </a:p>
      </dgm:t>
    </dgm:pt>
    <dgm:pt modelId="{DE1F4A30-FEC0-4A57-AB8A-336D8E8193F1}" type="parTrans" cxnId="{52C36BBC-9CFA-4A75-976A-C9A439562E5D}">
      <dgm:prSet/>
      <dgm:spPr/>
      <dgm:t>
        <a:bodyPr/>
        <a:lstStyle/>
        <a:p>
          <a:endParaRPr lang="en-US"/>
        </a:p>
      </dgm:t>
    </dgm:pt>
    <dgm:pt modelId="{EE4020C1-F8FC-4019-84AB-980276F51728}" type="sibTrans" cxnId="{52C36BBC-9CFA-4A75-976A-C9A439562E5D}">
      <dgm:prSet/>
      <dgm:spPr/>
      <dgm:t>
        <a:bodyPr/>
        <a:lstStyle/>
        <a:p>
          <a:endParaRPr lang="en-US"/>
        </a:p>
      </dgm:t>
    </dgm:pt>
    <dgm:pt modelId="{C8AC76AE-EFB1-4C2F-9A87-2B87B287B6E4}">
      <dgm:prSet/>
      <dgm:spPr/>
      <dgm:t>
        <a:bodyPr/>
        <a:lstStyle/>
        <a:p>
          <a:pPr algn="l">
            <a:lnSpc>
              <a:spcPct val="90000"/>
            </a:lnSpc>
          </a:pPr>
          <a:r>
            <a:rPr lang="en-US" sz="1700" dirty="0">
              <a:solidFill>
                <a:srgbClr val="FFFFFF"/>
              </a:solidFill>
              <a:latin typeface="Source Sans Pro"/>
              <a:ea typeface="+mn-ea"/>
              <a:cs typeface="+mn-cs"/>
            </a:rPr>
            <a:t>Research has found that some of our attitudes are inherited, at least in part, via genetic transmission from our parents (Olson, Vernon, Harris, &amp; Jang, 2001)</a:t>
          </a:r>
        </a:p>
      </dgm:t>
    </dgm:pt>
    <dgm:pt modelId="{DC096738-8715-49C8-B3F6-40500A59181A}" type="parTrans" cxnId="{3707A85E-45DE-4664-A557-23B3AC86DBF0}">
      <dgm:prSet/>
      <dgm:spPr/>
      <dgm:t>
        <a:bodyPr/>
        <a:lstStyle/>
        <a:p>
          <a:endParaRPr lang="en-US"/>
        </a:p>
      </dgm:t>
    </dgm:pt>
    <dgm:pt modelId="{9D6CDA9F-57ED-4615-B512-C51B03D7DA14}" type="sibTrans" cxnId="{3707A85E-45DE-4664-A557-23B3AC86DBF0}">
      <dgm:prSet/>
      <dgm:spPr/>
      <dgm:t>
        <a:bodyPr/>
        <a:lstStyle/>
        <a:p>
          <a:endParaRPr lang="en-US"/>
        </a:p>
      </dgm:t>
    </dgm:pt>
    <dgm:pt modelId="{2142CE2E-B4C3-4129-886D-A081CD3431F4}" type="pres">
      <dgm:prSet presAssocID="{5BCB53C2-819A-4C49-9140-28A01A3391F8}" presName="linear" presStyleCnt="0">
        <dgm:presLayoutVars>
          <dgm:animLvl val="lvl"/>
          <dgm:resizeHandles val="exact"/>
        </dgm:presLayoutVars>
      </dgm:prSet>
      <dgm:spPr/>
    </dgm:pt>
    <dgm:pt modelId="{7D84D6A1-1A99-4DC6-98BA-451D3BB19477}" type="pres">
      <dgm:prSet presAssocID="{D7ACF1FE-43CC-4EB1-81E6-14B8B5629388}" presName="parentText" presStyleLbl="node1" presStyleIdx="0" presStyleCnt="5">
        <dgm:presLayoutVars>
          <dgm:chMax val="0"/>
          <dgm:bulletEnabled val="1"/>
        </dgm:presLayoutVars>
      </dgm:prSet>
      <dgm:spPr/>
    </dgm:pt>
    <dgm:pt modelId="{CDA2C1D1-E72C-4841-A0CE-C5E60B162D00}" type="pres">
      <dgm:prSet presAssocID="{6647A001-3D25-46CC-93EE-70A03A264E35}" presName="spacer" presStyleCnt="0"/>
      <dgm:spPr/>
    </dgm:pt>
    <dgm:pt modelId="{05036E19-A744-44FD-8BCC-2FCD19F047B9}" type="pres">
      <dgm:prSet presAssocID="{3B0B563B-184D-4693-9755-A8F83BA36D33}" presName="parentText" presStyleLbl="node1" presStyleIdx="1" presStyleCnt="5">
        <dgm:presLayoutVars>
          <dgm:chMax val="0"/>
          <dgm:bulletEnabled val="1"/>
        </dgm:presLayoutVars>
      </dgm:prSet>
      <dgm:spPr/>
    </dgm:pt>
    <dgm:pt modelId="{E8C13249-9B7B-4CE8-A691-AA4041D424E8}" type="pres">
      <dgm:prSet presAssocID="{1E9F1E1A-4E5D-48A9-A01C-C9223755493C}" presName="spacer" presStyleCnt="0"/>
      <dgm:spPr/>
    </dgm:pt>
    <dgm:pt modelId="{0541B3F9-54AB-4AD9-9042-0494D7595B6D}" type="pres">
      <dgm:prSet presAssocID="{674D0939-4736-43C7-A502-599BCAAEA020}" presName="parentText" presStyleLbl="node1" presStyleIdx="2" presStyleCnt="5">
        <dgm:presLayoutVars>
          <dgm:chMax val="0"/>
          <dgm:bulletEnabled val="1"/>
        </dgm:presLayoutVars>
      </dgm:prSet>
      <dgm:spPr/>
    </dgm:pt>
    <dgm:pt modelId="{C08A5356-7E8D-4B26-9B3B-EB5F52128FF4}" type="pres">
      <dgm:prSet presAssocID="{5A5FD344-8D6C-43E7-8172-E5499E7B7624}" presName="spacer" presStyleCnt="0"/>
      <dgm:spPr/>
    </dgm:pt>
    <dgm:pt modelId="{EF52D345-7580-4F56-8AEE-201AC9E94462}" type="pres">
      <dgm:prSet presAssocID="{F9BEAC74-6090-4C6B-9443-900833F83998}" presName="parentText" presStyleLbl="node1" presStyleIdx="3" presStyleCnt="5">
        <dgm:presLayoutVars>
          <dgm:chMax val="0"/>
          <dgm:bulletEnabled val="1"/>
        </dgm:presLayoutVars>
      </dgm:prSet>
      <dgm:spPr/>
    </dgm:pt>
    <dgm:pt modelId="{58E39A53-B8CD-4726-9590-37D308E5130D}" type="pres">
      <dgm:prSet presAssocID="{EE4020C1-F8FC-4019-84AB-980276F51728}" presName="spacer" presStyleCnt="0"/>
      <dgm:spPr/>
    </dgm:pt>
    <dgm:pt modelId="{1383D6F4-BB44-4BC3-AFA1-19EF8E3928F2}" type="pres">
      <dgm:prSet presAssocID="{C8AC76AE-EFB1-4C2F-9A87-2B87B287B6E4}" presName="parentText" presStyleLbl="node1" presStyleIdx="4" presStyleCnt="5">
        <dgm:presLayoutVars>
          <dgm:chMax val="0"/>
          <dgm:bulletEnabled val="1"/>
        </dgm:presLayoutVars>
      </dgm:prSet>
      <dgm:spPr/>
    </dgm:pt>
  </dgm:ptLst>
  <dgm:cxnLst>
    <dgm:cxn modelId="{88711402-F360-42E1-95CC-04C190D633B9}" srcId="{5BCB53C2-819A-4C49-9140-28A01A3391F8}" destId="{3B0B563B-184D-4693-9755-A8F83BA36D33}" srcOrd="1" destOrd="0" parTransId="{40022671-C3A8-4995-A36C-97277A9F5396}" sibTransId="{1E9F1E1A-4E5D-48A9-A01C-C9223755493C}"/>
    <dgm:cxn modelId="{ED828A05-27F9-405B-A558-0F0CB2DD760D}" type="presOf" srcId="{674D0939-4736-43C7-A502-599BCAAEA020}" destId="{0541B3F9-54AB-4AD9-9042-0494D7595B6D}" srcOrd="0" destOrd="0" presId="urn:microsoft.com/office/officeart/2005/8/layout/vList2"/>
    <dgm:cxn modelId="{FE7D2308-A191-46E5-BA85-679C951730E7}" type="presOf" srcId="{5BCB53C2-819A-4C49-9140-28A01A3391F8}" destId="{2142CE2E-B4C3-4129-886D-A081CD3431F4}" srcOrd="0" destOrd="0" presId="urn:microsoft.com/office/officeart/2005/8/layout/vList2"/>
    <dgm:cxn modelId="{7E4A3532-82CF-4847-BB4C-5EFB1728DA31}" type="presOf" srcId="{D7ACF1FE-43CC-4EB1-81E6-14B8B5629388}" destId="{7D84D6A1-1A99-4DC6-98BA-451D3BB19477}" srcOrd="0" destOrd="0" presId="urn:microsoft.com/office/officeart/2005/8/layout/vList2"/>
    <dgm:cxn modelId="{66AB6E5B-92BD-4B15-959B-E9F984CB95B4}" srcId="{5BCB53C2-819A-4C49-9140-28A01A3391F8}" destId="{674D0939-4736-43C7-A502-599BCAAEA020}" srcOrd="2" destOrd="0" parTransId="{83994843-E9D2-461A-B25F-0BB549955A1D}" sibTransId="{5A5FD344-8D6C-43E7-8172-E5499E7B7624}"/>
    <dgm:cxn modelId="{3707A85E-45DE-4664-A557-23B3AC86DBF0}" srcId="{5BCB53C2-819A-4C49-9140-28A01A3391F8}" destId="{C8AC76AE-EFB1-4C2F-9A87-2B87B287B6E4}" srcOrd="4" destOrd="0" parTransId="{DC096738-8715-49C8-B3F6-40500A59181A}" sibTransId="{9D6CDA9F-57ED-4615-B512-C51B03D7DA14}"/>
    <dgm:cxn modelId="{FD4C1699-ED9A-4447-87E1-E14F605A81F7}" srcId="{5BCB53C2-819A-4C49-9140-28A01A3391F8}" destId="{D7ACF1FE-43CC-4EB1-81E6-14B8B5629388}" srcOrd="0" destOrd="0" parTransId="{25F6CBBE-2E01-471D-B5AF-02FB7D71712C}" sibTransId="{6647A001-3D25-46CC-93EE-70A03A264E35}"/>
    <dgm:cxn modelId="{8D551CA8-0637-485C-BE35-2947F651075A}" type="presOf" srcId="{C8AC76AE-EFB1-4C2F-9A87-2B87B287B6E4}" destId="{1383D6F4-BB44-4BC3-AFA1-19EF8E3928F2}" srcOrd="0" destOrd="0" presId="urn:microsoft.com/office/officeart/2005/8/layout/vList2"/>
    <dgm:cxn modelId="{52C36BBC-9CFA-4A75-976A-C9A439562E5D}" srcId="{5BCB53C2-819A-4C49-9140-28A01A3391F8}" destId="{F9BEAC74-6090-4C6B-9443-900833F83998}" srcOrd="3" destOrd="0" parTransId="{DE1F4A30-FEC0-4A57-AB8A-336D8E8193F1}" sibTransId="{EE4020C1-F8FC-4019-84AB-980276F51728}"/>
    <dgm:cxn modelId="{A392C9E7-EE48-400E-B206-18C6EE2BF72E}" type="presOf" srcId="{3B0B563B-184D-4693-9755-A8F83BA36D33}" destId="{05036E19-A744-44FD-8BCC-2FCD19F047B9}" srcOrd="0" destOrd="0" presId="urn:microsoft.com/office/officeart/2005/8/layout/vList2"/>
    <dgm:cxn modelId="{6A0847F2-F7FF-4A95-99FD-466EC073C531}" type="presOf" srcId="{F9BEAC74-6090-4C6B-9443-900833F83998}" destId="{EF52D345-7580-4F56-8AEE-201AC9E94462}" srcOrd="0" destOrd="0" presId="urn:microsoft.com/office/officeart/2005/8/layout/vList2"/>
    <dgm:cxn modelId="{161E34C9-D352-4E44-827C-16A5B85D22AB}" type="presParOf" srcId="{2142CE2E-B4C3-4129-886D-A081CD3431F4}" destId="{7D84D6A1-1A99-4DC6-98BA-451D3BB19477}" srcOrd="0" destOrd="0" presId="urn:microsoft.com/office/officeart/2005/8/layout/vList2"/>
    <dgm:cxn modelId="{F71F225F-6F68-4EEE-9A23-1AF2D33B1402}" type="presParOf" srcId="{2142CE2E-B4C3-4129-886D-A081CD3431F4}" destId="{CDA2C1D1-E72C-4841-A0CE-C5E60B162D00}" srcOrd="1" destOrd="0" presId="urn:microsoft.com/office/officeart/2005/8/layout/vList2"/>
    <dgm:cxn modelId="{AA351638-1EF8-4D5A-A424-71894A40EEC4}" type="presParOf" srcId="{2142CE2E-B4C3-4129-886D-A081CD3431F4}" destId="{05036E19-A744-44FD-8BCC-2FCD19F047B9}" srcOrd="2" destOrd="0" presId="urn:microsoft.com/office/officeart/2005/8/layout/vList2"/>
    <dgm:cxn modelId="{D68DA4D0-AD9F-4EF4-8591-A2F70F2F1543}" type="presParOf" srcId="{2142CE2E-B4C3-4129-886D-A081CD3431F4}" destId="{E8C13249-9B7B-4CE8-A691-AA4041D424E8}" srcOrd="3" destOrd="0" presId="urn:microsoft.com/office/officeart/2005/8/layout/vList2"/>
    <dgm:cxn modelId="{7ADC10D7-2F3C-4DE6-A195-91C9DEF2AA3A}" type="presParOf" srcId="{2142CE2E-B4C3-4129-886D-A081CD3431F4}" destId="{0541B3F9-54AB-4AD9-9042-0494D7595B6D}" srcOrd="4" destOrd="0" presId="urn:microsoft.com/office/officeart/2005/8/layout/vList2"/>
    <dgm:cxn modelId="{5C081236-956C-4DC4-8DD4-76BC3758A684}" type="presParOf" srcId="{2142CE2E-B4C3-4129-886D-A081CD3431F4}" destId="{C08A5356-7E8D-4B26-9B3B-EB5F52128FF4}" srcOrd="5" destOrd="0" presId="urn:microsoft.com/office/officeart/2005/8/layout/vList2"/>
    <dgm:cxn modelId="{DADBE866-1371-4ED3-AD08-E00DBC59C251}" type="presParOf" srcId="{2142CE2E-B4C3-4129-886D-A081CD3431F4}" destId="{EF52D345-7580-4F56-8AEE-201AC9E94462}" srcOrd="6" destOrd="0" presId="urn:microsoft.com/office/officeart/2005/8/layout/vList2"/>
    <dgm:cxn modelId="{A059839F-ACF1-407D-A188-3B624A6E1444}" type="presParOf" srcId="{2142CE2E-B4C3-4129-886D-A081CD3431F4}" destId="{58E39A53-B8CD-4726-9590-37D308E5130D}" srcOrd="7" destOrd="0" presId="urn:microsoft.com/office/officeart/2005/8/layout/vList2"/>
    <dgm:cxn modelId="{CC034BED-DF18-4FBA-B572-C0894269B8D6}" type="presParOf" srcId="{2142CE2E-B4C3-4129-886D-A081CD3431F4}" destId="{1383D6F4-BB44-4BC3-AFA1-19EF8E3928F2}"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8.xml><?xml version="1.0" encoding="utf-8"?>
<dgm:dataModel xmlns:dgm="http://schemas.openxmlformats.org/drawingml/2006/diagram" xmlns:a="http://schemas.openxmlformats.org/drawingml/2006/main">
  <dgm:ptLst>
    <dgm:pt modelId="{6B8E8744-F224-41D5-AEA0-246E287E5DE0}"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70C6ED84-F4AB-40BD-90F6-FEB1AB50A1EF}">
      <dgm:prSet/>
      <dgm:spPr/>
      <dgm:t>
        <a:bodyPr/>
        <a:lstStyle/>
        <a:p>
          <a:r>
            <a:rPr lang="en-US"/>
            <a:t>Affective Component – How it makes you feel</a:t>
          </a:r>
        </a:p>
      </dgm:t>
    </dgm:pt>
    <dgm:pt modelId="{F4646DE3-A7FB-4D3C-858D-F871FD1C5CCA}" type="parTrans" cxnId="{0FCE82E9-833C-4AF0-8528-F71A6B9D9925}">
      <dgm:prSet/>
      <dgm:spPr/>
      <dgm:t>
        <a:bodyPr/>
        <a:lstStyle/>
        <a:p>
          <a:endParaRPr lang="en-US"/>
        </a:p>
      </dgm:t>
    </dgm:pt>
    <dgm:pt modelId="{9A9A8369-23B4-4038-B251-6D52140B6680}" type="sibTrans" cxnId="{0FCE82E9-833C-4AF0-8528-F71A6B9D9925}">
      <dgm:prSet/>
      <dgm:spPr/>
      <dgm:t>
        <a:bodyPr/>
        <a:lstStyle/>
        <a:p>
          <a:endParaRPr lang="en-US"/>
        </a:p>
      </dgm:t>
    </dgm:pt>
    <dgm:pt modelId="{48D621DA-C4AF-401D-A36A-7F2DDB80E862}">
      <dgm:prSet/>
      <dgm:spPr/>
      <dgm:t>
        <a:bodyPr/>
        <a:lstStyle/>
        <a:p>
          <a:r>
            <a:rPr lang="en-US"/>
            <a:t>Behavioural Component – How it influences your behaviour</a:t>
          </a:r>
        </a:p>
      </dgm:t>
    </dgm:pt>
    <dgm:pt modelId="{0B0EBD4E-1C89-4232-A4BF-E3453A394652}" type="parTrans" cxnId="{AA8875A9-211A-4091-8F50-3804BB9BFA33}">
      <dgm:prSet/>
      <dgm:spPr/>
      <dgm:t>
        <a:bodyPr/>
        <a:lstStyle/>
        <a:p>
          <a:endParaRPr lang="en-US"/>
        </a:p>
      </dgm:t>
    </dgm:pt>
    <dgm:pt modelId="{6C6C3D1C-1947-4E38-824E-4DB0562F7D1F}" type="sibTrans" cxnId="{AA8875A9-211A-4091-8F50-3804BB9BFA33}">
      <dgm:prSet/>
      <dgm:spPr/>
      <dgm:t>
        <a:bodyPr/>
        <a:lstStyle/>
        <a:p>
          <a:endParaRPr lang="en-US"/>
        </a:p>
      </dgm:t>
    </dgm:pt>
    <dgm:pt modelId="{C41FEDA1-808D-4A71-953E-241D17543D82}">
      <dgm:prSet/>
      <dgm:spPr/>
      <dgm:t>
        <a:bodyPr/>
        <a:lstStyle/>
        <a:p>
          <a:r>
            <a:rPr lang="en-US"/>
            <a:t>Cognitive Component – What it makes you think</a:t>
          </a:r>
        </a:p>
      </dgm:t>
    </dgm:pt>
    <dgm:pt modelId="{4B544773-B7DF-45B8-8EF9-B76468544666}" type="parTrans" cxnId="{35F390D5-888B-4170-A80C-D88529B5CDC0}">
      <dgm:prSet/>
      <dgm:spPr/>
      <dgm:t>
        <a:bodyPr/>
        <a:lstStyle/>
        <a:p>
          <a:endParaRPr lang="en-US"/>
        </a:p>
      </dgm:t>
    </dgm:pt>
    <dgm:pt modelId="{C8D5CE7E-DAE8-458D-A8B9-6BF1E7DBBCC5}" type="sibTrans" cxnId="{35F390D5-888B-4170-A80C-D88529B5CDC0}">
      <dgm:prSet/>
      <dgm:spPr/>
      <dgm:t>
        <a:bodyPr/>
        <a:lstStyle/>
        <a:p>
          <a:endParaRPr lang="en-US"/>
        </a:p>
      </dgm:t>
    </dgm:pt>
    <dgm:pt modelId="{4AC0474D-FF31-4B77-8CB2-0AC2B5CFCE7B}" type="pres">
      <dgm:prSet presAssocID="{6B8E8744-F224-41D5-AEA0-246E287E5DE0}" presName="hierChild1" presStyleCnt="0">
        <dgm:presLayoutVars>
          <dgm:chPref val="1"/>
          <dgm:dir/>
          <dgm:animOne val="branch"/>
          <dgm:animLvl val="lvl"/>
          <dgm:resizeHandles/>
        </dgm:presLayoutVars>
      </dgm:prSet>
      <dgm:spPr/>
    </dgm:pt>
    <dgm:pt modelId="{835F08BE-DC04-4282-BD43-E46AAC6DAE40}" type="pres">
      <dgm:prSet presAssocID="{70C6ED84-F4AB-40BD-90F6-FEB1AB50A1EF}" presName="hierRoot1" presStyleCnt="0"/>
      <dgm:spPr/>
    </dgm:pt>
    <dgm:pt modelId="{89043C21-0BF1-45F3-B5FF-6CFDF50BE57F}" type="pres">
      <dgm:prSet presAssocID="{70C6ED84-F4AB-40BD-90F6-FEB1AB50A1EF}" presName="composite" presStyleCnt="0"/>
      <dgm:spPr/>
    </dgm:pt>
    <dgm:pt modelId="{5146A6B7-5D00-4572-AEB9-C5EE9C305364}" type="pres">
      <dgm:prSet presAssocID="{70C6ED84-F4AB-40BD-90F6-FEB1AB50A1EF}" presName="background" presStyleLbl="node0" presStyleIdx="0" presStyleCnt="3"/>
      <dgm:spPr/>
    </dgm:pt>
    <dgm:pt modelId="{7608216E-C758-41EA-9208-0D50BD3871F6}" type="pres">
      <dgm:prSet presAssocID="{70C6ED84-F4AB-40BD-90F6-FEB1AB50A1EF}" presName="text" presStyleLbl="fgAcc0" presStyleIdx="0" presStyleCnt="3">
        <dgm:presLayoutVars>
          <dgm:chPref val="3"/>
        </dgm:presLayoutVars>
      </dgm:prSet>
      <dgm:spPr/>
    </dgm:pt>
    <dgm:pt modelId="{7C1614F2-4B6B-43CE-BB45-19AABF784A17}" type="pres">
      <dgm:prSet presAssocID="{70C6ED84-F4AB-40BD-90F6-FEB1AB50A1EF}" presName="hierChild2" presStyleCnt="0"/>
      <dgm:spPr/>
    </dgm:pt>
    <dgm:pt modelId="{4CE0ED3B-B08E-44E2-9916-0B82CFAAC078}" type="pres">
      <dgm:prSet presAssocID="{48D621DA-C4AF-401D-A36A-7F2DDB80E862}" presName="hierRoot1" presStyleCnt="0"/>
      <dgm:spPr/>
    </dgm:pt>
    <dgm:pt modelId="{BF1BE25C-CCA4-447E-9E2A-ABAC5B9F505F}" type="pres">
      <dgm:prSet presAssocID="{48D621DA-C4AF-401D-A36A-7F2DDB80E862}" presName="composite" presStyleCnt="0"/>
      <dgm:spPr/>
    </dgm:pt>
    <dgm:pt modelId="{1B187AB5-4959-4CBB-BBF0-624E7249A791}" type="pres">
      <dgm:prSet presAssocID="{48D621DA-C4AF-401D-A36A-7F2DDB80E862}" presName="background" presStyleLbl="node0" presStyleIdx="1" presStyleCnt="3"/>
      <dgm:spPr/>
    </dgm:pt>
    <dgm:pt modelId="{C469DB8A-A2AE-4C8E-929B-F02905CC4C4F}" type="pres">
      <dgm:prSet presAssocID="{48D621DA-C4AF-401D-A36A-7F2DDB80E862}" presName="text" presStyleLbl="fgAcc0" presStyleIdx="1" presStyleCnt="3">
        <dgm:presLayoutVars>
          <dgm:chPref val="3"/>
        </dgm:presLayoutVars>
      </dgm:prSet>
      <dgm:spPr/>
    </dgm:pt>
    <dgm:pt modelId="{0668317D-82E9-424F-818E-8724D5A8FDE4}" type="pres">
      <dgm:prSet presAssocID="{48D621DA-C4AF-401D-A36A-7F2DDB80E862}" presName="hierChild2" presStyleCnt="0"/>
      <dgm:spPr/>
    </dgm:pt>
    <dgm:pt modelId="{B247008C-1059-48FC-B685-2EFB556922CB}" type="pres">
      <dgm:prSet presAssocID="{C41FEDA1-808D-4A71-953E-241D17543D82}" presName="hierRoot1" presStyleCnt="0"/>
      <dgm:spPr/>
    </dgm:pt>
    <dgm:pt modelId="{3C0185A6-A7FC-4374-90EA-E60BF61671F3}" type="pres">
      <dgm:prSet presAssocID="{C41FEDA1-808D-4A71-953E-241D17543D82}" presName="composite" presStyleCnt="0"/>
      <dgm:spPr/>
    </dgm:pt>
    <dgm:pt modelId="{A34349CD-5621-4BBB-A992-D6479D4293FB}" type="pres">
      <dgm:prSet presAssocID="{C41FEDA1-808D-4A71-953E-241D17543D82}" presName="background" presStyleLbl="node0" presStyleIdx="2" presStyleCnt="3"/>
      <dgm:spPr/>
    </dgm:pt>
    <dgm:pt modelId="{59269B8E-5E2F-4D45-B883-1D8AE7D5E29A}" type="pres">
      <dgm:prSet presAssocID="{C41FEDA1-808D-4A71-953E-241D17543D82}" presName="text" presStyleLbl="fgAcc0" presStyleIdx="2" presStyleCnt="3">
        <dgm:presLayoutVars>
          <dgm:chPref val="3"/>
        </dgm:presLayoutVars>
      </dgm:prSet>
      <dgm:spPr/>
    </dgm:pt>
    <dgm:pt modelId="{8FFE2419-66EE-4A2E-ADA0-6C08F3F1A2C1}" type="pres">
      <dgm:prSet presAssocID="{C41FEDA1-808D-4A71-953E-241D17543D82}" presName="hierChild2" presStyleCnt="0"/>
      <dgm:spPr/>
    </dgm:pt>
  </dgm:ptLst>
  <dgm:cxnLst>
    <dgm:cxn modelId="{07D5321A-BFD9-4A63-9447-F33F8158341C}" type="presOf" srcId="{70C6ED84-F4AB-40BD-90F6-FEB1AB50A1EF}" destId="{7608216E-C758-41EA-9208-0D50BD3871F6}" srcOrd="0" destOrd="0" presId="urn:microsoft.com/office/officeart/2005/8/layout/hierarchy1"/>
    <dgm:cxn modelId="{EC123849-D63F-4C37-BCC1-3CD68C5C8AF2}" type="presOf" srcId="{48D621DA-C4AF-401D-A36A-7F2DDB80E862}" destId="{C469DB8A-A2AE-4C8E-929B-F02905CC4C4F}" srcOrd="0" destOrd="0" presId="urn:microsoft.com/office/officeart/2005/8/layout/hierarchy1"/>
    <dgm:cxn modelId="{AA8875A9-211A-4091-8F50-3804BB9BFA33}" srcId="{6B8E8744-F224-41D5-AEA0-246E287E5DE0}" destId="{48D621DA-C4AF-401D-A36A-7F2DDB80E862}" srcOrd="1" destOrd="0" parTransId="{0B0EBD4E-1C89-4232-A4BF-E3453A394652}" sibTransId="{6C6C3D1C-1947-4E38-824E-4DB0562F7D1F}"/>
    <dgm:cxn modelId="{2088B8BA-F0A2-446A-B2C3-7D1FF282F30C}" type="presOf" srcId="{6B8E8744-F224-41D5-AEA0-246E287E5DE0}" destId="{4AC0474D-FF31-4B77-8CB2-0AC2B5CFCE7B}" srcOrd="0" destOrd="0" presId="urn:microsoft.com/office/officeart/2005/8/layout/hierarchy1"/>
    <dgm:cxn modelId="{35F390D5-888B-4170-A80C-D88529B5CDC0}" srcId="{6B8E8744-F224-41D5-AEA0-246E287E5DE0}" destId="{C41FEDA1-808D-4A71-953E-241D17543D82}" srcOrd="2" destOrd="0" parTransId="{4B544773-B7DF-45B8-8EF9-B76468544666}" sibTransId="{C8D5CE7E-DAE8-458D-A8B9-6BF1E7DBBCC5}"/>
    <dgm:cxn modelId="{0FCE82E9-833C-4AF0-8528-F71A6B9D9925}" srcId="{6B8E8744-F224-41D5-AEA0-246E287E5DE0}" destId="{70C6ED84-F4AB-40BD-90F6-FEB1AB50A1EF}" srcOrd="0" destOrd="0" parTransId="{F4646DE3-A7FB-4D3C-858D-F871FD1C5CCA}" sibTransId="{9A9A8369-23B4-4038-B251-6D52140B6680}"/>
    <dgm:cxn modelId="{B18319FD-E6F6-416E-9A25-0BE643DA6E08}" type="presOf" srcId="{C41FEDA1-808D-4A71-953E-241D17543D82}" destId="{59269B8E-5E2F-4D45-B883-1D8AE7D5E29A}" srcOrd="0" destOrd="0" presId="urn:microsoft.com/office/officeart/2005/8/layout/hierarchy1"/>
    <dgm:cxn modelId="{33A08054-6B26-4563-B143-6ACCE15A752A}" type="presParOf" srcId="{4AC0474D-FF31-4B77-8CB2-0AC2B5CFCE7B}" destId="{835F08BE-DC04-4282-BD43-E46AAC6DAE40}" srcOrd="0" destOrd="0" presId="urn:microsoft.com/office/officeart/2005/8/layout/hierarchy1"/>
    <dgm:cxn modelId="{D586CF9E-7B35-4A7E-AF2D-9A5398F29C67}" type="presParOf" srcId="{835F08BE-DC04-4282-BD43-E46AAC6DAE40}" destId="{89043C21-0BF1-45F3-B5FF-6CFDF50BE57F}" srcOrd="0" destOrd="0" presId="urn:microsoft.com/office/officeart/2005/8/layout/hierarchy1"/>
    <dgm:cxn modelId="{203150AD-48F5-468C-9C6E-2A02934B615D}" type="presParOf" srcId="{89043C21-0BF1-45F3-B5FF-6CFDF50BE57F}" destId="{5146A6B7-5D00-4572-AEB9-C5EE9C305364}" srcOrd="0" destOrd="0" presId="urn:microsoft.com/office/officeart/2005/8/layout/hierarchy1"/>
    <dgm:cxn modelId="{E7BDC3BE-95B9-481D-ABBF-0132F1D255EE}" type="presParOf" srcId="{89043C21-0BF1-45F3-B5FF-6CFDF50BE57F}" destId="{7608216E-C758-41EA-9208-0D50BD3871F6}" srcOrd="1" destOrd="0" presId="urn:microsoft.com/office/officeart/2005/8/layout/hierarchy1"/>
    <dgm:cxn modelId="{7B373F53-554D-4DA8-9549-9BBBB0A7D640}" type="presParOf" srcId="{835F08BE-DC04-4282-BD43-E46AAC6DAE40}" destId="{7C1614F2-4B6B-43CE-BB45-19AABF784A17}" srcOrd="1" destOrd="0" presId="urn:microsoft.com/office/officeart/2005/8/layout/hierarchy1"/>
    <dgm:cxn modelId="{765CC205-F9FE-4CE6-9E3F-A925E01D7C9C}" type="presParOf" srcId="{4AC0474D-FF31-4B77-8CB2-0AC2B5CFCE7B}" destId="{4CE0ED3B-B08E-44E2-9916-0B82CFAAC078}" srcOrd="1" destOrd="0" presId="urn:microsoft.com/office/officeart/2005/8/layout/hierarchy1"/>
    <dgm:cxn modelId="{B78B30DE-936C-42D6-9ECC-47893F14AF0C}" type="presParOf" srcId="{4CE0ED3B-B08E-44E2-9916-0B82CFAAC078}" destId="{BF1BE25C-CCA4-447E-9E2A-ABAC5B9F505F}" srcOrd="0" destOrd="0" presId="urn:microsoft.com/office/officeart/2005/8/layout/hierarchy1"/>
    <dgm:cxn modelId="{DD531B67-435B-4B98-8F05-67BE1B0C863B}" type="presParOf" srcId="{BF1BE25C-CCA4-447E-9E2A-ABAC5B9F505F}" destId="{1B187AB5-4959-4CBB-BBF0-624E7249A791}" srcOrd="0" destOrd="0" presId="urn:microsoft.com/office/officeart/2005/8/layout/hierarchy1"/>
    <dgm:cxn modelId="{054583B9-A959-48B8-BB5C-862462026114}" type="presParOf" srcId="{BF1BE25C-CCA4-447E-9E2A-ABAC5B9F505F}" destId="{C469DB8A-A2AE-4C8E-929B-F02905CC4C4F}" srcOrd="1" destOrd="0" presId="urn:microsoft.com/office/officeart/2005/8/layout/hierarchy1"/>
    <dgm:cxn modelId="{6DE01AD4-3EC1-4E8B-8904-390E96A24121}" type="presParOf" srcId="{4CE0ED3B-B08E-44E2-9916-0B82CFAAC078}" destId="{0668317D-82E9-424F-818E-8724D5A8FDE4}" srcOrd="1" destOrd="0" presId="urn:microsoft.com/office/officeart/2005/8/layout/hierarchy1"/>
    <dgm:cxn modelId="{E0114278-F336-4EE3-B263-08DF20C6A196}" type="presParOf" srcId="{4AC0474D-FF31-4B77-8CB2-0AC2B5CFCE7B}" destId="{B247008C-1059-48FC-B685-2EFB556922CB}" srcOrd="2" destOrd="0" presId="urn:microsoft.com/office/officeart/2005/8/layout/hierarchy1"/>
    <dgm:cxn modelId="{D81CEDB2-3588-43BB-8B69-0FEA52000979}" type="presParOf" srcId="{B247008C-1059-48FC-B685-2EFB556922CB}" destId="{3C0185A6-A7FC-4374-90EA-E60BF61671F3}" srcOrd="0" destOrd="0" presId="urn:microsoft.com/office/officeart/2005/8/layout/hierarchy1"/>
    <dgm:cxn modelId="{F82D3ABB-B3D6-4F63-B7C7-1D90C204D61E}" type="presParOf" srcId="{3C0185A6-A7FC-4374-90EA-E60BF61671F3}" destId="{A34349CD-5621-4BBB-A992-D6479D4293FB}" srcOrd="0" destOrd="0" presId="urn:microsoft.com/office/officeart/2005/8/layout/hierarchy1"/>
    <dgm:cxn modelId="{D4B7D68E-76F4-4743-BDBF-313E349EDC82}" type="presParOf" srcId="{3C0185A6-A7FC-4374-90EA-E60BF61671F3}" destId="{59269B8E-5E2F-4D45-B883-1D8AE7D5E29A}" srcOrd="1" destOrd="0" presId="urn:microsoft.com/office/officeart/2005/8/layout/hierarchy1"/>
    <dgm:cxn modelId="{E9BED9E9-AAF1-41CB-8A58-B2CA3185A66D}" type="presParOf" srcId="{B247008C-1059-48FC-B685-2EFB556922CB}" destId="{8FFE2419-66EE-4A2E-ADA0-6C08F3F1A2C1}"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9.xml><?xml version="1.0" encoding="utf-8"?>
<dgm:dataModel xmlns:dgm="http://schemas.openxmlformats.org/drawingml/2006/diagram" xmlns:a="http://schemas.openxmlformats.org/drawingml/2006/main">
  <dgm:ptLst>
    <dgm:pt modelId="{DB69C338-D0C6-477C-A8D8-2981EEB025D1}"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4DDDE784-3FEB-49E7-9580-95E98545DE83}">
      <dgm:prSet/>
      <dgm:spPr/>
      <dgm:t>
        <a:bodyPr/>
        <a:lstStyle/>
        <a:p>
          <a:pPr rtl="0"/>
          <a:r>
            <a:rPr lang="en-US" dirty="0"/>
            <a:t>Media (Hargreaves &amp; Tiggemann, 2003; Levina, </a:t>
          </a:r>
          <a:r>
            <a:rPr lang="en-US" dirty="0">
              <a:latin typeface="Sitka Heading"/>
            </a:rPr>
            <a:t>Waldo amdFitzgerald</a:t>
          </a:r>
          <a:r>
            <a:rPr lang="en-US" dirty="0"/>
            <a:t>, 2000)</a:t>
          </a:r>
        </a:p>
      </dgm:t>
    </dgm:pt>
    <dgm:pt modelId="{25FE029F-1F74-41E7-A3F1-2619940E1B3F}" type="parTrans" cxnId="{57441CE2-82CA-4AD6-9C7E-838A50044848}">
      <dgm:prSet/>
      <dgm:spPr/>
      <dgm:t>
        <a:bodyPr/>
        <a:lstStyle/>
        <a:p>
          <a:endParaRPr lang="en-US"/>
        </a:p>
      </dgm:t>
    </dgm:pt>
    <dgm:pt modelId="{44EFE725-AD70-47B9-99C2-0E880A576090}" type="sibTrans" cxnId="{57441CE2-82CA-4AD6-9C7E-838A50044848}">
      <dgm:prSet/>
      <dgm:spPr/>
      <dgm:t>
        <a:bodyPr/>
        <a:lstStyle/>
        <a:p>
          <a:endParaRPr lang="en-US"/>
        </a:p>
      </dgm:t>
    </dgm:pt>
    <dgm:pt modelId="{F238797B-5519-40C8-B0CB-C38D819B56BE}">
      <dgm:prSet/>
      <dgm:spPr/>
      <dgm:t>
        <a:bodyPr/>
        <a:lstStyle/>
        <a:p>
          <a:pPr rtl="0"/>
          <a:r>
            <a:rPr lang="en-US" dirty="0"/>
            <a:t>Genetic transmission from our parents (Olson, Vernon, </a:t>
          </a:r>
          <a:r>
            <a:rPr lang="en-US" dirty="0">
              <a:latin typeface="Sitka Heading"/>
            </a:rPr>
            <a:t>Harris and</a:t>
          </a:r>
          <a:r>
            <a:rPr lang="en-US" dirty="0"/>
            <a:t> Jang, 2001).</a:t>
          </a:r>
        </a:p>
      </dgm:t>
    </dgm:pt>
    <dgm:pt modelId="{F772463B-7307-4948-BECB-ACC8F642AB25}" type="parTrans" cxnId="{33D412A4-C208-414C-A5FA-09E707AE178B}">
      <dgm:prSet/>
      <dgm:spPr/>
      <dgm:t>
        <a:bodyPr/>
        <a:lstStyle/>
        <a:p>
          <a:endParaRPr lang="en-US"/>
        </a:p>
      </dgm:t>
    </dgm:pt>
    <dgm:pt modelId="{15583510-8EAC-44A5-9064-9D99655A7582}" type="sibTrans" cxnId="{33D412A4-C208-414C-A5FA-09E707AE178B}">
      <dgm:prSet/>
      <dgm:spPr/>
      <dgm:t>
        <a:bodyPr/>
        <a:lstStyle/>
        <a:p>
          <a:endParaRPr lang="en-US"/>
        </a:p>
      </dgm:t>
    </dgm:pt>
    <dgm:pt modelId="{69526943-CE41-4110-9AC3-C80F6314DF5A}">
      <dgm:prSet/>
      <dgm:spPr/>
      <dgm:t>
        <a:bodyPr/>
        <a:lstStyle/>
        <a:p>
          <a:pPr rtl="0"/>
          <a:r>
            <a:rPr lang="en-US" dirty="0"/>
            <a:t>The attitude objects (De </a:t>
          </a:r>
          <a:r>
            <a:rPr lang="en-US" dirty="0" err="1"/>
            <a:t>Houwer</a:t>
          </a:r>
          <a:r>
            <a:rPr lang="en-US" dirty="0"/>
            <a:t>, Thomas </a:t>
          </a:r>
          <a:r>
            <a:rPr lang="en-US" dirty="0">
              <a:latin typeface="Sitka Heading"/>
            </a:rPr>
            <a:t>and </a:t>
          </a:r>
          <a:r>
            <a:rPr lang="en-US" dirty="0" err="1"/>
            <a:t>Baeyens</a:t>
          </a:r>
          <a:r>
            <a:rPr lang="en-US" dirty="0"/>
            <a:t>, 2001)</a:t>
          </a:r>
        </a:p>
      </dgm:t>
    </dgm:pt>
    <dgm:pt modelId="{4A0E6009-55D0-4D12-9847-35C92F339CDC}" type="parTrans" cxnId="{B1D25724-5B15-4F24-B7E7-51128BADDF92}">
      <dgm:prSet/>
      <dgm:spPr/>
      <dgm:t>
        <a:bodyPr/>
        <a:lstStyle/>
        <a:p>
          <a:endParaRPr lang="en-US"/>
        </a:p>
      </dgm:t>
    </dgm:pt>
    <dgm:pt modelId="{FD5BDFBC-1482-4856-A57B-FC3136E56FCC}" type="sibTrans" cxnId="{B1D25724-5B15-4F24-B7E7-51128BADDF92}">
      <dgm:prSet/>
      <dgm:spPr/>
      <dgm:t>
        <a:bodyPr/>
        <a:lstStyle/>
        <a:p>
          <a:endParaRPr lang="en-US"/>
        </a:p>
      </dgm:t>
    </dgm:pt>
    <dgm:pt modelId="{7093DAFD-5561-4A71-B021-AF49BEA65DB8}">
      <dgm:prSet/>
      <dgm:spPr/>
      <dgm:t>
        <a:bodyPr/>
        <a:lstStyle/>
        <a:p>
          <a:r>
            <a:rPr lang="en-US" dirty="0"/>
            <a:t>Interactions with friends (Poteat, 2007)</a:t>
          </a:r>
        </a:p>
      </dgm:t>
    </dgm:pt>
    <dgm:pt modelId="{38BDD43F-B31E-4774-9E3A-7027EF9A3B05}" type="parTrans" cxnId="{2BD383D4-35FD-4F81-88ED-30E33AC49986}">
      <dgm:prSet/>
      <dgm:spPr/>
      <dgm:t>
        <a:bodyPr/>
        <a:lstStyle/>
        <a:p>
          <a:endParaRPr lang="en-US"/>
        </a:p>
      </dgm:t>
    </dgm:pt>
    <dgm:pt modelId="{DB7E3AED-25E1-414C-BE25-A3B60C553CCC}" type="sibTrans" cxnId="{2BD383D4-35FD-4F81-88ED-30E33AC49986}">
      <dgm:prSet/>
      <dgm:spPr/>
      <dgm:t>
        <a:bodyPr/>
        <a:lstStyle/>
        <a:p>
          <a:endParaRPr lang="en-US"/>
        </a:p>
      </dgm:t>
    </dgm:pt>
    <dgm:pt modelId="{AC02932F-006A-48EA-BEA2-97030BB19164}" type="pres">
      <dgm:prSet presAssocID="{DB69C338-D0C6-477C-A8D8-2981EEB025D1}" presName="vert0" presStyleCnt="0">
        <dgm:presLayoutVars>
          <dgm:dir/>
          <dgm:animOne val="branch"/>
          <dgm:animLvl val="lvl"/>
        </dgm:presLayoutVars>
      </dgm:prSet>
      <dgm:spPr/>
    </dgm:pt>
    <dgm:pt modelId="{CE185666-F5C9-4EDD-8038-9BD243E9C855}" type="pres">
      <dgm:prSet presAssocID="{4DDDE784-3FEB-49E7-9580-95E98545DE83}" presName="thickLine" presStyleLbl="alignNode1" presStyleIdx="0" presStyleCnt="4"/>
      <dgm:spPr/>
    </dgm:pt>
    <dgm:pt modelId="{A7D6D3C0-457D-4ACC-A165-9E7069656B66}" type="pres">
      <dgm:prSet presAssocID="{4DDDE784-3FEB-49E7-9580-95E98545DE83}" presName="horz1" presStyleCnt="0"/>
      <dgm:spPr/>
    </dgm:pt>
    <dgm:pt modelId="{87FE8BDD-06F0-454C-A397-39233BF25CEC}" type="pres">
      <dgm:prSet presAssocID="{4DDDE784-3FEB-49E7-9580-95E98545DE83}" presName="tx1" presStyleLbl="revTx" presStyleIdx="0" presStyleCnt="4"/>
      <dgm:spPr/>
    </dgm:pt>
    <dgm:pt modelId="{A33E63AD-0D1B-4769-B276-FB42A3B7D80B}" type="pres">
      <dgm:prSet presAssocID="{4DDDE784-3FEB-49E7-9580-95E98545DE83}" presName="vert1" presStyleCnt="0"/>
      <dgm:spPr/>
    </dgm:pt>
    <dgm:pt modelId="{7E38CE2B-5F55-4F1B-B736-BD870AA69B59}" type="pres">
      <dgm:prSet presAssocID="{F238797B-5519-40C8-B0CB-C38D819B56BE}" presName="thickLine" presStyleLbl="alignNode1" presStyleIdx="1" presStyleCnt="4"/>
      <dgm:spPr/>
    </dgm:pt>
    <dgm:pt modelId="{88416968-43A7-49EC-AE01-1C00B5A4B285}" type="pres">
      <dgm:prSet presAssocID="{F238797B-5519-40C8-B0CB-C38D819B56BE}" presName="horz1" presStyleCnt="0"/>
      <dgm:spPr/>
    </dgm:pt>
    <dgm:pt modelId="{651957D3-AB92-4246-91B0-6D5681929CB0}" type="pres">
      <dgm:prSet presAssocID="{F238797B-5519-40C8-B0CB-C38D819B56BE}" presName="tx1" presStyleLbl="revTx" presStyleIdx="1" presStyleCnt="4"/>
      <dgm:spPr/>
    </dgm:pt>
    <dgm:pt modelId="{B400DB64-14BD-40AE-A618-E1559FEB1211}" type="pres">
      <dgm:prSet presAssocID="{F238797B-5519-40C8-B0CB-C38D819B56BE}" presName="vert1" presStyleCnt="0"/>
      <dgm:spPr/>
    </dgm:pt>
    <dgm:pt modelId="{0C775255-5668-4D0B-B813-5B256B46119C}" type="pres">
      <dgm:prSet presAssocID="{69526943-CE41-4110-9AC3-C80F6314DF5A}" presName="thickLine" presStyleLbl="alignNode1" presStyleIdx="2" presStyleCnt="4"/>
      <dgm:spPr/>
    </dgm:pt>
    <dgm:pt modelId="{D59934F0-C96D-42B3-A406-B1EC408629E7}" type="pres">
      <dgm:prSet presAssocID="{69526943-CE41-4110-9AC3-C80F6314DF5A}" presName="horz1" presStyleCnt="0"/>
      <dgm:spPr/>
    </dgm:pt>
    <dgm:pt modelId="{F14717AC-5CF4-4426-9ED2-4066E70BBD02}" type="pres">
      <dgm:prSet presAssocID="{69526943-CE41-4110-9AC3-C80F6314DF5A}" presName="tx1" presStyleLbl="revTx" presStyleIdx="2" presStyleCnt="4"/>
      <dgm:spPr/>
    </dgm:pt>
    <dgm:pt modelId="{EFC68B52-7D62-476F-8973-78796092CD47}" type="pres">
      <dgm:prSet presAssocID="{69526943-CE41-4110-9AC3-C80F6314DF5A}" presName="vert1" presStyleCnt="0"/>
      <dgm:spPr/>
    </dgm:pt>
    <dgm:pt modelId="{6878D375-198B-4413-A240-23B9669CCBC3}" type="pres">
      <dgm:prSet presAssocID="{7093DAFD-5561-4A71-B021-AF49BEA65DB8}" presName="thickLine" presStyleLbl="alignNode1" presStyleIdx="3" presStyleCnt="4"/>
      <dgm:spPr/>
    </dgm:pt>
    <dgm:pt modelId="{DD3CCFEF-043A-4BFB-9E38-C5EA4EBFA11D}" type="pres">
      <dgm:prSet presAssocID="{7093DAFD-5561-4A71-B021-AF49BEA65DB8}" presName="horz1" presStyleCnt="0"/>
      <dgm:spPr/>
    </dgm:pt>
    <dgm:pt modelId="{1D12B8FC-CB3F-4894-B781-99BF0B9DA340}" type="pres">
      <dgm:prSet presAssocID="{7093DAFD-5561-4A71-B021-AF49BEA65DB8}" presName="tx1" presStyleLbl="revTx" presStyleIdx="3" presStyleCnt="4"/>
      <dgm:spPr/>
    </dgm:pt>
    <dgm:pt modelId="{20C43797-0BCE-4271-BAF2-CD78A2C1631E}" type="pres">
      <dgm:prSet presAssocID="{7093DAFD-5561-4A71-B021-AF49BEA65DB8}" presName="vert1" presStyleCnt="0"/>
      <dgm:spPr/>
    </dgm:pt>
  </dgm:ptLst>
  <dgm:cxnLst>
    <dgm:cxn modelId="{B1D25724-5B15-4F24-B7E7-51128BADDF92}" srcId="{DB69C338-D0C6-477C-A8D8-2981EEB025D1}" destId="{69526943-CE41-4110-9AC3-C80F6314DF5A}" srcOrd="2" destOrd="0" parTransId="{4A0E6009-55D0-4D12-9847-35C92F339CDC}" sibTransId="{FD5BDFBC-1482-4856-A57B-FC3136E56FCC}"/>
    <dgm:cxn modelId="{AC18CB6E-2A30-4331-AE57-354BEE351917}" type="presOf" srcId="{69526943-CE41-4110-9AC3-C80F6314DF5A}" destId="{F14717AC-5CF4-4426-9ED2-4066E70BBD02}" srcOrd="0" destOrd="0" presId="urn:microsoft.com/office/officeart/2008/layout/LinedList"/>
    <dgm:cxn modelId="{5E57F14F-75BE-4630-B83F-E20FF12A9A4C}" type="presOf" srcId="{7093DAFD-5561-4A71-B021-AF49BEA65DB8}" destId="{1D12B8FC-CB3F-4894-B781-99BF0B9DA340}" srcOrd="0" destOrd="0" presId="urn:microsoft.com/office/officeart/2008/layout/LinedList"/>
    <dgm:cxn modelId="{71FF8C91-C692-4208-BC31-182595A24E33}" type="presOf" srcId="{F238797B-5519-40C8-B0CB-C38D819B56BE}" destId="{651957D3-AB92-4246-91B0-6D5681929CB0}" srcOrd="0" destOrd="0" presId="urn:microsoft.com/office/officeart/2008/layout/LinedList"/>
    <dgm:cxn modelId="{5D20AF9D-D878-4308-AD3A-62C19A699A6C}" type="presOf" srcId="{4DDDE784-3FEB-49E7-9580-95E98545DE83}" destId="{87FE8BDD-06F0-454C-A397-39233BF25CEC}" srcOrd="0" destOrd="0" presId="urn:microsoft.com/office/officeart/2008/layout/LinedList"/>
    <dgm:cxn modelId="{33D412A4-C208-414C-A5FA-09E707AE178B}" srcId="{DB69C338-D0C6-477C-A8D8-2981EEB025D1}" destId="{F238797B-5519-40C8-B0CB-C38D819B56BE}" srcOrd="1" destOrd="0" parTransId="{F772463B-7307-4948-BECB-ACC8F642AB25}" sibTransId="{15583510-8EAC-44A5-9064-9D99655A7582}"/>
    <dgm:cxn modelId="{2BD383D4-35FD-4F81-88ED-30E33AC49986}" srcId="{DB69C338-D0C6-477C-A8D8-2981EEB025D1}" destId="{7093DAFD-5561-4A71-B021-AF49BEA65DB8}" srcOrd="3" destOrd="0" parTransId="{38BDD43F-B31E-4774-9E3A-7027EF9A3B05}" sibTransId="{DB7E3AED-25E1-414C-BE25-A3B60C553CCC}"/>
    <dgm:cxn modelId="{57441CE2-82CA-4AD6-9C7E-838A50044848}" srcId="{DB69C338-D0C6-477C-A8D8-2981EEB025D1}" destId="{4DDDE784-3FEB-49E7-9580-95E98545DE83}" srcOrd="0" destOrd="0" parTransId="{25FE029F-1F74-41E7-A3F1-2619940E1B3F}" sibTransId="{44EFE725-AD70-47B9-99C2-0E880A576090}"/>
    <dgm:cxn modelId="{0C2C41FC-3FE7-40A1-9FC8-40A92E1FC5AB}" type="presOf" srcId="{DB69C338-D0C6-477C-A8D8-2981EEB025D1}" destId="{AC02932F-006A-48EA-BEA2-97030BB19164}" srcOrd="0" destOrd="0" presId="urn:microsoft.com/office/officeart/2008/layout/LinedList"/>
    <dgm:cxn modelId="{CAB2B7B8-419B-47A4-990B-320377B22F57}" type="presParOf" srcId="{AC02932F-006A-48EA-BEA2-97030BB19164}" destId="{CE185666-F5C9-4EDD-8038-9BD243E9C855}" srcOrd="0" destOrd="0" presId="urn:microsoft.com/office/officeart/2008/layout/LinedList"/>
    <dgm:cxn modelId="{279C1C1A-4F4E-4D4D-9245-2FEC1F819CB6}" type="presParOf" srcId="{AC02932F-006A-48EA-BEA2-97030BB19164}" destId="{A7D6D3C0-457D-4ACC-A165-9E7069656B66}" srcOrd="1" destOrd="0" presId="urn:microsoft.com/office/officeart/2008/layout/LinedList"/>
    <dgm:cxn modelId="{2838869C-4C53-48DC-B92E-24571E87AC9F}" type="presParOf" srcId="{A7D6D3C0-457D-4ACC-A165-9E7069656B66}" destId="{87FE8BDD-06F0-454C-A397-39233BF25CEC}" srcOrd="0" destOrd="0" presId="urn:microsoft.com/office/officeart/2008/layout/LinedList"/>
    <dgm:cxn modelId="{AB96DA28-BAE2-443C-AEC9-296DF8E25D1B}" type="presParOf" srcId="{A7D6D3C0-457D-4ACC-A165-9E7069656B66}" destId="{A33E63AD-0D1B-4769-B276-FB42A3B7D80B}" srcOrd="1" destOrd="0" presId="urn:microsoft.com/office/officeart/2008/layout/LinedList"/>
    <dgm:cxn modelId="{4F0B2720-2CC0-453C-B57E-16DB7010B1E6}" type="presParOf" srcId="{AC02932F-006A-48EA-BEA2-97030BB19164}" destId="{7E38CE2B-5F55-4F1B-B736-BD870AA69B59}" srcOrd="2" destOrd="0" presId="urn:microsoft.com/office/officeart/2008/layout/LinedList"/>
    <dgm:cxn modelId="{6412737E-8E8F-4BFF-9DF0-798530808D3B}" type="presParOf" srcId="{AC02932F-006A-48EA-BEA2-97030BB19164}" destId="{88416968-43A7-49EC-AE01-1C00B5A4B285}" srcOrd="3" destOrd="0" presId="urn:microsoft.com/office/officeart/2008/layout/LinedList"/>
    <dgm:cxn modelId="{CCE68AA5-1813-4629-A6B4-019962CB09BE}" type="presParOf" srcId="{88416968-43A7-49EC-AE01-1C00B5A4B285}" destId="{651957D3-AB92-4246-91B0-6D5681929CB0}" srcOrd="0" destOrd="0" presId="urn:microsoft.com/office/officeart/2008/layout/LinedList"/>
    <dgm:cxn modelId="{69F9941E-7FF3-43FC-8C02-B839738AF5A6}" type="presParOf" srcId="{88416968-43A7-49EC-AE01-1C00B5A4B285}" destId="{B400DB64-14BD-40AE-A618-E1559FEB1211}" srcOrd="1" destOrd="0" presId="urn:microsoft.com/office/officeart/2008/layout/LinedList"/>
    <dgm:cxn modelId="{7815EB58-50D5-4130-BD2E-FDE28B9A165C}" type="presParOf" srcId="{AC02932F-006A-48EA-BEA2-97030BB19164}" destId="{0C775255-5668-4D0B-B813-5B256B46119C}" srcOrd="4" destOrd="0" presId="urn:microsoft.com/office/officeart/2008/layout/LinedList"/>
    <dgm:cxn modelId="{632F5293-DC20-443D-9EFB-D946A777142E}" type="presParOf" srcId="{AC02932F-006A-48EA-BEA2-97030BB19164}" destId="{D59934F0-C96D-42B3-A406-B1EC408629E7}" srcOrd="5" destOrd="0" presId="urn:microsoft.com/office/officeart/2008/layout/LinedList"/>
    <dgm:cxn modelId="{BC90B4E3-4DC9-43C6-8B4D-48B8EEBE2A61}" type="presParOf" srcId="{D59934F0-C96D-42B3-A406-B1EC408629E7}" destId="{F14717AC-5CF4-4426-9ED2-4066E70BBD02}" srcOrd="0" destOrd="0" presId="urn:microsoft.com/office/officeart/2008/layout/LinedList"/>
    <dgm:cxn modelId="{0FB5D55A-B83D-465B-85DC-E8AE62E38738}" type="presParOf" srcId="{D59934F0-C96D-42B3-A406-B1EC408629E7}" destId="{EFC68B52-7D62-476F-8973-78796092CD47}" srcOrd="1" destOrd="0" presId="urn:microsoft.com/office/officeart/2008/layout/LinedList"/>
    <dgm:cxn modelId="{51E5A5D5-FF09-4288-A47C-57782F07527D}" type="presParOf" srcId="{AC02932F-006A-48EA-BEA2-97030BB19164}" destId="{6878D375-198B-4413-A240-23B9669CCBC3}" srcOrd="6" destOrd="0" presId="urn:microsoft.com/office/officeart/2008/layout/LinedList"/>
    <dgm:cxn modelId="{CBCE8D28-8E0A-4726-951F-80BCF9A93C74}" type="presParOf" srcId="{AC02932F-006A-48EA-BEA2-97030BB19164}" destId="{DD3CCFEF-043A-4BFB-9E38-C5EA4EBFA11D}" srcOrd="7" destOrd="0" presId="urn:microsoft.com/office/officeart/2008/layout/LinedList"/>
    <dgm:cxn modelId="{5A40B3ED-C902-4995-BFF1-BCC633021F9A}" type="presParOf" srcId="{DD3CCFEF-043A-4BFB-9E38-C5EA4EBFA11D}" destId="{1D12B8FC-CB3F-4894-B781-99BF0B9DA340}" srcOrd="0" destOrd="0" presId="urn:microsoft.com/office/officeart/2008/layout/LinedList"/>
    <dgm:cxn modelId="{0FDB9846-5FC6-4838-9F5E-E0F20820DE98}" type="presParOf" srcId="{DD3CCFEF-043A-4BFB-9E38-C5EA4EBFA11D}" destId="{20C43797-0BCE-4271-BAF2-CD78A2C1631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0.xml><?xml version="1.0" encoding="utf-8"?>
<dgm:dataModel xmlns:dgm="http://schemas.openxmlformats.org/drawingml/2006/diagram" xmlns:a="http://schemas.openxmlformats.org/drawingml/2006/main">
  <dgm:ptLst>
    <dgm:pt modelId="{7A668390-0205-4EAD-A3E6-A17EC19B43CA}"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D76BF11B-505C-4FB4-BE71-4AC711EDF610}">
      <dgm:prSet/>
      <dgm:spPr/>
      <dgm:t>
        <a:bodyPr/>
        <a:lstStyle/>
        <a:p>
          <a:r>
            <a:rPr lang="en-US"/>
            <a:t>Some attitudes are stronger than others, determined by the speed of access.</a:t>
          </a:r>
        </a:p>
      </dgm:t>
    </dgm:pt>
    <dgm:pt modelId="{29DF963B-16E1-490B-8F14-AA7FA06AE328}" type="parTrans" cxnId="{BC45EE48-F6EE-49EE-81CB-B2CA6D85E345}">
      <dgm:prSet/>
      <dgm:spPr/>
      <dgm:t>
        <a:bodyPr/>
        <a:lstStyle/>
        <a:p>
          <a:endParaRPr lang="en-US"/>
        </a:p>
      </dgm:t>
    </dgm:pt>
    <dgm:pt modelId="{7CBC3B98-688B-49BD-AA9D-0AEA11F99968}" type="sibTrans" cxnId="{BC45EE48-F6EE-49EE-81CB-B2CA6D85E345}">
      <dgm:prSet/>
      <dgm:spPr/>
      <dgm:t>
        <a:bodyPr/>
        <a:lstStyle/>
        <a:p>
          <a:endParaRPr lang="en-US"/>
        </a:p>
      </dgm:t>
    </dgm:pt>
    <dgm:pt modelId="{4DBAE382-3D02-4D5C-A697-837B2BEE64FA}">
      <dgm:prSet/>
      <dgm:spPr/>
      <dgm:t>
        <a:bodyPr/>
        <a:lstStyle/>
        <a:p>
          <a:r>
            <a:rPr lang="en-US"/>
            <a:t>Stronger attitudes guide actions, sometimes unconsciously!</a:t>
          </a:r>
        </a:p>
      </dgm:t>
    </dgm:pt>
    <dgm:pt modelId="{17BA2CFA-F895-404E-8FAF-C7D1BDDE251F}" type="parTrans" cxnId="{BE9AA00F-6194-4FAB-AE74-32595BAC548F}">
      <dgm:prSet/>
      <dgm:spPr/>
      <dgm:t>
        <a:bodyPr/>
        <a:lstStyle/>
        <a:p>
          <a:endParaRPr lang="en-US"/>
        </a:p>
      </dgm:t>
    </dgm:pt>
    <dgm:pt modelId="{1BFA315F-4130-40EE-8EFE-7DB6243871A4}" type="sibTrans" cxnId="{BE9AA00F-6194-4FAB-AE74-32595BAC548F}">
      <dgm:prSet/>
      <dgm:spPr/>
      <dgm:t>
        <a:bodyPr/>
        <a:lstStyle/>
        <a:p>
          <a:endParaRPr lang="en-US"/>
        </a:p>
      </dgm:t>
    </dgm:pt>
    <dgm:pt modelId="{C533655E-6091-4FC2-8F98-AC68A88E5EE1}">
      <dgm:prSet/>
      <dgm:spPr/>
      <dgm:t>
        <a:bodyPr/>
        <a:lstStyle/>
        <a:p>
          <a:r>
            <a:rPr lang="en-US"/>
            <a:t>What could make an attitude stronger/weaker?</a:t>
          </a:r>
        </a:p>
      </dgm:t>
    </dgm:pt>
    <dgm:pt modelId="{A6EC0A18-198D-4422-99F4-747556A8242C}" type="parTrans" cxnId="{AA8C1884-35A5-4BA9-998E-9F4A17BC28F0}">
      <dgm:prSet/>
      <dgm:spPr/>
      <dgm:t>
        <a:bodyPr/>
        <a:lstStyle/>
        <a:p>
          <a:endParaRPr lang="en-US"/>
        </a:p>
      </dgm:t>
    </dgm:pt>
    <dgm:pt modelId="{3D41F5D9-D743-4378-93B9-8DE4FF8DF73D}" type="sibTrans" cxnId="{AA8C1884-35A5-4BA9-998E-9F4A17BC28F0}">
      <dgm:prSet/>
      <dgm:spPr/>
      <dgm:t>
        <a:bodyPr/>
        <a:lstStyle/>
        <a:p>
          <a:endParaRPr lang="en-US"/>
        </a:p>
      </dgm:t>
    </dgm:pt>
    <dgm:pt modelId="{D5D1D30E-9734-4F46-AA5A-A0EBE072639A}" type="pres">
      <dgm:prSet presAssocID="{7A668390-0205-4EAD-A3E6-A17EC19B43CA}" presName="linear" presStyleCnt="0">
        <dgm:presLayoutVars>
          <dgm:animLvl val="lvl"/>
          <dgm:resizeHandles val="exact"/>
        </dgm:presLayoutVars>
      </dgm:prSet>
      <dgm:spPr/>
    </dgm:pt>
    <dgm:pt modelId="{01E56220-1FF3-42BB-9B7D-1C6450928B7F}" type="pres">
      <dgm:prSet presAssocID="{D76BF11B-505C-4FB4-BE71-4AC711EDF610}" presName="parentText" presStyleLbl="node1" presStyleIdx="0" presStyleCnt="3">
        <dgm:presLayoutVars>
          <dgm:chMax val="0"/>
          <dgm:bulletEnabled val="1"/>
        </dgm:presLayoutVars>
      </dgm:prSet>
      <dgm:spPr/>
    </dgm:pt>
    <dgm:pt modelId="{C7BE7E01-2A8A-4685-8D2D-1A1C7BB70777}" type="pres">
      <dgm:prSet presAssocID="{7CBC3B98-688B-49BD-AA9D-0AEA11F99968}" presName="spacer" presStyleCnt="0"/>
      <dgm:spPr/>
    </dgm:pt>
    <dgm:pt modelId="{D48488DC-608D-4174-AB74-4B3700A6F7FA}" type="pres">
      <dgm:prSet presAssocID="{4DBAE382-3D02-4D5C-A697-837B2BEE64FA}" presName="parentText" presStyleLbl="node1" presStyleIdx="1" presStyleCnt="3">
        <dgm:presLayoutVars>
          <dgm:chMax val="0"/>
          <dgm:bulletEnabled val="1"/>
        </dgm:presLayoutVars>
      </dgm:prSet>
      <dgm:spPr/>
    </dgm:pt>
    <dgm:pt modelId="{7CCC594A-48EA-46DB-A045-5F4F966E63CC}" type="pres">
      <dgm:prSet presAssocID="{1BFA315F-4130-40EE-8EFE-7DB6243871A4}" presName="spacer" presStyleCnt="0"/>
      <dgm:spPr/>
    </dgm:pt>
    <dgm:pt modelId="{02135639-BB68-4653-A3FB-6CEC6CFCE45B}" type="pres">
      <dgm:prSet presAssocID="{C533655E-6091-4FC2-8F98-AC68A88E5EE1}" presName="parentText" presStyleLbl="node1" presStyleIdx="2" presStyleCnt="3">
        <dgm:presLayoutVars>
          <dgm:chMax val="0"/>
          <dgm:bulletEnabled val="1"/>
        </dgm:presLayoutVars>
      </dgm:prSet>
      <dgm:spPr/>
    </dgm:pt>
  </dgm:ptLst>
  <dgm:cxnLst>
    <dgm:cxn modelId="{7CEB8802-31CB-413D-A6B1-1EE273580231}" type="presOf" srcId="{4DBAE382-3D02-4D5C-A697-837B2BEE64FA}" destId="{D48488DC-608D-4174-AB74-4B3700A6F7FA}" srcOrd="0" destOrd="0" presId="urn:microsoft.com/office/officeart/2005/8/layout/vList2"/>
    <dgm:cxn modelId="{BE9AA00F-6194-4FAB-AE74-32595BAC548F}" srcId="{7A668390-0205-4EAD-A3E6-A17EC19B43CA}" destId="{4DBAE382-3D02-4D5C-A697-837B2BEE64FA}" srcOrd="1" destOrd="0" parTransId="{17BA2CFA-F895-404E-8FAF-C7D1BDDE251F}" sibTransId="{1BFA315F-4130-40EE-8EFE-7DB6243871A4}"/>
    <dgm:cxn modelId="{51E35715-8CE5-49F9-A840-01A580E0F15C}" type="presOf" srcId="{C533655E-6091-4FC2-8F98-AC68A88E5EE1}" destId="{02135639-BB68-4653-A3FB-6CEC6CFCE45B}" srcOrd="0" destOrd="0" presId="urn:microsoft.com/office/officeart/2005/8/layout/vList2"/>
    <dgm:cxn modelId="{BC45EE48-F6EE-49EE-81CB-B2CA6D85E345}" srcId="{7A668390-0205-4EAD-A3E6-A17EC19B43CA}" destId="{D76BF11B-505C-4FB4-BE71-4AC711EDF610}" srcOrd="0" destOrd="0" parTransId="{29DF963B-16E1-490B-8F14-AA7FA06AE328}" sibTransId="{7CBC3B98-688B-49BD-AA9D-0AEA11F99968}"/>
    <dgm:cxn modelId="{AA8C1884-35A5-4BA9-998E-9F4A17BC28F0}" srcId="{7A668390-0205-4EAD-A3E6-A17EC19B43CA}" destId="{C533655E-6091-4FC2-8F98-AC68A88E5EE1}" srcOrd="2" destOrd="0" parTransId="{A6EC0A18-198D-4422-99F4-747556A8242C}" sibTransId="{3D41F5D9-D743-4378-93B9-8DE4FF8DF73D}"/>
    <dgm:cxn modelId="{73F6F0A6-9B5D-4DB1-A670-CA329274422C}" type="presOf" srcId="{7A668390-0205-4EAD-A3E6-A17EC19B43CA}" destId="{D5D1D30E-9734-4F46-AA5A-A0EBE072639A}" srcOrd="0" destOrd="0" presId="urn:microsoft.com/office/officeart/2005/8/layout/vList2"/>
    <dgm:cxn modelId="{FBD146C6-80BB-4567-AFE7-CB21C92B908E}" type="presOf" srcId="{D76BF11B-505C-4FB4-BE71-4AC711EDF610}" destId="{01E56220-1FF3-42BB-9B7D-1C6450928B7F}" srcOrd="0" destOrd="0" presId="urn:microsoft.com/office/officeart/2005/8/layout/vList2"/>
    <dgm:cxn modelId="{41BA37E8-69BD-46E0-863A-844857B40DEB}" type="presParOf" srcId="{D5D1D30E-9734-4F46-AA5A-A0EBE072639A}" destId="{01E56220-1FF3-42BB-9B7D-1C6450928B7F}" srcOrd="0" destOrd="0" presId="urn:microsoft.com/office/officeart/2005/8/layout/vList2"/>
    <dgm:cxn modelId="{DF63041F-53EE-499C-BB43-D4883B20FEB5}" type="presParOf" srcId="{D5D1D30E-9734-4F46-AA5A-A0EBE072639A}" destId="{C7BE7E01-2A8A-4685-8D2D-1A1C7BB70777}" srcOrd="1" destOrd="0" presId="urn:microsoft.com/office/officeart/2005/8/layout/vList2"/>
    <dgm:cxn modelId="{F48E3E46-3626-4298-883C-CA9593C39032}" type="presParOf" srcId="{D5D1D30E-9734-4F46-AA5A-A0EBE072639A}" destId="{D48488DC-608D-4174-AB74-4B3700A6F7FA}" srcOrd="2" destOrd="0" presId="urn:microsoft.com/office/officeart/2005/8/layout/vList2"/>
    <dgm:cxn modelId="{4D373B76-7790-4848-99A4-0A28A6EEBD0D}" type="presParOf" srcId="{D5D1D30E-9734-4F46-AA5A-A0EBE072639A}" destId="{7CCC594A-48EA-46DB-A045-5F4F966E63CC}" srcOrd="3" destOrd="0" presId="urn:microsoft.com/office/officeart/2005/8/layout/vList2"/>
    <dgm:cxn modelId="{D30B1BA9-A3F4-4A1E-BFFA-D384640A0B46}" type="presParOf" srcId="{D5D1D30E-9734-4F46-AA5A-A0EBE072639A}" destId="{02135639-BB68-4653-A3FB-6CEC6CFCE45B}"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1.xml><?xml version="1.0" encoding="utf-8"?>
<dgm:dataModel xmlns:dgm="http://schemas.openxmlformats.org/drawingml/2006/diagram" xmlns:a="http://schemas.openxmlformats.org/drawingml/2006/main">
  <dgm:ptLst>
    <dgm:pt modelId="{68DC19B6-4767-4302-9929-FC78D7BA0DBF}" type="doc">
      <dgm:prSet loTypeId="urn:microsoft.com/office/officeart/2008/layout/LinedList" loCatId="list" qsTypeId="urn:microsoft.com/office/officeart/2005/8/quickstyle/simple1" qsCatId="simple" csTypeId="urn:microsoft.com/office/officeart/2005/8/colors/accent0_3" csCatId="mainScheme"/>
      <dgm:spPr/>
      <dgm:t>
        <a:bodyPr/>
        <a:lstStyle/>
        <a:p>
          <a:endParaRPr lang="en-US"/>
        </a:p>
      </dgm:t>
    </dgm:pt>
    <dgm:pt modelId="{FF073E21-1ED5-4B8C-8B40-D64907AC911D}">
      <dgm:prSet/>
      <dgm:spPr/>
      <dgm:t>
        <a:bodyPr/>
        <a:lstStyle/>
        <a:p>
          <a:r>
            <a:rPr lang="en-US"/>
            <a:t>Positive/negative experiences with the attitude source.</a:t>
          </a:r>
        </a:p>
      </dgm:t>
    </dgm:pt>
    <dgm:pt modelId="{37EB31C8-1CE6-488D-8C0F-47C0F78A34AE}" type="parTrans" cxnId="{1E8C785F-B7F3-4F2D-BCA9-1F71282C4095}">
      <dgm:prSet/>
      <dgm:spPr/>
      <dgm:t>
        <a:bodyPr/>
        <a:lstStyle/>
        <a:p>
          <a:endParaRPr lang="en-US"/>
        </a:p>
      </dgm:t>
    </dgm:pt>
    <dgm:pt modelId="{A4B33A5F-B0D1-4BA2-9316-9A93855A5E6B}" type="sibTrans" cxnId="{1E8C785F-B7F3-4F2D-BCA9-1F71282C4095}">
      <dgm:prSet/>
      <dgm:spPr/>
      <dgm:t>
        <a:bodyPr/>
        <a:lstStyle/>
        <a:p>
          <a:endParaRPr lang="en-US"/>
        </a:p>
      </dgm:t>
    </dgm:pt>
    <dgm:pt modelId="{BFCE94C0-D7A3-45FC-8964-F7A93687058C}">
      <dgm:prSet/>
      <dgm:spPr/>
      <dgm:t>
        <a:bodyPr/>
        <a:lstStyle/>
        <a:p>
          <a:r>
            <a:rPr lang="en-US"/>
            <a:t>Expressing attitudes, making them cognitively accessible.</a:t>
          </a:r>
        </a:p>
      </dgm:t>
    </dgm:pt>
    <dgm:pt modelId="{5AD8F96F-59AB-46FF-BA92-935079DCF29E}" type="parTrans" cxnId="{948CE4F3-A302-4476-9BF1-1E269939FC55}">
      <dgm:prSet/>
      <dgm:spPr/>
      <dgm:t>
        <a:bodyPr/>
        <a:lstStyle/>
        <a:p>
          <a:endParaRPr lang="en-US"/>
        </a:p>
      </dgm:t>
    </dgm:pt>
    <dgm:pt modelId="{A8ADA603-E4DF-4E88-92AD-198AFB5DFC93}" type="sibTrans" cxnId="{948CE4F3-A302-4476-9BF1-1E269939FC55}">
      <dgm:prSet/>
      <dgm:spPr/>
      <dgm:t>
        <a:bodyPr/>
        <a:lstStyle/>
        <a:p>
          <a:endParaRPr lang="en-US"/>
        </a:p>
      </dgm:t>
    </dgm:pt>
    <dgm:pt modelId="{89DA25FF-696A-4473-85DB-77AA2761FA23}">
      <dgm:prSet/>
      <dgm:spPr/>
      <dgm:t>
        <a:bodyPr/>
        <a:lstStyle/>
        <a:p>
          <a:r>
            <a:rPr lang="en-US"/>
            <a:t>When ABC align consistently e.g. Your country or exercise.</a:t>
          </a:r>
        </a:p>
      </dgm:t>
    </dgm:pt>
    <dgm:pt modelId="{A65B8341-E299-469B-8BF7-779285604917}" type="parTrans" cxnId="{0F85F899-8EEC-4822-8BFB-A5BF256F7EA9}">
      <dgm:prSet/>
      <dgm:spPr/>
      <dgm:t>
        <a:bodyPr/>
        <a:lstStyle/>
        <a:p>
          <a:endParaRPr lang="en-US"/>
        </a:p>
      </dgm:t>
    </dgm:pt>
    <dgm:pt modelId="{1A9DE7B7-B773-4877-AE8B-1C7E9D2AF851}" type="sibTrans" cxnId="{0F85F899-8EEC-4822-8BFB-A5BF256F7EA9}">
      <dgm:prSet/>
      <dgm:spPr/>
      <dgm:t>
        <a:bodyPr/>
        <a:lstStyle/>
        <a:p>
          <a:endParaRPr lang="en-US"/>
        </a:p>
      </dgm:t>
    </dgm:pt>
    <dgm:pt modelId="{19CFB1CF-8F12-4AC7-B044-DA117A4AB6B2}" type="pres">
      <dgm:prSet presAssocID="{68DC19B6-4767-4302-9929-FC78D7BA0DBF}" presName="vert0" presStyleCnt="0">
        <dgm:presLayoutVars>
          <dgm:dir/>
          <dgm:animOne val="branch"/>
          <dgm:animLvl val="lvl"/>
        </dgm:presLayoutVars>
      </dgm:prSet>
      <dgm:spPr/>
    </dgm:pt>
    <dgm:pt modelId="{35FFB154-0AFC-4F20-BD7F-440BDB84B0BD}" type="pres">
      <dgm:prSet presAssocID="{FF073E21-1ED5-4B8C-8B40-D64907AC911D}" presName="thickLine" presStyleLbl="alignNode1" presStyleIdx="0" presStyleCnt="3"/>
      <dgm:spPr/>
    </dgm:pt>
    <dgm:pt modelId="{E54C839F-D783-4074-9EF1-D692CF993532}" type="pres">
      <dgm:prSet presAssocID="{FF073E21-1ED5-4B8C-8B40-D64907AC911D}" presName="horz1" presStyleCnt="0"/>
      <dgm:spPr/>
    </dgm:pt>
    <dgm:pt modelId="{5C0A002B-6DCC-4ADF-BC5C-909FACDD9599}" type="pres">
      <dgm:prSet presAssocID="{FF073E21-1ED5-4B8C-8B40-D64907AC911D}" presName="tx1" presStyleLbl="revTx" presStyleIdx="0" presStyleCnt="3"/>
      <dgm:spPr/>
    </dgm:pt>
    <dgm:pt modelId="{F7B52AF1-2BD5-4088-85E5-DE68D7771A8D}" type="pres">
      <dgm:prSet presAssocID="{FF073E21-1ED5-4B8C-8B40-D64907AC911D}" presName="vert1" presStyleCnt="0"/>
      <dgm:spPr/>
    </dgm:pt>
    <dgm:pt modelId="{0F120DC3-B9A7-49EB-9769-3C14606AA264}" type="pres">
      <dgm:prSet presAssocID="{BFCE94C0-D7A3-45FC-8964-F7A93687058C}" presName="thickLine" presStyleLbl="alignNode1" presStyleIdx="1" presStyleCnt="3"/>
      <dgm:spPr/>
    </dgm:pt>
    <dgm:pt modelId="{81C30764-AC40-49B1-BD0B-0177C0787A11}" type="pres">
      <dgm:prSet presAssocID="{BFCE94C0-D7A3-45FC-8964-F7A93687058C}" presName="horz1" presStyleCnt="0"/>
      <dgm:spPr/>
    </dgm:pt>
    <dgm:pt modelId="{801EB235-D4A3-4343-81E8-621555AFF941}" type="pres">
      <dgm:prSet presAssocID="{BFCE94C0-D7A3-45FC-8964-F7A93687058C}" presName="tx1" presStyleLbl="revTx" presStyleIdx="1" presStyleCnt="3"/>
      <dgm:spPr/>
    </dgm:pt>
    <dgm:pt modelId="{30A0189B-36B7-430F-9256-6F255A9C32F9}" type="pres">
      <dgm:prSet presAssocID="{BFCE94C0-D7A3-45FC-8964-F7A93687058C}" presName="vert1" presStyleCnt="0"/>
      <dgm:spPr/>
    </dgm:pt>
    <dgm:pt modelId="{76207348-7DBD-4164-BC70-50500B2F973F}" type="pres">
      <dgm:prSet presAssocID="{89DA25FF-696A-4473-85DB-77AA2761FA23}" presName="thickLine" presStyleLbl="alignNode1" presStyleIdx="2" presStyleCnt="3"/>
      <dgm:spPr/>
    </dgm:pt>
    <dgm:pt modelId="{885FBDC3-6FEC-423C-A492-C7146C5A2D73}" type="pres">
      <dgm:prSet presAssocID="{89DA25FF-696A-4473-85DB-77AA2761FA23}" presName="horz1" presStyleCnt="0"/>
      <dgm:spPr/>
    </dgm:pt>
    <dgm:pt modelId="{04712EBD-0CA8-48AD-A1B6-D7DB28930231}" type="pres">
      <dgm:prSet presAssocID="{89DA25FF-696A-4473-85DB-77AA2761FA23}" presName="tx1" presStyleLbl="revTx" presStyleIdx="2" presStyleCnt="3"/>
      <dgm:spPr/>
    </dgm:pt>
    <dgm:pt modelId="{7E3F92FB-9F28-43F6-8CA3-0E83FA9366D8}" type="pres">
      <dgm:prSet presAssocID="{89DA25FF-696A-4473-85DB-77AA2761FA23}" presName="vert1" presStyleCnt="0"/>
      <dgm:spPr/>
    </dgm:pt>
  </dgm:ptLst>
  <dgm:cxnLst>
    <dgm:cxn modelId="{8047DC12-DB54-4AD9-9D1E-5305DB832FFB}" type="presOf" srcId="{89DA25FF-696A-4473-85DB-77AA2761FA23}" destId="{04712EBD-0CA8-48AD-A1B6-D7DB28930231}" srcOrd="0" destOrd="0" presId="urn:microsoft.com/office/officeart/2008/layout/LinedList"/>
    <dgm:cxn modelId="{9C72263B-3633-459E-90E0-31FD338FC671}" type="presOf" srcId="{BFCE94C0-D7A3-45FC-8964-F7A93687058C}" destId="{801EB235-D4A3-4343-81E8-621555AFF941}" srcOrd="0" destOrd="0" presId="urn:microsoft.com/office/officeart/2008/layout/LinedList"/>
    <dgm:cxn modelId="{1E8C785F-B7F3-4F2D-BCA9-1F71282C4095}" srcId="{68DC19B6-4767-4302-9929-FC78D7BA0DBF}" destId="{FF073E21-1ED5-4B8C-8B40-D64907AC911D}" srcOrd="0" destOrd="0" parTransId="{37EB31C8-1CE6-488D-8C0F-47C0F78A34AE}" sibTransId="{A4B33A5F-B0D1-4BA2-9316-9A93855A5E6B}"/>
    <dgm:cxn modelId="{0F85F899-8EEC-4822-8BFB-A5BF256F7EA9}" srcId="{68DC19B6-4767-4302-9929-FC78D7BA0DBF}" destId="{89DA25FF-696A-4473-85DB-77AA2761FA23}" srcOrd="2" destOrd="0" parTransId="{A65B8341-E299-469B-8BF7-779285604917}" sibTransId="{1A9DE7B7-B773-4877-AE8B-1C7E9D2AF851}"/>
    <dgm:cxn modelId="{E7031FC7-073D-41F3-865C-839567C71F26}" type="presOf" srcId="{68DC19B6-4767-4302-9929-FC78D7BA0DBF}" destId="{19CFB1CF-8F12-4AC7-B044-DA117A4AB6B2}" srcOrd="0" destOrd="0" presId="urn:microsoft.com/office/officeart/2008/layout/LinedList"/>
    <dgm:cxn modelId="{F980F6EA-72F9-4CE9-911C-184B1F55ED5E}" type="presOf" srcId="{FF073E21-1ED5-4B8C-8B40-D64907AC911D}" destId="{5C0A002B-6DCC-4ADF-BC5C-909FACDD9599}" srcOrd="0" destOrd="0" presId="urn:microsoft.com/office/officeart/2008/layout/LinedList"/>
    <dgm:cxn modelId="{948CE4F3-A302-4476-9BF1-1E269939FC55}" srcId="{68DC19B6-4767-4302-9929-FC78D7BA0DBF}" destId="{BFCE94C0-D7A3-45FC-8964-F7A93687058C}" srcOrd="1" destOrd="0" parTransId="{5AD8F96F-59AB-46FF-BA92-935079DCF29E}" sibTransId="{A8ADA603-E4DF-4E88-92AD-198AFB5DFC93}"/>
    <dgm:cxn modelId="{429E6C35-D559-4548-A388-11C97BC8D61A}" type="presParOf" srcId="{19CFB1CF-8F12-4AC7-B044-DA117A4AB6B2}" destId="{35FFB154-0AFC-4F20-BD7F-440BDB84B0BD}" srcOrd="0" destOrd="0" presId="urn:microsoft.com/office/officeart/2008/layout/LinedList"/>
    <dgm:cxn modelId="{770141BC-F793-46E9-9217-F5BF1D6DFE7A}" type="presParOf" srcId="{19CFB1CF-8F12-4AC7-B044-DA117A4AB6B2}" destId="{E54C839F-D783-4074-9EF1-D692CF993532}" srcOrd="1" destOrd="0" presId="urn:microsoft.com/office/officeart/2008/layout/LinedList"/>
    <dgm:cxn modelId="{F717C9E6-AF54-4CA2-9E08-BA8D0B0E291B}" type="presParOf" srcId="{E54C839F-D783-4074-9EF1-D692CF993532}" destId="{5C0A002B-6DCC-4ADF-BC5C-909FACDD9599}" srcOrd="0" destOrd="0" presId="urn:microsoft.com/office/officeart/2008/layout/LinedList"/>
    <dgm:cxn modelId="{59A87A79-8346-415A-9281-C1D3368BD7CD}" type="presParOf" srcId="{E54C839F-D783-4074-9EF1-D692CF993532}" destId="{F7B52AF1-2BD5-4088-85E5-DE68D7771A8D}" srcOrd="1" destOrd="0" presId="urn:microsoft.com/office/officeart/2008/layout/LinedList"/>
    <dgm:cxn modelId="{28E8F7E0-53A1-42A5-A334-700956D9CC19}" type="presParOf" srcId="{19CFB1CF-8F12-4AC7-B044-DA117A4AB6B2}" destId="{0F120DC3-B9A7-49EB-9769-3C14606AA264}" srcOrd="2" destOrd="0" presId="urn:microsoft.com/office/officeart/2008/layout/LinedList"/>
    <dgm:cxn modelId="{878BD364-9549-4D20-A40D-06EEDCA397E7}" type="presParOf" srcId="{19CFB1CF-8F12-4AC7-B044-DA117A4AB6B2}" destId="{81C30764-AC40-49B1-BD0B-0177C0787A11}" srcOrd="3" destOrd="0" presId="urn:microsoft.com/office/officeart/2008/layout/LinedList"/>
    <dgm:cxn modelId="{1EB86E2D-8574-4533-A7BF-C5921BD0D05E}" type="presParOf" srcId="{81C30764-AC40-49B1-BD0B-0177C0787A11}" destId="{801EB235-D4A3-4343-81E8-621555AFF941}" srcOrd="0" destOrd="0" presId="urn:microsoft.com/office/officeart/2008/layout/LinedList"/>
    <dgm:cxn modelId="{C8B626EB-AF5E-4D5E-B814-766636D195C9}" type="presParOf" srcId="{81C30764-AC40-49B1-BD0B-0177C0787A11}" destId="{30A0189B-36B7-430F-9256-6F255A9C32F9}" srcOrd="1" destOrd="0" presId="urn:microsoft.com/office/officeart/2008/layout/LinedList"/>
    <dgm:cxn modelId="{60A254C8-BDDE-49E7-9090-F51BF749AE02}" type="presParOf" srcId="{19CFB1CF-8F12-4AC7-B044-DA117A4AB6B2}" destId="{76207348-7DBD-4164-BC70-50500B2F973F}" srcOrd="4" destOrd="0" presId="urn:microsoft.com/office/officeart/2008/layout/LinedList"/>
    <dgm:cxn modelId="{3AFDE762-0653-4612-BF1C-5C797563F789}" type="presParOf" srcId="{19CFB1CF-8F12-4AC7-B044-DA117A4AB6B2}" destId="{885FBDC3-6FEC-423C-A492-C7146C5A2D73}" srcOrd="5" destOrd="0" presId="urn:microsoft.com/office/officeart/2008/layout/LinedList"/>
    <dgm:cxn modelId="{361C5CD6-5E9D-47DE-B421-8EDC7E66D435}" type="presParOf" srcId="{885FBDC3-6FEC-423C-A492-C7146C5A2D73}" destId="{04712EBD-0CA8-48AD-A1B6-D7DB28930231}" srcOrd="0" destOrd="0" presId="urn:microsoft.com/office/officeart/2008/layout/LinedList"/>
    <dgm:cxn modelId="{759F1FB1-7B14-4830-BF27-7492F0E6E8A2}" type="presParOf" srcId="{885FBDC3-6FEC-423C-A492-C7146C5A2D73}" destId="{7E3F92FB-9F28-43F6-8CA3-0E83FA9366D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D4D253-8D73-484E-8D73-0AE0401085C4}">
      <dsp:nvSpPr>
        <dsp:cNvPr id="0" name=""/>
        <dsp:cNvSpPr/>
      </dsp:nvSpPr>
      <dsp:spPr>
        <a:xfrm>
          <a:off x="0" y="5191204"/>
          <a:ext cx="1593453" cy="568070"/>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326" tIns="135128" rIns="113326" bIns="135128" numCol="1" spcCol="1270" anchor="ctr" anchorCtr="0">
          <a:noAutofit/>
        </a:bodyPr>
        <a:lstStyle/>
        <a:p>
          <a:pPr marL="0" lvl="0" indent="0" algn="ctr" defTabSz="844550">
            <a:lnSpc>
              <a:spcPct val="90000"/>
            </a:lnSpc>
            <a:spcBef>
              <a:spcPct val="0"/>
            </a:spcBef>
            <a:spcAft>
              <a:spcPct val="35000"/>
            </a:spcAft>
            <a:buNone/>
          </a:pPr>
          <a:r>
            <a:rPr lang="en-US" sz="1900" kern="1200"/>
            <a:t>Explain</a:t>
          </a:r>
        </a:p>
      </dsp:txBody>
      <dsp:txXfrm>
        <a:off x="0" y="5191204"/>
        <a:ext cx="1593453" cy="568070"/>
      </dsp:txXfrm>
    </dsp:sp>
    <dsp:sp modelId="{FA89D11C-0349-4381-A375-DF336900BE63}">
      <dsp:nvSpPr>
        <dsp:cNvPr id="0" name=""/>
        <dsp:cNvSpPr/>
      </dsp:nvSpPr>
      <dsp:spPr>
        <a:xfrm>
          <a:off x="1593453" y="5191204"/>
          <a:ext cx="4780360" cy="568070"/>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6968" tIns="139700" rIns="96968" bIns="139700" numCol="1" spcCol="1270" anchor="ctr" anchorCtr="0">
          <a:noAutofit/>
        </a:bodyPr>
        <a:lstStyle/>
        <a:p>
          <a:pPr marL="0" lvl="0" indent="0" algn="l" defTabSz="488950">
            <a:lnSpc>
              <a:spcPct val="90000"/>
            </a:lnSpc>
            <a:spcBef>
              <a:spcPct val="0"/>
            </a:spcBef>
            <a:spcAft>
              <a:spcPct val="35000"/>
            </a:spcAft>
            <a:buNone/>
          </a:pPr>
          <a:r>
            <a:rPr lang="en-US" sz="1100" kern="1200"/>
            <a:t>Explain Kohlberg's theory of moral development.</a:t>
          </a:r>
        </a:p>
      </dsp:txBody>
      <dsp:txXfrm>
        <a:off x="1593453" y="5191204"/>
        <a:ext cx="4780360" cy="568070"/>
      </dsp:txXfrm>
    </dsp:sp>
    <dsp:sp modelId="{315600D6-9D36-4D03-A6E0-BBB8AF026E91}">
      <dsp:nvSpPr>
        <dsp:cNvPr id="0" name=""/>
        <dsp:cNvSpPr/>
      </dsp:nvSpPr>
      <dsp:spPr>
        <a:xfrm rot="10800000">
          <a:off x="0" y="4326033"/>
          <a:ext cx="1593453" cy="873692"/>
        </a:xfrm>
        <a:prstGeom prst="upArrowCallout">
          <a:avLst>
            <a:gd name="adj1" fmla="val 5000"/>
            <a:gd name="adj2" fmla="val 10000"/>
            <a:gd name="adj3" fmla="val 15000"/>
            <a:gd name="adj4" fmla="val 64977"/>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326" tIns="135128" rIns="113326" bIns="135128" numCol="1" spcCol="1270" anchor="ctr" anchorCtr="0">
          <a:noAutofit/>
        </a:bodyPr>
        <a:lstStyle/>
        <a:p>
          <a:pPr marL="0" lvl="0" indent="0" algn="ctr" defTabSz="844550">
            <a:lnSpc>
              <a:spcPct val="90000"/>
            </a:lnSpc>
            <a:spcBef>
              <a:spcPct val="0"/>
            </a:spcBef>
            <a:spcAft>
              <a:spcPct val="35000"/>
            </a:spcAft>
            <a:buNone/>
          </a:pPr>
          <a:r>
            <a:rPr lang="en-US" sz="1900" kern="1200"/>
            <a:t>Explain</a:t>
          </a:r>
        </a:p>
      </dsp:txBody>
      <dsp:txXfrm rot="-10800000">
        <a:off x="0" y="4326033"/>
        <a:ext cx="1593453" cy="567900"/>
      </dsp:txXfrm>
    </dsp:sp>
    <dsp:sp modelId="{A87AE2AA-648E-4351-A514-DC53352B5265}">
      <dsp:nvSpPr>
        <dsp:cNvPr id="0" name=""/>
        <dsp:cNvSpPr/>
      </dsp:nvSpPr>
      <dsp:spPr>
        <a:xfrm>
          <a:off x="1593453" y="4326033"/>
          <a:ext cx="4780360" cy="567900"/>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6968" tIns="139700" rIns="96968" bIns="139700" numCol="1" spcCol="1270" anchor="ctr" anchorCtr="0">
          <a:noAutofit/>
        </a:bodyPr>
        <a:lstStyle/>
        <a:p>
          <a:pPr marL="0" lvl="0" indent="0" algn="l" defTabSz="488950">
            <a:lnSpc>
              <a:spcPct val="90000"/>
            </a:lnSpc>
            <a:spcBef>
              <a:spcPct val="0"/>
            </a:spcBef>
            <a:spcAft>
              <a:spcPct val="35000"/>
            </a:spcAft>
            <a:buNone/>
          </a:pPr>
          <a:r>
            <a:rPr lang="en-US" sz="1100" kern="1200"/>
            <a:t>Explain the case of Phineas Gage.</a:t>
          </a:r>
        </a:p>
      </dsp:txBody>
      <dsp:txXfrm>
        <a:off x="1593453" y="4326033"/>
        <a:ext cx="4780360" cy="567900"/>
      </dsp:txXfrm>
    </dsp:sp>
    <dsp:sp modelId="{B92B8E51-B8F1-499E-AA3B-5084DDE229CD}">
      <dsp:nvSpPr>
        <dsp:cNvPr id="0" name=""/>
        <dsp:cNvSpPr/>
      </dsp:nvSpPr>
      <dsp:spPr>
        <a:xfrm rot="10800000">
          <a:off x="0" y="3460861"/>
          <a:ext cx="1593453" cy="873692"/>
        </a:xfrm>
        <a:prstGeom prst="upArrowCallout">
          <a:avLst>
            <a:gd name="adj1" fmla="val 5000"/>
            <a:gd name="adj2" fmla="val 10000"/>
            <a:gd name="adj3" fmla="val 15000"/>
            <a:gd name="adj4" fmla="val 64977"/>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326" tIns="135128" rIns="113326" bIns="135128" numCol="1" spcCol="1270" anchor="ctr" anchorCtr="0">
          <a:noAutofit/>
        </a:bodyPr>
        <a:lstStyle/>
        <a:p>
          <a:pPr marL="0" lvl="0" indent="0" algn="ctr" defTabSz="844550">
            <a:lnSpc>
              <a:spcPct val="90000"/>
            </a:lnSpc>
            <a:spcBef>
              <a:spcPct val="0"/>
            </a:spcBef>
            <a:spcAft>
              <a:spcPct val="35000"/>
            </a:spcAft>
            <a:buNone/>
          </a:pPr>
          <a:r>
            <a:rPr lang="en-US" sz="1900" kern="1200"/>
            <a:t>Discuss</a:t>
          </a:r>
        </a:p>
      </dsp:txBody>
      <dsp:txXfrm rot="-10800000">
        <a:off x="0" y="3460861"/>
        <a:ext cx="1593453" cy="567900"/>
      </dsp:txXfrm>
    </dsp:sp>
    <dsp:sp modelId="{CAFC4336-1D6C-4BEF-8399-DF32A05B0446}">
      <dsp:nvSpPr>
        <dsp:cNvPr id="0" name=""/>
        <dsp:cNvSpPr/>
      </dsp:nvSpPr>
      <dsp:spPr>
        <a:xfrm>
          <a:off x="1593453" y="3460861"/>
          <a:ext cx="4780360" cy="567900"/>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6968" tIns="139700" rIns="96968" bIns="139700" numCol="1" spcCol="1270" anchor="ctr" anchorCtr="0">
          <a:noAutofit/>
        </a:bodyPr>
        <a:lstStyle/>
        <a:p>
          <a:pPr marL="0" lvl="0" indent="0" algn="l" defTabSz="488950">
            <a:lnSpc>
              <a:spcPct val="90000"/>
            </a:lnSpc>
            <a:spcBef>
              <a:spcPct val="0"/>
            </a:spcBef>
            <a:spcAft>
              <a:spcPct val="35000"/>
            </a:spcAft>
            <a:buNone/>
          </a:pPr>
          <a:r>
            <a:rPr lang="en-US" sz="1100" kern="1200"/>
            <a:t>Discuss relevant models of personality.</a:t>
          </a:r>
        </a:p>
      </dsp:txBody>
      <dsp:txXfrm>
        <a:off x="1593453" y="3460861"/>
        <a:ext cx="4780360" cy="567900"/>
      </dsp:txXfrm>
    </dsp:sp>
    <dsp:sp modelId="{1299ED1B-1D35-4961-8C8E-2016A2BB1794}">
      <dsp:nvSpPr>
        <dsp:cNvPr id="0" name=""/>
        <dsp:cNvSpPr/>
      </dsp:nvSpPr>
      <dsp:spPr>
        <a:xfrm rot="10800000">
          <a:off x="0" y="2595689"/>
          <a:ext cx="1593453" cy="873692"/>
        </a:xfrm>
        <a:prstGeom prst="upArrowCallout">
          <a:avLst>
            <a:gd name="adj1" fmla="val 5000"/>
            <a:gd name="adj2" fmla="val 10000"/>
            <a:gd name="adj3" fmla="val 15000"/>
            <a:gd name="adj4" fmla="val 64977"/>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326" tIns="135128" rIns="113326" bIns="135128" numCol="1" spcCol="1270" anchor="ctr" anchorCtr="0">
          <a:noAutofit/>
        </a:bodyPr>
        <a:lstStyle/>
        <a:p>
          <a:pPr marL="0" lvl="0" indent="0" algn="ctr" defTabSz="844550">
            <a:lnSpc>
              <a:spcPct val="90000"/>
            </a:lnSpc>
            <a:spcBef>
              <a:spcPct val="0"/>
            </a:spcBef>
            <a:spcAft>
              <a:spcPct val="35000"/>
            </a:spcAft>
            <a:buNone/>
          </a:pPr>
          <a:r>
            <a:rPr lang="en-US" sz="1900" kern="1200"/>
            <a:t>Discuss</a:t>
          </a:r>
        </a:p>
      </dsp:txBody>
      <dsp:txXfrm rot="-10800000">
        <a:off x="0" y="2595689"/>
        <a:ext cx="1593453" cy="567900"/>
      </dsp:txXfrm>
    </dsp:sp>
    <dsp:sp modelId="{9D64BCED-708D-4AC2-A435-3594E60BD026}">
      <dsp:nvSpPr>
        <dsp:cNvPr id="0" name=""/>
        <dsp:cNvSpPr/>
      </dsp:nvSpPr>
      <dsp:spPr>
        <a:xfrm>
          <a:off x="1593453" y="2595689"/>
          <a:ext cx="4780360" cy="567900"/>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6968" tIns="139700" rIns="96968" bIns="139700" numCol="1" spcCol="1270" anchor="ctr" anchorCtr="0">
          <a:noAutofit/>
        </a:bodyPr>
        <a:lstStyle/>
        <a:p>
          <a:pPr marL="0" lvl="0" indent="0" algn="l" defTabSz="488950">
            <a:lnSpc>
              <a:spcPct val="90000"/>
            </a:lnSpc>
            <a:spcBef>
              <a:spcPct val="0"/>
            </a:spcBef>
            <a:spcAft>
              <a:spcPct val="35000"/>
            </a:spcAft>
            <a:buNone/>
          </a:pPr>
          <a:r>
            <a:rPr lang="en-US" sz="1100" kern="1200"/>
            <a:t>Discuss the development and maintenance of personality.</a:t>
          </a:r>
        </a:p>
      </dsp:txBody>
      <dsp:txXfrm>
        <a:off x="1593453" y="2595689"/>
        <a:ext cx="4780360" cy="567900"/>
      </dsp:txXfrm>
    </dsp:sp>
    <dsp:sp modelId="{569992B2-5758-4D85-B7ED-C4C80A8F73CA}">
      <dsp:nvSpPr>
        <dsp:cNvPr id="0" name=""/>
        <dsp:cNvSpPr/>
      </dsp:nvSpPr>
      <dsp:spPr>
        <a:xfrm rot="10800000">
          <a:off x="0" y="1730517"/>
          <a:ext cx="1593453" cy="873692"/>
        </a:xfrm>
        <a:prstGeom prst="upArrowCallout">
          <a:avLst>
            <a:gd name="adj1" fmla="val 5000"/>
            <a:gd name="adj2" fmla="val 10000"/>
            <a:gd name="adj3" fmla="val 15000"/>
            <a:gd name="adj4" fmla="val 64977"/>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326" tIns="135128" rIns="113326" bIns="135128" numCol="1" spcCol="1270" anchor="ctr" anchorCtr="0">
          <a:noAutofit/>
        </a:bodyPr>
        <a:lstStyle/>
        <a:p>
          <a:pPr marL="0" lvl="0" indent="0" algn="ctr" defTabSz="844550">
            <a:lnSpc>
              <a:spcPct val="90000"/>
            </a:lnSpc>
            <a:spcBef>
              <a:spcPct val="0"/>
            </a:spcBef>
            <a:spcAft>
              <a:spcPct val="35000"/>
            </a:spcAft>
            <a:buNone/>
          </a:pPr>
          <a:r>
            <a:rPr lang="en-US" sz="1900" kern="1200"/>
            <a:t>Define</a:t>
          </a:r>
        </a:p>
      </dsp:txBody>
      <dsp:txXfrm rot="-10800000">
        <a:off x="0" y="1730517"/>
        <a:ext cx="1593453" cy="567900"/>
      </dsp:txXfrm>
    </dsp:sp>
    <dsp:sp modelId="{51EE8F17-5035-43DA-8D21-66E74A8013E8}">
      <dsp:nvSpPr>
        <dsp:cNvPr id="0" name=""/>
        <dsp:cNvSpPr/>
      </dsp:nvSpPr>
      <dsp:spPr>
        <a:xfrm>
          <a:off x="1593453" y="1730517"/>
          <a:ext cx="4780360" cy="567900"/>
        </a:xfrm>
        <a:prstGeom prst="rect">
          <a:avLst/>
        </a:prstGeom>
        <a:solidFill>
          <a:schemeClr val="accent6">
            <a:tint val="40000"/>
            <a:alpha val="90000"/>
            <a:hueOff val="0"/>
            <a:satOff val="0"/>
            <a:lumOff val="0"/>
            <a:alphaOff val="0"/>
          </a:schemeClr>
        </a:solidFill>
        <a:ln w="12700" cap="flat" cmpd="sng" algn="ctr">
          <a:solidFill>
            <a:schemeClr val="accent6">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6968" tIns="139700" rIns="96968" bIns="139700" numCol="1" spcCol="1270" anchor="ctr" anchorCtr="0">
          <a:noAutofit/>
        </a:bodyPr>
        <a:lstStyle/>
        <a:p>
          <a:pPr marL="0" lvl="0" indent="0" algn="l" defTabSz="488950">
            <a:lnSpc>
              <a:spcPct val="90000"/>
            </a:lnSpc>
            <a:spcBef>
              <a:spcPct val="0"/>
            </a:spcBef>
            <a:spcAft>
              <a:spcPct val="35000"/>
            </a:spcAft>
            <a:buNone/>
          </a:pPr>
          <a:r>
            <a:rPr lang="en-US" sz="1100" kern="1200"/>
            <a:t>Define attitudes.</a:t>
          </a:r>
        </a:p>
      </dsp:txBody>
      <dsp:txXfrm>
        <a:off x="1593453" y="1730517"/>
        <a:ext cx="4780360" cy="567900"/>
      </dsp:txXfrm>
    </dsp:sp>
    <dsp:sp modelId="{09656F8C-A9DA-4814-9A86-0B7BB7E0E66E}">
      <dsp:nvSpPr>
        <dsp:cNvPr id="0" name=""/>
        <dsp:cNvSpPr/>
      </dsp:nvSpPr>
      <dsp:spPr>
        <a:xfrm rot="10800000">
          <a:off x="0" y="865346"/>
          <a:ext cx="1593453" cy="873692"/>
        </a:xfrm>
        <a:prstGeom prst="upArrowCallout">
          <a:avLst>
            <a:gd name="adj1" fmla="val 5000"/>
            <a:gd name="adj2" fmla="val 10000"/>
            <a:gd name="adj3" fmla="val 15000"/>
            <a:gd name="adj4" fmla="val 64977"/>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326" tIns="135128" rIns="113326" bIns="135128" numCol="1" spcCol="1270" anchor="ctr" anchorCtr="0">
          <a:noAutofit/>
        </a:bodyPr>
        <a:lstStyle/>
        <a:p>
          <a:pPr marL="0" lvl="0" indent="0" algn="ctr" defTabSz="844550">
            <a:lnSpc>
              <a:spcPct val="90000"/>
            </a:lnSpc>
            <a:spcBef>
              <a:spcPct val="0"/>
            </a:spcBef>
            <a:spcAft>
              <a:spcPct val="35000"/>
            </a:spcAft>
            <a:buNone/>
          </a:pPr>
          <a:r>
            <a:rPr lang="en-US" sz="1900" kern="1200"/>
            <a:t>Define</a:t>
          </a:r>
        </a:p>
      </dsp:txBody>
      <dsp:txXfrm rot="-10800000">
        <a:off x="0" y="865346"/>
        <a:ext cx="1593453" cy="567900"/>
      </dsp:txXfrm>
    </dsp:sp>
    <dsp:sp modelId="{6A7B355D-2A85-44DE-AC4B-4FFBFE197F70}">
      <dsp:nvSpPr>
        <dsp:cNvPr id="0" name=""/>
        <dsp:cNvSpPr/>
      </dsp:nvSpPr>
      <dsp:spPr>
        <a:xfrm>
          <a:off x="1593453" y="865346"/>
          <a:ext cx="4780360" cy="567900"/>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6968" tIns="139700" rIns="96968" bIns="139700" numCol="1" spcCol="1270" anchor="ctr" anchorCtr="0">
          <a:noAutofit/>
        </a:bodyPr>
        <a:lstStyle/>
        <a:p>
          <a:pPr marL="0" lvl="0" indent="0" algn="l" defTabSz="488950">
            <a:lnSpc>
              <a:spcPct val="90000"/>
            </a:lnSpc>
            <a:spcBef>
              <a:spcPct val="0"/>
            </a:spcBef>
            <a:spcAft>
              <a:spcPct val="35000"/>
            </a:spcAft>
            <a:buNone/>
          </a:pPr>
          <a:r>
            <a:rPr lang="en-US" sz="1100" kern="1200"/>
            <a:t>Define personality.</a:t>
          </a:r>
        </a:p>
      </dsp:txBody>
      <dsp:txXfrm>
        <a:off x="1593453" y="865346"/>
        <a:ext cx="4780360" cy="567900"/>
      </dsp:txXfrm>
    </dsp:sp>
    <dsp:sp modelId="{6957B2F9-1865-4511-A7B5-16A4602ED7D4}">
      <dsp:nvSpPr>
        <dsp:cNvPr id="0" name=""/>
        <dsp:cNvSpPr/>
      </dsp:nvSpPr>
      <dsp:spPr>
        <a:xfrm rot="10800000">
          <a:off x="0" y="174"/>
          <a:ext cx="1593453" cy="873692"/>
        </a:xfrm>
        <a:prstGeom prst="upArrowCallout">
          <a:avLst>
            <a:gd name="adj1" fmla="val 5000"/>
            <a:gd name="adj2" fmla="val 10000"/>
            <a:gd name="adj3" fmla="val 15000"/>
            <a:gd name="adj4" fmla="val 64977"/>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326" tIns="135128" rIns="113326" bIns="135128" numCol="1" spcCol="1270" anchor="ctr" anchorCtr="0">
          <a:noAutofit/>
        </a:bodyPr>
        <a:lstStyle/>
        <a:p>
          <a:pPr marL="0" lvl="0" indent="0" algn="ctr" defTabSz="844550">
            <a:lnSpc>
              <a:spcPct val="90000"/>
            </a:lnSpc>
            <a:spcBef>
              <a:spcPct val="0"/>
            </a:spcBef>
            <a:spcAft>
              <a:spcPct val="35000"/>
            </a:spcAft>
            <a:buNone/>
          </a:pPr>
          <a:r>
            <a:rPr lang="en-US" sz="1900" kern="1200"/>
            <a:t>Aim</a:t>
          </a:r>
        </a:p>
      </dsp:txBody>
      <dsp:txXfrm rot="-10800000">
        <a:off x="0" y="174"/>
        <a:ext cx="1593453" cy="567900"/>
      </dsp:txXfrm>
    </dsp:sp>
    <dsp:sp modelId="{F1AD39DC-E226-4616-9C02-A28CA760E732}">
      <dsp:nvSpPr>
        <dsp:cNvPr id="0" name=""/>
        <dsp:cNvSpPr/>
      </dsp:nvSpPr>
      <dsp:spPr>
        <a:xfrm>
          <a:off x="1593453" y="174"/>
          <a:ext cx="4780360" cy="567900"/>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6968" tIns="139700" rIns="96968" bIns="139700" numCol="1" spcCol="1270" anchor="ctr" anchorCtr="0">
          <a:noAutofit/>
        </a:bodyPr>
        <a:lstStyle/>
        <a:p>
          <a:pPr marL="0" lvl="0" indent="0" algn="l" defTabSz="488950">
            <a:lnSpc>
              <a:spcPct val="90000"/>
            </a:lnSpc>
            <a:spcBef>
              <a:spcPct val="0"/>
            </a:spcBef>
            <a:spcAft>
              <a:spcPct val="35000"/>
            </a:spcAft>
            <a:buNone/>
          </a:pPr>
          <a:r>
            <a:rPr lang="en-US" sz="1100" kern="1200"/>
            <a:t>Aim: To introduce the concepts of personality, attitudes and morality in respect of human psychology.</a:t>
          </a:r>
        </a:p>
      </dsp:txBody>
      <dsp:txXfrm>
        <a:off x="1593453" y="174"/>
        <a:ext cx="4780360" cy="5679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34CE8A-79A4-4786-826C-3057A978900A}">
      <dsp:nvSpPr>
        <dsp:cNvPr id="0" name=""/>
        <dsp:cNvSpPr/>
      </dsp:nvSpPr>
      <dsp:spPr>
        <a:xfrm>
          <a:off x="2482747" y="1844"/>
          <a:ext cx="2093062" cy="209306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18D00AA-26A9-43C1-85EA-5EC773298AEF}">
      <dsp:nvSpPr>
        <dsp:cNvPr id="0" name=""/>
        <dsp:cNvSpPr/>
      </dsp:nvSpPr>
      <dsp:spPr>
        <a:xfrm>
          <a:off x="2928809" y="447907"/>
          <a:ext cx="1200937" cy="120093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0A8E1E6-D87E-4630-836E-5EAFA7566FCD}">
      <dsp:nvSpPr>
        <dsp:cNvPr id="0" name=""/>
        <dsp:cNvSpPr/>
      </dsp:nvSpPr>
      <dsp:spPr>
        <a:xfrm>
          <a:off x="1813653" y="2746845"/>
          <a:ext cx="343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90000"/>
            </a:lnSpc>
            <a:spcBef>
              <a:spcPct val="0"/>
            </a:spcBef>
            <a:spcAft>
              <a:spcPct val="35000"/>
            </a:spcAft>
            <a:buNone/>
            <a:defRPr cap="all"/>
          </a:pPr>
          <a:r>
            <a:rPr lang="en-US" sz="2200" kern="1200"/>
            <a:t>Choose two shapes, one inside of the other. </a:t>
          </a:r>
        </a:p>
      </dsp:txBody>
      <dsp:txXfrm>
        <a:off x="1813653" y="2746845"/>
        <a:ext cx="3431250" cy="720000"/>
      </dsp:txXfrm>
    </dsp:sp>
    <dsp:sp modelId="{7C778914-A295-4227-9B64-BB4610A6D72E}">
      <dsp:nvSpPr>
        <dsp:cNvPr id="0" name=""/>
        <dsp:cNvSpPr/>
      </dsp:nvSpPr>
      <dsp:spPr>
        <a:xfrm>
          <a:off x="6514466" y="1844"/>
          <a:ext cx="2093062" cy="2093062"/>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C3FA190-BACE-4C5D-A413-7230A7D1919B}">
      <dsp:nvSpPr>
        <dsp:cNvPr id="0" name=""/>
        <dsp:cNvSpPr/>
      </dsp:nvSpPr>
      <dsp:spPr>
        <a:xfrm>
          <a:off x="6960528" y="447907"/>
          <a:ext cx="1200937" cy="12009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A8EBE40-5B42-4ACC-9B8C-3F6D7A174DEB}">
      <dsp:nvSpPr>
        <dsp:cNvPr id="0" name=""/>
        <dsp:cNvSpPr/>
      </dsp:nvSpPr>
      <dsp:spPr>
        <a:xfrm>
          <a:off x="5845372" y="2746845"/>
          <a:ext cx="343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90000"/>
            </a:lnSpc>
            <a:spcBef>
              <a:spcPct val="0"/>
            </a:spcBef>
            <a:spcAft>
              <a:spcPct val="35000"/>
            </a:spcAft>
            <a:buNone/>
            <a:defRPr cap="all"/>
          </a:pPr>
          <a:r>
            <a:rPr lang="en-US" sz="2200" kern="1200"/>
            <a:t>Write it/draw it in your notes, or on your phone.</a:t>
          </a:r>
        </a:p>
      </dsp:txBody>
      <dsp:txXfrm>
        <a:off x="5845372" y="2746845"/>
        <a:ext cx="3431250"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206C17-4ED8-4435-95D9-ABE8C9AF2B17}">
      <dsp:nvSpPr>
        <dsp:cNvPr id="0" name=""/>
        <dsp:cNvSpPr/>
      </dsp:nvSpPr>
      <dsp:spPr>
        <a:xfrm>
          <a:off x="0" y="438385"/>
          <a:ext cx="6373813" cy="239382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Now that we have reviewed the main theories and schools of thought in psychology, let's get into some of the great concepts. </a:t>
          </a:r>
        </a:p>
      </dsp:txBody>
      <dsp:txXfrm>
        <a:off x="116857" y="555242"/>
        <a:ext cx="6140099" cy="2160106"/>
      </dsp:txXfrm>
    </dsp:sp>
    <dsp:sp modelId="{3AAAD773-51F9-4461-9CE9-FC1C68D05748}">
      <dsp:nvSpPr>
        <dsp:cNvPr id="0" name=""/>
        <dsp:cNvSpPr/>
      </dsp:nvSpPr>
      <dsp:spPr>
        <a:xfrm>
          <a:off x="0" y="2927245"/>
          <a:ext cx="6373813" cy="2393820"/>
        </a:xfrm>
        <a:prstGeom prst="roundRect">
          <a:avLst/>
        </a:prstGeom>
        <a:solidFill>
          <a:schemeClr val="accent2">
            <a:hueOff val="-1490885"/>
            <a:satOff val="-1"/>
            <a:lumOff val="70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What makes you, well, you?</a:t>
          </a:r>
        </a:p>
      </dsp:txBody>
      <dsp:txXfrm>
        <a:off x="116857" y="3044102"/>
        <a:ext cx="6140099" cy="216010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DDEBC0-034F-4AD7-AB7D-7EE2AB0B0239}">
      <dsp:nvSpPr>
        <dsp:cNvPr id="0" name=""/>
        <dsp:cNvSpPr/>
      </dsp:nvSpPr>
      <dsp:spPr>
        <a:xfrm>
          <a:off x="0" y="937885"/>
          <a:ext cx="6373813" cy="58967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We could consider a vast array of concepts here.</a:t>
          </a:r>
        </a:p>
      </dsp:txBody>
      <dsp:txXfrm>
        <a:off x="28786" y="966671"/>
        <a:ext cx="6316241" cy="532107"/>
      </dsp:txXfrm>
    </dsp:sp>
    <dsp:sp modelId="{C1DDC38F-4165-46FF-AEDD-E26198A19E92}">
      <dsp:nvSpPr>
        <dsp:cNvPr id="0" name=""/>
        <dsp:cNvSpPr/>
      </dsp:nvSpPr>
      <dsp:spPr>
        <a:xfrm>
          <a:off x="0" y="1596685"/>
          <a:ext cx="6373813" cy="589679"/>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Personality</a:t>
          </a:r>
        </a:p>
      </dsp:txBody>
      <dsp:txXfrm>
        <a:off x="28786" y="1625471"/>
        <a:ext cx="6316241" cy="532107"/>
      </dsp:txXfrm>
    </dsp:sp>
    <dsp:sp modelId="{7F443A87-B712-44AE-9072-A04B3D92D8DA}">
      <dsp:nvSpPr>
        <dsp:cNvPr id="0" name=""/>
        <dsp:cNvSpPr/>
      </dsp:nvSpPr>
      <dsp:spPr>
        <a:xfrm>
          <a:off x="0" y="2255485"/>
          <a:ext cx="6373813" cy="589679"/>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Intelligence</a:t>
          </a:r>
        </a:p>
      </dsp:txBody>
      <dsp:txXfrm>
        <a:off x="28786" y="2284271"/>
        <a:ext cx="6316241" cy="532107"/>
      </dsp:txXfrm>
    </dsp:sp>
    <dsp:sp modelId="{4DC74A82-A0B2-4A1B-9F9E-7B4029E2933D}">
      <dsp:nvSpPr>
        <dsp:cNvPr id="0" name=""/>
        <dsp:cNvSpPr/>
      </dsp:nvSpPr>
      <dsp:spPr>
        <a:xfrm>
          <a:off x="0" y="2914285"/>
          <a:ext cx="6373813" cy="589679"/>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Attitudes</a:t>
          </a:r>
        </a:p>
      </dsp:txBody>
      <dsp:txXfrm>
        <a:off x="28786" y="2943071"/>
        <a:ext cx="6316241" cy="532107"/>
      </dsp:txXfrm>
    </dsp:sp>
    <dsp:sp modelId="{14092B0F-BF59-4927-871E-5EFA26860C6B}">
      <dsp:nvSpPr>
        <dsp:cNvPr id="0" name=""/>
        <dsp:cNvSpPr/>
      </dsp:nvSpPr>
      <dsp:spPr>
        <a:xfrm>
          <a:off x="0" y="3573084"/>
          <a:ext cx="6373813" cy="589679"/>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Values</a:t>
          </a:r>
        </a:p>
      </dsp:txBody>
      <dsp:txXfrm>
        <a:off x="28786" y="3601870"/>
        <a:ext cx="6316241" cy="532107"/>
      </dsp:txXfrm>
    </dsp:sp>
    <dsp:sp modelId="{F121F781-147D-4F18-B31E-D77FD84D7F3F}">
      <dsp:nvSpPr>
        <dsp:cNvPr id="0" name=""/>
        <dsp:cNvSpPr/>
      </dsp:nvSpPr>
      <dsp:spPr>
        <a:xfrm>
          <a:off x="0" y="4231885"/>
          <a:ext cx="6373813" cy="58967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Morality</a:t>
          </a:r>
        </a:p>
      </dsp:txBody>
      <dsp:txXfrm>
        <a:off x="28786" y="4260671"/>
        <a:ext cx="6316241" cy="53210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43BC8B-FFA8-4945-A08C-33806D0A66E7}">
      <dsp:nvSpPr>
        <dsp:cNvPr id="0" name=""/>
        <dsp:cNvSpPr/>
      </dsp:nvSpPr>
      <dsp:spPr>
        <a:xfrm>
          <a:off x="0" y="828444"/>
          <a:ext cx="6373813" cy="7056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7D4D4C1-BB94-46ED-A8CA-6CCA6862F682}">
      <dsp:nvSpPr>
        <dsp:cNvPr id="0" name=""/>
        <dsp:cNvSpPr/>
      </dsp:nvSpPr>
      <dsp:spPr>
        <a:xfrm>
          <a:off x="318690" y="415164"/>
          <a:ext cx="4461669" cy="82656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8640" tIns="0" rIns="168640" bIns="0" numCol="1" spcCol="1270" anchor="ctr" anchorCtr="0">
          <a:noAutofit/>
        </a:bodyPr>
        <a:lstStyle/>
        <a:p>
          <a:pPr marL="0" lvl="0" indent="0" algn="l" defTabSz="1244600">
            <a:lnSpc>
              <a:spcPct val="90000"/>
            </a:lnSpc>
            <a:spcBef>
              <a:spcPct val="0"/>
            </a:spcBef>
            <a:spcAft>
              <a:spcPct val="35000"/>
            </a:spcAft>
            <a:buNone/>
          </a:pPr>
          <a:r>
            <a:rPr lang="en-US" sz="2800" kern="1200"/>
            <a:t>Where is your personality?</a:t>
          </a:r>
        </a:p>
      </dsp:txBody>
      <dsp:txXfrm>
        <a:off x="359039" y="455513"/>
        <a:ext cx="4380971" cy="745862"/>
      </dsp:txXfrm>
    </dsp:sp>
    <dsp:sp modelId="{9DA9C9DA-55CC-4F4D-A3CA-9BDC6C0417A7}">
      <dsp:nvSpPr>
        <dsp:cNvPr id="0" name=""/>
        <dsp:cNvSpPr/>
      </dsp:nvSpPr>
      <dsp:spPr>
        <a:xfrm>
          <a:off x="0" y="2098524"/>
          <a:ext cx="6373813" cy="705600"/>
        </a:xfrm>
        <a:prstGeom prst="rect">
          <a:avLst/>
        </a:prstGeom>
        <a:solidFill>
          <a:schemeClr val="lt1">
            <a:alpha val="90000"/>
            <a:hueOff val="0"/>
            <a:satOff val="0"/>
            <a:lumOff val="0"/>
            <a:alphaOff val="0"/>
          </a:schemeClr>
        </a:solidFill>
        <a:ln w="12700" cap="flat" cmpd="sng" algn="ctr">
          <a:solidFill>
            <a:schemeClr val="accent5">
              <a:hueOff val="-492616"/>
              <a:satOff val="-33"/>
              <a:lumOff val="-4052"/>
              <a:alphaOff val="0"/>
            </a:schemeClr>
          </a:solidFill>
          <a:prstDash val="solid"/>
          <a:miter lim="800000"/>
        </a:ln>
        <a:effectLst/>
      </dsp:spPr>
      <dsp:style>
        <a:lnRef idx="2">
          <a:scrgbClr r="0" g="0" b="0"/>
        </a:lnRef>
        <a:fillRef idx="1">
          <a:scrgbClr r="0" g="0" b="0"/>
        </a:fillRef>
        <a:effectRef idx="0">
          <a:scrgbClr r="0" g="0" b="0"/>
        </a:effectRef>
        <a:fontRef idx="minor"/>
      </dsp:style>
    </dsp:sp>
    <dsp:sp modelId="{CFD7C4E3-05B8-4BE8-8971-14CDA74F60E2}">
      <dsp:nvSpPr>
        <dsp:cNvPr id="0" name=""/>
        <dsp:cNvSpPr/>
      </dsp:nvSpPr>
      <dsp:spPr>
        <a:xfrm>
          <a:off x="318690" y="1685244"/>
          <a:ext cx="4461669" cy="826560"/>
        </a:xfrm>
        <a:prstGeom prst="roundRect">
          <a:avLst/>
        </a:prstGeom>
        <a:solidFill>
          <a:schemeClr val="accent5">
            <a:hueOff val="-492616"/>
            <a:satOff val="-33"/>
            <a:lumOff val="-40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8640" tIns="0" rIns="168640" bIns="0" numCol="1" spcCol="1270" anchor="ctr" anchorCtr="0">
          <a:noAutofit/>
        </a:bodyPr>
        <a:lstStyle/>
        <a:p>
          <a:pPr marL="0" lvl="0" indent="0" algn="l" defTabSz="1244600">
            <a:lnSpc>
              <a:spcPct val="90000"/>
            </a:lnSpc>
            <a:spcBef>
              <a:spcPct val="0"/>
            </a:spcBef>
            <a:spcAft>
              <a:spcPct val="35000"/>
            </a:spcAft>
            <a:buNone/>
          </a:pPr>
          <a:r>
            <a:rPr lang="en-US" sz="2800" kern="1200"/>
            <a:t>Inwardly?</a:t>
          </a:r>
        </a:p>
      </dsp:txBody>
      <dsp:txXfrm>
        <a:off x="359039" y="1725593"/>
        <a:ext cx="4380971" cy="745862"/>
      </dsp:txXfrm>
    </dsp:sp>
    <dsp:sp modelId="{7222AFF6-4B40-46E5-B2B5-5ADB1653293E}">
      <dsp:nvSpPr>
        <dsp:cNvPr id="0" name=""/>
        <dsp:cNvSpPr/>
      </dsp:nvSpPr>
      <dsp:spPr>
        <a:xfrm>
          <a:off x="0" y="3368605"/>
          <a:ext cx="6373813" cy="705600"/>
        </a:xfrm>
        <a:prstGeom prst="rect">
          <a:avLst/>
        </a:prstGeom>
        <a:solidFill>
          <a:schemeClr val="lt1">
            <a:alpha val="90000"/>
            <a:hueOff val="0"/>
            <a:satOff val="0"/>
            <a:lumOff val="0"/>
            <a:alphaOff val="0"/>
          </a:schemeClr>
        </a:solidFill>
        <a:ln w="12700" cap="flat" cmpd="sng" algn="ctr">
          <a:solidFill>
            <a:schemeClr val="accent5">
              <a:hueOff val="-985232"/>
              <a:satOff val="-65"/>
              <a:lumOff val="-8104"/>
              <a:alphaOff val="0"/>
            </a:schemeClr>
          </a:solidFill>
          <a:prstDash val="solid"/>
          <a:miter lim="800000"/>
        </a:ln>
        <a:effectLst/>
      </dsp:spPr>
      <dsp:style>
        <a:lnRef idx="2">
          <a:scrgbClr r="0" g="0" b="0"/>
        </a:lnRef>
        <a:fillRef idx="1">
          <a:scrgbClr r="0" g="0" b="0"/>
        </a:fillRef>
        <a:effectRef idx="0">
          <a:scrgbClr r="0" g="0" b="0"/>
        </a:effectRef>
        <a:fontRef idx="minor"/>
      </dsp:style>
    </dsp:sp>
    <dsp:sp modelId="{173C1E7A-6B18-4A9B-95C7-CF016A429984}">
      <dsp:nvSpPr>
        <dsp:cNvPr id="0" name=""/>
        <dsp:cNvSpPr/>
      </dsp:nvSpPr>
      <dsp:spPr>
        <a:xfrm>
          <a:off x="318690" y="2955325"/>
          <a:ext cx="4461669" cy="826560"/>
        </a:xfrm>
        <a:prstGeom prst="roundRect">
          <a:avLst/>
        </a:prstGeom>
        <a:solidFill>
          <a:schemeClr val="accent5">
            <a:hueOff val="-985232"/>
            <a:satOff val="-65"/>
            <a:lumOff val="-81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8640" tIns="0" rIns="168640" bIns="0" numCol="1" spcCol="1270" anchor="ctr" anchorCtr="0">
          <a:noAutofit/>
        </a:bodyPr>
        <a:lstStyle/>
        <a:p>
          <a:pPr marL="0" lvl="0" indent="0" algn="l" defTabSz="1244600">
            <a:lnSpc>
              <a:spcPct val="90000"/>
            </a:lnSpc>
            <a:spcBef>
              <a:spcPct val="0"/>
            </a:spcBef>
            <a:spcAft>
              <a:spcPct val="35000"/>
            </a:spcAft>
            <a:buNone/>
          </a:pPr>
          <a:r>
            <a:rPr lang="en-US" sz="2800" kern="1200"/>
            <a:t>Outwardly?</a:t>
          </a:r>
        </a:p>
      </dsp:txBody>
      <dsp:txXfrm>
        <a:off x="359039" y="2995674"/>
        <a:ext cx="4380971" cy="745862"/>
      </dsp:txXfrm>
    </dsp:sp>
    <dsp:sp modelId="{8C2F80CC-0912-4F5B-AC9D-B30FA4975BBD}">
      <dsp:nvSpPr>
        <dsp:cNvPr id="0" name=""/>
        <dsp:cNvSpPr/>
      </dsp:nvSpPr>
      <dsp:spPr>
        <a:xfrm>
          <a:off x="0" y="4638685"/>
          <a:ext cx="6373813" cy="705600"/>
        </a:xfrm>
        <a:prstGeom prst="rect">
          <a:avLst/>
        </a:prstGeom>
        <a:solidFill>
          <a:schemeClr val="lt1">
            <a:alpha val="90000"/>
            <a:hueOff val="0"/>
            <a:satOff val="0"/>
            <a:lumOff val="0"/>
            <a:alphaOff val="0"/>
          </a:schemeClr>
        </a:solidFill>
        <a:ln w="12700" cap="flat" cmpd="sng" algn="ctr">
          <a:solidFill>
            <a:schemeClr val="accent5">
              <a:hueOff val="-1477848"/>
              <a:satOff val="-98"/>
              <a:lumOff val="-12156"/>
              <a:alphaOff val="0"/>
            </a:schemeClr>
          </a:solidFill>
          <a:prstDash val="solid"/>
          <a:miter lim="800000"/>
        </a:ln>
        <a:effectLst/>
      </dsp:spPr>
      <dsp:style>
        <a:lnRef idx="2">
          <a:scrgbClr r="0" g="0" b="0"/>
        </a:lnRef>
        <a:fillRef idx="1">
          <a:scrgbClr r="0" g="0" b="0"/>
        </a:fillRef>
        <a:effectRef idx="0">
          <a:scrgbClr r="0" g="0" b="0"/>
        </a:effectRef>
        <a:fontRef idx="minor"/>
      </dsp:style>
    </dsp:sp>
    <dsp:sp modelId="{AFCE4182-EE3D-4139-805B-0CAE31320251}">
      <dsp:nvSpPr>
        <dsp:cNvPr id="0" name=""/>
        <dsp:cNvSpPr/>
      </dsp:nvSpPr>
      <dsp:spPr>
        <a:xfrm>
          <a:off x="318690" y="4225405"/>
          <a:ext cx="4461669" cy="826560"/>
        </a:xfrm>
        <a:prstGeom prst="roundRect">
          <a:avLst/>
        </a:prstGeom>
        <a:solidFill>
          <a:schemeClr val="accent5">
            <a:hueOff val="-1477848"/>
            <a:satOff val="-98"/>
            <a:lumOff val="-1215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8640" tIns="0" rIns="168640" bIns="0" numCol="1" spcCol="1270" anchor="ctr" anchorCtr="0">
          <a:noAutofit/>
        </a:bodyPr>
        <a:lstStyle/>
        <a:p>
          <a:pPr marL="0" lvl="0" indent="0" algn="l" defTabSz="1244600">
            <a:lnSpc>
              <a:spcPct val="90000"/>
            </a:lnSpc>
            <a:spcBef>
              <a:spcPct val="0"/>
            </a:spcBef>
            <a:spcAft>
              <a:spcPct val="35000"/>
            </a:spcAft>
            <a:buNone/>
          </a:pPr>
          <a:r>
            <a:rPr lang="en-US" sz="2800" kern="1200"/>
            <a:t>How can we define this?</a:t>
          </a:r>
        </a:p>
      </dsp:txBody>
      <dsp:txXfrm>
        <a:off x="359039" y="4265754"/>
        <a:ext cx="4380971" cy="74586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14133D-F3A4-4324-BD27-5F710D61429A}">
      <dsp:nvSpPr>
        <dsp:cNvPr id="0" name=""/>
        <dsp:cNvSpPr/>
      </dsp:nvSpPr>
      <dsp:spPr>
        <a:xfrm>
          <a:off x="0" y="717025"/>
          <a:ext cx="6373813" cy="8190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We have been testing for personality for over 300 years, through phrenology, right up to paper and pen testing. </a:t>
          </a:r>
        </a:p>
      </dsp:txBody>
      <dsp:txXfrm>
        <a:off x="39980" y="757005"/>
        <a:ext cx="6293853" cy="739040"/>
      </dsp:txXfrm>
    </dsp:sp>
    <dsp:sp modelId="{F5E2ABE2-23D0-4468-8CD9-2ABE8D4A04C3}">
      <dsp:nvSpPr>
        <dsp:cNvPr id="0" name=""/>
        <dsp:cNvSpPr/>
      </dsp:nvSpPr>
      <dsp:spPr>
        <a:xfrm>
          <a:off x="0" y="1593625"/>
          <a:ext cx="6373813" cy="819000"/>
        </a:xfrm>
        <a:prstGeom prst="roundRect">
          <a:avLst/>
        </a:prstGeom>
        <a:solidFill>
          <a:schemeClr val="accent2">
            <a:hueOff val="-372721"/>
            <a:satOff val="0"/>
            <a:lumOff val="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There are biological theories, behaviourist, psychodynamic and humanistic theories.</a:t>
          </a:r>
        </a:p>
      </dsp:txBody>
      <dsp:txXfrm>
        <a:off x="39980" y="1633605"/>
        <a:ext cx="6293853" cy="739040"/>
      </dsp:txXfrm>
    </dsp:sp>
    <dsp:sp modelId="{2F50BDA4-75A0-4761-AFC0-0D97A060FF1B}">
      <dsp:nvSpPr>
        <dsp:cNvPr id="0" name=""/>
        <dsp:cNvSpPr/>
      </dsp:nvSpPr>
      <dsp:spPr>
        <a:xfrm>
          <a:off x="0" y="2470225"/>
          <a:ext cx="6373813" cy="819000"/>
        </a:xfrm>
        <a:prstGeom prst="roundRect">
          <a:avLst/>
        </a:prstGeom>
        <a:solidFill>
          <a:schemeClr val="accent2">
            <a:hueOff val="-745443"/>
            <a:satOff val="-1"/>
            <a:lumOff val="35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These can be grouped into trait and state theories.</a:t>
          </a:r>
        </a:p>
      </dsp:txBody>
      <dsp:txXfrm>
        <a:off x="39980" y="2510205"/>
        <a:ext cx="6293853" cy="739040"/>
      </dsp:txXfrm>
    </dsp:sp>
    <dsp:sp modelId="{9408D960-7213-433E-964E-4FA6C6B34AF5}">
      <dsp:nvSpPr>
        <dsp:cNvPr id="0" name=""/>
        <dsp:cNvSpPr/>
      </dsp:nvSpPr>
      <dsp:spPr>
        <a:xfrm>
          <a:off x="0" y="3346824"/>
          <a:ext cx="6373813" cy="819000"/>
        </a:xfrm>
        <a:prstGeom prst="roundRect">
          <a:avLst/>
        </a:prstGeom>
        <a:solidFill>
          <a:schemeClr val="accent2">
            <a:hueOff val="-1118164"/>
            <a:satOff val="-1"/>
            <a:lumOff val="529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What could this mean?</a:t>
          </a:r>
        </a:p>
      </dsp:txBody>
      <dsp:txXfrm>
        <a:off x="39980" y="3386804"/>
        <a:ext cx="6293853" cy="739040"/>
      </dsp:txXfrm>
    </dsp:sp>
    <dsp:sp modelId="{28826E96-2F2C-4612-8EBA-32FB22B15167}">
      <dsp:nvSpPr>
        <dsp:cNvPr id="0" name=""/>
        <dsp:cNvSpPr/>
      </dsp:nvSpPr>
      <dsp:spPr>
        <a:xfrm>
          <a:off x="0" y="4223424"/>
          <a:ext cx="6373813" cy="819000"/>
        </a:xfrm>
        <a:prstGeom prst="roundRect">
          <a:avLst/>
        </a:prstGeom>
        <a:solidFill>
          <a:schemeClr val="accent2">
            <a:hueOff val="-1490885"/>
            <a:satOff val="-1"/>
            <a:lumOff val="70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Trait-based theories are fixed, whereas state-based theories are flexible.</a:t>
          </a:r>
        </a:p>
      </dsp:txBody>
      <dsp:txXfrm>
        <a:off x="39980" y="4263404"/>
        <a:ext cx="6293853" cy="73904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879FB6-D407-4D4E-A5B3-C37D02A0ECB4}">
      <dsp:nvSpPr>
        <dsp:cNvPr id="0" name=""/>
        <dsp:cNvSpPr/>
      </dsp:nvSpPr>
      <dsp:spPr>
        <a:xfrm>
          <a:off x="0" y="2390"/>
          <a:ext cx="6373813" cy="121150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A2F6BF6-5E11-457E-A992-0E983A3CB509}">
      <dsp:nvSpPr>
        <dsp:cNvPr id="0" name=""/>
        <dsp:cNvSpPr/>
      </dsp:nvSpPr>
      <dsp:spPr>
        <a:xfrm>
          <a:off x="366481" y="274979"/>
          <a:ext cx="666330" cy="66633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4487C84-2F4B-412D-9153-39105BBC82EC}">
      <dsp:nvSpPr>
        <dsp:cNvPr id="0" name=""/>
        <dsp:cNvSpPr/>
      </dsp:nvSpPr>
      <dsp:spPr>
        <a:xfrm>
          <a:off x="1399293" y="2390"/>
          <a:ext cx="4974520" cy="12115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218" tIns="128218" rIns="128218" bIns="128218" numCol="1" spcCol="1270" anchor="ctr" anchorCtr="0">
          <a:noAutofit/>
        </a:bodyPr>
        <a:lstStyle/>
        <a:p>
          <a:pPr marL="0" lvl="0" indent="0" algn="l" defTabSz="977900">
            <a:lnSpc>
              <a:spcPct val="90000"/>
            </a:lnSpc>
            <a:spcBef>
              <a:spcPct val="0"/>
            </a:spcBef>
            <a:spcAft>
              <a:spcPct val="35000"/>
            </a:spcAft>
            <a:buNone/>
          </a:pPr>
          <a:r>
            <a:rPr lang="en-US" sz="2200" kern="1200"/>
            <a:t>These two terms crop up a lot in psychology as a debate.</a:t>
          </a:r>
        </a:p>
      </dsp:txBody>
      <dsp:txXfrm>
        <a:off x="1399293" y="2390"/>
        <a:ext cx="4974520" cy="1211509"/>
      </dsp:txXfrm>
    </dsp:sp>
    <dsp:sp modelId="{56BF45DE-6EF0-4FD8-8901-70CB4ACCB495}">
      <dsp:nvSpPr>
        <dsp:cNvPr id="0" name=""/>
        <dsp:cNvSpPr/>
      </dsp:nvSpPr>
      <dsp:spPr>
        <a:xfrm>
          <a:off x="0" y="1516777"/>
          <a:ext cx="6373813" cy="121150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164D3B5-878B-4003-AC90-0DABEBB3A6EA}">
      <dsp:nvSpPr>
        <dsp:cNvPr id="0" name=""/>
        <dsp:cNvSpPr/>
      </dsp:nvSpPr>
      <dsp:spPr>
        <a:xfrm>
          <a:off x="366481" y="1789366"/>
          <a:ext cx="666330" cy="66633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DEB5B23-DB30-4F0E-981A-AFC74F4E70E6}">
      <dsp:nvSpPr>
        <dsp:cNvPr id="0" name=""/>
        <dsp:cNvSpPr/>
      </dsp:nvSpPr>
      <dsp:spPr>
        <a:xfrm>
          <a:off x="1399293" y="1516777"/>
          <a:ext cx="4974520" cy="12115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218" tIns="128218" rIns="128218" bIns="128218" numCol="1" spcCol="1270" anchor="ctr" anchorCtr="0">
          <a:noAutofit/>
        </a:bodyPr>
        <a:lstStyle/>
        <a:p>
          <a:pPr marL="0" lvl="0" indent="0" algn="l" defTabSz="977900">
            <a:lnSpc>
              <a:spcPct val="90000"/>
            </a:lnSpc>
            <a:spcBef>
              <a:spcPct val="0"/>
            </a:spcBef>
            <a:spcAft>
              <a:spcPct val="35000"/>
            </a:spcAft>
            <a:buNone/>
          </a:pPr>
          <a:r>
            <a:rPr lang="en-US" sz="2200" kern="1200"/>
            <a:t>Idiographic – idios – private</a:t>
          </a:r>
        </a:p>
      </dsp:txBody>
      <dsp:txXfrm>
        <a:off x="1399293" y="1516777"/>
        <a:ext cx="4974520" cy="1211509"/>
      </dsp:txXfrm>
    </dsp:sp>
    <dsp:sp modelId="{F2587467-8ACB-4251-8485-5870C7D07194}">
      <dsp:nvSpPr>
        <dsp:cNvPr id="0" name=""/>
        <dsp:cNvSpPr/>
      </dsp:nvSpPr>
      <dsp:spPr>
        <a:xfrm>
          <a:off x="0" y="3031163"/>
          <a:ext cx="6373813" cy="121150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37B3F9F-4CD9-47E3-A468-A9C0A00955B8}">
      <dsp:nvSpPr>
        <dsp:cNvPr id="0" name=""/>
        <dsp:cNvSpPr/>
      </dsp:nvSpPr>
      <dsp:spPr>
        <a:xfrm>
          <a:off x="366481" y="3303753"/>
          <a:ext cx="666330" cy="66633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CF14144-C1F0-444F-A0BF-4EFEA87C3E05}">
      <dsp:nvSpPr>
        <dsp:cNvPr id="0" name=""/>
        <dsp:cNvSpPr/>
      </dsp:nvSpPr>
      <dsp:spPr>
        <a:xfrm>
          <a:off x="1399293" y="3031163"/>
          <a:ext cx="4974520" cy="12115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218" tIns="128218" rIns="128218" bIns="128218" numCol="1" spcCol="1270" anchor="ctr" anchorCtr="0">
          <a:noAutofit/>
        </a:bodyPr>
        <a:lstStyle/>
        <a:p>
          <a:pPr marL="0" lvl="0" indent="0" algn="l" defTabSz="977900">
            <a:lnSpc>
              <a:spcPct val="90000"/>
            </a:lnSpc>
            <a:spcBef>
              <a:spcPct val="0"/>
            </a:spcBef>
            <a:spcAft>
              <a:spcPct val="35000"/>
            </a:spcAft>
            <a:buNone/>
          </a:pPr>
          <a:r>
            <a:rPr lang="en-US" sz="2200" kern="1200"/>
            <a:t>Nomothetic – nomos – law</a:t>
          </a:r>
        </a:p>
      </dsp:txBody>
      <dsp:txXfrm>
        <a:off x="1399293" y="3031163"/>
        <a:ext cx="4974520" cy="1211509"/>
      </dsp:txXfrm>
    </dsp:sp>
    <dsp:sp modelId="{D1D585AA-1815-4AB1-9D4A-9B009DCB99D8}">
      <dsp:nvSpPr>
        <dsp:cNvPr id="0" name=""/>
        <dsp:cNvSpPr/>
      </dsp:nvSpPr>
      <dsp:spPr>
        <a:xfrm>
          <a:off x="0" y="4545550"/>
          <a:ext cx="6373813" cy="121150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A987E86-3248-4527-9FE7-455BCDCC3B6A}">
      <dsp:nvSpPr>
        <dsp:cNvPr id="0" name=""/>
        <dsp:cNvSpPr/>
      </dsp:nvSpPr>
      <dsp:spPr>
        <a:xfrm>
          <a:off x="366481" y="4818139"/>
          <a:ext cx="666330" cy="66633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1512715-D76F-4B15-9EB0-70CA45E94C14}">
      <dsp:nvSpPr>
        <dsp:cNvPr id="0" name=""/>
        <dsp:cNvSpPr/>
      </dsp:nvSpPr>
      <dsp:spPr>
        <a:xfrm>
          <a:off x="1399293" y="4545550"/>
          <a:ext cx="4974520" cy="12115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218" tIns="128218" rIns="128218" bIns="128218" numCol="1" spcCol="1270" anchor="ctr" anchorCtr="0">
          <a:noAutofit/>
        </a:bodyPr>
        <a:lstStyle/>
        <a:p>
          <a:pPr marL="0" lvl="0" indent="0" algn="l" defTabSz="977900">
            <a:lnSpc>
              <a:spcPct val="90000"/>
            </a:lnSpc>
            <a:spcBef>
              <a:spcPct val="0"/>
            </a:spcBef>
            <a:spcAft>
              <a:spcPct val="35000"/>
            </a:spcAft>
            <a:buNone/>
          </a:pPr>
          <a:r>
            <a:rPr lang="en-US" sz="2200" kern="1200"/>
            <a:t>Let's consider these terms with regard to personality.</a:t>
          </a:r>
        </a:p>
      </dsp:txBody>
      <dsp:txXfrm>
        <a:off x="1399293" y="4545550"/>
        <a:ext cx="4974520" cy="121150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9B209C-00B4-460F-89DA-E613B3A692F1}">
      <dsp:nvSpPr>
        <dsp:cNvPr id="0" name=""/>
        <dsp:cNvSpPr/>
      </dsp:nvSpPr>
      <dsp:spPr>
        <a:xfrm>
          <a:off x="0" y="2812"/>
          <a:ext cx="6373813"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DA90FE6-A970-4297-BA1D-6D60B11D1F24}">
      <dsp:nvSpPr>
        <dsp:cNvPr id="0" name=""/>
        <dsp:cNvSpPr/>
      </dsp:nvSpPr>
      <dsp:spPr>
        <a:xfrm>
          <a:off x="0" y="2812"/>
          <a:ext cx="6373813" cy="1917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The psychometric approach to the study of personality compares individuals in terms of traits or dimensions common to everyone. </a:t>
          </a:r>
        </a:p>
      </dsp:txBody>
      <dsp:txXfrm>
        <a:off x="0" y="2812"/>
        <a:ext cx="6373813" cy="1917941"/>
      </dsp:txXfrm>
    </dsp:sp>
    <dsp:sp modelId="{66B7D05C-0EA4-4B8E-A21E-EEFB1DE26B73}">
      <dsp:nvSpPr>
        <dsp:cNvPr id="0" name=""/>
        <dsp:cNvSpPr/>
      </dsp:nvSpPr>
      <dsp:spPr>
        <a:xfrm>
          <a:off x="0" y="1920754"/>
          <a:ext cx="6373813" cy="0"/>
        </a:xfrm>
        <a:prstGeom prst="line">
          <a:avLst/>
        </a:prstGeom>
        <a:solidFill>
          <a:schemeClr val="accent2">
            <a:hueOff val="-745443"/>
            <a:satOff val="-1"/>
            <a:lumOff val="3529"/>
            <a:alphaOff val="0"/>
          </a:schemeClr>
        </a:solidFill>
        <a:ln w="12700" cap="flat" cmpd="sng" algn="ctr">
          <a:solidFill>
            <a:schemeClr val="accent2">
              <a:hueOff val="-745443"/>
              <a:satOff val="-1"/>
              <a:lumOff val="352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902817A-12BB-4A98-9B3D-9952B7CFFF1B}">
      <dsp:nvSpPr>
        <dsp:cNvPr id="0" name=""/>
        <dsp:cNvSpPr/>
      </dsp:nvSpPr>
      <dsp:spPr>
        <a:xfrm>
          <a:off x="0" y="1920754"/>
          <a:ext cx="6373813" cy="1917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This is a nomothetic approach, and two examples are Hans Eysenck’s type and Raymond Cattell’s 16PF trait theories.</a:t>
          </a:r>
        </a:p>
      </dsp:txBody>
      <dsp:txXfrm>
        <a:off x="0" y="1920754"/>
        <a:ext cx="6373813" cy="1917941"/>
      </dsp:txXfrm>
    </dsp:sp>
    <dsp:sp modelId="{456DE15B-8610-4024-BD88-B1036EC153DB}">
      <dsp:nvSpPr>
        <dsp:cNvPr id="0" name=""/>
        <dsp:cNvSpPr/>
      </dsp:nvSpPr>
      <dsp:spPr>
        <a:xfrm>
          <a:off x="0" y="3838695"/>
          <a:ext cx="6373813" cy="0"/>
        </a:xfrm>
        <a:prstGeom prst="line">
          <a:avLst/>
        </a:prstGeom>
        <a:solidFill>
          <a:schemeClr val="accent2">
            <a:hueOff val="-1490885"/>
            <a:satOff val="-1"/>
            <a:lumOff val="7058"/>
            <a:alphaOff val="0"/>
          </a:schemeClr>
        </a:solidFill>
        <a:ln w="12700" cap="flat" cmpd="sng" algn="ctr">
          <a:solidFill>
            <a:schemeClr val="accent2">
              <a:hueOff val="-1490885"/>
              <a:satOff val="-1"/>
              <a:lumOff val="705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164C5BA-AB97-4AF3-8F2E-2345B6AA11A3}">
      <dsp:nvSpPr>
        <dsp:cNvPr id="0" name=""/>
        <dsp:cNvSpPr/>
      </dsp:nvSpPr>
      <dsp:spPr>
        <a:xfrm>
          <a:off x="0" y="3838695"/>
          <a:ext cx="6373813" cy="1917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What are the strengths and limitations of this approach to personality?</a:t>
          </a:r>
        </a:p>
      </dsp:txBody>
      <dsp:txXfrm>
        <a:off x="0" y="3838695"/>
        <a:ext cx="6373813" cy="1917941"/>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315539-5F1A-499C-BEF5-5123D49F2DE3}">
      <dsp:nvSpPr>
        <dsp:cNvPr id="0" name=""/>
        <dsp:cNvSpPr/>
      </dsp:nvSpPr>
      <dsp:spPr>
        <a:xfrm>
          <a:off x="0" y="2390"/>
          <a:ext cx="6373813" cy="121150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F3367E5-7A62-4AF4-88A2-32E39DA37302}">
      <dsp:nvSpPr>
        <dsp:cNvPr id="0" name=""/>
        <dsp:cNvSpPr/>
      </dsp:nvSpPr>
      <dsp:spPr>
        <a:xfrm>
          <a:off x="366481" y="274979"/>
          <a:ext cx="666330" cy="66633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F0E493A-24E0-46FB-A878-1FB738BF7540}">
      <dsp:nvSpPr>
        <dsp:cNvPr id="0" name=""/>
        <dsp:cNvSpPr/>
      </dsp:nvSpPr>
      <dsp:spPr>
        <a:xfrm>
          <a:off x="1399293" y="2390"/>
          <a:ext cx="4974520" cy="12115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218" tIns="128218" rIns="128218" bIns="128218" numCol="1" spcCol="1270" anchor="ctr" anchorCtr="0">
          <a:noAutofit/>
        </a:bodyPr>
        <a:lstStyle/>
        <a:p>
          <a:pPr marL="0" lvl="0" indent="0" algn="l" defTabSz="977900">
            <a:lnSpc>
              <a:spcPct val="90000"/>
            </a:lnSpc>
            <a:spcBef>
              <a:spcPct val="0"/>
            </a:spcBef>
            <a:spcAft>
              <a:spcPct val="35000"/>
            </a:spcAft>
            <a:buNone/>
          </a:pPr>
          <a:r>
            <a:rPr lang="en-US" sz="2200" kern="1200"/>
            <a:t>Scientific in nature.</a:t>
          </a:r>
        </a:p>
      </dsp:txBody>
      <dsp:txXfrm>
        <a:off x="1399293" y="2390"/>
        <a:ext cx="4974520" cy="1211509"/>
      </dsp:txXfrm>
    </dsp:sp>
    <dsp:sp modelId="{DA36B2EB-7B85-48A9-B6E2-2E60F133B55E}">
      <dsp:nvSpPr>
        <dsp:cNvPr id="0" name=""/>
        <dsp:cNvSpPr/>
      </dsp:nvSpPr>
      <dsp:spPr>
        <a:xfrm>
          <a:off x="0" y="1516777"/>
          <a:ext cx="6373813" cy="121150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734E679-7E84-4EB8-B1F6-F85779CD9548}">
      <dsp:nvSpPr>
        <dsp:cNvPr id="0" name=""/>
        <dsp:cNvSpPr/>
      </dsp:nvSpPr>
      <dsp:spPr>
        <a:xfrm>
          <a:off x="366481" y="1789366"/>
          <a:ext cx="666330" cy="66633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0AB0779-BC79-4920-A6B9-9A676CF4C1B8}">
      <dsp:nvSpPr>
        <dsp:cNvPr id="0" name=""/>
        <dsp:cNvSpPr/>
      </dsp:nvSpPr>
      <dsp:spPr>
        <a:xfrm>
          <a:off x="1399293" y="1516777"/>
          <a:ext cx="4974520" cy="12115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218" tIns="128218" rIns="128218" bIns="128218" numCol="1" spcCol="1270" anchor="ctr" anchorCtr="0">
          <a:noAutofit/>
        </a:bodyPr>
        <a:lstStyle/>
        <a:p>
          <a:pPr marL="0" lvl="0" indent="0" algn="l" defTabSz="977900">
            <a:lnSpc>
              <a:spcPct val="90000"/>
            </a:lnSpc>
            <a:spcBef>
              <a:spcPct val="0"/>
            </a:spcBef>
            <a:spcAft>
              <a:spcPct val="35000"/>
            </a:spcAft>
            <a:buNone/>
          </a:pPr>
          <a:r>
            <a:rPr lang="en-US" sz="2200" kern="1200"/>
            <a:t>Empirical testing can occur.</a:t>
          </a:r>
        </a:p>
      </dsp:txBody>
      <dsp:txXfrm>
        <a:off x="1399293" y="1516777"/>
        <a:ext cx="4974520" cy="1211509"/>
      </dsp:txXfrm>
    </dsp:sp>
    <dsp:sp modelId="{9BA5C631-711F-4665-A1A8-F32D6152ED92}">
      <dsp:nvSpPr>
        <dsp:cNvPr id="0" name=""/>
        <dsp:cNvSpPr/>
      </dsp:nvSpPr>
      <dsp:spPr>
        <a:xfrm>
          <a:off x="0" y="3031163"/>
          <a:ext cx="6373813" cy="121150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ABCD509-388B-4950-9E8F-55D9009568A2}">
      <dsp:nvSpPr>
        <dsp:cNvPr id="0" name=""/>
        <dsp:cNvSpPr/>
      </dsp:nvSpPr>
      <dsp:spPr>
        <a:xfrm>
          <a:off x="366481" y="3303753"/>
          <a:ext cx="666330" cy="66633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945110A-A960-49DD-8A25-6881E923AEB2}">
      <dsp:nvSpPr>
        <dsp:cNvPr id="0" name=""/>
        <dsp:cNvSpPr/>
      </dsp:nvSpPr>
      <dsp:spPr>
        <a:xfrm>
          <a:off x="1399293" y="3031163"/>
          <a:ext cx="4974520" cy="12115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218" tIns="128218" rIns="128218" bIns="128218" numCol="1" spcCol="1270" anchor="ctr" anchorCtr="0">
          <a:noAutofit/>
        </a:bodyPr>
        <a:lstStyle/>
        <a:p>
          <a:pPr marL="0" lvl="0" indent="0" algn="l" defTabSz="977900">
            <a:lnSpc>
              <a:spcPct val="90000"/>
            </a:lnSpc>
            <a:spcBef>
              <a:spcPct val="0"/>
            </a:spcBef>
            <a:spcAft>
              <a:spcPct val="35000"/>
            </a:spcAft>
            <a:buNone/>
          </a:pPr>
          <a:r>
            <a:rPr lang="en-US" sz="2200" kern="1200"/>
            <a:t>However, is personality a generalisable thing?</a:t>
          </a:r>
        </a:p>
      </dsp:txBody>
      <dsp:txXfrm>
        <a:off x="1399293" y="3031163"/>
        <a:ext cx="4974520" cy="1211509"/>
      </dsp:txXfrm>
    </dsp:sp>
    <dsp:sp modelId="{1834BDB3-0A48-4D50-A4A9-8F0735B0F5E3}">
      <dsp:nvSpPr>
        <dsp:cNvPr id="0" name=""/>
        <dsp:cNvSpPr/>
      </dsp:nvSpPr>
      <dsp:spPr>
        <a:xfrm>
          <a:off x="0" y="4545550"/>
          <a:ext cx="6373813" cy="121150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4A44731-8A0C-41C5-94D3-2AC92EECE96A}">
      <dsp:nvSpPr>
        <dsp:cNvPr id="0" name=""/>
        <dsp:cNvSpPr/>
      </dsp:nvSpPr>
      <dsp:spPr>
        <a:xfrm>
          <a:off x="366481" y="4818139"/>
          <a:ext cx="666330" cy="66633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8ABAC9D-DAD5-4928-93BE-E87E8F582DB7}">
      <dsp:nvSpPr>
        <dsp:cNvPr id="0" name=""/>
        <dsp:cNvSpPr/>
      </dsp:nvSpPr>
      <dsp:spPr>
        <a:xfrm>
          <a:off x="1399293" y="4545550"/>
          <a:ext cx="4974520" cy="12115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218" tIns="128218" rIns="128218" bIns="128218" numCol="1" spcCol="1270" anchor="ctr" anchorCtr="0">
          <a:noAutofit/>
        </a:bodyPr>
        <a:lstStyle/>
        <a:p>
          <a:pPr marL="0" lvl="0" indent="0" algn="l" defTabSz="977900">
            <a:lnSpc>
              <a:spcPct val="90000"/>
            </a:lnSpc>
            <a:spcBef>
              <a:spcPct val="0"/>
            </a:spcBef>
            <a:spcAft>
              <a:spcPct val="35000"/>
            </a:spcAft>
            <a:buNone/>
          </a:pPr>
          <a:r>
            <a:rPr lang="en-US" sz="2200" kern="1200"/>
            <a:t>Do we lose sight of the individual here?</a:t>
          </a:r>
        </a:p>
      </dsp:txBody>
      <dsp:txXfrm>
        <a:off x="1399293" y="4545550"/>
        <a:ext cx="4974520" cy="1211509"/>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AB030F-C5AE-4013-9522-4BB5D035DF64}">
      <dsp:nvSpPr>
        <dsp:cNvPr id="0" name=""/>
        <dsp:cNvSpPr/>
      </dsp:nvSpPr>
      <dsp:spPr>
        <a:xfrm>
          <a:off x="0" y="2812"/>
          <a:ext cx="6373813"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6DB3C2E-A7AF-4A4A-8700-378AC64C3DE7}">
      <dsp:nvSpPr>
        <dsp:cNvPr id="0" name=""/>
        <dsp:cNvSpPr/>
      </dsp:nvSpPr>
      <dsp:spPr>
        <a:xfrm>
          <a:off x="0" y="2812"/>
          <a:ext cx="6373813" cy="1917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When considering personality, Gordon Allport found more than 18,000 different terms that described characteristics of one's personality.</a:t>
          </a:r>
        </a:p>
      </dsp:txBody>
      <dsp:txXfrm>
        <a:off x="0" y="2812"/>
        <a:ext cx="6373813" cy="1917941"/>
      </dsp:txXfrm>
    </dsp:sp>
    <dsp:sp modelId="{EB7A296A-8D3F-4A2C-8477-339AE23CE487}">
      <dsp:nvSpPr>
        <dsp:cNvPr id="0" name=""/>
        <dsp:cNvSpPr/>
      </dsp:nvSpPr>
      <dsp:spPr>
        <a:xfrm>
          <a:off x="0" y="1920754"/>
          <a:ext cx="6373813" cy="0"/>
        </a:xfrm>
        <a:prstGeom prst="line">
          <a:avLst/>
        </a:prstGeom>
        <a:solidFill>
          <a:schemeClr val="accent2">
            <a:hueOff val="-745443"/>
            <a:satOff val="-1"/>
            <a:lumOff val="3529"/>
            <a:alphaOff val="0"/>
          </a:schemeClr>
        </a:solidFill>
        <a:ln w="12700" cap="flat" cmpd="sng" algn="ctr">
          <a:solidFill>
            <a:schemeClr val="accent2">
              <a:hueOff val="-745443"/>
              <a:satOff val="-1"/>
              <a:lumOff val="352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97E520D-5FD0-49DB-BAA2-C69C742B1D1C}">
      <dsp:nvSpPr>
        <dsp:cNvPr id="0" name=""/>
        <dsp:cNvSpPr/>
      </dsp:nvSpPr>
      <dsp:spPr>
        <a:xfrm>
          <a:off x="0" y="1920754"/>
          <a:ext cx="6373813" cy="1917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Some could be considered nomothetic, as they are common, however, most of these, at least according to Allport were unique, based on our life experiences.</a:t>
          </a:r>
        </a:p>
      </dsp:txBody>
      <dsp:txXfrm>
        <a:off x="0" y="1920754"/>
        <a:ext cx="6373813" cy="1917941"/>
      </dsp:txXfrm>
    </dsp:sp>
    <dsp:sp modelId="{38B4246A-8F92-46DD-BCD8-DF36BBF3A0DE}">
      <dsp:nvSpPr>
        <dsp:cNvPr id="0" name=""/>
        <dsp:cNvSpPr/>
      </dsp:nvSpPr>
      <dsp:spPr>
        <a:xfrm>
          <a:off x="0" y="3838695"/>
          <a:ext cx="6373813" cy="0"/>
        </a:xfrm>
        <a:prstGeom prst="line">
          <a:avLst/>
        </a:prstGeom>
        <a:solidFill>
          <a:schemeClr val="accent2">
            <a:hueOff val="-1490885"/>
            <a:satOff val="-1"/>
            <a:lumOff val="7058"/>
            <a:alphaOff val="0"/>
          </a:schemeClr>
        </a:solidFill>
        <a:ln w="12700" cap="flat" cmpd="sng" algn="ctr">
          <a:solidFill>
            <a:schemeClr val="accent2">
              <a:hueOff val="-1490885"/>
              <a:satOff val="-1"/>
              <a:lumOff val="705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5C753EA-BC1C-4C1A-94E6-CA24D45D09CD}">
      <dsp:nvSpPr>
        <dsp:cNvPr id="0" name=""/>
        <dsp:cNvSpPr/>
      </dsp:nvSpPr>
      <dsp:spPr>
        <a:xfrm>
          <a:off x="0" y="3838695"/>
          <a:ext cx="6373813" cy="1917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So, testing with a standard method was not possible here!</a:t>
          </a:r>
        </a:p>
      </dsp:txBody>
      <dsp:txXfrm>
        <a:off x="0" y="3838695"/>
        <a:ext cx="6373813" cy="1917941"/>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4C0B40-82BC-45B2-B522-B11131D1E879}">
      <dsp:nvSpPr>
        <dsp:cNvPr id="0" name=""/>
        <dsp:cNvSpPr/>
      </dsp:nvSpPr>
      <dsp:spPr>
        <a:xfrm>
          <a:off x="0" y="2812"/>
          <a:ext cx="6373813"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D5FBD35-94DC-4237-8A41-E9A6AE7D5B4C}">
      <dsp:nvSpPr>
        <dsp:cNvPr id="0" name=""/>
        <dsp:cNvSpPr/>
      </dsp:nvSpPr>
      <dsp:spPr>
        <a:xfrm>
          <a:off x="0" y="2812"/>
          <a:ext cx="6373813" cy="1917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rtl="0">
            <a:lnSpc>
              <a:spcPct val="90000"/>
            </a:lnSpc>
            <a:spcBef>
              <a:spcPct val="0"/>
            </a:spcBef>
            <a:spcAft>
              <a:spcPct val="35000"/>
            </a:spcAft>
            <a:buNone/>
          </a:pPr>
          <a:r>
            <a:rPr lang="en-US" sz="2400" kern="1200" dirty="0"/>
            <a:t>Damasio et al., (1994) used measurements from Gage’s skull and neuroimaging techniques to determine the exact placement of the entry and exit point of the iron rod on a replica </a:t>
          </a:r>
          <a:r>
            <a:rPr lang="en-US" sz="2400" kern="1200" dirty="0">
              <a:latin typeface="Sitka Heading"/>
            </a:rPr>
            <a:t>model</a:t>
          </a:r>
        </a:p>
      </dsp:txBody>
      <dsp:txXfrm>
        <a:off x="0" y="2812"/>
        <a:ext cx="6373813" cy="1917941"/>
      </dsp:txXfrm>
    </dsp:sp>
    <dsp:sp modelId="{3D3B6930-6AD1-4EA7-B021-BA40F3A812B5}">
      <dsp:nvSpPr>
        <dsp:cNvPr id="0" name=""/>
        <dsp:cNvSpPr/>
      </dsp:nvSpPr>
      <dsp:spPr>
        <a:xfrm>
          <a:off x="0" y="1920754"/>
          <a:ext cx="6373813" cy="0"/>
        </a:xfrm>
        <a:prstGeom prst="line">
          <a:avLst/>
        </a:prstGeom>
        <a:solidFill>
          <a:schemeClr val="accent2">
            <a:hueOff val="-745443"/>
            <a:satOff val="-1"/>
            <a:lumOff val="3529"/>
            <a:alphaOff val="0"/>
          </a:schemeClr>
        </a:solidFill>
        <a:ln w="12700" cap="flat" cmpd="sng" algn="ctr">
          <a:solidFill>
            <a:schemeClr val="accent2">
              <a:hueOff val="-745443"/>
              <a:satOff val="-1"/>
              <a:lumOff val="352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D65A4B4-C365-4D5E-9D7B-C11D1D94544C}">
      <dsp:nvSpPr>
        <dsp:cNvPr id="0" name=""/>
        <dsp:cNvSpPr/>
      </dsp:nvSpPr>
      <dsp:spPr>
        <a:xfrm>
          <a:off x="0" y="1920754"/>
          <a:ext cx="6373813" cy="1917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latin typeface="Sitka Heading"/>
            </a:rPr>
            <a:t>They</a:t>
          </a:r>
          <a:r>
            <a:rPr lang="en-US" sz="2400" kern="1200" dirty="0"/>
            <a:t> found that the damage caused by the rod involved both the left and right prefrontal cortices.</a:t>
          </a:r>
          <a:endParaRPr lang="en-GB" sz="2400" kern="1200" dirty="0"/>
        </a:p>
      </dsp:txBody>
      <dsp:txXfrm>
        <a:off x="0" y="1920754"/>
        <a:ext cx="6373813" cy="1917941"/>
      </dsp:txXfrm>
    </dsp:sp>
    <dsp:sp modelId="{30EBD924-AE01-4D25-B0D9-1F4EC041CA22}">
      <dsp:nvSpPr>
        <dsp:cNvPr id="0" name=""/>
        <dsp:cNvSpPr/>
      </dsp:nvSpPr>
      <dsp:spPr>
        <a:xfrm>
          <a:off x="0" y="3838695"/>
          <a:ext cx="6373813" cy="0"/>
        </a:xfrm>
        <a:prstGeom prst="line">
          <a:avLst/>
        </a:prstGeom>
        <a:solidFill>
          <a:schemeClr val="accent2">
            <a:hueOff val="-1490885"/>
            <a:satOff val="-1"/>
            <a:lumOff val="7058"/>
            <a:alphaOff val="0"/>
          </a:schemeClr>
        </a:solidFill>
        <a:ln w="12700" cap="flat" cmpd="sng" algn="ctr">
          <a:solidFill>
            <a:schemeClr val="accent2">
              <a:hueOff val="-1490885"/>
              <a:satOff val="-1"/>
              <a:lumOff val="705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16B5BD4-C0F8-4A85-B9D2-42D260ED9834}">
      <dsp:nvSpPr>
        <dsp:cNvPr id="0" name=""/>
        <dsp:cNvSpPr/>
      </dsp:nvSpPr>
      <dsp:spPr>
        <a:xfrm>
          <a:off x="0" y="3838695"/>
          <a:ext cx="6373813" cy="1917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The left and right cortices are responsible for emotional processing and rational decision-making; therefore, it can be assumed that Gage had deficits in these areas.</a:t>
          </a:r>
        </a:p>
      </dsp:txBody>
      <dsp:txXfrm>
        <a:off x="0" y="3838695"/>
        <a:ext cx="6373813" cy="1917941"/>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AADCBD-726D-4B05-AFDE-2F64DB17EBC2}">
      <dsp:nvSpPr>
        <dsp:cNvPr id="0" name=""/>
        <dsp:cNvSpPr/>
      </dsp:nvSpPr>
      <dsp:spPr>
        <a:xfrm>
          <a:off x="0" y="703"/>
          <a:ext cx="6373813"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5D45EB1-D168-4B1C-B561-E6C1870E0E9F}">
      <dsp:nvSpPr>
        <dsp:cNvPr id="0" name=""/>
        <dsp:cNvSpPr/>
      </dsp:nvSpPr>
      <dsp:spPr>
        <a:xfrm>
          <a:off x="0" y="703"/>
          <a:ext cx="6373813" cy="1151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a:t>How does our personality develop?</a:t>
          </a:r>
        </a:p>
      </dsp:txBody>
      <dsp:txXfrm>
        <a:off x="0" y="703"/>
        <a:ext cx="6373813" cy="1151608"/>
      </dsp:txXfrm>
    </dsp:sp>
    <dsp:sp modelId="{A7148171-D777-45AC-ACB7-34BB0E82E00E}">
      <dsp:nvSpPr>
        <dsp:cNvPr id="0" name=""/>
        <dsp:cNvSpPr/>
      </dsp:nvSpPr>
      <dsp:spPr>
        <a:xfrm>
          <a:off x="0" y="1152311"/>
          <a:ext cx="6373813"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9B52EB5-E59F-4FDB-9CA7-11F267F71F70}">
      <dsp:nvSpPr>
        <dsp:cNvPr id="0" name=""/>
        <dsp:cNvSpPr/>
      </dsp:nvSpPr>
      <dsp:spPr>
        <a:xfrm>
          <a:off x="0" y="1152311"/>
          <a:ext cx="6373813" cy="1151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a:t>What theories have we considered already around this?</a:t>
          </a:r>
        </a:p>
      </dsp:txBody>
      <dsp:txXfrm>
        <a:off x="0" y="1152311"/>
        <a:ext cx="6373813" cy="1151608"/>
      </dsp:txXfrm>
    </dsp:sp>
    <dsp:sp modelId="{251BF905-8FA5-4145-8D39-C2CAC3A1AE6F}">
      <dsp:nvSpPr>
        <dsp:cNvPr id="0" name=""/>
        <dsp:cNvSpPr/>
      </dsp:nvSpPr>
      <dsp:spPr>
        <a:xfrm>
          <a:off x="0" y="2303920"/>
          <a:ext cx="6373813"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1CB7F19-7805-49E4-A2EB-7FA64F98182F}">
      <dsp:nvSpPr>
        <dsp:cNvPr id="0" name=""/>
        <dsp:cNvSpPr/>
      </dsp:nvSpPr>
      <dsp:spPr>
        <a:xfrm>
          <a:off x="0" y="2303920"/>
          <a:ext cx="6373813" cy="1151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a:t>Freud's Psychosexual Stages</a:t>
          </a:r>
        </a:p>
      </dsp:txBody>
      <dsp:txXfrm>
        <a:off x="0" y="2303920"/>
        <a:ext cx="6373813" cy="1151608"/>
      </dsp:txXfrm>
    </dsp:sp>
    <dsp:sp modelId="{855DA989-FE46-436E-8EA7-00D8A7529ADD}">
      <dsp:nvSpPr>
        <dsp:cNvPr id="0" name=""/>
        <dsp:cNvSpPr/>
      </dsp:nvSpPr>
      <dsp:spPr>
        <a:xfrm>
          <a:off x="0" y="3455529"/>
          <a:ext cx="6373813"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2D0B3E5-459B-45CC-9A6B-75C344796D9A}">
      <dsp:nvSpPr>
        <dsp:cNvPr id="0" name=""/>
        <dsp:cNvSpPr/>
      </dsp:nvSpPr>
      <dsp:spPr>
        <a:xfrm>
          <a:off x="0" y="3455529"/>
          <a:ext cx="6373813" cy="1151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a:t>Erikson's Psychosocial Stages</a:t>
          </a:r>
        </a:p>
      </dsp:txBody>
      <dsp:txXfrm>
        <a:off x="0" y="3455529"/>
        <a:ext cx="6373813" cy="1151608"/>
      </dsp:txXfrm>
    </dsp:sp>
    <dsp:sp modelId="{6D5C981D-2FEC-48DA-A8BD-8980B9E6BC8C}">
      <dsp:nvSpPr>
        <dsp:cNvPr id="0" name=""/>
        <dsp:cNvSpPr/>
      </dsp:nvSpPr>
      <dsp:spPr>
        <a:xfrm>
          <a:off x="0" y="4607138"/>
          <a:ext cx="6373813"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9A8B23F-2957-41FF-8408-906CDAEAE4CB}">
      <dsp:nvSpPr>
        <dsp:cNvPr id="0" name=""/>
        <dsp:cNvSpPr/>
      </dsp:nvSpPr>
      <dsp:spPr>
        <a:xfrm>
          <a:off x="0" y="4607138"/>
          <a:ext cx="6373813" cy="1151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a:t>Piaget's Cognitive Stages</a:t>
          </a:r>
        </a:p>
      </dsp:txBody>
      <dsp:txXfrm>
        <a:off x="0" y="4607138"/>
        <a:ext cx="6373813" cy="1151608"/>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7F1018-2B28-423B-9F6A-5279446540CC}">
      <dsp:nvSpPr>
        <dsp:cNvPr id="0" name=""/>
        <dsp:cNvSpPr/>
      </dsp:nvSpPr>
      <dsp:spPr>
        <a:xfrm>
          <a:off x="0" y="703"/>
          <a:ext cx="6373813"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A220DF3-FF27-47C2-8C6C-BC31CBB88953}">
      <dsp:nvSpPr>
        <dsp:cNvPr id="0" name=""/>
        <dsp:cNvSpPr/>
      </dsp:nvSpPr>
      <dsp:spPr>
        <a:xfrm>
          <a:off x="0" y="703"/>
          <a:ext cx="6373813" cy="1151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a:t>Another group of theories are called Trait Theories, namely</a:t>
          </a:r>
        </a:p>
      </dsp:txBody>
      <dsp:txXfrm>
        <a:off x="0" y="703"/>
        <a:ext cx="6373813" cy="1151608"/>
      </dsp:txXfrm>
    </dsp:sp>
    <dsp:sp modelId="{B3781E09-D617-4EFC-ACE2-99C5AEE22458}">
      <dsp:nvSpPr>
        <dsp:cNvPr id="0" name=""/>
        <dsp:cNvSpPr/>
      </dsp:nvSpPr>
      <dsp:spPr>
        <a:xfrm>
          <a:off x="0" y="1152311"/>
          <a:ext cx="6373813"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03BC808-7A39-43A1-B95E-EA30773E0A1E}">
      <dsp:nvSpPr>
        <dsp:cNvPr id="0" name=""/>
        <dsp:cNvSpPr/>
      </dsp:nvSpPr>
      <dsp:spPr>
        <a:xfrm>
          <a:off x="0" y="1152311"/>
          <a:ext cx="6373813" cy="1151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a:t>Allport's Trait Theory</a:t>
          </a:r>
        </a:p>
      </dsp:txBody>
      <dsp:txXfrm>
        <a:off x="0" y="1152311"/>
        <a:ext cx="6373813" cy="1151608"/>
      </dsp:txXfrm>
    </dsp:sp>
    <dsp:sp modelId="{5BDB5E2F-0DC6-44AC-8EE0-F9F07686C469}">
      <dsp:nvSpPr>
        <dsp:cNvPr id="0" name=""/>
        <dsp:cNvSpPr/>
      </dsp:nvSpPr>
      <dsp:spPr>
        <a:xfrm>
          <a:off x="0" y="2303920"/>
          <a:ext cx="6373813"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7699FD1-B486-49DD-BA0C-872111B48E7F}">
      <dsp:nvSpPr>
        <dsp:cNvPr id="0" name=""/>
        <dsp:cNvSpPr/>
      </dsp:nvSpPr>
      <dsp:spPr>
        <a:xfrm>
          <a:off x="0" y="2303920"/>
          <a:ext cx="6373813" cy="1151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a:t>Eysenck's Three-Dimensional Model</a:t>
          </a:r>
        </a:p>
      </dsp:txBody>
      <dsp:txXfrm>
        <a:off x="0" y="2303920"/>
        <a:ext cx="6373813" cy="1151608"/>
      </dsp:txXfrm>
    </dsp:sp>
    <dsp:sp modelId="{00F42013-DC4E-4745-9D4A-BD1091EEA52F}">
      <dsp:nvSpPr>
        <dsp:cNvPr id="0" name=""/>
        <dsp:cNvSpPr/>
      </dsp:nvSpPr>
      <dsp:spPr>
        <a:xfrm>
          <a:off x="0" y="3455529"/>
          <a:ext cx="6373813"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341A85B-0D4C-4F1B-8FA0-B2CCDB49994D}">
      <dsp:nvSpPr>
        <dsp:cNvPr id="0" name=""/>
        <dsp:cNvSpPr/>
      </dsp:nvSpPr>
      <dsp:spPr>
        <a:xfrm>
          <a:off x="0" y="3455529"/>
          <a:ext cx="6373813" cy="1151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a:t>The Five Factor Model</a:t>
          </a:r>
        </a:p>
      </dsp:txBody>
      <dsp:txXfrm>
        <a:off x="0" y="3455529"/>
        <a:ext cx="6373813" cy="1151608"/>
      </dsp:txXfrm>
    </dsp:sp>
    <dsp:sp modelId="{ED35BB5D-0E22-41E2-BAF6-24EF99D56C18}">
      <dsp:nvSpPr>
        <dsp:cNvPr id="0" name=""/>
        <dsp:cNvSpPr/>
      </dsp:nvSpPr>
      <dsp:spPr>
        <a:xfrm>
          <a:off x="0" y="4607138"/>
          <a:ext cx="6373813"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E164EB3-3B62-43EE-B6AD-1B8F0352C504}">
      <dsp:nvSpPr>
        <dsp:cNvPr id="0" name=""/>
        <dsp:cNvSpPr/>
      </dsp:nvSpPr>
      <dsp:spPr>
        <a:xfrm>
          <a:off x="0" y="4607138"/>
          <a:ext cx="6373813" cy="1151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a:t>Cattell's 16-factor Personality Model</a:t>
          </a:r>
        </a:p>
      </dsp:txBody>
      <dsp:txXfrm>
        <a:off x="0" y="4607138"/>
        <a:ext cx="6373813" cy="1151608"/>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0F7770-E2A8-4ADE-9842-4A1CF4D2FEC4}">
      <dsp:nvSpPr>
        <dsp:cNvPr id="0" name=""/>
        <dsp:cNvSpPr/>
      </dsp:nvSpPr>
      <dsp:spPr>
        <a:xfrm>
          <a:off x="0" y="0"/>
          <a:ext cx="6373813"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0FC3DB2-D3B9-4F2B-B330-FE7BFF5DB22A}">
      <dsp:nvSpPr>
        <dsp:cNvPr id="0" name=""/>
        <dsp:cNvSpPr/>
      </dsp:nvSpPr>
      <dsp:spPr>
        <a:xfrm>
          <a:off x="0" y="0"/>
          <a:ext cx="6373813" cy="1439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What is a trait?</a:t>
          </a:r>
        </a:p>
      </dsp:txBody>
      <dsp:txXfrm>
        <a:off x="0" y="0"/>
        <a:ext cx="6373813" cy="1439862"/>
      </dsp:txXfrm>
    </dsp:sp>
    <dsp:sp modelId="{F266257F-13C5-4B12-B014-B02262DB84C3}">
      <dsp:nvSpPr>
        <dsp:cNvPr id="0" name=""/>
        <dsp:cNvSpPr/>
      </dsp:nvSpPr>
      <dsp:spPr>
        <a:xfrm>
          <a:off x="0" y="1439862"/>
          <a:ext cx="6373813" cy="0"/>
        </a:xfrm>
        <a:prstGeom prst="line">
          <a:avLst/>
        </a:prstGeom>
        <a:solidFill>
          <a:schemeClr val="accent2">
            <a:hueOff val="-496962"/>
            <a:satOff val="0"/>
            <a:lumOff val="2353"/>
            <a:alphaOff val="0"/>
          </a:schemeClr>
        </a:solidFill>
        <a:ln w="12700" cap="flat" cmpd="sng" algn="ctr">
          <a:solidFill>
            <a:schemeClr val="accent2">
              <a:hueOff val="-496962"/>
              <a:satOff val="0"/>
              <a:lumOff val="235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2089384-9855-4254-BF5D-C67A1E71D40A}">
      <dsp:nvSpPr>
        <dsp:cNvPr id="0" name=""/>
        <dsp:cNvSpPr/>
      </dsp:nvSpPr>
      <dsp:spPr>
        <a:xfrm>
          <a:off x="0" y="1439862"/>
          <a:ext cx="6373813" cy="1439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A trait is a personality characteristic that meets three criteria: it must be consistent, stable, and vary from person to person.</a:t>
          </a:r>
        </a:p>
      </dsp:txBody>
      <dsp:txXfrm>
        <a:off x="0" y="1439862"/>
        <a:ext cx="6373813" cy="1439862"/>
      </dsp:txXfrm>
    </dsp:sp>
    <dsp:sp modelId="{3FA327C2-1F74-49AD-938C-37B682746834}">
      <dsp:nvSpPr>
        <dsp:cNvPr id="0" name=""/>
        <dsp:cNvSpPr/>
      </dsp:nvSpPr>
      <dsp:spPr>
        <a:xfrm>
          <a:off x="0" y="2879725"/>
          <a:ext cx="6373813" cy="0"/>
        </a:xfrm>
        <a:prstGeom prst="line">
          <a:avLst/>
        </a:prstGeom>
        <a:solidFill>
          <a:schemeClr val="accent2">
            <a:hueOff val="-993923"/>
            <a:satOff val="-1"/>
            <a:lumOff val="4705"/>
            <a:alphaOff val="0"/>
          </a:schemeClr>
        </a:solidFill>
        <a:ln w="12700" cap="flat" cmpd="sng" algn="ctr">
          <a:solidFill>
            <a:schemeClr val="accent2">
              <a:hueOff val="-993923"/>
              <a:satOff val="-1"/>
              <a:lumOff val="470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04C89BA-1665-49D7-8F7C-B75D351340C8}">
      <dsp:nvSpPr>
        <dsp:cNvPr id="0" name=""/>
        <dsp:cNvSpPr/>
      </dsp:nvSpPr>
      <dsp:spPr>
        <a:xfrm>
          <a:off x="0" y="2879724"/>
          <a:ext cx="6373813" cy="1439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Based on this definition, a trait can be thought of as a relatively stable characteristic that causes individuals to behave in certain ways.</a:t>
          </a:r>
        </a:p>
      </dsp:txBody>
      <dsp:txXfrm>
        <a:off x="0" y="2879724"/>
        <a:ext cx="6373813" cy="1439862"/>
      </dsp:txXfrm>
    </dsp:sp>
    <dsp:sp modelId="{3FD075F6-EB2F-4267-9E56-1638DBB2A267}">
      <dsp:nvSpPr>
        <dsp:cNvPr id="0" name=""/>
        <dsp:cNvSpPr/>
      </dsp:nvSpPr>
      <dsp:spPr>
        <a:xfrm>
          <a:off x="0" y="4319587"/>
          <a:ext cx="6373813" cy="0"/>
        </a:xfrm>
        <a:prstGeom prst="line">
          <a:avLst/>
        </a:prstGeom>
        <a:solidFill>
          <a:schemeClr val="accent2">
            <a:hueOff val="-1490885"/>
            <a:satOff val="-1"/>
            <a:lumOff val="7058"/>
            <a:alphaOff val="0"/>
          </a:schemeClr>
        </a:solidFill>
        <a:ln w="12700" cap="flat" cmpd="sng" algn="ctr">
          <a:solidFill>
            <a:schemeClr val="accent2">
              <a:hueOff val="-1490885"/>
              <a:satOff val="-1"/>
              <a:lumOff val="705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715F68E-9D87-4719-9D36-ED8F6192CCBB}">
      <dsp:nvSpPr>
        <dsp:cNvPr id="0" name=""/>
        <dsp:cNvSpPr/>
      </dsp:nvSpPr>
      <dsp:spPr>
        <a:xfrm>
          <a:off x="0" y="4319587"/>
          <a:ext cx="6373813" cy="1439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Allport found over 4000 different traits just by reading the dictionary!</a:t>
          </a:r>
        </a:p>
      </dsp:txBody>
      <dsp:txXfrm>
        <a:off x="0" y="4319587"/>
        <a:ext cx="6373813" cy="1439862"/>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114208-7371-4963-893D-F6CDB517A8D3}">
      <dsp:nvSpPr>
        <dsp:cNvPr id="0" name=""/>
        <dsp:cNvSpPr/>
      </dsp:nvSpPr>
      <dsp:spPr>
        <a:xfrm>
          <a:off x="0" y="0"/>
          <a:ext cx="6373813"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6AA3EA6-9B57-47BB-B831-36EA5D7BDCD7}">
      <dsp:nvSpPr>
        <dsp:cNvPr id="0" name=""/>
        <dsp:cNvSpPr/>
      </dsp:nvSpPr>
      <dsp:spPr>
        <a:xfrm>
          <a:off x="0" y="0"/>
          <a:ext cx="6373813" cy="1439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Allport grouped traits into cardinal, central and secondary traits.</a:t>
          </a:r>
        </a:p>
      </dsp:txBody>
      <dsp:txXfrm>
        <a:off x="0" y="0"/>
        <a:ext cx="6373813" cy="1439862"/>
      </dsp:txXfrm>
    </dsp:sp>
    <dsp:sp modelId="{4E724151-7711-4D9A-9AC5-663EC0D3FA80}">
      <dsp:nvSpPr>
        <dsp:cNvPr id="0" name=""/>
        <dsp:cNvSpPr/>
      </dsp:nvSpPr>
      <dsp:spPr>
        <a:xfrm>
          <a:off x="0" y="1439862"/>
          <a:ext cx="6373813" cy="0"/>
        </a:xfrm>
        <a:prstGeom prst="line">
          <a:avLst/>
        </a:prstGeom>
        <a:solidFill>
          <a:schemeClr val="accent2">
            <a:hueOff val="-496962"/>
            <a:satOff val="0"/>
            <a:lumOff val="2353"/>
            <a:alphaOff val="0"/>
          </a:schemeClr>
        </a:solidFill>
        <a:ln w="12700" cap="flat" cmpd="sng" algn="ctr">
          <a:solidFill>
            <a:schemeClr val="accent2">
              <a:hueOff val="-496962"/>
              <a:satOff val="0"/>
              <a:lumOff val="235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0C2EB39-454B-479F-8D25-2996E16A2852}">
      <dsp:nvSpPr>
        <dsp:cNvPr id="0" name=""/>
        <dsp:cNvSpPr/>
      </dsp:nvSpPr>
      <dsp:spPr>
        <a:xfrm>
          <a:off x="0" y="1439862"/>
          <a:ext cx="6373813" cy="1439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Cardinal traits are rare and dominating, developing later in life. They define people to such a degree that their name is synonymous with the personality. </a:t>
          </a:r>
        </a:p>
      </dsp:txBody>
      <dsp:txXfrm>
        <a:off x="0" y="1439862"/>
        <a:ext cx="6373813" cy="1439862"/>
      </dsp:txXfrm>
    </dsp:sp>
    <dsp:sp modelId="{DDD7EDFC-04E4-4018-826D-F36A7F5A1A58}">
      <dsp:nvSpPr>
        <dsp:cNvPr id="0" name=""/>
        <dsp:cNvSpPr/>
      </dsp:nvSpPr>
      <dsp:spPr>
        <a:xfrm>
          <a:off x="0" y="2879725"/>
          <a:ext cx="6373813" cy="0"/>
        </a:xfrm>
        <a:prstGeom prst="line">
          <a:avLst/>
        </a:prstGeom>
        <a:solidFill>
          <a:schemeClr val="accent2">
            <a:hueOff val="-993923"/>
            <a:satOff val="-1"/>
            <a:lumOff val="4705"/>
            <a:alphaOff val="0"/>
          </a:schemeClr>
        </a:solidFill>
        <a:ln w="12700" cap="flat" cmpd="sng" algn="ctr">
          <a:solidFill>
            <a:schemeClr val="accent2">
              <a:hueOff val="-993923"/>
              <a:satOff val="-1"/>
              <a:lumOff val="470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5DCB4D5-8797-4B74-9337-EA7059F474EB}">
      <dsp:nvSpPr>
        <dsp:cNvPr id="0" name=""/>
        <dsp:cNvSpPr/>
      </dsp:nvSpPr>
      <dsp:spPr>
        <a:xfrm>
          <a:off x="0" y="2879724"/>
          <a:ext cx="6373813" cy="1439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Central traits are general characteristics that describe major character traits of a person.</a:t>
          </a:r>
        </a:p>
      </dsp:txBody>
      <dsp:txXfrm>
        <a:off x="0" y="2879724"/>
        <a:ext cx="6373813" cy="1439862"/>
      </dsp:txXfrm>
    </dsp:sp>
    <dsp:sp modelId="{45171B3B-7DA1-4176-8540-64FA013B7D89}">
      <dsp:nvSpPr>
        <dsp:cNvPr id="0" name=""/>
        <dsp:cNvSpPr/>
      </dsp:nvSpPr>
      <dsp:spPr>
        <a:xfrm>
          <a:off x="0" y="4319587"/>
          <a:ext cx="6373813" cy="0"/>
        </a:xfrm>
        <a:prstGeom prst="line">
          <a:avLst/>
        </a:prstGeom>
        <a:solidFill>
          <a:schemeClr val="accent2">
            <a:hueOff val="-1490885"/>
            <a:satOff val="-1"/>
            <a:lumOff val="7058"/>
            <a:alphaOff val="0"/>
          </a:schemeClr>
        </a:solidFill>
        <a:ln w="12700" cap="flat" cmpd="sng" algn="ctr">
          <a:solidFill>
            <a:schemeClr val="accent2">
              <a:hueOff val="-1490885"/>
              <a:satOff val="-1"/>
              <a:lumOff val="705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C76122C-534C-4C03-8BC2-CEA1C6BDBB77}">
      <dsp:nvSpPr>
        <dsp:cNvPr id="0" name=""/>
        <dsp:cNvSpPr/>
      </dsp:nvSpPr>
      <dsp:spPr>
        <a:xfrm>
          <a:off x="0" y="4319587"/>
          <a:ext cx="6373813" cy="1439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Secondary traits are geared more towards attitudes or preferences. </a:t>
          </a:r>
        </a:p>
      </dsp:txBody>
      <dsp:txXfrm>
        <a:off x="0" y="4319587"/>
        <a:ext cx="6373813" cy="1439862"/>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CF7521-023D-4524-8BB0-0D7F0D42F1BF}">
      <dsp:nvSpPr>
        <dsp:cNvPr id="0" name=""/>
        <dsp:cNvSpPr/>
      </dsp:nvSpPr>
      <dsp:spPr>
        <a:xfrm>
          <a:off x="0" y="438385"/>
          <a:ext cx="6373813" cy="239382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Cattell reduced this mass list down to 171 traits, eliminating uncommon traits and combining common characteristics. </a:t>
          </a:r>
        </a:p>
      </dsp:txBody>
      <dsp:txXfrm>
        <a:off x="116857" y="555242"/>
        <a:ext cx="6140099" cy="2160106"/>
      </dsp:txXfrm>
    </dsp:sp>
    <dsp:sp modelId="{B2EB5053-7BCA-437D-A0CB-2AB7ADC966F5}">
      <dsp:nvSpPr>
        <dsp:cNvPr id="0" name=""/>
        <dsp:cNvSpPr/>
      </dsp:nvSpPr>
      <dsp:spPr>
        <a:xfrm>
          <a:off x="0" y="2927245"/>
          <a:ext cx="6373813" cy="2393820"/>
        </a:xfrm>
        <a:prstGeom prst="roundRect">
          <a:avLst/>
        </a:prstGeom>
        <a:solidFill>
          <a:schemeClr val="accent2">
            <a:hueOff val="-1490885"/>
            <a:satOff val="-1"/>
            <a:lumOff val="70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By using factor analysis, this was reduced to 16 traits, which Cattell stated were the source of ALL personalities.</a:t>
          </a:r>
        </a:p>
      </dsp:txBody>
      <dsp:txXfrm>
        <a:off x="116857" y="3044102"/>
        <a:ext cx="6140099" cy="2160106"/>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B01903-9F56-4CDD-ACDC-580D2AD42B9C}">
      <dsp:nvSpPr>
        <dsp:cNvPr id="0" name=""/>
        <dsp:cNvSpPr/>
      </dsp:nvSpPr>
      <dsp:spPr>
        <a:xfrm>
          <a:off x="0" y="0"/>
          <a:ext cx="6373813"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723D552-A08F-4A7B-B18E-6AF6E6783DC3}">
      <dsp:nvSpPr>
        <dsp:cNvPr id="0" name=""/>
        <dsp:cNvSpPr/>
      </dsp:nvSpPr>
      <dsp:spPr>
        <a:xfrm>
          <a:off x="0" y="0"/>
          <a:ext cx="6373813" cy="1439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Eysenck developed another model of personality, working with just three traits.</a:t>
          </a:r>
        </a:p>
      </dsp:txBody>
      <dsp:txXfrm>
        <a:off x="0" y="0"/>
        <a:ext cx="6373813" cy="1439862"/>
      </dsp:txXfrm>
    </dsp:sp>
    <dsp:sp modelId="{3E73C1DD-25F5-4D59-9702-FB0E7AE7BD33}">
      <dsp:nvSpPr>
        <dsp:cNvPr id="0" name=""/>
        <dsp:cNvSpPr/>
      </dsp:nvSpPr>
      <dsp:spPr>
        <a:xfrm>
          <a:off x="0" y="1439862"/>
          <a:ext cx="6373813"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171585F-7936-4133-91CD-7F75FD68A55F}">
      <dsp:nvSpPr>
        <dsp:cNvPr id="0" name=""/>
        <dsp:cNvSpPr/>
      </dsp:nvSpPr>
      <dsp:spPr>
        <a:xfrm>
          <a:off x="0" y="1439862"/>
          <a:ext cx="6373813" cy="1439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Introversion/Extraversion</a:t>
          </a:r>
        </a:p>
      </dsp:txBody>
      <dsp:txXfrm>
        <a:off x="0" y="1439862"/>
        <a:ext cx="6373813" cy="1439862"/>
      </dsp:txXfrm>
    </dsp:sp>
    <dsp:sp modelId="{DC7E02ED-4B0C-48A8-852E-4F2B1EB1BC35}">
      <dsp:nvSpPr>
        <dsp:cNvPr id="0" name=""/>
        <dsp:cNvSpPr/>
      </dsp:nvSpPr>
      <dsp:spPr>
        <a:xfrm>
          <a:off x="0" y="2879725"/>
          <a:ext cx="6373813"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9FA2631-D4CE-459C-BAEB-8AAFBCFD24D5}">
      <dsp:nvSpPr>
        <dsp:cNvPr id="0" name=""/>
        <dsp:cNvSpPr/>
      </dsp:nvSpPr>
      <dsp:spPr>
        <a:xfrm>
          <a:off x="0" y="2879724"/>
          <a:ext cx="6373813" cy="1439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Neuroticism/Emotional Stability</a:t>
          </a:r>
        </a:p>
      </dsp:txBody>
      <dsp:txXfrm>
        <a:off x="0" y="2879724"/>
        <a:ext cx="6373813" cy="1439862"/>
      </dsp:txXfrm>
    </dsp:sp>
    <dsp:sp modelId="{20AD2156-97CA-4DA1-AAC4-78F7C664148C}">
      <dsp:nvSpPr>
        <dsp:cNvPr id="0" name=""/>
        <dsp:cNvSpPr/>
      </dsp:nvSpPr>
      <dsp:spPr>
        <a:xfrm>
          <a:off x="0" y="4319587"/>
          <a:ext cx="6373813"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B29B7FF-B55C-4B03-9874-99A2009F518C}">
      <dsp:nvSpPr>
        <dsp:cNvPr id="0" name=""/>
        <dsp:cNvSpPr/>
      </dsp:nvSpPr>
      <dsp:spPr>
        <a:xfrm>
          <a:off x="0" y="4319587"/>
          <a:ext cx="6373813" cy="1439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Psychoticism</a:t>
          </a:r>
        </a:p>
      </dsp:txBody>
      <dsp:txXfrm>
        <a:off x="0" y="4319587"/>
        <a:ext cx="6373813" cy="1439862"/>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8A5DE8-E3DF-430E-8CEC-593614D9ED67}">
      <dsp:nvSpPr>
        <dsp:cNvPr id="0" name=""/>
        <dsp:cNvSpPr/>
      </dsp:nvSpPr>
      <dsp:spPr>
        <a:xfrm>
          <a:off x="0" y="2812"/>
          <a:ext cx="6373813"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5AC8A41-8FED-4C6E-AD4F-843B895DFF8B}">
      <dsp:nvSpPr>
        <dsp:cNvPr id="0" name=""/>
        <dsp:cNvSpPr/>
      </dsp:nvSpPr>
      <dsp:spPr>
        <a:xfrm>
          <a:off x="0" y="2812"/>
          <a:ext cx="6373813" cy="9589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These researchers were criticised, researched further and their work developed into a five factor model commonly used today.</a:t>
          </a:r>
        </a:p>
      </dsp:txBody>
      <dsp:txXfrm>
        <a:off x="0" y="2812"/>
        <a:ext cx="6373813" cy="958970"/>
      </dsp:txXfrm>
    </dsp:sp>
    <dsp:sp modelId="{FC107C27-0657-4BE0-9B11-1ADAACACC385}">
      <dsp:nvSpPr>
        <dsp:cNvPr id="0" name=""/>
        <dsp:cNvSpPr/>
      </dsp:nvSpPr>
      <dsp:spPr>
        <a:xfrm>
          <a:off x="0" y="961783"/>
          <a:ext cx="6373813"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0943BFC-DDC0-4B59-8294-2A39FE70B261}">
      <dsp:nvSpPr>
        <dsp:cNvPr id="0" name=""/>
        <dsp:cNvSpPr/>
      </dsp:nvSpPr>
      <dsp:spPr>
        <a:xfrm>
          <a:off x="0" y="961783"/>
          <a:ext cx="6373813" cy="9589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Openness</a:t>
          </a:r>
        </a:p>
      </dsp:txBody>
      <dsp:txXfrm>
        <a:off x="0" y="961783"/>
        <a:ext cx="6373813" cy="958970"/>
      </dsp:txXfrm>
    </dsp:sp>
    <dsp:sp modelId="{B8D628F5-1A5F-4557-890B-60C56505F4AD}">
      <dsp:nvSpPr>
        <dsp:cNvPr id="0" name=""/>
        <dsp:cNvSpPr/>
      </dsp:nvSpPr>
      <dsp:spPr>
        <a:xfrm>
          <a:off x="0" y="1920754"/>
          <a:ext cx="6373813"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05B6C90-7743-411C-B11C-3C5E287D3BFA}">
      <dsp:nvSpPr>
        <dsp:cNvPr id="0" name=""/>
        <dsp:cNvSpPr/>
      </dsp:nvSpPr>
      <dsp:spPr>
        <a:xfrm>
          <a:off x="0" y="1920754"/>
          <a:ext cx="6373813" cy="9589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Conscientiousness</a:t>
          </a:r>
        </a:p>
      </dsp:txBody>
      <dsp:txXfrm>
        <a:off x="0" y="1920754"/>
        <a:ext cx="6373813" cy="958970"/>
      </dsp:txXfrm>
    </dsp:sp>
    <dsp:sp modelId="{E0F10039-5029-43E4-9102-3B194BDE28F9}">
      <dsp:nvSpPr>
        <dsp:cNvPr id="0" name=""/>
        <dsp:cNvSpPr/>
      </dsp:nvSpPr>
      <dsp:spPr>
        <a:xfrm>
          <a:off x="0" y="2879725"/>
          <a:ext cx="6373813"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B3E2C95-8F4D-44BD-812D-9FCAFB656BA4}">
      <dsp:nvSpPr>
        <dsp:cNvPr id="0" name=""/>
        <dsp:cNvSpPr/>
      </dsp:nvSpPr>
      <dsp:spPr>
        <a:xfrm>
          <a:off x="0" y="2879725"/>
          <a:ext cx="6373813" cy="9589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Extraversion</a:t>
          </a:r>
        </a:p>
      </dsp:txBody>
      <dsp:txXfrm>
        <a:off x="0" y="2879725"/>
        <a:ext cx="6373813" cy="958970"/>
      </dsp:txXfrm>
    </dsp:sp>
    <dsp:sp modelId="{E4709D56-9A4E-4F85-87DB-15898F92B74E}">
      <dsp:nvSpPr>
        <dsp:cNvPr id="0" name=""/>
        <dsp:cNvSpPr/>
      </dsp:nvSpPr>
      <dsp:spPr>
        <a:xfrm>
          <a:off x="0" y="3838695"/>
          <a:ext cx="6373813"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C8CDD1F-E6C0-449F-BE95-0991356049CA}">
      <dsp:nvSpPr>
        <dsp:cNvPr id="0" name=""/>
        <dsp:cNvSpPr/>
      </dsp:nvSpPr>
      <dsp:spPr>
        <a:xfrm>
          <a:off x="0" y="3838695"/>
          <a:ext cx="6373813" cy="9589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Agreeableness</a:t>
          </a:r>
        </a:p>
      </dsp:txBody>
      <dsp:txXfrm>
        <a:off x="0" y="3838695"/>
        <a:ext cx="6373813" cy="958970"/>
      </dsp:txXfrm>
    </dsp:sp>
    <dsp:sp modelId="{C98B6D9A-31E4-472C-B7C0-FE0689CF23FC}">
      <dsp:nvSpPr>
        <dsp:cNvPr id="0" name=""/>
        <dsp:cNvSpPr/>
      </dsp:nvSpPr>
      <dsp:spPr>
        <a:xfrm>
          <a:off x="0" y="4797666"/>
          <a:ext cx="6373813"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322156A-E5B6-47ED-9CE9-0BE999963D14}">
      <dsp:nvSpPr>
        <dsp:cNvPr id="0" name=""/>
        <dsp:cNvSpPr/>
      </dsp:nvSpPr>
      <dsp:spPr>
        <a:xfrm>
          <a:off x="0" y="4797666"/>
          <a:ext cx="6373813" cy="9589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Neuroticism</a:t>
          </a:r>
        </a:p>
      </dsp:txBody>
      <dsp:txXfrm>
        <a:off x="0" y="4797666"/>
        <a:ext cx="6373813" cy="958970"/>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F74F88-C97C-43F8-A7BC-D532B699A4A5}">
      <dsp:nvSpPr>
        <dsp:cNvPr id="0" name=""/>
        <dsp:cNvSpPr/>
      </dsp:nvSpPr>
      <dsp:spPr>
        <a:xfrm>
          <a:off x="0" y="703"/>
          <a:ext cx="6373813" cy="164515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693940A-FE59-4ED0-BC2F-D90D9F544A4D}">
      <dsp:nvSpPr>
        <dsp:cNvPr id="0" name=""/>
        <dsp:cNvSpPr/>
      </dsp:nvSpPr>
      <dsp:spPr>
        <a:xfrm>
          <a:off x="497659" y="370863"/>
          <a:ext cx="904835" cy="90483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9AC5071-C436-4C10-8266-CFECB9CF64CE}">
      <dsp:nvSpPr>
        <dsp:cNvPr id="0" name=""/>
        <dsp:cNvSpPr/>
      </dsp:nvSpPr>
      <dsp:spPr>
        <a:xfrm>
          <a:off x="1900154" y="703"/>
          <a:ext cx="4473659" cy="16451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112" tIns="174112" rIns="174112" bIns="174112" numCol="1" spcCol="1270" anchor="ctr" anchorCtr="0">
          <a:noAutofit/>
        </a:bodyPr>
        <a:lstStyle/>
        <a:p>
          <a:pPr marL="0" lvl="0" indent="0" algn="l" defTabSz="1111250">
            <a:lnSpc>
              <a:spcPct val="90000"/>
            </a:lnSpc>
            <a:spcBef>
              <a:spcPct val="0"/>
            </a:spcBef>
            <a:spcAft>
              <a:spcPct val="35000"/>
            </a:spcAft>
            <a:buNone/>
          </a:pPr>
          <a:r>
            <a:rPr lang="en-US" sz="2500" kern="1200"/>
            <a:t>What is morality?</a:t>
          </a:r>
        </a:p>
      </dsp:txBody>
      <dsp:txXfrm>
        <a:off x="1900154" y="703"/>
        <a:ext cx="4473659" cy="1645155"/>
      </dsp:txXfrm>
    </dsp:sp>
    <dsp:sp modelId="{4E6C92A3-F1A4-4DBD-BC84-0020294DB21B}">
      <dsp:nvSpPr>
        <dsp:cNvPr id="0" name=""/>
        <dsp:cNvSpPr/>
      </dsp:nvSpPr>
      <dsp:spPr>
        <a:xfrm>
          <a:off x="0" y="2057147"/>
          <a:ext cx="6373813" cy="164515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02AB985-D88B-4C19-8F15-70CF101B897E}">
      <dsp:nvSpPr>
        <dsp:cNvPr id="0" name=""/>
        <dsp:cNvSpPr/>
      </dsp:nvSpPr>
      <dsp:spPr>
        <a:xfrm>
          <a:off x="497659" y="2427307"/>
          <a:ext cx="904835" cy="90483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6520792-994B-4B78-96D2-488168FCDB5E}">
      <dsp:nvSpPr>
        <dsp:cNvPr id="0" name=""/>
        <dsp:cNvSpPr/>
      </dsp:nvSpPr>
      <dsp:spPr>
        <a:xfrm>
          <a:off x="1900154" y="2057147"/>
          <a:ext cx="4473659" cy="16451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112" tIns="174112" rIns="174112" bIns="174112" numCol="1" spcCol="1270" anchor="ctr" anchorCtr="0">
          <a:noAutofit/>
        </a:bodyPr>
        <a:lstStyle/>
        <a:p>
          <a:pPr marL="0" lvl="0" indent="0" algn="l" defTabSz="1111250">
            <a:lnSpc>
              <a:spcPct val="90000"/>
            </a:lnSpc>
            <a:spcBef>
              <a:spcPct val="0"/>
            </a:spcBef>
            <a:spcAft>
              <a:spcPct val="35000"/>
            </a:spcAft>
            <a:buNone/>
          </a:pPr>
          <a:r>
            <a:rPr lang="en-US" sz="2500" kern="1200"/>
            <a:t>What are our personal morals?</a:t>
          </a:r>
        </a:p>
      </dsp:txBody>
      <dsp:txXfrm>
        <a:off x="1900154" y="2057147"/>
        <a:ext cx="4473659" cy="1645155"/>
      </dsp:txXfrm>
    </dsp:sp>
    <dsp:sp modelId="{7FDCCDF7-DDC6-4444-9431-07BF666E2D75}">
      <dsp:nvSpPr>
        <dsp:cNvPr id="0" name=""/>
        <dsp:cNvSpPr/>
      </dsp:nvSpPr>
      <dsp:spPr>
        <a:xfrm>
          <a:off x="0" y="4113591"/>
          <a:ext cx="6373813" cy="164515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912621-DC14-491D-9B11-8D41B6702B12}">
      <dsp:nvSpPr>
        <dsp:cNvPr id="0" name=""/>
        <dsp:cNvSpPr/>
      </dsp:nvSpPr>
      <dsp:spPr>
        <a:xfrm>
          <a:off x="497659" y="4483751"/>
          <a:ext cx="904835" cy="90483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1C26DE7-921A-401D-82B6-A1AA4D146EEB}">
      <dsp:nvSpPr>
        <dsp:cNvPr id="0" name=""/>
        <dsp:cNvSpPr/>
      </dsp:nvSpPr>
      <dsp:spPr>
        <a:xfrm>
          <a:off x="1900154" y="4113591"/>
          <a:ext cx="4473659" cy="16451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112" tIns="174112" rIns="174112" bIns="174112" numCol="1" spcCol="1270" anchor="ctr" anchorCtr="0">
          <a:noAutofit/>
        </a:bodyPr>
        <a:lstStyle/>
        <a:p>
          <a:pPr marL="0" lvl="0" indent="0" algn="l" defTabSz="1111250">
            <a:lnSpc>
              <a:spcPct val="90000"/>
            </a:lnSpc>
            <a:spcBef>
              <a:spcPct val="0"/>
            </a:spcBef>
            <a:spcAft>
              <a:spcPct val="35000"/>
            </a:spcAft>
            <a:buNone/>
          </a:pPr>
          <a:r>
            <a:rPr lang="en-US" sz="2500" kern="1200"/>
            <a:t>How does this reflect in health and social care?</a:t>
          </a:r>
        </a:p>
      </dsp:txBody>
      <dsp:txXfrm>
        <a:off x="1900154" y="4113591"/>
        <a:ext cx="4473659" cy="1645155"/>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170CB1-D5CF-4F87-8AF8-70E2D8C44E1F}">
      <dsp:nvSpPr>
        <dsp:cNvPr id="0" name=""/>
        <dsp:cNvSpPr/>
      </dsp:nvSpPr>
      <dsp:spPr>
        <a:xfrm>
          <a:off x="0" y="2812"/>
          <a:ext cx="6373813"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ED13772-4B64-44C8-85F1-FF4153D60AE2}">
      <dsp:nvSpPr>
        <dsp:cNvPr id="0" name=""/>
        <dsp:cNvSpPr/>
      </dsp:nvSpPr>
      <dsp:spPr>
        <a:xfrm>
          <a:off x="0" y="2812"/>
          <a:ext cx="6373813" cy="1917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Kohlberg (1958) theorised that there are six distinct stages which individuals progress through to develop their moral reasoning.</a:t>
          </a:r>
        </a:p>
      </dsp:txBody>
      <dsp:txXfrm>
        <a:off x="0" y="2812"/>
        <a:ext cx="6373813" cy="1917941"/>
      </dsp:txXfrm>
    </dsp:sp>
    <dsp:sp modelId="{1EE1FE1B-0DFD-4D1D-91FE-CA91350EF287}">
      <dsp:nvSpPr>
        <dsp:cNvPr id="0" name=""/>
        <dsp:cNvSpPr/>
      </dsp:nvSpPr>
      <dsp:spPr>
        <a:xfrm>
          <a:off x="0" y="1920754"/>
          <a:ext cx="6373813"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964C9AB-471F-43BF-88AE-2FBE59A928F2}">
      <dsp:nvSpPr>
        <dsp:cNvPr id="0" name=""/>
        <dsp:cNvSpPr/>
      </dsp:nvSpPr>
      <dsp:spPr>
        <a:xfrm>
          <a:off x="0" y="1920754"/>
          <a:ext cx="6373813" cy="1917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Kohlberg agreed with Piaget, but wanted to go beyond the initial theory.</a:t>
          </a:r>
        </a:p>
      </dsp:txBody>
      <dsp:txXfrm>
        <a:off x="0" y="1920754"/>
        <a:ext cx="6373813" cy="1917941"/>
      </dsp:txXfrm>
    </dsp:sp>
    <dsp:sp modelId="{FB74CBA5-7681-4171-B919-CE17097708E3}">
      <dsp:nvSpPr>
        <dsp:cNvPr id="0" name=""/>
        <dsp:cNvSpPr/>
      </dsp:nvSpPr>
      <dsp:spPr>
        <a:xfrm>
          <a:off x="0" y="3838695"/>
          <a:ext cx="6373813"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B8A30E2-210C-468F-947E-27F2DDB76473}">
      <dsp:nvSpPr>
        <dsp:cNvPr id="0" name=""/>
        <dsp:cNvSpPr/>
      </dsp:nvSpPr>
      <dsp:spPr>
        <a:xfrm>
          <a:off x="0" y="3838695"/>
          <a:ext cx="6373813" cy="1917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The six stages are grouped into three main 'levels', preconventional, conventional and postconventional.</a:t>
          </a:r>
        </a:p>
      </dsp:txBody>
      <dsp:txXfrm>
        <a:off x="0" y="3838695"/>
        <a:ext cx="6373813" cy="1917941"/>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100674-6EF1-43A9-B4C3-BD077D67114C}">
      <dsp:nvSpPr>
        <dsp:cNvPr id="0" name=""/>
        <dsp:cNvSpPr/>
      </dsp:nvSpPr>
      <dsp:spPr>
        <a:xfrm>
          <a:off x="0" y="2812"/>
          <a:ext cx="6373813"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1327C54-A94B-4CDC-8595-05806D6875C4}">
      <dsp:nvSpPr>
        <dsp:cNvPr id="0" name=""/>
        <dsp:cNvSpPr/>
      </dsp:nvSpPr>
      <dsp:spPr>
        <a:xfrm>
          <a:off x="0" y="2812"/>
          <a:ext cx="6373813" cy="1917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Following rules to avoid being in trouble. Authority exists outside of the individual, and morality is mainly based upon what authority figures tell a person. </a:t>
          </a:r>
        </a:p>
      </dsp:txBody>
      <dsp:txXfrm>
        <a:off x="0" y="2812"/>
        <a:ext cx="6373813" cy="1917941"/>
      </dsp:txXfrm>
    </dsp:sp>
    <dsp:sp modelId="{36E61858-A0B8-4A21-A07E-2BD8A3B43006}">
      <dsp:nvSpPr>
        <dsp:cNvPr id="0" name=""/>
        <dsp:cNvSpPr/>
      </dsp:nvSpPr>
      <dsp:spPr>
        <a:xfrm>
          <a:off x="0" y="1920754"/>
          <a:ext cx="6373813"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91C8FEC-194B-4D54-B107-B0AE77F3239E}">
      <dsp:nvSpPr>
        <dsp:cNvPr id="0" name=""/>
        <dsp:cNvSpPr/>
      </dsp:nvSpPr>
      <dsp:spPr>
        <a:xfrm>
          <a:off x="0" y="1920754"/>
          <a:ext cx="6373813" cy="1917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Birth – age 8.</a:t>
          </a:r>
        </a:p>
      </dsp:txBody>
      <dsp:txXfrm>
        <a:off x="0" y="1920754"/>
        <a:ext cx="6373813" cy="1917941"/>
      </dsp:txXfrm>
    </dsp:sp>
    <dsp:sp modelId="{F9083229-1496-4B2D-8B57-DD7D0EB0AE28}">
      <dsp:nvSpPr>
        <dsp:cNvPr id="0" name=""/>
        <dsp:cNvSpPr/>
      </dsp:nvSpPr>
      <dsp:spPr>
        <a:xfrm>
          <a:off x="0" y="3838695"/>
          <a:ext cx="6373813"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AF89D55-1F83-4AFA-A131-294D5B219607}">
      <dsp:nvSpPr>
        <dsp:cNvPr id="0" name=""/>
        <dsp:cNvSpPr/>
      </dsp:nvSpPr>
      <dsp:spPr>
        <a:xfrm>
          <a:off x="0" y="3838695"/>
          <a:ext cx="6373813" cy="1917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A personal sense of right and wrong does not quite exist yet, only in the realm of rewards and punishment.</a:t>
          </a:r>
        </a:p>
      </dsp:txBody>
      <dsp:txXfrm>
        <a:off x="0" y="3838695"/>
        <a:ext cx="6373813" cy="1917941"/>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EF342B-2797-4B09-B8E6-916917FDCE8C}">
      <dsp:nvSpPr>
        <dsp:cNvPr id="0" name=""/>
        <dsp:cNvSpPr/>
      </dsp:nvSpPr>
      <dsp:spPr>
        <a:xfrm>
          <a:off x="0" y="0"/>
          <a:ext cx="6373813"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20AFC19-2040-47F9-A20B-AD2793231CE1}">
      <dsp:nvSpPr>
        <dsp:cNvPr id="0" name=""/>
        <dsp:cNvSpPr/>
      </dsp:nvSpPr>
      <dsp:spPr>
        <a:xfrm>
          <a:off x="0" y="0"/>
          <a:ext cx="6373813" cy="28797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210" tIns="156210" rIns="156210" bIns="156210" numCol="1" spcCol="1270" anchor="t" anchorCtr="0">
          <a:noAutofit/>
        </a:bodyPr>
        <a:lstStyle/>
        <a:p>
          <a:pPr marL="0" lvl="0" indent="0" algn="l" defTabSz="1822450">
            <a:lnSpc>
              <a:spcPct val="90000"/>
            </a:lnSpc>
            <a:spcBef>
              <a:spcPct val="0"/>
            </a:spcBef>
            <a:spcAft>
              <a:spcPct val="35000"/>
            </a:spcAft>
            <a:buNone/>
          </a:pPr>
          <a:r>
            <a:rPr lang="en-US" sz="4100" kern="1200"/>
            <a:t>Stage 1 – Obedience and Punishment Orientation – the individual is good to avoid punishment.</a:t>
          </a:r>
        </a:p>
      </dsp:txBody>
      <dsp:txXfrm>
        <a:off x="0" y="0"/>
        <a:ext cx="6373813" cy="2879724"/>
      </dsp:txXfrm>
    </dsp:sp>
    <dsp:sp modelId="{D92C4A22-C042-4834-AA2B-FD21098EE20E}">
      <dsp:nvSpPr>
        <dsp:cNvPr id="0" name=""/>
        <dsp:cNvSpPr/>
      </dsp:nvSpPr>
      <dsp:spPr>
        <a:xfrm>
          <a:off x="0" y="2879724"/>
          <a:ext cx="6373813"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C7DBE0A-46A1-42AB-97C3-AB406BFE51EE}">
      <dsp:nvSpPr>
        <dsp:cNvPr id="0" name=""/>
        <dsp:cNvSpPr/>
      </dsp:nvSpPr>
      <dsp:spPr>
        <a:xfrm>
          <a:off x="0" y="2879724"/>
          <a:ext cx="6373813" cy="28797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210" tIns="156210" rIns="156210" bIns="156210" numCol="1" spcCol="1270" anchor="t" anchorCtr="0">
          <a:noAutofit/>
        </a:bodyPr>
        <a:lstStyle/>
        <a:p>
          <a:pPr marL="0" lvl="0" indent="0" algn="l" defTabSz="1822450">
            <a:lnSpc>
              <a:spcPct val="90000"/>
            </a:lnSpc>
            <a:spcBef>
              <a:spcPct val="0"/>
            </a:spcBef>
            <a:spcAft>
              <a:spcPct val="35000"/>
            </a:spcAft>
            <a:buNone/>
          </a:pPr>
          <a:r>
            <a:rPr lang="en-US" sz="4100" kern="1200"/>
            <a:t>Stage 2 – Individualism and Exchange – Recognition of different viewpoints, not just the one right view.</a:t>
          </a:r>
        </a:p>
      </dsp:txBody>
      <dsp:txXfrm>
        <a:off x="0" y="2879724"/>
        <a:ext cx="6373813" cy="2879724"/>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38DF84-22EE-4524-A6D8-BB165D66449E}">
      <dsp:nvSpPr>
        <dsp:cNvPr id="0" name=""/>
        <dsp:cNvSpPr/>
      </dsp:nvSpPr>
      <dsp:spPr>
        <a:xfrm>
          <a:off x="0" y="0"/>
          <a:ext cx="6373813"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D06D245-1928-4E70-A7A9-FB933DAB4B43}">
      <dsp:nvSpPr>
        <dsp:cNvPr id="0" name=""/>
        <dsp:cNvSpPr/>
      </dsp:nvSpPr>
      <dsp:spPr>
        <a:xfrm>
          <a:off x="0" y="0"/>
          <a:ext cx="6373813" cy="1439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dirty="0"/>
            <a:t>The second stage of moral development, from age 8 to early adolescence. </a:t>
          </a:r>
        </a:p>
      </dsp:txBody>
      <dsp:txXfrm>
        <a:off x="0" y="0"/>
        <a:ext cx="6373813" cy="1439862"/>
      </dsp:txXfrm>
    </dsp:sp>
    <dsp:sp modelId="{815C9126-0D90-4C41-A2B3-B6E1289D4DC5}">
      <dsp:nvSpPr>
        <dsp:cNvPr id="0" name=""/>
        <dsp:cNvSpPr/>
      </dsp:nvSpPr>
      <dsp:spPr>
        <a:xfrm>
          <a:off x="0" y="1439862"/>
          <a:ext cx="6373813"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F8723A8-4543-428E-8AF1-A1ED0387ACC5}">
      <dsp:nvSpPr>
        <dsp:cNvPr id="0" name=""/>
        <dsp:cNvSpPr/>
      </dsp:nvSpPr>
      <dsp:spPr>
        <a:xfrm>
          <a:off x="0" y="1439862"/>
          <a:ext cx="6373813" cy="1439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dirty="0"/>
            <a:t>The acceptance of social rules and expectations of right and wrong in the world. </a:t>
          </a:r>
        </a:p>
      </dsp:txBody>
      <dsp:txXfrm>
        <a:off x="0" y="1439862"/>
        <a:ext cx="6373813" cy="1439862"/>
      </dsp:txXfrm>
    </dsp:sp>
    <dsp:sp modelId="{C5E7BD6B-D194-4279-A14E-1A2CB9A621F7}">
      <dsp:nvSpPr>
        <dsp:cNvPr id="0" name=""/>
        <dsp:cNvSpPr/>
      </dsp:nvSpPr>
      <dsp:spPr>
        <a:xfrm>
          <a:off x="0" y="2879725"/>
          <a:ext cx="6373813"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0EBF8BC-88EB-4BDB-B7C5-607C43CECDB8}">
      <dsp:nvSpPr>
        <dsp:cNvPr id="0" name=""/>
        <dsp:cNvSpPr/>
      </dsp:nvSpPr>
      <dsp:spPr>
        <a:xfrm>
          <a:off x="0" y="2879724"/>
          <a:ext cx="6373813" cy="1439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dirty="0" err="1"/>
            <a:t>Internalised</a:t>
          </a:r>
          <a:r>
            <a:rPr lang="en-US" sz="2600" kern="1200" dirty="0"/>
            <a:t> moral standards of role models.</a:t>
          </a:r>
        </a:p>
      </dsp:txBody>
      <dsp:txXfrm>
        <a:off x="0" y="2879724"/>
        <a:ext cx="6373813" cy="1439862"/>
      </dsp:txXfrm>
    </dsp:sp>
    <dsp:sp modelId="{0E6587FA-2770-4A56-B012-284FE371AC8F}">
      <dsp:nvSpPr>
        <dsp:cNvPr id="0" name=""/>
        <dsp:cNvSpPr/>
      </dsp:nvSpPr>
      <dsp:spPr>
        <a:xfrm>
          <a:off x="0" y="4319587"/>
          <a:ext cx="6373813"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BE72F66-9CFC-41CC-872E-0EFB88A05962}">
      <dsp:nvSpPr>
        <dsp:cNvPr id="0" name=""/>
        <dsp:cNvSpPr/>
      </dsp:nvSpPr>
      <dsp:spPr>
        <a:xfrm>
          <a:off x="0" y="4319587"/>
          <a:ext cx="6373813" cy="1439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dirty="0"/>
            <a:t>Authority is </a:t>
          </a:r>
          <a:r>
            <a:rPr lang="en-US" sz="2600" kern="1200" dirty="0" err="1">
              <a:latin typeface="Sitka Heading"/>
            </a:rPr>
            <a:t>internalised</a:t>
          </a:r>
          <a:r>
            <a:rPr lang="en-US" sz="2600" kern="1200" dirty="0"/>
            <a:t> but not questioned, and reasoning is based on the group’s norms to which the person belongs.</a:t>
          </a:r>
        </a:p>
      </dsp:txBody>
      <dsp:txXfrm>
        <a:off x="0" y="4319587"/>
        <a:ext cx="6373813" cy="1439862"/>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967D55-6593-48F0-AA9E-3071A5AC3278}">
      <dsp:nvSpPr>
        <dsp:cNvPr id="0" name=""/>
        <dsp:cNvSpPr/>
      </dsp:nvSpPr>
      <dsp:spPr>
        <a:xfrm>
          <a:off x="0" y="68484"/>
          <a:ext cx="6373813" cy="275651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US" sz="3800" kern="1200"/>
            <a:t>Stage 3 – Good Interpersonal Relationships – Being good to be seen as good by others.</a:t>
          </a:r>
        </a:p>
      </dsp:txBody>
      <dsp:txXfrm>
        <a:off x="134562" y="203046"/>
        <a:ext cx="6104689" cy="2487395"/>
      </dsp:txXfrm>
    </dsp:sp>
    <dsp:sp modelId="{080DE641-DBEF-443C-9977-D0F4D5B1D309}">
      <dsp:nvSpPr>
        <dsp:cNvPr id="0" name=""/>
        <dsp:cNvSpPr/>
      </dsp:nvSpPr>
      <dsp:spPr>
        <a:xfrm>
          <a:off x="0" y="2934444"/>
          <a:ext cx="6373813" cy="2756519"/>
        </a:xfrm>
        <a:prstGeom prst="roundRect">
          <a:avLst/>
        </a:prstGeom>
        <a:solidFill>
          <a:schemeClr val="accent2">
            <a:hueOff val="-1490885"/>
            <a:satOff val="-1"/>
            <a:lumOff val="70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US" sz="3800" kern="1200"/>
            <a:t>Stage 4 – Law and Order Morality – Awareness of wider rules of society, and so upholds them.</a:t>
          </a:r>
        </a:p>
      </dsp:txBody>
      <dsp:txXfrm>
        <a:off x="134562" y="3069006"/>
        <a:ext cx="6104689" cy="2487395"/>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696BD3-0F64-4031-AC01-5DB78625267E}">
      <dsp:nvSpPr>
        <dsp:cNvPr id="0" name=""/>
        <dsp:cNvSpPr/>
      </dsp:nvSpPr>
      <dsp:spPr>
        <a:xfrm>
          <a:off x="0" y="2812"/>
          <a:ext cx="6373813"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E2025B5-8E2A-4DDE-907E-7E2CE1DD0454}">
      <dsp:nvSpPr>
        <dsp:cNvPr id="0" name=""/>
        <dsp:cNvSpPr/>
      </dsp:nvSpPr>
      <dsp:spPr>
        <a:xfrm>
          <a:off x="0" y="2812"/>
          <a:ext cx="6373813" cy="1917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Stage 5 – Social Contract and Individual Rights – Awareness of rules existing for the good of the many, but sometimes this does not benefit everyone.</a:t>
          </a:r>
        </a:p>
      </dsp:txBody>
      <dsp:txXfrm>
        <a:off x="0" y="2812"/>
        <a:ext cx="6373813" cy="1917941"/>
      </dsp:txXfrm>
    </dsp:sp>
    <dsp:sp modelId="{036CCE47-DF32-4DB4-B2F8-1BAACF27DEC3}">
      <dsp:nvSpPr>
        <dsp:cNvPr id="0" name=""/>
        <dsp:cNvSpPr/>
      </dsp:nvSpPr>
      <dsp:spPr>
        <a:xfrm>
          <a:off x="0" y="1920754"/>
          <a:ext cx="6373813" cy="0"/>
        </a:xfrm>
        <a:prstGeom prst="line">
          <a:avLst/>
        </a:prstGeom>
        <a:solidFill>
          <a:schemeClr val="accent2">
            <a:hueOff val="-745443"/>
            <a:satOff val="-1"/>
            <a:lumOff val="3529"/>
            <a:alphaOff val="0"/>
          </a:schemeClr>
        </a:solidFill>
        <a:ln w="12700" cap="flat" cmpd="sng" algn="ctr">
          <a:solidFill>
            <a:schemeClr val="accent2">
              <a:hueOff val="-745443"/>
              <a:satOff val="-1"/>
              <a:lumOff val="352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9EB63E4-B70D-4C50-8951-126B297D6A6D}">
      <dsp:nvSpPr>
        <dsp:cNvPr id="0" name=""/>
        <dsp:cNvSpPr/>
      </dsp:nvSpPr>
      <dsp:spPr>
        <a:xfrm>
          <a:off x="0" y="1920754"/>
          <a:ext cx="6373813" cy="1917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Stage 6 – Universal Principles - People develop their own moral compass, which may NOT fit the law. The principles apply to everyone. </a:t>
          </a:r>
        </a:p>
      </dsp:txBody>
      <dsp:txXfrm>
        <a:off x="0" y="1920754"/>
        <a:ext cx="6373813" cy="1917941"/>
      </dsp:txXfrm>
    </dsp:sp>
    <dsp:sp modelId="{57C1F8C3-A5F9-43F2-A84A-0768A96FA74B}">
      <dsp:nvSpPr>
        <dsp:cNvPr id="0" name=""/>
        <dsp:cNvSpPr/>
      </dsp:nvSpPr>
      <dsp:spPr>
        <a:xfrm>
          <a:off x="0" y="3838695"/>
          <a:ext cx="6373813" cy="0"/>
        </a:xfrm>
        <a:prstGeom prst="line">
          <a:avLst/>
        </a:prstGeom>
        <a:solidFill>
          <a:schemeClr val="accent2">
            <a:hueOff val="-1490885"/>
            <a:satOff val="-1"/>
            <a:lumOff val="7058"/>
            <a:alphaOff val="0"/>
          </a:schemeClr>
        </a:solidFill>
        <a:ln w="12700" cap="flat" cmpd="sng" algn="ctr">
          <a:solidFill>
            <a:schemeClr val="accent2">
              <a:hueOff val="-1490885"/>
              <a:satOff val="-1"/>
              <a:lumOff val="705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2824971-2990-4AA5-98E9-2A905CF24263}">
      <dsp:nvSpPr>
        <dsp:cNvPr id="0" name=""/>
        <dsp:cNvSpPr/>
      </dsp:nvSpPr>
      <dsp:spPr>
        <a:xfrm>
          <a:off x="0" y="3838695"/>
          <a:ext cx="6373813" cy="1917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Kohlberg doubted that many people ever reached stage 6.</a:t>
          </a:r>
        </a:p>
      </dsp:txBody>
      <dsp:txXfrm>
        <a:off x="0" y="3838695"/>
        <a:ext cx="6373813" cy="1917941"/>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956532-C00F-416E-A117-36D5AAFFE6B4}">
      <dsp:nvSpPr>
        <dsp:cNvPr id="0" name=""/>
        <dsp:cNvSpPr/>
      </dsp:nvSpPr>
      <dsp:spPr>
        <a:xfrm>
          <a:off x="0" y="2812"/>
          <a:ext cx="6373813"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9C98B35-0073-4661-B620-0CD4FA9AC6CE}">
      <dsp:nvSpPr>
        <dsp:cNvPr id="0" name=""/>
        <dsp:cNvSpPr/>
      </dsp:nvSpPr>
      <dsp:spPr>
        <a:xfrm>
          <a:off x="0" y="2812"/>
          <a:ext cx="6373813" cy="1917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Kolhberg used dilemmas that lacked ecological validity (Rosen, 1980).</a:t>
          </a:r>
        </a:p>
      </dsp:txBody>
      <dsp:txXfrm>
        <a:off x="0" y="2812"/>
        <a:ext cx="6373813" cy="1917941"/>
      </dsp:txXfrm>
    </dsp:sp>
    <dsp:sp modelId="{12A269C2-8C8E-483B-8523-51217EC36DD9}">
      <dsp:nvSpPr>
        <dsp:cNvPr id="0" name=""/>
        <dsp:cNvSpPr/>
      </dsp:nvSpPr>
      <dsp:spPr>
        <a:xfrm>
          <a:off x="0" y="1920754"/>
          <a:ext cx="6373813" cy="0"/>
        </a:xfrm>
        <a:prstGeom prst="line">
          <a:avLst/>
        </a:prstGeom>
        <a:solidFill>
          <a:schemeClr val="accent2">
            <a:hueOff val="-745443"/>
            <a:satOff val="-1"/>
            <a:lumOff val="3529"/>
            <a:alphaOff val="0"/>
          </a:schemeClr>
        </a:solidFill>
        <a:ln w="12700" cap="flat" cmpd="sng" algn="ctr">
          <a:solidFill>
            <a:schemeClr val="accent2">
              <a:hueOff val="-745443"/>
              <a:satOff val="-1"/>
              <a:lumOff val="352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0C4113B-82D9-4ECC-B3D3-5B570797F716}">
      <dsp:nvSpPr>
        <dsp:cNvPr id="0" name=""/>
        <dsp:cNvSpPr/>
      </dsp:nvSpPr>
      <dsp:spPr>
        <a:xfrm>
          <a:off x="0" y="1920754"/>
          <a:ext cx="6373813" cy="1917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Kolhberg used a biased sample of only males, implying in his work that females lacked moral reasoning skills. His work is androcentric (Gilligan, 1977).</a:t>
          </a:r>
        </a:p>
      </dsp:txBody>
      <dsp:txXfrm>
        <a:off x="0" y="1920754"/>
        <a:ext cx="6373813" cy="1917941"/>
      </dsp:txXfrm>
    </dsp:sp>
    <dsp:sp modelId="{42AA89DD-E752-4262-B94A-063CC1B93409}">
      <dsp:nvSpPr>
        <dsp:cNvPr id="0" name=""/>
        <dsp:cNvSpPr/>
      </dsp:nvSpPr>
      <dsp:spPr>
        <a:xfrm>
          <a:off x="0" y="3838695"/>
          <a:ext cx="6373813" cy="0"/>
        </a:xfrm>
        <a:prstGeom prst="line">
          <a:avLst/>
        </a:prstGeom>
        <a:solidFill>
          <a:schemeClr val="accent2">
            <a:hueOff val="-1490885"/>
            <a:satOff val="-1"/>
            <a:lumOff val="7058"/>
            <a:alphaOff val="0"/>
          </a:schemeClr>
        </a:solidFill>
        <a:ln w="12700" cap="flat" cmpd="sng" algn="ctr">
          <a:solidFill>
            <a:schemeClr val="accent2">
              <a:hueOff val="-1490885"/>
              <a:satOff val="-1"/>
              <a:lumOff val="705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54E51DB-EC0D-4757-B980-993BA9DFD90F}">
      <dsp:nvSpPr>
        <dsp:cNvPr id="0" name=""/>
        <dsp:cNvSpPr/>
      </dsp:nvSpPr>
      <dsp:spPr>
        <a:xfrm>
          <a:off x="0" y="3838695"/>
          <a:ext cx="6373813" cy="1917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The dilemmas were also unreal, they do not reflect real world actions.</a:t>
          </a:r>
        </a:p>
      </dsp:txBody>
      <dsp:txXfrm>
        <a:off x="0" y="3838695"/>
        <a:ext cx="6373813" cy="1917941"/>
      </dsp:txXfrm>
    </dsp:sp>
  </dsp:spTree>
</dsp:drawing>
</file>

<file path=ppt/diagrams/drawing2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84D6A1-1A99-4DC6-98BA-451D3BB19477}">
      <dsp:nvSpPr>
        <dsp:cNvPr id="0" name=""/>
        <dsp:cNvSpPr/>
      </dsp:nvSpPr>
      <dsp:spPr>
        <a:xfrm>
          <a:off x="0" y="367034"/>
          <a:ext cx="6373813" cy="965908"/>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dirty="0">
              <a:solidFill>
                <a:srgbClr val="FFFFFF"/>
              </a:solidFill>
              <a:latin typeface="Source Sans Pro"/>
              <a:ea typeface="+mn-ea"/>
              <a:cs typeface="+mn-cs"/>
            </a:rPr>
            <a:t>What are our attitudes?</a:t>
          </a:r>
        </a:p>
      </dsp:txBody>
      <dsp:txXfrm>
        <a:off x="47152" y="414186"/>
        <a:ext cx="6279509" cy="871604"/>
      </dsp:txXfrm>
    </dsp:sp>
    <dsp:sp modelId="{05036E19-A744-44FD-8BCC-2FCD19F047B9}">
      <dsp:nvSpPr>
        <dsp:cNvPr id="0" name=""/>
        <dsp:cNvSpPr/>
      </dsp:nvSpPr>
      <dsp:spPr>
        <a:xfrm>
          <a:off x="0" y="1381902"/>
          <a:ext cx="6373813" cy="965908"/>
        </a:xfrm>
        <a:prstGeom prst="roundRect">
          <a:avLst/>
        </a:prstGeom>
        <a:solidFill>
          <a:schemeClr val="accent2">
            <a:hueOff val="-372721"/>
            <a:satOff val="0"/>
            <a:lumOff val="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rtl="0">
            <a:lnSpc>
              <a:spcPct val="90000"/>
            </a:lnSpc>
            <a:spcBef>
              <a:spcPct val="0"/>
            </a:spcBef>
            <a:spcAft>
              <a:spcPct val="35000"/>
            </a:spcAft>
            <a:buNone/>
          </a:pPr>
          <a:r>
            <a:rPr lang="en-US" sz="1700" kern="1200" dirty="0">
              <a:solidFill>
                <a:srgbClr val="FFFFFF"/>
              </a:solidFill>
              <a:latin typeface="Source Sans Pro"/>
              <a:ea typeface="+mn-ea"/>
              <a:cs typeface="+mn-cs"/>
            </a:rPr>
            <a:t>An attitude is “a relatively enduring </a:t>
          </a:r>
          <a:r>
            <a:rPr lang="en-US" sz="1700" kern="1200" dirty="0" err="1">
              <a:solidFill>
                <a:srgbClr val="FFFFFF"/>
              </a:solidFill>
              <a:latin typeface="Source Sans Pro"/>
              <a:ea typeface="+mn-ea"/>
              <a:cs typeface="+mn-cs"/>
            </a:rPr>
            <a:t>organisation</a:t>
          </a:r>
          <a:r>
            <a:rPr lang="en-US" sz="1700" kern="1200" dirty="0">
              <a:solidFill>
                <a:srgbClr val="FFFFFF"/>
              </a:solidFill>
              <a:latin typeface="Source Sans Pro"/>
              <a:ea typeface="+mn-ea"/>
              <a:cs typeface="+mn-cs"/>
            </a:rPr>
            <a:t> of beliefs, feelings, and behavioral tendencies towards socially significant objects, groups, events or symbols” (Hogg and Vaughan 2005, p. 150).</a:t>
          </a:r>
        </a:p>
      </dsp:txBody>
      <dsp:txXfrm>
        <a:off x="47152" y="1429054"/>
        <a:ext cx="6279509" cy="871604"/>
      </dsp:txXfrm>
    </dsp:sp>
    <dsp:sp modelId="{0541B3F9-54AB-4AD9-9042-0494D7595B6D}">
      <dsp:nvSpPr>
        <dsp:cNvPr id="0" name=""/>
        <dsp:cNvSpPr/>
      </dsp:nvSpPr>
      <dsp:spPr>
        <a:xfrm>
          <a:off x="0" y="2396770"/>
          <a:ext cx="6373813" cy="965908"/>
        </a:xfrm>
        <a:prstGeom prst="roundRect">
          <a:avLst/>
        </a:prstGeom>
        <a:solidFill>
          <a:schemeClr val="accent2">
            <a:hueOff val="-745443"/>
            <a:satOff val="-1"/>
            <a:lumOff val="35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dirty="0">
              <a:solidFill>
                <a:srgbClr val="FFFFFF"/>
              </a:solidFill>
              <a:latin typeface="Source Sans Pro"/>
              <a:ea typeface="+mn-ea"/>
              <a:cs typeface="+mn-cs"/>
            </a:rPr>
            <a:t>They are evaluations!</a:t>
          </a:r>
        </a:p>
      </dsp:txBody>
      <dsp:txXfrm>
        <a:off x="47152" y="2443922"/>
        <a:ext cx="6279509" cy="871604"/>
      </dsp:txXfrm>
    </dsp:sp>
    <dsp:sp modelId="{EF52D345-7580-4F56-8AEE-201AC9E94462}">
      <dsp:nvSpPr>
        <dsp:cNvPr id="0" name=""/>
        <dsp:cNvSpPr/>
      </dsp:nvSpPr>
      <dsp:spPr>
        <a:xfrm>
          <a:off x="0" y="3411639"/>
          <a:ext cx="6373813" cy="965908"/>
        </a:xfrm>
        <a:prstGeom prst="roundRect">
          <a:avLst/>
        </a:prstGeom>
        <a:solidFill>
          <a:schemeClr val="accent2">
            <a:hueOff val="-1118164"/>
            <a:satOff val="-1"/>
            <a:lumOff val="529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dirty="0">
              <a:solidFill>
                <a:srgbClr val="FFFFFF"/>
              </a:solidFill>
              <a:latin typeface="Source Sans Pro"/>
              <a:ea typeface="+mn-ea"/>
              <a:cs typeface="+mn-cs"/>
            </a:rPr>
            <a:t>Like, love, prefer, dislike, hate.</a:t>
          </a:r>
        </a:p>
      </dsp:txBody>
      <dsp:txXfrm>
        <a:off x="47152" y="3458791"/>
        <a:ext cx="6279509" cy="871604"/>
      </dsp:txXfrm>
    </dsp:sp>
    <dsp:sp modelId="{1383D6F4-BB44-4BC3-AFA1-19EF8E3928F2}">
      <dsp:nvSpPr>
        <dsp:cNvPr id="0" name=""/>
        <dsp:cNvSpPr/>
      </dsp:nvSpPr>
      <dsp:spPr>
        <a:xfrm>
          <a:off x="0" y="4426507"/>
          <a:ext cx="6373813" cy="965908"/>
        </a:xfrm>
        <a:prstGeom prst="roundRect">
          <a:avLst/>
        </a:prstGeom>
        <a:solidFill>
          <a:schemeClr val="accent2">
            <a:hueOff val="-1490885"/>
            <a:satOff val="-1"/>
            <a:lumOff val="70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dirty="0">
              <a:solidFill>
                <a:srgbClr val="FFFFFF"/>
              </a:solidFill>
              <a:latin typeface="Source Sans Pro"/>
              <a:ea typeface="+mn-ea"/>
              <a:cs typeface="+mn-cs"/>
            </a:rPr>
            <a:t>Research has found that some of our attitudes are inherited, at least in part, via genetic transmission from our parents (Olson, Vernon, Harris, &amp; Jang, 2001)</a:t>
          </a:r>
        </a:p>
      </dsp:txBody>
      <dsp:txXfrm>
        <a:off x="47152" y="4473659"/>
        <a:ext cx="6279509" cy="871604"/>
      </dsp:txXfrm>
    </dsp:sp>
  </dsp:spTree>
</dsp:drawing>
</file>

<file path=ppt/diagrams/drawing2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46A6B7-5D00-4572-AEB9-C5EE9C305364}">
      <dsp:nvSpPr>
        <dsp:cNvPr id="0" name=""/>
        <dsp:cNvSpPr/>
      </dsp:nvSpPr>
      <dsp:spPr>
        <a:xfrm>
          <a:off x="0" y="579396"/>
          <a:ext cx="3119140" cy="198065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608216E-C758-41EA-9208-0D50BD3871F6}">
      <dsp:nvSpPr>
        <dsp:cNvPr id="0" name=""/>
        <dsp:cNvSpPr/>
      </dsp:nvSpPr>
      <dsp:spPr>
        <a:xfrm>
          <a:off x="346571" y="908639"/>
          <a:ext cx="3119140" cy="198065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a:t>Affective Component – How it makes you feel</a:t>
          </a:r>
        </a:p>
      </dsp:txBody>
      <dsp:txXfrm>
        <a:off x="404582" y="966650"/>
        <a:ext cx="3003118" cy="1864631"/>
      </dsp:txXfrm>
    </dsp:sp>
    <dsp:sp modelId="{1B187AB5-4959-4CBB-BBF0-624E7249A791}">
      <dsp:nvSpPr>
        <dsp:cNvPr id="0" name=""/>
        <dsp:cNvSpPr/>
      </dsp:nvSpPr>
      <dsp:spPr>
        <a:xfrm>
          <a:off x="3812282" y="579396"/>
          <a:ext cx="3119140" cy="198065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469DB8A-A2AE-4C8E-929B-F02905CC4C4F}">
      <dsp:nvSpPr>
        <dsp:cNvPr id="0" name=""/>
        <dsp:cNvSpPr/>
      </dsp:nvSpPr>
      <dsp:spPr>
        <a:xfrm>
          <a:off x="4158853" y="908639"/>
          <a:ext cx="3119140" cy="198065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a:t>Behavioural Component – How it influences your behaviour</a:t>
          </a:r>
        </a:p>
      </dsp:txBody>
      <dsp:txXfrm>
        <a:off x="4216864" y="966650"/>
        <a:ext cx="3003118" cy="1864631"/>
      </dsp:txXfrm>
    </dsp:sp>
    <dsp:sp modelId="{A34349CD-5621-4BBB-A992-D6479D4293FB}">
      <dsp:nvSpPr>
        <dsp:cNvPr id="0" name=""/>
        <dsp:cNvSpPr/>
      </dsp:nvSpPr>
      <dsp:spPr>
        <a:xfrm>
          <a:off x="7624564" y="579396"/>
          <a:ext cx="3119140" cy="198065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9269B8E-5E2F-4D45-B883-1D8AE7D5E29A}">
      <dsp:nvSpPr>
        <dsp:cNvPr id="0" name=""/>
        <dsp:cNvSpPr/>
      </dsp:nvSpPr>
      <dsp:spPr>
        <a:xfrm>
          <a:off x="7971135" y="908639"/>
          <a:ext cx="3119140" cy="198065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a:t>Cognitive Component – What it makes you think</a:t>
          </a:r>
        </a:p>
      </dsp:txBody>
      <dsp:txXfrm>
        <a:off x="8029146" y="966650"/>
        <a:ext cx="3003118" cy="1864631"/>
      </dsp:txXfrm>
    </dsp:sp>
  </dsp:spTree>
</dsp:drawing>
</file>

<file path=ppt/diagrams/drawing2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185666-F5C9-4EDD-8038-9BD243E9C855}">
      <dsp:nvSpPr>
        <dsp:cNvPr id="0" name=""/>
        <dsp:cNvSpPr/>
      </dsp:nvSpPr>
      <dsp:spPr>
        <a:xfrm>
          <a:off x="0" y="0"/>
          <a:ext cx="6373813"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7FE8BDD-06F0-454C-A397-39233BF25CEC}">
      <dsp:nvSpPr>
        <dsp:cNvPr id="0" name=""/>
        <dsp:cNvSpPr/>
      </dsp:nvSpPr>
      <dsp:spPr>
        <a:xfrm>
          <a:off x="0" y="0"/>
          <a:ext cx="6373813" cy="1439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rtl="0">
            <a:lnSpc>
              <a:spcPct val="90000"/>
            </a:lnSpc>
            <a:spcBef>
              <a:spcPct val="0"/>
            </a:spcBef>
            <a:spcAft>
              <a:spcPct val="35000"/>
            </a:spcAft>
            <a:buNone/>
          </a:pPr>
          <a:r>
            <a:rPr lang="en-US" sz="2900" kern="1200" dirty="0"/>
            <a:t>Media (Hargreaves &amp; Tiggemann, 2003; Levina, </a:t>
          </a:r>
          <a:r>
            <a:rPr lang="en-US" sz="2900" kern="1200" dirty="0">
              <a:latin typeface="Sitka Heading"/>
            </a:rPr>
            <a:t>Waldo amdFitzgerald</a:t>
          </a:r>
          <a:r>
            <a:rPr lang="en-US" sz="2900" kern="1200" dirty="0"/>
            <a:t>, 2000)</a:t>
          </a:r>
        </a:p>
      </dsp:txBody>
      <dsp:txXfrm>
        <a:off x="0" y="0"/>
        <a:ext cx="6373813" cy="1439862"/>
      </dsp:txXfrm>
    </dsp:sp>
    <dsp:sp modelId="{7E38CE2B-5F55-4F1B-B736-BD870AA69B59}">
      <dsp:nvSpPr>
        <dsp:cNvPr id="0" name=""/>
        <dsp:cNvSpPr/>
      </dsp:nvSpPr>
      <dsp:spPr>
        <a:xfrm>
          <a:off x="0" y="1439862"/>
          <a:ext cx="6373813" cy="0"/>
        </a:xfrm>
        <a:prstGeom prst="line">
          <a:avLst/>
        </a:prstGeom>
        <a:solidFill>
          <a:schemeClr val="accent2">
            <a:hueOff val="-496962"/>
            <a:satOff val="0"/>
            <a:lumOff val="2353"/>
            <a:alphaOff val="0"/>
          </a:schemeClr>
        </a:solidFill>
        <a:ln w="12700" cap="flat" cmpd="sng" algn="ctr">
          <a:solidFill>
            <a:schemeClr val="accent2">
              <a:hueOff val="-496962"/>
              <a:satOff val="0"/>
              <a:lumOff val="235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51957D3-AB92-4246-91B0-6D5681929CB0}">
      <dsp:nvSpPr>
        <dsp:cNvPr id="0" name=""/>
        <dsp:cNvSpPr/>
      </dsp:nvSpPr>
      <dsp:spPr>
        <a:xfrm>
          <a:off x="0" y="1439862"/>
          <a:ext cx="6373813" cy="1439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rtl="0">
            <a:lnSpc>
              <a:spcPct val="90000"/>
            </a:lnSpc>
            <a:spcBef>
              <a:spcPct val="0"/>
            </a:spcBef>
            <a:spcAft>
              <a:spcPct val="35000"/>
            </a:spcAft>
            <a:buNone/>
          </a:pPr>
          <a:r>
            <a:rPr lang="en-US" sz="2900" kern="1200" dirty="0"/>
            <a:t>Genetic transmission from our parents (Olson, Vernon, </a:t>
          </a:r>
          <a:r>
            <a:rPr lang="en-US" sz="2900" kern="1200" dirty="0">
              <a:latin typeface="Sitka Heading"/>
            </a:rPr>
            <a:t>Harris and</a:t>
          </a:r>
          <a:r>
            <a:rPr lang="en-US" sz="2900" kern="1200" dirty="0"/>
            <a:t> Jang, 2001).</a:t>
          </a:r>
        </a:p>
      </dsp:txBody>
      <dsp:txXfrm>
        <a:off x="0" y="1439862"/>
        <a:ext cx="6373813" cy="1439862"/>
      </dsp:txXfrm>
    </dsp:sp>
    <dsp:sp modelId="{0C775255-5668-4D0B-B813-5B256B46119C}">
      <dsp:nvSpPr>
        <dsp:cNvPr id="0" name=""/>
        <dsp:cNvSpPr/>
      </dsp:nvSpPr>
      <dsp:spPr>
        <a:xfrm>
          <a:off x="0" y="2879725"/>
          <a:ext cx="6373813" cy="0"/>
        </a:xfrm>
        <a:prstGeom prst="line">
          <a:avLst/>
        </a:prstGeom>
        <a:solidFill>
          <a:schemeClr val="accent2">
            <a:hueOff val="-993923"/>
            <a:satOff val="-1"/>
            <a:lumOff val="4705"/>
            <a:alphaOff val="0"/>
          </a:schemeClr>
        </a:solidFill>
        <a:ln w="12700" cap="flat" cmpd="sng" algn="ctr">
          <a:solidFill>
            <a:schemeClr val="accent2">
              <a:hueOff val="-993923"/>
              <a:satOff val="-1"/>
              <a:lumOff val="470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14717AC-5CF4-4426-9ED2-4066E70BBD02}">
      <dsp:nvSpPr>
        <dsp:cNvPr id="0" name=""/>
        <dsp:cNvSpPr/>
      </dsp:nvSpPr>
      <dsp:spPr>
        <a:xfrm>
          <a:off x="0" y="2879724"/>
          <a:ext cx="6373813" cy="1439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rtl="0">
            <a:lnSpc>
              <a:spcPct val="90000"/>
            </a:lnSpc>
            <a:spcBef>
              <a:spcPct val="0"/>
            </a:spcBef>
            <a:spcAft>
              <a:spcPct val="35000"/>
            </a:spcAft>
            <a:buNone/>
          </a:pPr>
          <a:r>
            <a:rPr lang="en-US" sz="2900" kern="1200" dirty="0"/>
            <a:t>The attitude objects (De </a:t>
          </a:r>
          <a:r>
            <a:rPr lang="en-US" sz="2900" kern="1200" dirty="0" err="1"/>
            <a:t>Houwer</a:t>
          </a:r>
          <a:r>
            <a:rPr lang="en-US" sz="2900" kern="1200" dirty="0"/>
            <a:t>, Thomas </a:t>
          </a:r>
          <a:r>
            <a:rPr lang="en-US" sz="2900" kern="1200" dirty="0">
              <a:latin typeface="Sitka Heading"/>
            </a:rPr>
            <a:t>and </a:t>
          </a:r>
          <a:r>
            <a:rPr lang="en-US" sz="2900" kern="1200" dirty="0" err="1"/>
            <a:t>Baeyens</a:t>
          </a:r>
          <a:r>
            <a:rPr lang="en-US" sz="2900" kern="1200" dirty="0"/>
            <a:t>, 2001)</a:t>
          </a:r>
        </a:p>
      </dsp:txBody>
      <dsp:txXfrm>
        <a:off x="0" y="2879724"/>
        <a:ext cx="6373813" cy="1439862"/>
      </dsp:txXfrm>
    </dsp:sp>
    <dsp:sp modelId="{6878D375-198B-4413-A240-23B9669CCBC3}">
      <dsp:nvSpPr>
        <dsp:cNvPr id="0" name=""/>
        <dsp:cNvSpPr/>
      </dsp:nvSpPr>
      <dsp:spPr>
        <a:xfrm>
          <a:off x="0" y="4319587"/>
          <a:ext cx="6373813" cy="0"/>
        </a:xfrm>
        <a:prstGeom prst="line">
          <a:avLst/>
        </a:prstGeom>
        <a:solidFill>
          <a:schemeClr val="accent2">
            <a:hueOff val="-1490885"/>
            <a:satOff val="-1"/>
            <a:lumOff val="7058"/>
            <a:alphaOff val="0"/>
          </a:schemeClr>
        </a:solidFill>
        <a:ln w="12700" cap="flat" cmpd="sng" algn="ctr">
          <a:solidFill>
            <a:schemeClr val="accent2">
              <a:hueOff val="-1490885"/>
              <a:satOff val="-1"/>
              <a:lumOff val="705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D12B8FC-CB3F-4894-B781-99BF0B9DA340}">
      <dsp:nvSpPr>
        <dsp:cNvPr id="0" name=""/>
        <dsp:cNvSpPr/>
      </dsp:nvSpPr>
      <dsp:spPr>
        <a:xfrm>
          <a:off x="0" y="4319587"/>
          <a:ext cx="6373813" cy="1439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dirty="0"/>
            <a:t>Interactions with friends (Poteat, 2007)</a:t>
          </a:r>
        </a:p>
      </dsp:txBody>
      <dsp:txXfrm>
        <a:off x="0" y="4319587"/>
        <a:ext cx="6373813" cy="1439862"/>
      </dsp:txXfrm>
    </dsp:sp>
  </dsp:spTree>
</dsp:drawing>
</file>

<file path=ppt/diagrams/drawing3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E56220-1FF3-42BB-9B7D-1C6450928B7F}">
      <dsp:nvSpPr>
        <dsp:cNvPr id="0" name=""/>
        <dsp:cNvSpPr/>
      </dsp:nvSpPr>
      <dsp:spPr>
        <a:xfrm>
          <a:off x="0" y="35724"/>
          <a:ext cx="6373813" cy="18345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Some attitudes are stronger than others, determined by the speed of access.</a:t>
          </a:r>
        </a:p>
      </dsp:txBody>
      <dsp:txXfrm>
        <a:off x="89556" y="125280"/>
        <a:ext cx="6194701" cy="1655448"/>
      </dsp:txXfrm>
    </dsp:sp>
    <dsp:sp modelId="{D48488DC-608D-4174-AB74-4B3700A6F7FA}">
      <dsp:nvSpPr>
        <dsp:cNvPr id="0" name=""/>
        <dsp:cNvSpPr/>
      </dsp:nvSpPr>
      <dsp:spPr>
        <a:xfrm>
          <a:off x="0" y="1962445"/>
          <a:ext cx="6373813" cy="1834560"/>
        </a:xfrm>
        <a:prstGeom prst="roundRect">
          <a:avLst/>
        </a:prstGeom>
        <a:solidFill>
          <a:schemeClr val="accent2">
            <a:hueOff val="-745443"/>
            <a:satOff val="-1"/>
            <a:lumOff val="35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Stronger attitudes guide actions, sometimes unconsciously!</a:t>
          </a:r>
        </a:p>
      </dsp:txBody>
      <dsp:txXfrm>
        <a:off x="89556" y="2052001"/>
        <a:ext cx="6194701" cy="1655448"/>
      </dsp:txXfrm>
    </dsp:sp>
    <dsp:sp modelId="{02135639-BB68-4653-A3FB-6CEC6CFCE45B}">
      <dsp:nvSpPr>
        <dsp:cNvPr id="0" name=""/>
        <dsp:cNvSpPr/>
      </dsp:nvSpPr>
      <dsp:spPr>
        <a:xfrm>
          <a:off x="0" y="3889165"/>
          <a:ext cx="6373813" cy="1834560"/>
        </a:xfrm>
        <a:prstGeom prst="roundRect">
          <a:avLst/>
        </a:prstGeom>
        <a:solidFill>
          <a:schemeClr val="accent2">
            <a:hueOff val="-1490885"/>
            <a:satOff val="-1"/>
            <a:lumOff val="70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What could make an attitude stronger/weaker?</a:t>
          </a:r>
        </a:p>
      </dsp:txBody>
      <dsp:txXfrm>
        <a:off x="89556" y="3978721"/>
        <a:ext cx="6194701" cy="1655448"/>
      </dsp:txXfrm>
    </dsp:sp>
  </dsp:spTree>
</dsp:drawing>
</file>

<file path=ppt/diagrams/drawing3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FFB154-0AFC-4F20-BD7F-440BDB84B0BD}">
      <dsp:nvSpPr>
        <dsp:cNvPr id="0" name=""/>
        <dsp:cNvSpPr/>
      </dsp:nvSpPr>
      <dsp:spPr>
        <a:xfrm>
          <a:off x="0" y="2812"/>
          <a:ext cx="6373813"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C0A002B-6DCC-4ADF-BC5C-909FACDD9599}">
      <dsp:nvSpPr>
        <dsp:cNvPr id="0" name=""/>
        <dsp:cNvSpPr/>
      </dsp:nvSpPr>
      <dsp:spPr>
        <a:xfrm>
          <a:off x="0" y="2812"/>
          <a:ext cx="6373813" cy="1917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US" sz="3800" kern="1200"/>
            <a:t>Positive/negative experiences with the attitude source.</a:t>
          </a:r>
        </a:p>
      </dsp:txBody>
      <dsp:txXfrm>
        <a:off x="0" y="2812"/>
        <a:ext cx="6373813" cy="1917941"/>
      </dsp:txXfrm>
    </dsp:sp>
    <dsp:sp modelId="{0F120DC3-B9A7-49EB-9769-3C14606AA264}">
      <dsp:nvSpPr>
        <dsp:cNvPr id="0" name=""/>
        <dsp:cNvSpPr/>
      </dsp:nvSpPr>
      <dsp:spPr>
        <a:xfrm>
          <a:off x="0" y="1920754"/>
          <a:ext cx="6373813"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01EB235-D4A3-4343-81E8-621555AFF941}">
      <dsp:nvSpPr>
        <dsp:cNvPr id="0" name=""/>
        <dsp:cNvSpPr/>
      </dsp:nvSpPr>
      <dsp:spPr>
        <a:xfrm>
          <a:off x="0" y="1920754"/>
          <a:ext cx="6373813" cy="1917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US" sz="3800" kern="1200"/>
            <a:t>Expressing attitudes, making them cognitively accessible.</a:t>
          </a:r>
        </a:p>
      </dsp:txBody>
      <dsp:txXfrm>
        <a:off x="0" y="1920754"/>
        <a:ext cx="6373813" cy="1917941"/>
      </dsp:txXfrm>
    </dsp:sp>
    <dsp:sp modelId="{76207348-7DBD-4164-BC70-50500B2F973F}">
      <dsp:nvSpPr>
        <dsp:cNvPr id="0" name=""/>
        <dsp:cNvSpPr/>
      </dsp:nvSpPr>
      <dsp:spPr>
        <a:xfrm>
          <a:off x="0" y="3838695"/>
          <a:ext cx="6373813"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4712EBD-0CA8-48AD-A1B6-D7DB28930231}">
      <dsp:nvSpPr>
        <dsp:cNvPr id="0" name=""/>
        <dsp:cNvSpPr/>
      </dsp:nvSpPr>
      <dsp:spPr>
        <a:xfrm>
          <a:off x="0" y="3838695"/>
          <a:ext cx="6373813" cy="1917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US" sz="3800" kern="1200"/>
            <a:t>When ABC align consistently e.g. Your country or exercise.</a:t>
          </a:r>
        </a:p>
      </dsp:txBody>
      <dsp:txXfrm>
        <a:off x="0" y="3838695"/>
        <a:ext cx="6373813" cy="1917941"/>
      </dsp:txXfrm>
    </dsp:sp>
  </dsp:spTree>
</dsp:drawing>
</file>

<file path=ppt/diagrams/layout1.xml><?xml version="1.0" encoding="utf-8"?>
<dgm:layoutDef xmlns:dgm="http://schemas.openxmlformats.org/drawingml/2006/diagram" xmlns:a="http://schemas.openxmlformats.org/drawingml/2006/main" uniqueId="urn:microsoft.com/office/officeart/2016/7/layout/VerticalDownArrowProcess">
  <dgm:title val="Vertical Down Arrow Process"/>
  <dgm:desc val="Use to show a progression; a timeline; sequential steps in a task, process, or workflow; or to emphasize movement or direction. Level 1 text appears inside an arrow shape while Level 2 text appears below the arrow shapes."/>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36"/>
      <dgm:constr type="primFontSz" for="des" forName="parentTextArrow" refType="primFontSz" refFor="des" refForName="parentTextBox" op="equ"/>
      <dgm:constr type="primFontSz" for="des" forName="descendantArrow" val="24"/>
      <dgm:constr type="primFontSz" for="des" forName="descendantArrow" refType="primFontSz" refFor="des" refForName="parentTextArrow" op="lte"/>
      <dgm:constr type="primFontSz" for="des" forName="descendantBox" refType="primFontSz" refFor="des" refForName="parentTextArrow" op="lte"/>
      <dgm:constr type="primFontSz" for="des" forName="descendantBox" refType="primFontSz" refFor="des" refForName="parentTextBox" op="lte"/>
      <dgm:constr type="primFontSz" for="des" forName="descendantArrow" refType="primFontSz" refFor="des" refForName="parentTextBox" op="lte"/>
      <dgm:constr type="primFontSz" for="des" forName="descendantBox" refType="primFontSz" refFor="des" refForName="descendan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onstrLst>
              <dgm:constr type="w" for="ch" forName="parentTextBox" refType="w" fact="0.25"/>
              <dgm:constr type="h" for="ch" forName="parentTextBox" refType="h"/>
              <dgm:constr type="t" for="ch" forName="parentTextBox"/>
              <dgm:constr type="w" for="ch" forName="descendantBox" refType="w" fact="0.75"/>
              <dgm:constr type="l" for="ch" forName="descendantBox" refType="w" fact="0.25"/>
              <dgm:constr type="b" for="ch" forName="descendantBox" refType="h"/>
              <dgm:constr type="h" for="ch" forName="descendantBox" refType="h"/>
            </dgm:constrLst>
            <dgm:ruleLst/>
            <dgm:layoutNode name="parentTextBox" styleLbl="alignNode1">
              <dgm:alg type="tx"/>
              <dgm:shape xmlns:r="http://schemas.openxmlformats.org/officeDocument/2006/relationships" type="rect" r:blip="">
                <dgm:adjLst/>
              </dgm:shape>
              <dgm:presOf axis="self"/>
              <dgm:constrLst>
                <dgm:constr type="primFontSz" refType="h" op="lte" fact="0.5"/>
                <dgm:constr type="lMarg" refType="w" fact="0.2016"/>
                <dgm:constr type="rMarg" refType="w" fact="0.2016"/>
              </dgm:constrLst>
              <dgm:ruleLst>
                <dgm:rule type="primFontSz" val="13" fact="NaN" max="NaN"/>
              </dgm:ruleLst>
            </dgm:layoutNode>
            <dgm:layoutNode name="descendantBox" styleLbl="bgAccFollowNode1">
              <dgm:alg type="tx">
                <dgm:param type="stBulletLvl" val="0"/>
                <dgm:param type="parTxLTRAlign" val="l"/>
              </dgm:alg>
              <dgm:shape xmlns:r="http://schemas.openxmlformats.org/officeDocument/2006/relationships" type="rect" r:blip="">
                <dgm:adjLst/>
              </dgm:shape>
              <dgm:presOf/>
              <dgm:constrLst>
                <dgm:constr type="tMarg" refType="primFontSz"/>
                <dgm:constr type="bMarg" refType="primFontSz"/>
                <dgm:constr type="lMarg" refType="w" fact="0.0575"/>
                <dgm:constr type="rMarg" refType="w" fact="0.0575"/>
              </dgm:constrLst>
              <dgm:presOf axis="des" ptType="node"/>
              <dgm:ruleLst>
                <dgm:rule type="primFontSz" val="11" fact="NaN" max="NaN"/>
              </dgm:ruleLst>
            </dgm:layoutNode>
          </dgm:layoutNode>
        </dgm:if>
        <dgm:else name="Name17">
          <dgm:layoutNode name="arrowAndChildren">
            <dgm:alg type="composite"/>
            <dgm:shape xmlns:r="http://schemas.openxmlformats.org/officeDocument/2006/relationships" r:blip="">
              <dgm:adjLst/>
            </dgm:shape>
            <dgm:presOf/>
            <dgm:constrLst>
              <dgm:constr type="w" for="ch" forName="parentTextArrow" refType="w" fact="0.25"/>
              <dgm:constr type="t" for="ch" forName="parentTextArrow"/>
              <dgm:constr type="h" for="ch" forName="parentTextArrow" refType="h" fact="0.65"/>
              <dgm:constr type="w" for="ch" forName="arrow" refType="w" fact="0.25"/>
              <dgm:constr type="h" for="ch" forName="arrow" refType="h"/>
              <dgm:constr type="l" for="ch" forName="descendantArrow" refType="w" fact="0.25"/>
              <dgm:constr type="w" for="ch" forName="descendantArrow" refType="w" fact="0.75"/>
              <dgm:constr type="b" for="ch" forName="descendantArrow" refType="h" fact="0.65"/>
              <dgm:constr type="h" for="ch" forName="descendantArrow" refType="h" fact="0.65"/>
            </dgm:constrLst>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constr type="primFontSz" refType="h" op="lte" fact="0.5"/>
                <dgm:constr type="lMarg" refType="w" fact="0.2016"/>
                <dgm:constr type="rMarg" refType="w" fact="0.2016"/>
              </dgm:constrLst>
              <dgm:ruleLst>
                <dgm:rule type="primFontSz" val="13" fact="NaN" max="NaN"/>
              </dgm:ruleLst>
            </dgm:layoutNode>
            <dgm:layoutNode name="arrow" styleLbl="alignNode1">
              <dgm:alg type="sp"/>
              <dgm:shape xmlns:r="http://schemas.openxmlformats.org/officeDocument/2006/relationships" rot="180" type="upArrowCallout" r:blip="">
                <dgm:adjLst>
                  <dgm:adj idx="1" val="0.05"/>
                  <dgm:adj idx="2" val="0.1"/>
                  <dgm:adj idx="3" val="0.15"/>
                </dgm:adjLst>
              </dgm:shape>
              <dgm:presOf axis="self"/>
              <dgm:constrLst/>
              <dgm:ruleLst/>
            </dgm:layoutNode>
            <dgm:layoutNode name="descendantArrow" styleLbl="bgAccFollowNode1">
              <dgm:alg type="tx">
                <dgm:param type="stBulletLvl" val="0"/>
                <dgm:param type="parTxLTRAlign" val="l"/>
              </dgm:alg>
              <dgm:shape xmlns:r="http://schemas.openxmlformats.org/officeDocument/2006/relationships" type="rect" r:blip="">
                <dgm:adjLst/>
              </dgm:shape>
              <dgm:presOf axis="des" ptType="node"/>
              <dgm:constrLst>
                <dgm:constr type="tMarg" refType="primFontSz"/>
                <dgm:constr type="bMarg" refType="primFontSz"/>
                <dgm:constr type="lMarg" refType="w" fact="0.0575"/>
                <dgm:constr type="rMarg" refType="w" fact="0.0575"/>
              </dgm:constrLst>
              <dgm:ruleLst>
                <dgm:rule type="primFontSz" val="11" fact="NaN" max="NaN"/>
              </dgm:ruleLst>
            </dgm:layoutNod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8.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77394-0A20-4CF6-9066-CFC2C1C9D30F}"/>
              </a:ext>
            </a:extLst>
          </p:cNvPr>
          <p:cNvSpPr>
            <a:spLocks noGrp="1"/>
          </p:cNvSpPr>
          <p:nvPr>
            <p:ph type="ctrTitle"/>
          </p:nvPr>
        </p:nvSpPr>
        <p:spPr>
          <a:xfrm>
            <a:off x="3359149" y="389840"/>
            <a:ext cx="8281987" cy="2954655"/>
          </a:xfrm>
        </p:spPr>
        <p:txBody>
          <a:bodyPr anchor="t" anchorCtr="0">
            <a:normAutofit/>
          </a:bodyPr>
          <a:lstStyle>
            <a:lvl1pPr algn="l">
              <a:lnSpc>
                <a:spcPct val="100000"/>
              </a:lnSpc>
              <a:defRPr sz="6400"/>
            </a:lvl1pPr>
          </a:lstStyle>
          <a:p>
            <a:r>
              <a:rPr lang="en-US"/>
              <a:t>Click to edit Master title style</a:t>
            </a:r>
          </a:p>
        </p:txBody>
      </p:sp>
      <p:sp>
        <p:nvSpPr>
          <p:cNvPr id="3" name="Subtitle 2">
            <a:extLst>
              <a:ext uri="{FF2B5EF4-FFF2-40B4-BE49-F238E27FC236}">
                <a16:creationId xmlns:a16="http://schemas.microsoft.com/office/drawing/2014/main" id="{3F10971F-8922-4B23-9C80-0643D7E35026}"/>
              </a:ext>
            </a:extLst>
          </p:cNvPr>
          <p:cNvSpPr>
            <a:spLocks noGrp="1"/>
          </p:cNvSpPr>
          <p:nvPr>
            <p:ph type="subTitle" idx="1"/>
          </p:nvPr>
        </p:nvSpPr>
        <p:spPr>
          <a:xfrm>
            <a:off x="3359149" y="3536951"/>
            <a:ext cx="8281989" cy="2555874"/>
          </a:xfrm>
        </p:spPr>
        <p:txBody>
          <a:bodyPr>
            <a:normAutofit/>
          </a:bodyPr>
          <a:lstStyle>
            <a:lvl1pPr marL="0" indent="0" algn="l">
              <a:lnSpc>
                <a:spcPct val="100000"/>
              </a:lnSpc>
              <a:buNone/>
              <a:defRPr sz="2400">
                <a:solidFill>
                  <a:schemeClr val="tx1">
                    <a:alpha val="8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8B1BC074-1090-47AF-BDE8-3859BF574BA6}"/>
              </a:ext>
            </a:extLst>
          </p:cNvPr>
          <p:cNvSpPr>
            <a:spLocks noGrp="1"/>
          </p:cNvSpPr>
          <p:nvPr>
            <p:ph type="dt" sz="half" idx="10"/>
          </p:nvPr>
        </p:nvSpPr>
        <p:spPr/>
        <p:txBody>
          <a:bodyPr/>
          <a:lstStyle/>
          <a:p>
            <a:fld id="{72EA7947-E287-4738-8C82-07CE4F01EF03}" type="datetime2">
              <a:rPr lang="en-US" smtClean="0"/>
              <a:t>Wednesday, December 10, 2025</a:t>
            </a:fld>
            <a:endParaRPr lang="en-US"/>
          </a:p>
        </p:txBody>
      </p:sp>
      <p:sp>
        <p:nvSpPr>
          <p:cNvPr id="5" name="Footer Placeholder 4">
            <a:extLst>
              <a:ext uri="{FF2B5EF4-FFF2-40B4-BE49-F238E27FC236}">
                <a16:creationId xmlns:a16="http://schemas.microsoft.com/office/drawing/2014/main" id="{F1D6522F-D41A-4734-8BD1-BD6E5A37D04C}"/>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D74D4206-406C-42A3-BBD4-44C043180931}"/>
              </a:ext>
            </a:extLst>
          </p:cNvPr>
          <p:cNvSpPr>
            <a:spLocks noGrp="1"/>
          </p:cNvSpPr>
          <p:nvPr>
            <p:ph type="sldNum" sz="quarter" idx="12"/>
          </p:nvPr>
        </p:nvSpPr>
        <p:spPr/>
        <p:txBody>
          <a:bodyPr/>
          <a:lstStyle/>
          <a:p>
            <a:fld id="{DBA1B0FB-D917-4C8C-928F-313BD683BF39}" type="slidenum">
              <a:rPr lang="en-US" smtClean="0"/>
              <a:t>‹#›</a:t>
            </a:fld>
            <a:endParaRPr lang="en-US"/>
          </a:p>
        </p:txBody>
      </p:sp>
      <p:sp>
        <p:nvSpPr>
          <p:cNvPr id="19" name="Freeform: Shape 18">
            <a:extLst>
              <a:ext uri="{FF2B5EF4-FFF2-40B4-BE49-F238E27FC236}">
                <a16:creationId xmlns:a16="http://schemas.microsoft.com/office/drawing/2014/main" id="{82184FF4-7029-4ED7-813A-192E60608764}"/>
              </a:ext>
            </a:extLst>
          </p:cNvPr>
          <p:cNvSpPr>
            <a:spLocks noChangeAspect="1"/>
          </p:cNvSpPr>
          <p:nvPr/>
        </p:nvSpPr>
        <p:spPr>
          <a:xfrm rot="2700000">
            <a:off x="612445" y="481888"/>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Oval 19">
            <a:extLst>
              <a:ext uri="{FF2B5EF4-FFF2-40B4-BE49-F238E27FC236}">
                <a16:creationId xmlns:a16="http://schemas.microsoft.com/office/drawing/2014/main" id="{AAA7AB09-557C-41AD-9113-FF9F68FA1035}"/>
              </a:ext>
            </a:extLst>
          </p:cNvPr>
          <p:cNvSpPr/>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5" name="Oval 24">
            <a:extLst>
              <a:ext uri="{FF2B5EF4-FFF2-40B4-BE49-F238E27FC236}">
                <a16:creationId xmlns:a16="http://schemas.microsoft.com/office/drawing/2014/main" id="{EF99ECAA-1F11-4937-BBA6-51935AB44C9D}"/>
              </a:ext>
            </a:extLst>
          </p:cNvPr>
          <p:cNvSpPr>
            <a:spLocks noChangeAspect="1"/>
          </p:cNvSpPr>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34" name="Group 33">
            <a:extLst>
              <a:ext uri="{FF2B5EF4-FFF2-40B4-BE49-F238E27FC236}">
                <a16:creationId xmlns:a16="http://schemas.microsoft.com/office/drawing/2014/main" id="{79DE9FAB-6BBA-4CFE-B67D-77B47F01ECA4}"/>
              </a:ext>
            </a:extLst>
          </p:cNvPr>
          <p:cNvGrpSpPr/>
          <p:nvPr/>
        </p:nvGrpSpPr>
        <p:grpSpPr>
          <a:xfrm>
            <a:off x="1329952" y="4524379"/>
            <a:ext cx="1980001" cy="1363916"/>
            <a:chOff x="4879602" y="3781429"/>
            <a:chExt cx="1980001" cy="1363916"/>
          </a:xfrm>
        </p:grpSpPr>
        <p:sp>
          <p:nvSpPr>
            <p:cNvPr id="35" name="Freeform: Shape 34">
              <a:extLst>
                <a:ext uri="{FF2B5EF4-FFF2-40B4-BE49-F238E27FC236}">
                  <a16:creationId xmlns:a16="http://schemas.microsoft.com/office/drawing/2014/main" id="{79FAC916-D9BB-4794-81B4-7C47C67E850D}"/>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35">
              <a:extLst>
                <a:ext uri="{FF2B5EF4-FFF2-40B4-BE49-F238E27FC236}">
                  <a16:creationId xmlns:a16="http://schemas.microsoft.com/office/drawing/2014/main" id="{B5CA2231-7A65-4D16-8400-A210CC41DB73}"/>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7" name="Oval 36">
              <a:extLst>
                <a:ext uri="{FF2B5EF4-FFF2-40B4-BE49-F238E27FC236}">
                  <a16:creationId xmlns:a16="http://schemas.microsoft.com/office/drawing/2014/main" id="{4B089C8C-B82B-4704-88E2-E857A5E21529}"/>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8" name="Oval 37">
              <a:extLst>
                <a:ext uri="{FF2B5EF4-FFF2-40B4-BE49-F238E27FC236}">
                  <a16:creationId xmlns:a16="http://schemas.microsoft.com/office/drawing/2014/main" id="{434B90C8-5B4D-456E-AD99-80EF748FDD72}"/>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Tree>
    <p:extLst>
      <p:ext uri="{BB962C8B-B14F-4D97-AF65-F5344CB8AC3E}">
        <p14:creationId xmlns:p14="http://schemas.microsoft.com/office/powerpoint/2010/main" val="4391687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3BDBC526-6DCD-4FF6-8395-D8C22E46E527}"/>
              </a:ext>
            </a:extLst>
          </p:cNvPr>
          <p:cNvGrpSpPr/>
          <p:nvPr/>
        </p:nvGrpSpPr>
        <p:grpSpPr>
          <a:xfrm>
            <a:off x="613998" y="5334748"/>
            <a:ext cx="678135" cy="990000"/>
            <a:chOff x="10490969" y="1448827"/>
            <a:chExt cx="678135" cy="990000"/>
          </a:xfrm>
        </p:grpSpPr>
        <p:sp>
          <p:nvSpPr>
            <p:cNvPr id="13" name="Freeform: Shape 12">
              <a:extLst>
                <a:ext uri="{FF2B5EF4-FFF2-40B4-BE49-F238E27FC236}">
                  <a16:creationId xmlns:a16="http://schemas.microsoft.com/office/drawing/2014/main" id="{02ECB475-568C-47AC-B16D-2E202DEB2DE0}"/>
                </a:ext>
              </a:extLst>
            </p:cNvPr>
            <p:cNvSpPr>
              <a:spLocks noChangeAspect="1"/>
            </p:cNvSpPr>
            <p:nvPr/>
          </p:nvSpPr>
          <p:spPr>
            <a:xfrm rot="2700000" flipH="1" flipV="1">
              <a:off x="10268976" y="1743588"/>
              <a:ext cx="926985" cy="463493"/>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127000" dist="50800" dir="1350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4" name="Oval 13">
              <a:extLst>
                <a:ext uri="{FF2B5EF4-FFF2-40B4-BE49-F238E27FC236}">
                  <a16:creationId xmlns:a16="http://schemas.microsoft.com/office/drawing/2014/main" id="{080D8764-525A-441E-B58F-068E82F09714}"/>
                </a:ext>
              </a:extLst>
            </p:cNvPr>
            <p:cNvSpPr/>
            <p:nvPr/>
          </p:nvSpPr>
          <p:spPr>
            <a:xfrm rot="8100000" flipH="1" flipV="1">
              <a:off x="11115555" y="1939340"/>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5" name="Oval 14">
              <a:extLst>
                <a:ext uri="{FF2B5EF4-FFF2-40B4-BE49-F238E27FC236}">
                  <a16:creationId xmlns:a16="http://schemas.microsoft.com/office/drawing/2014/main" id="{11196109-6F2B-4738-B2FC-2CCC753AABD4}"/>
                </a:ext>
              </a:extLst>
            </p:cNvPr>
            <p:cNvSpPr/>
            <p:nvPr/>
          </p:nvSpPr>
          <p:spPr>
            <a:xfrm rot="8100000" flipH="1" flipV="1">
              <a:off x="10625042" y="1448827"/>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6" name="Freeform: Shape 15">
              <a:extLst>
                <a:ext uri="{FF2B5EF4-FFF2-40B4-BE49-F238E27FC236}">
                  <a16:creationId xmlns:a16="http://schemas.microsoft.com/office/drawing/2014/main" id="{F7E468C2-69B8-470B-85E3-801A3CB1D7E2}"/>
                </a:ext>
              </a:extLst>
            </p:cNvPr>
            <p:cNvSpPr>
              <a:spLocks noChangeAspect="1"/>
            </p:cNvSpPr>
            <p:nvPr/>
          </p:nvSpPr>
          <p:spPr>
            <a:xfrm rot="2700000" flipH="1" flipV="1">
              <a:off x="10292519" y="1686748"/>
              <a:ext cx="926985" cy="530086"/>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20000"/>
              </a:schemeClr>
            </a:solidFill>
            <a:ln>
              <a:noFill/>
            </a:ln>
            <a:effectLst>
              <a:softEdge rad="1016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sp>
        <p:nvSpPr>
          <p:cNvPr id="2" name="Title 1">
            <a:extLst>
              <a:ext uri="{FF2B5EF4-FFF2-40B4-BE49-F238E27FC236}">
                <a16:creationId xmlns:a16="http://schemas.microsoft.com/office/drawing/2014/main" id="{B1A4B040-51E3-4DA0-B21D-EEE173E7536F}"/>
              </a:ext>
            </a:extLst>
          </p:cNvPr>
          <p:cNvSpPr>
            <a:spLocks noGrp="1"/>
          </p:cNvSpPr>
          <p:nvPr>
            <p:ph type="title"/>
          </p:nvPr>
        </p:nvSpPr>
        <p:spPr>
          <a:xfrm>
            <a:off x="550862" y="549275"/>
            <a:ext cx="11091600" cy="1332000"/>
          </a:xfrm>
        </p:spPr>
        <p:txBody>
          <a:bodyPr vert="horz" wrap="square" lIns="0" tIns="0" rIns="0" bIns="0" rtlCol="0" anchor="t" anchorCtr="0">
            <a:normAutofit/>
          </a:bodyPr>
          <a:lstStyle>
            <a:lvl1pPr>
              <a:defRPr lang="en-US" dirty="0"/>
            </a:lvl1pPr>
          </a:lstStyle>
          <a:p>
            <a:pPr lvl="0">
              <a:lnSpc>
                <a:spcPct val="100000"/>
              </a:lnSpc>
            </a:pPr>
            <a:r>
              <a:rPr lang="en-US"/>
              <a:t>Click to edit Master title style</a:t>
            </a:r>
          </a:p>
        </p:txBody>
      </p:sp>
      <p:sp>
        <p:nvSpPr>
          <p:cNvPr id="3" name="Content Placeholder 2">
            <a:extLst>
              <a:ext uri="{FF2B5EF4-FFF2-40B4-BE49-F238E27FC236}">
                <a16:creationId xmlns:a16="http://schemas.microsoft.com/office/drawing/2014/main" id="{F8A2CD90-429B-4A55-B6C8-DD6CE6994118}"/>
              </a:ext>
            </a:extLst>
          </p:cNvPr>
          <p:cNvSpPr>
            <a:spLocks noGrp="1"/>
          </p:cNvSpPr>
          <p:nvPr>
            <p:ph idx="1"/>
          </p:nvPr>
        </p:nvSpPr>
        <p:spPr>
          <a:xfrm>
            <a:off x="550863" y="2113199"/>
            <a:ext cx="11090274" cy="39796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D4EE704-5DCA-484E-85E0-0E3A7B1C5046}"/>
              </a:ext>
            </a:extLst>
          </p:cNvPr>
          <p:cNvSpPr>
            <a:spLocks noGrp="1"/>
          </p:cNvSpPr>
          <p:nvPr>
            <p:ph type="dt" sz="half" idx="10"/>
          </p:nvPr>
        </p:nvSpPr>
        <p:spPr/>
        <p:txBody>
          <a:bodyPr/>
          <a:lstStyle/>
          <a:p>
            <a:fld id="{6FE8C025-CD7A-4966-867E-81CF82B15267}" type="datetime2">
              <a:rPr lang="en-US" smtClean="0"/>
              <a:t>Wednesday, December 10, 2025</a:t>
            </a:fld>
            <a:endParaRPr lang="en-US"/>
          </a:p>
        </p:txBody>
      </p:sp>
      <p:sp>
        <p:nvSpPr>
          <p:cNvPr id="5" name="Footer Placeholder 4">
            <a:extLst>
              <a:ext uri="{FF2B5EF4-FFF2-40B4-BE49-F238E27FC236}">
                <a16:creationId xmlns:a16="http://schemas.microsoft.com/office/drawing/2014/main" id="{4CA69B66-1C18-44A2-93F7-97DED26F24AB}"/>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7E44B5A0-66FA-433A-8DC5-C097C63B4DFC}"/>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41105006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48" name="Group 47">
            <a:extLst>
              <a:ext uri="{FF2B5EF4-FFF2-40B4-BE49-F238E27FC236}">
                <a16:creationId xmlns:a16="http://schemas.microsoft.com/office/drawing/2014/main" id="{4644CBB8-40B8-42F8-9172-07A476341DDA}"/>
              </a:ext>
            </a:extLst>
          </p:cNvPr>
          <p:cNvGrpSpPr/>
          <p:nvPr/>
        </p:nvGrpSpPr>
        <p:grpSpPr>
          <a:xfrm>
            <a:off x="356481" y="879007"/>
            <a:ext cx="734257" cy="760506"/>
            <a:chOff x="5243759" y="1363788"/>
            <a:chExt cx="734257" cy="760506"/>
          </a:xfrm>
        </p:grpSpPr>
        <p:sp>
          <p:nvSpPr>
            <p:cNvPr id="49" name="Freeform 5">
              <a:extLst>
                <a:ext uri="{FF2B5EF4-FFF2-40B4-BE49-F238E27FC236}">
                  <a16:creationId xmlns:a16="http://schemas.microsoft.com/office/drawing/2014/main" id="{35CE073E-302A-4AA7-98C7-8667DDDCFA18}"/>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0" name="Freeform 6">
              <a:extLst>
                <a:ext uri="{FF2B5EF4-FFF2-40B4-BE49-F238E27FC236}">
                  <a16:creationId xmlns:a16="http://schemas.microsoft.com/office/drawing/2014/main" id="{4FD1AE2F-DD70-4E93-B905-E052A23F0B1C}"/>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1" name="Freeform 8">
              <a:extLst>
                <a:ext uri="{FF2B5EF4-FFF2-40B4-BE49-F238E27FC236}">
                  <a16:creationId xmlns:a16="http://schemas.microsoft.com/office/drawing/2014/main" id="{E8D529E5-8838-47F0-98A4-2D46F11E499C}"/>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45DA2564-D3DB-48AD-83F0-6CC6B5743960}"/>
              </a:ext>
            </a:extLst>
          </p:cNvPr>
          <p:cNvSpPr>
            <a:spLocks noGrp="1"/>
          </p:cNvSpPr>
          <p:nvPr>
            <p:ph type="title"/>
          </p:nvPr>
        </p:nvSpPr>
        <p:spPr>
          <a:xfrm>
            <a:off x="563563" y="474345"/>
            <a:ext cx="11077574" cy="2954655"/>
          </a:xfrm>
        </p:spPr>
        <p:txBody>
          <a:bodyPr vert="horz" wrap="square" lIns="0" tIns="0" rIns="0" bIns="0" rtlCol="0" anchor="b" anchorCtr="0">
            <a:normAutofit/>
          </a:bodyPr>
          <a:lstStyle>
            <a:lvl1pPr>
              <a:defRPr lang="en-US" sz="6400" dirty="0"/>
            </a:lvl1pPr>
          </a:lstStyle>
          <a:p>
            <a:pPr lvl="0">
              <a:lnSpc>
                <a:spcPct val="100000"/>
              </a:lnSpc>
            </a:pPr>
            <a:r>
              <a:rPr lang="en-US"/>
              <a:t>Click to edit Master title style</a:t>
            </a:r>
          </a:p>
        </p:txBody>
      </p:sp>
      <p:sp>
        <p:nvSpPr>
          <p:cNvPr id="4" name="Date Placeholder 3">
            <a:extLst>
              <a:ext uri="{FF2B5EF4-FFF2-40B4-BE49-F238E27FC236}">
                <a16:creationId xmlns:a16="http://schemas.microsoft.com/office/drawing/2014/main" id="{56403DDF-462A-45CE-931B-010AB4F73C3F}"/>
              </a:ext>
            </a:extLst>
          </p:cNvPr>
          <p:cNvSpPr>
            <a:spLocks noGrp="1"/>
          </p:cNvSpPr>
          <p:nvPr>
            <p:ph type="dt" sz="half" idx="10"/>
          </p:nvPr>
        </p:nvSpPr>
        <p:spPr/>
        <p:txBody>
          <a:bodyPr/>
          <a:lstStyle/>
          <a:p>
            <a:fld id="{FE809929-0719-4517-94D6-FDF7F99E70F6}" type="datetime2">
              <a:rPr lang="en-US" smtClean="0"/>
              <a:t>Wednesday, December 10, 2025</a:t>
            </a:fld>
            <a:endParaRPr lang="en-US"/>
          </a:p>
        </p:txBody>
      </p:sp>
      <p:sp>
        <p:nvSpPr>
          <p:cNvPr id="5" name="Footer Placeholder 4">
            <a:extLst>
              <a:ext uri="{FF2B5EF4-FFF2-40B4-BE49-F238E27FC236}">
                <a16:creationId xmlns:a16="http://schemas.microsoft.com/office/drawing/2014/main" id="{39E10702-2ACF-4768-9E91-8CB87B89594D}"/>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E8DFA722-391E-4FCF-8E15-0D7E2EC02B63}"/>
              </a:ext>
            </a:extLst>
          </p:cNvPr>
          <p:cNvSpPr>
            <a:spLocks noGrp="1"/>
          </p:cNvSpPr>
          <p:nvPr>
            <p:ph type="sldNum" sz="quarter" idx="12"/>
          </p:nvPr>
        </p:nvSpPr>
        <p:spPr/>
        <p:txBody>
          <a:bodyPr/>
          <a:lstStyle/>
          <a:p>
            <a:fld id="{DBA1B0FB-D917-4C8C-928F-313BD683BF39}" type="slidenum">
              <a:rPr lang="en-US" smtClean="0"/>
              <a:t>‹#›</a:t>
            </a:fld>
            <a:endParaRPr lang="en-US"/>
          </a:p>
        </p:txBody>
      </p:sp>
      <p:sp>
        <p:nvSpPr>
          <p:cNvPr id="3" name="Text Placeholder 2">
            <a:extLst>
              <a:ext uri="{FF2B5EF4-FFF2-40B4-BE49-F238E27FC236}">
                <a16:creationId xmlns:a16="http://schemas.microsoft.com/office/drawing/2014/main" id="{76EEA752-36DA-440B-8747-0EB2914080EE}"/>
              </a:ext>
            </a:extLst>
          </p:cNvPr>
          <p:cNvSpPr>
            <a:spLocks noGrp="1"/>
          </p:cNvSpPr>
          <p:nvPr>
            <p:ph type="body" idx="1"/>
          </p:nvPr>
        </p:nvSpPr>
        <p:spPr>
          <a:xfrm>
            <a:off x="566271" y="3629772"/>
            <a:ext cx="11074866" cy="2678953"/>
          </a:xfrm>
        </p:spPr>
        <p:txBody>
          <a:bodyPr>
            <a:normAutofit/>
          </a:bodyPr>
          <a:lstStyle>
            <a:lvl1pPr marL="0" indent="0">
              <a:lnSpc>
                <a:spcPct val="110000"/>
              </a:lnSpc>
              <a:spcBef>
                <a:spcPts val="0"/>
              </a:spcBef>
              <a:buNone/>
              <a:defRPr sz="2400">
                <a:solidFill>
                  <a:schemeClr val="tx1">
                    <a:alpha val="8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1" name="Freeform: Shape 40">
            <a:extLst>
              <a:ext uri="{FF2B5EF4-FFF2-40B4-BE49-F238E27FC236}">
                <a16:creationId xmlns:a16="http://schemas.microsoft.com/office/drawing/2014/main" id="{0BCC02B0-8581-4752-B7BC-3CE1EF17B9F7}"/>
              </a:ext>
            </a:extLst>
          </p:cNvPr>
          <p:cNvSpPr>
            <a:spLocks noChangeAspect="1"/>
          </p:cNvSpPr>
          <p:nvPr/>
        </p:nvSpPr>
        <p:spPr>
          <a:xfrm rot="18900000">
            <a:off x="11209132" y="4448189"/>
            <a:ext cx="999200" cy="1262947"/>
          </a:xfrm>
          <a:custGeom>
            <a:avLst/>
            <a:gdLst>
              <a:gd name="connsiteX0" fmla="*/ 540000 w 999200"/>
              <a:gd name="connsiteY0" fmla="*/ 0 h 1262947"/>
              <a:gd name="connsiteX1" fmla="*/ 999200 w 999200"/>
              <a:gd name="connsiteY1" fmla="*/ 815317 h 1262947"/>
              <a:gd name="connsiteX2" fmla="*/ 552185 w 999200"/>
              <a:gd name="connsiteY2" fmla="*/ 1262333 h 1262947"/>
              <a:gd name="connsiteX3" fmla="*/ 540000 w 999200"/>
              <a:gd name="connsiteY3" fmla="*/ 1262947 h 1262947"/>
              <a:gd name="connsiteX4" fmla="*/ 0 w 999200"/>
              <a:gd name="connsiteY4" fmla="*/ 992947 h 1262947"/>
              <a:gd name="connsiteX5" fmla="*/ 10971 w 999200"/>
              <a:gd name="connsiteY5" fmla="*/ 938533 h 1262947"/>
              <a:gd name="connsiteX6" fmla="*/ 15626 w 999200"/>
              <a:gd name="connsiteY6" fmla="*/ 931034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99200" h="1262947">
                <a:moveTo>
                  <a:pt x="540000" y="0"/>
                </a:moveTo>
                <a:lnTo>
                  <a:pt x="999200" y="815317"/>
                </a:lnTo>
                <a:lnTo>
                  <a:pt x="552185" y="1262333"/>
                </a:lnTo>
                <a:lnTo>
                  <a:pt x="540000" y="1262947"/>
                </a:lnTo>
                <a:cubicBezTo>
                  <a:pt x="241766" y="1262947"/>
                  <a:pt x="0" y="1142064"/>
                  <a:pt x="0" y="992947"/>
                </a:cubicBezTo>
                <a:cubicBezTo>
                  <a:pt x="0" y="974307"/>
                  <a:pt x="3778" y="956109"/>
                  <a:pt x="10971" y="938533"/>
                </a:cubicBezTo>
                <a:lnTo>
                  <a:pt x="15626" y="931034"/>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10200000" scaled="0"/>
          </a:gradFill>
          <a:ln>
            <a:noFill/>
          </a:ln>
          <a:effectLst>
            <a:innerShdw blurRad="254000" dist="101600" dir="42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3" name="Freeform: Shape 42">
            <a:extLst>
              <a:ext uri="{FF2B5EF4-FFF2-40B4-BE49-F238E27FC236}">
                <a16:creationId xmlns:a16="http://schemas.microsoft.com/office/drawing/2014/main" id="{EA0FF4DB-8180-4D26-AEAE-7ECDB670F71D}"/>
              </a:ext>
            </a:extLst>
          </p:cNvPr>
          <p:cNvSpPr/>
          <p:nvPr/>
        </p:nvSpPr>
        <p:spPr>
          <a:xfrm rot="2700000">
            <a:off x="11686937" y="4853516"/>
            <a:ext cx="540000" cy="978284"/>
          </a:xfrm>
          <a:custGeom>
            <a:avLst/>
            <a:gdLst>
              <a:gd name="connsiteX0" fmla="*/ 113288 w 540000"/>
              <a:gd name="connsiteY0" fmla="*/ 0 h 978284"/>
              <a:gd name="connsiteX1" fmla="*/ 539386 w 540000"/>
              <a:gd name="connsiteY1" fmla="*/ 426099 h 978284"/>
              <a:gd name="connsiteX2" fmla="*/ 540000 w 540000"/>
              <a:gd name="connsiteY2" fmla="*/ 438284 h 978284"/>
              <a:gd name="connsiteX3" fmla="*/ 270000 w 540000"/>
              <a:gd name="connsiteY3" fmla="*/ 978284 h 978284"/>
              <a:gd name="connsiteX4" fmla="*/ 0 w 540000"/>
              <a:gd name="connsiteY4" fmla="*/ 438284 h 978284"/>
              <a:gd name="connsiteX5" fmla="*/ 79081 w 540000"/>
              <a:gd name="connsiteY5" fmla="*/ 56446 h 978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0000" h="978284">
                <a:moveTo>
                  <a:pt x="113288" y="0"/>
                </a:moveTo>
                <a:lnTo>
                  <a:pt x="539386" y="426099"/>
                </a:lnTo>
                <a:lnTo>
                  <a:pt x="540000" y="438284"/>
                </a:lnTo>
                <a:cubicBezTo>
                  <a:pt x="540000" y="736518"/>
                  <a:pt x="419117" y="978284"/>
                  <a:pt x="270000" y="978284"/>
                </a:cubicBezTo>
                <a:cubicBezTo>
                  <a:pt x="120883" y="978284"/>
                  <a:pt x="0" y="736518"/>
                  <a:pt x="0" y="438284"/>
                </a:cubicBezTo>
                <a:cubicBezTo>
                  <a:pt x="0" y="289167"/>
                  <a:pt x="30220" y="154167"/>
                  <a:pt x="79081" y="56446"/>
                </a:cubicBezTo>
                <a:close/>
              </a:path>
            </a:pathLst>
          </a:cu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38358811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2" name="Oval 21">
            <a:extLst>
              <a:ext uri="{FF2B5EF4-FFF2-40B4-BE49-F238E27FC236}">
                <a16:creationId xmlns:a16="http://schemas.microsoft.com/office/drawing/2014/main" id="{94729CA3-91C4-4A89-9448-A2F0E409177A}"/>
              </a:ext>
            </a:extLst>
          </p:cNvPr>
          <p:cNvSpPr>
            <a:spLocks noChangeAspect="1"/>
          </p:cNvSpPr>
          <p:nvPr/>
        </p:nvSpPr>
        <p:spPr>
          <a:xfrm>
            <a:off x="11069864" y="33337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13" name="Group 12">
            <a:extLst>
              <a:ext uri="{FF2B5EF4-FFF2-40B4-BE49-F238E27FC236}">
                <a16:creationId xmlns:a16="http://schemas.microsoft.com/office/drawing/2014/main" id="{168347B7-45FA-4A01-924D-DC385B720B3E}"/>
              </a:ext>
            </a:extLst>
          </p:cNvPr>
          <p:cNvGrpSpPr/>
          <p:nvPr/>
        </p:nvGrpSpPr>
        <p:grpSpPr>
          <a:xfrm>
            <a:off x="331786" y="5528198"/>
            <a:ext cx="631474" cy="667800"/>
            <a:chOff x="2994153" y="1378666"/>
            <a:chExt cx="631474" cy="667800"/>
          </a:xfrm>
        </p:grpSpPr>
        <p:sp>
          <p:nvSpPr>
            <p:cNvPr id="20" name="Freeform: Shape 19">
              <a:extLst>
                <a:ext uri="{FF2B5EF4-FFF2-40B4-BE49-F238E27FC236}">
                  <a16:creationId xmlns:a16="http://schemas.microsoft.com/office/drawing/2014/main" id="{31167DA1-25D1-4E60-A62E-42B6F56A96EC}"/>
                </a:ext>
              </a:extLst>
            </p:cNvPr>
            <p:cNvSpPr>
              <a:spLocks noChangeAspect="1"/>
            </p:cNvSpPr>
            <p:nvPr/>
          </p:nvSpPr>
          <p:spPr>
            <a:xfrm rot="2700000">
              <a:off x="3039890" y="1332929"/>
              <a:ext cx="540000"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1" name="Oval 20">
              <a:extLst>
                <a:ext uri="{FF2B5EF4-FFF2-40B4-BE49-F238E27FC236}">
                  <a16:creationId xmlns:a16="http://schemas.microsoft.com/office/drawing/2014/main" id="{6B7B7215-A661-477E-91D0-CDBE5564D2B9}"/>
                </a:ext>
              </a:extLst>
            </p:cNvPr>
            <p:cNvSpPr/>
            <p:nvPr/>
          </p:nvSpPr>
          <p:spPr>
            <a:xfrm rot="8100000">
              <a:off x="3047090" y="1506466"/>
              <a:ext cx="270000" cy="54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8978E540-142B-4A82-9C3F-E61BC190AEED}"/>
              </a:ext>
            </a:extLst>
          </p:cNvPr>
          <p:cNvSpPr>
            <a:spLocks noGrp="1"/>
          </p:cNvSpPr>
          <p:nvPr>
            <p:ph type="title"/>
          </p:nvPr>
        </p:nvSpPr>
        <p:spPr>
          <a:xfrm>
            <a:off x="550863" y="549275"/>
            <a:ext cx="11090274" cy="1332000"/>
          </a:xfrm>
        </p:spPr>
        <p:txBody>
          <a:bodyPr/>
          <a:lstStyle>
            <a:lvl1pPr>
              <a:lnSpc>
                <a:spcPct val="100000"/>
              </a:lnSpc>
              <a:defRPr/>
            </a:lvl1pPr>
          </a:lstStyle>
          <a:p>
            <a:r>
              <a:rPr lang="en-US"/>
              <a:t>Click to edit Master title style</a:t>
            </a:r>
          </a:p>
        </p:txBody>
      </p:sp>
      <p:sp>
        <p:nvSpPr>
          <p:cNvPr id="3" name="Content Placeholder 2">
            <a:extLst>
              <a:ext uri="{FF2B5EF4-FFF2-40B4-BE49-F238E27FC236}">
                <a16:creationId xmlns:a16="http://schemas.microsoft.com/office/drawing/2014/main" id="{02C6BF36-D4F5-4363-B440-BDAE50BBD4B6}"/>
              </a:ext>
            </a:extLst>
          </p:cNvPr>
          <p:cNvSpPr>
            <a:spLocks noGrp="1"/>
          </p:cNvSpPr>
          <p:nvPr>
            <p:ph sz="half" idx="1"/>
          </p:nvPr>
        </p:nvSpPr>
        <p:spPr>
          <a:xfrm>
            <a:off x="550862" y="2097175"/>
            <a:ext cx="5435600" cy="399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8362910-87AA-4E67-992D-8D4822FD89FE}"/>
              </a:ext>
            </a:extLst>
          </p:cNvPr>
          <p:cNvSpPr>
            <a:spLocks noGrp="1"/>
          </p:cNvSpPr>
          <p:nvPr>
            <p:ph sz="half" idx="2"/>
          </p:nvPr>
        </p:nvSpPr>
        <p:spPr>
          <a:xfrm>
            <a:off x="6205538" y="2097175"/>
            <a:ext cx="5435600" cy="399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B99A8AF-0998-4613-B1D8-C14ECBFFDF67}"/>
              </a:ext>
            </a:extLst>
          </p:cNvPr>
          <p:cNvSpPr>
            <a:spLocks noGrp="1"/>
          </p:cNvSpPr>
          <p:nvPr>
            <p:ph type="dt" sz="half" idx="10"/>
          </p:nvPr>
        </p:nvSpPr>
        <p:spPr/>
        <p:txBody>
          <a:bodyPr/>
          <a:lstStyle/>
          <a:p>
            <a:fld id="{20E95673-5512-4AAA-9AEB-E00C61EC65D5}" type="datetime2">
              <a:rPr lang="en-US" smtClean="0"/>
              <a:t>Wednesday, December 10, 2025</a:t>
            </a:fld>
            <a:endParaRPr lang="en-US"/>
          </a:p>
        </p:txBody>
      </p:sp>
      <p:sp>
        <p:nvSpPr>
          <p:cNvPr id="6" name="Footer Placeholder 5">
            <a:extLst>
              <a:ext uri="{FF2B5EF4-FFF2-40B4-BE49-F238E27FC236}">
                <a16:creationId xmlns:a16="http://schemas.microsoft.com/office/drawing/2014/main" id="{66E44EAA-B8A9-4428-A9DF-1174DA940990}"/>
              </a:ext>
            </a:extLst>
          </p:cNvPr>
          <p:cNvSpPr>
            <a:spLocks noGrp="1"/>
          </p:cNvSpPr>
          <p:nvPr>
            <p:ph type="ftr" sz="quarter" idx="11"/>
          </p:nvPr>
        </p:nvSpPr>
        <p:spPr/>
        <p:txBody>
          <a:bodyPr/>
          <a:lstStyle/>
          <a:p>
            <a:r>
              <a:rPr lang="en-US"/>
              <a:t>Sample Footer</a:t>
            </a:r>
          </a:p>
        </p:txBody>
      </p:sp>
      <p:sp>
        <p:nvSpPr>
          <p:cNvPr id="7" name="Slide Number Placeholder 6">
            <a:extLst>
              <a:ext uri="{FF2B5EF4-FFF2-40B4-BE49-F238E27FC236}">
                <a16:creationId xmlns:a16="http://schemas.microsoft.com/office/drawing/2014/main" id="{19E5C381-C899-4BF9-B584-2D78074D1CB2}"/>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17042168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2" name="Oval 11">
            <a:extLst>
              <a:ext uri="{FF2B5EF4-FFF2-40B4-BE49-F238E27FC236}">
                <a16:creationId xmlns:a16="http://schemas.microsoft.com/office/drawing/2014/main" id="{FD65A50E-2F73-4426-8586-9731AFA2D2E0}"/>
              </a:ext>
            </a:extLst>
          </p:cNvPr>
          <p:cNvSpPr>
            <a:spLocks noChangeAspect="1"/>
          </p:cNvSpPr>
          <p:nvPr/>
        </p:nvSpPr>
        <p:spPr>
          <a:xfrm>
            <a:off x="11091612" y="5893466"/>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1" name="Rectangle 10">
            <a:extLst>
              <a:ext uri="{FF2B5EF4-FFF2-40B4-BE49-F238E27FC236}">
                <a16:creationId xmlns:a16="http://schemas.microsoft.com/office/drawing/2014/main" id="{EB89C080-4102-49AE-BDA9-59A4A67E2486}"/>
              </a:ext>
            </a:extLst>
          </p:cNvPr>
          <p:cNvSpPr/>
          <p:nvPr/>
        </p:nvSpPr>
        <p:spPr>
          <a:xfrm>
            <a:off x="11451612" y="5827878"/>
            <a:ext cx="379049" cy="360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E62014-F04C-495A-964E-6B888D49CDE9}"/>
              </a:ext>
            </a:extLst>
          </p:cNvPr>
          <p:cNvSpPr>
            <a:spLocks noGrp="1"/>
          </p:cNvSpPr>
          <p:nvPr>
            <p:ph type="title"/>
          </p:nvPr>
        </p:nvSpPr>
        <p:spPr>
          <a:xfrm>
            <a:off x="550862" y="549275"/>
            <a:ext cx="11097551" cy="1332000"/>
          </a:xfrm>
        </p:spPr>
        <p:txBody>
          <a:bodyPr vert="horz" wrap="square" lIns="0" tIns="0" rIns="0" bIns="0" rtlCol="0" anchor="t" anchorCtr="0">
            <a:normAutofit/>
          </a:bodyPr>
          <a:lstStyle>
            <a:lvl1pPr>
              <a:defRPr lang="en-US" sz="3200" dirty="0"/>
            </a:lvl1pPr>
          </a:lstStyle>
          <a:p>
            <a:pPr lvl="0">
              <a:lnSpc>
                <a:spcPct val="100000"/>
              </a:lnSpc>
            </a:pPr>
            <a:r>
              <a:rPr lang="en-US"/>
              <a:t>Click to edit Master title style</a:t>
            </a:r>
          </a:p>
        </p:txBody>
      </p:sp>
      <p:sp>
        <p:nvSpPr>
          <p:cNvPr id="3" name="Text Placeholder 2">
            <a:extLst>
              <a:ext uri="{FF2B5EF4-FFF2-40B4-BE49-F238E27FC236}">
                <a16:creationId xmlns:a16="http://schemas.microsoft.com/office/drawing/2014/main" id="{555DF027-E633-44EE-ACA0-C205930AA93E}"/>
              </a:ext>
            </a:extLst>
          </p:cNvPr>
          <p:cNvSpPr>
            <a:spLocks noGrp="1"/>
          </p:cNvSpPr>
          <p:nvPr>
            <p:ph type="body" idx="1"/>
          </p:nvPr>
        </p:nvSpPr>
        <p:spPr>
          <a:xfrm>
            <a:off x="550864" y="1881275"/>
            <a:ext cx="5437186" cy="535354"/>
          </a:xfrm>
        </p:spPr>
        <p:txBody>
          <a:bodyPr anchor="b">
            <a:normAutofit/>
          </a:bodyPr>
          <a:lstStyle>
            <a:lvl1pPr marL="0" indent="0">
              <a:buNone/>
              <a:defRPr sz="14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BA4F363-FEEF-4CD2-A18E-17AE8D485171}"/>
              </a:ext>
            </a:extLst>
          </p:cNvPr>
          <p:cNvSpPr>
            <a:spLocks noGrp="1"/>
          </p:cNvSpPr>
          <p:nvPr>
            <p:ph sz="half" idx="2"/>
          </p:nvPr>
        </p:nvSpPr>
        <p:spPr>
          <a:xfrm>
            <a:off x="550863" y="2577270"/>
            <a:ext cx="5429114" cy="3515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4E50F8C-4D64-40FD-AE8C-6A1F3C2A84ED}"/>
              </a:ext>
            </a:extLst>
          </p:cNvPr>
          <p:cNvSpPr>
            <a:spLocks noGrp="1"/>
          </p:cNvSpPr>
          <p:nvPr>
            <p:ph type="body" sz="quarter" idx="3"/>
          </p:nvPr>
        </p:nvSpPr>
        <p:spPr>
          <a:xfrm>
            <a:off x="6212024" y="1881275"/>
            <a:ext cx="5436392" cy="535354"/>
          </a:xfrm>
        </p:spPr>
        <p:txBody>
          <a:bodyPr vert="horz" wrap="square" lIns="0" tIns="0" rIns="0" bIns="0" rtlCol="0" anchor="b">
            <a:normAutofit/>
          </a:bodyPr>
          <a:lstStyle>
            <a:lvl1pPr>
              <a:defRPr lang="en-US" sz="1400" b="0" cap="all" spc="200" baseline="0" dirty="0">
                <a:solidFill>
                  <a:schemeClr val="tx1"/>
                </a:solidFill>
              </a:defRPr>
            </a:lvl1pPr>
          </a:lstStyle>
          <a:p>
            <a:pPr marL="0" lvl="0" indent="0">
              <a:buNone/>
            </a:pPr>
            <a:r>
              <a:rPr lang="en-US"/>
              <a:t>Click to edit Master text styles</a:t>
            </a:r>
          </a:p>
        </p:txBody>
      </p:sp>
      <p:sp>
        <p:nvSpPr>
          <p:cNvPr id="6" name="Content Placeholder 5">
            <a:extLst>
              <a:ext uri="{FF2B5EF4-FFF2-40B4-BE49-F238E27FC236}">
                <a16:creationId xmlns:a16="http://schemas.microsoft.com/office/drawing/2014/main" id="{A7AC943E-DB2B-40E0-907F-8EA1404791DE}"/>
              </a:ext>
            </a:extLst>
          </p:cNvPr>
          <p:cNvSpPr>
            <a:spLocks noGrp="1"/>
          </p:cNvSpPr>
          <p:nvPr>
            <p:ph sz="quarter" idx="4"/>
          </p:nvPr>
        </p:nvSpPr>
        <p:spPr>
          <a:xfrm>
            <a:off x="6212023" y="2577270"/>
            <a:ext cx="5436391" cy="3515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DCDCD5B-3F26-4AFA-8BD4-E5D8DD2AF494}"/>
              </a:ext>
            </a:extLst>
          </p:cNvPr>
          <p:cNvSpPr>
            <a:spLocks noGrp="1"/>
          </p:cNvSpPr>
          <p:nvPr>
            <p:ph type="dt" sz="half" idx="10"/>
          </p:nvPr>
        </p:nvSpPr>
        <p:spPr/>
        <p:txBody>
          <a:bodyPr/>
          <a:lstStyle/>
          <a:p>
            <a:fld id="{C13138FA-2E87-4873-8BBA-13E447C9A99A}" type="datetime2">
              <a:rPr lang="en-US" smtClean="0"/>
              <a:t>Wednesday, December 10, 2025</a:t>
            </a:fld>
            <a:endParaRPr lang="en-US"/>
          </a:p>
        </p:txBody>
      </p:sp>
      <p:sp>
        <p:nvSpPr>
          <p:cNvPr id="8" name="Footer Placeholder 7">
            <a:extLst>
              <a:ext uri="{FF2B5EF4-FFF2-40B4-BE49-F238E27FC236}">
                <a16:creationId xmlns:a16="http://schemas.microsoft.com/office/drawing/2014/main" id="{3D10D1EE-83A0-4FB5-9B25-8A73DE891A87}"/>
              </a:ext>
            </a:extLst>
          </p:cNvPr>
          <p:cNvSpPr>
            <a:spLocks noGrp="1"/>
          </p:cNvSpPr>
          <p:nvPr>
            <p:ph type="ftr" sz="quarter" idx="11"/>
          </p:nvPr>
        </p:nvSpPr>
        <p:spPr/>
        <p:txBody>
          <a:bodyPr/>
          <a:lstStyle/>
          <a:p>
            <a:r>
              <a:rPr lang="en-US"/>
              <a:t>Sample Footer</a:t>
            </a:r>
          </a:p>
        </p:txBody>
      </p:sp>
      <p:sp>
        <p:nvSpPr>
          <p:cNvPr id="9" name="Slide Number Placeholder 8">
            <a:extLst>
              <a:ext uri="{FF2B5EF4-FFF2-40B4-BE49-F238E27FC236}">
                <a16:creationId xmlns:a16="http://schemas.microsoft.com/office/drawing/2014/main" id="{03031C35-2E5B-491D-85ED-DB42A4FE1623}"/>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13899796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22053C-0E9C-4159-B7C9-6AB74343918D}"/>
              </a:ext>
            </a:extLst>
          </p:cNvPr>
          <p:cNvSpPr>
            <a:spLocks noGrp="1"/>
          </p:cNvSpPr>
          <p:nvPr>
            <p:ph type="title"/>
          </p:nvPr>
        </p:nvSpPr>
        <p:spPr>
          <a:xfrm>
            <a:off x="3359149" y="550799"/>
            <a:ext cx="8283313" cy="5542025"/>
          </a:xfrm>
        </p:spPr>
        <p:txBody>
          <a:bodyPr vert="horz" wrap="square" lIns="0" tIns="0" rIns="0" bIns="0" rtlCol="0" anchor="ctr" anchorCtr="0">
            <a:normAutofit/>
          </a:bodyPr>
          <a:lstStyle>
            <a:lvl1pPr>
              <a:defRPr lang="en-US" dirty="0"/>
            </a:lvl1pPr>
          </a:lstStyle>
          <a:p>
            <a:pPr lvl="0">
              <a:lnSpc>
                <a:spcPct val="100000"/>
              </a:lnSpc>
            </a:pPr>
            <a:r>
              <a:rPr lang="en-US"/>
              <a:t>Click to edit Master title style</a:t>
            </a:r>
          </a:p>
        </p:txBody>
      </p:sp>
      <p:sp>
        <p:nvSpPr>
          <p:cNvPr id="3" name="Date Placeholder 2">
            <a:extLst>
              <a:ext uri="{FF2B5EF4-FFF2-40B4-BE49-F238E27FC236}">
                <a16:creationId xmlns:a16="http://schemas.microsoft.com/office/drawing/2014/main" id="{D4F51F65-E111-4656-83BE-CFCDE2DD6CD6}"/>
              </a:ext>
            </a:extLst>
          </p:cNvPr>
          <p:cNvSpPr>
            <a:spLocks noGrp="1"/>
          </p:cNvSpPr>
          <p:nvPr>
            <p:ph type="dt" sz="half" idx="10"/>
          </p:nvPr>
        </p:nvSpPr>
        <p:spPr/>
        <p:txBody>
          <a:bodyPr/>
          <a:lstStyle/>
          <a:p>
            <a:fld id="{D75BB40A-97BD-4BFB-B639-0BFF95FDE8B7}" type="datetime2">
              <a:rPr lang="en-US" smtClean="0"/>
              <a:t>Wednesday, December 10, 2025</a:t>
            </a:fld>
            <a:endParaRPr lang="en-US"/>
          </a:p>
        </p:txBody>
      </p:sp>
      <p:sp>
        <p:nvSpPr>
          <p:cNvPr id="4" name="Footer Placeholder 3">
            <a:extLst>
              <a:ext uri="{FF2B5EF4-FFF2-40B4-BE49-F238E27FC236}">
                <a16:creationId xmlns:a16="http://schemas.microsoft.com/office/drawing/2014/main" id="{F9FF82CB-2D17-4918-821E-485475CF243B}"/>
              </a:ext>
            </a:extLst>
          </p:cNvPr>
          <p:cNvSpPr>
            <a:spLocks noGrp="1"/>
          </p:cNvSpPr>
          <p:nvPr>
            <p:ph type="ftr" sz="quarter" idx="11"/>
          </p:nvPr>
        </p:nvSpPr>
        <p:spPr/>
        <p:txBody>
          <a:bodyPr/>
          <a:lstStyle/>
          <a:p>
            <a:r>
              <a:rPr lang="en-US"/>
              <a:t>Sample Footer</a:t>
            </a:r>
          </a:p>
        </p:txBody>
      </p:sp>
      <p:sp>
        <p:nvSpPr>
          <p:cNvPr id="5" name="Slide Number Placeholder 4">
            <a:extLst>
              <a:ext uri="{FF2B5EF4-FFF2-40B4-BE49-F238E27FC236}">
                <a16:creationId xmlns:a16="http://schemas.microsoft.com/office/drawing/2014/main" id="{7B66589D-A056-4817-AE15-39D87FE13169}"/>
              </a:ext>
            </a:extLst>
          </p:cNvPr>
          <p:cNvSpPr>
            <a:spLocks noGrp="1"/>
          </p:cNvSpPr>
          <p:nvPr>
            <p:ph type="sldNum" sz="quarter" idx="12"/>
          </p:nvPr>
        </p:nvSpPr>
        <p:spPr/>
        <p:txBody>
          <a:bodyPr/>
          <a:lstStyle/>
          <a:p>
            <a:fld id="{DBA1B0FB-D917-4C8C-928F-313BD683BF39}" type="slidenum">
              <a:rPr lang="en-US" smtClean="0"/>
              <a:t>‹#›</a:t>
            </a:fld>
            <a:endParaRPr lang="en-US"/>
          </a:p>
        </p:txBody>
      </p:sp>
      <p:sp>
        <p:nvSpPr>
          <p:cNvPr id="39" name="Freeform: Shape 38">
            <a:extLst>
              <a:ext uri="{FF2B5EF4-FFF2-40B4-BE49-F238E27FC236}">
                <a16:creationId xmlns:a16="http://schemas.microsoft.com/office/drawing/2014/main" id="{E489F067-39E1-4757-BC11-6169A343F2E1}"/>
              </a:ext>
            </a:extLst>
          </p:cNvPr>
          <p:cNvSpPr>
            <a:spLocks noChangeAspect="1"/>
          </p:cNvSpPr>
          <p:nvPr/>
        </p:nvSpPr>
        <p:spPr>
          <a:xfrm rot="18900000" flipV="1">
            <a:off x="-410727" y="3958416"/>
            <a:ext cx="3536330" cy="1853969"/>
          </a:xfrm>
          <a:custGeom>
            <a:avLst/>
            <a:gdLst>
              <a:gd name="connsiteX0" fmla="*/ 3536330 w 3536330"/>
              <a:gd name="connsiteY0" fmla="*/ 1853969 h 1853969"/>
              <a:gd name="connsiteX1" fmla="*/ 1682362 w 3536330"/>
              <a:gd name="connsiteY1" fmla="*/ 0 h 1853969"/>
              <a:gd name="connsiteX2" fmla="*/ 52157 w 3536330"/>
              <a:gd name="connsiteY2" fmla="*/ 970257 h 1853969"/>
              <a:gd name="connsiteX3" fmla="*/ 0 w 3536330"/>
              <a:gd name="connsiteY3" fmla="*/ 1078528 h 1853969"/>
              <a:gd name="connsiteX4" fmla="*/ 757215 w 3536330"/>
              <a:gd name="connsiteY4" fmla="*/ 1835743 h 1853969"/>
              <a:gd name="connsiteX5" fmla="*/ 774211 w 3536330"/>
              <a:gd name="connsiteY5" fmla="*/ 1667149 h 1853969"/>
              <a:gd name="connsiteX6" fmla="*/ 1682362 w 3536330"/>
              <a:gd name="connsiteY6" fmla="*/ 926985 h 1853969"/>
              <a:gd name="connsiteX7" fmla="*/ 2609345 w 3536330"/>
              <a:gd name="connsiteY7" fmla="*/ 1853969 h 185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36330" h="1853969">
                <a:moveTo>
                  <a:pt x="3536330" y="1853969"/>
                </a:moveTo>
                <a:cubicBezTo>
                  <a:pt x="3536330" y="830051"/>
                  <a:pt x="2706280" y="0"/>
                  <a:pt x="1682362" y="0"/>
                </a:cubicBezTo>
                <a:cubicBezTo>
                  <a:pt x="978418" y="0"/>
                  <a:pt x="366107" y="392328"/>
                  <a:pt x="52157" y="970257"/>
                </a:cubicBezTo>
                <a:lnTo>
                  <a:pt x="0" y="1078528"/>
                </a:lnTo>
                <a:lnTo>
                  <a:pt x="757215" y="1835743"/>
                </a:lnTo>
                <a:lnTo>
                  <a:pt x="774211" y="1667149"/>
                </a:lnTo>
                <a:cubicBezTo>
                  <a:pt x="860649" y="1244739"/>
                  <a:pt x="1234397" y="926985"/>
                  <a:pt x="1682362" y="926985"/>
                </a:cubicBezTo>
                <a:cubicBezTo>
                  <a:pt x="2194320" y="926985"/>
                  <a:pt x="2609345" y="1342010"/>
                  <a:pt x="2609345" y="1853969"/>
                </a:cubicBezTo>
                <a:close/>
              </a:path>
            </a:pathLst>
          </a:custGeom>
          <a:gradFill flip="none" rotWithShape="1">
            <a:gsLst>
              <a:gs pos="97000">
                <a:schemeClr val="bg2"/>
              </a:gs>
              <a:gs pos="31000">
                <a:schemeClr val="bg2">
                  <a:lumMod val="90000"/>
                  <a:lumOff val="10000"/>
                </a:schemeClr>
              </a:gs>
            </a:gsLst>
            <a:lin ang="15000000" scaled="0"/>
            <a:tileRect/>
          </a:gradFill>
          <a:ln>
            <a:noFill/>
          </a:ln>
          <a:effectLst>
            <a:innerShdw blurRad="355600" dist="101600" dir="16200000">
              <a:schemeClr val="accent1">
                <a:lumMod val="60000"/>
                <a:lumOff val="40000"/>
                <a:alpha val="8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Shape 32">
            <a:extLst>
              <a:ext uri="{FF2B5EF4-FFF2-40B4-BE49-F238E27FC236}">
                <a16:creationId xmlns:a16="http://schemas.microsoft.com/office/drawing/2014/main" id="{DD231011-607F-42F1-B2D9-2BA8E91CC6AF}"/>
              </a:ext>
            </a:extLst>
          </p:cNvPr>
          <p:cNvSpPr>
            <a:spLocks noChangeAspect="1"/>
          </p:cNvSpPr>
          <p:nvPr/>
        </p:nvSpPr>
        <p:spPr>
          <a:xfrm rot="18900000" flipV="1">
            <a:off x="-481151" y="3649708"/>
            <a:ext cx="3478701" cy="2164843"/>
          </a:xfrm>
          <a:custGeom>
            <a:avLst/>
            <a:gdLst>
              <a:gd name="connsiteX0" fmla="*/ 3478701 w 3478701"/>
              <a:gd name="connsiteY0" fmla="*/ 2164843 h 2164843"/>
              <a:gd name="connsiteX1" fmla="*/ 1624733 w 3478701"/>
              <a:gd name="connsiteY1" fmla="*/ 0 h 2164843"/>
              <a:gd name="connsiteX2" fmla="*/ 87393 w 3478701"/>
              <a:gd name="connsiteY2" fmla="*/ 954459 h 2164843"/>
              <a:gd name="connsiteX3" fmla="*/ 0 w 3478701"/>
              <a:gd name="connsiteY3" fmla="*/ 1122434 h 2164843"/>
              <a:gd name="connsiteX4" fmla="*/ 736015 w 3478701"/>
              <a:gd name="connsiteY4" fmla="*/ 1858449 h 2164843"/>
              <a:gd name="connsiteX5" fmla="*/ 739424 w 3478701"/>
              <a:gd name="connsiteY5" fmla="*/ 1842964 h 2164843"/>
              <a:gd name="connsiteX6" fmla="*/ 1624733 w 3478701"/>
              <a:gd name="connsiteY6" fmla="*/ 1082422 h 2164843"/>
              <a:gd name="connsiteX7" fmla="*/ 2551716 w 3478701"/>
              <a:gd name="connsiteY7" fmla="*/ 2164843 h 21648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78701" h="2164843">
                <a:moveTo>
                  <a:pt x="3478701" y="2164843"/>
                </a:moveTo>
                <a:cubicBezTo>
                  <a:pt x="3478701" y="969234"/>
                  <a:pt x="2648651" y="0"/>
                  <a:pt x="1624733" y="0"/>
                </a:cubicBezTo>
                <a:cubicBezTo>
                  <a:pt x="984784" y="0"/>
                  <a:pt x="420564" y="378607"/>
                  <a:pt x="87393" y="954459"/>
                </a:cubicBezTo>
                <a:lnTo>
                  <a:pt x="0" y="1122434"/>
                </a:lnTo>
                <a:lnTo>
                  <a:pt x="736015" y="1858449"/>
                </a:lnTo>
                <a:lnTo>
                  <a:pt x="739424" y="1842964"/>
                </a:lnTo>
                <a:cubicBezTo>
                  <a:pt x="856791" y="1402344"/>
                  <a:pt x="1208766" y="1082422"/>
                  <a:pt x="1624733" y="1082422"/>
                </a:cubicBezTo>
                <a:cubicBezTo>
                  <a:pt x="2136692" y="1082422"/>
                  <a:pt x="2551716" y="1567038"/>
                  <a:pt x="2551716" y="2164843"/>
                </a:cubicBezTo>
                <a:close/>
              </a:path>
            </a:pathLst>
          </a:custGeom>
          <a:solidFill>
            <a:schemeClr val="bg2">
              <a:lumMod val="50000"/>
              <a:lumOff val="50000"/>
              <a:alpha val="40000"/>
            </a:schemeClr>
          </a:solidFill>
          <a:ln>
            <a:noFill/>
          </a:ln>
          <a:effectLst>
            <a:softEdge rad="3810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Oval 23">
            <a:extLst>
              <a:ext uri="{FF2B5EF4-FFF2-40B4-BE49-F238E27FC236}">
                <a16:creationId xmlns:a16="http://schemas.microsoft.com/office/drawing/2014/main" id="{EC472EFA-56B5-4A41-8D4B-E9F37727F34D}"/>
              </a:ext>
            </a:extLst>
          </p:cNvPr>
          <p:cNvSpPr/>
          <p:nvPr/>
        </p:nvSpPr>
        <p:spPr>
          <a:xfrm rot="13500000" flipV="1">
            <a:off x="1512277" y="2840042"/>
            <a:ext cx="214196" cy="933178"/>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2" name="Oval 41">
            <a:extLst>
              <a:ext uri="{FF2B5EF4-FFF2-40B4-BE49-F238E27FC236}">
                <a16:creationId xmlns:a16="http://schemas.microsoft.com/office/drawing/2014/main" id="{33781B6C-21AD-489D-A3CB-522BB2AC543F}"/>
              </a:ext>
            </a:extLst>
          </p:cNvPr>
          <p:cNvSpPr>
            <a:spLocks noChangeAspect="1"/>
          </p:cNvSpPr>
          <p:nvPr/>
        </p:nvSpPr>
        <p:spPr>
          <a:xfrm>
            <a:off x="1780661" y="385236"/>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51" name="Group 50">
            <a:extLst>
              <a:ext uri="{FF2B5EF4-FFF2-40B4-BE49-F238E27FC236}">
                <a16:creationId xmlns:a16="http://schemas.microsoft.com/office/drawing/2014/main" id="{01AD5B80-530E-44CD-8D4A-2796FB214CBF}"/>
              </a:ext>
            </a:extLst>
          </p:cNvPr>
          <p:cNvGrpSpPr/>
          <p:nvPr/>
        </p:nvGrpSpPr>
        <p:grpSpPr>
          <a:xfrm>
            <a:off x="623181" y="1514007"/>
            <a:ext cx="734257" cy="760506"/>
            <a:chOff x="5243759" y="1363788"/>
            <a:chExt cx="734257" cy="760506"/>
          </a:xfrm>
        </p:grpSpPr>
        <p:sp>
          <p:nvSpPr>
            <p:cNvPr id="52" name="Freeform 5">
              <a:extLst>
                <a:ext uri="{FF2B5EF4-FFF2-40B4-BE49-F238E27FC236}">
                  <a16:creationId xmlns:a16="http://schemas.microsoft.com/office/drawing/2014/main" id="{2F746AA8-9050-4515-9B17-BC8503685299}"/>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3" name="Freeform 6">
              <a:extLst>
                <a:ext uri="{FF2B5EF4-FFF2-40B4-BE49-F238E27FC236}">
                  <a16:creationId xmlns:a16="http://schemas.microsoft.com/office/drawing/2014/main" id="{23EC1AC3-1698-46D5-80B7-F22F15E1A5E4}"/>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4" name="Freeform 8">
              <a:extLst>
                <a:ext uri="{FF2B5EF4-FFF2-40B4-BE49-F238E27FC236}">
                  <a16:creationId xmlns:a16="http://schemas.microsoft.com/office/drawing/2014/main" id="{73766156-553C-46EB-93FA-4F37CC0FF5CF}"/>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Tree>
    <p:extLst>
      <p:ext uri="{BB962C8B-B14F-4D97-AF65-F5344CB8AC3E}">
        <p14:creationId xmlns:p14="http://schemas.microsoft.com/office/powerpoint/2010/main" val="19767676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lstStyle/>
          <a:p>
            <a:fld id="{9EE9E0E3-ECF6-4CFE-8698-AEFEBCECC3C0}" type="datetime2">
              <a:rPr lang="en-US" smtClean="0"/>
              <a:t>Wednesday, December 10, 2025</a:t>
            </a:fld>
            <a:endParaRPr lang="en-US"/>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lstStyle/>
          <a:p>
            <a:r>
              <a:rPr lang="en-US"/>
              <a:t>Sample Footer</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33297367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778B0BE9-88B0-4883-9BA9-CD594C400EC1}"/>
              </a:ext>
            </a:extLst>
          </p:cNvPr>
          <p:cNvGrpSpPr/>
          <p:nvPr/>
        </p:nvGrpSpPr>
        <p:grpSpPr>
          <a:xfrm>
            <a:off x="4949631" y="5111861"/>
            <a:ext cx="1262947" cy="1335600"/>
            <a:chOff x="2678417" y="2427951"/>
            <a:chExt cx="1262947" cy="1335600"/>
          </a:xfrm>
        </p:grpSpPr>
        <p:sp>
          <p:nvSpPr>
            <p:cNvPr id="11" name="Freeform: Shape 10">
              <a:extLst>
                <a:ext uri="{FF2B5EF4-FFF2-40B4-BE49-F238E27FC236}">
                  <a16:creationId xmlns:a16="http://schemas.microsoft.com/office/drawing/2014/main" id="{C59DCBF3-7AFA-4CD1-A918-BC6DDE674E6C}"/>
                </a:ext>
              </a:extLst>
            </p:cNvPr>
            <p:cNvSpPr>
              <a:spLocks noChangeAspect="1"/>
            </p:cNvSpPr>
            <p:nvPr/>
          </p:nvSpPr>
          <p:spPr>
            <a:xfrm rot="2700000">
              <a:off x="2769891" y="2336477"/>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2" name="Oval 11">
              <a:extLst>
                <a:ext uri="{FF2B5EF4-FFF2-40B4-BE49-F238E27FC236}">
                  <a16:creationId xmlns:a16="http://schemas.microsoft.com/office/drawing/2014/main" id="{06964A02-96E1-4654-9187-DDDE7409F75B}"/>
                </a:ext>
              </a:extLst>
            </p:cNvPr>
            <p:cNvSpPr/>
            <p:nvPr/>
          </p:nvSpPr>
          <p:spPr>
            <a:xfrm rot="8100000">
              <a:off x="2784291" y="2683551"/>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BF3FF76C-A012-4CDA-8AE7-E9413955716A}"/>
              </a:ext>
            </a:extLst>
          </p:cNvPr>
          <p:cNvSpPr>
            <a:spLocks noGrp="1"/>
          </p:cNvSpPr>
          <p:nvPr>
            <p:ph type="title"/>
          </p:nvPr>
        </p:nvSpPr>
        <p:spPr>
          <a:xfrm>
            <a:off x="550863" y="549275"/>
            <a:ext cx="11090275" cy="984885"/>
          </a:xfrm>
        </p:spPr>
        <p:txBody>
          <a:bodyPr anchor="t">
            <a:normAutofit/>
          </a:bodyPr>
          <a:lstStyle>
            <a:lvl1pPr>
              <a:lnSpc>
                <a:spcPct val="100000"/>
              </a:lnSpc>
              <a:defRPr sz="3200"/>
            </a:lvl1pPr>
          </a:lstStyle>
          <a:p>
            <a:r>
              <a:rPr lang="en-US"/>
              <a:t>Click to edit Master title style</a:t>
            </a:r>
          </a:p>
        </p:txBody>
      </p:sp>
      <p:sp>
        <p:nvSpPr>
          <p:cNvPr id="3" name="Content Placeholder 2">
            <a:extLst>
              <a:ext uri="{FF2B5EF4-FFF2-40B4-BE49-F238E27FC236}">
                <a16:creationId xmlns:a16="http://schemas.microsoft.com/office/drawing/2014/main" id="{611A4C80-DC38-4641-924F-90D6078CF592}"/>
              </a:ext>
            </a:extLst>
          </p:cNvPr>
          <p:cNvSpPr>
            <a:spLocks noGrp="1"/>
          </p:cNvSpPr>
          <p:nvPr>
            <p:ph idx="1"/>
          </p:nvPr>
        </p:nvSpPr>
        <p:spPr>
          <a:xfrm>
            <a:off x="4295775" y="1750060"/>
            <a:ext cx="7345362" cy="4342765"/>
          </a:xfrm>
        </p:spPr>
        <p:txBody>
          <a:bodyPr>
            <a:normAutofit/>
          </a:bodyPr>
          <a:lstStyle>
            <a:lvl1pPr>
              <a:defRPr sz="1600"/>
            </a:lvl1pPr>
            <a:lvl2pPr>
              <a:defRPr sz="1600"/>
            </a:lvl2pPr>
            <a:lvl3pPr>
              <a:defRPr sz="1600"/>
            </a:lvl3pPr>
            <a:lvl4pPr>
              <a:defRPr sz="16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2C42771-D3A7-4072-85DC-B7C5E530E8AA}"/>
              </a:ext>
            </a:extLst>
          </p:cNvPr>
          <p:cNvSpPr>
            <a:spLocks noGrp="1"/>
          </p:cNvSpPr>
          <p:nvPr>
            <p:ph type="body" sz="half" idx="2"/>
          </p:nvPr>
        </p:nvSpPr>
        <p:spPr>
          <a:xfrm>
            <a:off x="550863" y="1750060"/>
            <a:ext cx="3565525" cy="434276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BD47AB1-6EB5-4E2C-B4A7-42DC643E9FF9}"/>
              </a:ext>
            </a:extLst>
          </p:cNvPr>
          <p:cNvSpPr>
            <a:spLocks noGrp="1"/>
          </p:cNvSpPr>
          <p:nvPr>
            <p:ph type="dt" sz="half" idx="10"/>
          </p:nvPr>
        </p:nvSpPr>
        <p:spPr/>
        <p:txBody>
          <a:bodyPr/>
          <a:lstStyle/>
          <a:p>
            <a:fld id="{251462FC-960E-4740-921F-B36862979F21}" type="datetime2">
              <a:rPr lang="en-US" smtClean="0"/>
              <a:t>Wednesday, December 10, 2025</a:t>
            </a:fld>
            <a:endParaRPr lang="en-US"/>
          </a:p>
        </p:txBody>
      </p:sp>
      <p:sp>
        <p:nvSpPr>
          <p:cNvPr id="6" name="Footer Placeholder 5">
            <a:extLst>
              <a:ext uri="{FF2B5EF4-FFF2-40B4-BE49-F238E27FC236}">
                <a16:creationId xmlns:a16="http://schemas.microsoft.com/office/drawing/2014/main" id="{5BA9D15F-B6ED-46E1-9840-0B625880EE4B}"/>
              </a:ext>
            </a:extLst>
          </p:cNvPr>
          <p:cNvSpPr>
            <a:spLocks noGrp="1"/>
          </p:cNvSpPr>
          <p:nvPr>
            <p:ph type="ftr" sz="quarter" idx="11"/>
          </p:nvPr>
        </p:nvSpPr>
        <p:spPr/>
        <p:txBody>
          <a:bodyPr/>
          <a:lstStyle/>
          <a:p>
            <a:r>
              <a:rPr lang="en-US"/>
              <a:t>Sample Footer</a:t>
            </a:r>
          </a:p>
        </p:txBody>
      </p:sp>
      <p:sp>
        <p:nvSpPr>
          <p:cNvPr id="7" name="Slide Number Placeholder 6">
            <a:extLst>
              <a:ext uri="{FF2B5EF4-FFF2-40B4-BE49-F238E27FC236}">
                <a16:creationId xmlns:a16="http://schemas.microsoft.com/office/drawing/2014/main" id="{CDAEB023-7A5E-4087-B75E-A38A80EE5D01}"/>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250076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F98F1FBA-F8BB-42CF-8B3E-D19AAFEE96C1}"/>
              </a:ext>
            </a:extLst>
          </p:cNvPr>
          <p:cNvGrpSpPr/>
          <p:nvPr/>
        </p:nvGrpSpPr>
        <p:grpSpPr>
          <a:xfrm>
            <a:off x="334964" y="5115518"/>
            <a:ext cx="734257" cy="760506"/>
            <a:chOff x="5243759" y="1363788"/>
            <a:chExt cx="734257" cy="760506"/>
          </a:xfrm>
        </p:grpSpPr>
        <p:sp>
          <p:nvSpPr>
            <p:cNvPr id="18" name="Freeform 5">
              <a:extLst>
                <a:ext uri="{FF2B5EF4-FFF2-40B4-BE49-F238E27FC236}">
                  <a16:creationId xmlns:a16="http://schemas.microsoft.com/office/drawing/2014/main" id="{60EE09DD-C3DB-4266-BCC3-A765CFFBF379}"/>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Freeform 6">
              <a:extLst>
                <a:ext uri="{FF2B5EF4-FFF2-40B4-BE49-F238E27FC236}">
                  <a16:creationId xmlns:a16="http://schemas.microsoft.com/office/drawing/2014/main" id="{5F301FE0-96DC-4EFB-BBEE-AED762C337C9}"/>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Freeform 8">
              <a:extLst>
                <a:ext uri="{FF2B5EF4-FFF2-40B4-BE49-F238E27FC236}">
                  <a16:creationId xmlns:a16="http://schemas.microsoft.com/office/drawing/2014/main" id="{3BEAD276-8850-4C0C-9777-8537000D522A}"/>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4E5EE0A0-B07E-479B-9684-4BD09FA4376C}"/>
              </a:ext>
            </a:extLst>
          </p:cNvPr>
          <p:cNvSpPr>
            <a:spLocks noGrp="1"/>
          </p:cNvSpPr>
          <p:nvPr>
            <p:ph type="title"/>
          </p:nvPr>
        </p:nvSpPr>
        <p:spPr>
          <a:xfrm>
            <a:off x="550863" y="575409"/>
            <a:ext cx="4500562" cy="984885"/>
          </a:xfrm>
        </p:spPr>
        <p:txBody>
          <a:bodyPr vert="horz" wrap="square" lIns="0" tIns="0" rIns="0" bIns="0" rtlCol="0" anchor="t" anchorCtr="0">
            <a:normAutofit/>
          </a:bodyPr>
          <a:lstStyle>
            <a:lvl1pPr>
              <a:defRPr lang="en-US" sz="3200" dirty="0"/>
            </a:lvl1pPr>
          </a:lstStyle>
          <a:p>
            <a:pPr lvl="0">
              <a:lnSpc>
                <a:spcPct val="100000"/>
              </a:lnSpc>
            </a:pPr>
            <a:r>
              <a:rPr lang="en-US"/>
              <a:t>Click to edit Master title style</a:t>
            </a:r>
          </a:p>
        </p:txBody>
      </p:sp>
      <p:sp>
        <p:nvSpPr>
          <p:cNvPr id="3" name="Picture Placeholder 2">
            <a:extLst>
              <a:ext uri="{FF2B5EF4-FFF2-40B4-BE49-F238E27FC236}">
                <a16:creationId xmlns:a16="http://schemas.microsoft.com/office/drawing/2014/main" id="{C11893A9-3462-4F51-83AE-5D2F124B985F}"/>
              </a:ext>
            </a:extLst>
          </p:cNvPr>
          <p:cNvSpPr>
            <a:spLocks noGrp="1"/>
          </p:cNvSpPr>
          <p:nvPr>
            <p:ph type="pic" idx="1"/>
          </p:nvPr>
        </p:nvSpPr>
        <p:spPr>
          <a:xfrm>
            <a:off x="5267324" y="575409"/>
            <a:ext cx="6373813" cy="5733316"/>
          </a:xfrm>
        </p:spPr>
        <p:txBody>
          <a:bodyPr>
            <a:normAutofit/>
          </a:bodyPr>
          <a:lstStyle>
            <a:lvl1pPr marL="0" indent="0">
              <a:buNone/>
              <a:defRPr sz="16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8BA9240C-79C0-4A88-A476-725DE1B9C28F}"/>
              </a:ext>
            </a:extLst>
          </p:cNvPr>
          <p:cNvSpPr>
            <a:spLocks noGrp="1"/>
          </p:cNvSpPr>
          <p:nvPr>
            <p:ph type="body" sz="half" idx="2"/>
          </p:nvPr>
        </p:nvSpPr>
        <p:spPr>
          <a:xfrm>
            <a:off x="550863" y="1776195"/>
            <a:ext cx="4500562" cy="4532530"/>
          </a:xfrm>
        </p:spPr>
        <p:txBody>
          <a:bodyPr anchor="t" anchorCtr="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7D2D6F-49E8-4217-A908-2D9E43583589}"/>
              </a:ext>
            </a:extLst>
          </p:cNvPr>
          <p:cNvSpPr>
            <a:spLocks noGrp="1"/>
          </p:cNvSpPr>
          <p:nvPr>
            <p:ph type="dt" sz="half" idx="10"/>
          </p:nvPr>
        </p:nvSpPr>
        <p:spPr/>
        <p:txBody>
          <a:bodyPr/>
          <a:lstStyle/>
          <a:p>
            <a:fld id="{E50BC9E2-CB44-4C05-9BB5-496C18A241E0}" type="datetime2">
              <a:rPr lang="en-US" smtClean="0"/>
              <a:t>Wednesday, December 10, 2025</a:t>
            </a:fld>
            <a:endParaRPr lang="en-US"/>
          </a:p>
        </p:txBody>
      </p:sp>
      <p:sp>
        <p:nvSpPr>
          <p:cNvPr id="6" name="Footer Placeholder 5">
            <a:extLst>
              <a:ext uri="{FF2B5EF4-FFF2-40B4-BE49-F238E27FC236}">
                <a16:creationId xmlns:a16="http://schemas.microsoft.com/office/drawing/2014/main" id="{591C4440-6B8D-4A24-A807-8B1302A3DFAF}"/>
              </a:ext>
            </a:extLst>
          </p:cNvPr>
          <p:cNvSpPr>
            <a:spLocks noGrp="1"/>
          </p:cNvSpPr>
          <p:nvPr>
            <p:ph type="ftr" sz="quarter" idx="11"/>
          </p:nvPr>
        </p:nvSpPr>
        <p:spPr/>
        <p:txBody>
          <a:bodyPr/>
          <a:lstStyle/>
          <a:p>
            <a:r>
              <a:rPr lang="en-US"/>
              <a:t>Sample Footer</a:t>
            </a:r>
          </a:p>
        </p:txBody>
      </p:sp>
      <p:sp>
        <p:nvSpPr>
          <p:cNvPr id="7" name="Slide Number Placeholder 6">
            <a:extLst>
              <a:ext uri="{FF2B5EF4-FFF2-40B4-BE49-F238E27FC236}">
                <a16:creationId xmlns:a16="http://schemas.microsoft.com/office/drawing/2014/main" id="{76CFE189-E20B-4108-B290-244424336512}"/>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33893054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879361-B9A1-48F2-9473-23DE30E2D151}"/>
              </a:ext>
            </a:extLst>
          </p:cNvPr>
          <p:cNvSpPr>
            <a:spLocks noGrp="1"/>
          </p:cNvSpPr>
          <p:nvPr>
            <p:ph type="title"/>
          </p:nvPr>
        </p:nvSpPr>
        <p:spPr>
          <a:xfrm>
            <a:off x="550862" y="503906"/>
            <a:ext cx="11090275" cy="1333057"/>
          </a:xfrm>
        </p:spPr>
        <p:txBody>
          <a:bodyPr vert="horz" wrap="square" lIns="0" tIns="0" rIns="0" bIns="0" rtlCol="0" anchor="t" anchorCtr="0">
            <a:normAutofit/>
          </a:bodyPr>
          <a:lstStyle>
            <a:lvl1pPr>
              <a:defRPr lang="en-US" dirty="0"/>
            </a:lvl1pPr>
          </a:lstStyle>
          <a:p>
            <a:pPr lvl="0"/>
            <a:r>
              <a:rPr lang="en-US"/>
              <a:t>Click to edit Master title style</a:t>
            </a:r>
          </a:p>
        </p:txBody>
      </p:sp>
      <p:sp>
        <p:nvSpPr>
          <p:cNvPr id="3" name="Vertical Text Placeholder 2">
            <a:extLst>
              <a:ext uri="{FF2B5EF4-FFF2-40B4-BE49-F238E27FC236}">
                <a16:creationId xmlns:a16="http://schemas.microsoft.com/office/drawing/2014/main" id="{FD986779-C2F3-447D-85F7-F6B0E2C97DC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8661572-1A59-4E3B-BA65-3329E9468C69}"/>
              </a:ext>
            </a:extLst>
          </p:cNvPr>
          <p:cNvSpPr>
            <a:spLocks noGrp="1"/>
          </p:cNvSpPr>
          <p:nvPr>
            <p:ph type="dt" sz="half" idx="10"/>
          </p:nvPr>
        </p:nvSpPr>
        <p:spPr/>
        <p:txBody>
          <a:bodyPr/>
          <a:lstStyle/>
          <a:p>
            <a:fld id="{EE2EBD84-71F4-4271-8C46-0D47C0A9B12E}" type="datetime2">
              <a:rPr lang="en-US" smtClean="0"/>
              <a:t>Wednesday, December 10, 2025</a:t>
            </a:fld>
            <a:endParaRPr lang="en-US"/>
          </a:p>
        </p:txBody>
      </p:sp>
      <p:sp>
        <p:nvSpPr>
          <p:cNvPr id="5" name="Footer Placeholder 4">
            <a:extLst>
              <a:ext uri="{FF2B5EF4-FFF2-40B4-BE49-F238E27FC236}">
                <a16:creationId xmlns:a16="http://schemas.microsoft.com/office/drawing/2014/main" id="{AFEF84F1-99FE-4F0B-9E76-F581C2C1B6D9}"/>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97B2D769-16B1-43C4-BF14-3175533511ED}"/>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211412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E56583A-514F-4632-820D-E7EE236A465B}"/>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2173CBBB-7DDC-4437-8C7D-22A1C352027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4C69EBF-DA20-4024-8006-B158D571E08E}"/>
              </a:ext>
            </a:extLst>
          </p:cNvPr>
          <p:cNvSpPr>
            <a:spLocks noGrp="1"/>
          </p:cNvSpPr>
          <p:nvPr>
            <p:ph type="dt" sz="half" idx="10"/>
          </p:nvPr>
        </p:nvSpPr>
        <p:spPr/>
        <p:txBody>
          <a:bodyPr/>
          <a:lstStyle/>
          <a:p>
            <a:fld id="{ABAE0CE1-F450-4107-B2CB-17B18F8A3F4A}" type="datetime2">
              <a:rPr lang="en-US" smtClean="0"/>
              <a:t>Wednesday, December 10, 2025</a:t>
            </a:fld>
            <a:endParaRPr lang="en-US"/>
          </a:p>
        </p:txBody>
      </p:sp>
      <p:sp>
        <p:nvSpPr>
          <p:cNvPr id="5" name="Footer Placeholder 4">
            <a:extLst>
              <a:ext uri="{FF2B5EF4-FFF2-40B4-BE49-F238E27FC236}">
                <a16:creationId xmlns:a16="http://schemas.microsoft.com/office/drawing/2014/main" id="{ADBAC8B9-14B5-4DF1-994D-AB47DB3BA0C5}"/>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C7876582-5F9B-4F5E-AAD5-D608CB68EA3D}"/>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13331774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8028302-E866-455D-8898-53623027543F}"/>
              </a:ext>
            </a:extLst>
          </p:cNvPr>
          <p:cNvSpPr>
            <a:spLocks noGrp="1"/>
          </p:cNvSpPr>
          <p:nvPr>
            <p:ph type="title"/>
          </p:nvPr>
        </p:nvSpPr>
        <p:spPr>
          <a:xfrm>
            <a:off x="550863" y="550800"/>
            <a:ext cx="11090275" cy="1333057"/>
          </a:xfrm>
          <a:prstGeom prst="rect">
            <a:avLst/>
          </a:prstGeom>
        </p:spPr>
        <p:txBody>
          <a:bodyPr vert="horz" wrap="square" lIns="0" tIns="0" rIns="0" bIns="0" rtlCol="0" anchor="t" anchorCtr="0">
            <a:normAutofit/>
          </a:bodyPr>
          <a:lstStyle/>
          <a:p>
            <a:pPr lvl="0">
              <a:lnSpc>
                <a:spcPct val="100000"/>
              </a:lnSpc>
            </a:pPr>
            <a:r>
              <a:rPr lang="en-US"/>
              <a:t>Click to edit Master title style</a:t>
            </a:r>
          </a:p>
        </p:txBody>
      </p:sp>
      <p:sp>
        <p:nvSpPr>
          <p:cNvPr id="3" name="Text Placeholder 2">
            <a:extLst>
              <a:ext uri="{FF2B5EF4-FFF2-40B4-BE49-F238E27FC236}">
                <a16:creationId xmlns:a16="http://schemas.microsoft.com/office/drawing/2014/main" id="{BC94E72B-F0CF-4BC4-B509-A1C4508BE435}"/>
              </a:ext>
            </a:extLst>
          </p:cNvPr>
          <p:cNvSpPr>
            <a:spLocks noGrp="1"/>
          </p:cNvSpPr>
          <p:nvPr>
            <p:ph type="body" idx="1"/>
          </p:nvPr>
        </p:nvSpPr>
        <p:spPr>
          <a:xfrm>
            <a:off x="550863" y="2113862"/>
            <a:ext cx="11091600" cy="3978963"/>
          </a:xfrm>
          <a:prstGeom prst="rect">
            <a:avLst/>
          </a:prstGeom>
        </p:spPr>
        <p:txBody>
          <a:bodyPr vert="horz" wrap="square"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4ACE49D-C22F-4540-AC09-E421D2A2EDBE}"/>
              </a:ext>
            </a:extLst>
          </p:cNvPr>
          <p:cNvSpPr>
            <a:spLocks noGrp="1"/>
          </p:cNvSpPr>
          <p:nvPr>
            <p:ph type="dt" sz="half" idx="2"/>
          </p:nvPr>
        </p:nvSpPr>
        <p:spPr>
          <a:xfrm>
            <a:off x="550863" y="6507212"/>
            <a:ext cx="2628900" cy="153888"/>
          </a:xfrm>
          <a:prstGeom prst="rect">
            <a:avLst/>
          </a:prstGeom>
        </p:spPr>
        <p:txBody>
          <a:bodyPr vert="horz" wrap="square" lIns="0" tIns="0" rIns="0" bIns="0" rtlCol="0" anchor="ctr">
            <a:spAutoFit/>
          </a:bodyPr>
          <a:lstStyle>
            <a:lvl1pPr algn="l">
              <a:defRPr sz="900">
                <a:solidFill>
                  <a:schemeClr val="tx1">
                    <a:alpha val="80000"/>
                  </a:schemeClr>
                </a:solidFill>
              </a:defRPr>
            </a:lvl1pPr>
          </a:lstStyle>
          <a:p>
            <a:fld id="{246CB39B-5F4C-4A7E-9BE3-AAFD45576D16}" type="datetime2">
              <a:rPr lang="en-US" smtClean="0"/>
              <a:t>Wednesday, December 10, 2025</a:t>
            </a:fld>
            <a:endParaRPr lang="en-US"/>
          </a:p>
        </p:txBody>
      </p:sp>
      <p:sp>
        <p:nvSpPr>
          <p:cNvPr id="5" name="Footer Placeholder 4">
            <a:extLst>
              <a:ext uri="{FF2B5EF4-FFF2-40B4-BE49-F238E27FC236}">
                <a16:creationId xmlns:a16="http://schemas.microsoft.com/office/drawing/2014/main" id="{ACD5C3BE-317E-49E8-82B5-C8A7EC9C8A7E}"/>
              </a:ext>
            </a:extLst>
          </p:cNvPr>
          <p:cNvSpPr>
            <a:spLocks noGrp="1"/>
          </p:cNvSpPr>
          <p:nvPr>
            <p:ph type="ftr" sz="quarter" idx="3"/>
          </p:nvPr>
        </p:nvSpPr>
        <p:spPr>
          <a:xfrm>
            <a:off x="3359150" y="6507212"/>
            <a:ext cx="6379210" cy="153888"/>
          </a:xfrm>
          <a:prstGeom prst="rect">
            <a:avLst/>
          </a:prstGeom>
        </p:spPr>
        <p:txBody>
          <a:bodyPr vert="horz" wrap="square" lIns="0" tIns="0" rIns="0" bIns="0" rtlCol="0" anchor="ctr">
            <a:spAutoFit/>
          </a:bodyPr>
          <a:lstStyle>
            <a:lvl1pPr algn="l">
              <a:defRPr sz="900">
                <a:solidFill>
                  <a:schemeClr val="tx1">
                    <a:alpha val="80000"/>
                  </a:schemeClr>
                </a:solidFill>
              </a:defRPr>
            </a:lvl1pPr>
          </a:lstStyle>
          <a:p>
            <a:r>
              <a:rPr lang="en-US"/>
              <a:t>Sample Footer</a:t>
            </a:r>
          </a:p>
        </p:txBody>
      </p:sp>
      <p:sp>
        <p:nvSpPr>
          <p:cNvPr id="6" name="Slide Number Placeholder 5">
            <a:extLst>
              <a:ext uri="{FF2B5EF4-FFF2-40B4-BE49-F238E27FC236}">
                <a16:creationId xmlns:a16="http://schemas.microsoft.com/office/drawing/2014/main" id="{45574E12-6C16-431F-B2CE-E4B15916BA05}"/>
              </a:ext>
            </a:extLst>
          </p:cNvPr>
          <p:cNvSpPr>
            <a:spLocks noGrp="1"/>
          </p:cNvSpPr>
          <p:nvPr>
            <p:ph type="sldNum" sz="quarter" idx="4"/>
          </p:nvPr>
        </p:nvSpPr>
        <p:spPr>
          <a:xfrm>
            <a:off x="9948863" y="6507212"/>
            <a:ext cx="1692274" cy="153888"/>
          </a:xfrm>
          <a:prstGeom prst="rect">
            <a:avLst/>
          </a:prstGeom>
        </p:spPr>
        <p:txBody>
          <a:bodyPr vert="horz" wrap="square" lIns="0" tIns="0" rIns="0" bIns="0" rtlCol="0" anchor="ctr">
            <a:spAutoFit/>
          </a:bodyPr>
          <a:lstStyle>
            <a:lvl1pPr algn="r">
              <a:defRPr sz="900">
                <a:solidFill>
                  <a:schemeClr val="tx1">
                    <a:alpha val="80000"/>
                  </a:schemeClr>
                </a:solidFill>
              </a:defRPr>
            </a:lvl1pPr>
          </a:lstStyle>
          <a:p>
            <a:fld id="{DBA1B0FB-D917-4C8C-928F-313BD683BF39}" type="slidenum">
              <a:rPr lang="en-US" smtClean="0"/>
              <a:pPr/>
              <a:t>‹#›</a:t>
            </a:fld>
            <a:endParaRPr lang="en-US"/>
          </a:p>
        </p:txBody>
      </p:sp>
    </p:spTree>
    <p:extLst>
      <p:ext uri="{BB962C8B-B14F-4D97-AF65-F5344CB8AC3E}">
        <p14:creationId xmlns:p14="http://schemas.microsoft.com/office/powerpoint/2010/main" val="2363470262"/>
      </p:ext>
    </p:extLst>
  </p:cSld>
  <p:clrMap bg1="dk1" tx1="lt1" bg2="dk2" tx2="lt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Lst>
  <p:hf sldNum="0" hdr="0" ftr="0" dt="0"/>
  <p:txStyles>
    <p:titleStyle>
      <a:lvl1pPr algn="l" defTabSz="914400" rtl="0" eaLnBrk="1" latinLnBrk="0" hangingPunct="1">
        <a:lnSpc>
          <a:spcPct val="100000"/>
        </a:lnSpc>
        <a:spcBef>
          <a:spcPct val="0"/>
        </a:spcBef>
        <a:buNone/>
        <a:defRPr lang="en-US" sz="4800" kern="1200" dirty="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spcAft>
          <a:spcPts val="800"/>
        </a:spcAft>
        <a:buFont typeface="Arial" panose="020B0604020202020204" pitchFamily="34" charset="0"/>
        <a:buChar char="•"/>
        <a:defRPr sz="2000" kern="1200">
          <a:solidFill>
            <a:schemeClr val="tx1">
              <a:alpha val="60000"/>
            </a:schemeClr>
          </a:solidFill>
          <a:latin typeface="+mn-lt"/>
          <a:ea typeface="+mn-ea"/>
          <a:cs typeface="+mn-cs"/>
        </a:defRPr>
      </a:lvl1pPr>
      <a:lvl2pPr marL="6858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2pPr>
      <a:lvl3pPr marL="11430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3pPr>
      <a:lvl4pPr marL="16002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4pPr>
      <a:lvl5pPr marL="20574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6.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2.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17.xml"/><Relationship Id="rId2" Type="http://schemas.openxmlformats.org/officeDocument/2006/relationships/diagramData" Target="../diagrams/data17.xml"/><Relationship Id="rId1" Type="http://schemas.openxmlformats.org/officeDocument/2006/relationships/slideLayout" Target="../slideLayouts/slideLayout2.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18.xml"/><Relationship Id="rId2" Type="http://schemas.openxmlformats.org/officeDocument/2006/relationships/diagramData" Target="../diagrams/data18.xml"/><Relationship Id="rId1" Type="http://schemas.openxmlformats.org/officeDocument/2006/relationships/slideLayout" Target="../slideLayouts/slideLayout2.xml"/><Relationship Id="rId6" Type="http://schemas.microsoft.com/office/2007/relationships/diagramDrawing" Target="../diagrams/drawing18.xml"/><Relationship Id="rId5" Type="http://schemas.openxmlformats.org/officeDocument/2006/relationships/diagramColors" Target="../diagrams/colors18.xml"/><Relationship Id="rId4" Type="http://schemas.openxmlformats.org/officeDocument/2006/relationships/diagramQuickStyle" Target="../diagrams/quickStyle18.xml"/></Relationships>
</file>

<file path=ppt/slides/_rels/slide27.xml.rels><?xml version="1.0" encoding="UTF-8" standalone="yes"?>
<Relationships xmlns="http://schemas.openxmlformats.org/package/2006/relationships"><Relationship Id="rId2" Type="http://schemas.openxmlformats.org/officeDocument/2006/relationships/hyperlink" Target="https://www.truity.com/test/big-five-personality-test"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19.xml"/><Relationship Id="rId2" Type="http://schemas.openxmlformats.org/officeDocument/2006/relationships/diagramData" Target="../diagrams/data19.xml"/><Relationship Id="rId1" Type="http://schemas.openxmlformats.org/officeDocument/2006/relationships/slideLayout" Target="../slideLayouts/slideLayout2.xml"/><Relationship Id="rId6" Type="http://schemas.microsoft.com/office/2007/relationships/diagramDrawing" Target="../diagrams/drawing19.xml"/><Relationship Id="rId5" Type="http://schemas.openxmlformats.org/officeDocument/2006/relationships/diagramColors" Target="../diagrams/colors19.xml"/><Relationship Id="rId4" Type="http://schemas.openxmlformats.org/officeDocument/2006/relationships/diagramQuickStyle" Target="../diagrams/quickStyle19.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20.xml"/><Relationship Id="rId2" Type="http://schemas.openxmlformats.org/officeDocument/2006/relationships/diagramData" Target="../diagrams/data20.xml"/><Relationship Id="rId1" Type="http://schemas.openxmlformats.org/officeDocument/2006/relationships/slideLayout" Target="../slideLayouts/slideLayout2.xml"/><Relationship Id="rId6" Type="http://schemas.microsoft.com/office/2007/relationships/diagramDrawing" Target="../diagrams/drawing20.xml"/><Relationship Id="rId5" Type="http://schemas.openxmlformats.org/officeDocument/2006/relationships/diagramColors" Target="../diagrams/colors20.xml"/><Relationship Id="rId4" Type="http://schemas.openxmlformats.org/officeDocument/2006/relationships/diagramQuickStyle" Target="../diagrams/quickStyle20.xml"/></Relationships>
</file>

<file path=ppt/slides/_rels/slide32.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21.xml"/><Relationship Id="rId2" Type="http://schemas.openxmlformats.org/officeDocument/2006/relationships/diagramData" Target="../diagrams/data21.xml"/><Relationship Id="rId1" Type="http://schemas.openxmlformats.org/officeDocument/2006/relationships/slideLayout" Target="../slideLayouts/slideLayout2.xml"/><Relationship Id="rId6" Type="http://schemas.microsoft.com/office/2007/relationships/diagramDrawing" Target="../diagrams/drawing21.xml"/><Relationship Id="rId5" Type="http://schemas.openxmlformats.org/officeDocument/2006/relationships/diagramColors" Target="../diagrams/colors21.xml"/><Relationship Id="rId4" Type="http://schemas.openxmlformats.org/officeDocument/2006/relationships/diagramQuickStyle" Target="../diagrams/quickStyle21.xml"/></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22.xml"/><Relationship Id="rId2" Type="http://schemas.openxmlformats.org/officeDocument/2006/relationships/diagramData" Target="../diagrams/data22.xml"/><Relationship Id="rId1" Type="http://schemas.openxmlformats.org/officeDocument/2006/relationships/slideLayout" Target="../slideLayouts/slideLayout2.xml"/><Relationship Id="rId6" Type="http://schemas.microsoft.com/office/2007/relationships/diagramDrawing" Target="../diagrams/drawing22.xml"/><Relationship Id="rId5" Type="http://schemas.openxmlformats.org/officeDocument/2006/relationships/diagramColors" Target="../diagrams/colors22.xml"/><Relationship Id="rId4" Type="http://schemas.openxmlformats.org/officeDocument/2006/relationships/diagramQuickStyle" Target="../diagrams/quickStyle22.xml"/></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23.xml"/><Relationship Id="rId2" Type="http://schemas.openxmlformats.org/officeDocument/2006/relationships/diagramData" Target="../diagrams/data23.xml"/><Relationship Id="rId1" Type="http://schemas.openxmlformats.org/officeDocument/2006/relationships/slideLayout" Target="../slideLayouts/slideLayout2.xml"/><Relationship Id="rId6" Type="http://schemas.microsoft.com/office/2007/relationships/diagramDrawing" Target="../diagrams/drawing23.xml"/><Relationship Id="rId5" Type="http://schemas.openxmlformats.org/officeDocument/2006/relationships/diagramColors" Target="../diagrams/colors23.xml"/><Relationship Id="rId4" Type="http://schemas.openxmlformats.org/officeDocument/2006/relationships/diagramQuickStyle" Target="../diagrams/quickStyle23.xml"/></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24.xml"/><Relationship Id="rId2" Type="http://schemas.openxmlformats.org/officeDocument/2006/relationships/diagramData" Target="../diagrams/data24.xml"/><Relationship Id="rId1" Type="http://schemas.openxmlformats.org/officeDocument/2006/relationships/slideLayout" Target="../slideLayouts/slideLayout2.xml"/><Relationship Id="rId6" Type="http://schemas.microsoft.com/office/2007/relationships/diagramDrawing" Target="../diagrams/drawing24.xml"/><Relationship Id="rId5" Type="http://schemas.openxmlformats.org/officeDocument/2006/relationships/diagramColors" Target="../diagrams/colors24.xml"/><Relationship Id="rId4" Type="http://schemas.openxmlformats.org/officeDocument/2006/relationships/diagramQuickStyle" Target="../diagrams/quickStyle24.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diagramLayout" Target="../diagrams/layout25.xml"/><Relationship Id="rId2" Type="http://schemas.openxmlformats.org/officeDocument/2006/relationships/diagramData" Target="../diagrams/data25.xml"/><Relationship Id="rId1" Type="http://schemas.openxmlformats.org/officeDocument/2006/relationships/slideLayout" Target="../slideLayouts/slideLayout2.xml"/><Relationship Id="rId6" Type="http://schemas.microsoft.com/office/2007/relationships/diagramDrawing" Target="../diagrams/drawing25.xml"/><Relationship Id="rId5" Type="http://schemas.openxmlformats.org/officeDocument/2006/relationships/diagramColors" Target="../diagrams/colors25.xml"/><Relationship Id="rId4" Type="http://schemas.openxmlformats.org/officeDocument/2006/relationships/diagramQuickStyle" Target="../diagrams/quickStyle25.xml"/></Relationships>
</file>

<file path=ppt/slides/_rels/slide39.xml.rels><?xml version="1.0" encoding="UTF-8" standalone="yes"?>
<Relationships xmlns="http://schemas.openxmlformats.org/package/2006/relationships"><Relationship Id="rId3" Type="http://schemas.openxmlformats.org/officeDocument/2006/relationships/diagramLayout" Target="../diagrams/layout26.xml"/><Relationship Id="rId2" Type="http://schemas.openxmlformats.org/officeDocument/2006/relationships/diagramData" Target="../diagrams/data26.xml"/><Relationship Id="rId1" Type="http://schemas.openxmlformats.org/officeDocument/2006/relationships/slideLayout" Target="../slideLayouts/slideLayout2.xml"/><Relationship Id="rId6" Type="http://schemas.microsoft.com/office/2007/relationships/diagramDrawing" Target="../diagrams/drawing26.xml"/><Relationship Id="rId5" Type="http://schemas.openxmlformats.org/officeDocument/2006/relationships/diagramColors" Target="../diagrams/colors26.xml"/><Relationship Id="rId4" Type="http://schemas.openxmlformats.org/officeDocument/2006/relationships/diagramQuickStyle" Target="../diagrams/quickStyle26.xml"/></Relationships>
</file>

<file path=ppt/slides/_rels/slide40.xml.rels><?xml version="1.0" encoding="UTF-8" standalone="yes"?>
<Relationships xmlns="http://schemas.openxmlformats.org/package/2006/relationships"><Relationship Id="rId3" Type="http://schemas.openxmlformats.org/officeDocument/2006/relationships/diagramLayout" Target="../diagrams/layout27.xml"/><Relationship Id="rId2" Type="http://schemas.openxmlformats.org/officeDocument/2006/relationships/diagramData" Target="../diagrams/data27.xml"/><Relationship Id="rId1" Type="http://schemas.openxmlformats.org/officeDocument/2006/relationships/slideLayout" Target="../slideLayouts/slideLayout2.xml"/><Relationship Id="rId6" Type="http://schemas.microsoft.com/office/2007/relationships/diagramDrawing" Target="../diagrams/drawing27.xml"/><Relationship Id="rId5" Type="http://schemas.openxmlformats.org/officeDocument/2006/relationships/diagramColors" Target="../diagrams/colors27.xml"/><Relationship Id="rId4" Type="http://schemas.openxmlformats.org/officeDocument/2006/relationships/diagramQuickStyle" Target="../diagrams/quickStyle27.xml"/></Relationships>
</file>

<file path=ppt/slides/_rels/slide41.xml.rels><?xml version="1.0" encoding="UTF-8" standalone="yes"?>
<Relationships xmlns="http://schemas.openxmlformats.org/package/2006/relationships"><Relationship Id="rId3" Type="http://schemas.openxmlformats.org/officeDocument/2006/relationships/diagramLayout" Target="../diagrams/layout28.xml"/><Relationship Id="rId2" Type="http://schemas.openxmlformats.org/officeDocument/2006/relationships/diagramData" Target="../diagrams/data28.xml"/><Relationship Id="rId1" Type="http://schemas.openxmlformats.org/officeDocument/2006/relationships/slideLayout" Target="../slideLayouts/slideLayout2.xml"/><Relationship Id="rId6" Type="http://schemas.microsoft.com/office/2007/relationships/diagramDrawing" Target="../diagrams/drawing28.xml"/><Relationship Id="rId5" Type="http://schemas.openxmlformats.org/officeDocument/2006/relationships/diagramColors" Target="../diagrams/colors28.xml"/><Relationship Id="rId4" Type="http://schemas.openxmlformats.org/officeDocument/2006/relationships/diagramQuickStyle" Target="../diagrams/quickStyle28.xml"/></Relationships>
</file>

<file path=ppt/slides/_rels/slide42.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diagramLayout" Target="../diagrams/layout29.xml"/><Relationship Id="rId2" Type="http://schemas.openxmlformats.org/officeDocument/2006/relationships/diagramData" Target="../diagrams/data29.xml"/><Relationship Id="rId1" Type="http://schemas.openxmlformats.org/officeDocument/2006/relationships/slideLayout" Target="../slideLayouts/slideLayout2.xml"/><Relationship Id="rId6" Type="http://schemas.microsoft.com/office/2007/relationships/diagramDrawing" Target="../diagrams/drawing29.xml"/><Relationship Id="rId5" Type="http://schemas.openxmlformats.org/officeDocument/2006/relationships/diagramColors" Target="../diagrams/colors29.xml"/><Relationship Id="rId4" Type="http://schemas.openxmlformats.org/officeDocument/2006/relationships/diagramQuickStyle" Target="../diagrams/quickStyle29.xml"/></Relationships>
</file>

<file path=ppt/slides/_rels/slide44.xml.rels><?xml version="1.0" encoding="UTF-8" standalone="yes"?>
<Relationships xmlns="http://schemas.openxmlformats.org/package/2006/relationships"><Relationship Id="rId3" Type="http://schemas.openxmlformats.org/officeDocument/2006/relationships/diagramLayout" Target="../diagrams/layout30.xml"/><Relationship Id="rId2" Type="http://schemas.openxmlformats.org/officeDocument/2006/relationships/diagramData" Target="../diagrams/data30.xml"/><Relationship Id="rId1" Type="http://schemas.openxmlformats.org/officeDocument/2006/relationships/slideLayout" Target="../slideLayouts/slideLayout2.xml"/><Relationship Id="rId6" Type="http://schemas.microsoft.com/office/2007/relationships/diagramDrawing" Target="../diagrams/drawing30.xml"/><Relationship Id="rId5" Type="http://schemas.openxmlformats.org/officeDocument/2006/relationships/diagramColors" Target="../diagrams/colors30.xml"/><Relationship Id="rId4" Type="http://schemas.openxmlformats.org/officeDocument/2006/relationships/diagramQuickStyle" Target="../diagrams/quickStyle30.xml"/></Relationships>
</file>

<file path=ppt/slides/_rels/slide45.xml.rels><?xml version="1.0" encoding="UTF-8" standalone="yes"?>
<Relationships xmlns="http://schemas.openxmlformats.org/package/2006/relationships"><Relationship Id="rId3" Type="http://schemas.openxmlformats.org/officeDocument/2006/relationships/diagramLayout" Target="../diagrams/layout31.xml"/><Relationship Id="rId2" Type="http://schemas.openxmlformats.org/officeDocument/2006/relationships/diagramData" Target="../diagrams/data31.xml"/><Relationship Id="rId1" Type="http://schemas.openxmlformats.org/officeDocument/2006/relationships/slideLayout" Target="../slideLayouts/slideLayout2.xml"/><Relationship Id="rId6" Type="http://schemas.microsoft.com/office/2007/relationships/diagramDrawing" Target="../diagrams/drawing31.xml"/><Relationship Id="rId5" Type="http://schemas.openxmlformats.org/officeDocument/2006/relationships/diagramColors" Target="../diagrams/colors31.xml"/><Relationship Id="rId4" Type="http://schemas.openxmlformats.org/officeDocument/2006/relationships/diagramQuickStyle" Target="../diagrams/quickStyle31.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550864" y="1051551"/>
            <a:ext cx="3565524" cy="2384898"/>
          </a:xfrm>
        </p:spPr>
        <p:txBody>
          <a:bodyPr anchor="b">
            <a:normAutofit/>
          </a:bodyPr>
          <a:lstStyle/>
          <a:p>
            <a:r>
              <a:rPr lang="en-US" sz="4800">
                <a:cs typeface="Calibri Light"/>
              </a:rPr>
              <a:t>What Makes Us Human?</a:t>
            </a:r>
            <a:endParaRPr lang="en-US" sz="4800"/>
          </a:p>
        </p:txBody>
      </p:sp>
      <p:sp>
        <p:nvSpPr>
          <p:cNvPr id="3" name="Subtitle 2"/>
          <p:cNvSpPr>
            <a:spLocks noGrp="1"/>
          </p:cNvSpPr>
          <p:nvPr>
            <p:ph type="subTitle" idx="1"/>
          </p:nvPr>
        </p:nvSpPr>
        <p:spPr>
          <a:xfrm>
            <a:off x="550863" y="3569008"/>
            <a:ext cx="3565525" cy="1731656"/>
          </a:xfrm>
        </p:spPr>
        <p:txBody>
          <a:bodyPr>
            <a:normAutofit/>
          </a:bodyPr>
          <a:lstStyle/>
          <a:p>
            <a:endParaRPr lang="en-US" sz="2000">
              <a:solidFill>
                <a:schemeClr val="tx1">
                  <a:alpha val="60000"/>
                </a:schemeClr>
              </a:solidFill>
            </a:endParaRPr>
          </a:p>
        </p:txBody>
      </p:sp>
      <p:grpSp>
        <p:nvGrpSpPr>
          <p:cNvPr id="11" name="Group 10">
            <a:extLst>
              <a:ext uri="{FF2B5EF4-FFF2-40B4-BE49-F238E27FC236}">
                <a16:creationId xmlns:a16="http://schemas.microsoft.com/office/drawing/2014/main" id="{4592A8CB-0B0A-43A5-86F4-712B0C46967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41850" y="444676"/>
            <a:ext cx="667802" cy="631474"/>
            <a:chOff x="10478914" y="1506691"/>
            <a:chExt cx="667802" cy="631474"/>
          </a:xfrm>
        </p:grpSpPr>
        <p:sp>
          <p:nvSpPr>
            <p:cNvPr id="12" name="Freeform: Shape 11">
              <a:extLst>
                <a:ext uri="{FF2B5EF4-FFF2-40B4-BE49-F238E27FC236}">
                  <a16:creationId xmlns:a16="http://schemas.microsoft.com/office/drawing/2014/main" id="{4C63B2AC-3D19-416D-A37F-2DDA8A36513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8100000">
              <a:off x="10606715" y="1506691"/>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3" name="Oval 12">
              <a:extLst>
                <a:ext uri="{FF2B5EF4-FFF2-40B4-BE49-F238E27FC236}">
                  <a16:creationId xmlns:a16="http://schemas.microsoft.com/office/drawing/2014/main" id="{8A474391-1271-45F9-A39C-8641371ABC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10613915" y="1424627"/>
              <a:ext cx="270000" cy="540001"/>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pic>
        <p:nvPicPr>
          <p:cNvPr id="4" name="Picture 3">
            <a:extLst>
              <a:ext uri="{FF2B5EF4-FFF2-40B4-BE49-F238E27FC236}">
                <a16:creationId xmlns:a16="http://schemas.microsoft.com/office/drawing/2014/main" id="{31B14AFA-D300-5F32-95EC-F3CD3C7830C0}"/>
              </a:ext>
            </a:extLst>
          </p:cNvPr>
          <p:cNvPicPr>
            <a:picLocks noChangeAspect="1"/>
          </p:cNvPicPr>
          <p:nvPr/>
        </p:nvPicPr>
        <p:blipFill rotWithShape="1">
          <a:blip r:embed="rId2"/>
          <a:srcRect l="931" r="1326" b="-3"/>
          <a:stretch/>
        </p:blipFill>
        <p:spPr>
          <a:xfrm>
            <a:off x="4743450" y="10"/>
            <a:ext cx="7448551" cy="6857990"/>
          </a:xfrm>
          <a:custGeom>
            <a:avLst/>
            <a:gdLst/>
            <a:ahLst/>
            <a:cxnLst/>
            <a:rect l="l" t="t" r="r" b="b"/>
            <a:pathLst>
              <a:path w="7448551" h="6858000">
                <a:moveTo>
                  <a:pt x="0" y="0"/>
                </a:moveTo>
                <a:lnTo>
                  <a:pt x="7448551" y="0"/>
                </a:lnTo>
                <a:lnTo>
                  <a:pt x="7448551" y="6858000"/>
                </a:lnTo>
                <a:lnTo>
                  <a:pt x="0" y="6858000"/>
                </a:lnTo>
                <a:close/>
              </a:path>
            </a:pathLst>
          </a:custGeom>
        </p:spPr>
      </p:pic>
      <p:sp>
        <p:nvSpPr>
          <p:cNvPr id="15" name="Rectangle 14">
            <a:extLst>
              <a:ext uri="{FF2B5EF4-FFF2-40B4-BE49-F238E27FC236}">
                <a16:creationId xmlns:a16="http://schemas.microsoft.com/office/drawing/2014/main" id="{41AC6C06-99FE-4BA1-BC82-8406A424CD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73729"/>
            <a:ext cx="12192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7AEC842D-C905-4DEA-B1C3-CA51995C5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21219" y="5433223"/>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AE63E7-E767-C431-40AA-C55FB815C048}"/>
              </a:ext>
            </a:extLst>
          </p:cNvPr>
          <p:cNvSpPr>
            <a:spLocks noGrp="1"/>
          </p:cNvSpPr>
          <p:nvPr>
            <p:ph type="title"/>
          </p:nvPr>
        </p:nvSpPr>
        <p:spPr>
          <a:xfrm>
            <a:off x="550863" y="1520825"/>
            <a:ext cx="4535487" cy="3779838"/>
          </a:xfrm>
        </p:spPr>
        <p:txBody>
          <a:bodyPr anchor="ctr">
            <a:normAutofit/>
          </a:bodyPr>
          <a:lstStyle/>
          <a:p>
            <a:r>
              <a:rPr lang="en-US" sz="6400"/>
              <a:t>Aims and Objectives</a:t>
            </a:r>
          </a:p>
        </p:txBody>
      </p:sp>
      <p:grpSp>
        <p:nvGrpSpPr>
          <p:cNvPr id="11" name="Group 10">
            <a:extLst>
              <a:ext uri="{FF2B5EF4-FFF2-40B4-BE49-F238E27FC236}">
                <a16:creationId xmlns:a16="http://schemas.microsoft.com/office/drawing/2014/main" id="{20205E53-D75C-4F15-A4A3-21DA0826FCE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32950" y="623661"/>
            <a:ext cx="667800" cy="631474"/>
            <a:chOff x="8069541" y="1262702"/>
            <a:chExt cx="667800" cy="631474"/>
          </a:xfrm>
        </p:grpSpPr>
        <p:sp>
          <p:nvSpPr>
            <p:cNvPr id="12" name="Freeform: Shape 11">
              <a:extLst>
                <a:ext uri="{FF2B5EF4-FFF2-40B4-BE49-F238E27FC236}">
                  <a16:creationId xmlns:a16="http://schemas.microsoft.com/office/drawing/2014/main" id="{EB48C7E5-9699-4FB1-9EEE-581C686293C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a:off x="8069541" y="1262702"/>
              <a:ext cx="540000"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10200000" scaled="0"/>
            </a:gradFill>
            <a:ln>
              <a:noFill/>
            </a:ln>
            <a:effectLst>
              <a:innerShdw blurRad="127000" dist="50800" dir="420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3" name="Oval 12">
              <a:extLst>
                <a:ext uri="{FF2B5EF4-FFF2-40B4-BE49-F238E27FC236}">
                  <a16:creationId xmlns:a16="http://schemas.microsoft.com/office/drawing/2014/main" id="{316993F2-7052-4269-8B81-AC271D2D99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8332341" y="1436239"/>
              <a:ext cx="270000" cy="540000"/>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15" name="Oval 14">
            <a:extLst>
              <a:ext uri="{FF2B5EF4-FFF2-40B4-BE49-F238E27FC236}">
                <a16:creationId xmlns:a16="http://schemas.microsoft.com/office/drawing/2014/main" id="{52D58DC7-20C8-4471-BAA7-B296A2AEC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384" y="497717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7" name="Freeform: Shape 16">
            <a:extLst>
              <a:ext uri="{FF2B5EF4-FFF2-40B4-BE49-F238E27FC236}">
                <a16:creationId xmlns:a16="http://schemas.microsoft.com/office/drawing/2014/main" id="{8E4AABAC-100B-437F-86D3-981412859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3261346" y="5733597"/>
            <a:ext cx="1758388" cy="926985"/>
          </a:xfrm>
          <a:custGeom>
            <a:avLst/>
            <a:gdLst>
              <a:gd name="connsiteX0" fmla="*/ 1486881 w 1758388"/>
              <a:gd name="connsiteY0" fmla="*/ 271508 h 926985"/>
              <a:gd name="connsiteX1" fmla="*/ 1758388 w 1758388"/>
              <a:gd name="connsiteY1" fmla="*/ 926985 h 926985"/>
              <a:gd name="connsiteX2" fmla="*/ 1294895 w 1758388"/>
              <a:gd name="connsiteY2" fmla="*/ 926985 h 926985"/>
              <a:gd name="connsiteX3" fmla="*/ 831404 w 1758388"/>
              <a:gd name="connsiteY3" fmla="*/ 463493 h 926985"/>
              <a:gd name="connsiteX4" fmla="*/ 377328 w 1758388"/>
              <a:gd name="connsiteY4" fmla="*/ 833575 h 926985"/>
              <a:gd name="connsiteX5" fmla="*/ 371585 w 1758388"/>
              <a:gd name="connsiteY5" fmla="*/ 890552 h 926985"/>
              <a:gd name="connsiteX6" fmla="*/ 0 w 1758388"/>
              <a:gd name="connsiteY6" fmla="*/ 518968 h 926985"/>
              <a:gd name="connsiteX7" fmla="*/ 16301 w 1758388"/>
              <a:gd name="connsiteY7" fmla="*/ 485129 h 926985"/>
              <a:gd name="connsiteX8" fmla="*/ 831403 w 1758388"/>
              <a:gd name="connsiteY8" fmla="*/ 0 h 926985"/>
              <a:gd name="connsiteX9" fmla="*/ 1486881 w 1758388"/>
              <a:gd name="connsiteY9" fmla="*/ 271508 h 926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58388" h="926985">
                <a:moveTo>
                  <a:pt x="1486881" y="271508"/>
                </a:moveTo>
                <a:cubicBezTo>
                  <a:pt x="1654632" y="439259"/>
                  <a:pt x="1758388" y="671005"/>
                  <a:pt x="1758388" y="926985"/>
                </a:cubicBezTo>
                <a:lnTo>
                  <a:pt x="1294895" y="926985"/>
                </a:lnTo>
                <a:cubicBezTo>
                  <a:pt x="1294895" y="671005"/>
                  <a:pt x="1087383" y="463493"/>
                  <a:pt x="831404" y="463493"/>
                </a:cubicBezTo>
                <a:cubicBezTo>
                  <a:pt x="607421" y="463493"/>
                  <a:pt x="420547" y="622370"/>
                  <a:pt x="377328" y="833575"/>
                </a:cubicBezTo>
                <a:lnTo>
                  <a:pt x="371585" y="890552"/>
                </a:lnTo>
                <a:lnTo>
                  <a:pt x="0" y="518968"/>
                </a:lnTo>
                <a:lnTo>
                  <a:pt x="16301" y="485129"/>
                </a:lnTo>
                <a:cubicBezTo>
                  <a:pt x="173276" y="196165"/>
                  <a:pt x="479432" y="0"/>
                  <a:pt x="831403" y="0"/>
                </a:cubicBezTo>
                <a:cubicBezTo>
                  <a:pt x="1087383" y="0"/>
                  <a:pt x="1319129" y="103757"/>
                  <a:pt x="1486881" y="271508"/>
                </a:cubicBezTo>
                <a:close/>
              </a:path>
            </a:pathLst>
          </a:custGeom>
          <a:solidFill>
            <a:schemeClr val="bg2"/>
          </a:solidFill>
          <a:ln>
            <a:noFill/>
          </a:ln>
          <a:effectLst>
            <a:innerShdw blurRad="254000" dist="50800" dir="54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19" name="Freeform: Shape 18">
            <a:extLst>
              <a:ext uri="{FF2B5EF4-FFF2-40B4-BE49-F238E27FC236}">
                <a16:creationId xmlns:a16="http://schemas.microsoft.com/office/drawing/2014/main" id="{1DFD33E0-4D46-4176-BAE2-6AED15231C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3353363" y="5725768"/>
            <a:ext cx="1728640" cy="1042921"/>
          </a:xfrm>
          <a:custGeom>
            <a:avLst/>
            <a:gdLst>
              <a:gd name="connsiteX0" fmla="*/ 1391304 w 1728640"/>
              <a:gd name="connsiteY0" fmla="*/ 238153 h 1042921"/>
              <a:gd name="connsiteX1" fmla="*/ 1728640 w 1728640"/>
              <a:gd name="connsiteY1" fmla="*/ 1042921 h 1042921"/>
              <a:gd name="connsiteX2" fmla="*/ 1265147 w 1728640"/>
              <a:gd name="connsiteY2" fmla="*/ 1042921 h 1042921"/>
              <a:gd name="connsiteX3" fmla="*/ 801655 w 1728640"/>
              <a:gd name="connsiteY3" fmla="*/ 521461 h 1042921"/>
              <a:gd name="connsiteX4" fmla="*/ 374587 w 1728640"/>
              <a:gd name="connsiteY4" fmla="*/ 839945 h 1042921"/>
              <a:gd name="connsiteX5" fmla="*/ 362576 w 1728640"/>
              <a:gd name="connsiteY5" fmla="*/ 883477 h 1042921"/>
              <a:gd name="connsiteX6" fmla="*/ 0 w 1728640"/>
              <a:gd name="connsiteY6" fmla="*/ 520901 h 1042921"/>
              <a:gd name="connsiteX7" fmla="*/ 32986 w 1728640"/>
              <a:gd name="connsiteY7" fmla="*/ 459814 h 1042921"/>
              <a:gd name="connsiteX8" fmla="*/ 801656 w 1728640"/>
              <a:gd name="connsiteY8" fmla="*/ 0 h 1042921"/>
              <a:gd name="connsiteX9" fmla="*/ 1391304 w 1728640"/>
              <a:gd name="connsiteY9" fmla="*/ 238153 h 1042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28640" h="1042921">
                <a:moveTo>
                  <a:pt x="1391304" y="238153"/>
                </a:moveTo>
                <a:cubicBezTo>
                  <a:pt x="1597323" y="429440"/>
                  <a:pt x="1728640" y="718927"/>
                  <a:pt x="1728640" y="1042921"/>
                </a:cubicBezTo>
                <a:lnTo>
                  <a:pt x="1265147" y="1042921"/>
                </a:lnTo>
                <a:cubicBezTo>
                  <a:pt x="1265147" y="754926"/>
                  <a:pt x="1057635" y="521461"/>
                  <a:pt x="801655" y="521461"/>
                </a:cubicBezTo>
                <a:cubicBezTo>
                  <a:pt x="609671" y="521461"/>
                  <a:pt x="444949" y="652785"/>
                  <a:pt x="374587" y="839945"/>
                </a:cubicBezTo>
                <a:lnTo>
                  <a:pt x="362576" y="883477"/>
                </a:lnTo>
                <a:lnTo>
                  <a:pt x="0" y="520901"/>
                </a:lnTo>
                <a:lnTo>
                  <a:pt x="32986" y="459814"/>
                </a:lnTo>
                <a:cubicBezTo>
                  <a:pt x="199571" y="182395"/>
                  <a:pt x="481681" y="0"/>
                  <a:pt x="801656" y="0"/>
                </a:cubicBezTo>
                <a:cubicBezTo>
                  <a:pt x="1025638" y="0"/>
                  <a:pt x="1231066" y="89374"/>
                  <a:pt x="1391304" y="238153"/>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21" name="Oval 20">
            <a:extLst>
              <a:ext uri="{FF2B5EF4-FFF2-40B4-BE49-F238E27FC236}">
                <a16:creationId xmlns:a16="http://schemas.microsoft.com/office/drawing/2014/main" id="{022B5D87-7689-4E7F-B03A-7F803B5DF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872920" y="5836283"/>
            <a:ext cx="107098" cy="466589"/>
          </a:xfrm>
          <a:prstGeom prst="ellipse">
            <a:avLst/>
          </a:prstGeom>
          <a:solidFill>
            <a:schemeClr val="bg2"/>
          </a:solidFill>
          <a:ln>
            <a:noFill/>
          </a:ln>
          <a:effectLst>
            <a:innerShdw blurRad="63500" dist="254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aphicFrame>
        <p:nvGraphicFramePr>
          <p:cNvPr id="5" name="Content Placeholder 2">
            <a:extLst>
              <a:ext uri="{FF2B5EF4-FFF2-40B4-BE49-F238E27FC236}">
                <a16:creationId xmlns:a16="http://schemas.microsoft.com/office/drawing/2014/main" id="{35F44295-83A0-88C9-5893-6CEA809F439D}"/>
              </a:ext>
            </a:extLst>
          </p:cNvPr>
          <p:cNvGraphicFramePr>
            <a:graphicFrameLocks noGrp="1"/>
          </p:cNvGraphicFramePr>
          <p:nvPr>
            <p:ph idx="1"/>
            <p:extLst>
              <p:ext uri="{D42A27DB-BD31-4B8C-83A1-F6EECF244321}">
                <p14:modId xmlns:p14="http://schemas.microsoft.com/office/powerpoint/2010/main" val="2434556306"/>
              </p:ext>
            </p:extLst>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062351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A4D87E-0C37-AE52-5D4C-60AE4F24A823}"/>
              </a:ext>
            </a:extLst>
          </p:cNvPr>
          <p:cNvSpPr>
            <a:spLocks noGrp="1"/>
          </p:cNvSpPr>
          <p:nvPr>
            <p:ph type="title"/>
          </p:nvPr>
        </p:nvSpPr>
        <p:spPr>
          <a:xfrm>
            <a:off x="550863" y="550800"/>
            <a:ext cx="7308850" cy="986400"/>
          </a:xfrm>
        </p:spPr>
        <p:txBody>
          <a:bodyPr wrap="square" anchor="ctr">
            <a:normAutofit/>
          </a:bodyPr>
          <a:lstStyle/>
          <a:p>
            <a:r>
              <a:rPr lang="en-US"/>
              <a:t>Shape Test</a:t>
            </a:r>
          </a:p>
        </p:txBody>
      </p:sp>
      <p:sp>
        <p:nvSpPr>
          <p:cNvPr id="11" name="Rectangle 10">
            <a:extLst>
              <a:ext uri="{FF2B5EF4-FFF2-40B4-BE49-F238E27FC236}">
                <a16:creationId xmlns:a16="http://schemas.microsoft.com/office/drawing/2014/main" id="{88392DC7-0988-443B-A0D0-E726C7DB62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83435"/>
            <a:ext cx="12192000" cy="4774564"/>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CF33AD94-F95D-0A89-A7FD-5696ABFC68A3}"/>
              </a:ext>
            </a:extLst>
          </p:cNvPr>
          <p:cNvGraphicFramePr>
            <a:graphicFrameLocks noGrp="1"/>
          </p:cNvGraphicFramePr>
          <p:nvPr>
            <p:ph idx="1"/>
            <p:extLst>
              <p:ext uri="{D42A27DB-BD31-4B8C-83A1-F6EECF244321}">
                <p14:modId xmlns:p14="http://schemas.microsoft.com/office/powerpoint/2010/main" val="1960048333"/>
              </p:ext>
            </p:extLst>
          </p:nvPr>
        </p:nvGraphicFramePr>
        <p:xfrm>
          <a:off x="550863" y="2624135"/>
          <a:ext cx="11090276" cy="34686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628910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26DA76-556C-0A38-D890-450C752524D6}"/>
              </a:ext>
            </a:extLst>
          </p:cNvPr>
          <p:cNvSpPr>
            <a:spLocks noGrp="1"/>
          </p:cNvSpPr>
          <p:nvPr>
            <p:ph type="title"/>
          </p:nvPr>
        </p:nvSpPr>
        <p:spPr>
          <a:xfrm>
            <a:off x="550863" y="1520825"/>
            <a:ext cx="4535487" cy="3779838"/>
          </a:xfrm>
        </p:spPr>
        <p:txBody>
          <a:bodyPr anchor="ctr">
            <a:normAutofit/>
          </a:bodyPr>
          <a:lstStyle/>
          <a:p>
            <a:r>
              <a:rPr lang="en-US" sz="6400"/>
              <a:t>What makes us human?</a:t>
            </a:r>
          </a:p>
        </p:txBody>
      </p:sp>
      <p:grpSp>
        <p:nvGrpSpPr>
          <p:cNvPr id="11" name="Group 10">
            <a:extLst>
              <a:ext uri="{FF2B5EF4-FFF2-40B4-BE49-F238E27FC236}">
                <a16:creationId xmlns:a16="http://schemas.microsoft.com/office/drawing/2014/main" id="{20205E53-D75C-4F15-A4A3-21DA0826FCE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32950" y="623661"/>
            <a:ext cx="667800" cy="631474"/>
            <a:chOff x="8069541" y="1262702"/>
            <a:chExt cx="667800" cy="631474"/>
          </a:xfrm>
        </p:grpSpPr>
        <p:sp>
          <p:nvSpPr>
            <p:cNvPr id="12" name="Freeform: Shape 11">
              <a:extLst>
                <a:ext uri="{FF2B5EF4-FFF2-40B4-BE49-F238E27FC236}">
                  <a16:creationId xmlns:a16="http://schemas.microsoft.com/office/drawing/2014/main" id="{EB48C7E5-9699-4FB1-9EEE-581C686293C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a:off x="8069541" y="1262702"/>
              <a:ext cx="540000"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10200000" scaled="0"/>
            </a:gradFill>
            <a:ln>
              <a:noFill/>
            </a:ln>
            <a:effectLst>
              <a:innerShdw blurRad="127000" dist="50800" dir="420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3" name="Oval 12">
              <a:extLst>
                <a:ext uri="{FF2B5EF4-FFF2-40B4-BE49-F238E27FC236}">
                  <a16:creationId xmlns:a16="http://schemas.microsoft.com/office/drawing/2014/main" id="{316993F2-7052-4269-8B81-AC271D2D99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8332341" y="1436239"/>
              <a:ext cx="270000" cy="540000"/>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15" name="Oval 14">
            <a:extLst>
              <a:ext uri="{FF2B5EF4-FFF2-40B4-BE49-F238E27FC236}">
                <a16:creationId xmlns:a16="http://schemas.microsoft.com/office/drawing/2014/main" id="{52D58DC7-20C8-4471-BAA7-B296A2AEC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384" y="497717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7" name="Freeform: Shape 16">
            <a:extLst>
              <a:ext uri="{FF2B5EF4-FFF2-40B4-BE49-F238E27FC236}">
                <a16:creationId xmlns:a16="http://schemas.microsoft.com/office/drawing/2014/main" id="{8E4AABAC-100B-437F-86D3-981412859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3261346" y="5733597"/>
            <a:ext cx="1758388" cy="926985"/>
          </a:xfrm>
          <a:custGeom>
            <a:avLst/>
            <a:gdLst>
              <a:gd name="connsiteX0" fmla="*/ 1486881 w 1758388"/>
              <a:gd name="connsiteY0" fmla="*/ 271508 h 926985"/>
              <a:gd name="connsiteX1" fmla="*/ 1758388 w 1758388"/>
              <a:gd name="connsiteY1" fmla="*/ 926985 h 926985"/>
              <a:gd name="connsiteX2" fmla="*/ 1294895 w 1758388"/>
              <a:gd name="connsiteY2" fmla="*/ 926985 h 926985"/>
              <a:gd name="connsiteX3" fmla="*/ 831404 w 1758388"/>
              <a:gd name="connsiteY3" fmla="*/ 463493 h 926985"/>
              <a:gd name="connsiteX4" fmla="*/ 377328 w 1758388"/>
              <a:gd name="connsiteY4" fmla="*/ 833575 h 926985"/>
              <a:gd name="connsiteX5" fmla="*/ 371585 w 1758388"/>
              <a:gd name="connsiteY5" fmla="*/ 890552 h 926985"/>
              <a:gd name="connsiteX6" fmla="*/ 0 w 1758388"/>
              <a:gd name="connsiteY6" fmla="*/ 518968 h 926985"/>
              <a:gd name="connsiteX7" fmla="*/ 16301 w 1758388"/>
              <a:gd name="connsiteY7" fmla="*/ 485129 h 926985"/>
              <a:gd name="connsiteX8" fmla="*/ 831403 w 1758388"/>
              <a:gd name="connsiteY8" fmla="*/ 0 h 926985"/>
              <a:gd name="connsiteX9" fmla="*/ 1486881 w 1758388"/>
              <a:gd name="connsiteY9" fmla="*/ 271508 h 926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58388" h="926985">
                <a:moveTo>
                  <a:pt x="1486881" y="271508"/>
                </a:moveTo>
                <a:cubicBezTo>
                  <a:pt x="1654632" y="439259"/>
                  <a:pt x="1758388" y="671005"/>
                  <a:pt x="1758388" y="926985"/>
                </a:cubicBezTo>
                <a:lnTo>
                  <a:pt x="1294895" y="926985"/>
                </a:lnTo>
                <a:cubicBezTo>
                  <a:pt x="1294895" y="671005"/>
                  <a:pt x="1087383" y="463493"/>
                  <a:pt x="831404" y="463493"/>
                </a:cubicBezTo>
                <a:cubicBezTo>
                  <a:pt x="607421" y="463493"/>
                  <a:pt x="420547" y="622370"/>
                  <a:pt x="377328" y="833575"/>
                </a:cubicBezTo>
                <a:lnTo>
                  <a:pt x="371585" y="890552"/>
                </a:lnTo>
                <a:lnTo>
                  <a:pt x="0" y="518968"/>
                </a:lnTo>
                <a:lnTo>
                  <a:pt x="16301" y="485129"/>
                </a:lnTo>
                <a:cubicBezTo>
                  <a:pt x="173276" y="196165"/>
                  <a:pt x="479432" y="0"/>
                  <a:pt x="831403" y="0"/>
                </a:cubicBezTo>
                <a:cubicBezTo>
                  <a:pt x="1087383" y="0"/>
                  <a:pt x="1319129" y="103757"/>
                  <a:pt x="1486881" y="271508"/>
                </a:cubicBezTo>
                <a:close/>
              </a:path>
            </a:pathLst>
          </a:custGeom>
          <a:solidFill>
            <a:schemeClr val="bg2"/>
          </a:solidFill>
          <a:ln>
            <a:noFill/>
          </a:ln>
          <a:effectLst>
            <a:innerShdw blurRad="254000" dist="50800" dir="54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19" name="Freeform: Shape 18">
            <a:extLst>
              <a:ext uri="{FF2B5EF4-FFF2-40B4-BE49-F238E27FC236}">
                <a16:creationId xmlns:a16="http://schemas.microsoft.com/office/drawing/2014/main" id="{1DFD33E0-4D46-4176-BAE2-6AED15231C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3353363" y="5725768"/>
            <a:ext cx="1728640" cy="1042921"/>
          </a:xfrm>
          <a:custGeom>
            <a:avLst/>
            <a:gdLst>
              <a:gd name="connsiteX0" fmla="*/ 1391304 w 1728640"/>
              <a:gd name="connsiteY0" fmla="*/ 238153 h 1042921"/>
              <a:gd name="connsiteX1" fmla="*/ 1728640 w 1728640"/>
              <a:gd name="connsiteY1" fmla="*/ 1042921 h 1042921"/>
              <a:gd name="connsiteX2" fmla="*/ 1265147 w 1728640"/>
              <a:gd name="connsiteY2" fmla="*/ 1042921 h 1042921"/>
              <a:gd name="connsiteX3" fmla="*/ 801655 w 1728640"/>
              <a:gd name="connsiteY3" fmla="*/ 521461 h 1042921"/>
              <a:gd name="connsiteX4" fmla="*/ 374587 w 1728640"/>
              <a:gd name="connsiteY4" fmla="*/ 839945 h 1042921"/>
              <a:gd name="connsiteX5" fmla="*/ 362576 w 1728640"/>
              <a:gd name="connsiteY5" fmla="*/ 883477 h 1042921"/>
              <a:gd name="connsiteX6" fmla="*/ 0 w 1728640"/>
              <a:gd name="connsiteY6" fmla="*/ 520901 h 1042921"/>
              <a:gd name="connsiteX7" fmla="*/ 32986 w 1728640"/>
              <a:gd name="connsiteY7" fmla="*/ 459814 h 1042921"/>
              <a:gd name="connsiteX8" fmla="*/ 801656 w 1728640"/>
              <a:gd name="connsiteY8" fmla="*/ 0 h 1042921"/>
              <a:gd name="connsiteX9" fmla="*/ 1391304 w 1728640"/>
              <a:gd name="connsiteY9" fmla="*/ 238153 h 1042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28640" h="1042921">
                <a:moveTo>
                  <a:pt x="1391304" y="238153"/>
                </a:moveTo>
                <a:cubicBezTo>
                  <a:pt x="1597323" y="429440"/>
                  <a:pt x="1728640" y="718927"/>
                  <a:pt x="1728640" y="1042921"/>
                </a:cubicBezTo>
                <a:lnTo>
                  <a:pt x="1265147" y="1042921"/>
                </a:lnTo>
                <a:cubicBezTo>
                  <a:pt x="1265147" y="754926"/>
                  <a:pt x="1057635" y="521461"/>
                  <a:pt x="801655" y="521461"/>
                </a:cubicBezTo>
                <a:cubicBezTo>
                  <a:pt x="609671" y="521461"/>
                  <a:pt x="444949" y="652785"/>
                  <a:pt x="374587" y="839945"/>
                </a:cubicBezTo>
                <a:lnTo>
                  <a:pt x="362576" y="883477"/>
                </a:lnTo>
                <a:lnTo>
                  <a:pt x="0" y="520901"/>
                </a:lnTo>
                <a:lnTo>
                  <a:pt x="32986" y="459814"/>
                </a:lnTo>
                <a:cubicBezTo>
                  <a:pt x="199571" y="182395"/>
                  <a:pt x="481681" y="0"/>
                  <a:pt x="801656" y="0"/>
                </a:cubicBezTo>
                <a:cubicBezTo>
                  <a:pt x="1025638" y="0"/>
                  <a:pt x="1231066" y="89374"/>
                  <a:pt x="1391304" y="238153"/>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21" name="Oval 20">
            <a:extLst>
              <a:ext uri="{FF2B5EF4-FFF2-40B4-BE49-F238E27FC236}">
                <a16:creationId xmlns:a16="http://schemas.microsoft.com/office/drawing/2014/main" id="{022B5D87-7689-4E7F-B03A-7F803B5DF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872920" y="5836283"/>
            <a:ext cx="107098" cy="466589"/>
          </a:xfrm>
          <a:prstGeom prst="ellipse">
            <a:avLst/>
          </a:prstGeom>
          <a:solidFill>
            <a:schemeClr val="bg2"/>
          </a:solidFill>
          <a:ln>
            <a:noFill/>
          </a:ln>
          <a:effectLst>
            <a:innerShdw blurRad="63500" dist="254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aphicFrame>
        <p:nvGraphicFramePr>
          <p:cNvPr id="5" name="Content Placeholder 2">
            <a:extLst>
              <a:ext uri="{FF2B5EF4-FFF2-40B4-BE49-F238E27FC236}">
                <a16:creationId xmlns:a16="http://schemas.microsoft.com/office/drawing/2014/main" id="{3F982DB9-6982-06A0-DD7A-3C41B8C6938B}"/>
              </a:ext>
            </a:extLst>
          </p:cNvPr>
          <p:cNvGraphicFramePr>
            <a:graphicFrameLocks noGrp="1"/>
          </p:cNvGraphicFramePr>
          <p:nvPr>
            <p:ph idx="1"/>
            <p:extLst>
              <p:ext uri="{D42A27DB-BD31-4B8C-83A1-F6EECF244321}">
                <p14:modId xmlns:p14="http://schemas.microsoft.com/office/powerpoint/2010/main" val="1252319646"/>
              </p:ext>
            </p:extLst>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04453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6599EF-B05B-F485-F358-5A26034F6EFE}"/>
              </a:ext>
            </a:extLst>
          </p:cNvPr>
          <p:cNvSpPr>
            <a:spLocks noGrp="1"/>
          </p:cNvSpPr>
          <p:nvPr>
            <p:ph type="title"/>
          </p:nvPr>
        </p:nvSpPr>
        <p:spPr>
          <a:xfrm>
            <a:off x="550863" y="1520825"/>
            <a:ext cx="4535487" cy="3779838"/>
          </a:xfrm>
        </p:spPr>
        <p:txBody>
          <a:bodyPr anchor="ctr">
            <a:normAutofit/>
          </a:bodyPr>
          <a:lstStyle/>
          <a:p>
            <a:r>
              <a:rPr lang="en-US" sz="6400"/>
              <a:t>What makes us human?</a:t>
            </a:r>
          </a:p>
        </p:txBody>
      </p:sp>
      <p:grpSp>
        <p:nvGrpSpPr>
          <p:cNvPr id="11" name="Group 10">
            <a:extLst>
              <a:ext uri="{FF2B5EF4-FFF2-40B4-BE49-F238E27FC236}">
                <a16:creationId xmlns:a16="http://schemas.microsoft.com/office/drawing/2014/main" id="{20205E53-D75C-4F15-A4A3-21DA0826FCE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32950" y="623661"/>
            <a:ext cx="667800" cy="631474"/>
            <a:chOff x="8069541" y="1262702"/>
            <a:chExt cx="667800" cy="631474"/>
          </a:xfrm>
        </p:grpSpPr>
        <p:sp>
          <p:nvSpPr>
            <p:cNvPr id="12" name="Freeform: Shape 11">
              <a:extLst>
                <a:ext uri="{FF2B5EF4-FFF2-40B4-BE49-F238E27FC236}">
                  <a16:creationId xmlns:a16="http://schemas.microsoft.com/office/drawing/2014/main" id="{EB48C7E5-9699-4FB1-9EEE-581C686293C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a:off x="8069541" y="1262702"/>
              <a:ext cx="540000"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10200000" scaled="0"/>
            </a:gradFill>
            <a:ln>
              <a:noFill/>
            </a:ln>
            <a:effectLst>
              <a:innerShdw blurRad="127000" dist="50800" dir="420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3" name="Oval 12">
              <a:extLst>
                <a:ext uri="{FF2B5EF4-FFF2-40B4-BE49-F238E27FC236}">
                  <a16:creationId xmlns:a16="http://schemas.microsoft.com/office/drawing/2014/main" id="{316993F2-7052-4269-8B81-AC271D2D99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8332341" y="1436239"/>
              <a:ext cx="270000" cy="540000"/>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15" name="Oval 14">
            <a:extLst>
              <a:ext uri="{FF2B5EF4-FFF2-40B4-BE49-F238E27FC236}">
                <a16:creationId xmlns:a16="http://schemas.microsoft.com/office/drawing/2014/main" id="{52D58DC7-20C8-4471-BAA7-B296A2AEC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384" y="497717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7" name="Freeform: Shape 16">
            <a:extLst>
              <a:ext uri="{FF2B5EF4-FFF2-40B4-BE49-F238E27FC236}">
                <a16:creationId xmlns:a16="http://schemas.microsoft.com/office/drawing/2014/main" id="{8E4AABAC-100B-437F-86D3-981412859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3261346" y="5733597"/>
            <a:ext cx="1758388" cy="926985"/>
          </a:xfrm>
          <a:custGeom>
            <a:avLst/>
            <a:gdLst>
              <a:gd name="connsiteX0" fmla="*/ 1486881 w 1758388"/>
              <a:gd name="connsiteY0" fmla="*/ 271508 h 926985"/>
              <a:gd name="connsiteX1" fmla="*/ 1758388 w 1758388"/>
              <a:gd name="connsiteY1" fmla="*/ 926985 h 926985"/>
              <a:gd name="connsiteX2" fmla="*/ 1294895 w 1758388"/>
              <a:gd name="connsiteY2" fmla="*/ 926985 h 926985"/>
              <a:gd name="connsiteX3" fmla="*/ 831404 w 1758388"/>
              <a:gd name="connsiteY3" fmla="*/ 463493 h 926985"/>
              <a:gd name="connsiteX4" fmla="*/ 377328 w 1758388"/>
              <a:gd name="connsiteY4" fmla="*/ 833575 h 926985"/>
              <a:gd name="connsiteX5" fmla="*/ 371585 w 1758388"/>
              <a:gd name="connsiteY5" fmla="*/ 890552 h 926985"/>
              <a:gd name="connsiteX6" fmla="*/ 0 w 1758388"/>
              <a:gd name="connsiteY6" fmla="*/ 518968 h 926985"/>
              <a:gd name="connsiteX7" fmla="*/ 16301 w 1758388"/>
              <a:gd name="connsiteY7" fmla="*/ 485129 h 926985"/>
              <a:gd name="connsiteX8" fmla="*/ 831403 w 1758388"/>
              <a:gd name="connsiteY8" fmla="*/ 0 h 926985"/>
              <a:gd name="connsiteX9" fmla="*/ 1486881 w 1758388"/>
              <a:gd name="connsiteY9" fmla="*/ 271508 h 926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58388" h="926985">
                <a:moveTo>
                  <a:pt x="1486881" y="271508"/>
                </a:moveTo>
                <a:cubicBezTo>
                  <a:pt x="1654632" y="439259"/>
                  <a:pt x="1758388" y="671005"/>
                  <a:pt x="1758388" y="926985"/>
                </a:cubicBezTo>
                <a:lnTo>
                  <a:pt x="1294895" y="926985"/>
                </a:lnTo>
                <a:cubicBezTo>
                  <a:pt x="1294895" y="671005"/>
                  <a:pt x="1087383" y="463493"/>
                  <a:pt x="831404" y="463493"/>
                </a:cubicBezTo>
                <a:cubicBezTo>
                  <a:pt x="607421" y="463493"/>
                  <a:pt x="420547" y="622370"/>
                  <a:pt x="377328" y="833575"/>
                </a:cubicBezTo>
                <a:lnTo>
                  <a:pt x="371585" y="890552"/>
                </a:lnTo>
                <a:lnTo>
                  <a:pt x="0" y="518968"/>
                </a:lnTo>
                <a:lnTo>
                  <a:pt x="16301" y="485129"/>
                </a:lnTo>
                <a:cubicBezTo>
                  <a:pt x="173276" y="196165"/>
                  <a:pt x="479432" y="0"/>
                  <a:pt x="831403" y="0"/>
                </a:cubicBezTo>
                <a:cubicBezTo>
                  <a:pt x="1087383" y="0"/>
                  <a:pt x="1319129" y="103757"/>
                  <a:pt x="1486881" y="271508"/>
                </a:cubicBezTo>
                <a:close/>
              </a:path>
            </a:pathLst>
          </a:custGeom>
          <a:solidFill>
            <a:schemeClr val="bg2"/>
          </a:solidFill>
          <a:ln>
            <a:noFill/>
          </a:ln>
          <a:effectLst>
            <a:innerShdw blurRad="254000" dist="50800" dir="54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19" name="Freeform: Shape 18">
            <a:extLst>
              <a:ext uri="{FF2B5EF4-FFF2-40B4-BE49-F238E27FC236}">
                <a16:creationId xmlns:a16="http://schemas.microsoft.com/office/drawing/2014/main" id="{1DFD33E0-4D46-4176-BAE2-6AED15231C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3353363" y="5725768"/>
            <a:ext cx="1728640" cy="1042921"/>
          </a:xfrm>
          <a:custGeom>
            <a:avLst/>
            <a:gdLst>
              <a:gd name="connsiteX0" fmla="*/ 1391304 w 1728640"/>
              <a:gd name="connsiteY0" fmla="*/ 238153 h 1042921"/>
              <a:gd name="connsiteX1" fmla="*/ 1728640 w 1728640"/>
              <a:gd name="connsiteY1" fmla="*/ 1042921 h 1042921"/>
              <a:gd name="connsiteX2" fmla="*/ 1265147 w 1728640"/>
              <a:gd name="connsiteY2" fmla="*/ 1042921 h 1042921"/>
              <a:gd name="connsiteX3" fmla="*/ 801655 w 1728640"/>
              <a:gd name="connsiteY3" fmla="*/ 521461 h 1042921"/>
              <a:gd name="connsiteX4" fmla="*/ 374587 w 1728640"/>
              <a:gd name="connsiteY4" fmla="*/ 839945 h 1042921"/>
              <a:gd name="connsiteX5" fmla="*/ 362576 w 1728640"/>
              <a:gd name="connsiteY5" fmla="*/ 883477 h 1042921"/>
              <a:gd name="connsiteX6" fmla="*/ 0 w 1728640"/>
              <a:gd name="connsiteY6" fmla="*/ 520901 h 1042921"/>
              <a:gd name="connsiteX7" fmla="*/ 32986 w 1728640"/>
              <a:gd name="connsiteY7" fmla="*/ 459814 h 1042921"/>
              <a:gd name="connsiteX8" fmla="*/ 801656 w 1728640"/>
              <a:gd name="connsiteY8" fmla="*/ 0 h 1042921"/>
              <a:gd name="connsiteX9" fmla="*/ 1391304 w 1728640"/>
              <a:gd name="connsiteY9" fmla="*/ 238153 h 1042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28640" h="1042921">
                <a:moveTo>
                  <a:pt x="1391304" y="238153"/>
                </a:moveTo>
                <a:cubicBezTo>
                  <a:pt x="1597323" y="429440"/>
                  <a:pt x="1728640" y="718927"/>
                  <a:pt x="1728640" y="1042921"/>
                </a:cubicBezTo>
                <a:lnTo>
                  <a:pt x="1265147" y="1042921"/>
                </a:lnTo>
                <a:cubicBezTo>
                  <a:pt x="1265147" y="754926"/>
                  <a:pt x="1057635" y="521461"/>
                  <a:pt x="801655" y="521461"/>
                </a:cubicBezTo>
                <a:cubicBezTo>
                  <a:pt x="609671" y="521461"/>
                  <a:pt x="444949" y="652785"/>
                  <a:pt x="374587" y="839945"/>
                </a:cubicBezTo>
                <a:lnTo>
                  <a:pt x="362576" y="883477"/>
                </a:lnTo>
                <a:lnTo>
                  <a:pt x="0" y="520901"/>
                </a:lnTo>
                <a:lnTo>
                  <a:pt x="32986" y="459814"/>
                </a:lnTo>
                <a:cubicBezTo>
                  <a:pt x="199571" y="182395"/>
                  <a:pt x="481681" y="0"/>
                  <a:pt x="801656" y="0"/>
                </a:cubicBezTo>
                <a:cubicBezTo>
                  <a:pt x="1025638" y="0"/>
                  <a:pt x="1231066" y="89374"/>
                  <a:pt x="1391304" y="238153"/>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21" name="Oval 20">
            <a:extLst>
              <a:ext uri="{FF2B5EF4-FFF2-40B4-BE49-F238E27FC236}">
                <a16:creationId xmlns:a16="http://schemas.microsoft.com/office/drawing/2014/main" id="{022B5D87-7689-4E7F-B03A-7F803B5DF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872920" y="5836283"/>
            <a:ext cx="107098" cy="466589"/>
          </a:xfrm>
          <a:prstGeom prst="ellipse">
            <a:avLst/>
          </a:prstGeom>
          <a:solidFill>
            <a:schemeClr val="bg2"/>
          </a:solidFill>
          <a:ln>
            <a:noFill/>
          </a:ln>
          <a:effectLst>
            <a:innerShdw blurRad="63500" dist="254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aphicFrame>
        <p:nvGraphicFramePr>
          <p:cNvPr id="5" name="Content Placeholder 2">
            <a:extLst>
              <a:ext uri="{FF2B5EF4-FFF2-40B4-BE49-F238E27FC236}">
                <a16:creationId xmlns:a16="http://schemas.microsoft.com/office/drawing/2014/main" id="{872119DA-E7A6-4A66-0107-8445EE9AE866}"/>
              </a:ext>
            </a:extLst>
          </p:cNvPr>
          <p:cNvGraphicFramePr>
            <a:graphicFrameLocks noGrp="1"/>
          </p:cNvGraphicFramePr>
          <p:nvPr>
            <p:ph idx="1"/>
            <p:extLst>
              <p:ext uri="{D42A27DB-BD31-4B8C-83A1-F6EECF244321}">
                <p14:modId xmlns:p14="http://schemas.microsoft.com/office/powerpoint/2010/main" val="631347072"/>
              </p:ext>
            </p:extLst>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173170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CD910B-7606-466D-C150-2C672E089AE7}"/>
              </a:ext>
            </a:extLst>
          </p:cNvPr>
          <p:cNvSpPr>
            <a:spLocks noGrp="1"/>
          </p:cNvSpPr>
          <p:nvPr>
            <p:ph type="title"/>
          </p:nvPr>
        </p:nvSpPr>
        <p:spPr/>
        <p:txBody>
          <a:bodyPr/>
          <a:lstStyle/>
          <a:p>
            <a:r>
              <a:rPr lang="en-US"/>
              <a:t>The Sandpit Test</a:t>
            </a:r>
          </a:p>
        </p:txBody>
      </p:sp>
      <p:sp>
        <p:nvSpPr>
          <p:cNvPr id="3" name="Content Placeholder 2">
            <a:extLst>
              <a:ext uri="{FF2B5EF4-FFF2-40B4-BE49-F238E27FC236}">
                <a16:creationId xmlns:a16="http://schemas.microsoft.com/office/drawing/2014/main" id="{BEBD7F53-C23D-A744-E775-51329EAAE74E}"/>
              </a:ext>
            </a:extLst>
          </p:cNvPr>
          <p:cNvSpPr>
            <a:spLocks noGrp="1"/>
          </p:cNvSpPr>
          <p:nvPr>
            <p:ph idx="1"/>
          </p:nvPr>
        </p:nvSpPr>
        <p:spPr/>
        <p:txBody>
          <a:bodyPr vert="horz" wrap="square" lIns="0" tIns="0" rIns="0" bIns="0" rtlCol="0" anchor="t">
            <a:normAutofit/>
          </a:bodyPr>
          <a:lstStyle/>
          <a:p>
            <a:r>
              <a:rPr lang="en-US" dirty="0">
                <a:solidFill>
                  <a:srgbClr val="FFFFFF">
                    <a:alpha val="60000"/>
                  </a:srgbClr>
                </a:solidFill>
                <a:ea typeface="Source Sans Pro"/>
              </a:rPr>
              <a:t>Imagine this box on screen is a sandpit, choose an area to dig for a buried treasure I've hidden. We will revisit your answers later.</a:t>
            </a:r>
            <a:endParaRPr lang="en-US" dirty="0"/>
          </a:p>
        </p:txBody>
      </p:sp>
      <p:pic>
        <p:nvPicPr>
          <p:cNvPr id="4" name="Graphic 3" descr="Stop outline">
            <a:extLst>
              <a:ext uri="{FF2B5EF4-FFF2-40B4-BE49-F238E27FC236}">
                <a16:creationId xmlns:a16="http://schemas.microsoft.com/office/drawing/2014/main" id="{96664996-897C-A3A5-0237-C70BB8B1FFC1}"/>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3549074" y="2267527"/>
            <a:ext cx="4782127" cy="4782127"/>
          </a:xfrm>
          <a:prstGeom prst="rect">
            <a:avLst/>
          </a:prstGeom>
        </p:spPr>
      </p:pic>
    </p:spTree>
    <p:extLst>
      <p:ext uri="{BB962C8B-B14F-4D97-AF65-F5344CB8AC3E}">
        <p14:creationId xmlns:p14="http://schemas.microsoft.com/office/powerpoint/2010/main" val="7314591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7E6B5C-7724-B280-A62C-CC54A492763F}"/>
              </a:ext>
            </a:extLst>
          </p:cNvPr>
          <p:cNvSpPr>
            <a:spLocks noGrp="1"/>
          </p:cNvSpPr>
          <p:nvPr>
            <p:ph type="title"/>
          </p:nvPr>
        </p:nvSpPr>
        <p:spPr>
          <a:xfrm>
            <a:off x="550863" y="1520825"/>
            <a:ext cx="4535487" cy="3779838"/>
          </a:xfrm>
        </p:spPr>
        <p:txBody>
          <a:bodyPr anchor="ctr">
            <a:normAutofit/>
          </a:bodyPr>
          <a:lstStyle/>
          <a:p>
            <a:r>
              <a:rPr lang="en-US" sz="6400"/>
              <a:t>Personality</a:t>
            </a:r>
          </a:p>
        </p:txBody>
      </p:sp>
      <p:grpSp>
        <p:nvGrpSpPr>
          <p:cNvPr id="11" name="Group 10">
            <a:extLst>
              <a:ext uri="{FF2B5EF4-FFF2-40B4-BE49-F238E27FC236}">
                <a16:creationId xmlns:a16="http://schemas.microsoft.com/office/drawing/2014/main" id="{20205E53-D75C-4F15-A4A3-21DA0826FCE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32950" y="623661"/>
            <a:ext cx="667800" cy="631474"/>
            <a:chOff x="8069541" y="1262702"/>
            <a:chExt cx="667800" cy="631474"/>
          </a:xfrm>
        </p:grpSpPr>
        <p:sp>
          <p:nvSpPr>
            <p:cNvPr id="12" name="Freeform: Shape 11">
              <a:extLst>
                <a:ext uri="{FF2B5EF4-FFF2-40B4-BE49-F238E27FC236}">
                  <a16:creationId xmlns:a16="http://schemas.microsoft.com/office/drawing/2014/main" id="{EB48C7E5-9699-4FB1-9EEE-581C686293C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a:off x="8069541" y="1262702"/>
              <a:ext cx="540000"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10200000" scaled="0"/>
            </a:gradFill>
            <a:ln>
              <a:noFill/>
            </a:ln>
            <a:effectLst>
              <a:innerShdw blurRad="127000" dist="50800" dir="420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3" name="Oval 12">
              <a:extLst>
                <a:ext uri="{FF2B5EF4-FFF2-40B4-BE49-F238E27FC236}">
                  <a16:creationId xmlns:a16="http://schemas.microsoft.com/office/drawing/2014/main" id="{316993F2-7052-4269-8B81-AC271D2D99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8332341" y="1436239"/>
              <a:ext cx="270000" cy="540000"/>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15" name="Oval 14">
            <a:extLst>
              <a:ext uri="{FF2B5EF4-FFF2-40B4-BE49-F238E27FC236}">
                <a16:creationId xmlns:a16="http://schemas.microsoft.com/office/drawing/2014/main" id="{52D58DC7-20C8-4471-BAA7-B296A2AEC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384" y="497717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7" name="Freeform: Shape 16">
            <a:extLst>
              <a:ext uri="{FF2B5EF4-FFF2-40B4-BE49-F238E27FC236}">
                <a16:creationId xmlns:a16="http://schemas.microsoft.com/office/drawing/2014/main" id="{8E4AABAC-100B-437F-86D3-981412859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3261346" y="5733597"/>
            <a:ext cx="1758388" cy="926985"/>
          </a:xfrm>
          <a:custGeom>
            <a:avLst/>
            <a:gdLst>
              <a:gd name="connsiteX0" fmla="*/ 1486881 w 1758388"/>
              <a:gd name="connsiteY0" fmla="*/ 271508 h 926985"/>
              <a:gd name="connsiteX1" fmla="*/ 1758388 w 1758388"/>
              <a:gd name="connsiteY1" fmla="*/ 926985 h 926985"/>
              <a:gd name="connsiteX2" fmla="*/ 1294895 w 1758388"/>
              <a:gd name="connsiteY2" fmla="*/ 926985 h 926985"/>
              <a:gd name="connsiteX3" fmla="*/ 831404 w 1758388"/>
              <a:gd name="connsiteY3" fmla="*/ 463493 h 926985"/>
              <a:gd name="connsiteX4" fmla="*/ 377328 w 1758388"/>
              <a:gd name="connsiteY4" fmla="*/ 833575 h 926985"/>
              <a:gd name="connsiteX5" fmla="*/ 371585 w 1758388"/>
              <a:gd name="connsiteY5" fmla="*/ 890552 h 926985"/>
              <a:gd name="connsiteX6" fmla="*/ 0 w 1758388"/>
              <a:gd name="connsiteY6" fmla="*/ 518968 h 926985"/>
              <a:gd name="connsiteX7" fmla="*/ 16301 w 1758388"/>
              <a:gd name="connsiteY7" fmla="*/ 485129 h 926985"/>
              <a:gd name="connsiteX8" fmla="*/ 831403 w 1758388"/>
              <a:gd name="connsiteY8" fmla="*/ 0 h 926985"/>
              <a:gd name="connsiteX9" fmla="*/ 1486881 w 1758388"/>
              <a:gd name="connsiteY9" fmla="*/ 271508 h 926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58388" h="926985">
                <a:moveTo>
                  <a:pt x="1486881" y="271508"/>
                </a:moveTo>
                <a:cubicBezTo>
                  <a:pt x="1654632" y="439259"/>
                  <a:pt x="1758388" y="671005"/>
                  <a:pt x="1758388" y="926985"/>
                </a:cubicBezTo>
                <a:lnTo>
                  <a:pt x="1294895" y="926985"/>
                </a:lnTo>
                <a:cubicBezTo>
                  <a:pt x="1294895" y="671005"/>
                  <a:pt x="1087383" y="463493"/>
                  <a:pt x="831404" y="463493"/>
                </a:cubicBezTo>
                <a:cubicBezTo>
                  <a:pt x="607421" y="463493"/>
                  <a:pt x="420547" y="622370"/>
                  <a:pt x="377328" y="833575"/>
                </a:cubicBezTo>
                <a:lnTo>
                  <a:pt x="371585" y="890552"/>
                </a:lnTo>
                <a:lnTo>
                  <a:pt x="0" y="518968"/>
                </a:lnTo>
                <a:lnTo>
                  <a:pt x="16301" y="485129"/>
                </a:lnTo>
                <a:cubicBezTo>
                  <a:pt x="173276" y="196165"/>
                  <a:pt x="479432" y="0"/>
                  <a:pt x="831403" y="0"/>
                </a:cubicBezTo>
                <a:cubicBezTo>
                  <a:pt x="1087383" y="0"/>
                  <a:pt x="1319129" y="103757"/>
                  <a:pt x="1486881" y="271508"/>
                </a:cubicBezTo>
                <a:close/>
              </a:path>
            </a:pathLst>
          </a:custGeom>
          <a:solidFill>
            <a:schemeClr val="bg2"/>
          </a:solidFill>
          <a:ln>
            <a:noFill/>
          </a:ln>
          <a:effectLst>
            <a:innerShdw blurRad="254000" dist="50800" dir="54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19" name="Freeform: Shape 18">
            <a:extLst>
              <a:ext uri="{FF2B5EF4-FFF2-40B4-BE49-F238E27FC236}">
                <a16:creationId xmlns:a16="http://schemas.microsoft.com/office/drawing/2014/main" id="{1DFD33E0-4D46-4176-BAE2-6AED15231C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3353363" y="5725768"/>
            <a:ext cx="1728640" cy="1042921"/>
          </a:xfrm>
          <a:custGeom>
            <a:avLst/>
            <a:gdLst>
              <a:gd name="connsiteX0" fmla="*/ 1391304 w 1728640"/>
              <a:gd name="connsiteY0" fmla="*/ 238153 h 1042921"/>
              <a:gd name="connsiteX1" fmla="*/ 1728640 w 1728640"/>
              <a:gd name="connsiteY1" fmla="*/ 1042921 h 1042921"/>
              <a:gd name="connsiteX2" fmla="*/ 1265147 w 1728640"/>
              <a:gd name="connsiteY2" fmla="*/ 1042921 h 1042921"/>
              <a:gd name="connsiteX3" fmla="*/ 801655 w 1728640"/>
              <a:gd name="connsiteY3" fmla="*/ 521461 h 1042921"/>
              <a:gd name="connsiteX4" fmla="*/ 374587 w 1728640"/>
              <a:gd name="connsiteY4" fmla="*/ 839945 h 1042921"/>
              <a:gd name="connsiteX5" fmla="*/ 362576 w 1728640"/>
              <a:gd name="connsiteY5" fmla="*/ 883477 h 1042921"/>
              <a:gd name="connsiteX6" fmla="*/ 0 w 1728640"/>
              <a:gd name="connsiteY6" fmla="*/ 520901 h 1042921"/>
              <a:gd name="connsiteX7" fmla="*/ 32986 w 1728640"/>
              <a:gd name="connsiteY7" fmla="*/ 459814 h 1042921"/>
              <a:gd name="connsiteX8" fmla="*/ 801656 w 1728640"/>
              <a:gd name="connsiteY8" fmla="*/ 0 h 1042921"/>
              <a:gd name="connsiteX9" fmla="*/ 1391304 w 1728640"/>
              <a:gd name="connsiteY9" fmla="*/ 238153 h 1042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28640" h="1042921">
                <a:moveTo>
                  <a:pt x="1391304" y="238153"/>
                </a:moveTo>
                <a:cubicBezTo>
                  <a:pt x="1597323" y="429440"/>
                  <a:pt x="1728640" y="718927"/>
                  <a:pt x="1728640" y="1042921"/>
                </a:cubicBezTo>
                <a:lnTo>
                  <a:pt x="1265147" y="1042921"/>
                </a:lnTo>
                <a:cubicBezTo>
                  <a:pt x="1265147" y="754926"/>
                  <a:pt x="1057635" y="521461"/>
                  <a:pt x="801655" y="521461"/>
                </a:cubicBezTo>
                <a:cubicBezTo>
                  <a:pt x="609671" y="521461"/>
                  <a:pt x="444949" y="652785"/>
                  <a:pt x="374587" y="839945"/>
                </a:cubicBezTo>
                <a:lnTo>
                  <a:pt x="362576" y="883477"/>
                </a:lnTo>
                <a:lnTo>
                  <a:pt x="0" y="520901"/>
                </a:lnTo>
                <a:lnTo>
                  <a:pt x="32986" y="459814"/>
                </a:lnTo>
                <a:cubicBezTo>
                  <a:pt x="199571" y="182395"/>
                  <a:pt x="481681" y="0"/>
                  <a:pt x="801656" y="0"/>
                </a:cubicBezTo>
                <a:cubicBezTo>
                  <a:pt x="1025638" y="0"/>
                  <a:pt x="1231066" y="89374"/>
                  <a:pt x="1391304" y="238153"/>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21" name="Oval 20">
            <a:extLst>
              <a:ext uri="{FF2B5EF4-FFF2-40B4-BE49-F238E27FC236}">
                <a16:creationId xmlns:a16="http://schemas.microsoft.com/office/drawing/2014/main" id="{022B5D87-7689-4E7F-B03A-7F803B5DF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872920" y="5836283"/>
            <a:ext cx="107098" cy="466589"/>
          </a:xfrm>
          <a:prstGeom prst="ellipse">
            <a:avLst/>
          </a:prstGeom>
          <a:solidFill>
            <a:schemeClr val="bg2"/>
          </a:solidFill>
          <a:ln>
            <a:noFill/>
          </a:ln>
          <a:effectLst>
            <a:innerShdw blurRad="63500" dist="254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aphicFrame>
        <p:nvGraphicFramePr>
          <p:cNvPr id="5" name="Content Placeholder 2">
            <a:extLst>
              <a:ext uri="{FF2B5EF4-FFF2-40B4-BE49-F238E27FC236}">
                <a16:creationId xmlns:a16="http://schemas.microsoft.com/office/drawing/2014/main" id="{4BF59C2E-C5E5-AD0A-405A-5F94C6B32193}"/>
              </a:ext>
            </a:extLst>
          </p:cNvPr>
          <p:cNvGraphicFramePr>
            <a:graphicFrameLocks noGrp="1"/>
          </p:cNvGraphicFramePr>
          <p:nvPr>
            <p:ph idx="1"/>
            <p:extLst>
              <p:ext uri="{D42A27DB-BD31-4B8C-83A1-F6EECF244321}">
                <p14:modId xmlns:p14="http://schemas.microsoft.com/office/powerpoint/2010/main" val="882192908"/>
              </p:ext>
            </p:extLst>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321457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graphicEl>
                                              <a:dgm id="{97D4D4C1-BB94-46ED-A8CA-6CCA6862F682}"/>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graphicEl>
                                              <a:dgm id="{E143BC8B-FFA8-4945-A08C-33806D0A66E7}"/>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graphicEl>
                                              <a:dgm id="{CFD7C4E3-05B8-4BE8-8971-14CDA74F60E2}"/>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graphicEl>
                                              <a:dgm id="{9DA9C9DA-55CC-4F4D-A3CA-9BDC6C0417A7}"/>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graphicEl>
                                              <a:dgm id="{173C1E7A-6B18-4A9B-95C7-CF016A429984}"/>
                                            </p:graphic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graphicEl>
                                              <a:dgm id="{7222AFF6-4B40-46E5-B2B5-5ADB1653293E}"/>
                                            </p:graphic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graphicEl>
                                              <a:dgm id="{AFCE4182-EE3D-4139-805B-0CAE31320251}"/>
                                            </p:graphic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5">
                                            <p:graphicEl>
                                              <a:dgm id="{8C2F80CC-0912-4F5B-AC9D-B30FA4975BBD}"/>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328780-0684-86E3-FBD2-B380E3142FEF}"/>
              </a:ext>
            </a:extLst>
          </p:cNvPr>
          <p:cNvSpPr>
            <a:spLocks noGrp="1"/>
          </p:cNvSpPr>
          <p:nvPr>
            <p:ph type="title"/>
          </p:nvPr>
        </p:nvSpPr>
        <p:spPr>
          <a:xfrm>
            <a:off x="550863" y="1520825"/>
            <a:ext cx="4535487" cy="3779838"/>
          </a:xfrm>
        </p:spPr>
        <p:txBody>
          <a:bodyPr anchor="ctr">
            <a:normAutofit/>
          </a:bodyPr>
          <a:lstStyle/>
          <a:p>
            <a:r>
              <a:rPr lang="en-US" sz="6400"/>
              <a:t>Personality Theories</a:t>
            </a:r>
          </a:p>
        </p:txBody>
      </p:sp>
      <p:grpSp>
        <p:nvGrpSpPr>
          <p:cNvPr id="11" name="Group 10">
            <a:extLst>
              <a:ext uri="{FF2B5EF4-FFF2-40B4-BE49-F238E27FC236}">
                <a16:creationId xmlns:a16="http://schemas.microsoft.com/office/drawing/2014/main" id="{20205E53-D75C-4F15-A4A3-21DA0826FCE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32950" y="623661"/>
            <a:ext cx="667800" cy="631474"/>
            <a:chOff x="8069541" y="1262702"/>
            <a:chExt cx="667800" cy="631474"/>
          </a:xfrm>
        </p:grpSpPr>
        <p:sp>
          <p:nvSpPr>
            <p:cNvPr id="12" name="Freeform: Shape 11">
              <a:extLst>
                <a:ext uri="{FF2B5EF4-FFF2-40B4-BE49-F238E27FC236}">
                  <a16:creationId xmlns:a16="http://schemas.microsoft.com/office/drawing/2014/main" id="{EB48C7E5-9699-4FB1-9EEE-581C686293C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a:off x="8069541" y="1262702"/>
              <a:ext cx="540000"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10200000" scaled="0"/>
            </a:gradFill>
            <a:ln>
              <a:noFill/>
            </a:ln>
            <a:effectLst>
              <a:innerShdw blurRad="127000" dist="50800" dir="420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3" name="Oval 12">
              <a:extLst>
                <a:ext uri="{FF2B5EF4-FFF2-40B4-BE49-F238E27FC236}">
                  <a16:creationId xmlns:a16="http://schemas.microsoft.com/office/drawing/2014/main" id="{316993F2-7052-4269-8B81-AC271D2D99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8332341" y="1436239"/>
              <a:ext cx="270000" cy="540000"/>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15" name="Oval 14">
            <a:extLst>
              <a:ext uri="{FF2B5EF4-FFF2-40B4-BE49-F238E27FC236}">
                <a16:creationId xmlns:a16="http://schemas.microsoft.com/office/drawing/2014/main" id="{52D58DC7-20C8-4471-BAA7-B296A2AEC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384" y="497717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7" name="Freeform: Shape 16">
            <a:extLst>
              <a:ext uri="{FF2B5EF4-FFF2-40B4-BE49-F238E27FC236}">
                <a16:creationId xmlns:a16="http://schemas.microsoft.com/office/drawing/2014/main" id="{8E4AABAC-100B-437F-86D3-981412859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3261346" y="5733597"/>
            <a:ext cx="1758388" cy="926985"/>
          </a:xfrm>
          <a:custGeom>
            <a:avLst/>
            <a:gdLst>
              <a:gd name="connsiteX0" fmla="*/ 1486881 w 1758388"/>
              <a:gd name="connsiteY0" fmla="*/ 271508 h 926985"/>
              <a:gd name="connsiteX1" fmla="*/ 1758388 w 1758388"/>
              <a:gd name="connsiteY1" fmla="*/ 926985 h 926985"/>
              <a:gd name="connsiteX2" fmla="*/ 1294895 w 1758388"/>
              <a:gd name="connsiteY2" fmla="*/ 926985 h 926985"/>
              <a:gd name="connsiteX3" fmla="*/ 831404 w 1758388"/>
              <a:gd name="connsiteY3" fmla="*/ 463493 h 926985"/>
              <a:gd name="connsiteX4" fmla="*/ 377328 w 1758388"/>
              <a:gd name="connsiteY4" fmla="*/ 833575 h 926985"/>
              <a:gd name="connsiteX5" fmla="*/ 371585 w 1758388"/>
              <a:gd name="connsiteY5" fmla="*/ 890552 h 926985"/>
              <a:gd name="connsiteX6" fmla="*/ 0 w 1758388"/>
              <a:gd name="connsiteY6" fmla="*/ 518968 h 926985"/>
              <a:gd name="connsiteX7" fmla="*/ 16301 w 1758388"/>
              <a:gd name="connsiteY7" fmla="*/ 485129 h 926985"/>
              <a:gd name="connsiteX8" fmla="*/ 831403 w 1758388"/>
              <a:gd name="connsiteY8" fmla="*/ 0 h 926985"/>
              <a:gd name="connsiteX9" fmla="*/ 1486881 w 1758388"/>
              <a:gd name="connsiteY9" fmla="*/ 271508 h 926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58388" h="926985">
                <a:moveTo>
                  <a:pt x="1486881" y="271508"/>
                </a:moveTo>
                <a:cubicBezTo>
                  <a:pt x="1654632" y="439259"/>
                  <a:pt x="1758388" y="671005"/>
                  <a:pt x="1758388" y="926985"/>
                </a:cubicBezTo>
                <a:lnTo>
                  <a:pt x="1294895" y="926985"/>
                </a:lnTo>
                <a:cubicBezTo>
                  <a:pt x="1294895" y="671005"/>
                  <a:pt x="1087383" y="463493"/>
                  <a:pt x="831404" y="463493"/>
                </a:cubicBezTo>
                <a:cubicBezTo>
                  <a:pt x="607421" y="463493"/>
                  <a:pt x="420547" y="622370"/>
                  <a:pt x="377328" y="833575"/>
                </a:cubicBezTo>
                <a:lnTo>
                  <a:pt x="371585" y="890552"/>
                </a:lnTo>
                <a:lnTo>
                  <a:pt x="0" y="518968"/>
                </a:lnTo>
                <a:lnTo>
                  <a:pt x="16301" y="485129"/>
                </a:lnTo>
                <a:cubicBezTo>
                  <a:pt x="173276" y="196165"/>
                  <a:pt x="479432" y="0"/>
                  <a:pt x="831403" y="0"/>
                </a:cubicBezTo>
                <a:cubicBezTo>
                  <a:pt x="1087383" y="0"/>
                  <a:pt x="1319129" y="103757"/>
                  <a:pt x="1486881" y="271508"/>
                </a:cubicBezTo>
                <a:close/>
              </a:path>
            </a:pathLst>
          </a:custGeom>
          <a:solidFill>
            <a:schemeClr val="bg2"/>
          </a:solidFill>
          <a:ln>
            <a:noFill/>
          </a:ln>
          <a:effectLst>
            <a:innerShdw blurRad="254000" dist="50800" dir="54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19" name="Freeform: Shape 18">
            <a:extLst>
              <a:ext uri="{FF2B5EF4-FFF2-40B4-BE49-F238E27FC236}">
                <a16:creationId xmlns:a16="http://schemas.microsoft.com/office/drawing/2014/main" id="{1DFD33E0-4D46-4176-BAE2-6AED15231C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3353363" y="5725768"/>
            <a:ext cx="1728640" cy="1042921"/>
          </a:xfrm>
          <a:custGeom>
            <a:avLst/>
            <a:gdLst>
              <a:gd name="connsiteX0" fmla="*/ 1391304 w 1728640"/>
              <a:gd name="connsiteY0" fmla="*/ 238153 h 1042921"/>
              <a:gd name="connsiteX1" fmla="*/ 1728640 w 1728640"/>
              <a:gd name="connsiteY1" fmla="*/ 1042921 h 1042921"/>
              <a:gd name="connsiteX2" fmla="*/ 1265147 w 1728640"/>
              <a:gd name="connsiteY2" fmla="*/ 1042921 h 1042921"/>
              <a:gd name="connsiteX3" fmla="*/ 801655 w 1728640"/>
              <a:gd name="connsiteY3" fmla="*/ 521461 h 1042921"/>
              <a:gd name="connsiteX4" fmla="*/ 374587 w 1728640"/>
              <a:gd name="connsiteY4" fmla="*/ 839945 h 1042921"/>
              <a:gd name="connsiteX5" fmla="*/ 362576 w 1728640"/>
              <a:gd name="connsiteY5" fmla="*/ 883477 h 1042921"/>
              <a:gd name="connsiteX6" fmla="*/ 0 w 1728640"/>
              <a:gd name="connsiteY6" fmla="*/ 520901 h 1042921"/>
              <a:gd name="connsiteX7" fmla="*/ 32986 w 1728640"/>
              <a:gd name="connsiteY7" fmla="*/ 459814 h 1042921"/>
              <a:gd name="connsiteX8" fmla="*/ 801656 w 1728640"/>
              <a:gd name="connsiteY8" fmla="*/ 0 h 1042921"/>
              <a:gd name="connsiteX9" fmla="*/ 1391304 w 1728640"/>
              <a:gd name="connsiteY9" fmla="*/ 238153 h 1042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28640" h="1042921">
                <a:moveTo>
                  <a:pt x="1391304" y="238153"/>
                </a:moveTo>
                <a:cubicBezTo>
                  <a:pt x="1597323" y="429440"/>
                  <a:pt x="1728640" y="718927"/>
                  <a:pt x="1728640" y="1042921"/>
                </a:cubicBezTo>
                <a:lnTo>
                  <a:pt x="1265147" y="1042921"/>
                </a:lnTo>
                <a:cubicBezTo>
                  <a:pt x="1265147" y="754926"/>
                  <a:pt x="1057635" y="521461"/>
                  <a:pt x="801655" y="521461"/>
                </a:cubicBezTo>
                <a:cubicBezTo>
                  <a:pt x="609671" y="521461"/>
                  <a:pt x="444949" y="652785"/>
                  <a:pt x="374587" y="839945"/>
                </a:cubicBezTo>
                <a:lnTo>
                  <a:pt x="362576" y="883477"/>
                </a:lnTo>
                <a:lnTo>
                  <a:pt x="0" y="520901"/>
                </a:lnTo>
                <a:lnTo>
                  <a:pt x="32986" y="459814"/>
                </a:lnTo>
                <a:cubicBezTo>
                  <a:pt x="199571" y="182395"/>
                  <a:pt x="481681" y="0"/>
                  <a:pt x="801656" y="0"/>
                </a:cubicBezTo>
                <a:cubicBezTo>
                  <a:pt x="1025638" y="0"/>
                  <a:pt x="1231066" y="89374"/>
                  <a:pt x="1391304" y="238153"/>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21" name="Oval 20">
            <a:extLst>
              <a:ext uri="{FF2B5EF4-FFF2-40B4-BE49-F238E27FC236}">
                <a16:creationId xmlns:a16="http://schemas.microsoft.com/office/drawing/2014/main" id="{022B5D87-7689-4E7F-B03A-7F803B5DF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872920" y="5836283"/>
            <a:ext cx="107098" cy="466589"/>
          </a:xfrm>
          <a:prstGeom prst="ellipse">
            <a:avLst/>
          </a:prstGeom>
          <a:solidFill>
            <a:schemeClr val="bg2"/>
          </a:solidFill>
          <a:ln>
            <a:noFill/>
          </a:ln>
          <a:effectLst>
            <a:innerShdw blurRad="63500" dist="254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aphicFrame>
        <p:nvGraphicFramePr>
          <p:cNvPr id="5" name="Content Placeholder 2">
            <a:extLst>
              <a:ext uri="{FF2B5EF4-FFF2-40B4-BE49-F238E27FC236}">
                <a16:creationId xmlns:a16="http://schemas.microsoft.com/office/drawing/2014/main" id="{70505C78-2625-9970-60C4-E051202CC2E2}"/>
              </a:ext>
            </a:extLst>
          </p:cNvPr>
          <p:cNvGraphicFramePr>
            <a:graphicFrameLocks noGrp="1"/>
          </p:cNvGraphicFramePr>
          <p:nvPr>
            <p:ph idx="1"/>
            <p:extLst>
              <p:ext uri="{D42A27DB-BD31-4B8C-83A1-F6EECF244321}">
                <p14:modId xmlns:p14="http://schemas.microsoft.com/office/powerpoint/2010/main" val="3078251919"/>
              </p:ext>
            </p:extLst>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410181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AF38CA-921A-E86B-A06F-1ECD5BBBA88D}"/>
              </a:ext>
            </a:extLst>
          </p:cNvPr>
          <p:cNvSpPr>
            <a:spLocks noGrp="1"/>
          </p:cNvSpPr>
          <p:nvPr>
            <p:ph type="title"/>
          </p:nvPr>
        </p:nvSpPr>
        <p:spPr>
          <a:xfrm>
            <a:off x="550863" y="549275"/>
            <a:ext cx="3565525" cy="5543549"/>
          </a:xfrm>
        </p:spPr>
        <p:txBody>
          <a:bodyPr wrap="square" anchor="ctr">
            <a:normAutofit/>
          </a:bodyPr>
          <a:lstStyle/>
          <a:p>
            <a:r>
              <a:rPr lang="en-US"/>
              <a:t>Idiographic and Nomothetic Debate</a:t>
            </a:r>
          </a:p>
        </p:txBody>
      </p:sp>
      <p:sp>
        <p:nvSpPr>
          <p:cNvPr id="11" name="Rectangle 10">
            <a:extLst>
              <a:ext uri="{FF2B5EF4-FFF2-40B4-BE49-F238E27FC236}">
                <a16:creationId xmlns:a16="http://schemas.microsoft.com/office/drawing/2014/main" id="{429899A3-416E-4DB5-846D-023526052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9" y="0"/>
            <a:ext cx="7641102" cy="6858000"/>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1A4AFFC3-FAAC-04D5-B85D-CFAD60F7FD34}"/>
              </a:ext>
            </a:extLst>
          </p:cNvPr>
          <p:cNvGraphicFramePr>
            <a:graphicFrameLocks noGrp="1"/>
          </p:cNvGraphicFramePr>
          <p:nvPr>
            <p:ph idx="1"/>
            <p:extLst>
              <p:ext uri="{D42A27DB-BD31-4B8C-83A1-F6EECF244321}">
                <p14:modId xmlns:p14="http://schemas.microsoft.com/office/powerpoint/2010/main" val="2780521345"/>
              </p:ext>
            </p:extLst>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955468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6C3999-1CE2-5445-E8A9-A0AB2412450D}"/>
              </a:ext>
            </a:extLst>
          </p:cNvPr>
          <p:cNvSpPr>
            <a:spLocks noGrp="1"/>
          </p:cNvSpPr>
          <p:nvPr>
            <p:ph type="title"/>
          </p:nvPr>
        </p:nvSpPr>
        <p:spPr>
          <a:xfrm>
            <a:off x="550863" y="549275"/>
            <a:ext cx="3565525" cy="5543549"/>
          </a:xfrm>
        </p:spPr>
        <p:txBody>
          <a:bodyPr wrap="square" anchor="ctr">
            <a:normAutofit/>
          </a:bodyPr>
          <a:lstStyle/>
          <a:p>
            <a:r>
              <a:rPr lang="en-US"/>
              <a:t>Nomothetic Personality Theories</a:t>
            </a:r>
          </a:p>
        </p:txBody>
      </p:sp>
      <p:sp>
        <p:nvSpPr>
          <p:cNvPr id="11" name="Rectangle 10">
            <a:extLst>
              <a:ext uri="{FF2B5EF4-FFF2-40B4-BE49-F238E27FC236}">
                <a16:creationId xmlns:a16="http://schemas.microsoft.com/office/drawing/2014/main" id="{429899A3-416E-4DB5-846D-023526052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9" y="0"/>
            <a:ext cx="7641102" cy="6858000"/>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4921F604-BD95-DB3D-04C0-81B442BCBFD8}"/>
              </a:ext>
            </a:extLst>
          </p:cNvPr>
          <p:cNvGraphicFramePr>
            <a:graphicFrameLocks noGrp="1"/>
          </p:cNvGraphicFramePr>
          <p:nvPr>
            <p:ph idx="1"/>
            <p:extLst>
              <p:ext uri="{D42A27DB-BD31-4B8C-83A1-F6EECF244321}">
                <p14:modId xmlns:p14="http://schemas.microsoft.com/office/powerpoint/2010/main" val="2041987240"/>
              </p:ext>
            </p:extLst>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786063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FAFAA3-BB59-1B3D-9207-39BA4C18E24F}"/>
              </a:ext>
            </a:extLst>
          </p:cNvPr>
          <p:cNvSpPr>
            <a:spLocks noGrp="1"/>
          </p:cNvSpPr>
          <p:nvPr>
            <p:ph type="title"/>
          </p:nvPr>
        </p:nvSpPr>
        <p:spPr>
          <a:xfrm>
            <a:off x="550863" y="549275"/>
            <a:ext cx="3565525" cy="5543549"/>
          </a:xfrm>
        </p:spPr>
        <p:txBody>
          <a:bodyPr wrap="square" anchor="ctr">
            <a:normAutofit/>
          </a:bodyPr>
          <a:lstStyle/>
          <a:p>
            <a:r>
              <a:rPr lang="en-US"/>
              <a:t>Nomothetic Personality Theories</a:t>
            </a:r>
          </a:p>
        </p:txBody>
      </p:sp>
      <p:sp>
        <p:nvSpPr>
          <p:cNvPr id="11" name="Rectangle 10">
            <a:extLst>
              <a:ext uri="{FF2B5EF4-FFF2-40B4-BE49-F238E27FC236}">
                <a16:creationId xmlns:a16="http://schemas.microsoft.com/office/drawing/2014/main" id="{429899A3-416E-4DB5-846D-023526052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9" y="0"/>
            <a:ext cx="7641102" cy="6858000"/>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99AA193F-148E-6AB5-F393-0BED9F79208F}"/>
              </a:ext>
            </a:extLst>
          </p:cNvPr>
          <p:cNvGraphicFramePr>
            <a:graphicFrameLocks noGrp="1"/>
          </p:cNvGraphicFramePr>
          <p:nvPr>
            <p:ph idx="1"/>
            <p:extLst>
              <p:ext uri="{D42A27DB-BD31-4B8C-83A1-F6EECF244321}">
                <p14:modId xmlns:p14="http://schemas.microsoft.com/office/powerpoint/2010/main" val="4071108096"/>
              </p:ext>
            </p:extLst>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878291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C14ABE-7EF6-020C-B43B-FE675B1F8A54}"/>
              </a:ext>
            </a:extLst>
          </p:cNvPr>
          <p:cNvSpPr>
            <a:spLocks noGrp="1"/>
          </p:cNvSpPr>
          <p:nvPr>
            <p:ph type="title"/>
          </p:nvPr>
        </p:nvSpPr>
        <p:spPr>
          <a:xfrm>
            <a:off x="550863" y="549275"/>
            <a:ext cx="3565525" cy="5543549"/>
          </a:xfrm>
        </p:spPr>
        <p:txBody>
          <a:bodyPr wrap="square" anchor="ctr">
            <a:normAutofit/>
          </a:bodyPr>
          <a:lstStyle/>
          <a:p>
            <a:r>
              <a:rPr lang="en-US"/>
              <a:t>Idiographic Personality Theories</a:t>
            </a:r>
          </a:p>
        </p:txBody>
      </p:sp>
      <p:sp>
        <p:nvSpPr>
          <p:cNvPr id="11" name="Rectangle 10">
            <a:extLst>
              <a:ext uri="{FF2B5EF4-FFF2-40B4-BE49-F238E27FC236}">
                <a16:creationId xmlns:a16="http://schemas.microsoft.com/office/drawing/2014/main" id="{429899A3-416E-4DB5-846D-023526052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9" y="0"/>
            <a:ext cx="7641102" cy="6858000"/>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ACCC7DF4-CC58-BEE5-8A09-11F2EAF45C2B}"/>
              </a:ext>
            </a:extLst>
          </p:cNvPr>
          <p:cNvGraphicFramePr>
            <a:graphicFrameLocks noGrp="1"/>
          </p:cNvGraphicFramePr>
          <p:nvPr>
            <p:ph idx="1"/>
            <p:extLst>
              <p:ext uri="{D42A27DB-BD31-4B8C-83A1-F6EECF244321}">
                <p14:modId xmlns:p14="http://schemas.microsoft.com/office/powerpoint/2010/main" val="4256963182"/>
              </p:ext>
            </p:extLst>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563779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1D4EE-2382-F288-FE0C-89318917EB8A}"/>
              </a:ext>
            </a:extLst>
          </p:cNvPr>
          <p:cNvSpPr>
            <a:spLocks noGrp="1"/>
          </p:cNvSpPr>
          <p:nvPr>
            <p:ph type="title"/>
          </p:nvPr>
        </p:nvSpPr>
        <p:spPr/>
        <p:txBody>
          <a:bodyPr/>
          <a:lstStyle/>
          <a:p>
            <a:r>
              <a:rPr lang="en-US"/>
              <a:t>Idiographic Personality Theories</a:t>
            </a:r>
          </a:p>
        </p:txBody>
      </p:sp>
      <p:sp>
        <p:nvSpPr>
          <p:cNvPr id="3" name="Content Placeholder 2">
            <a:extLst>
              <a:ext uri="{FF2B5EF4-FFF2-40B4-BE49-F238E27FC236}">
                <a16:creationId xmlns:a16="http://schemas.microsoft.com/office/drawing/2014/main" id="{974DA55E-CBDA-93CF-FDA4-344860158CBF}"/>
              </a:ext>
            </a:extLst>
          </p:cNvPr>
          <p:cNvSpPr>
            <a:spLocks noGrp="1"/>
          </p:cNvSpPr>
          <p:nvPr>
            <p:ph idx="1"/>
          </p:nvPr>
        </p:nvSpPr>
        <p:spPr/>
        <p:txBody>
          <a:bodyPr vert="horz" wrap="square" lIns="0" tIns="0" rIns="0" bIns="0" rtlCol="0" anchor="t">
            <a:normAutofit/>
          </a:bodyPr>
          <a:lstStyle/>
          <a:p>
            <a:r>
              <a:rPr lang="en-US">
                <a:solidFill>
                  <a:srgbClr val="FFFFFF">
                    <a:alpha val="60000"/>
                  </a:srgbClr>
                </a:solidFill>
                <a:ea typeface="Source Sans Pro"/>
              </a:rPr>
              <a:t>Carl Rogers developed a method to overcome this, a Q Sort,</a:t>
            </a:r>
          </a:p>
          <a:p>
            <a:r>
              <a:rPr lang="en-US">
                <a:solidFill>
                  <a:srgbClr val="FFFFFF">
                    <a:alpha val="60000"/>
                  </a:srgbClr>
                </a:solidFill>
                <a:ea typeface="Source Sans Pro"/>
              </a:rPr>
              <a:t>A large set of cards with self-evaluative statements are given, which need to be sorted into piles 'Strongly Agree', 'Agree' etc. </a:t>
            </a:r>
          </a:p>
          <a:p>
            <a:r>
              <a:rPr lang="en-US">
                <a:solidFill>
                  <a:srgbClr val="FFFFFF">
                    <a:alpha val="60000"/>
                  </a:srgbClr>
                </a:solidFill>
                <a:ea typeface="Source Sans Pro"/>
              </a:rPr>
              <a:t>In this activity, the question can be changed (How am I now? How was I last year?) as well as the number of piles. </a:t>
            </a:r>
          </a:p>
          <a:p>
            <a:r>
              <a:rPr lang="en-US">
                <a:solidFill>
                  <a:srgbClr val="FFFFFF">
                    <a:alpha val="60000"/>
                  </a:srgbClr>
                </a:solidFill>
                <a:ea typeface="Source Sans Pro"/>
              </a:rPr>
              <a:t>This is infinitely variable, a very idiographic view.</a:t>
            </a:r>
          </a:p>
          <a:p>
            <a:r>
              <a:rPr lang="en-US">
                <a:solidFill>
                  <a:srgbClr val="FFFFFF">
                    <a:alpha val="60000"/>
                  </a:srgbClr>
                </a:solidFill>
                <a:latin typeface="Arial"/>
                <a:ea typeface="Source Sans Pro"/>
                <a:cs typeface="Arial"/>
              </a:rPr>
              <a:t>It’s very individual, but is a very time consuming process</a:t>
            </a:r>
          </a:p>
          <a:p>
            <a:endParaRPr lang="en-US">
              <a:solidFill>
                <a:srgbClr val="FFFFFF">
                  <a:alpha val="60000"/>
                </a:srgbClr>
              </a:solidFill>
              <a:ea typeface="Source Sans Pro"/>
            </a:endParaRPr>
          </a:p>
        </p:txBody>
      </p:sp>
    </p:spTree>
    <p:extLst>
      <p:ext uri="{BB962C8B-B14F-4D97-AF65-F5344CB8AC3E}">
        <p14:creationId xmlns:p14="http://schemas.microsoft.com/office/powerpoint/2010/main" val="30893192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C81AFF-4AE1-AD42-8504-9D9D8B4BA0C4}"/>
              </a:ext>
            </a:extLst>
          </p:cNvPr>
          <p:cNvSpPr>
            <a:spLocks noGrp="1"/>
          </p:cNvSpPr>
          <p:nvPr>
            <p:ph type="title"/>
          </p:nvPr>
        </p:nvSpPr>
        <p:spPr>
          <a:xfrm>
            <a:off x="550864" y="549275"/>
            <a:ext cx="3565524" cy="1997855"/>
          </a:xfrm>
        </p:spPr>
        <p:txBody>
          <a:bodyPr wrap="square" anchor="b">
            <a:normAutofit/>
          </a:bodyPr>
          <a:lstStyle/>
          <a:p>
            <a:r>
              <a:rPr lang="en-US" sz="3700"/>
              <a:t>Biopsychological Theories</a:t>
            </a:r>
          </a:p>
        </p:txBody>
      </p:sp>
      <p:sp>
        <p:nvSpPr>
          <p:cNvPr id="3" name="Content Placeholder 2">
            <a:extLst>
              <a:ext uri="{FF2B5EF4-FFF2-40B4-BE49-F238E27FC236}">
                <a16:creationId xmlns:a16="http://schemas.microsoft.com/office/drawing/2014/main" id="{51FD0D12-CA71-14C3-D3E4-246E6CE1BD46}"/>
              </a:ext>
            </a:extLst>
          </p:cNvPr>
          <p:cNvSpPr>
            <a:spLocks noGrp="1"/>
          </p:cNvSpPr>
          <p:nvPr>
            <p:ph idx="1"/>
          </p:nvPr>
        </p:nvSpPr>
        <p:spPr>
          <a:xfrm>
            <a:off x="550863" y="2678400"/>
            <a:ext cx="3565525" cy="3414425"/>
          </a:xfrm>
        </p:spPr>
        <p:txBody>
          <a:bodyPr vert="horz" lIns="0" tIns="0" rIns="0" bIns="0" rtlCol="0" anchor="t">
            <a:normAutofit/>
          </a:bodyPr>
          <a:lstStyle/>
          <a:p>
            <a:r>
              <a:rPr lang="en-US" sz="1600">
                <a:ea typeface="Source Sans Pro"/>
              </a:rPr>
              <a:t>Phineas Gage</a:t>
            </a:r>
            <a:endParaRPr lang="en-US" sz="1600">
              <a:solidFill>
                <a:srgbClr val="FFFFFF">
                  <a:alpha val="60000"/>
                </a:srgbClr>
              </a:solidFill>
              <a:ea typeface="Source Sans Pro"/>
            </a:endParaRPr>
          </a:p>
          <a:p>
            <a:r>
              <a:rPr lang="en-US" sz="1600">
                <a:ea typeface="Source Sans Pro"/>
              </a:rPr>
              <a:t>Railway worker who suffered a serious accident involving an iron rod penetrating his brain.</a:t>
            </a:r>
            <a:endParaRPr lang="en-US" sz="1600">
              <a:solidFill>
                <a:srgbClr val="FFFFFF">
                  <a:alpha val="60000"/>
                </a:srgbClr>
              </a:solidFill>
              <a:ea typeface="Source Sans Pro"/>
            </a:endParaRPr>
          </a:p>
          <a:p>
            <a:r>
              <a:rPr lang="en-US" sz="1600">
                <a:solidFill>
                  <a:srgbClr val="FFFFFF">
                    <a:alpha val="60000"/>
                  </a:srgbClr>
                </a:solidFill>
                <a:ea typeface="Source Sans Pro"/>
              </a:rPr>
              <a:t>He survived, with some major effects!</a:t>
            </a:r>
          </a:p>
        </p:txBody>
      </p:sp>
      <p:pic>
        <p:nvPicPr>
          <p:cNvPr id="4" name="Picture 4">
            <a:extLst>
              <a:ext uri="{FF2B5EF4-FFF2-40B4-BE49-F238E27FC236}">
                <a16:creationId xmlns:a16="http://schemas.microsoft.com/office/drawing/2014/main" id="{5667A29E-9281-E66F-DCA2-34F64404EF06}"/>
              </a:ext>
            </a:extLst>
          </p:cNvPr>
          <p:cNvPicPr>
            <a:picLocks noChangeAspect="1"/>
          </p:cNvPicPr>
          <p:nvPr/>
        </p:nvPicPr>
        <p:blipFill rotWithShape="1">
          <a:blip r:embed="rId2"/>
          <a:srcRect l="1777" r="17723"/>
          <a:stretch/>
        </p:blipFill>
        <p:spPr>
          <a:xfrm>
            <a:off x="4550899" y="10"/>
            <a:ext cx="7641102" cy="6857990"/>
          </a:xfrm>
          <a:custGeom>
            <a:avLst/>
            <a:gdLst/>
            <a:ahLst/>
            <a:cxnLst/>
            <a:rect l="l" t="t" r="r" b="b"/>
            <a:pathLst>
              <a:path w="7641102" h="6858000">
                <a:moveTo>
                  <a:pt x="0" y="0"/>
                </a:moveTo>
                <a:lnTo>
                  <a:pt x="7641102" y="0"/>
                </a:lnTo>
                <a:lnTo>
                  <a:pt x="7641102" y="6858000"/>
                </a:lnTo>
                <a:lnTo>
                  <a:pt x="0" y="6858000"/>
                </a:lnTo>
                <a:close/>
              </a:path>
            </a:pathLst>
          </a:custGeom>
        </p:spPr>
      </p:pic>
      <p:sp>
        <p:nvSpPr>
          <p:cNvPr id="11" name="Rectangle 10">
            <a:extLst>
              <a:ext uri="{FF2B5EF4-FFF2-40B4-BE49-F238E27FC236}">
                <a16:creationId xmlns:a16="http://schemas.microsoft.com/office/drawing/2014/main" id="{6FF3A87B-2255-45E0-A551-C11FAF932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8" y="5773729"/>
            <a:ext cx="7641102" cy="1084271"/>
          </a:xfrm>
          <a:prstGeom prst="rect">
            <a:avLst/>
          </a:prstGeom>
          <a:gradFill flip="none" rotWithShape="1">
            <a:gsLst>
              <a:gs pos="100000">
                <a:schemeClr val="bg2">
                  <a:alpha val="60000"/>
                </a:schemeClr>
              </a:gs>
              <a:gs pos="40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054182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3856A9-37EE-EA22-A504-1EB633CD88BD}"/>
              </a:ext>
            </a:extLst>
          </p:cNvPr>
          <p:cNvSpPr>
            <a:spLocks noGrp="1"/>
          </p:cNvSpPr>
          <p:nvPr>
            <p:ph type="title"/>
          </p:nvPr>
        </p:nvSpPr>
        <p:spPr/>
        <p:txBody>
          <a:bodyPr/>
          <a:lstStyle/>
          <a:p>
            <a:r>
              <a:rPr lang="en-US"/>
              <a:t>What Happened Next?</a:t>
            </a:r>
          </a:p>
        </p:txBody>
      </p:sp>
      <p:sp>
        <p:nvSpPr>
          <p:cNvPr id="3" name="Content Placeholder 2">
            <a:extLst>
              <a:ext uri="{FF2B5EF4-FFF2-40B4-BE49-F238E27FC236}">
                <a16:creationId xmlns:a16="http://schemas.microsoft.com/office/drawing/2014/main" id="{DB0F12F4-F0F0-73DA-B492-D1A01EC03CA6}"/>
              </a:ext>
            </a:extLst>
          </p:cNvPr>
          <p:cNvSpPr>
            <a:spLocks noGrp="1"/>
          </p:cNvSpPr>
          <p:nvPr>
            <p:ph idx="1"/>
          </p:nvPr>
        </p:nvSpPr>
        <p:spPr/>
        <p:txBody>
          <a:bodyPr vert="horz" wrap="square" lIns="0" tIns="0" rIns="0" bIns="0" rtlCol="0" anchor="t">
            <a:normAutofit/>
          </a:bodyPr>
          <a:lstStyle/>
          <a:p>
            <a:r>
              <a:rPr lang="en-US">
                <a:ea typeface="+mn-lt"/>
                <a:cs typeface="+mn-lt"/>
              </a:rPr>
              <a:t>“The equilibrium or balance, so to speak, between his intellectual faculties and animal propensities, seems to have been destroyed.</a:t>
            </a:r>
          </a:p>
          <a:p>
            <a:r>
              <a:rPr lang="en-US">
                <a:ea typeface="+mn-lt"/>
                <a:cs typeface="+mn-lt"/>
              </a:rPr>
              <a:t>He is fitful, irreverent, indulging at times in the grossest profanity (which was not previously his custom), manifesting but little deference for his fellows, impatient of restraint or advice when it conflicts with his desires, at times pertinaciously obstinate, yet capricious and vacillating, devising many plans of future operations, which are no sooner arranged than they are abandoned in turn for others appearing more feasible.</a:t>
            </a:r>
          </a:p>
          <a:p>
            <a:r>
              <a:rPr lang="en-US">
                <a:ea typeface="+mn-lt"/>
                <a:cs typeface="+mn-lt"/>
              </a:rPr>
              <a:t>A child in his intellectual capacity and manifestations, he has the animal passions of a strong man.”</a:t>
            </a:r>
          </a:p>
          <a:p>
            <a:r>
              <a:rPr lang="en-US">
                <a:solidFill>
                  <a:srgbClr val="FFFFFF">
                    <a:alpha val="60000"/>
                  </a:srgbClr>
                </a:solidFill>
                <a:ea typeface="Source Sans Pro"/>
              </a:rPr>
              <a:t>(Marlow, 1868)</a:t>
            </a:r>
          </a:p>
        </p:txBody>
      </p:sp>
    </p:spTree>
    <p:extLst>
      <p:ext uri="{BB962C8B-B14F-4D97-AF65-F5344CB8AC3E}">
        <p14:creationId xmlns:p14="http://schemas.microsoft.com/office/powerpoint/2010/main" val="35328783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23706F-BFEB-5521-8BCB-FFBB974D637B}"/>
              </a:ext>
            </a:extLst>
          </p:cNvPr>
          <p:cNvSpPr>
            <a:spLocks noGrp="1"/>
          </p:cNvSpPr>
          <p:nvPr>
            <p:ph type="title"/>
          </p:nvPr>
        </p:nvSpPr>
        <p:spPr>
          <a:xfrm>
            <a:off x="550863" y="549275"/>
            <a:ext cx="3565525" cy="5543549"/>
          </a:xfrm>
        </p:spPr>
        <p:txBody>
          <a:bodyPr wrap="square" anchor="ctr">
            <a:normAutofit/>
          </a:bodyPr>
          <a:lstStyle/>
          <a:p>
            <a:r>
              <a:rPr lang="en-US"/>
              <a:t>What Happened Next?</a:t>
            </a:r>
          </a:p>
        </p:txBody>
      </p:sp>
      <p:sp>
        <p:nvSpPr>
          <p:cNvPr id="11" name="Rectangle 10">
            <a:extLst>
              <a:ext uri="{FF2B5EF4-FFF2-40B4-BE49-F238E27FC236}">
                <a16:creationId xmlns:a16="http://schemas.microsoft.com/office/drawing/2014/main" id="{429899A3-416E-4DB5-846D-023526052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9" y="0"/>
            <a:ext cx="7641102" cy="6858000"/>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8BEF189B-57C4-60DE-4B40-9329CA2B2D31}"/>
              </a:ext>
            </a:extLst>
          </p:cNvPr>
          <p:cNvGraphicFramePr>
            <a:graphicFrameLocks noGrp="1"/>
          </p:cNvGraphicFramePr>
          <p:nvPr>
            <p:ph idx="1"/>
            <p:extLst>
              <p:ext uri="{D42A27DB-BD31-4B8C-83A1-F6EECF244321}">
                <p14:modId xmlns:p14="http://schemas.microsoft.com/office/powerpoint/2010/main" val="3700254460"/>
              </p:ext>
            </p:extLst>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7243960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F4E47C-3352-7DA1-240E-CDEF4807B694}"/>
              </a:ext>
            </a:extLst>
          </p:cNvPr>
          <p:cNvSpPr>
            <a:spLocks noGrp="1"/>
          </p:cNvSpPr>
          <p:nvPr>
            <p:ph type="title"/>
          </p:nvPr>
        </p:nvSpPr>
        <p:spPr/>
        <p:txBody>
          <a:bodyPr/>
          <a:lstStyle/>
          <a:p>
            <a:r>
              <a:rPr lang="en-US"/>
              <a:t>What Happened Next?</a:t>
            </a:r>
          </a:p>
        </p:txBody>
      </p:sp>
      <p:sp>
        <p:nvSpPr>
          <p:cNvPr id="3" name="Content Placeholder 2">
            <a:extLst>
              <a:ext uri="{FF2B5EF4-FFF2-40B4-BE49-F238E27FC236}">
                <a16:creationId xmlns:a16="http://schemas.microsoft.com/office/drawing/2014/main" id="{74C6AAFB-20B2-A7AB-BF94-63358E0DA87C}"/>
              </a:ext>
            </a:extLst>
          </p:cNvPr>
          <p:cNvSpPr>
            <a:spLocks noGrp="1"/>
          </p:cNvSpPr>
          <p:nvPr>
            <p:ph idx="1"/>
          </p:nvPr>
        </p:nvSpPr>
        <p:spPr/>
        <p:txBody>
          <a:bodyPr vert="horz" wrap="square" lIns="0" tIns="0" rIns="0" bIns="0" rtlCol="0" anchor="t">
            <a:normAutofit/>
          </a:bodyPr>
          <a:lstStyle/>
          <a:p>
            <a:r>
              <a:rPr lang="en-US" dirty="0">
                <a:ea typeface="+mn-lt"/>
                <a:cs typeface="+mn-lt"/>
              </a:rPr>
              <a:t>Ratiu et al., (2004) generated three-dimensional reconstructions of the skull using computed tomography scans (CAT) and found that the extent of the brain injury was limited to the left frontal lobe only and did not extend to the right lobe.</a:t>
            </a:r>
          </a:p>
          <a:p>
            <a:r>
              <a:rPr lang="en-US" dirty="0">
                <a:ea typeface="+mn-lt"/>
                <a:cs typeface="+mn-lt"/>
              </a:rPr>
              <a:t>Van Horn et al., (2012), however, went a step further in their research and investigated the potential levels of white and grey matter damaged due to Gage’s injury. White matter is deep in the brain and provides vital connections around the brain, essential to normal motor and sensory function.</a:t>
            </a:r>
            <a:endParaRPr lang="en-US" dirty="0">
              <a:solidFill>
                <a:srgbClr val="FFFFFF">
                  <a:alpha val="60000"/>
                </a:srgbClr>
              </a:solidFill>
              <a:ea typeface="+mn-lt"/>
              <a:cs typeface="+mn-lt"/>
            </a:endParaRPr>
          </a:p>
          <a:p>
            <a:endParaRPr lang="en-US" dirty="0">
              <a:solidFill>
                <a:srgbClr val="FFFFFF">
                  <a:alpha val="60000"/>
                </a:srgbClr>
              </a:solidFill>
              <a:ea typeface="Source Sans Pro"/>
            </a:endParaRPr>
          </a:p>
        </p:txBody>
      </p:sp>
    </p:spTree>
    <p:extLst>
      <p:ext uri="{BB962C8B-B14F-4D97-AF65-F5344CB8AC3E}">
        <p14:creationId xmlns:p14="http://schemas.microsoft.com/office/powerpoint/2010/main" val="279227488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7BB45C-E9FB-E80F-4CF3-00B77F686DC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17B0108-90E9-7FA3-62E4-D8C2EB838978}"/>
              </a:ext>
            </a:extLst>
          </p:cNvPr>
          <p:cNvSpPr>
            <a:spLocks noGrp="1"/>
          </p:cNvSpPr>
          <p:nvPr>
            <p:ph type="title"/>
          </p:nvPr>
        </p:nvSpPr>
        <p:spPr/>
        <p:txBody>
          <a:bodyPr/>
          <a:lstStyle/>
          <a:p>
            <a:r>
              <a:rPr lang="en-US"/>
              <a:t>What Happened Next?</a:t>
            </a:r>
          </a:p>
        </p:txBody>
      </p:sp>
      <p:sp>
        <p:nvSpPr>
          <p:cNvPr id="3" name="Content Placeholder 2">
            <a:extLst>
              <a:ext uri="{FF2B5EF4-FFF2-40B4-BE49-F238E27FC236}">
                <a16:creationId xmlns:a16="http://schemas.microsoft.com/office/drawing/2014/main" id="{2EA22F77-3717-F989-6004-2C9F4909E249}"/>
              </a:ext>
            </a:extLst>
          </p:cNvPr>
          <p:cNvSpPr>
            <a:spLocks noGrp="1"/>
          </p:cNvSpPr>
          <p:nvPr>
            <p:ph idx="1"/>
          </p:nvPr>
        </p:nvSpPr>
        <p:spPr/>
        <p:txBody>
          <a:bodyPr vert="horz" wrap="square" lIns="0" tIns="0" rIns="0" bIns="0" rtlCol="0" anchor="t">
            <a:normAutofit/>
          </a:bodyPr>
          <a:lstStyle/>
          <a:p>
            <a:r>
              <a:rPr lang="en-US" dirty="0">
                <a:solidFill>
                  <a:srgbClr val="FFFFFF"/>
                </a:solidFill>
                <a:ea typeface="+mn-lt"/>
                <a:cs typeface="+mn-lt"/>
              </a:rPr>
              <a:t>Grey matter in the brain is essential to higher learning, including attention, memory, and thought.</a:t>
            </a:r>
          </a:p>
          <a:p>
            <a:r>
              <a:rPr lang="en-US" dirty="0">
                <a:solidFill>
                  <a:srgbClr val="FFFFFF"/>
                </a:solidFill>
                <a:ea typeface="+mn-lt"/>
                <a:cs typeface="+mn-lt"/>
              </a:rPr>
              <a:t>The research by Van Horn proposed that Gage lost about 11% of his white matter and about 4% of his grey matter. White matter has the ability to regenerate so this could explain why Gage recovered as well as he did.</a:t>
            </a:r>
            <a:endParaRPr lang="en-US" dirty="0">
              <a:solidFill>
                <a:srgbClr val="FFFFFF"/>
              </a:solidFill>
            </a:endParaRPr>
          </a:p>
        </p:txBody>
      </p:sp>
    </p:spTree>
    <p:extLst>
      <p:ext uri="{BB962C8B-B14F-4D97-AF65-F5344CB8AC3E}">
        <p14:creationId xmlns:p14="http://schemas.microsoft.com/office/powerpoint/2010/main" val="21552236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CEE772-CF98-EA81-38EE-147AFA1B746B}"/>
              </a:ext>
            </a:extLst>
          </p:cNvPr>
          <p:cNvSpPr>
            <a:spLocks noGrp="1"/>
          </p:cNvSpPr>
          <p:nvPr>
            <p:ph type="title"/>
          </p:nvPr>
        </p:nvSpPr>
        <p:spPr/>
        <p:txBody>
          <a:bodyPr/>
          <a:lstStyle/>
          <a:p>
            <a:r>
              <a:rPr lang="en-US"/>
              <a:t>What Happened Next?</a:t>
            </a:r>
          </a:p>
        </p:txBody>
      </p:sp>
      <p:sp>
        <p:nvSpPr>
          <p:cNvPr id="3" name="Content Placeholder 2">
            <a:extLst>
              <a:ext uri="{FF2B5EF4-FFF2-40B4-BE49-F238E27FC236}">
                <a16:creationId xmlns:a16="http://schemas.microsoft.com/office/drawing/2014/main" id="{46A6627C-84EE-15D4-3E90-DE30138B0DEB}"/>
              </a:ext>
            </a:extLst>
          </p:cNvPr>
          <p:cNvSpPr>
            <a:spLocks noGrp="1"/>
          </p:cNvSpPr>
          <p:nvPr>
            <p:ph idx="1"/>
          </p:nvPr>
        </p:nvSpPr>
        <p:spPr/>
        <p:txBody>
          <a:bodyPr vert="horz" wrap="square" lIns="0" tIns="0" rIns="0" bIns="0" rtlCol="0" anchor="t">
            <a:normAutofit/>
          </a:bodyPr>
          <a:lstStyle/>
          <a:p>
            <a:r>
              <a:rPr lang="en-US" dirty="0">
                <a:ea typeface="+mn-lt"/>
                <a:cs typeface="+mn-lt"/>
              </a:rPr>
              <a:t>Van Horn et al., (2012) in their study compared Gage’s white matter damage to the damage that is caused by neurogenerative diseases such as Alzheimer’s.</a:t>
            </a:r>
            <a:endParaRPr lang="en-US">
              <a:solidFill>
                <a:srgbClr val="FFFFFF">
                  <a:alpha val="60000"/>
                </a:srgbClr>
              </a:solidFill>
              <a:ea typeface="Source Sans Pro"/>
            </a:endParaRPr>
          </a:p>
          <a:p>
            <a:r>
              <a:rPr lang="en-US" dirty="0">
                <a:ea typeface="+mn-lt"/>
                <a:cs typeface="+mn-lt"/>
              </a:rPr>
              <a:t>This is supported by other studies that have found that changes in white matter is significantly associated with Alzheimer’s disease (</a:t>
            </a:r>
            <a:r>
              <a:rPr lang="en-US" dirty="0" err="1">
                <a:ea typeface="+mn-lt"/>
                <a:cs typeface="+mn-lt"/>
              </a:rPr>
              <a:t>Nasrabady</a:t>
            </a:r>
            <a:r>
              <a:rPr lang="en-US" dirty="0">
                <a:ea typeface="+mn-lt"/>
                <a:cs typeface="+mn-lt"/>
              </a:rPr>
              <a:t>, et al., 2018; Kao, Chou, Chen and Yang, 2019).</a:t>
            </a:r>
            <a:endParaRPr lang="en-US" dirty="0"/>
          </a:p>
          <a:p>
            <a:r>
              <a:rPr lang="en-US" dirty="0">
                <a:ea typeface="+mn-lt"/>
                <a:cs typeface="+mn-lt"/>
              </a:rPr>
              <a:t>It could be suggested that Gage’s apparent change in personality could have been the result of an early onset of Alzheimer’s, but we cannot confirm this.</a:t>
            </a:r>
            <a:endParaRPr lang="en-US"/>
          </a:p>
        </p:txBody>
      </p:sp>
    </p:spTree>
    <p:extLst>
      <p:ext uri="{BB962C8B-B14F-4D97-AF65-F5344CB8AC3E}">
        <p14:creationId xmlns:p14="http://schemas.microsoft.com/office/powerpoint/2010/main" val="294373897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72215C-459D-6F70-67EC-1B9AEC60A8B5}"/>
              </a:ext>
            </a:extLst>
          </p:cNvPr>
          <p:cNvSpPr>
            <a:spLocks noGrp="1"/>
          </p:cNvSpPr>
          <p:nvPr>
            <p:ph type="title"/>
          </p:nvPr>
        </p:nvSpPr>
        <p:spPr>
          <a:xfrm>
            <a:off x="550863" y="549275"/>
            <a:ext cx="3565525" cy="5543549"/>
          </a:xfrm>
        </p:spPr>
        <p:txBody>
          <a:bodyPr wrap="square" anchor="ctr">
            <a:normAutofit/>
          </a:bodyPr>
          <a:lstStyle/>
          <a:p>
            <a:r>
              <a:rPr lang="en-US"/>
              <a:t>Personality Development</a:t>
            </a:r>
          </a:p>
        </p:txBody>
      </p:sp>
      <p:sp>
        <p:nvSpPr>
          <p:cNvPr id="11" name="Rectangle 10">
            <a:extLst>
              <a:ext uri="{FF2B5EF4-FFF2-40B4-BE49-F238E27FC236}">
                <a16:creationId xmlns:a16="http://schemas.microsoft.com/office/drawing/2014/main" id="{429899A3-416E-4DB5-846D-023526052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9" y="0"/>
            <a:ext cx="7641102" cy="6858000"/>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C4290EF1-7ECD-A420-A640-B559EE863D7D}"/>
              </a:ext>
            </a:extLst>
          </p:cNvPr>
          <p:cNvGraphicFramePr>
            <a:graphicFrameLocks noGrp="1"/>
          </p:cNvGraphicFramePr>
          <p:nvPr>
            <p:ph idx="1"/>
            <p:extLst>
              <p:ext uri="{D42A27DB-BD31-4B8C-83A1-F6EECF244321}">
                <p14:modId xmlns:p14="http://schemas.microsoft.com/office/powerpoint/2010/main" val="3273327350"/>
              </p:ext>
            </p:extLst>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187686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graphicEl>
                                              <a:dgm id="{45AADCBD-726D-4B05-AFDE-2F64DB17EBC2}"/>
                                            </p:graphic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graphicEl>
                                              <a:dgm id="{C5D45EB1-D168-4B1C-B561-E6C1870E0E9F}"/>
                                            </p:graphic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5">
                                            <p:graphicEl>
                                              <a:dgm id="{A7148171-D777-45AC-ACB7-34BB0E82E00E}"/>
                                            </p:graphic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5">
                                            <p:graphicEl>
                                              <a:dgm id="{59B52EB5-E59F-4FDB-9CA7-11F267F71F70}"/>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graphicEl>
                                              <a:dgm id="{251BF905-8FA5-4145-8D39-C2CAC3A1AE6F}"/>
                                            </p:graphic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5">
                                            <p:graphicEl>
                                              <a:dgm id="{81CB7F19-7805-49E4-A2EB-7FA64F98182F}"/>
                                            </p:graphic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5">
                                            <p:graphicEl>
                                              <a:dgm id="{855DA989-FE46-436E-8EA7-00D8A7529ADD}"/>
                                            </p:graphic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5">
                                            <p:graphicEl>
                                              <a:dgm id="{62D0B3E5-459B-45CC-9A6B-75C344796D9A}"/>
                                            </p:graphic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graphicEl>
                                              <a:dgm id="{6D5C981D-2FEC-48DA-A8BD-8980B9E6BC8C}"/>
                                            </p:graphic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5">
                                            <p:graphicEl>
                                              <a:dgm id="{99A8B23F-2957-41FF-8408-906CDAEAE4CB}"/>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D69E6E-A0FF-7859-A3C1-CB00A0A98F83}"/>
              </a:ext>
            </a:extLst>
          </p:cNvPr>
          <p:cNvSpPr>
            <a:spLocks noGrp="1"/>
          </p:cNvSpPr>
          <p:nvPr>
            <p:ph type="title"/>
          </p:nvPr>
        </p:nvSpPr>
        <p:spPr>
          <a:xfrm>
            <a:off x="550863" y="549275"/>
            <a:ext cx="3565525" cy="5543549"/>
          </a:xfrm>
        </p:spPr>
        <p:txBody>
          <a:bodyPr wrap="square" anchor="ctr">
            <a:normAutofit/>
          </a:bodyPr>
          <a:lstStyle/>
          <a:p>
            <a:r>
              <a:rPr lang="en-US"/>
              <a:t>But Wait! There's More!</a:t>
            </a:r>
          </a:p>
        </p:txBody>
      </p:sp>
      <p:sp>
        <p:nvSpPr>
          <p:cNvPr id="11" name="Rectangle 10">
            <a:extLst>
              <a:ext uri="{FF2B5EF4-FFF2-40B4-BE49-F238E27FC236}">
                <a16:creationId xmlns:a16="http://schemas.microsoft.com/office/drawing/2014/main" id="{429899A3-416E-4DB5-846D-023526052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9" y="0"/>
            <a:ext cx="7641102" cy="6858000"/>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057C4CBC-9351-11B0-9D2B-6FCCE25BCFB2}"/>
              </a:ext>
            </a:extLst>
          </p:cNvPr>
          <p:cNvGraphicFramePr>
            <a:graphicFrameLocks noGrp="1"/>
          </p:cNvGraphicFramePr>
          <p:nvPr>
            <p:ph idx="1"/>
            <p:extLst>
              <p:ext uri="{D42A27DB-BD31-4B8C-83A1-F6EECF244321}">
                <p14:modId xmlns:p14="http://schemas.microsoft.com/office/powerpoint/2010/main" val="4271375391"/>
              </p:ext>
            </p:extLst>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7336705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579EEF-A1DB-99EE-7D11-7DECCA761DD9}"/>
              </a:ext>
            </a:extLst>
          </p:cNvPr>
          <p:cNvSpPr>
            <a:spLocks noGrp="1"/>
          </p:cNvSpPr>
          <p:nvPr>
            <p:ph type="title"/>
          </p:nvPr>
        </p:nvSpPr>
        <p:spPr>
          <a:xfrm>
            <a:off x="550863" y="549275"/>
            <a:ext cx="3565525" cy="5543549"/>
          </a:xfrm>
        </p:spPr>
        <p:txBody>
          <a:bodyPr wrap="square" anchor="ctr">
            <a:normAutofit/>
          </a:bodyPr>
          <a:lstStyle/>
          <a:p>
            <a:r>
              <a:rPr lang="en-US"/>
              <a:t>Trait Theories</a:t>
            </a:r>
          </a:p>
        </p:txBody>
      </p:sp>
      <p:sp>
        <p:nvSpPr>
          <p:cNvPr id="11" name="Rectangle 10">
            <a:extLst>
              <a:ext uri="{FF2B5EF4-FFF2-40B4-BE49-F238E27FC236}">
                <a16:creationId xmlns:a16="http://schemas.microsoft.com/office/drawing/2014/main" id="{429899A3-416E-4DB5-846D-023526052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9" y="0"/>
            <a:ext cx="7641102" cy="6858000"/>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9DFD80D9-92ED-6F3A-EF7E-8F2CBAA1F778}"/>
              </a:ext>
            </a:extLst>
          </p:cNvPr>
          <p:cNvGraphicFramePr>
            <a:graphicFrameLocks noGrp="1"/>
          </p:cNvGraphicFramePr>
          <p:nvPr>
            <p:ph idx="1"/>
            <p:extLst>
              <p:ext uri="{D42A27DB-BD31-4B8C-83A1-F6EECF244321}">
                <p14:modId xmlns:p14="http://schemas.microsoft.com/office/powerpoint/2010/main" val="1259934540"/>
              </p:ext>
            </p:extLst>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06917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graphicEl>
                                              <a:dgm id="{4A0F7770-E2A8-4ADE-9842-4A1CF4D2FEC4}"/>
                                            </p:graphic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graphicEl>
                                              <a:dgm id="{00FC3DB2-D3B9-4F2B-B330-FE7BFF5DB22A}"/>
                                            </p:graphic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5">
                                            <p:graphicEl>
                                              <a:dgm id="{F266257F-13C5-4B12-B014-B02262DB84C3}"/>
                                            </p:graphic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5">
                                            <p:graphicEl>
                                              <a:dgm id="{32089384-9855-4254-BF5D-C67A1E71D40A}"/>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graphicEl>
                                              <a:dgm id="{3FA327C2-1F74-49AD-938C-37B682746834}"/>
                                            </p:graphic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5">
                                            <p:graphicEl>
                                              <a:dgm id="{704C89BA-1665-49D7-8F7C-B75D351340C8}"/>
                                            </p:graphic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5">
                                            <p:graphicEl>
                                              <a:dgm id="{3FD075F6-EB2F-4267-9E56-1638DBB2A267}"/>
                                            </p:graphic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5">
                                            <p:graphicEl>
                                              <a:dgm id="{4715F68E-9D87-4719-9D36-ED8F6192CCBB}"/>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F55B29-EF09-6A18-4DE6-27074854B7D9}"/>
              </a:ext>
            </a:extLst>
          </p:cNvPr>
          <p:cNvSpPr>
            <a:spLocks noGrp="1"/>
          </p:cNvSpPr>
          <p:nvPr>
            <p:ph type="title"/>
          </p:nvPr>
        </p:nvSpPr>
        <p:spPr>
          <a:xfrm>
            <a:off x="550863" y="549275"/>
            <a:ext cx="3565525" cy="5543549"/>
          </a:xfrm>
        </p:spPr>
        <p:txBody>
          <a:bodyPr wrap="square" anchor="ctr">
            <a:normAutofit/>
          </a:bodyPr>
          <a:lstStyle/>
          <a:p>
            <a:r>
              <a:rPr lang="en-US"/>
              <a:t>Trait Theories</a:t>
            </a:r>
          </a:p>
        </p:txBody>
      </p:sp>
      <p:sp>
        <p:nvSpPr>
          <p:cNvPr id="11" name="Rectangle 10">
            <a:extLst>
              <a:ext uri="{FF2B5EF4-FFF2-40B4-BE49-F238E27FC236}">
                <a16:creationId xmlns:a16="http://schemas.microsoft.com/office/drawing/2014/main" id="{429899A3-416E-4DB5-846D-023526052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9" y="0"/>
            <a:ext cx="7641102" cy="6858000"/>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A8B6AAE8-04DE-CAC8-E20E-068FB46FF23B}"/>
              </a:ext>
            </a:extLst>
          </p:cNvPr>
          <p:cNvGraphicFramePr>
            <a:graphicFrameLocks noGrp="1"/>
          </p:cNvGraphicFramePr>
          <p:nvPr>
            <p:ph idx="1"/>
            <p:extLst>
              <p:ext uri="{D42A27DB-BD31-4B8C-83A1-F6EECF244321}">
                <p14:modId xmlns:p14="http://schemas.microsoft.com/office/powerpoint/2010/main" val="2304886868"/>
              </p:ext>
            </p:extLst>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2033642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4F5DB9-78D9-BC24-CECB-0EA678D8E4A7}"/>
              </a:ext>
            </a:extLst>
          </p:cNvPr>
          <p:cNvSpPr>
            <a:spLocks noGrp="1"/>
          </p:cNvSpPr>
          <p:nvPr>
            <p:ph type="title"/>
          </p:nvPr>
        </p:nvSpPr>
        <p:spPr>
          <a:xfrm>
            <a:off x="550863" y="549275"/>
            <a:ext cx="3565525" cy="5543549"/>
          </a:xfrm>
        </p:spPr>
        <p:txBody>
          <a:bodyPr wrap="square" anchor="ctr">
            <a:normAutofit/>
          </a:bodyPr>
          <a:lstStyle/>
          <a:p>
            <a:r>
              <a:rPr lang="en-US"/>
              <a:t>Trait Theories</a:t>
            </a:r>
          </a:p>
        </p:txBody>
      </p:sp>
      <p:sp>
        <p:nvSpPr>
          <p:cNvPr id="11" name="Rectangle 10">
            <a:extLst>
              <a:ext uri="{FF2B5EF4-FFF2-40B4-BE49-F238E27FC236}">
                <a16:creationId xmlns:a16="http://schemas.microsoft.com/office/drawing/2014/main" id="{429899A3-416E-4DB5-846D-023526052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9" y="0"/>
            <a:ext cx="7641102" cy="6858000"/>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2213F08C-5613-192E-1FF6-CE432624B1B7}"/>
              </a:ext>
            </a:extLst>
          </p:cNvPr>
          <p:cNvGraphicFramePr>
            <a:graphicFrameLocks noGrp="1"/>
          </p:cNvGraphicFramePr>
          <p:nvPr>
            <p:ph idx="1"/>
            <p:extLst>
              <p:ext uri="{D42A27DB-BD31-4B8C-83A1-F6EECF244321}">
                <p14:modId xmlns:p14="http://schemas.microsoft.com/office/powerpoint/2010/main" val="2419512645"/>
              </p:ext>
            </p:extLst>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3986439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1930A1-7753-15FC-5A52-0FBF4B479E96}"/>
              </a:ext>
            </a:extLst>
          </p:cNvPr>
          <p:cNvSpPr>
            <a:spLocks noGrp="1"/>
          </p:cNvSpPr>
          <p:nvPr>
            <p:ph type="title"/>
          </p:nvPr>
        </p:nvSpPr>
        <p:spPr>
          <a:xfrm>
            <a:off x="550863" y="549275"/>
            <a:ext cx="3565525" cy="5543549"/>
          </a:xfrm>
        </p:spPr>
        <p:txBody>
          <a:bodyPr wrap="square" anchor="ctr">
            <a:normAutofit/>
          </a:bodyPr>
          <a:lstStyle/>
          <a:p>
            <a:r>
              <a:rPr lang="en-US"/>
              <a:t>Trait Theories</a:t>
            </a:r>
          </a:p>
        </p:txBody>
      </p:sp>
      <p:sp>
        <p:nvSpPr>
          <p:cNvPr id="11" name="Rectangle 10">
            <a:extLst>
              <a:ext uri="{FF2B5EF4-FFF2-40B4-BE49-F238E27FC236}">
                <a16:creationId xmlns:a16="http://schemas.microsoft.com/office/drawing/2014/main" id="{429899A3-416E-4DB5-846D-023526052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9" y="0"/>
            <a:ext cx="7641102" cy="6858000"/>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A18AE186-59F4-E558-C77C-743595997AAA}"/>
              </a:ext>
            </a:extLst>
          </p:cNvPr>
          <p:cNvGraphicFramePr>
            <a:graphicFrameLocks noGrp="1"/>
          </p:cNvGraphicFramePr>
          <p:nvPr>
            <p:ph idx="1"/>
            <p:extLst>
              <p:ext uri="{D42A27DB-BD31-4B8C-83A1-F6EECF244321}">
                <p14:modId xmlns:p14="http://schemas.microsoft.com/office/powerpoint/2010/main" val="1287526803"/>
              </p:ext>
            </p:extLst>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449826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0C2C28-1C22-5734-71E8-54660C74C1D5}"/>
              </a:ext>
            </a:extLst>
          </p:cNvPr>
          <p:cNvSpPr>
            <a:spLocks noGrp="1"/>
          </p:cNvSpPr>
          <p:nvPr>
            <p:ph type="title"/>
          </p:nvPr>
        </p:nvSpPr>
        <p:spPr>
          <a:xfrm>
            <a:off x="550863" y="549275"/>
            <a:ext cx="3565525" cy="5543549"/>
          </a:xfrm>
        </p:spPr>
        <p:txBody>
          <a:bodyPr wrap="square" anchor="ctr">
            <a:normAutofit/>
          </a:bodyPr>
          <a:lstStyle/>
          <a:p>
            <a:r>
              <a:rPr lang="en-US"/>
              <a:t>Trait Theories</a:t>
            </a:r>
          </a:p>
        </p:txBody>
      </p:sp>
      <p:sp>
        <p:nvSpPr>
          <p:cNvPr id="11" name="Rectangle 10">
            <a:extLst>
              <a:ext uri="{FF2B5EF4-FFF2-40B4-BE49-F238E27FC236}">
                <a16:creationId xmlns:a16="http://schemas.microsoft.com/office/drawing/2014/main" id="{429899A3-416E-4DB5-846D-023526052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9" y="0"/>
            <a:ext cx="7641102" cy="6858000"/>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D522C8FE-1A45-EA6B-E96D-4823951A58EE}"/>
              </a:ext>
            </a:extLst>
          </p:cNvPr>
          <p:cNvGraphicFramePr>
            <a:graphicFrameLocks noGrp="1"/>
          </p:cNvGraphicFramePr>
          <p:nvPr>
            <p:ph idx="1"/>
            <p:extLst>
              <p:ext uri="{D42A27DB-BD31-4B8C-83A1-F6EECF244321}">
                <p14:modId xmlns:p14="http://schemas.microsoft.com/office/powerpoint/2010/main" val="1672542890"/>
              </p:ext>
            </p:extLst>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3076444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DE5828-1B7B-E723-BFC5-57E2DD83CF25}"/>
              </a:ext>
            </a:extLst>
          </p:cNvPr>
          <p:cNvSpPr>
            <a:spLocks noGrp="1"/>
          </p:cNvSpPr>
          <p:nvPr>
            <p:ph type="title"/>
          </p:nvPr>
        </p:nvSpPr>
        <p:spPr>
          <a:xfrm>
            <a:off x="550863" y="549275"/>
            <a:ext cx="5437185" cy="1997855"/>
          </a:xfrm>
        </p:spPr>
        <p:txBody>
          <a:bodyPr wrap="square" anchor="b">
            <a:normAutofit/>
          </a:bodyPr>
          <a:lstStyle/>
          <a:p>
            <a:r>
              <a:rPr lang="en-US"/>
              <a:t>The Big Five</a:t>
            </a:r>
          </a:p>
        </p:txBody>
      </p:sp>
      <p:sp>
        <p:nvSpPr>
          <p:cNvPr id="7" name="Content Placeholder 6">
            <a:extLst>
              <a:ext uri="{FF2B5EF4-FFF2-40B4-BE49-F238E27FC236}">
                <a16:creationId xmlns:a16="http://schemas.microsoft.com/office/drawing/2014/main" id="{56B92636-9123-8152-42BA-2F6A12858CBF}"/>
              </a:ext>
            </a:extLst>
          </p:cNvPr>
          <p:cNvSpPr>
            <a:spLocks noGrp="1"/>
          </p:cNvSpPr>
          <p:nvPr>
            <p:ph idx="1"/>
          </p:nvPr>
        </p:nvSpPr>
        <p:spPr>
          <a:xfrm>
            <a:off x="513992" y="2948941"/>
            <a:ext cx="6960725" cy="3979625"/>
          </a:xfrm>
        </p:spPr>
        <p:txBody>
          <a:bodyPr vert="horz" wrap="square" lIns="0" tIns="0" rIns="0" bIns="0" rtlCol="0" anchor="t">
            <a:normAutofit/>
          </a:bodyPr>
          <a:lstStyle/>
          <a:p>
            <a:r>
              <a:rPr lang="en-US" sz="4400">
                <a:ea typeface="+mn-lt"/>
                <a:cs typeface="+mn-lt"/>
                <a:hlinkClick r:id="rId2"/>
              </a:rPr>
              <a:t>https://www.truity.com/test/big-five-personality-test</a:t>
            </a:r>
            <a:endParaRPr lang="en-US" sz="4400">
              <a:solidFill>
                <a:srgbClr val="FFFFFF">
                  <a:alpha val="60000"/>
                </a:srgbClr>
              </a:solidFill>
              <a:ea typeface="+mn-lt"/>
              <a:cs typeface="+mn-lt"/>
            </a:endParaRPr>
          </a:p>
          <a:p>
            <a:endParaRPr lang="en-US" sz="4400">
              <a:solidFill>
                <a:srgbClr val="FFFFFF">
                  <a:alpha val="60000"/>
                </a:srgbClr>
              </a:solidFill>
              <a:ea typeface="Source Sans Pro"/>
            </a:endParaRPr>
          </a:p>
        </p:txBody>
      </p:sp>
    </p:spTree>
    <p:extLst>
      <p:ext uri="{BB962C8B-B14F-4D97-AF65-F5344CB8AC3E}">
        <p14:creationId xmlns:p14="http://schemas.microsoft.com/office/powerpoint/2010/main" val="165715036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12445" y="481888"/>
            <a:ext cx="1080000" cy="1262947"/>
          </a:xfrm>
          <a:custGeom>
            <a:avLst/>
            <a:gdLst/>
            <a:ahLst/>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2" name="Oval 11">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4" name="Oval 13">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16" name="Group 15">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952" y="4524379"/>
            <a:ext cx="1980001" cy="1363916"/>
            <a:chOff x="4879602" y="3781429"/>
            <a:chExt cx="1980001" cy="1363916"/>
          </a:xfrm>
        </p:grpSpPr>
        <p:sp>
          <p:nvSpPr>
            <p:cNvPr id="17" name="Freeform: Shape 16">
              <a:extLst>
                <a:ext uri="{FF2B5EF4-FFF2-40B4-BE49-F238E27FC236}">
                  <a16:creationId xmlns:a16="http://schemas.microsoft.com/office/drawing/2014/main" id="{79FAC916-D9BB-4794-81B4-7C47C67E850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B5CA2231-7A65-4D16-8400-A210CC41DB7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9" name="Oval 18">
              <a:extLst>
                <a:ext uri="{FF2B5EF4-FFF2-40B4-BE49-F238E27FC236}">
                  <a16:creationId xmlns:a16="http://schemas.microsoft.com/office/drawing/2014/main" id="{4B089C8C-B82B-4704-88E2-E857A5E21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Oval 19">
              <a:extLst>
                <a:ext uri="{FF2B5EF4-FFF2-40B4-BE49-F238E27FC236}">
                  <a16:creationId xmlns:a16="http://schemas.microsoft.com/office/drawing/2014/main" id="{434B90C8-5B4D-456E-AD99-80EF748FD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useBgFill="1">
        <p:nvSpPr>
          <p:cNvPr id="22" name="Rectangle 21">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Oval 23">
            <a:extLst>
              <a:ext uri="{FF2B5EF4-FFF2-40B4-BE49-F238E27FC236}">
                <a16:creationId xmlns:a16="http://schemas.microsoft.com/office/drawing/2014/main" id="{28A00A08-E4E6-4184-B484-E0E034072A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1171" y="1388266"/>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26" name="Group 25">
            <a:extLst>
              <a:ext uri="{FF2B5EF4-FFF2-40B4-BE49-F238E27FC236}">
                <a16:creationId xmlns:a16="http://schemas.microsoft.com/office/drawing/2014/main" id="{0780E404-3121-4F33-AF2D-65F659A977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7675" y="288981"/>
            <a:ext cx="1262947" cy="1335600"/>
            <a:chOff x="2678417" y="2427951"/>
            <a:chExt cx="1262947" cy="1335600"/>
          </a:xfrm>
        </p:grpSpPr>
        <p:sp>
          <p:nvSpPr>
            <p:cNvPr id="27" name="Freeform: Shape 26">
              <a:extLst>
                <a:ext uri="{FF2B5EF4-FFF2-40B4-BE49-F238E27FC236}">
                  <a16:creationId xmlns:a16="http://schemas.microsoft.com/office/drawing/2014/main" id="{2339341D-8322-49F1-91DA-6D115CCAE7AB}"/>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2700000">
              <a:off x="2769891" y="2336477"/>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8" name="Oval 27">
              <a:extLst>
                <a:ext uri="{FF2B5EF4-FFF2-40B4-BE49-F238E27FC236}">
                  <a16:creationId xmlns:a16="http://schemas.microsoft.com/office/drawing/2014/main" id="{7EB9DB0E-3B0E-411A-9274-448D565CA4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a:off x="2784291" y="2683551"/>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2D342BA7-CA95-0A6B-C30D-5D3E9CCE977F}"/>
              </a:ext>
            </a:extLst>
          </p:cNvPr>
          <p:cNvSpPr>
            <a:spLocks noGrp="1"/>
          </p:cNvSpPr>
          <p:nvPr>
            <p:ph type="title"/>
          </p:nvPr>
        </p:nvSpPr>
        <p:spPr>
          <a:xfrm>
            <a:off x="550864" y="549275"/>
            <a:ext cx="3565524" cy="3034657"/>
          </a:xfrm>
        </p:spPr>
        <p:txBody>
          <a:bodyPr vert="horz" wrap="square" lIns="0" tIns="0" rIns="0" bIns="0" rtlCol="0" anchor="b" anchorCtr="0">
            <a:normAutofit/>
          </a:bodyPr>
          <a:lstStyle/>
          <a:p>
            <a:r>
              <a:rPr lang="en-US"/>
              <a:t>The Sandpit Test</a:t>
            </a:r>
          </a:p>
        </p:txBody>
      </p:sp>
      <p:grpSp>
        <p:nvGrpSpPr>
          <p:cNvPr id="30" name="Group 29">
            <a:extLst>
              <a:ext uri="{FF2B5EF4-FFF2-40B4-BE49-F238E27FC236}">
                <a16:creationId xmlns:a16="http://schemas.microsoft.com/office/drawing/2014/main" id="{4B158E9A-DBF4-4AA7-B6B7-8C8EB2FBDD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25249" y="5435090"/>
            <a:ext cx="762805" cy="734873"/>
            <a:chOff x="7950336" y="1300590"/>
            <a:chExt cx="762805" cy="734873"/>
          </a:xfrm>
        </p:grpSpPr>
        <p:sp>
          <p:nvSpPr>
            <p:cNvPr id="31" name="Freeform 5">
              <a:extLst>
                <a:ext uri="{FF2B5EF4-FFF2-40B4-BE49-F238E27FC236}">
                  <a16:creationId xmlns:a16="http://schemas.microsoft.com/office/drawing/2014/main" id="{6150ACFD-AEC6-42A3-A5A7-E7AD6B13E0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3600000">
              <a:off x="8220298" y="1428832"/>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60000"/>
                  </a:schemeClr>
                </a:gs>
                <a:gs pos="100000">
                  <a:schemeClr val="accent1">
                    <a:lumMod val="60000"/>
                    <a:lumOff val="40000"/>
                    <a:alpha val="60000"/>
                  </a:schemeClr>
                </a:gs>
              </a:gsLst>
              <a:lin ang="0" scaled="0"/>
              <a:tileRect/>
            </a:gradFill>
            <a:ln>
              <a:noFill/>
            </a:ln>
            <a:effectLst>
              <a:innerShdw blurRad="254000">
                <a:schemeClr val="bg2"/>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2" name="Freeform 6">
              <a:extLst>
                <a:ext uri="{FF2B5EF4-FFF2-40B4-BE49-F238E27FC236}">
                  <a16:creationId xmlns:a16="http://schemas.microsoft.com/office/drawing/2014/main" id="{DB4D1217-FEB1-4D2A-80F4-C227B66D72C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3600000">
              <a:off x="8066503" y="1339815"/>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60000"/>
                  </a:schemeClr>
                </a:gs>
                <a:gs pos="100000">
                  <a:schemeClr val="accent1">
                    <a:lumMod val="60000"/>
                    <a:lumOff val="40000"/>
                  </a:schemeClr>
                </a:gs>
              </a:gsLst>
              <a:lin ang="180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3" name="Freeform 8">
              <a:extLst>
                <a:ext uri="{FF2B5EF4-FFF2-40B4-BE49-F238E27FC236}">
                  <a16:creationId xmlns:a16="http://schemas.microsoft.com/office/drawing/2014/main" id="{0BCA7138-22BA-4785-8B3D-9D45213E85C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3600000">
              <a:off x="8217173" y="1608753"/>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60000"/>
                  </a:schemeClr>
                </a:gs>
                <a:gs pos="100000">
                  <a:schemeClr val="accent1">
                    <a:lumMod val="60000"/>
                    <a:lumOff val="40000"/>
                    <a:alpha val="60000"/>
                  </a:schemeClr>
                </a:gs>
              </a:gsLst>
              <a:lin ang="18000000" scaled="0"/>
              <a:tileRect/>
            </a:gradFill>
            <a:ln>
              <a:noFill/>
            </a:ln>
            <a:effectLst>
              <a:innerShdw blurRad="508000">
                <a:schemeClr val="bg2"/>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pic>
        <p:nvPicPr>
          <p:cNvPr id="5" name="Content Placeholder 4" descr="Stop outline">
            <a:extLst>
              <a:ext uri="{FF2B5EF4-FFF2-40B4-BE49-F238E27FC236}">
                <a16:creationId xmlns:a16="http://schemas.microsoft.com/office/drawing/2014/main" id="{860F3002-D77A-FE32-3B32-3F8C826CB443}"/>
              </a:ext>
            </a:extLst>
          </p:cNvPr>
          <p:cNvPicPr>
            <a:picLocks noGrp="1" noChangeAspect="1"/>
          </p:cNvPicPr>
          <p:nvPr>
            <p:ph idx="1"/>
          </p:nvPr>
        </p:nvPicPr>
        <p:blipFill>
          <a:blip r:embed="rId2">
            <a:extLst>
              <a:ext uri="{96DAC541-7B7A-43D3-8B79-37D633B846F1}">
                <asvg:svgBlip xmlns:asvg="http://schemas.microsoft.com/office/drawing/2016/SVG/main" r:embed="rId3"/>
              </a:ext>
            </a:extLst>
          </a:blip>
          <a:stretch>
            <a:fillRect/>
          </a:stretch>
        </p:blipFill>
        <p:spPr>
          <a:xfrm>
            <a:off x="5087939" y="549275"/>
            <a:ext cx="5761037" cy="5761037"/>
          </a:xfrm>
          <a:custGeom>
            <a:avLst/>
            <a:gdLst/>
            <a:ahLst/>
            <a:cxnLst/>
            <a:rect l="l" t="t" r="r" b="b"/>
            <a:pathLst>
              <a:path w="7345363" h="5761037">
                <a:moveTo>
                  <a:pt x="0" y="0"/>
                </a:moveTo>
                <a:lnTo>
                  <a:pt x="7345363" y="0"/>
                </a:lnTo>
                <a:lnTo>
                  <a:pt x="7345363" y="5761037"/>
                </a:lnTo>
                <a:lnTo>
                  <a:pt x="0" y="5761037"/>
                </a:lnTo>
                <a:close/>
              </a:path>
            </a:pathLst>
          </a:custGeom>
        </p:spPr>
      </p:pic>
      <p:cxnSp>
        <p:nvCxnSpPr>
          <p:cNvPr id="7" name="Straight Arrow Connector 6">
            <a:extLst>
              <a:ext uri="{FF2B5EF4-FFF2-40B4-BE49-F238E27FC236}">
                <a16:creationId xmlns:a16="http://schemas.microsoft.com/office/drawing/2014/main" id="{C1A225CF-ED1D-24FC-A0AB-A45D863054FF}"/>
              </a:ext>
            </a:extLst>
          </p:cNvPr>
          <p:cNvCxnSpPr/>
          <p:nvPr/>
        </p:nvCxnSpPr>
        <p:spPr>
          <a:xfrm flipV="1">
            <a:off x="5858164" y="1357746"/>
            <a:ext cx="4204854" cy="4246417"/>
          </a:xfrm>
          <a:prstGeom prst="straightConnector1">
            <a:avLst/>
          </a:prstGeom>
          <a:ln>
            <a:solidFill>
              <a:srgbClr val="FFFF00"/>
            </a:solidFill>
          </a:ln>
        </p:spPr>
        <p:style>
          <a:lnRef idx="3">
            <a:schemeClr val="dk1"/>
          </a:lnRef>
          <a:fillRef idx="0">
            <a:schemeClr val="dk1"/>
          </a:fillRef>
          <a:effectRef idx="2">
            <a:schemeClr val="dk1"/>
          </a:effectRef>
          <a:fontRef idx="minor">
            <a:schemeClr val="tx1"/>
          </a:fontRef>
        </p:style>
      </p:cxnSp>
      <p:cxnSp>
        <p:nvCxnSpPr>
          <p:cNvPr id="8" name="Straight Arrow Connector 7">
            <a:extLst>
              <a:ext uri="{FF2B5EF4-FFF2-40B4-BE49-F238E27FC236}">
                <a16:creationId xmlns:a16="http://schemas.microsoft.com/office/drawing/2014/main" id="{56105FC3-8758-A707-C979-6C93547F5A9F}"/>
              </a:ext>
            </a:extLst>
          </p:cNvPr>
          <p:cNvCxnSpPr>
            <a:cxnSpLocks/>
          </p:cNvCxnSpPr>
          <p:nvPr/>
        </p:nvCxnSpPr>
        <p:spPr>
          <a:xfrm flipH="1" flipV="1">
            <a:off x="5872018" y="1323109"/>
            <a:ext cx="4200236" cy="4315690"/>
          </a:xfrm>
          <a:prstGeom prst="straightConnector1">
            <a:avLst/>
          </a:prstGeom>
          <a:ln>
            <a:solidFill>
              <a:srgbClr val="FFFF00"/>
            </a:solidFill>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163683393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12445" y="481888"/>
            <a:ext cx="1080000" cy="1262947"/>
          </a:xfrm>
          <a:custGeom>
            <a:avLst/>
            <a:gdLst/>
            <a:ahLst/>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1" name="Oval 10">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3" name="Oval 12">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15" name="Group 14">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952" y="4524379"/>
            <a:ext cx="1980001" cy="1363916"/>
            <a:chOff x="4879602" y="3781429"/>
            <a:chExt cx="1980001" cy="1363916"/>
          </a:xfrm>
        </p:grpSpPr>
        <p:sp>
          <p:nvSpPr>
            <p:cNvPr id="16" name="Freeform: Shape 15">
              <a:extLst>
                <a:ext uri="{FF2B5EF4-FFF2-40B4-BE49-F238E27FC236}">
                  <a16:creationId xmlns:a16="http://schemas.microsoft.com/office/drawing/2014/main" id="{79FAC916-D9BB-4794-81B4-7C47C67E850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B5CA2231-7A65-4D16-8400-A210CC41DB7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8" name="Oval 17">
              <a:extLst>
                <a:ext uri="{FF2B5EF4-FFF2-40B4-BE49-F238E27FC236}">
                  <a16:creationId xmlns:a16="http://schemas.microsoft.com/office/drawing/2014/main" id="{4B089C8C-B82B-4704-88E2-E857A5E21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Oval 18">
              <a:extLst>
                <a:ext uri="{FF2B5EF4-FFF2-40B4-BE49-F238E27FC236}">
                  <a16:creationId xmlns:a16="http://schemas.microsoft.com/office/drawing/2014/main" id="{434B90C8-5B4D-456E-AD99-80EF748FD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useBgFill="1">
        <p:nvSpPr>
          <p:cNvPr id="21" name="Rectangle 20">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3D rendering of shapes in different colours and are stacked">
            <a:extLst>
              <a:ext uri="{FF2B5EF4-FFF2-40B4-BE49-F238E27FC236}">
                <a16:creationId xmlns:a16="http://schemas.microsoft.com/office/drawing/2014/main" id="{8E398AE6-8ED8-CD66-2F2F-BB507AC519D0}"/>
              </a:ext>
            </a:extLst>
          </p:cNvPr>
          <p:cNvPicPr>
            <a:picLocks noChangeAspect="1"/>
          </p:cNvPicPr>
          <p:nvPr/>
        </p:nvPicPr>
        <p:blipFill>
          <a:blip r:embed="rId2"/>
          <a:srcRect t="15113" r="-2" b="490"/>
          <a:stretch/>
        </p:blipFill>
        <p:spPr>
          <a:xfrm>
            <a:off x="20" y="1"/>
            <a:ext cx="12191980" cy="6858000"/>
          </a:xfrm>
          <a:custGeom>
            <a:avLst/>
            <a:gdLst/>
            <a:ahLst/>
            <a:cxnLst/>
            <a:rect l="l" t="t" r="r" b="b"/>
            <a:pathLst>
              <a:path w="12192000" h="6858000">
                <a:moveTo>
                  <a:pt x="0" y="0"/>
                </a:moveTo>
                <a:lnTo>
                  <a:pt x="12192000" y="0"/>
                </a:lnTo>
                <a:lnTo>
                  <a:pt x="12192000" y="6858000"/>
                </a:lnTo>
                <a:lnTo>
                  <a:pt x="0" y="6858000"/>
                </a:lnTo>
                <a:close/>
              </a:path>
            </a:pathLst>
          </a:custGeom>
        </p:spPr>
      </p:pic>
      <p:sp>
        <p:nvSpPr>
          <p:cNvPr id="23" name="Rectangle 22">
            <a:extLst>
              <a:ext uri="{FF2B5EF4-FFF2-40B4-BE49-F238E27FC236}">
                <a16:creationId xmlns:a16="http://schemas.microsoft.com/office/drawing/2014/main" id="{AD4EA4DF-0E7C-4098-86F6-7D0ACAEFC0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7859713" cy="6857998"/>
          </a:xfrm>
          <a:prstGeom prst="rect">
            <a:avLst/>
          </a:prstGeom>
          <a:gradFill flip="none" rotWithShape="1">
            <a:gsLst>
              <a:gs pos="50000">
                <a:schemeClr val="bg2">
                  <a:alpha val="60000"/>
                </a:schemeClr>
              </a:gs>
              <a:gs pos="0">
                <a:schemeClr val="bg2">
                  <a:alpha val="0"/>
                </a:scheme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2F8E98-0B0F-8023-3BC5-C1E9CD4DDEB6}"/>
              </a:ext>
            </a:extLst>
          </p:cNvPr>
          <p:cNvSpPr>
            <a:spLocks noGrp="1"/>
          </p:cNvSpPr>
          <p:nvPr>
            <p:ph type="title"/>
          </p:nvPr>
        </p:nvSpPr>
        <p:spPr>
          <a:xfrm>
            <a:off x="550864" y="549275"/>
            <a:ext cx="3565524" cy="2887174"/>
          </a:xfrm>
        </p:spPr>
        <p:txBody>
          <a:bodyPr vert="horz" wrap="square" lIns="0" tIns="0" rIns="0" bIns="0" rtlCol="0" anchor="b" anchorCtr="0">
            <a:normAutofit/>
          </a:bodyPr>
          <a:lstStyle/>
          <a:p>
            <a:r>
              <a:rPr lang="en-US" kern="1200">
                <a:solidFill>
                  <a:schemeClr val="tx1"/>
                </a:solidFill>
                <a:latin typeface="+mj-lt"/>
                <a:ea typeface="+mj-ea"/>
                <a:cs typeface="+mj-cs"/>
              </a:rPr>
              <a:t>Shape Test</a:t>
            </a:r>
          </a:p>
        </p:txBody>
      </p:sp>
      <p:sp>
        <p:nvSpPr>
          <p:cNvPr id="25" name="Rectangle 24">
            <a:extLst>
              <a:ext uri="{FF2B5EF4-FFF2-40B4-BE49-F238E27FC236}">
                <a16:creationId xmlns:a16="http://schemas.microsoft.com/office/drawing/2014/main" id="{FE05BC49-0F00-4C85-9AF5-A0CC5B39C8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73729"/>
            <a:ext cx="12192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602FF2D-A079-5772-FEC4-892B335B3E3F}"/>
              </a:ext>
            </a:extLst>
          </p:cNvPr>
          <p:cNvSpPr>
            <a:spLocks noGrp="1"/>
          </p:cNvSpPr>
          <p:nvPr>
            <p:ph idx="1"/>
          </p:nvPr>
        </p:nvSpPr>
        <p:spPr>
          <a:xfrm>
            <a:off x="550863" y="3569007"/>
            <a:ext cx="3565525" cy="2523817"/>
          </a:xfrm>
        </p:spPr>
        <p:txBody>
          <a:bodyPr vert="horz" wrap="square" lIns="0" tIns="0" rIns="0" bIns="0" rtlCol="0">
            <a:normAutofit/>
          </a:bodyPr>
          <a:lstStyle/>
          <a:p>
            <a:pPr marL="0" indent="0">
              <a:lnSpc>
                <a:spcPct val="100000"/>
              </a:lnSpc>
              <a:buNone/>
            </a:pPr>
            <a:r>
              <a:rPr lang="en-US" kern="1200">
                <a:latin typeface="+mn-lt"/>
                <a:ea typeface="+mn-ea"/>
                <a:cs typeface="+mn-cs"/>
              </a:rPr>
              <a:t>Most people will choose a circle and a triangle.</a:t>
            </a:r>
          </a:p>
        </p:txBody>
      </p:sp>
    </p:spTree>
    <p:extLst>
      <p:ext uri="{BB962C8B-B14F-4D97-AF65-F5344CB8AC3E}">
        <p14:creationId xmlns:p14="http://schemas.microsoft.com/office/powerpoint/2010/main" val="59085485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E2F64C-361D-8095-F01C-87384050AA73}"/>
              </a:ext>
            </a:extLst>
          </p:cNvPr>
          <p:cNvSpPr>
            <a:spLocks noGrp="1"/>
          </p:cNvSpPr>
          <p:nvPr>
            <p:ph type="title"/>
          </p:nvPr>
        </p:nvSpPr>
        <p:spPr>
          <a:xfrm>
            <a:off x="550863" y="549275"/>
            <a:ext cx="3565525" cy="5543549"/>
          </a:xfrm>
        </p:spPr>
        <p:txBody>
          <a:bodyPr wrap="square" anchor="ctr">
            <a:normAutofit/>
          </a:bodyPr>
          <a:lstStyle/>
          <a:p>
            <a:r>
              <a:rPr lang="en-US"/>
              <a:t>Morality</a:t>
            </a:r>
          </a:p>
        </p:txBody>
      </p:sp>
      <p:sp>
        <p:nvSpPr>
          <p:cNvPr id="11" name="Rectangle 10">
            <a:extLst>
              <a:ext uri="{FF2B5EF4-FFF2-40B4-BE49-F238E27FC236}">
                <a16:creationId xmlns:a16="http://schemas.microsoft.com/office/drawing/2014/main" id="{429899A3-416E-4DB5-846D-023526052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9" y="0"/>
            <a:ext cx="7641102" cy="6858000"/>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A640E48E-6CF4-0D4A-7E52-B74F5B71B4AD}"/>
              </a:ext>
            </a:extLst>
          </p:cNvPr>
          <p:cNvGraphicFramePr>
            <a:graphicFrameLocks noGrp="1"/>
          </p:cNvGraphicFramePr>
          <p:nvPr>
            <p:ph idx="1"/>
            <p:extLst>
              <p:ext uri="{D42A27DB-BD31-4B8C-83A1-F6EECF244321}">
                <p14:modId xmlns:p14="http://schemas.microsoft.com/office/powerpoint/2010/main" val="1034328538"/>
              </p:ext>
            </p:extLst>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318458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graphicEl>
                                              <a:dgm id="{B693940A-FE59-4ED0-BC2F-D90D9F544A4D}"/>
                                            </p:graphic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graphicEl>
                                              <a:dgm id="{13F74F88-C97C-43F8-A7BC-D532B699A4A5}"/>
                                            </p:graphic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5">
                                            <p:graphicEl>
                                              <a:dgm id="{D9AC5071-C436-4C10-8266-CFECB9CF64CE}"/>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graphicEl>
                                              <a:dgm id="{D02AB985-D88B-4C19-8F15-70CF101B897E}"/>
                                            </p:graphic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5">
                                            <p:graphicEl>
                                              <a:dgm id="{4E6C92A3-F1A4-4DBD-BC84-0020294DB21B}"/>
                                            </p:graphic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5">
                                            <p:graphicEl>
                                              <a:dgm id="{E6520792-994B-4B78-96D2-488168FCDB5E}"/>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graphicEl>
                                              <a:dgm id="{1D912621-DC14-491D-9B11-8D41B6702B12}"/>
                                            </p:graphic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5">
                                            <p:graphicEl>
                                              <a:dgm id="{7FDCCDF7-DDC6-4444-9431-07BF666E2D75}"/>
                                            </p:graphic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5">
                                            <p:graphicEl>
                                              <a:dgm id="{A1C26DE7-921A-401D-82B6-A1AA4D146EEB}"/>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910B33-EC97-472A-12EB-D8027D496663}"/>
              </a:ext>
            </a:extLst>
          </p:cNvPr>
          <p:cNvSpPr>
            <a:spLocks noGrp="1"/>
          </p:cNvSpPr>
          <p:nvPr>
            <p:ph type="title"/>
          </p:nvPr>
        </p:nvSpPr>
        <p:spPr>
          <a:xfrm>
            <a:off x="550863" y="549275"/>
            <a:ext cx="3565525" cy="5543549"/>
          </a:xfrm>
        </p:spPr>
        <p:txBody>
          <a:bodyPr wrap="square" anchor="ctr">
            <a:normAutofit/>
          </a:bodyPr>
          <a:lstStyle/>
          <a:p>
            <a:r>
              <a:rPr lang="en-US"/>
              <a:t>Moral Development: Kohlberg</a:t>
            </a:r>
          </a:p>
        </p:txBody>
      </p:sp>
      <p:sp>
        <p:nvSpPr>
          <p:cNvPr id="11" name="Rectangle 10">
            <a:extLst>
              <a:ext uri="{FF2B5EF4-FFF2-40B4-BE49-F238E27FC236}">
                <a16:creationId xmlns:a16="http://schemas.microsoft.com/office/drawing/2014/main" id="{429899A3-416E-4DB5-846D-023526052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9" y="0"/>
            <a:ext cx="7641102" cy="6858000"/>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DDB8246E-FA9F-E533-177C-725EDB284EFC}"/>
              </a:ext>
            </a:extLst>
          </p:cNvPr>
          <p:cNvGraphicFramePr>
            <a:graphicFrameLocks noGrp="1"/>
          </p:cNvGraphicFramePr>
          <p:nvPr>
            <p:ph idx="1"/>
            <p:extLst>
              <p:ext uri="{D42A27DB-BD31-4B8C-83A1-F6EECF244321}">
                <p14:modId xmlns:p14="http://schemas.microsoft.com/office/powerpoint/2010/main" val="3834479573"/>
              </p:ext>
            </p:extLst>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6497762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65EE0CA1-D3EE-4024-8924-687FF7C9B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Diagram, timeline&#10;&#10;Description automatically generated">
            <a:extLst>
              <a:ext uri="{FF2B5EF4-FFF2-40B4-BE49-F238E27FC236}">
                <a16:creationId xmlns:a16="http://schemas.microsoft.com/office/drawing/2014/main" id="{EF565E05-F2B3-21EB-0BAC-BF952BAC8EE5}"/>
              </a:ext>
            </a:extLst>
          </p:cNvPr>
          <p:cNvPicPr>
            <a:picLocks noGrp="1" noChangeAspect="1"/>
          </p:cNvPicPr>
          <p:nvPr>
            <p:ph idx="1"/>
          </p:nvPr>
        </p:nvPicPr>
        <p:blipFill rotWithShape="1">
          <a:blip r:embed="rId2"/>
          <a:srcRect/>
          <a:stretch/>
        </p:blipFill>
        <p:spPr>
          <a:xfrm>
            <a:off x="20" y="1"/>
            <a:ext cx="12191980" cy="6858000"/>
          </a:xfrm>
          <a:custGeom>
            <a:avLst/>
            <a:gdLst/>
            <a:ahLst/>
            <a:cxnLst/>
            <a:rect l="l" t="t" r="r" b="b"/>
            <a:pathLst>
              <a:path w="12192000" h="6858000">
                <a:moveTo>
                  <a:pt x="0" y="0"/>
                </a:moveTo>
                <a:lnTo>
                  <a:pt x="12192000" y="0"/>
                </a:lnTo>
                <a:lnTo>
                  <a:pt x="12192000" y="6858000"/>
                </a:lnTo>
                <a:lnTo>
                  <a:pt x="0" y="6858000"/>
                </a:lnTo>
                <a:close/>
              </a:path>
            </a:pathLst>
          </a:custGeom>
        </p:spPr>
      </p:pic>
    </p:spTree>
    <p:extLst>
      <p:ext uri="{BB962C8B-B14F-4D97-AF65-F5344CB8AC3E}">
        <p14:creationId xmlns:p14="http://schemas.microsoft.com/office/powerpoint/2010/main" val="308667062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1E63B6-6E64-008A-E2E4-2513D4C5CEB0}"/>
              </a:ext>
            </a:extLst>
          </p:cNvPr>
          <p:cNvSpPr>
            <a:spLocks noGrp="1"/>
          </p:cNvSpPr>
          <p:nvPr>
            <p:ph type="title"/>
          </p:nvPr>
        </p:nvSpPr>
        <p:spPr>
          <a:xfrm>
            <a:off x="550863" y="549275"/>
            <a:ext cx="3565525" cy="5543549"/>
          </a:xfrm>
        </p:spPr>
        <p:txBody>
          <a:bodyPr wrap="square" anchor="ctr">
            <a:normAutofit/>
          </a:bodyPr>
          <a:lstStyle/>
          <a:p>
            <a:r>
              <a:rPr lang="en-US" sz="4100"/>
              <a:t>Preconventional Morality</a:t>
            </a:r>
          </a:p>
        </p:txBody>
      </p:sp>
      <p:sp>
        <p:nvSpPr>
          <p:cNvPr id="11" name="Rectangle 10">
            <a:extLst>
              <a:ext uri="{FF2B5EF4-FFF2-40B4-BE49-F238E27FC236}">
                <a16:creationId xmlns:a16="http://schemas.microsoft.com/office/drawing/2014/main" id="{429899A3-416E-4DB5-846D-023526052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9" y="0"/>
            <a:ext cx="7641102" cy="6858000"/>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5FE863B2-3EB7-FA5F-F108-42AF06F538CB}"/>
              </a:ext>
            </a:extLst>
          </p:cNvPr>
          <p:cNvGraphicFramePr>
            <a:graphicFrameLocks noGrp="1"/>
          </p:cNvGraphicFramePr>
          <p:nvPr>
            <p:ph idx="1"/>
            <p:extLst>
              <p:ext uri="{D42A27DB-BD31-4B8C-83A1-F6EECF244321}">
                <p14:modId xmlns:p14="http://schemas.microsoft.com/office/powerpoint/2010/main" val="1441049188"/>
              </p:ext>
            </p:extLst>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0360669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96A731-C567-326E-37D9-A9429369FEC5}"/>
              </a:ext>
            </a:extLst>
          </p:cNvPr>
          <p:cNvSpPr>
            <a:spLocks noGrp="1"/>
          </p:cNvSpPr>
          <p:nvPr>
            <p:ph type="title"/>
          </p:nvPr>
        </p:nvSpPr>
        <p:spPr>
          <a:xfrm>
            <a:off x="550863" y="549275"/>
            <a:ext cx="3565525" cy="5543549"/>
          </a:xfrm>
        </p:spPr>
        <p:txBody>
          <a:bodyPr wrap="square" anchor="ctr">
            <a:normAutofit/>
          </a:bodyPr>
          <a:lstStyle/>
          <a:p>
            <a:r>
              <a:rPr lang="en-US" sz="4100"/>
              <a:t>Preconventional Morality</a:t>
            </a:r>
          </a:p>
        </p:txBody>
      </p:sp>
      <p:sp>
        <p:nvSpPr>
          <p:cNvPr id="11" name="Rectangle 10">
            <a:extLst>
              <a:ext uri="{FF2B5EF4-FFF2-40B4-BE49-F238E27FC236}">
                <a16:creationId xmlns:a16="http://schemas.microsoft.com/office/drawing/2014/main" id="{429899A3-416E-4DB5-846D-023526052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9" y="0"/>
            <a:ext cx="7641102" cy="6858000"/>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3F256F5D-C3CD-1F82-E58B-B9541B721D97}"/>
              </a:ext>
            </a:extLst>
          </p:cNvPr>
          <p:cNvGraphicFramePr>
            <a:graphicFrameLocks noGrp="1"/>
          </p:cNvGraphicFramePr>
          <p:nvPr>
            <p:ph idx="1"/>
            <p:extLst>
              <p:ext uri="{D42A27DB-BD31-4B8C-83A1-F6EECF244321}">
                <p14:modId xmlns:p14="http://schemas.microsoft.com/office/powerpoint/2010/main" val="1105974005"/>
              </p:ext>
            </p:extLst>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3169474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3EDB74-2F66-35BD-B006-E4865EB9B467}"/>
              </a:ext>
            </a:extLst>
          </p:cNvPr>
          <p:cNvSpPr>
            <a:spLocks noGrp="1"/>
          </p:cNvSpPr>
          <p:nvPr>
            <p:ph type="title"/>
          </p:nvPr>
        </p:nvSpPr>
        <p:spPr>
          <a:xfrm>
            <a:off x="550863" y="549275"/>
            <a:ext cx="3565525" cy="5543549"/>
          </a:xfrm>
        </p:spPr>
        <p:txBody>
          <a:bodyPr wrap="square" anchor="ctr">
            <a:normAutofit/>
          </a:bodyPr>
          <a:lstStyle/>
          <a:p>
            <a:r>
              <a:rPr lang="en-US" sz="3000"/>
              <a:t>Conventional Morality</a:t>
            </a:r>
          </a:p>
        </p:txBody>
      </p:sp>
      <p:sp>
        <p:nvSpPr>
          <p:cNvPr id="11" name="Rectangle 10">
            <a:extLst>
              <a:ext uri="{FF2B5EF4-FFF2-40B4-BE49-F238E27FC236}">
                <a16:creationId xmlns:a16="http://schemas.microsoft.com/office/drawing/2014/main" id="{429899A3-416E-4DB5-846D-023526052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9" y="0"/>
            <a:ext cx="7641102" cy="6858000"/>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90924E87-19F3-805C-83A5-A5A097D54579}"/>
              </a:ext>
            </a:extLst>
          </p:cNvPr>
          <p:cNvGraphicFramePr>
            <a:graphicFrameLocks noGrp="1"/>
          </p:cNvGraphicFramePr>
          <p:nvPr>
            <p:ph idx="1"/>
            <p:extLst>
              <p:ext uri="{D42A27DB-BD31-4B8C-83A1-F6EECF244321}">
                <p14:modId xmlns:p14="http://schemas.microsoft.com/office/powerpoint/2010/main" val="2745626524"/>
              </p:ext>
            </p:extLst>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0176984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BEDDE9-7CA2-EE5E-DB1D-375E8BD3991F}"/>
              </a:ext>
            </a:extLst>
          </p:cNvPr>
          <p:cNvSpPr>
            <a:spLocks noGrp="1"/>
          </p:cNvSpPr>
          <p:nvPr>
            <p:ph type="title"/>
          </p:nvPr>
        </p:nvSpPr>
        <p:spPr>
          <a:xfrm>
            <a:off x="550863" y="549275"/>
            <a:ext cx="3565525" cy="5543549"/>
          </a:xfrm>
        </p:spPr>
        <p:txBody>
          <a:bodyPr wrap="square" anchor="ctr">
            <a:normAutofit/>
          </a:bodyPr>
          <a:lstStyle/>
          <a:p>
            <a:r>
              <a:rPr lang="en-US" sz="3000"/>
              <a:t>Conventional Morality</a:t>
            </a:r>
          </a:p>
        </p:txBody>
      </p:sp>
      <p:sp>
        <p:nvSpPr>
          <p:cNvPr id="11" name="Rectangle 10">
            <a:extLst>
              <a:ext uri="{FF2B5EF4-FFF2-40B4-BE49-F238E27FC236}">
                <a16:creationId xmlns:a16="http://schemas.microsoft.com/office/drawing/2014/main" id="{429899A3-416E-4DB5-846D-023526052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9" y="0"/>
            <a:ext cx="7641102" cy="6858000"/>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4F9EFF0B-D061-0275-0396-45D33218DD33}"/>
              </a:ext>
            </a:extLst>
          </p:cNvPr>
          <p:cNvGraphicFramePr>
            <a:graphicFrameLocks noGrp="1"/>
          </p:cNvGraphicFramePr>
          <p:nvPr>
            <p:ph idx="1"/>
            <p:extLst>
              <p:ext uri="{D42A27DB-BD31-4B8C-83A1-F6EECF244321}">
                <p14:modId xmlns:p14="http://schemas.microsoft.com/office/powerpoint/2010/main" val="448291020"/>
              </p:ext>
            </p:extLst>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5869651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5B45EC-242A-A903-1151-88C7EF4DF271}"/>
              </a:ext>
            </a:extLst>
          </p:cNvPr>
          <p:cNvSpPr>
            <a:spLocks noGrp="1"/>
          </p:cNvSpPr>
          <p:nvPr>
            <p:ph type="title"/>
          </p:nvPr>
        </p:nvSpPr>
        <p:spPr/>
        <p:txBody>
          <a:bodyPr/>
          <a:lstStyle/>
          <a:p>
            <a:r>
              <a:rPr lang="en-US"/>
              <a:t>Postconventional Morality</a:t>
            </a:r>
          </a:p>
        </p:txBody>
      </p:sp>
      <p:sp>
        <p:nvSpPr>
          <p:cNvPr id="3" name="Content Placeholder 2">
            <a:extLst>
              <a:ext uri="{FF2B5EF4-FFF2-40B4-BE49-F238E27FC236}">
                <a16:creationId xmlns:a16="http://schemas.microsoft.com/office/drawing/2014/main" id="{977DE75B-5382-83A4-50B2-787F460A7026}"/>
              </a:ext>
            </a:extLst>
          </p:cNvPr>
          <p:cNvSpPr>
            <a:spLocks noGrp="1"/>
          </p:cNvSpPr>
          <p:nvPr>
            <p:ph idx="1"/>
          </p:nvPr>
        </p:nvSpPr>
        <p:spPr/>
        <p:txBody>
          <a:bodyPr vert="horz" wrap="square" lIns="0" tIns="0" rIns="0" bIns="0" rtlCol="0" anchor="t">
            <a:normAutofit/>
          </a:bodyPr>
          <a:lstStyle/>
          <a:p>
            <a:r>
              <a:rPr lang="en-US">
                <a:solidFill>
                  <a:srgbClr val="FFFFFF">
                    <a:alpha val="60000"/>
                  </a:srgbClr>
                </a:solidFill>
                <a:ea typeface="Source Sans Pro"/>
              </a:rPr>
              <a:t>Characterised by an individual's understanding of universal ethical principles.</a:t>
            </a:r>
          </a:p>
          <a:p>
            <a:r>
              <a:rPr lang="en-US">
                <a:solidFill>
                  <a:srgbClr val="FFFFFF">
                    <a:alpha val="60000"/>
                  </a:srgbClr>
                </a:solidFill>
                <a:ea typeface="Source Sans Pro"/>
              </a:rPr>
              <a:t>People decide right and wrong based upon their own views, not just that of society.</a:t>
            </a:r>
          </a:p>
          <a:p>
            <a:r>
              <a:rPr lang="en-US">
                <a:ea typeface="+mn-lt"/>
                <a:cs typeface="+mn-lt"/>
              </a:rPr>
              <a:t>At this level, people think about what is fair, what is just, and what values are important.</a:t>
            </a:r>
            <a:endParaRPr lang="en-US">
              <a:solidFill>
                <a:srgbClr val="FFFFFF">
                  <a:alpha val="60000"/>
                </a:srgbClr>
              </a:solidFill>
              <a:ea typeface="Source Sans Pro"/>
            </a:endParaRPr>
          </a:p>
          <a:p>
            <a:r>
              <a:rPr lang="en-US">
                <a:ea typeface="+mn-lt"/>
                <a:cs typeface="+mn-lt"/>
              </a:rPr>
              <a:t>What is considered morally acceptable in any given situation is determined by what is the response most in keeping with these principles.</a:t>
            </a:r>
          </a:p>
          <a:p>
            <a:r>
              <a:rPr lang="en-US">
                <a:ea typeface="+mn-lt"/>
                <a:cs typeface="+mn-lt"/>
              </a:rPr>
              <a:t>According to Kohlberg, this level of moral reasoning is as far as most people get.</a:t>
            </a:r>
          </a:p>
          <a:p>
            <a:r>
              <a:rPr lang="en-US">
                <a:ea typeface="+mn-lt"/>
                <a:cs typeface="+mn-lt"/>
              </a:rPr>
              <a:t>Only 10-15% are capable of abstract thinking necessary for stage 5 or 6 (post-conventional morality).</a:t>
            </a:r>
            <a:endParaRPr lang="en-US">
              <a:solidFill>
                <a:srgbClr val="FFFFFF">
                  <a:alpha val="60000"/>
                </a:srgbClr>
              </a:solidFill>
              <a:ea typeface="Source Sans Pro"/>
            </a:endParaRPr>
          </a:p>
          <a:p>
            <a:pPr marL="0" indent="0">
              <a:buNone/>
            </a:pPr>
            <a:endParaRPr lang="en-US">
              <a:solidFill>
                <a:srgbClr val="FFFFFF">
                  <a:alpha val="60000"/>
                </a:srgbClr>
              </a:solidFill>
              <a:ea typeface="Source Sans Pro"/>
            </a:endParaRPr>
          </a:p>
        </p:txBody>
      </p:sp>
    </p:spTree>
    <p:extLst>
      <p:ext uri="{BB962C8B-B14F-4D97-AF65-F5344CB8AC3E}">
        <p14:creationId xmlns:p14="http://schemas.microsoft.com/office/powerpoint/2010/main" val="115911916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10EF2D-8C91-8D95-5D24-019F4DD2E83A}"/>
              </a:ext>
            </a:extLst>
          </p:cNvPr>
          <p:cNvSpPr>
            <a:spLocks noGrp="1"/>
          </p:cNvSpPr>
          <p:nvPr>
            <p:ph type="title"/>
          </p:nvPr>
        </p:nvSpPr>
        <p:spPr>
          <a:xfrm>
            <a:off x="550863" y="549275"/>
            <a:ext cx="3565525" cy="5543549"/>
          </a:xfrm>
        </p:spPr>
        <p:txBody>
          <a:bodyPr wrap="square" anchor="ctr">
            <a:normAutofit/>
          </a:bodyPr>
          <a:lstStyle/>
          <a:p>
            <a:r>
              <a:rPr lang="en-US" sz="3700"/>
              <a:t>Postconventional Morality</a:t>
            </a:r>
          </a:p>
        </p:txBody>
      </p:sp>
      <p:sp>
        <p:nvSpPr>
          <p:cNvPr id="11" name="Rectangle 10">
            <a:extLst>
              <a:ext uri="{FF2B5EF4-FFF2-40B4-BE49-F238E27FC236}">
                <a16:creationId xmlns:a16="http://schemas.microsoft.com/office/drawing/2014/main" id="{429899A3-416E-4DB5-846D-023526052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9" y="0"/>
            <a:ext cx="7641102" cy="6858000"/>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24A65DB7-BD50-533A-F044-69D2BB454BAF}"/>
              </a:ext>
            </a:extLst>
          </p:cNvPr>
          <p:cNvGraphicFramePr>
            <a:graphicFrameLocks noGrp="1"/>
          </p:cNvGraphicFramePr>
          <p:nvPr>
            <p:ph idx="1"/>
            <p:extLst>
              <p:ext uri="{D42A27DB-BD31-4B8C-83A1-F6EECF244321}">
                <p14:modId xmlns:p14="http://schemas.microsoft.com/office/powerpoint/2010/main" val="3709895608"/>
              </p:ext>
            </p:extLst>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3409949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9CC129-C085-97C9-9DC2-8A93B99CD437}"/>
              </a:ext>
            </a:extLst>
          </p:cNvPr>
          <p:cNvSpPr>
            <a:spLocks noGrp="1"/>
          </p:cNvSpPr>
          <p:nvPr>
            <p:ph type="title"/>
          </p:nvPr>
        </p:nvSpPr>
        <p:spPr>
          <a:xfrm>
            <a:off x="550863" y="549275"/>
            <a:ext cx="3565525" cy="5543549"/>
          </a:xfrm>
        </p:spPr>
        <p:txBody>
          <a:bodyPr wrap="square" anchor="ctr">
            <a:normAutofit/>
          </a:bodyPr>
          <a:lstStyle/>
          <a:p>
            <a:r>
              <a:rPr lang="en-US"/>
              <a:t>Evaluation</a:t>
            </a:r>
          </a:p>
        </p:txBody>
      </p:sp>
      <p:sp>
        <p:nvSpPr>
          <p:cNvPr id="11" name="Rectangle 10">
            <a:extLst>
              <a:ext uri="{FF2B5EF4-FFF2-40B4-BE49-F238E27FC236}">
                <a16:creationId xmlns:a16="http://schemas.microsoft.com/office/drawing/2014/main" id="{429899A3-416E-4DB5-846D-023526052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9" y="0"/>
            <a:ext cx="7641102" cy="6858000"/>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DC520746-668D-A50E-BACF-8ADFC5C86F6E}"/>
              </a:ext>
            </a:extLst>
          </p:cNvPr>
          <p:cNvGraphicFramePr>
            <a:graphicFrameLocks noGrp="1"/>
          </p:cNvGraphicFramePr>
          <p:nvPr>
            <p:ph idx="1"/>
            <p:extLst>
              <p:ext uri="{D42A27DB-BD31-4B8C-83A1-F6EECF244321}">
                <p14:modId xmlns:p14="http://schemas.microsoft.com/office/powerpoint/2010/main" val="877965956"/>
              </p:ext>
            </p:extLst>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3452210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EE45B9-1551-0C9A-71F2-698AB1B973D8}"/>
              </a:ext>
            </a:extLst>
          </p:cNvPr>
          <p:cNvSpPr>
            <a:spLocks noGrp="1"/>
          </p:cNvSpPr>
          <p:nvPr>
            <p:ph type="title"/>
          </p:nvPr>
        </p:nvSpPr>
        <p:spPr>
          <a:xfrm>
            <a:off x="550863" y="549275"/>
            <a:ext cx="3565525" cy="5543549"/>
          </a:xfrm>
        </p:spPr>
        <p:txBody>
          <a:bodyPr wrap="square" anchor="ctr">
            <a:normAutofit/>
          </a:bodyPr>
          <a:lstStyle/>
          <a:p>
            <a:r>
              <a:rPr lang="en-US"/>
              <a:t>Attitudes</a:t>
            </a:r>
          </a:p>
        </p:txBody>
      </p:sp>
      <p:sp>
        <p:nvSpPr>
          <p:cNvPr id="11" name="Rectangle 10">
            <a:extLst>
              <a:ext uri="{FF2B5EF4-FFF2-40B4-BE49-F238E27FC236}">
                <a16:creationId xmlns:a16="http://schemas.microsoft.com/office/drawing/2014/main" id="{429899A3-416E-4DB5-846D-023526052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9" y="0"/>
            <a:ext cx="7641102" cy="6858000"/>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8E44EA3C-B087-19BA-0AA9-B7D2ED26816B}"/>
              </a:ext>
            </a:extLst>
          </p:cNvPr>
          <p:cNvGraphicFramePr>
            <a:graphicFrameLocks noGrp="1"/>
          </p:cNvGraphicFramePr>
          <p:nvPr>
            <p:ph idx="1"/>
            <p:extLst>
              <p:ext uri="{D42A27DB-BD31-4B8C-83A1-F6EECF244321}">
                <p14:modId xmlns:p14="http://schemas.microsoft.com/office/powerpoint/2010/main" val="3701701671"/>
              </p:ext>
            </p:extLst>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438543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graphicEl>
                                              <a:dgm id="{7D84D6A1-1A99-4DC6-98BA-451D3BB19477}"/>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graphicEl>
                                              <a:dgm id="{05036E19-A744-44FD-8BCC-2FCD19F047B9}"/>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graphicEl>
                                              <a:dgm id="{0541B3F9-54AB-4AD9-9042-0494D7595B6D}"/>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graphicEl>
                                              <a:dgm id="{EF52D345-7580-4F56-8AEE-201AC9E94462}"/>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graphicEl>
                                              <a:dgm id="{1383D6F4-BB44-4BC3-AFA1-19EF8E3928F2}"/>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7CBF7A-CB38-1E9D-8678-5B440E467E1B}"/>
              </a:ext>
            </a:extLst>
          </p:cNvPr>
          <p:cNvSpPr>
            <a:spLocks noGrp="1"/>
          </p:cNvSpPr>
          <p:nvPr>
            <p:ph type="title"/>
          </p:nvPr>
        </p:nvSpPr>
        <p:spPr>
          <a:xfrm>
            <a:off x="550863" y="550800"/>
            <a:ext cx="7308850" cy="986400"/>
          </a:xfrm>
        </p:spPr>
        <p:txBody>
          <a:bodyPr wrap="square" anchor="ctr">
            <a:normAutofit/>
          </a:bodyPr>
          <a:lstStyle/>
          <a:p>
            <a:pPr>
              <a:lnSpc>
                <a:spcPct val="90000"/>
              </a:lnSpc>
            </a:pPr>
            <a:r>
              <a:rPr lang="en-US" sz="3700"/>
              <a:t>Attitudes: Tripartite Theory (ABC)</a:t>
            </a:r>
          </a:p>
        </p:txBody>
      </p:sp>
      <p:sp>
        <p:nvSpPr>
          <p:cNvPr id="11" name="Rectangle 10">
            <a:extLst>
              <a:ext uri="{FF2B5EF4-FFF2-40B4-BE49-F238E27FC236}">
                <a16:creationId xmlns:a16="http://schemas.microsoft.com/office/drawing/2014/main" id="{88392DC7-0988-443B-A0D0-E726C7DB62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83435"/>
            <a:ext cx="12192000" cy="4774564"/>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46B16FEE-F7F3-E089-F5D7-ECA0EF8779E3}"/>
              </a:ext>
            </a:extLst>
          </p:cNvPr>
          <p:cNvGraphicFramePr>
            <a:graphicFrameLocks noGrp="1"/>
          </p:cNvGraphicFramePr>
          <p:nvPr>
            <p:ph idx="1"/>
            <p:extLst>
              <p:ext uri="{D42A27DB-BD31-4B8C-83A1-F6EECF244321}">
                <p14:modId xmlns:p14="http://schemas.microsoft.com/office/powerpoint/2010/main" val="1493942969"/>
              </p:ext>
            </p:extLst>
          </p:nvPr>
        </p:nvGraphicFramePr>
        <p:xfrm>
          <a:off x="550863" y="2624135"/>
          <a:ext cx="11090276" cy="34686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8117365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CBF411-D858-1E4A-68B9-6B086D235C21}"/>
              </a:ext>
            </a:extLst>
          </p:cNvPr>
          <p:cNvSpPr>
            <a:spLocks noGrp="1"/>
          </p:cNvSpPr>
          <p:nvPr>
            <p:ph type="title"/>
          </p:nvPr>
        </p:nvSpPr>
        <p:spPr>
          <a:xfrm>
            <a:off x="550863" y="4508500"/>
            <a:ext cx="4500562" cy="1562959"/>
          </a:xfrm>
        </p:spPr>
        <p:txBody>
          <a:bodyPr wrap="square" anchor="t">
            <a:normAutofit/>
          </a:bodyPr>
          <a:lstStyle/>
          <a:p>
            <a:r>
              <a:rPr lang="en-US"/>
              <a:t>Attitude Formation</a:t>
            </a:r>
          </a:p>
        </p:txBody>
      </p:sp>
      <p:pic>
        <p:nvPicPr>
          <p:cNvPr id="5" name="Picture 4" descr="Colourful carved figures of humans">
            <a:extLst>
              <a:ext uri="{FF2B5EF4-FFF2-40B4-BE49-F238E27FC236}">
                <a16:creationId xmlns:a16="http://schemas.microsoft.com/office/drawing/2014/main" id="{0EFE4144-4876-192F-8DFE-6BBFDD74CDB2}"/>
              </a:ext>
            </a:extLst>
          </p:cNvPr>
          <p:cNvPicPr>
            <a:picLocks noChangeAspect="1"/>
          </p:cNvPicPr>
          <p:nvPr/>
        </p:nvPicPr>
        <p:blipFill rotWithShape="1">
          <a:blip r:embed="rId2"/>
          <a:srcRect t="44744" r="-2" b="11767"/>
          <a:stretch/>
        </p:blipFill>
        <p:spPr>
          <a:xfrm>
            <a:off x="20" y="1"/>
            <a:ext cx="12191980" cy="3777175"/>
          </a:xfrm>
          <a:custGeom>
            <a:avLst/>
            <a:gdLst/>
            <a:ahLst/>
            <a:cxnLst/>
            <a:rect l="l" t="t" r="r" b="b"/>
            <a:pathLst>
              <a:path w="12192000" h="3777175">
                <a:moveTo>
                  <a:pt x="0" y="0"/>
                </a:moveTo>
                <a:lnTo>
                  <a:pt x="12192000" y="0"/>
                </a:lnTo>
                <a:lnTo>
                  <a:pt x="12192000" y="3777175"/>
                </a:lnTo>
                <a:lnTo>
                  <a:pt x="0" y="3777175"/>
                </a:lnTo>
                <a:close/>
              </a:path>
            </a:pathLst>
          </a:custGeom>
        </p:spPr>
      </p:pic>
      <p:sp>
        <p:nvSpPr>
          <p:cNvPr id="11" name="Oval 10">
            <a:extLst>
              <a:ext uri="{FF2B5EF4-FFF2-40B4-BE49-F238E27FC236}">
                <a16:creationId xmlns:a16="http://schemas.microsoft.com/office/drawing/2014/main" id="{C5D31EF7-7A67-43B2-8B5E-B4A6241B1A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613" y="3602837"/>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107979FE-EAD5-98DC-17EA-CDAE6A65110A}"/>
              </a:ext>
            </a:extLst>
          </p:cNvPr>
          <p:cNvSpPr>
            <a:spLocks noGrp="1"/>
          </p:cNvSpPr>
          <p:nvPr>
            <p:ph idx="1"/>
          </p:nvPr>
        </p:nvSpPr>
        <p:spPr>
          <a:xfrm>
            <a:off x="5267325" y="4508500"/>
            <a:ext cx="6373813" cy="1562959"/>
          </a:xfrm>
        </p:spPr>
        <p:txBody>
          <a:bodyPr vert="horz" lIns="0" tIns="0" rIns="0" bIns="0" rtlCol="0" anchor="t">
            <a:normAutofit/>
          </a:bodyPr>
          <a:lstStyle/>
          <a:p>
            <a:r>
              <a:rPr lang="en-US" sz="4000">
                <a:ea typeface="Source Sans Pro"/>
              </a:rPr>
              <a:t>What or who influences our attitudes?</a:t>
            </a:r>
            <a:endParaRPr lang="en-US" sz="4000">
              <a:solidFill>
                <a:srgbClr val="FFFFFF">
                  <a:alpha val="60000"/>
                </a:srgbClr>
              </a:solidFill>
              <a:ea typeface="Source Sans Pro"/>
            </a:endParaRPr>
          </a:p>
          <a:p>
            <a:endParaRPr lang="en-US" sz="1600">
              <a:ea typeface="Source Sans Pro"/>
            </a:endParaRPr>
          </a:p>
        </p:txBody>
      </p:sp>
    </p:spTree>
    <p:extLst>
      <p:ext uri="{BB962C8B-B14F-4D97-AF65-F5344CB8AC3E}">
        <p14:creationId xmlns:p14="http://schemas.microsoft.com/office/powerpoint/2010/main" val="132694946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0DA254-9974-449F-F03A-12ABDC5279B4}"/>
              </a:ext>
            </a:extLst>
          </p:cNvPr>
          <p:cNvSpPr>
            <a:spLocks noGrp="1"/>
          </p:cNvSpPr>
          <p:nvPr>
            <p:ph type="title"/>
          </p:nvPr>
        </p:nvSpPr>
        <p:spPr>
          <a:xfrm>
            <a:off x="550863" y="549275"/>
            <a:ext cx="3565525" cy="5543549"/>
          </a:xfrm>
        </p:spPr>
        <p:txBody>
          <a:bodyPr wrap="square" anchor="ctr">
            <a:normAutofit/>
          </a:bodyPr>
          <a:lstStyle/>
          <a:p>
            <a:r>
              <a:rPr lang="en-US"/>
              <a:t>Attitude Formation</a:t>
            </a:r>
          </a:p>
        </p:txBody>
      </p:sp>
      <p:sp>
        <p:nvSpPr>
          <p:cNvPr id="11" name="Rectangle 10">
            <a:extLst>
              <a:ext uri="{FF2B5EF4-FFF2-40B4-BE49-F238E27FC236}">
                <a16:creationId xmlns:a16="http://schemas.microsoft.com/office/drawing/2014/main" id="{429899A3-416E-4DB5-846D-023526052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9" y="0"/>
            <a:ext cx="7641102" cy="6858000"/>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52D6656B-804C-4F06-7862-A4EE3922ED98}"/>
              </a:ext>
            </a:extLst>
          </p:cNvPr>
          <p:cNvGraphicFramePr>
            <a:graphicFrameLocks noGrp="1"/>
          </p:cNvGraphicFramePr>
          <p:nvPr>
            <p:ph idx="1"/>
            <p:extLst>
              <p:ext uri="{D42A27DB-BD31-4B8C-83A1-F6EECF244321}">
                <p14:modId xmlns:p14="http://schemas.microsoft.com/office/powerpoint/2010/main" val="667670425"/>
              </p:ext>
            </p:extLst>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9593659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F7BD35-E4CF-A38F-6308-0691F2010F67}"/>
              </a:ext>
            </a:extLst>
          </p:cNvPr>
          <p:cNvSpPr>
            <a:spLocks noGrp="1"/>
          </p:cNvSpPr>
          <p:nvPr>
            <p:ph type="title"/>
          </p:nvPr>
        </p:nvSpPr>
        <p:spPr>
          <a:xfrm>
            <a:off x="550863" y="549275"/>
            <a:ext cx="3565525" cy="5543549"/>
          </a:xfrm>
        </p:spPr>
        <p:txBody>
          <a:bodyPr wrap="square" anchor="ctr">
            <a:normAutofit/>
          </a:bodyPr>
          <a:lstStyle/>
          <a:p>
            <a:r>
              <a:rPr lang="en-US"/>
              <a:t>Attitude Strength</a:t>
            </a:r>
          </a:p>
        </p:txBody>
      </p:sp>
      <p:sp>
        <p:nvSpPr>
          <p:cNvPr id="11" name="Rectangle 10">
            <a:extLst>
              <a:ext uri="{FF2B5EF4-FFF2-40B4-BE49-F238E27FC236}">
                <a16:creationId xmlns:a16="http://schemas.microsoft.com/office/drawing/2014/main" id="{429899A3-416E-4DB5-846D-023526052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9" y="0"/>
            <a:ext cx="7641102" cy="6858000"/>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09922513-F368-94F8-742E-6AE2CDCB70AE}"/>
              </a:ext>
            </a:extLst>
          </p:cNvPr>
          <p:cNvGraphicFramePr>
            <a:graphicFrameLocks noGrp="1"/>
          </p:cNvGraphicFramePr>
          <p:nvPr>
            <p:ph idx="1"/>
            <p:extLst>
              <p:ext uri="{D42A27DB-BD31-4B8C-83A1-F6EECF244321}">
                <p14:modId xmlns:p14="http://schemas.microsoft.com/office/powerpoint/2010/main" val="3862822433"/>
              </p:ext>
            </p:extLst>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1450477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A2897A-2E0B-AEDE-7525-EBC4DD3BB132}"/>
              </a:ext>
            </a:extLst>
          </p:cNvPr>
          <p:cNvSpPr>
            <a:spLocks noGrp="1"/>
          </p:cNvSpPr>
          <p:nvPr>
            <p:ph type="title"/>
          </p:nvPr>
        </p:nvSpPr>
        <p:spPr>
          <a:xfrm>
            <a:off x="550863" y="549275"/>
            <a:ext cx="3565525" cy="5543549"/>
          </a:xfrm>
        </p:spPr>
        <p:txBody>
          <a:bodyPr wrap="square" anchor="ctr">
            <a:normAutofit/>
          </a:bodyPr>
          <a:lstStyle/>
          <a:p>
            <a:r>
              <a:rPr lang="en-US"/>
              <a:t>Attitude Strength</a:t>
            </a:r>
          </a:p>
        </p:txBody>
      </p:sp>
      <p:sp>
        <p:nvSpPr>
          <p:cNvPr id="11" name="Rectangle 10">
            <a:extLst>
              <a:ext uri="{FF2B5EF4-FFF2-40B4-BE49-F238E27FC236}">
                <a16:creationId xmlns:a16="http://schemas.microsoft.com/office/drawing/2014/main" id="{429899A3-416E-4DB5-846D-023526052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9" y="0"/>
            <a:ext cx="7641102" cy="6858000"/>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50A27A13-FEAE-D44C-2BD1-D2C386B49324}"/>
              </a:ext>
            </a:extLst>
          </p:cNvPr>
          <p:cNvGraphicFramePr>
            <a:graphicFrameLocks noGrp="1"/>
          </p:cNvGraphicFramePr>
          <p:nvPr>
            <p:ph idx="1"/>
            <p:extLst>
              <p:ext uri="{D42A27DB-BD31-4B8C-83A1-F6EECF244321}">
                <p14:modId xmlns:p14="http://schemas.microsoft.com/office/powerpoint/2010/main" val="2704064375"/>
              </p:ext>
            </p:extLst>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1767515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219A3A-5831-B1D1-982C-A5EFA1392615}"/>
              </a:ext>
            </a:extLst>
          </p:cNvPr>
          <p:cNvSpPr>
            <a:spLocks noGrp="1"/>
          </p:cNvSpPr>
          <p:nvPr>
            <p:ph type="title"/>
          </p:nvPr>
        </p:nvSpPr>
        <p:spPr/>
        <p:txBody>
          <a:bodyPr/>
          <a:lstStyle/>
          <a:p>
            <a:r>
              <a:rPr lang="en-US"/>
              <a:t>Principle of Attitude Consistency</a:t>
            </a:r>
          </a:p>
        </p:txBody>
      </p:sp>
      <p:sp>
        <p:nvSpPr>
          <p:cNvPr id="3" name="Content Placeholder 2">
            <a:extLst>
              <a:ext uri="{FF2B5EF4-FFF2-40B4-BE49-F238E27FC236}">
                <a16:creationId xmlns:a16="http://schemas.microsoft.com/office/drawing/2014/main" id="{560B0AB7-B058-31AC-BD28-05FDBAAC7064}"/>
              </a:ext>
            </a:extLst>
          </p:cNvPr>
          <p:cNvSpPr>
            <a:spLocks noGrp="1"/>
          </p:cNvSpPr>
          <p:nvPr>
            <p:ph idx="1"/>
          </p:nvPr>
        </p:nvSpPr>
        <p:spPr/>
        <p:txBody>
          <a:bodyPr vert="horz" wrap="square" lIns="0" tIns="0" rIns="0" bIns="0" rtlCol="0" anchor="t">
            <a:normAutofit/>
          </a:bodyPr>
          <a:lstStyle/>
          <a:p>
            <a:r>
              <a:rPr lang="en-US" dirty="0">
                <a:ea typeface="+mn-lt"/>
                <a:cs typeface="+mn-lt"/>
              </a:rPr>
              <a:t>The principle of attitude consistency (that for any given attitude object, the ABCs of affect, behavior, and cognition are normally in line with each other) thus predicts that our attitudes (for instance, as measured via a self-report measure) are likely to guide behavior. </a:t>
            </a:r>
          </a:p>
          <a:p>
            <a:r>
              <a:rPr lang="en-US" dirty="0">
                <a:ea typeface="+mn-lt"/>
                <a:cs typeface="+mn-lt"/>
              </a:rPr>
              <a:t>Supporting this idea, meta-analyses have found that there is a significant and substantial positive correlation among the different components of attitudes, and that attitudes expressed on self-report measures do predict behavior (Glasman and Albarracín, 2006).</a:t>
            </a:r>
            <a:endParaRPr lang="en-US" dirty="0">
              <a:solidFill>
                <a:srgbClr val="FFFFFF">
                  <a:alpha val="60000"/>
                </a:srgbClr>
              </a:solidFill>
              <a:ea typeface="Source Sans Pro"/>
            </a:endParaRPr>
          </a:p>
        </p:txBody>
      </p:sp>
    </p:spTree>
    <p:extLst>
      <p:ext uri="{BB962C8B-B14F-4D97-AF65-F5344CB8AC3E}">
        <p14:creationId xmlns:p14="http://schemas.microsoft.com/office/powerpoint/2010/main" val="230930036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FCC9A4-5944-1F31-3D5E-33FE47728555}"/>
              </a:ext>
            </a:extLst>
          </p:cNvPr>
          <p:cNvSpPr>
            <a:spLocks noGrp="1"/>
          </p:cNvSpPr>
          <p:nvPr>
            <p:ph type="title"/>
          </p:nvPr>
        </p:nvSpPr>
        <p:spPr/>
        <p:txBody>
          <a:bodyPr/>
          <a:lstStyle/>
          <a:p>
            <a:r>
              <a:rPr lang="en-US"/>
              <a:t>Theory of Planned Behaviour</a:t>
            </a:r>
          </a:p>
        </p:txBody>
      </p:sp>
      <p:sp>
        <p:nvSpPr>
          <p:cNvPr id="3" name="Content Placeholder 2">
            <a:extLst>
              <a:ext uri="{FF2B5EF4-FFF2-40B4-BE49-F238E27FC236}">
                <a16:creationId xmlns:a16="http://schemas.microsoft.com/office/drawing/2014/main" id="{9EF05F24-289D-CEBE-5A32-BDDA3113EED2}"/>
              </a:ext>
            </a:extLst>
          </p:cNvPr>
          <p:cNvSpPr>
            <a:spLocks noGrp="1"/>
          </p:cNvSpPr>
          <p:nvPr>
            <p:ph idx="1"/>
          </p:nvPr>
        </p:nvSpPr>
        <p:spPr/>
        <p:txBody>
          <a:bodyPr vert="horz" wrap="square" lIns="0" tIns="0" rIns="0" bIns="0" rtlCol="0" anchor="t">
            <a:normAutofit/>
          </a:bodyPr>
          <a:lstStyle/>
          <a:p>
            <a:r>
              <a:rPr lang="en-US">
                <a:ea typeface="+mn-lt"/>
                <a:cs typeface="+mn-lt"/>
              </a:rPr>
              <a:t>However, our attitudes are not the only factor that influence our decision to act. </a:t>
            </a:r>
          </a:p>
          <a:p>
            <a:r>
              <a:rPr lang="en-US">
                <a:ea typeface="+mn-lt"/>
                <a:cs typeface="+mn-lt"/>
              </a:rPr>
              <a:t>The theory of planned behavior (Ajzen, 1991; Fishbein &amp; Ajzen, 1975), outlines three key variables that affect the attitude-</a:t>
            </a:r>
            <a:r>
              <a:rPr lang="en-US" err="1">
                <a:ea typeface="+mn-lt"/>
                <a:cs typeface="+mn-lt"/>
              </a:rPr>
              <a:t>behaviour</a:t>
            </a:r>
            <a:r>
              <a:rPr lang="en-US">
                <a:ea typeface="+mn-lt"/>
                <a:cs typeface="+mn-lt"/>
              </a:rPr>
              <a:t> relationship: </a:t>
            </a:r>
          </a:p>
          <a:p>
            <a:r>
              <a:rPr lang="en-US">
                <a:ea typeface="+mn-lt"/>
                <a:cs typeface="+mn-lt"/>
              </a:rPr>
              <a:t>(a) the attitude toward the </a:t>
            </a:r>
            <a:r>
              <a:rPr lang="en-US" err="1">
                <a:ea typeface="+mn-lt"/>
                <a:cs typeface="+mn-lt"/>
              </a:rPr>
              <a:t>behaviour</a:t>
            </a:r>
            <a:r>
              <a:rPr lang="en-US">
                <a:ea typeface="+mn-lt"/>
                <a:cs typeface="+mn-lt"/>
              </a:rPr>
              <a:t> (the stronger the better)</a:t>
            </a:r>
            <a:endParaRPr lang="en-US">
              <a:solidFill>
                <a:srgbClr val="FFFFFF">
                  <a:alpha val="60000"/>
                </a:srgbClr>
              </a:solidFill>
              <a:ea typeface="+mn-lt"/>
              <a:cs typeface="+mn-lt"/>
            </a:endParaRPr>
          </a:p>
          <a:p>
            <a:r>
              <a:rPr lang="en-US">
                <a:ea typeface="+mn-lt"/>
                <a:cs typeface="+mn-lt"/>
              </a:rPr>
              <a:t>(b) subjective norms (the support of those we value)</a:t>
            </a:r>
            <a:endParaRPr lang="en-US">
              <a:solidFill>
                <a:srgbClr val="FFFFFF">
                  <a:alpha val="60000"/>
                </a:srgbClr>
              </a:solidFill>
              <a:ea typeface="+mn-lt"/>
              <a:cs typeface="+mn-lt"/>
            </a:endParaRPr>
          </a:p>
          <a:p>
            <a:r>
              <a:rPr lang="en-US">
                <a:ea typeface="+mn-lt"/>
                <a:cs typeface="+mn-lt"/>
              </a:rPr>
              <a:t>(c) perceived </a:t>
            </a:r>
            <a:r>
              <a:rPr lang="en-US" err="1">
                <a:ea typeface="+mn-lt"/>
                <a:cs typeface="+mn-lt"/>
              </a:rPr>
              <a:t>behavioural</a:t>
            </a:r>
            <a:r>
              <a:rPr lang="en-US">
                <a:ea typeface="+mn-lt"/>
                <a:cs typeface="+mn-lt"/>
              </a:rPr>
              <a:t> control (the extent to which we believe we can perform the </a:t>
            </a:r>
            <a:r>
              <a:rPr lang="en-US" err="1">
                <a:ea typeface="+mn-lt"/>
                <a:cs typeface="+mn-lt"/>
              </a:rPr>
              <a:t>behaviour</a:t>
            </a:r>
            <a:r>
              <a:rPr lang="en-US">
                <a:ea typeface="+mn-lt"/>
                <a:cs typeface="+mn-lt"/>
              </a:rPr>
              <a:t>). </a:t>
            </a:r>
          </a:p>
          <a:p>
            <a:r>
              <a:rPr lang="en-US">
                <a:ea typeface="+mn-lt"/>
                <a:cs typeface="+mn-lt"/>
              </a:rPr>
              <a:t>These three factors jointly predict our intention to perform the behavior, which in turn predicts our actual </a:t>
            </a:r>
            <a:r>
              <a:rPr lang="en-US" err="1">
                <a:ea typeface="+mn-lt"/>
                <a:cs typeface="+mn-lt"/>
              </a:rPr>
              <a:t>behaviour</a:t>
            </a:r>
            <a:r>
              <a:rPr lang="en-US">
                <a:ea typeface="+mn-lt"/>
                <a:cs typeface="+mn-lt"/>
              </a:rPr>
              <a:t>.</a:t>
            </a:r>
            <a:endParaRPr lang="en-US">
              <a:solidFill>
                <a:srgbClr val="FFFFFF">
                  <a:alpha val="60000"/>
                </a:srgbClr>
              </a:solidFill>
              <a:ea typeface="Source Sans Pro"/>
            </a:endParaRPr>
          </a:p>
        </p:txBody>
      </p:sp>
    </p:spTree>
    <p:extLst>
      <p:ext uri="{BB962C8B-B14F-4D97-AF65-F5344CB8AC3E}">
        <p14:creationId xmlns:p14="http://schemas.microsoft.com/office/powerpoint/2010/main" val="46343466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39565E-B437-2521-DB0E-A61E66397727}"/>
              </a:ext>
            </a:extLst>
          </p:cNvPr>
          <p:cNvSpPr>
            <a:spLocks noGrp="1"/>
          </p:cNvSpPr>
          <p:nvPr>
            <p:ph type="title"/>
          </p:nvPr>
        </p:nvSpPr>
        <p:spPr/>
        <p:txBody>
          <a:bodyPr/>
          <a:lstStyle/>
          <a:p>
            <a:r>
              <a:rPr lang="en-US"/>
              <a:t>Theory of Planned Behaviour</a:t>
            </a:r>
          </a:p>
        </p:txBody>
      </p:sp>
      <p:pic>
        <p:nvPicPr>
          <p:cNvPr id="4" name="Picture 4" descr="Diagram&#10;&#10;Description automatically generated">
            <a:extLst>
              <a:ext uri="{FF2B5EF4-FFF2-40B4-BE49-F238E27FC236}">
                <a16:creationId xmlns:a16="http://schemas.microsoft.com/office/drawing/2014/main" id="{3F332617-0B38-5878-6457-0EBA928D0E0E}"/>
              </a:ext>
            </a:extLst>
          </p:cNvPr>
          <p:cNvPicPr>
            <a:picLocks noGrp="1" noChangeAspect="1"/>
          </p:cNvPicPr>
          <p:nvPr>
            <p:ph idx="1"/>
          </p:nvPr>
        </p:nvPicPr>
        <p:blipFill>
          <a:blip r:embed="rId2"/>
          <a:stretch>
            <a:fillRect/>
          </a:stretch>
        </p:blipFill>
        <p:spPr>
          <a:xfrm>
            <a:off x="599153" y="1748493"/>
            <a:ext cx="11276370" cy="4954842"/>
          </a:xfrm>
        </p:spPr>
      </p:pic>
    </p:spTree>
    <p:extLst>
      <p:ext uri="{BB962C8B-B14F-4D97-AF65-F5344CB8AC3E}">
        <p14:creationId xmlns:p14="http://schemas.microsoft.com/office/powerpoint/2010/main" val="92241560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F75344-2A30-D8A7-A364-D7730A2C97A4}"/>
              </a:ext>
            </a:extLst>
          </p:cNvPr>
          <p:cNvSpPr>
            <a:spLocks noGrp="1"/>
          </p:cNvSpPr>
          <p:nvPr>
            <p:ph type="title"/>
          </p:nvPr>
        </p:nvSpPr>
        <p:spPr>
          <a:xfrm>
            <a:off x="550862" y="94533"/>
            <a:ext cx="11091600" cy="1332000"/>
          </a:xfrm>
        </p:spPr>
        <p:txBody>
          <a:bodyPr/>
          <a:lstStyle/>
          <a:p>
            <a:r>
              <a:rPr lang="en-US"/>
              <a:t>References</a:t>
            </a:r>
          </a:p>
        </p:txBody>
      </p:sp>
      <p:sp>
        <p:nvSpPr>
          <p:cNvPr id="3" name="Content Placeholder 2">
            <a:extLst>
              <a:ext uri="{FF2B5EF4-FFF2-40B4-BE49-F238E27FC236}">
                <a16:creationId xmlns:a16="http://schemas.microsoft.com/office/drawing/2014/main" id="{3B6D5AF0-D0E1-215F-4D33-3FBAE2A3A0B8}"/>
              </a:ext>
            </a:extLst>
          </p:cNvPr>
          <p:cNvSpPr>
            <a:spLocks noGrp="1"/>
          </p:cNvSpPr>
          <p:nvPr>
            <p:ph idx="1"/>
          </p:nvPr>
        </p:nvSpPr>
        <p:spPr>
          <a:xfrm>
            <a:off x="550863" y="1106041"/>
            <a:ext cx="11090274" cy="5468046"/>
          </a:xfrm>
        </p:spPr>
        <p:txBody>
          <a:bodyPr vert="horz" wrap="square" lIns="0" tIns="0" rIns="0" bIns="0" rtlCol="0" anchor="t">
            <a:noAutofit/>
          </a:bodyPr>
          <a:lstStyle/>
          <a:p>
            <a:r>
              <a:rPr lang="en-US" sz="1600" dirty="0">
                <a:solidFill>
                  <a:schemeClr val="tx1"/>
                </a:solidFill>
                <a:ea typeface="+mn-lt"/>
                <a:cs typeface="+mn-lt"/>
              </a:rPr>
              <a:t>Ajzen, I. (1991). The theory of planned behavior. </a:t>
            </a:r>
            <a:r>
              <a:rPr lang="en-US" sz="1600" i="1" dirty="0">
                <a:solidFill>
                  <a:schemeClr val="tx1"/>
                </a:solidFill>
                <a:ea typeface="+mn-lt"/>
                <a:cs typeface="+mn-lt"/>
              </a:rPr>
              <a:t>Organizational Behavior and Human Decision Processes</a:t>
            </a:r>
            <a:r>
              <a:rPr lang="en-US" sz="1600" dirty="0">
                <a:solidFill>
                  <a:schemeClr val="tx1"/>
                </a:solidFill>
                <a:ea typeface="+mn-lt"/>
                <a:cs typeface="+mn-lt"/>
              </a:rPr>
              <a:t>, 50(2), pp.179–211.</a:t>
            </a:r>
          </a:p>
          <a:p>
            <a:r>
              <a:rPr lang="en-US" sz="1600" dirty="0">
                <a:solidFill>
                  <a:schemeClr val="tx1"/>
                </a:solidFill>
                <a:ea typeface="+mn-lt"/>
                <a:cs typeface="+mn-lt"/>
              </a:rPr>
              <a:t>Damasio, H., Grabowski, T., Frank, R., </a:t>
            </a:r>
            <a:r>
              <a:rPr lang="en-US" sz="1600" dirty="0" err="1">
                <a:solidFill>
                  <a:schemeClr val="tx1"/>
                </a:solidFill>
                <a:ea typeface="+mn-lt"/>
                <a:cs typeface="+mn-lt"/>
              </a:rPr>
              <a:t>Galaburda</a:t>
            </a:r>
            <a:r>
              <a:rPr lang="en-US" sz="1600" dirty="0">
                <a:solidFill>
                  <a:schemeClr val="tx1"/>
                </a:solidFill>
                <a:ea typeface="+mn-lt"/>
                <a:cs typeface="+mn-lt"/>
              </a:rPr>
              <a:t>, A. M., and Damasio, A. R. (1994). The return of Phineas Gage: clues about the brain from the skull of a famous patient. </a:t>
            </a:r>
            <a:r>
              <a:rPr lang="en-US" sz="1600" i="1" dirty="0">
                <a:solidFill>
                  <a:schemeClr val="tx1"/>
                </a:solidFill>
                <a:ea typeface="+mn-lt"/>
                <a:cs typeface="+mn-lt"/>
              </a:rPr>
              <a:t>Science</a:t>
            </a:r>
            <a:r>
              <a:rPr lang="en-US" sz="1600" dirty="0">
                <a:solidFill>
                  <a:schemeClr val="tx1"/>
                </a:solidFill>
                <a:ea typeface="+mn-lt"/>
                <a:cs typeface="+mn-lt"/>
              </a:rPr>
              <a:t>, 264 (5162), pp.1102-1105.</a:t>
            </a:r>
          </a:p>
          <a:p>
            <a:r>
              <a:rPr lang="en-US" sz="1600" dirty="0">
                <a:solidFill>
                  <a:schemeClr val="tx1"/>
                </a:solidFill>
                <a:ea typeface="+mn-lt"/>
                <a:cs typeface="+mn-lt"/>
              </a:rPr>
              <a:t>De </a:t>
            </a:r>
            <a:r>
              <a:rPr lang="en-US" sz="1600" dirty="0" err="1">
                <a:solidFill>
                  <a:schemeClr val="tx1"/>
                </a:solidFill>
                <a:ea typeface="+mn-lt"/>
                <a:cs typeface="+mn-lt"/>
              </a:rPr>
              <a:t>Houwer</a:t>
            </a:r>
            <a:r>
              <a:rPr lang="en-US" sz="1600" dirty="0">
                <a:solidFill>
                  <a:schemeClr val="tx1"/>
                </a:solidFill>
                <a:ea typeface="+mn-lt"/>
                <a:cs typeface="+mn-lt"/>
              </a:rPr>
              <a:t>, J., Thomas, S., and </a:t>
            </a:r>
            <a:r>
              <a:rPr lang="en-US" sz="1600" dirty="0" err="1">
                <a:solidFill>
                  <a:schemeClr val="tx1"/>
                </a:solidFill>
                <a:ea typeface="+mn-lt"/>
                <a:cs typeface="+mn-lt"/>
              </a:rPr>
              <a:t>Baeyens</a:t>
            </a:r>
            <a:r>
              <a:rPr lang="en-US" sz="1600" dirty="0">
                <a:solidFill>
                  <a:schemeClr val="tx1"/>
                </a:solidFill>
                <a:ea typeface="+mn-lt"/>
                <a:cs typeface="+mn-lt"/>
              </a:rPr>
              <a:t>, F. (2001). Association learning of likes and dislikes: A review of 25 years of research on human evaluative conditioning. </a:t>
            </a:r>
            <a:r>
              <a:rPr lang="en-US" sz="1600" i="1" dirty="0">
                <a:solidFill>
                  <a:schemeClr val="tx1"/>
                </a:solidFill>
                <a:ea typeface="+mn-lt"/>
                <a:cs typeface="+mn-lt"/>
              </a:rPr>
              <a:t>Psychological Bulletin, 127</a:t>
            </a:r>
            <a:r>
              <a:rPr lang="en-US" sz="1600" dirty="0">
                <a:solidFill>
                  <a:schemeClr val="tx1"/>
                </a:solidFill>
                <a:ea typeface="+mn-lt"/>
                <a:cs typeface="+mn-lt"/>
              </a:rPr>
              <a:t>(6), pp.853-869.</a:t>
            </a:r>
          </a:p>
          <a:p>
            <a:r>
              <a:rPr lang="en-US" sz="1600" dirty="0">
                <a:solidFill>
                  <a:schemeClr val="tx1"/>
                </a:solidFill>
                <a:latin typeface="Times New Roman"/>
                <a:ea typeface="+mn-lt"/>
                <a:cs typeface="Times New Roman"/>
              </a:rPr>
              <a:t>Fishbein, M. and Ajzen, I. (1975). </a:t>
            </a:r>
            <a:r>
              <a:rPr lang="en-US" sz="1600" i="1" dirty="0">
                <a:solidFill>
                  <a:schemeClr val="tx1"/>
                </a:solidFill>
                <a:latin typeface="Times New Roman"/>
                <a:ea typeface="+mn-lt"/>
                <a:cs typeface="Times New Roman"/>
              </a:rPr>
              <a:t>Belief, attitude, intention and behavior: An introduction to theory and research</a:t>
            </a:r>
            <a:r>
              <a:rPr lang="en-US" sz="1600" dirty="0">
                <a:solidFill>
                  <a:schemeClr val="tx1"/>
                </a:solidFill>
                <a:latin typeface="Times New Roman"/>
                <a:ea typeface="+mn-lt"/>
                <a:cs typeface="Times New Roman"/>
              </a:rPr>
              <a:t>. Reading, MA: Addison-Wesley.</a:t>
            </a:r>
          </a:p>
          <a:p>
            <a:r>
              <a:rPr lang="en-US" sz="1800" dirty="0">
                <a:solidFill>
                  <a:schemeClr val="tx1"/>
                </a:solidFill>
                <a:ea typeface="+mn-lt"/>
                <a:cs typeface="+mn-lt"/>
              </a:rPr>
              <a:t>Gilligan, C. (1977). In a different voice: Women’s conceptions of self and of morality. Harvard Educational Review, 47(4), pp. 481-517.</a:t>
            </a:r>
            <a:endParaRPr lang="en-US" sz="1800" dirty="0">
              <a:solidFill>
                <a:schemeClr val="tx1"/>
              </a:solidFill>
              <a:latin typeface="Times New Roman"/>
              <a:ea typeface="+mn-lt"/>
              <a:cs typeface="Times New Roman"/>
            </a:endParaRPr>
          </a:p>
          <a:p>
            <a:r>
              <a:rPr lang="en-US" sz="1600" dirty="0">
                <a:solidFill>
                  <a:schemeClr val="tx1"/>
                </a:solidFill>
                <a:latin typeface="Times New Roman"/>
                <a:ea typeface="+mn-lt"/>
                <a:cs typeface="Times New Roman"/>
              </a:rPr>
              <a:t>Glasman, L. R. and Albarracín, D. (2006). Forming attitudes that predict future behavior: A meta-analysis of the attitude-behavior relation. </a:t>
            </a:r>
            <a:r>
              <a:rPr lang="en-US" sz="1600" i="1" dirty="0">
                <a:solidFill>
                  <a:schemeClr val="tx1"/>
                </a:solidFill>
                <a:latin typeface="Times New Roman"/>
                <a:ea typeface="+mn-lt"/>
                <a:cs typeface="Times New Roman"/>
              </a:rPr>
              <a:t>Psychological Bulletin, 132</a:t>
            </a:r>
            <a:r>
              <a:rPr lang="en-US" sz="1600" dirty="0">
                <a:solidFill>
                  <a:schemeClr val="tx1"/>
                </a:solidFill>
                <a:latin typeface="Times New Roman"/>
                <a:ea typeface="+mn-lt"/>
                <a:cs typeface="Times New Roman"/>
              </a:rPr>
              <a:t>(5), pp. 778–822.</a:t>
            </a:r>
            <a:endParaRPr lang="en-US" sz="1600" dirty="0">
              <a:solidFill>
                <a:schemeClr val="tx1"/>
              </a:solidFill>
              <a:ea typeface="Source Sans Pro"/>
            </a:endParaRPr>
          </a:p>
          <a:p>
            <a:r>
              <a:rPr lang="en-US" sz="1600" dirty="0">
                <a:solidFill>
                  <a:schemeClr val="tx1"/>
                </a:solidFill>
                <a:latin typeface="Arial"/>
                <a:ea typeface="+mn-lt"/>
                <a:cs typeface="Arial"/>
              </a:rPr>
              <a:t>Hargreaves, D. A. and Tiggemann, M. (2003). Female “thin ideal” media images and boys’ attitudes toward girls. </a:t>
            </a:r>
            <a:r>
              <a:rPr lang="en-US" sz="1600" i="1" dirty="0">
                <a:solidFill>
                  <a:schemeClr val="tx1"/>
                </a:solidFill>
                <a:latin typeface="Arial"/>
                <a:ea typeface="+mn-lt"/>
                <a:cs typeface="Arial"/>
              </a:rPr>
              <a:t>Sex Roles</a:t>
            </a:r>
            <a:r>
              <a:rPr lang="en-US" sz="1600" dirty="0">
                <a:solidFill>
                  <a:schemeClr val="tx1"/>
                </a:solidFill>
                <a:latin typeface="Arial"/>
                <a:ea typeface="+mn-lt"/>
                <a:cs typeface="Arial"/>
              </a:rPr>
              <a:t>, 49(9–10), pp. 539–544.</a:t>
            </a:r>
            <a:endParaRPr lang="en-US" sz="1600" dirty="0">
              <a:solidFill>
                <a:schemeClr val="tx1"/>
              </a:solidFill>
              <a:ea typeface="Source Sans Pro"/>
            </a:endParaRPr>
          </a:p>
          <a:p>
            <a:r>
              <a:rPr lang="en-US" sz="1600" dirty="0">
                <a:solidFill>
                  <a:schemeClr val="tx1"/>
                </a:solidFill>
                <a:ea typeface="+mn-lt"/>
                <a:cs typeface="+mn-lt"/>
              </a:rPr>
              <a:t>Harlow, J. M. (1868). Recovery from the Passage of an Iron Bar through the Head. </a:t>
            </a:r>
            <a:r>
              <a:rPr lang="en-US" sz="1600" i="1" dirty="0">
                <a:solidFill>
                  <a:schemeClr val="tx1"/>
                </a:solidFill>
                <a:ea typeface="+mn-lt"/>
                <a:cs typeface="+mn-lt"/>
              </a:rPr>
              <a:t>Publications of the Massachusetts Medical Society</a:t>
            </a:r>
            <a:r>
              <a:rPr lang="en-US" sz="1600" dirty="0">
                <a:solidFill>
                  <a:schemeClr val="tx1"/>
                </a:solidFill>
                <a:ea typeface="+mn-lt"/>
                <a:cs typeface="+mn-lt"/>
              </a:rPr>
              <a:t>. 2 (3), pp. 327-347.</a:t>
            </a:r>
          </a:p>
        </p:txBody>
      </p:sp>
    </p:spTree>
    <p:extLst>
      <p:ext uri="{BB962C8B-B14F-4D97-AF65-F5344CB8AC3E}">
        <p14:creationId xmlns:p14="http://schemas.microsoft.com/office/powerpoint/2010/main" val="314807339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9F3CD4-F50A-15E9-CEA3-C777A27EB94F}"/>
              </a:ext>
            </a:extLst>
          </p:cNvPr>
          <p:cNvSpPr>
            <a:spLocks noGrp="1"/>
          </p:cNvSpPr>
          <p:nvPr>
            <p:ph type="title"/>
          </p:nvPr>
        </p:nvSpPr>
        <p:spPr>
          <a:xfrm>
            <a:off x="550862" y="106823"/>
            <a:ext cx="11091600" cy="1332000"/>
          </a:xfrm>
        </p:spPr>
        <p:txBody>
          <a:bodyPr/>
          <a:lstStyle/>
          <a:p>
            <a:r>
              <a:rPr lang="en-US"/>
              <a:t>References</a:t>
            </a:r>
          </a:p>
        </p:txBody>
      </p:sp>
      <p:sp>
        <p:nvSpPr>
          <p:cNvPr id="3" name="Content Placeholder 2">
            <a:extLst>
              <a:ext uri="{FF2B5EF4-FFF2-40B4-BE49-F238E27FC236}">
                <a16:creationId xmlns:a16="http://schemas.microsoft.com/office/drawing/2014/main" id="{B944F330-1915-A1C6-2448-C8ED1EC539CA}"/>
              </a:ext>
            </a:extLst>
          </p:cNvPr>
          <p:cNvSpPr>
            <a:spLocks noGrp="1"/>
          </p:cNvSpPr>
          <p:nvPr>
            <p:ph idx="1"/>
          </p:nvPr>
        </p:nvSpPr>
        <p:spPr>
          <a:xfrm>
            <a:off x="550863" y="1129974"/>
            <a:ext cx="11090274" cy="5380720"/>
          </a:xfrm>
        </p:spPr>
        <p:txBody>
          <a:bodyPr vert="horz" wrap="square" lIns="0" tIns="0" rIns="0" bIns="0" rtlCol="0" anchor="t">
            <a:noAutofit/>
          </a:bodyPr>
          <a:lstStyle/>
          <a:p>
            <a:r>
              <a:rPr lang="en-US" sz="1600" dirty="0">
                <a:solidFill>
                  <a:schemeClr val="tx1"/>
                </a:solidFill>
                <a:latin typeface="Arial"/>
                <a:cs typeface="Arial"/>
              </a:rPr>
              <a:t>Hogg, M. and Vaughan, G. (2005). </a:t>
            </a:r>
            <a:r>
              <a:rPr lang="en-US" sz="1600" i="1" dirty="0">
                <a:solidFill>
                  <a:schemeClr val="tx1"/>
                </a:solidFill>
                <a:latin typeface="Arial"/>
                <a:cs typeface="Arial"/>
              </a:rPr>
              <a:t>Social Psychology (4th edition)</a:t>
            </a:r>
            <a:r>
              <a:rPr lang="en-US" sz="1600" dirty="0">
                <a:solidFill>
                  <a:schemeClr val="tx1"/>
                </a:solidFill>
                <a:latin typeface="Arial"/>
                <a:cs typeface="Arial"/>
              </a:rPr>
              <a:t>. London: Prentice-Hall.</a:t>
            </a:r>
          </a:p>
          <a:p>
            <a:r>
              <a:rPr lang="en-US" sz="1600" dirty="0">
                <a:solidFill>
                  <a:schemeClr val="tx1"/>
                </a:solidFill>
                <a:latin typeface="Arial"/>
                <a:cs typeface="Arial"/>
              </a:rPr>
              <a:t>Kohlberg, L. (1958). The Development of Modes of Thinking and Choices in Years 10 to 16. </a:t>
            </a:r>
            <a:r>
              <a:rPr lang="en-US" sz="1600" i="1" dirty="0">
                <a:solidFill>
                  <a:schemeClr val="tx1"/>
                </a:solidFill>
                <a:latin typeface="Arial"/>
                <a:cs typeface="Arial"/>
              </a:rPr>
              <a:t>Ph. D. Dissertation, University of Chicago.</a:t>
            </a:r>
          </a:p>
          <a:p>
            <a:r>
              <a:rPr lang="en-US" sz="1600" dirty="0">
                <a:solidFill>
                  <a:schemeClr val="tx1"/>
                </a:solidFill>
                <a:latin typeface="Arial"/>
                <a:cs typeface="Arial"/>
              </a:rPr>
              <a:t>Levina, M., Waldo, C. R. and Fitzgerald, L. F. (2000). We’re here, we’re queer, we’re on TV: The effects of visual media on heterosexuals’ attitudes toward gay men and lesbians. </a:t>
            </a:r>
            <a:r>
              <a:rPr lang="en-US" sz="1600" i="1" dirty="0">
                <a:solidFill>
                  <a:schemeClr val="tx1"/>
                </a:solidFill>
                <a:latin typeface="Arial"/>
                <a:cs typeface="Arial"/>
              </a:rPr>
              <a:t>Journal of Applied Social Psychology</a:t>
            </a:r>
            <a:r>
              <a:rPr lang="en-US" sz="1600" dirty="0">
                <a:solidFill>
                  <a:schemeClr val="tx1"/>
                </a:solidFill>
                <a:latin typeface="Arial"/>
                <a:cs typeface="Arial"/>
              </a:rPr>
              <a:t>, 30(4), pp.738–758.</a:t>
            </a:r>
          </a:p>
          <a:p>
            <a:r>
              <a:rPr lang="en-US" sz="1600" dirty="0">
                <a:solidFill>
                  <a:schemeClr val="tx1"/>
                </a:solidFill>
                <a:latin typeface="Arial"/>
                <a:cs typeface="Arial"/>
              </a:rPr>
              <a:t>Olson, J. M., Vernon, P. A., Harris, J. A. and Jang, K. L. (2001). The heritability of attitudes: A study of twins. </a:t>
            </a:r>
            <a:r>
              <a:rPr lang="en-US" sz="1600" i="1" dirty="0">
                <a:solidFill>
                  <a:schemeClr val="tx1"/>
                </a:solidFill>
                <a:latin typeface="Arial"/>
                <a:cs typeface="Arial"/>
              </a:rPr>
              <a:t>Journal of Personality and Social Psychology, 80</a:t>
            </a:r>
            <a:r>
              <a:rPr lang="en-US" sz="1600" dirty="0">
                <a:solidFill>
                  <a:schemeClr val="tx1"/>
                </a:solidFill>
                <a:latin typeface="Arial"/>
                <a:cs typeface="Arial"/>
              </a:rPr>
              <a:t>(6), pp.845–860.</a:t>
            </a:r>
          </a:p>
          <a:p>
            <a:r>
              <a:rPr lang="en-US" sz="1600" dirty="0">
                <a:solidFill>
                  <a:schemeClr val="tx1"/>
                </a:solidFill>
                <a:latin typeface="Arial"/>
                <a:cs typeface="Arial"/>
              </a:rPr>
              <a:t>Poteat, V. P. (2007). Peer group socialization of homophobic attitudes and behavior during adolescence. </a:t>
            </a:r>
            <a:r>
              <a:rPr lang="en-US" sz="1600" i="1" dirty="0">
                <a:solidFill>
                  <a:schemeClr val="tx1"/>
                </a:solidFill>
                <a:latin typeface="Arial"/>
                <a:cs typeface="Arial"/>
              </a:rPr>
              <a:t>Child Development, 78</a:t>
            </a:r>
            <a:r>
              <a:rPr lang="en-US" sz="1600" dirty="0">
                <a:solidFill>
                  <a:schemeClr val="tx1"/>
                </a:solidFill>
                <a:latin typeface="Arial"/>
                <a:cs typeface="Arial"/>
              </a:rPr>
              <a:t>(6), pp.1830–1842.</a:t>
            </a:r>
          </a:p>
          <a:p>
            <a:r>
              <a:rPr lang="en-US" sz="1600" dirty="0">
                <a:solidFill>
                  <a:schemeClr val="tx1"/>
                </a:solidFill>
                <a:latin typeface="Arial"/>
                <a:cs typeface="Arial"/>
              </a:rPr>
              <a:t>Ratiu, P., Talos, I. F., Haker, S., Lieberman, D. and Everett, P. (2004). The tale of Phineas Gage, digitally remastered. </a:t>
            </a:r>
            <a:r>
              <a:rPr lang="en-US" sz="1600" i="1" dirty="0">
                <a:solidFill>
                  <a:schemeClr val="tx1"/>
                </a:solidFill>
                <a:latin typeface="Arial"/>
                <a:cs typeface="Arial"/>
              </a:rPr>
              <a:t>Journal of neurotrauma,</a:t>
            </a:r>
            <a:r>
              <a:rPr lang="en-US" sz="1600" dirty="0">
                <a:solidFill>
                  <a:schemeClr val="tx1"/>
                </a:solidFill>
                <a:latin typeface="Arial"/>
                <a:cs typeface="Arial"/>
              </a:rPr>
              <a:t> 21 (5), pp.637-643.</a:t>
            </a:r>
          </a:p>
          <a:p>
            <a:r>
              <a:rPr lang="en-US" sz="1600" dirty="0">
                <a:solidFill>
                  <a:schemeClr val="tx1"/>
                </a:solidFill>
                <a:latin typeface="Arial"/>
                <a:cs typeface="Arial"/>
              </a:rPr>
              <a:t>Rosen, B. (1980). Moral dilemmas and their treatment. In, </a:t>
            </a:r>
            <a:r>
              <a:rPr lang="en-US" sz="1600" i="1" dirty="0">
                <a:solidFill>
                  <a:schemeClr val="tx1"/>
                </a:solidFill>
                <a:latin typeface="Arial"/>
                <a:cs typeface="Arial"/>
              </a:rPr>
              <a:t>Moral development, moral education, and Kohlberg.</a:t>
            </a:r>
            <a:r>
              <a:rPr lang="en-US" sz="1600" dirty="0">
                <a:solidFill>
                  <a:schemeClr val="tx1"/>
                </a:solidFill>
                <a:latin typeface="Arial"/>
                <a:cs typeface="Arial"/>
              </a:rPr>
              <a:t> B. Munsey (Ed). (1980), pp. 232-263. Birmingham, Alabama: Religious Education Press.</a:t>
            </a:r>
          </a:p>
          <a:p>
            <a:r>
              <a:rPr lang="en-US" sz="1600" dirty="0">
                <a:solidFill>
                  <a:schemeClr val="tx1"/>
                </a:solidFill>
                <a:latin typeface="Arial"/>
                <a:cs typeface="Arial"/>
              </a:rPr>
              <a:t>Van Horn, J. D., Irimia, A., Torgerson, C. M., Chambers, M. C., </a:t>
            </a:r>
            <a:r>
              <a:rPr lang="en-US" sz="1600" dirty="0" err="1">
                <a:solidFill>
                  <a:schemeClr val="tx1"/>
                </a:solidFill>
                <a:latin typeface="Arial"/>
                <a:cs typeface="Arial"/>
              </a:rPr>
              <a:t>Kikinis</a:t>
            </a:r>
            <a:r>
              <a:rPr lang="en-US" sz="1600" dirty="0">
                <a:solidFill>
                  <a:schemeClr val="tx1"/>
                </a:solidFill>
                <a:latin typeface="Arial"/>
                <a:cs typeface="Arial"/>
              </a:rPr>
              <a:t>, R. and Toga, A. W. (2012). Mapping connectivity damage in the case of Phineas Gage. </a:t>
            </a:r>
            <a:r>
              <a:rPr lang="en-US" sz="1600" i="1" dirty="0" err="1">
                <a:solidFill>
                  <a:schemeClr val="tx1"/>
                </a:solidFill>
                <a:latin typeface="Arial"/>
                <a:cs typeface="Arial"/>
              </a:rPr>
              <a:t>PloS</a:t>
            </a:r>
            <a:r>
              <a:rPr lang="en-US" sz="1600" i="1" dirty="0">
                <a:solidFill>
                  <a:schemeClr val="tx1"/>
                </a:solidFill>
                <a:latin typeface="Arial"/>
                <a:cs typeface="Arial"/>
              </a:rPr>
              <a:t> one</a:t>
            </a:r>
            <a:r>
              <a:rPr lang="en-US" sz="1600" dirty="0">
                <a:solidFill>
                  <a:schemeClr val="tx1"/>
                </a:solidFill>
                <a:latin typeface="Arial"/>
                <a:cs typeface="Arial"/>
              </a:rPr>
              <a:t>, 7(5).</a:t>
            </a:r>
            <a:endParaRPr lang="en-US" sz="1600" dirty="0">
              <a:solidFill>
                <a:schemeClr val="tx1"/>
              </a:solidFill>
              <a:ea typeface="Source Sans Pro"/>
            </a:endParaRPr>
          </a:p>
        </p:txBody>
      </p:sp>
    </p:spTree>
    <p:extLst>
      <p:ext uri="{BB962C8B-B14F-4D97-AF65-F5344CB8AC3E}">
        <p14:creationId xmlns:p14="http://schemas.microsoft.com/office/powerpoint/2010/main" val="3037700530"/>
      </p:ext>
    </p:extLst>
  </p:cSld>
  <p:clrMapOvr>
    <a:masterClrMapping/>
  </p:clrMapOvr>
</p:sld>
</file>

<file path=ppt/theme/theme1.xml><?xml version="1.0" encoding="utf-8"?>
<a:theme xmlns:a="http://schemas.openxmlformats.org/drawingml/2006/main" name="3DFloatVTI">
  <a:themeElements>
    <a:clrScheme name="AnalogousFromLightSeedLeftStep">
      <a:dk1>
        <a:srgbClr val="000000"/>
      </a:dk1>
      <a:lt1>
        <a:srgbClr val="FFFFFF"/>
      </a:lt1>
      <a:dk2>
        <a:srgbClr val="352441"/>
      </a:dk2>
      <a:lt2>
        <a:srgbClr val="E2E8E4"/>
      </a:lt2>
      <a:accent1>
        <a:srgbClr val="ED6FBA"/>
      </a:accent1>
      <a:accent2>
        <a:srgbClr val="E84FE9"/>
      </a:accent2>
      <a:accent3>
        <a:srgbClr val="B86FED"/>
      </a:accent3>
      <a:accent4>
        <a:srgbClr val="684FE9"/>
      </a:accent4>
      <a:accent5>
        <a:srgbClr val="6F90ED"/>
      </a:accent5>
      <a:accent6>
        <a:srgbClr val="38ADE6"/>
      </a:accent6>
      <a:hlink>
        <a:srgbClr val="558D6C"/>
      </a:hlink>
      <a:folHlink>
        <a:srgbClr val="7F7F7F"/>
      </a:folHlink>
    </a:clrScheme>
    <a:fontScheme name="Float">
      <a:majorFont>
        <a:latin typeface="Sitka Heading"/>
        <a:ea typeface=""/>
        <a:cs typeface=""/>
      </a:majorFont>
      <a:minorFont>
        <a:latin typeface="Source Sans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3DFloatVTI" id="{F59BA300-ED19-4B39-9AE3-7882B1DE8B78}" vid="{0FEC63E3-719F-4F50-9F1E-5B8BAF39109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50</Slides>
  <Notes>0</Notes>
  <HiddenSlides>0</HiddenSlides>
  <ScaleCrop>false</ScaleCrop>
  <HeadingPairs>
    <vt:vector size="4" baseType="variant">
      <vt:variant>
        <vt:lpstr>Theme</vt:lpstr>
      </vt:variant>
      <vt:variant>
        <vt:i4>1</vt:i4>
      </vt:variant>
      <vt:variant>
        <vt:lpstr>Slide Titles</vt:lpstr>
      </vt:variant>
      <vt:variant>
        <vt:i4>50</vt:i4>
      </vt:variant>
    </vt:vector>
  </HeadingPairs>
  <TitlesOfParts>
    <vt:vector size="51" baseType="lpstr">
      <vt:lpstr>3DFloatVTI</vt:lpstr>
      <vt:lpstr>What Makes Us Human?</vt:lpstr>
      <vt:lpstr>Aims and Objectives</vt:lpstr>
      <vt:lpstr>Shape Test</vt:lpstr>
      <vt:lpstr>What makes us human?</vt:lpstr>
      <vt:lpstr>What makes us human?</vt:lpstr>
      <vt:lpstr>The Sandpit Test</vt:lpstr>
      <vt:lpstr>Personality</vt:lpstr>
      <vt:lpstr>Personality Theories</vt:lpstr>
      <vt:lpstr>Idiographic and Nomothetic Debate</vt:lpstr>
      <vt:lpstr>Nomothetic Personality Theories</vt:lpstr>
      <vt:lpstr>Nomothetic Personality Theories</vt:lpstr>
      <vt:lpstr>Idiographic Personality Theories</vt:lpstr>
      <vt:lpstr>Idiographic Personality Theories</vt:lpstr>
      <vt:lpstr>Biopsychological Theories</vt:lpstr>
      <vt:lpstr>What Happened Next?</vt:lpstr>
      <vt:lpstr>What Happened Next?</vt:lpstr>
      <vt:lpstr>What Happened Next?</vt:lpstr>
      <vt:lpstr>What Happened Next?</vt:lpstr>
      <vt:lpstr>What Happened Next?</vt:lpstr>
      <vt:lpstr>Personality Development</vt:lpstr>
      <vt:lpstr>But Wait! There's More!</vt:lpstr>
      <vt:lpstr>Trait Theories</vt:lpstr>
      <vt:lpstr>Trait Theories</vt:lpstr>
      <vt:lpstr>Trait Theories</vt:lpstr>
      <vt:lpstr>Trait Theories</vt:lpstr>
      <vt:lpstr>Trait Theories</vt:lpstr>
      <vt:lpstr>The Big Five</vt:lpstr>
      <vt:lpstr>The Sandpit Test</vt:lpstr>
      <vt:lpstr>Shape Test</vt:lpstr>
      <vt:lpstr>Morality</vt:lpstr>
      <vt:lpstr>Moral Development: Kohlberg</vt:lpstr>
      <vt:lpstr>PowerPoint Presentation</vt:lpstr>
      <vt:lpstr>Preconventional Morality</vt:lpstr>
      <vt:lpstr>Preconventional Morality</vt:lpstr>
      <vt:lpstr>Conventional Morality</vt:lpstr>
      <vt:lpstr>Conventional Morality</vt:lpstr>
      <vt:lpstr>Postconventional Morality</vt:lpstr>
      <vt:lpstr>Postconventional Morality</vt:lpstr>
      <vt:lpstr>Evaluation</vt:lpstr>
      <vt:lpstr>Attitudes</vt:lpstr>
      <vt:lpstr>Attitudes: Tripartite Theory (ABC)</vt:lpstr>
      <vt:lpstr>Attitude Formation</vt:lpstr>
      <vt:lpstr>Attitude Formation</vt:lpstr>
      <vt:lpstr>Attitude Strength</vt:lpstr>
      <vt:lpstr>Attitude Strength</vt:lpstr>
      <vt:lpstr>Principle of Attitude Consistency</vt:lpstr>
      <vt:lpstr>Theory of Planned Behaviour</vt:lpstr>
      <vt:lpstr>Theory of Planned Behaviour</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68</cp:revision>
  <dcterms:created xsi:type="dcterms:W3CDTF">2023-06-13T14:15:02Z</dcterms:created>
  <dcterms:modified xsi:type="dcterms:W3CDTF">2025-12-10T14:42:46Z</dcterms:modified>
</cp:coreProperties>
</file>