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07" r:id="rId1"/>
  </p:sldMasterIdLst>
  <p:notesMasterIdLst>
    <p:notesMasterId r:id="rId12"/>
  </p:notesMasterIdLst>
  <p:sldIdLst>
    <p:sldId id="256" r:id="rId2"/>
    <p:sldId id="257" r:id="rId3"/>
    <p:sldId id="258" r:id="rId4"/>
    <p:sldId id="259" r:id="rId5"/>
    <p:sldId id="260" r:id="rId6"/>
    <p:sldId id="261" r:id="rId7"/>
    <p:sldId id="263" r:id="rId8"/>
    <p:sldId id="264" r:id="rId9"/>
    <p:sldId id="265" r:id="rId10"/>
    <p:sldId id="262"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BC88DBE-ED6B-B245-BB5C-DD96C4699ABC}" v="17" dt="2023-11-08T18:38:38.46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331"/>
    <p:restoredTop sz="95816"/>
  </p:normalViewPr>
  <p:slideViewPr>
    <p:cSldViewPr snapToGrid="0">
      <p:cViewPr varScale="1">
        <p:scale>
          <a:sx n="121" d="100"/>
          <a:sy n="121" d="100"/>
        </p:scale>
        <p:origin x="216"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yson Downes (2024912)" userId="5ddcbd1e-dfda-4ab9-91f6-a42c188c54f2" providerId="ADAL" clId="{7BC88DBE-ED6B-B245-BB5C-DD96C4699ABC}"/>
    <pc:docChg chg="undo custSel addSld modSld">
      <pc:chgData name="Alyson Downes (2024912)" userId="5ddcbd1e-dfda-4ab9-91f6-a42c188c54f2" providerId="ADAL" clId="{7BC88DBE-ED6B-B245-BB5C-DD96C4699ABC}" dt="2023-11-08T18:38:38.462" v="3740"/>
      <pc:docMkLst>
        <pc:docMk/>
      </pc:docMkLst>
      <pc:sldChg chg="addSp delSp modSp mod setBg addAnim delDesignElem modNotesTx">
        <pc:chgData name="Alyson Downes (2024912)" userId="5ddcbd1e-dfda-4ab9-91f6-a42c188c54f2" providerId="ADAL" clId="{7BC88DBE-ED6B-B245-BB5C-DD96C4699ABC}" dt="2023-11-08T18:38:38.462" v="3740"/>
        <pc:sldMkLst>
          <pc:docMk/>
          <pc:sldMk cId="1305225113" sldId="256"/>
        </pc:sldMkLst>
        <pc:spChg chg="mod">
          <ac:chgData name="Alyson Downes (2024912)" userId="5ddcbd1e-dfda-4ab9-91f6-a42c188c54f2" providerId="ADAL" clId="{7BC88DBE-ED6B-B245-BB5C-DD96C4699ABC}" dt="2023-11-04T16:17:12.138" v="128" actId="27636"/>
          <ac:spMkLst>
            <pc:docMk/>
            <pc:sldMk cId="1305225113" sldId="256"/>
            <ac:spMk id="2" creationId="{BF748FB7-3BF2-D0F3-4006-E982A2AAAC51}"/>
          </ac:spMkLst>
        </pc:spChg>
        <pc:spChg chg="mod">
          <ac:chgData name="Alyson Downes (2024912)" userId="5ddcbd1e-dfda-4ab9-91f6-a42c188c54f2" providerId="ADAL" clId="{7BC88DBE-ED6B-B245-BB5C-DD96C4699ABC}" dt="2023-11-04T16:15:45.904" v="114" actId="26606"/>
          <ac:spMkLst>
            <pc:docMk/>
            <pc:sldMk cId="1305225113" sldId="256"/>
            <ac:spMk id="3" creationId="{1F77FB80-C1E7-5CEA-2D4E-9D0EC5410588}"/>
          </ac:spMkLst>
        </pc:spChg>
        <pc:spChg chg="add del">
          <ac:chgData name="Alyson Downes (2024912)" userId="5ddcbd1e-dfda-4ab9-91f6-a42c188c54f2" providerId="ADAL" clId="{7BC88DBE-ED6B-B245-BB5C-DD96C4699ABC}" dt="2023-11-04T16:17:12.036" v="127"/>
          <ac:spMkLst>
            <pc:docMk/>
            <pc:sldMk cId="1305225113" sldId="256"/>
            <ac:spMk id="6" creationId="{9F1F6E2E-E2E7-4689-9E5D-51F37CBE4127}"/>
          </ac:spMkLst>
        </pc:spChg>
        <pc:spChg chg="add del">
          <ac:chgData name="Alyson Downes (2024912)" userId="5ddcbd1e-dfda-4ab9-91f6-a42c188c54f2" providerId="ADAL" clId="{7BC88DBE-ED6B-B245-BB5C-DD96C4699ABC}" dt="2023-11-04T16:15:37.261" v="113"/>
          <ac:spMkLst>
            <pc:docMk/>
            <pc:sldMk cId="1305225113" sldId="256"/>
            <ac:spMk id="9" creationId="{D5B012D8-7F27-4758-9AC6-C889B154BD73}"/>
          </ac:spMkLst>
        </pc:spChg>
        <pc:spChg chg="add del">
          <ac:chgData name="Alyson Downes (2024912)" userId="5ddcbd1e-dfda-4ab9-91f6-a42c188c54f2" providerId="ADAL" clId="{7BC88DBE-ED6B-B245-BB5C-DD96C4699ABC}" dt="2023-11-04T16:15:37.261" v="113"/>
          <ac:spMkLst>
            <pc:docMk/>
            <pc:sldMk cId="1305225113" sldId="256"/>
            <ac:spMk id="11" creationId="{4063B759-00FC-46D1-9898-8E8625268FAF}"/>
          </ac:spMkLst>
        </pc:spChg>
        <pc:spChg chg="add del">
          <ac:chgData name="Alyson Downes (2024912)" userId="5ddcbd1e-dfda-4ab9-91f6-a42c188c54f2" providerId="ADAL" clId="{7BC88DBE-ED6B-B245-BB5C-DD96C4699ABC}" dt="2023-11-04T16:17:12.036" v="127"/>
          <ac:spMkLst>
            <pc:docMk/>
            <pc:sldMk cId="1305225113" sldId="256"/>
            <ac:spMk id="17" creationId="{7731DD8B-7A0A-47A0-BF6B-EBB4F9709B91}"/>
          </ac:spMkLst>
        </pc:spChg>
        <pc:spChg chg="del">
          <ac:chgData name="Alyson Downes (2024912)" userId="5ddcbd1e-dfda-4ab9-91f6-a42c188c54f2" providerId="ADAL" clId="{7BC88DBE-ED6B-B245-BB5C-DD96C4699ABC}" dt="2023-11-04T16:14:38.057" v="105"/>
          <ac:spMkLst>
            <pc:docMk/>
            <pc:sldMk cId="1305225113" sldId="256"/>
            <ac:spMk id="53" creationId="{526E0BFB-CDF1-4990-8C11-AC849311E0A8}"/>
          </ac:spMkLst>
        </pc:spChg>
        <pc:spChg chg="del">
          <ac:chgData name="Alyson Downes (2024912)" userId="5ddcbd1e-dfda-4ab9-91f6-a42c188c54f2" providerId="ADAL" clId="{7BC88DBE-ED6B-B245-BB5C-DD96C4699ABC}" dt="2023-11-04T16:14:38.057" v="105"/>
          <ac:spMkLst>
            <pc:docMk/>
            <pc:sldMk cId="1305225113" sldId="256"/>
            <ac:spMk id="55" creationId="{6069A1F8-9BEB-4786-9694-FC48B2D75D21}"/>
          </ac:spMkLst>
        </pc:spChg>
        <pc:spChg chg="del">
          <ac:chgData name="Alyson Downes (2024912)" userId="5ddcbd1e-dfda-4ab9-91f6-a42c188c54f2" providerId="ADAL" clId="{7BC88DBE-ED6B-B245-BB5C-DD96C4699ABC}" dt="2023-11-04T16:14:38.057" v="105"/>
          <ac:spMkLst>
            <pc:docMk/>
            <pc:sldMk cId="1305225113" sldId="256"/>
            <ac:spMk id="57" creationId="{AF2F604E-43BE-4DC3-B983-E071523364F8}"/>
          </ac:spMkLst>
        </pc:spChg>
        <pc:spChg chg="del">
          <ac:chgData name="Alyson Downes (2024912)" userId="5ddcbd1e-dfda-4ab9-91f6-a42c188c54f2" providerId="ADAL" clId="{7BC88DBE-ED6B-B245-BB5C-DD96C4699ABC}" dt="2023-11-04T16:14:38.057" v="105"/>
          <ac:spMkLst>
            <pc:docMk/>
            <pc:sldMk cId="1305225113" sldId="256"/>
            <ac:spMk id="59" creationId="{08C9B587-E65E-4B52-B37C-ABEBB6E87928}"/>
          </ac:spMkLst>
        </pc:spChg>
        <pc:grpChg chg="add del">
          <ac:chgData name="Alyson Downes (2024912)" userId="5ddcbd1e-dfda-4ab9-91f6-a42c188c54f2" providerId="ADAL" clId="{7BC88DBE-ED6B-B245-BB5C-DD96C4699ABC}" dt="2023-11-04T16:17:12.036" v="127"/>
          <ac:grpSpMkLst>
            <pc:docMk/>
            <pc:sldMk cId="1305225113" sldId="256"/>
            <ac:grpSpMk id="7" creationId="{BB728A18-FF26-43E9-AF31-9608EBA3D5C7}"/>
          </ac:grpSpMkLst>
        </pc:grpChg>
        <pc:picChg chg="mod ord">
          <ac:chgData name="Alyson Downes (2024912)" userId="5ddcbd1e-dfda-4ab9-91f6-a42c188c54f2" providerId="ADAL" clId="{7BC88DBE-ED6B-B245-BB5C-DD96C4699ABC}" dt="2023-11-04T16:15:45.904" v="114" actId="26606"/>
          <ac:picMkLst>
            <pc:docMk/>
            <pc:sldMk cId="1305225113" sldId="256"/>
            <ac:picMk id="4" creationId="{8ED29183-AB5B-4939-372C-D6A7B117143A}"/>
          </ac:picMkLst>
        </pc:picChg>
        <pc:picChg chg="add mod">
          <ac:chgData name="Alyson Downes (2024912)" userId="5ddcbd1e-dfda-4ab9-91f6-a42c188c54f2" providerId="ADAL" clId="{7BC88DBE-ED6B-B245-BB5C-DD96C4699ABC}" dt="2023-11-08T18:38:38.462" v="3740"/>
          <ac:picMkLst>
            <pc:docMk/>
            <pc:sldMk cId="1305225113" sldId="256"/>
            <ac:picMk id="47" creationId="{EA5118C7-B9D5-A259-D0FC-AB8269D75A2E}"/>
          </ac:picMkLst>
        </pc:picChg>
        <pc:cxnChg chg="add del">
          <ac:chgData name="Alyson Downes (2024912)" userId="5ddcbd1e-dfda-4ab9-91f6-a42c188c54f2" providerId="ADAL" clId="{7BC88DBE-ED6B-B245-BB5C-DD96C4699ABC}" dt="2023-11-04T16:17:12.036" v="127"/>
          <ac:cxnSpMkLst>
            <pc:docMk/>
            <pc:sldMk cId="1305225113" sldId="256"/>
            <ac:cxnSpMk id="19" creationId="{10A370BF-9768-4FA0-8887-C3777F3A9C9C}"/>
          </ac:cxnSpMkLst>
        </pc:cxnChg>
      </pc:sldChg>
      <pc:sldChg chg="addSp delSp modSp mod setBg addAnim setClrOvrMap delDesignElem modNotesTx">
        <pc:chgData name="Alyson Downes (2024912)" userId="5ddcbd1e-dfda-4ab9-91f6-a42c188c54f2" providerId="ADAL" clId="{7BC88DBE-ED6B-B245-BB5C-DD96C4699ABC}" dt="2023-11-08T18:38:38.462" v="3740"/>
        <pc:sldMkLst>
          <pc:docMk/>
          <pc:sldMk cId="3253600023" sldId="257"/>
        </pc:sldMkLst>
        <pc:spChg chg="mod">
          <ac:chgData name="Alyson Downes (2024912)" userId="5ddcbd1e-dfda-4ab9-91f6-a42c188c54f2" providerId="ADAL" clId="{7BC88DBE-ED6B-B245-BB5C-DD96C4699ABC}" dt="2023-11-04T16:22:40.742" v="623" actId="26606"/>
          <ac:spMkLst>
            <pc:docMk/>
            <pc:sldMk cId="3253600023" sldId="257"/>
            <ac:spMk id="2" creationId="{4A415590-A3EF-346E-440A-C0FA9950A8CF}"/>
          </ac:spMkLst>
        </pc:spChg>
        <pc:spChg chg="del">
          <ac:chgData name="Alyson Downes (2024912)" userId="5ddcbd1e-dfda-4ab9-91f6-a42c188c54f2" providerId="ADAL" clId="{7BC88DBE-ED6B-B245-BB5C-DD96C4699ABC}" dt="2023-11-04T16:14:02.360" v="102" actId="26606"/>
          <ac:spMkLst>
            <pc:docMk/>
            <pc:sldMk cId="3253600023" sldId="257"/>
            <ac:spMk id="3" creationId="{4EA7F677-D960-B2F8-2E8D-58596956D458}"/>
          </ac:spMkLst>
        </pc:spChg>
        <pc:spChg chg="add mod">
          <ac:chgData name="Alyson Downes (2024912)" userId="5ddcbd1e-dfda-4ab9-91f6-a42c188c54f2" providerId="ADAL" clId="{7BC88DBE-ED6B-B245-BB5C-DD96C4699ABC}" dt="2023-11-05T15:20:42.838" v="2771" actId="1076"/>
          <ac:spMkLst>
            <pc:docMk/>
            <pc:sldMk cId="3253600023" sldId="257"/>
            <ac:spMk id="4" creationId="{AFCA8823-0951-604C-832C-7722059CC13E}"/>
          </ac:spMkLst>
        </pc:spChg>
        <pc:spChg chg="add del">
          <ac:chgData name="Alyson Downes (2024912)" userId="5ddcbd1e-dfda-4ab9-91f6-a42c188c54f2" providerId="ADAL" clId="{7BC88DBE-ED6B-B245-BB5C-DD96C4699ABC}" dt="2023-11-04T16:14:38.057" v="105"/>
          <ac:spMkLst>
            <pc:docMk/>
            <pc:sldMk cId="3253600023" sldId="257"/>
            <ac:spMk id="9" creationId="{8D06CE56-3881-4ADA-8CEF-D18B02C242A3}"/>
          </ac:spMkLst>
        </pc:spChg>
        <pc:spChg chg="add del">
          <ac:chgData name="Alyson Downes (2024912)" userId="5ddcbd1e-dfda-4ab9-91f6-a42c188c54f2" providerId="ADAL" clId="{7BC88DBE-ED6B-B245-BB5C-DD96C4699ABC}" dt="2023-11-04T16:14:38.057" v="105"/>
          <ac:spMkLst>
            <pc:docMk/>
            <pc:sldMk cId="3253600023" sldId="257"/>
            <ac:spMk id="11" creationId="{79F3C543-62EC-4433-9C93-A2CD8764E9B4}"/>
          </ac:spMkLst>
        </pc:spChg>
        <pc:spChg chg="add del">
          <ac:chgData name="Alyson Downes (2024912)" userId="5ddcbd1e-dfda-4ab9-91f6-a42c188c54f2" providerId="ADAL" clId="{7BC88DBE-ED6B-B245-BB5C-DD96C4699ABC}" dt="2023-11-04T16:14:38.057" v="105"/>
          <ac:spMkLst>
            <pc:docMk/>
            <pc:sldMk cId="3253600023" sldId="257"/>
            <ac:spMk id="13" creationId="{D5B012D8-7F27-4758-9AC6-C889B154BD73}"/>
          </ac:spMkLst>
        </pc:spChg>
        <pc:spChg chg="add del">
          <ac:chgData name="Alyson Downes (2024912)" userId="5ddcbd1e-dfda-4ab9-91f6-a42c188c54f2" providerId="ADAL" clId="{7BC88DBE-ED6B-B245-BB5C-DD96C4699ABC}" dt="2023-11-04T16:22:40.742" v="623" actId="26606"/>
          <ac:spMkLst>
            <pc:docMk/>
            <pc:sldMk cId="3253600023" sldId="257"/>
            <ac:spMk id="14" creationId="{670D6F2B-93AF-47D6-9378-5E54BE0AC69F}"/>
          </ac:spMkLst>
        </pc:spChg>
        <pc:spChg chg="add del">
          <ac:chgData name="Alyson Downes (2024912)" userId="5ddcbd1e-dfda-4ab9-91f6-a42c188c54f2" providerId="ADAL" clId="{7BC88DBE-ED6B-B245-BB5C-DD96C4699ABC}" dt="2023-11-04T16:14:38.057" v="105"/>
          <ac:spMkLst>
            <pc:docMk/>
            <pc:sldMk cId="3253600023" sldId="257"/>
            <ac:spMk id="15" creationId="{4063B759-00FC-46D1-9898-8E8625268FAF}"/>
          </ac:spMkLst>
        </pc:spChg>
        <pc:spChg chg="add del">
          <ac:chgData name="Alyson Downes (2024912)" userId="5ddcbd1e-dfda-4ab9-91f6-a42c188c54f2" providerId="ADAL" clId="{7BC88DBE-ED6B-B245-BB5C-DD96C4699ABC}" dt="2023-11-04T16:22:40.742" v="623" actId="26606"/>
          <ac:spMkLst>
            <pc:docMk/>
            <pc:sldMk cId="3253600023" sldId="257"/>
            <ac:spMk id="20" creationId="{B70F7E59-C971-4F55-8E3A-1E583B65FCB9}"/>
          </ac:spMkLst>
        </pc:spChg>
        <pc:spChg chg="add del">
          <ac:chgData name="Alyson Downes (2024912)" userId="5ddcbd1e-dfda-4ab9-91f6-a42c188c54f2" providerId="ADAL" clId="{7BC88DBE-ED6B-B245-BB5C-DD96C4699ABC}" dt="2023-11-04T16:22:39.407" v="620" actId="26606"/>
          <ac:spMkLst>
            <pc:docMk/>
            <pc:sldMk cId="3253600023" sldId="257"/>
            <ac:spMk id="25" creationId="{89EA2611-DCBA-4E97-A2B2-9A466E76BDA4}"/>
          </ac:spMkLst>
        </pc:spChg>
        <pc:spChg chg="add del">
          <ac:chgData name="Alyson Downes (2024912)" userId="5ddcbd1e-dfda-4ab9-91f6-a42c188c54f2" providerId="ADAL" clId="{7BC88DBE-ED6B-B245-BB5C-DD96C4699ABC}" dt="2023-11-04T16:22:39.407" v="620" actId="26606"/>
          <ac:spMkLst>
            <pc:docMk/>
            <pc:sldMk cId="3253600023" sldId="257"/>
            <ac:spMk id="27" creationId="{BBC615D1-6E12-40EF-915B-316CFDB550D5}"/>
          </ac:spMkLst>
        </pc:spChg>
        <pc:spChg chg="add del">
          <ac:chgData name="Alyson Downes (2024912)" userId="5ddcbd1e-dfda-4ab9-91f6-a42c188c54f2" providerId="ADAL" clId="{7BC88DBE-ED6B-B245-BB5C-DD96C4699ABC}" dt="2023-11-04T16:22:39.407" v="620" actId="26606"/>
          <ac:spMkLst>
            <pc:docMk/>
            <pc:sldMk cId="3253600023" sldId="257"/>
            <ac:spMk id="29" creationId="{B9797D36-DE1E-47CD-881A-6C1F5828261B}"/>
          </ac:spMkLst>
        </pc:spChg>
        <pc:spChg chg="add del">
          <ac:chgData name="Alyson Downes (2024912)" userId="5ddcbd1e-dfda-4ab9-91f6-a42c188c54f2" providerId="ADAL" clId="{7BC88DBE-ED6B-B245-BB5C-DD96C4699ABC}" dt="2023-11-04T16:22:39.407" v="620" actId="26606"/>
          <ac:spMkLst>
            <pc:docMk/>
            <pc:sldMk cId="3253600023" sldId="257"/>
            <ac:spMk id="31" creationId="{4A2FAF1F-F462-46AF-A9E6-CC93C4E2C359}"/>
          </ac:spMkLst>
        </pc:spChg>
        <pc:spChg chg="add del">
          <ac:chgData name="Alyson Downes (2024912)" userId="5ddcbd1e-dfda-4ab9-91f6-a42c188c54f2" providerId="ADAL" clId="{7BC88DBE-ED6B-B245-BB5C-DD96C4699ABC}" dt="2023-11-04T16:22:39.407" v="620" actId="26606"/>
          <ac:spMkLst>
            <pc:docMk/>
            <pc:sldMk cId="3253600023" sldId="257"/>
            <ac:spMk id="33" creationId="{7146BED8-BAE9-42C5-A3DD-7B946445DB8C}"/>
          </ac:spMkLst>
        </pc:spChg>
        <pc:spChg chg="add del">
          <ac:chgData name="Alyson Downes (2024912)" userId="5ddcbd1e-dfda-4ab9-91f6-a42c188c54f2" providerId="ADAL" clId="{7BC88DBE-ED6B-B245-BB5C-DD96C4699ABC}" dt="2023-11-04T16:22:39.407" v="620" actId="26606"/>
          <ac:spMkLst>
            <pc:docMk/>
            <pc:sldMk cId="3253600023" sldId="257"/>
            <ac:spMk id="35" creationId="{15765FE8-B62F-41E4-A73C-74C91A8FD945}"/>
          </ac:spMkLst>
        </pc:spChg>
        <pc:spChg chg="add del">
          <ac:chgData name="Alyson Downes (2024912)" userId="5ddcbd1e-dfda-4ab9-91f6-a42c188c54f2" providerId="ADAL" clId="{7BC88DBE-ED6B-B245-BB5C-DD96C4699ABC}" dt="2023-11-04T16:22:40.716" v="622" actId="26606"/>
          <ac:spMkLst>
            <pc:docMk/>
            <pc:sldMk cId="3253600023" sldId="257"/>
            <ac:spMk id="37" creationId="{ED3A2261-1C75-40FF-8CD6-18C5900C1C8D}"/>
          </ac:spMkLst>
        </pc:spChg>
        <pc:spChg chg="add del">
          <ac:chgData name="Alyson Downes (2024912)" userId="5ddcbd1e-dfda-4ab9-91f6-a42c188c54f2" providerId="ADAL" clId="{7BC88DBE-ED6B-B245-BB5C-DD96C4699ABC}" dt="2023-11-04T16:22:40.716" v="622" actId="26606"/>
          <ac:spMkLst>
            <pc:docMk/>
            <pc:sldMk cId="3253600023" sldId="257"/>
            <ac:spMk id="38" creationId="{510C9632-BB6F-48EE-AB65-501878BA5DB6}"/>
          </ac:spMkLst>
        </pc:spChg>
        <pc:spChg chg="add del">
          <ac:chgData name="Alyson Downes (2024912)" userId="5ddcbd1e-dfda-4ab9-91f6-a42c188c54f2" providerId="ADAL" clId="{7BC88DBE-ED6B-B245-BB5C-DD96C4699ABC}" dt="2023-11-04T16:22:40.716" v="622" actId="26606"/>
          <ac:spMkLst>
            <pc:docMk/>
            <pc:sldMk cId="3253600023" sldId="257"/>
            <ac:spMk id="39" creationId="{4EC8AAB6-953B-4D29-9967-3C44D06BB4E8}"/>
          </ac:spMkLst>
        </pc:spChg>
        <pc:spChg chg="add del">
          <ac:chgData name="Alyson Downes (2024912)" userId="5ddcbd1e-dfda-4ab9-91f6-a42c188c54f2" providerId="ADAL" clId="{7BC88DBE-ED6B-B245-BB5C-DD96C4699ABC}" dt="2023-11-04T16:22:40.716" v="622" actId="26606"/>
          <ac:spMkLst>
            <pc:docMk/>
            <pc:sldMk cId="3253600023" sldId="257"/>
            <ac:spMk id="40" creationId="{C89ED458-2326-40DC-9C7B-1A717B6551AD}"/>
          </ac:spMkLst>
        </pc:spChg>
        <pc:spChg chg="add del">
          <ac:chgData name="Alyson Downes (2024912)" userId="5ddcbd1e-dfda-4ab9-91f6-a42c188c54f2" providerId="ADAL" clId="{7BC88DBE-ED6B-B245-BB5C-DD96C4699ABC}" dt="2023-11-04T16:22:40.716" v="622" actId="26606"/>
          <ac:spMkLst>
            <pc:docMk/>
            <pc:sldMk cId="3253600023" sldId="257"/>
            <ac:spMk id="41" creationId="{6F9D1DE6-E368-4F07-85F9-D5B767477DDF}"/>
          </ac:spMkLst>
        </pc:spChg>
        <pc:spChg chg="add del">
          <ac:chgData name="Alyson Downes (2024912)" userId="5ddcbd1e-dfda-4ab9-91f6-a42c188c54f2" providerId="ADAL" clId="{7BC88DBE-ED6B-B245-BB5C-DD96C4699ABC}" dt="2023-11-04T16:22:40.716" v="622" actId="26606"/>
          <ac:spMkLst>
            <pc:docMk/>
            <pc:sldMk cId="3253600023" sldId="257"/>
            <ac:spMk id="42" creationId="{F63B1F66-4ACE-4A01-8ADF-F175A9C358B2}"/>
          </ac:spMkLst>
        </pc:spChg>
        <pc:spChg chg="add del">
          <ac:chgData name="Alyson Downes (2024912)" userId="5ddcbd1e-dfda-4ab9-91f6-a42c188c54f2" providerId="ADAL" clId="{7BC88DBE-ED6B-B245-BB5C-DD96C4699ABC}" dt="2023-11-04T16:22:40.716" v="622" actId="26606"/>
          <ac:spMkLst>
            <pc:docMk/>
            <pc:sldMk cId="3253600023" sldId="257"/>
            <ac:spMk id="43" creationId="{CF8448ED-9332-4A9B-8CAB-B1985E596E20}"/>
          </ac:spMkLst>
        </pc:spChg>
        <pc:spChg chg="add">
          <ac:chgData name="Alyson Downes (2024912)" userId="5ddcbd1e-dfda-4ab9-91f6-a42c188c54f2" providerId="ADAL" clId="{7BC88DBE-ED6B-B245-BB5C-DD96C4699ABC}" dt="2023-11-04T16:22:40.742" v="623" actId="26606"/>
          <ac:spMkLst>
            <pc:docMk/>
            <pc:sldMk cId="3253600023" sldId="257"/>
            <ac:spMk id="45" creationId="{89EA2611-DCBA-4E97-A2B2-9A466E76BDA4}"/>
          </ac:spMkLst>
        </pc:spChg>
        <pc:spChg chg="add">
          <ac:chgData name="Alyson Downes (2024912)" userId="5ddcbd1e-dfda-4ab9-91f6-a42c188c54f2" providerId="ADAL" clId="{7BC88DBE-ED6B-B245-BB5C-DD96C4699ABC}" dt="2023-11-04T16:22:40.742" v="623" actId="26606"/>
          <ac:spMkLst>
            <pc:docMk/>
            <pc:sldMk cId="3253600023" sldId="257"/>
            <ac:spMk id="46" creationId="{BBC615D1-6E12-40EF-915B-316CFDB550D5}"/>
          </ac:spMkLst>
        </pc:spChg>
        <pc:spChg chg="add">
          <ac:chgData name="Alyson Downes (2024912)" userId="5ddcbd1e-dfda-4ab9-91f6-a42c188c54f2" providerId="ADAL" clId="{7BC88DBE-ED6B-B245-BB5C-DD96C4699ABC}" dt="2023-11-04T16:22:40.742" v="623" actId="26606"/>
          <ac:spMkLst>
            <pc:docMk/>
            <pc:sldMk cId="3253600023" sldId="257"/>
            <ac:spMk id="47" creationId="{B9797D36-DE1E-47CD-881A-6C1F5828261B}"/>
          </ac:spMkLst>
        </pc:spChg>
        <pc:spChg chg="add">
          <ac:chgData name="Alyson Downes (2024912)" userId="5ddcbd1e-dfda-4ab9-91f6-a42c188c54f2" providerId="ADAL" clId="{7BC88DBE-ED6B-B245-BB5C-DD96C4699ABC}" dt="2023-11-04T16:22:40.742" v="623" actId="26606"/>
          <ac:spMkLst>
            <pc:docMk/>
            <pc:sldMk cId="3253600023" sldId="257"/>
            <ac:spMk id="48" creationId="{4A2FAF1F-F462-46AF-A9E6-CC93C4E2C359}"/>
          </ac:spMkLst>
        </pc:spChg>
        <pc:spChg chg="add">
          <ac:chgData name="Alyson Downes (2024912)" userId="5ddcbd1e-dfda-4ab9-91f6-a42c188c54f2" providerId="ADAL" clId="{7BC88DBE-ED6B-B245-BB5C-DD96C4699ABC}" dt="2023-11-04T16:22:40.742" v="623" actId="26606"/>
          <ac:spMkLst>
            <pc:docMk/>
            <pc:sldMk cId="3253600023" sldId="257"/>
            <ac:spMk id="49" creationId="{7146BED8-BAE9-42C5-A3DD-7B946445DB8C}"/>
          </ac:spMkLst>
        </pc:spChg>
        <pc:spChg chg="add">
          <ac:chgData name="Alyson Downes (2024912)" userId="5ddcbd1e-dfda-4ab9-91f6-a42c188c54f2" providerId="ADAL" clId="{7BC88DBE-ED6B-B245-BB5C-DD96C4699ABC}" dt="2023-11-04T16:22:40.742" v="623" actId="26606"/>
          <ac:spMkLst>
            <pc:docMk/>
            <pc:sldMk cId="3253600023" sldId="257"/>
            <ac:spMk id="50" creationId="{15765FE8-B62F-41E4-A73C-74C91A8FD945}"/>
          </ac:spMkLst>
        </pc:spChg>
        <pc:grpChg chg="add del">
          <ac:chgData name="Alyson Downes (2024912)" userId="5ddcbd1e-dfda-4ab9-91f6-a42c188c54f2" providerId="ADAL" clId="{7BC88DBE-ED6B-B245-BB5C-DD96C4699ABC}" dt="2023-11-04T16:22:40.742" v="623" actId="26606"/>
          <ac:grpSpMkLst>
            <pc:docMk/>
            <pc:sldMk cId="3253600023" sldId="257"/>
            <ac:grpSpMk id="10" creationId="{6503EB0F-2257-4A3E-A73B-E1DE769B459F}"/>
          </ac:grpSpMkLst>
        </pc:grpChg>
        <pc:grpChg chg="add del">
          <ac:chgData name="Alyson Downes (2024912)" userId="5ddcbd1e-dfda-4ab9-91f6-a42c188c54f2" providerId="ADAL" clId="{7BC88DBE-ED6B-B245-BB5C-DD96C4699ABC}" dt="2023-11-04T16:22:40.742" v="623" actId="26606"/>
          <ac:grpSpMkLst>
            <pc:docMk/>
            <pc:sldMk cId="3253600023" sldId="257"/>
            <ac:grpSpMk id="16" creationId="{260EE1B3-DDB2-44D7-943C-63D9CEF2735D}"/>
          </ac:grpSpMkLst>
        </pc:grpChg>
        <pc:picChg chg="add mod ord">
          <ac:chgData name="Alyson Downes (2024912)" userId="5ddcbd1e-dfda-4ab9-91f6-a42c188c54f2" providerId="ADAL" clId="{7BC88DBE-ED6B-B245-BB5C-DD96C4699ABC}" dt="2023-11-04T16:22:40.742" v="623" actId="26606"/>
          <ac:picMkLst>
            <pc:docMk/>
            <pc:sldMk cId="3253600023" sldId="257"/>
            <ac:picMk id="5" creationId="{67121165-64B8-328D-C275-0C29B973F951}"/>
          </ac:picMkLst>
        </pc:picChg>
        <pc:picChg chg="add mod">
          <ac:chgData name="Alyson Downes (2024912)" userId="5ddcbd1e-dfda-4ab9-91f6-a42c188c54f2" providerId="ADAL" clId="{7BC88DBE-ED6B-B245-BB5C-DD96C4699ABC}" dt="2023-11-08T18:38:38.462" v="3740"/>
          <ac:picMkLst>
            <pc:docMk/>
            <pc:sldMk cId="3253600023" sldId="257"/>
            <ac:picMk id="22" creationId="{846571D6-61D3-DA8F-9A18-E6A0EE2AB3E5}"/>
          </ac:picMkLst>
        </pc:picChg>
      </pc:sldChg>
      <pc:sldChg chg="addSp delSp modSp mod setBg setClrOvrMap delDesignElem">
        <pc:chgData name="Alyson Downes (2024912)" userId="5ddcbd1e-dfda-4ab9-91f6-a42c188c54f2" providerId="ADAL" clId="{7BC88DBE-ED6B-B245-BB5C-DD96C4699ABC}" dt="2023-11-08T18:38:38.462" v="3740"/>
        <pc:sldMkLst>
          <pc:docMk/>
          <pc:sldMk cId="1109573883" sldId="258"/>
        </pc:sldMkLst>
        <pc:spChg chg="mod">
          <ac:chgData name="Alyson Downes (2024912)" userId="5ddcbd1e-dfda-4ab9-91f6-a42c188c54f2" providerId="ADAL" clId="{7BC88DBE-ED6B-B245-BB5C-DD96C4699ABC}" dt="2023-11-04T16:23:20.902" v="626" actId="26606"/>
          <ac:spMkLst>
            <pc:docMk/>
            <pc:sldMk cId="1109573883" sldId="258"/>
            <ac:spMk id="2" creationId="{F4745AF3-E80D-38D1-6C0F-AA502BAF0AE9}"/>
          </ac:spMkLst>
        </pc:spChg>
        <pc:spChg chg="add del mod">
          <ac:chgData name="Alyson Downes (2024912)" userId="5ddcbd1e-dfda-4ab9-91f6-a42c188c54f2" providerId="ADAL" clId="{7BC88DBE-ED6B-B245-BB5C-DD96C4699ABC}" dt="2023-11-04T16:16:31.594" v="124" actId="26606"/>
          <ac:spMkLst>
            <pc:docMk/>
            <pc:sldMk cId="1109573883" sldId="258"/>
            <ac:spMk id="3" creationId="{94C5620D-B923-CF2F-DFE4-798B084FA7DA}"/>
          </ac:spMkLst>
        </pc:spChg>
        <pc:spChg chg="add del">
          <ac:chgData name="Alyson Downes (2024912)" userId="5ddcbd1e-dfda-4ab9-91f6-a42c188c54f2" providerId="ADAL" clId="{7BC88DBE-ED6B-B245-BB5C-DD96C4699ABC}" dt="2023-11-04T16:16:05.678" v="116" actId="26606"/>
          <ac:spMkLst>
            <pc:docMk/>
            <pc:sldMk cId="1109573883" sldId="258"/>
            <ac:spMk id="5" creationId="{D6E5E839-040E-4D3E-B50A-8D803DFE4AE0}"/>
          </ac:spMkLst>
        </pc:spChg>
        <pc:spChg chg="add del">
          <ac:chgData name="Alyson Downes (2024912)" userId="5ddcbd1e-dfda-4ab9-91f6-a42c188c54f2" providerId="ADAL" clId="{7BC88DBE-ED6B-B245-BB5C-DD96C4699ABC}" dt="2023-11-04T16:16:05.678" v="116" actId="26606"/>
          <ac:spMkLst>
            <pc:docMk/>
            <pc:sldMk cId="1109573883" sldId="258"/>
            <ac:spMk id="6" creationId="{FFF3F4B4-A2E6-47B5-92FB-37BEEAFA4CC0}"/>
          </ac:spMkLst>
        </pc:spChg>
        <pc:spChg chg="add del">
          <ac:chgData name="Alyson Downes (2024912)" userId="5ddcbd1e-dfda-4ab9-91f6-a42c188c54f2" providerId="ADAL" clId="{7BC88DBE-ED6B-B245-BB5C-DD96C4699ABC}" dt="2023-11-04T16:16:05.678" v="116" actId="26606"/>
          <ac:spMkLst>
            <pc:docMk/>
            <pc:sldMk cId="1109573883" sldId="258"/>
            <ac:spMk id="7" creationId="{1D124D17-3A82-47D5-80C1-F990ABB1E41E}"/>
          </ac:spMkLst>
        </pc:spChg>
        <pc:spChg chg="add del">
          <ac:chgData name="Alyson Downes (2024912)" userId="5ddcbd1e-dfda-4ab9-91f6-a42c188c54f2" providerId="ADAL" clId="{7BC88DBE-ED6B-B245-BB5C-DD96C4699ABC}" dt="2023-11-04T16:15:37.261" v="113"/>
          <ac:spMkLst>
            <pc:docMk/>
            <pc:sldMk cId="1109573883" sldId="258"/>
            <ac:spMk id="8" creationId="{1C799903-48D5-4A31-A1A2-541072D9771E}"/>
          </ac:spMkLst>
        </pc:spChg>
        <pc:spChg chg="add del">
          <ac:chgData name="Alyson Downes (2024912)" userId="5ddcbd1e-dfda-4ab9-91f6-a42c188c54f2" providerId="ADAL" clId="{7BC88DBE-ED6B-B245-BB5C-DD96C4699ABC}" dt="2023-11-04T16:16:05.678" v="116" actId="26606"/>
          <ac:spMkLst>
            <pc:docMk/>
            <pc:sldMk cId="1109573883" sldId="258"/>
            <ac:spMk id="9" creationId="{AB4A78C8-C0E0-45DA-BC2C-2C8D4153BDFC}"/>
          </ac:spMkLst>
        </pc:spChg>
        <pc:spChg chg="add del">
          <ac:chgData name="Alyson Downes (2024912)" userId="5ddcbd1e-dfda-4ab9-91f6-a42c188c54f2" providerId="ADAL" clId="{7BC88DBE-ED6B-B245-BB5C-DD96C4699ABC}" dt="2023-11-04T16:15:37.261" v="113"/>
          <ac:spMkLst>
            <pc:docMk/>
            <pc:sldMk cId="1109573883" sldId="258"/>
            <ac:spMk id="10" creationId="{8EFFF109-FC58-4FD3-BE05-9775A1310F55}"/>
          </ac:spMkLst>
        </pc:spChg>
        <pc:spChg chg="add del">
          <ac:chgData name="Alyson Downes (2024912)" userId="5ddcbd1e-dfda-4ab9-91f6-a42c188c54f2" providerId="ADAL" clId="{7BC88DBE-ED6B-B245-BB5C-DD96C4699ABC}" dt="2023-11-04T16:16:31.594" v="124" actId="26606"/>
          <ac:spMkLst>
            <pc:docMk/>
            <pc:sldMk cId="1109573883" sldId="258"/>
            <ac:spMk id="11" creationId="{DC878D9A-77BE-4701-AE3D-EEFC53CD50BC}"/>
          </ac:spMkLst>
        </pc:spChg>
        <pc:spChg chg="add del">
          <ac:chgData name="Alyson Downes (2024912)" userId="5ddcbd1e-dfda-4ab9-91f6-a42c188c54f2" providerId="ADAL" clId="{7BC88DBE-ED6B-B245-BB5C-DD96C4699ABC}" dt="2023-11-04T16:15:37.261" v="113"/>
          <ac:spMkLst>
            <pc:docMk/>
            <pc:sldMk cId="1109573883" sldId="258"/>
            <ac:spMk id="12" creationId="{E1B96AD6-92A9-4273-A62B-96A1C3E0BA95}"/>
          </ac:spMkLst>
        </pc:spChg>
        <pc:spChg chg="add del">
          <ac:chgData name="Alyson Downes (2024912)" userId="5ddcbd1e-dfda-4ab9-91f6-a42c188c54f2" providerId="ADAL" clId="{7BC88DBE-ED6B-B245-BB5C-DD96C4699ABC}" dt="2023-11-04T16:16:31.594" v="124" actId="26606"/>
          <ac:spMkLst>
            <pc:docMk/>
            <pc:sldMk cId="1109573883" sldId="258"/>
            <ac:spMk id="13" creationId="{F643BE08-0ED1-4B73-AC6D-B7E26A59CDAA}"/>
          </ac:spMkLst>
        </pc:spChg>
        <pc:spChg chg="add del">
          <ac:chgData name="Alyson Downes (2024912)" userId="5ddcbd1e-dfda-4ab9-91f6-a42c188c54f2" providerId="ADAL" clId="{7BC88DBE-ED6B-B245-BB5C-DD96C4699ABC}" dt="2023-11-04T16:15:37.261" v="113"/>
          <ac:spMkLst>
            <pc:docMk/>
            <pc:sldMk cId="1109573883" sldId="258"/>
            <ac:spMk id="14" creationId="{463EEC44-1BA3-44ED-81FC-A644B04B2A44}"/>
          </ac:spMkLst>
        </pc:spChg>
        <pc:spChg chg="add del">
          <ac:chgData name="Alyson Downes (2024912)" userId="5ddcbd1e-dfda-4ab9-91f6-a42c188c54f2" providerId="ADAL" clId="{7BC88DBE-ED6B-B245-BB5C-DD96C4699ABC}" dt="2023-11-04T16:16:31.594" v="124" actId="26606"/>
          <ac:spMkLst>
            <pc:docMk/>
            <pc:sldMk cId="1109573883" sldId="258"/>
            <ac:spMk id="15" creationId="{956B2094-7FC0-45FC-BFED-3CB88CEE63F5}"/>
          </ac:spMkLst>
        </pc:spChg>
        <pc:spChg chg="add del">
          <ac:chgData name="Alyson Downes (2024912)" userId="5ddcbd1e-dfda-4ab9-91f6-a42c188c54f2" providerId="ADAL" clId="{7BC88DBE-ED6B-B245-BB5C-DD96C4699ABC}" dt="2023-11-04T16:16:31.594" v="124" actId="26606"/>
          <ac:spMkLst>
            <pc:docMk/>
            <pc:sldMk cId="1109573883" sldId="258"/>
            <ac:spMk id="16" creationId="{07A4B640-BB7F-4272-A710-068DBA9F9A6E}"/>
          </ac:spMkLst>
        </pc:spChg>
        <pc:spChg chg="add del">
          <ac:chgData name="Alyson Downes (2024912)" userId="5ddcbd1e-dfda-4ab9-91f6-a42c188c54f2" providerId="ADAL" clId="{7BC88DBE-ED6B-B245-BB5C-DD96C4699ABC}" dt="2023-11-04T16:16:30.113" v="121" actId="26606"/>
          <ac:spMkLst>
            <pc:docMk/>
            <pc:sldMk cId="1109573883" sldId="258"/>
            <ac:spMk id="20" creationId="{94C5620D-B923-CF2F-DFE4-798B084FA7DA}"/>
          </ac:spMkLst>
        </pc:spChg>
        <pc:spChg chg="add del">
          <ac:chgData name="Alyson Downes (2024912)" userId="5ddcbd1e-dfda-4ab9-91f6-a42c188c54f2" providerId="ADAL" clId="{7BC88DBE-ED6B-B245-BB5C-DD96C4699ABC}" dt="2023-11-04T16:16:30.113" v="121" actId="26606"/>
          <ac:spMkLst>
            <pc:docMk/>
            <pc:sldMk cId="1109573883" sldId="258"/>
            <ac:spMk id="21" creationId="{0B7C4858-FAA3-4226-A856-193A01910E69}"/>
          </ac:spMkLst>
        </pc:spChg>
        <pc:spChg chg="add del">
          <ac:chgData name="Alyson Downes (2024912)" userId="5ddcbd1e-dfda-4ab9-91f6-a42c188c54f2" providerId="ADAL" clId="{7BC88DBE-ED6B-B245-BB5C-DD96C4699ABC}" dt="2023-11-04T16:16:30.113" v="121" actId="26606"/>
          <ac:spMkLst>
            <pc:docMk/>
            <pc:sldMk cId="1109573883" sldId="258"/>
            <ac:spMk id="23" creationId="{68C1B503-0291-4E82-A65E-72D604D9F6CF}"/>
          </ac:spMkLst>
        </pc:spChg>
        <pc:spChg chg="add del">
          <ac:chgData name="Alyson Downes (2024912)" userId="5ddcbd1e-dfda-4ab9-91f6-a42c188c54f2" providerId="ADAL" clId="{7BC88DBE-ED6B-B245-BB5C-DD96C4699ABC}" dt="2023-11-04T16:16:30.113" v="121" actId="26606"/>
          <ac:spMkLst>
            <pc:docMk/>
            <pc:sldMk cId="1109573883" sldId="258"/>
            <ac:spMk id="25" creationId="{B3F836C5-9601-4982-A121-CCA49BF7BA6C}"/>
          </ac:spMkLst>
        </pc:spChg>
        <pc:spChg chg="add del">
          <ac:chgData name="Alyson Downes (2024912)" userId="5ddcbd1e-dfda-4ab9-91f6-a42c188c54f2" providerId="ADAL" clId="{7BC88DBE-ED6B-B245-BB5C-DD96C4699ABC}" dt="2023-11-04T16:16:30.113" v="121" actId="26606"/>
          <ac:spMkLst>
            <pc:docMk/>
            <pc:sldMk cId="1109573883" sldId="258"/>
            <ac:spMk id="27" creationId="{46CD0D05-FF47-4ABB-841C-0600CADC354B}"/>
          </ac:spMkLst>
        </pc:spChg>
        <pc:spChg chg="add del">
          <ac:chgData name="Alyson Downes (2024912)" userId="5ddcbd1e-dfda-4ab9-91f6-a42c188c54f2" providerId="ADAL" clId="{7BC88DBE-ED6B-B245-BB5C-DD96C4699ABC}" dt="2023-11-04T16:16:31.568" v="123" actId="26606"/>
          <ac:spMkLst>
            <pc:docMk/>
            <pc:sldMk cId="1109573883" sldId="258"/>
            <ac:spMk id="29" creationId="{DC878D9A-77BE-4701-AE3D-EEFC53CD50BC}"/>
          </ac:spMkLst>
        </pc:spChg>
        <pc:spChg chg="add del">
          <ac:chgData name="Alyson Downes (2024912)" userId="5ddcbd1e-dfda-4ab9-91f6-a42c188c54f2" providerId="ADAL" clId="{7BC88DBE-ED6B-B245-BB5C-DD96C4699ABC}" dt="2023-11-04T16:16:31.568" v="123" actId="26606"/>
          <ac:spMkLst>
            <pc:docMk/>
            <pc:sldMk cId="1109573883" sldId="258"/>
            <ac:spMk id="30" creationId="{F643BE08-0ED1-4B73-AC6D-B7E26A59CDAA}"/>
          </ac:spMkLst>
        </pc:spChg>
        <pc:spChg chg="add del">
          <ac:chgData name="Alyson Downes (2024912)" userId="5ddcbd1e-dfda-4ab9-91f6-a42c188c54f2" providerId="ADAL" clId="{7BC88DBE-ED6B-B245-BB5C-DD96C4699ABC}" dt="2023-11-04T16:16:31.568" v="123" actId="26606"/>
          <ac:spMkLst>
            <pc:docMk/>
            <pc:sldMk cId="1109573883" sldId="258"/>
            <ac:spMk id="31" creationId="{956B2094-7FC0-45FC-BFED-3CB88CEE63F5}"/>
          </ac:spMkLst>
        </pc:spChg>
        <pc:spChg chg="add del">
          <ac:chgData name="Alyson Downes (2024912)" userId="5ddcbd1e-dfda-4ab9-91f6-a42c188c54f2" providerId="ADAL" clId="{7BC88DBE-ED6B-B245-BB5C-DD96C4699ABC}" dt="2023-11-04T16:16:31.568" v="123" actId="26606"/>
          <ac:spMkLst>
            <pc:docMk/>
            <pc:sldMk cId="1109573883" sldId="258"/>
            <ac:spMk id="32" creationId="{07A4B640-BB7F-4272-A710-068DBA9F9A6E}"/>
          </ac:spMkLst>
        </pc:spChg>
        <pc:spChg chg="add del">
          <ac:chgData name="Alyson Downes (2024912)" userId="5ddcbd1e-dfda-4ab9-91f6-a42c188c54f2" providerId="ADAL" clId="{7BC88DBE-ED6B-B245-BB5C-DD96C4699ABC}" dt="2023-11-04T16:17:12.036" v="127"/>
          <ac:spMkLst>
            <pc:docMk/>
            <pc:sldMk cId="1109573883" sldId="258"/>
            <ac:spMk id="35" creationId="{DC878D9A-77BE-4701-AE3D-EEFC53CD50BC}"/>
          </ac:spMkLst>
        </pc:spChg>
        <pc:spChg chg="add del">
          <ac:chgData name="Alyson Downes (2024912)" userId="5ddcbd1e-dfda-4ab9-91f6-a42c188c54f2" providerId="ADAL" clId="{7BC88DBE-ED6B-B245-BB5C-DD96C4699ABC}" dt="2023-11-04T16:17:12.036" v="127"/>
          <ac:spMkLst>
            <pc:docMk/>
            <pc:sldMk cId="1109573883" sldId="258"/>
            <ac:spMk id="36" creationId="{F643BE08-0ED1-4B73-AC6D-B7E26A59CDAA}"/>
          </ac:spMkLst>
        </pc:spChg>
        <pc:spChg chg="add del">
          <ac:chgData name="Alyson Downes (2024912)" userId="5ddcbd1e-dfda-4ab9-91f6-a42c188c54f2" providerId="ADAL" clId="{7BC88DBE-ED6B-B245-BB5C-DD96C4699ABC}" dt="2023-11-04T16:17:12.036" v="127"/>
          <ac:spMkLst>
            <pc:docMk/>
            <pc:sldMk cId="1109573883" sldId="258"/>
            <ac:spMk id="37" creationId="{956B2094-7FC0-45FC-BFED-3CB88CEE63F5}"/>
          </ac:spMkLst>
        </pc:spChg>
        <pc:spChg chg="add del">
          <ac:chgData name="Alyson Downes (2024912)" userId="5ddcbd1e-dfda-4ab9-91f6-a42c188c54f2" providerId="ADAL" clId="{7BC88DBE-ED6B-B245-BB5C-DD96C4699ABC}" dt="2023-11-04T16:17:12.036" v="127"/>
          <ac:spMkLst>
            <pc:docMk/>
            <pc:sldMk cId="1109573883" sldId="258"/>
            <ac:spMk id="38" creationId="{07A4B640-BB7F-4272-A710-068DBA9F9A6E}"/>
          </ac:spMkLst>
        </pc:spChg>
        <pc:spChg chg="add del">
          <ac:chgData name="Alyson Downes (2024912)" userId="5ddcbd1e-dfda-4ab9-91f6-a42c188c54f2" providerId="ADAL" clId="{7BC88DBE-ED6B-B245-BB5C-DD96C4699ABC}" dt="2023-11-04T16:23:20.967" v="627" actId="26606"/>
          <ac:spMkLst>
            <pc:docMk/>
            <pc:sldMk cId="1109573883" sldId="258"/>
            <ac:spMk id="42" creationId="{F9ED434F-8767-46CC-B26B-5AF62FF01E66}"/>
          </ac:spMkLst>
        </pc:spChg>
        <pc:spChg chg="add del">
          <ac:chgData name="Alyson Downes (2024912)" userId="5ddcbd1e-dfda-4ab9-91f6-a42c188c54f2" providerId="ADAL" clId="{7BC88DBE-ED6B-B245-BB5C-DD96C4699ABC}" dt="2023-11-04T16:17:26.982" v="132" actId="26606"/>
          <ac:spMkLst>
            <pc:docMk/>
            <pc:sldMk cId="1109573883" sldId="258"/>
            <ac:spMk id="48" creationId="{F9ED434F-8767-46CC-B26B-5AF62FF01E66}"/>
          </ac:spMkLst>
        </pc:spChg>
        <pc:spChg chg="add del">
          <ac:chgData name="Alyson Downes (2024912)" userId="5ddcbd1e-dfda-4ab9-91f6-a42c188c54f2" providerId="ADAL" clId="{7BC88DBE-ED6B-B245-BB5C-DD96C4699ABC}" dt="2023-11-04T16:17:39.192" v="134" actId="26606"/>
          <ac:spMkLst>
            <pc:docMk/>
            <pc:sldMk cId="1109573883" sldId="258"/>
            <ac:spMk id="51" creationId="{F9ED434F-8767-46CC-B26B-5AF62FF01E66}"/>
          </ac:spMkLst>
        </pc:spChg>
        <pc:spChg chg="add">
          <ac:chgData name="Alyson Downes (2024912)" userId="5ddcbd1e-dfda-4ab9-91f6-a42c188c54f2" providerId="ADAL" clId="{7BC88DBE-ED6B-B245-BB5C-DD96C4699ABC}" dt="2023-11-04T16:23:20.967" v="627" actId="26606"/>
          <ac:spMkLst>
            <pc:docMk/>
            <pc:sldMk cId="1109573883" sldId="258"/>
            <ac:spMk id="55" creationId="{F9ED434F-8767-46CC-B26B-5AF62FF01E66}"/>
          </ac:spMkLst>
        </pc:spChg>
        <pc:spChg chg="add del">
          <ac:chgData name="Alyson Downes (2024912)" userId="5ddcbd1e-dfda-4ab9-91f6-a42c188c54f2" providerId="ADAL" clId="{7BC88DBE-ED6B-B245-BB5C-DD96C4699ABC}" dt="2023-11-04T16:23:20.902" v="626" actId="26606"/>
          <ac:spMkLst>
            <pc:docMk/>
            <pc:sldMk cId="1109573883" sldId="258"/>
            <ac:spMk id="60" creationId="{CC28BCC9-4093-4FD5-83EB-7EC297F51396}"/>
          </ac:spMkLst>
        </pc:spChg>
        <pc:grpChg chg="add del">
          <ac:chgData name="Alyson Downes (2024912)" userId="5ddcbd1e-dfda-4ab9-91f6-a42c188c54f2" providerId="ADAL" clId="{7BC88DBE-ED6B-B245-BB5C-DD96C4699ABC}" dt="2023-11-04T16:23:20.967" v="627" actId="26606"/>
          <ac:grpSpMkLst>
            <pc:docMk/>
            <pc:sldMk cId="1109573883" sldId="258"/>
            <ac:grpSpMk id="41" creationId="{2F448CB3-7B4F-45D7-B7C0-DF553DF61453}"/>
          </ac:grpSpMkLst>
        </pc:grpChg>
        <pc:grpChg chg="add del">
          <ac:chgData name="Alyson Downes (2024912)" userId="5ddcbd1e-dfda-4ab9-91f6-a42c188c54f2" providerId="ADAL" clId="{7BC88DBE-ED6B-B245-BB5C-DD96C4699ABC}" dt="2023-11-04T16:17:26.982" v="132" actId="26606"/>
          <ac:grpSpMkLst>
            <pc:docMk/>
            <pc:sldMk cId="1109573883" sldId="258"/>
            <ac:grpSpMk id="44" creationId="{2F448CB3-7B4F-45D7-B7C0-DF553DF61453}"/>
          </ac:grpSpMkLst>
        </pc:grpChg>
        <pc:grpChg chg="add del">
          <ac:chgData name="Alyson Downes (2024912)" userId="5ddcbd1e-dfda-4ab9-91f6-a42c188c54f2" providerId="ADAL" clId="{7BC88DBE-ED6B-B245-BB5C-DD96C4699ABC}" dt="2023-11-04T16:23:20.902" v="626" actId="26606"/>
          <ac:grpSpMkLst>
            <pc:docMk/>
            <pc:sldMk cId="1109573883" sldId="258"/>
            <ac:grpSpMk id="49" creationId="{08BCF048-8940-4354-B9EC-5AD74E283CE3}"/>
          </ac:grpSpMkLst>
        </pc:grpChg>
        <pc:grpChg chg="add del">
          <ac:chgData name="Alyson Downes (2024912)" userId="5ddcbd1e-dfda-4ab9-91f6-a42c188c54f2" providerId="ADAL" clId="{7BC88DBE-ED6B-B245-BB5C-DD96C4699ABC}" dt="2023-11-04T16:17:39.192" v="134" actId="26606"/>
          <ac:grpSpMkLst>
            <pc:docMk/>
            <pc:sldMk cId="1109573883" sldId="258"/>
            <ac:grpSpMk id="50" creationId="{2F448CB3-7B4F-45D7-B7C0-DF553DF61453}"/>
          </ac:grpSpMkLst>
        </pc:grpChg>
        <pc:grpChg chg="add">
          <ac:chgData name="Alyson Downes (2024912)" userId="5ddcbd1e-dfda-4ab9-91f6-a42c188c54f2" providerId="ADAL" clId="{7BC88DBE-ED6B-B245-BB5C-DD96C4699ABC}" dt="2023-11-04T16:23:20.967" v="627" actId="26606"/>
          <ac:grpSpMkLst>
            <pc:docMk/>
            <pc:sldMk cId="1109573883" sldId="258"/>
            <ac:grpSpMk id="62" creationId="{2F448CB3-7B4F-45D7-B7C0-DF553DF61453}"/>
          </ac:grpSpMkLst>
        </pc:grpChg>
        <pc:graphicFrameChg chg="add del">
          <ac:chgData name="Alyson Downes (2024912)" userId="5ddcbd1e-dfda-4ab9-91f6-a42c188c54f2" providerId="ADAL" clId="{7BC88DBE-ED6B-B245-BB5C-DD96C4699ABC}" dt="2023-11-04T16:16:27.535" v="119" actId="26606"/>
          <ac:graphicFrameMkLst>
            <pc:docMk/>
            <pc:sldMk cId="1109573883" sldId="258"/>
            <ac:graphicFrameMk id="18" creationId="{2BD8E97B-F9F8-4279-5D10-AB28DB4411DF}"/>
          </ac:graphicFrameMkLst>
        </pc:graphicFrameChg>
        <pc:graphicFrameChg chg="add del">
          <ac:chgData name="Alyson Downes (2024912)" userId="5ddcbd1e-dfda-4ab9-91f6-a42c188c54f2" providerId="ADAL" clId="{7BC88DBE-ED6B-B245-BB5C-DD96C4699ABC}" dt="2023-11-04T16:16:31.568" v="123" actId="26606"/>
          <ac:graphicFrameMkLst>
            <pc:docMk/>
            <pc:sldMk cId="1109573883" sldId="258"/>
            <ac:graphicFrameMk id="33" creationId="{32283D30-7D43-DC8F-E368-951B6F67A045}"/>
          </ac:graphicFrameMkLst>
        </pc:graphicFrameChg>
        <pc:graphicFrameChg chg="add mod modGraphic">
          <ac:chgData name="Alyson Downes (2024912)" userId="5ddcbd1e-dfda-4ab9-91f6-a42c188c54f2" providerId="ADAL" clId="{7BC88DBE-ED6B-B245-BB5C-DD96C4699ABC}" dt="2023-11-04T16:24:55.431" v="637" actId="255"/>
          <ac:graphicFrameMkLst>
            <pc:docMk/>
            <pc:sldMk cId="1109573883" sldId="258"/>
            <ac:graphicFrameMk id="39" creationId="{141610ED-2860-0A6F-4871-F20B19505E5A}"/>
          </ac:graphicFrameMkLst>
        </pc:graphicFrameChg>
        <pc:picChg chg="add mod">
          <ac:chgData name="Alyson Downes (2024912)" userId="5ddcbd1e-dfda-4ab9-91f6-a42c188c54f2" providerId="ADAL" clId="{7BC88DBE-ED6B-B245-BB5C-DD96C4699ABC}" dt="2023-11-08T18:38:38.462" v="3740"/>
          <ac:picMkLst>
            <pc:docMk/>
            <pc:sldMk cId="1109573883" sldId="258"/>
            <ac:picMk id="22" creationId="{AFF755CF-74DF-1053-E958-65193A349B16}"/>
          </ac:picMkLst>
        </pc:picChg>
      </pc:sldChg>
      <pc:sldChg chg="addSp delSp modSp mod setBg setClrOvrMap">
        <pc:chgData name="Alyson Downes (2024912)" userId="5ddcbd1e-dfda-4ab9-91f6-a42c188c54f2" providerId="ADAL" clId="{7BC88DBE-ED6B-B245-BB5C-DD96C4699ABC}" dt="2023-11-08T18:38:38.462" v="3740"/>
        <pc:sldMkLst>
          <pc:docMk/>
          <pc:sldMk cId="4219046519" sldId="259"/>
        </pc:sldMkLst>
        <pc:spChg chg="mod">
          <ac:chgData name="Alyson Downes (2024912)" userId="5ddcbd1e-dfda-4ab9-91f6-a42c188c54f2" providerId="ADAL" clId="{7BC88DBE-ED6B-B245-BB5C-DD96C4699ABC}" dt="2023-11-08T11:56:22.457" v="3675" actId="120"/>
          <ac:spMkLst>
            <pc:docMk/>
            <pc:sldMk cId="4219046519" sldId="259"/>
            <ac:spMk id="2" creationId="{BA840C6F-0633-5BC6-F7BD-8605F429FB7E}"/>
          </ac:spMkLst>
        </pc:spChg>
        <pc:spChg chg="mod">
          <ac:chgData name="Alyson Downes (2024912)" userId="5ddcbd1e-dfda-4ab9-91f6-a42c188c54f2" providerId="ADAL" clId="{7BC88DBE-ED6B-B245-BB5C-DD96C4699ABC}" dt="2023-11-08T11:49:14.793" v="3399" actId="20577"/>
          <ac:spMkLst>
            <pc:docMk/>
            <pc:sldMk cId="4219046519" sldId="259"/>
            <ac:spMk id="3" creationId="{A88076B6-83FC-7F08-64EF-45786CF17FA3}"/>
          </ac:spMkLst>
        </pc:spChg>
        <pc:spChg chg="add del">
          <ac:chgData name="Alyson Downes (2024912)" userId="5ddcbd1e-dfda-4ab9-91f6-a42c188c54f2" providerId="ADAL" clId="{7BC88DBE-ED6B-B245-BB5C-DD96C4699ABC}" dt="2023-11-04T16:26:47.252" v="684" actId="26606"/>
          <ac:spMkLst>
            <pc:docMk/>
            <pc:sldMk cId="4219046519" sldId="259"/>
            <ac:spMk id="8" creationId="{C314C310-850D-4491-AA52-C75BEA68B68C}"/>
          </ac:spMkLst>
        </pc:spChg>
        <pc:spChg chg="add del">
          <ac:chgData name="Alyson Downes (2024912)" userId="5ddcbd1e-dfda-4ab9-91f6-a42c188c54f2" providerId="ADAL" clId="{7BC88DBE-ED6B-B245-BB5C-DD96C4699ABC}" dt="2023-11-04T16:26:45.859" v="681" actId="26606"/>
          <ac:spMkLst>
            <pc:docMk/>
            <pc:sldMk cId="4219046519" sldId="259"/>
            <ac:spMk id="19" creationId="{B219AE65-9B94-44EA-BEF3-EF4BFA169C81}"/>
          </ac:spMkLst>
        </pc:spChg>
        <pc:spChg chg="add del">
          <ac:chgData name="Alyson Downes (2024912)" userId="5ddcbd1e-dfda-4ab9-91f6-a42c188c54f2" providerId="ADAL" clId="{7BC88DBE-ED6B-B245-BB5C-DD96C4699ABC}" dt="2023-11-04T16:26:45.859" v="681" actId="26606"/>
          <ac:spMkLst>
            <pc:docMk/>
            <pc:sldMk cId="4219046519" sldId="259"/>
            <ac:spMk id="21" creationId="{F0C81A57-9CD5-461B-8FFE-4A8CB6CFBE01}"/>
          </ac:spMkLst>
        </pc:spChg>
        <pc:spChg chg="add del">
          <ac:chgData name="Alyson Downes (2024912)" userId="5ddcbd1e-dfda-4ab9-91f6-a42c188c54f2" providerId="ADAL" clId="{7BC88DBE-ED6B-B245-BB5C-DD96C4699ABC}" dt="2023-11-04T16:26:47.237" v="683" actId="26606"/>
          <ac:spMkLst>
            <pc:docMk/>
            <pc:sldMk cId="4219046519" sldId="259"/>
            <ac:spMk id="27" creationId="{01109B5D-BC35-4376-98A2-F53B03E4E1B4}"/>
          </ac:spMkLst>
        </pc:spChg>
        <pc:spChg chg="add del">
          <ac:chgData name="Alyson Downes (2024912)" userId="5ddcbd1e-dfda-4ab9-91f6-a42c188c54f2" providerId="ADAL" clId="{7BC88DBE-ED6B-B245-BB5C-DD96C4699ABC}" dt="2023-11-04T16:26:47.237" v="683" actId="26606"/>
          <ac:spMkLst>
            <pc:docMk/>
            <pc:sldMk cId="4219046519" sldId="259"/>
            <ac:spMk id="28" creationId="{94D90C11-98A3-40E3-B04C-A3025D6458A3}"/>
          </ac:spMkLst>
        </pc:spChg>
        <pc:spChg chg="add del">
          <ac:chgData name="Alyson Downes (2024912)" userId="5ddcbd1e-dfda-4ab9-91f6-a42c188c54f2" providerId="ADAL" clId="{7BC88DBE-ED6B-B245-BB5C-DD96C4699ABC}" dt="2023-11-04T16:26:47.237" v="683" actId="26606"/>
          <ac:spMkLst>
            <pc:docMk/>
            <pc:sldMk cId="4219046519" sldId="259"/>
            <ac:spMk id="29" creationId="{A3B28FB1-97C9-4A9E-A45B-356508C2C38B}"/>
          </ac:spMkLst>
        </pc:spChg>
        <pc:spChg chg="add">
          <ac:chgData name="Alyson Downes (2024912)" userId="5ddcbd1e-dfda-4ab9-91f6-a42c188c54f2" providerId="ADAL" clId="{7BC88DBE-ED6B-B245-BB5C-DD96C4699ABC}" dt="2023-11-04T16:26:47.252" v="684" actId="26606"/>
          <ac:spMkLst>
            <pc:docMk/>
            <pc:sldMk cId="4219046519" sldId="259"/>
            <ac:spMk id="31" creationId="{C314C310-850D-4491-AA52-C75BEA68B68C}"/>
          </ac:spMkLst>
        </pc:spChg>
        <pc:grpChg chg="add del">
          <ac:chgData name="Alyson Downes (2024912)" userId="5ddcbd1e-dfda-4ab9-91f6-a42c188c54f2" providerId="ADAL" clId="{7BC88DBE-ED6B-B245-BB5C-DD96C4699ABC}" dt="2023-11-04T16:26:47.252" v="684" actId="26606"/>
          <ac:grpSpMkLst>
            <pc:docMk/>
            <pc:sldMk cId="4219046519" sldId="259"/>
            <ac:grpSpMk id="10" creationId="{D4EC3799-3F52-48CE-85CC-83AED368EB42}"/>
          </ac:grpSpMkLst>
        </pc:grpChg>
        <pc:grpChg chg="add del">
          <ac:chgData name="Alyson Downes (2024912)" userId="5ddcbd1e-dfda-4ab9-91f6-a42c188c54f2" providerId="ADAL" clId="{7BC88DBE-ED6B-B245-BB5C-DD96C4699ABC}" dt="2023-11-04T16:26:45.859" v="681" actId="26606"/>
          <ac:grpSpMkLst>
            <pc:docMk/>
            <pc:sldMk cId="4219046519" sldId="259"/>
            <ac:grpSpMk id="23" creationId="{3086C462-37F4-494D-8292-CCB95221CC1A}"/>
          </ac:grpSpMkLst>
        </pc:grpChg>
        <pc:grpChg chg="add">
          <ac:chgData name="Alyson Downes (2024912)" userId="5ddcbd1e-dfda-4ab9-91f6-a42c188c54f2" providerId="ADAL" clId="{7BC88DBE-ED6B-B245-BB5C-DD96C4699ABC}" dt="2023-11-04T16:26:47.252" v="684" actId="26606"/>
          <ac:grpSpMkLst>
            <pc:docMk/>
            <pc:sldMk cId="4219046519" sldId="259"/>
            <ac:grpSpMk id="32" creationId="{D4EC3799-3F52-48CE-85CC-83AED368EB42}"/>
          </ac:grpSpMkLst>
        </pc:grpChg>
        <pc:picChg chg="add mod">
          <ac:chgData name="Alyson Downes (2024912)" userId="5ddcbd1e-dfda-4ab9-91f6-a42c188c54f2" providerId="ADAL" clId="{7BC88DBE-ED6B-B245-BB5C-DD96C4699ABC}" dt="2023-11-08T18:38:38.462" v="3740"/>
          <ac:picMkLst>
            <pc:docMk/>
            <pc:sldMk cId="4219046519" sldId="259"/>
            <ac:picMk id="6" creationId="{505498B8-2575-3F7B-39EA-C665295B8E23}"/>
          </ac:picMkLst>
        </pc:picChg>
        <pc:cxnChg chg="add del">
          <ac:chgData name="Alyson Downes (2024912)" userId="5ddcbd1e-dfda-4ab9-91f6-a42c188c54f2" providerId="ADAL" clId="{7BC88DBE-ED6B-B245-BB5C-DD96C4699ABC}" dt="2023-11-04T16:26:47.252" v="684" actId="26606"/>
          <ac:cxnSpMkLst>
            <pc:docMk/>
            <pc:sldMk cId="4219046519" sldId="259"/>
            <ac:cxnSpMk id="14" creationId="{789E20C7-BB50-4317-93C7-90C8ED80B275}"/>
          </ac:cxnSpMkLst>
        </pc:cxnChg>
        <pc:cxnChg chg="add">
          <ac:chgData name="Alyson Downes (2024912)" userId="5ddcbd1e-dfda-4ab9-91f6-a42c188c54f2" providerId="ADAL" clId="{7BC88DBE-ED6B-B245-BB5C-DD96C4699ABC}" dt="2023-11-04T16:26:47.252" v="684" actId="26606"/>
          <ac:cxnSpMkLst>
            <pc:docMk/>
            <pc:sldMk cId="4219046519" sldId="259"/>
            <ac:cxnSpMk id="25" creationId="{789E20C7-BB50-4317-93C7-90C8ED80B275}"/>
          </ac:cxnSpMkLst>
        </pc:cxnChg>
      </pc:sldChg>
      <pc:sldChg chg="addSp delSp modSp mod setBg setClrOvrMap modNotesTx">
        <pc:chgData name="Alyson Downes (2024912)" userId="5ddcbd1e-dfda-4ab9-91f6-a42c188c54f2" providerId="ADAL" clId="{7BC88DBE-ED6B-B245-BB5C-DD96C4699ABC}" dt="2023-11-08T18:38:38.462" v="3740"/>
        <pc:sldMkLst>
          <pc:docMk/>
          <pc:sldMk cId="684007545" sldId="260"/>
        </pc:sldMkLst>
        <pc:spChg chg="mod">
          <ac:chgData name="Alyson Downes (2024912)" userId="5ddcbd1e-dfda-4ab9-91f6-a42c188c54f2" providerId="ADAL" clId="{7BC88DBE-ED6B-B245-BB5C-DD96C4699ABC}" dt="2023-11-04T16:29:59.831" v="704" actId="26606"/>
          <ac:spMkLst>
            <pc:docMk/>
            <pc:sldMk cId="684007545" sldId="260"/>
            <ac:spMk id="2" creationId="{41BCB29F-EE2A-9B0A-70EA-C4D97C861B9E}"/>
          </ac:spMkLst>
        </pc:spChg>
        <pc:spChg chg="mod">
          <ac:chgData name="Alyson Downes (2024912)" userId="5ddcbd1e-dfda-4ab9-91f6-a42c188c54f2" providerId="ADAL" clId="{7BC88DBE-ED6B-B245-BB5C-DD96C4699ABC}" dt="2023-11-04T16:29:59.831" v="704" actId="26606"/>
          <ac:spMkLst>
            <pc:docMk/>
            <pc:sldMk cId="684007545" sldId="260"/>
            <ac:spMk id="3" creationId="{21EBF7CB-CBC4-9B3E-2EC0-44A69531D67C}"/>
          </ac:spMkLst>
        </pc:spChg>
        <pc:spChg chg="add del">
          <ac:chgData name="Alyson Downes (2024912)" userId="5ddcbd1e-dfda-4ab9-91f6-a42c188c54f2" providerId="ADAL" clId="{7BC88DBE-ED6B-B245-BB5C-DD96C4699ABC}" dt="2023-11-04T16:29:59.774" v="703" actId="26606"/>
          <ac:spMkLst>
            <pc:docMk/>
            <pc:sldMk cId="684007545" sldId="260"/>
            <ac:spMk id="8" creationId="{01109B5D-BC35-4376-98A2-F53B03E4E1B4}"/>
          </ac:spMkLst>
        </pc:spChg>
        <pc:spChg chg="add del">
          <ac:chgData name="Alyson Downes (2024912)" userId="5ddcbd1e-dfda-4ab9-91f6-a42c188c54f2" providerId="ADAL" clId="{7BC88DBE-ED6B-B245-BB5C-DD96C4699ABC}" dt="2023-11-04T16:29:59.774" v="703" actId="26606"/>
          <ac:spMkLst>
            <pc:docMk/>
            <pc:sldMk cId="684007545" sldId="260"/>
            <ac:spMk id="10" creationId="{94D90C11-98A3-40E3-B04C-A3025D6458A3}"/>
          </ac:spMkLst>
        </pc:spChg>
        <pc:spChg chg="add del">
          <ac:chgData name="Alyson Downes (2024912)" userId="5ddcbd1e-dfda-4ab9-91f6-a42c188c54f2" providerId="ADAL" clId="{7BC88DBE-ED6B-B245-BB5C-DD96C4699ABC}" dt="2023-11-04T16:29:59.774" v="703" actId="26606"/>
          <ac:spMkLst>
            <pc:docMk/>
            <pc:sldMk cId="684007545" sldId="260"/>
            <ac:spMk id="12" creationId="{A3B28FB1-97C9-4A9E-A45B-356508C2C38B}"/>
          </ac:spMkLst>
        </pc:spChg>
        <pc:spChg chg="add">
          <ac:chgData name="Alyson Downes (2024912)" userId="5ddcbd1e-dfda-4ab9-91f6-a42c188c54f2" providerId="ADAL" clId="{7BC88DBE-ED6B-B245-BB5C-DD96C4699ABC}" dt="2023-11-04T16:29:59.831" v="704" actId="26606"/>
          <ac:spMkLst>
            <pc:docMk/>
            <pc:sldMk cId="684007545" sldId="260"/>
            <ac:spMk id="15" creationId="{C314C310-850D-4491-AA52-C75BEA68B68C}"/>
          </ac:spMkLst>
        </pc:spChg>
        <pc:grpChg chg="add">
          <ac:chgData name="Alyson Downes (2024912)" userId="5ddcbd1e-dfda-4ab9-91f6-a42c188c54f2" providerId="ADAL" clId="{7BC88DBE-ED6B-B245-BB5C-DD96C4699ABC}" dt="2023-11-04T16:29:59.831" v="704" actId="26606"/>
          <ac:grpSpMkLst>
            <pc:docMk/>
            <pc:sldMk cId="684007545" sldId="260"/>
            <ac:grpSpMk id="16" creationId="{D4EC3799-3F52-48CE-85CC-83AED368EB42}"/>
          </ac:grpSpMkLst>
        </pc:grpChg>
        <pc:picChg chg="add mod">
          <ac:chgData name="Alyson Downes (2024912)" userId="5ddcbd1e-dfda-4ab9-91f6-a42c188c54f2" providerId="ADAL" clId="{7BC88DBE-ED6B-B245-BB5C-DD96C4699ABC}" dt="2023-11-08T18:38:38.462" v="3740"/>
          <ac:picMkLst>
            <pc:docMk/>
            <pc:sldMk cId="684007545" sldId="260"/>
            <ac:picMk id="6" creationId="{FB8E1087-0E91-0C67-550D-2D5ED189BC7E}"/>
          </ac:picMkLst>
        </pc:picChg>
        <pc:cxnChg chg="add">
          <ac:chgData name="Alyson Downes (2024912)" userId="5ddcbd1e-dfda-4ab9-91f6-a42c188c54f2" providerId="ADAL" clId="{7BC88DBE-ED6B-B245-BB5C-DD96C4699ABC}" dt="2023-11-04T16:29:59.831" v="704" actId="26606"/>
          <ac:cxnSpMkLst>
            <pc:docMk/>
            <pc:sldMk cId="684007545" sldId="260"/>
            <ac:cxnSpMk id="14" creationId="{789E20C7-BB50-4317-93C7-90C8ED80B275}"/>
          </ac:cxnSpMkLst>
        </pc:cxnChg>
      </pc:sldChg>
      <pc:sldChg chg="addSp modSp mod setBg setClrOvrMap">
        <pc:chgData name="Alyson Downes (2024912)" userId="5ddcbd1e-dfda-4ab9-91f6-a42c188c54f2" providerId="ADAL" clId="{7BC88DBE-ED6B-B245-BB5C-DD96C4699ABC}" dt="2023-11-08T18:38:38.462" v="3740"/>
        <pc:sldMkLst>
          <pc:docMk/>
          <pc:sldMk cId="3791413997" sldId="261"/>
        </pc:sldMkLst>
        <pc:spChg chg="mod">
          <ac:chgData name="Alyson Downes (2024912)" userId="5ddcbd1e-dfda-4ab9-91f6-a42c188c54f2" providerId="ADAL" clId="{7BC88DBE-ED6B-B245-BB5C-DD96C4699ABC}" dt="2023-11-08T11:56:14.223" v="3674" actId="120"/>
          <ac:spMkLst>
            <pc:docMk/>
            <pc:sldMk cId="3791413997" sldId="261"/>
            <ac:spMk id="2" creationId="{CBBE36A9-D333-A161-1A48-628DEF6386A1}"/>
          </ac:spMkLst>
        </pc:spChg>
        <pc:spChg chg="mod">
          <ac:chgData name="Alyson Downes (2024912)" userId="5ddcbd1e-dfda-4ab9-91f6-a42c188c54f2" providerId="ADAL" clId="{7BC88DBE-ED6B-B245-BB5C-DD96C4699ABC}" dt="2023-11-05T12:40:00.002" v="1273" actId="2711"/>
          <ac:spMkLst>
            <pc:docMk/>
            <pc:sldMk cId="3791413997" sldId="261"/>
            <ac:spMk id="3" creationId="{A6F9DFA6-2F10-B860-8E16-A18E3DA1BB65}"/>
          </ac:spMkLst>
        </pc:spChg>
        <pc:spChg chg="add">
          <ac:chgData name="Alyson Downes (2024912)" userId="5ddcbd1e-dfda-4ab9-91f6-a42c188c54f2" providerId="ADAL" clId="{7BC88DBE-ED6B-B245-BB5C-DD96C4699ABC}" dt="2023-11-04T16:32:34.589" v="805" actId="26606"/>
          <ac:spMkLst>
            <pc:docMk/>
            <pc:sldMk cId="3791413997" sldId="261"/>
            <ac:spMk id="8" creationId="{C314C310-850D-4491-AA52-C75BEA68B68C}"/>
          </ac:spMkLst>
        </pc:spChg>
        <pc:grpChg chg="add">
          <ac:chgData name="Alyson Downes (2024912)" userId="5ddcbd1e-dfda-4ab9-91f6-a42c188c54f2" providerId="ADAL" clId="{7BC88DBE-ED6B-B245-BB5C-DD96C4699ABC}" dt="2023-11-04T16:32:34.589" v="805" actId="26606"/>
          <ac:grpSpMkLst>
            <pc:docMk/>
            <pc:sldMk cId="3791413997" sldId="261"/>
            <ac:grpSpMk id="10" creationId="{D4EC3799-3F52-48CE-85CC-83AED368EB42}"/>
          </ac:grpSpMkLst>
        </pc:grpChg>
        <pc:picChg chg="add mod">
          <ac:chgData name="Alyson Downes (2024912)" userId="5ddcbd1e-dfda-4ab9-91f6-a42c188c54f2" providerId="ADAL" clId="{7BC88DBE-ED6B-B245-BB5C-DD96C4699ABC}" dt="2023-11-08T18:38:38.462" v="3740"/>
          <ac:picMkLst>
            <pc:docMk/>
            <pc:sldMk cId="3791413997" sldId="261"/>
            <ac:picMk id="6" creationId="{01DFAB10-EF5D-034F-61CF-269803444866}"/>
          </ac:picMkLst>
        </pc:picChg>
        <pc:cxnChg chg="add">
          <ac:chgData name="Alyson Downes (2024912)" userId="5ddcbd1e-dfda-4ab9-91f6-a42c188c54f2" providerId="ADAL" clId="{7BC88DBE-ED6B-B245-BB5C-DD96C4699ABC}" dt="2023-11-04T16:32:34.589" v="805" actId="26606"/>
          <ac:cxnSpMkLst>
            <pc:docMk/>
            <pc:sldMk cId="3791413997" sldId="261"/>
            <ac:cxnSpMk id="14" creationId="{789E20C7-BB50-4317-93C7-90C8ED80B275}"/>
          </ac:cxnSpMkLst>
        </pc:cxnChg>
      </pc:sldChg>
      <pc:sldChg chg="addSp modSp mod setBg setClrOvrMap modNotesTx">
        <pc:chgData name="Alyson Downes (2024912)" userId="5ddcbd1e-dfda-4ab9-91f6-a42c188c54f2" providerId="ADAL" clId="{7BC88DBE-ED6B-B245-BB5C-DD96C4699ABC}" dt="2023-11-08T18:38:38.462" v="3740"/>
        <pc:sldMkLst>
          <pc:docMk/>
          <pc:sldMk cId="1688445919" sldId="262"/>
        </pc:sldMkLst>
        <pc:spChg chg="mod">
          <ac:chgData name="Alyson Downes (2024912)" userId="5ddcbd1e-dfda-4ab9-91f6-a42c188c54f2" providerId="ADAL" clId="{7BC88DBE-ED6B-B245-BB5C-DD96C4699ABC}" dt="2023-11-04T16:33:50.666" v="838" actId="26606"/>
          <ac:spMkLst>
            <pc:docMk/>
            <pc:sldMk cId="1688445919" sldId="262"/>
            <ac:spMk id="2" creationId="{188811C2-F85F-CCB0-678C-F1749FA5204D}"/>
          </ac:spMkLst>
        </pc:spChg>
        <pc:spChg chg="mod">
          <ac:chgData name="Alyson Downes (2024912)" userId="5ddcbd1e-dfda-4ab9-91f6-a42c188c54f2" providerId="ADAL" clId="{7BC88DBE-ED6B-B245-BB5C-DD96C4699ABC}" dt="2023-11-08T17:53:13.916" v="3739" actId="27636"/>
          <ac:spMkLst>
            <pc:docMk/>
            <pc:sldMk cId="1688445919" sldId="262"/>
            <ac:spMk id="3" creationId="{AB1E4B46-8B3E-81D9-2EDC-0B3E16B19B98}"/>
          </ac:spMkLst>
        </pc:spChg>
        <pc:spChg chg="add">
          <ac:chgData name="Alyson Downes (2024912)" userId="5ddcbd1e-dfda-4ab9-91f6-a42c188c54f2" providerId="ADAL" clId="{7BC88DBE-ED6B-B245-BB5C-DD96C4699ABC}" dt="2023-11-04T16:33:50.666" v="838" actId="26606"/>
          <ac:spMkLst>
            <pc:docMk/>
            <pc:sldMk cId="1688445919" sldId="262"/>
            <ac:spMk id="8" creationId="{C314C310-850D-4491-AA52-C75BEA68B68C}"/>
          </ac:spMkLst>
        </pc:spChg>
        <pc:grpChg chg="add">
          <ac:chgData name="Alyson Downes (2024912)" userId="5ddcbd1e-dfda-4ab9-91f6-a42c188c54f2" providerId="ADAL" clId="{7BC88DBE-ED6B-B245-BB5C-DD96C4699ABC}" dt="2023-11-04T16:33:50.666" v="838" actId="26606"/>
          <ac:grpSpMkLst>
            <pc:docMk/>
            <pc:sldMk cId="1688445919" sldId="262"/>
            <ac:grpSpMk id="10" creationId="{D4EC3799-3F52-48CE-85CC-83AED368EB42}"/>
          </ac:grpSpMkLst>
        </pc:grpChg>
        <pc:picChg chg="add mod">
          <ac:chgData name="Alyson Downes (2024912)" userId="5ddcbd1e-dfda-4ab9-91f6-a42c188c54f2" providerId="ADAL" clId="{7BC88DBE-ED6B-B245-BB5C-DD96C4699ABC}" dt="2023-11-08T18:38:38.462" v="3740"/>
          <ac:picMkLst>
            <pc:docMk/>
            <pc:sldMk cId="1688445919" sldId="262"/>
            <ac:picMk id="6" creationId="{CD9D938F-E727-2ACD-E078-A16EE04F084C}"/>
          </ac:picMkLst>
        </pc:picChg>
        <pc:cxnChg chg="add">
          <ac:chgData name="Alyson Downes (2024912)" userId="5ddcbd1e-dfda-4ab9-91f6-a42c188c54f2" providerId="ADAL" clId="{7BC88DBE-ED6B-B245-BB5C-DD96C4699ABC}" dt="2023-11-04T16:33:50.666" v="838" actId="26606"/>
          <ac:cxnSpMkLst>
            <pc:docMk/>
            <pc:sldMk cId="1688445919" sldId="262"/>
            <ac:cxnSpMk id="14" creationId="{789E20C7-BB50-4317-93C7-90C8ED80B275}"/>
          </ac:cxnSpMkLst>
        </pc:cxnChg>
      </pc:sldChg>
      <pc:sldChg chg="addSp modSp new mod setBg setClrOvrMap modNotesTx">
        <pc:chgData name="Alyson Downes (2024912)" userId="5ddcbd1e-dfda-4ab9-91f6-a42c188c54f2" providerId="ADAL" clId="{7BC88DBE-ED6B-B245-BB5C-DD96C4699ABC}" dt="2023-11-08T18:38:38.462" v="3740"/>
        <pc:sldMkLst>
          <pc:docMk/>
          <pc:sldMk cId="743941315" sldId="263"/>
        </pc:sldMkLst>
        <pc:spChg chg="mod">
          <ac:chgData name="Alyson Downes (2024912)" userId="5ddcbd1e-dfda-4ab9-91f6-a42c188c54f2" providerId="ADAL" clId="{7BC88DBE-ED6B-B245-BB5C-DD96C4699ABC}" dt="2023-11-08T11:56:34.047" v="3676" actId="120"/>
          <ac:spMkLst>
            <pc:docMk/>
            <pc:sldMk cId="743941315" sldId="263"/>
            <ac:spMk id="2" creationId="{DB76A657-4613-5147-90E1-ABB20DF6A9AF}"/>
          </ac:spMkLst>
        </pc:spChg>
        <pc:spChg chg="mod">
          <ac:chgData name="Alyson Downes (2024912)" userId="5ddcbd1e-dfda-4ab9-91f6-a42c188c54f2" providerId="ADAL" clId="{7BC88DBE-ED6B-B245-BB5C-DD96C4699ABC}" dt="2023-11-08T17:50:52.811" v="3737" actId="20577"/>
          <ac:spMkLst>
            <pc:docMk/>
            <pc:sldMk cId="743941315" sldId="263"/>
            <ac:spMk id="3" creationId="{36007D7F-B1E0-417B-894A-7D0D670C9F8C}"/>
          </ac:spMkLst>
        </pc:spChg>
        <pc:spChg chg="add">
          <ac:chgData name="Alyson Downes (2024912)" userId="5ddcbd1e-dfda-4ab9-91f6-a42c188c54f2" providerId="ADAL" clId="{7BC88DBE-ED6B-B245-BB5C-DD96C4699ABC}" dt="2023-11-04T16:32:39.013" v="806" actId="26606"/>
          <ac:spMkLst>
            <pc:docMk/>
            <pc:sldMk cId="743941315" sldId="263"/>
            <ac:spMk id="8" creationId="{C314C310-850D-4491-AA52-C75BEA68B68C}"/>
          </ac:spMkLst>
        </pc:spChg>
        <pc:grpChg chg="add">
          <ac:chgData name="Alyson Downes (2024912)" userId="5ddcbd1e-dfda-4ab9-91f6-a42c188c54f2" providerId="ADAL" clId="{7BC88DBE-ED6B-B245-BB5C-DD96C4699ABC}" dt="2023-11-04T16:32:39.013" v="806" actId="26606"/>
          <ac:grpSpMkLst>
            <pc:docMk/>
            <pc:sldMk cId="743941315" sldId="263"/>
            <ac:grpSpMk id="10" creationId="{D4EC3799-3F52-48CE-85CC-83AED368EB42}"/>
          </ac:grpSpMkLst>
        </pc:grpChg>
        <pc:picChg chg="add mod">
          <ac:chgData name="Alyson Downes (2024912)" userId="5ddcbd1e-dfda-4ab9-91f6-a42c188c54f2" providerId="ADAL" clId="{7BC88DBE-ED6B-B245-BB5C-DD96C4699ABC}" dt="2023-11-08T18:38:38.462" v="3740"/>
          <ac:picMkLst>
            <pc:docMk/>
            <pc:sldMk cId="743941315" sldId="263"/>
            <ac:picMk id="6" creationId="{42AE0A3E-6761-FDCD-868F-4CADD0FA531D}"/>
          </ac:picMkLst>
        </pc:picChg>
        <pc:cxnChg chg="add">
          <ac:chgData name="Alyson Downes (2024912)" userId="5ddcbd1e-dfda-4ab9-91f6-a42c188c54f2" providerId="ADAL" clId="{7BC88DBE-ED6B-B245-BB5C-DD96C4699ABC}" dt="2023-11-04T16:32:39.013" v="806" actId="26606"/>
          <ac:cxnSpMkLst>
            <pc:docMk/>
            <pc:sldMk cId="743941315" sldId="263"/>
            <ac:cxnSpMk id="14" creationId="{789E20C7-BB50-4317-93C7-90C8ED80B275}"/>
          </ac:cxnSpMkLst>
        </pc:cxnChg>
      </pc:sldChg>
      <pc:sldChg chg="addSp delSp modSp new mod setBg setClrOvrMap">
        <pc:chgData name="Alyson Downes (2024912)" userId="5ddcbd1e-dfda-4ab9-91f6-a42c188c54f2" providerId="ADAL" clId="{7BC88DBE-ED6B-B245-BB5C-DD96C4699ABC}" dt="2023-11-08T18:38:38.462" v="3740"/>
        <pc:sldMkLst>
          <pc:docMk/>
          <pc:sldMk cId="907625481" sldId="264"/>
        </pc:sldMkLst>
        <pc:spChg chg="mod">
          <ac:chgData name="Alyson Downes (2024912)" userId="5ddcbd1e-dfda-4ab9-91f6-a42c188c54f2" providerId="ADAL" clId="{7BC88DBE-ED6B-B245-BB5C-DD96C4699ABC}" dt="2023-11-08T11:56:40.885" v="3677" actId="120"/>
          <ac:spMkLst>
            <pc:docMk/>
            <pc:sldMk cId="907625481" sldId="264"/>
            <ac:spMk id="2" creationId="{A802BFB9-3283-AF08-0DBE-87EE9AC4476A}"/>
          </ac:spMkLst>
        </pc:spChg>
        <pc:spChg chg="mod">
          <ac:chgData name="Alyson Downes (2024912)" userId="5ddcbd1e-dfda-4ab9-91f6-a42c188c54f2" providerId="ADAL" clId="{7BC88DBE-ED6B-B245-BB5C-DD96C4699ABC}" dt="2023-11-05T12:42:55.569" v="1519" actId="1076"/>
          <ac:spMkLst>
            <pc:docMk/>
            <pc:sldMk cId="907625481" sldId="264"/>
            <ac:spMk id="3" creationId="{C63DF8FC-4307-7F85-4DA3-1EE91F1F5409}"/>
          </ac:spMkLst>
        </pc:spChg>
        <pc:spChg chg="add del">
          <ac:chgData name="Alyson Downes (2024912)" userId="5ddcbd1e-dfda-4ab9-91f6-a42c188c54f2" providerId="ADAL" clId="{7BC88DBE-ED6B-B245-BB5C-DD96C4699ABC}" dt="2023-11-05T12:38:53.829" v="1232" actId="22"/>
          <ac:spMkLst>
            <pc:docMk/>
            <pc:sldMk cId="907625481" sldId="264"/>
            <ac:spMk id="5" creationId="{8CB2594D-598B-CB90-8569-79D4263297EE}"/>
          </ac:spMkLst>
        </pc:spChg>
        <pc:spChg chg="add">
          <ac:chgData name="Alyson Downes (2024912)" userId="5ddcbd1e-dfda-4ab9-91f6-a42c188c54f2" providerId="ADAL" clId="{7BC88DBE-ED6B-B245-BB5C-DD96C4699ABC}" dt="2023-11-04T16:33:17.823" v="822" actId="26606"/>
          <ac:spMkLst>
            <pc:docMk/>
            <pc:sldMk cId="907625481" sldId="264"/>
            <ac:spMk id="8" creationId="{C314C310-850D-4491-AA52-C75BEA68B68C}"/>
          </ac:spMkLst>
        </pc:spChg>
        <pc:grpChg chg="add">
          <ac:chgData name="Alyson Downes (2024912)" userId="5ddcbd1e-dfda-4ab9-91f6-a42c188c54f2" providerId="ADAL" clId="{7BC88DBE-ED6B-B245-BB5C-DD96C4699ABC}" dt="2023-11-04T16:33:17.823" v="822" actId="26606"/>
          <ac:grpSpMkLst>
            <pc:docMk/>
            <pc:sldMk cId="907625481" sldId="264"/>
            <ac:grpSpMk id="10" creationId="{D4EC3799-3F52-48CE-85CC-83AED368EB42}"/>
          </ac:grpSpMkLst>
        </pc:grpChg>
        <pc:picChg chg="add mod">
          <ac:chgData name="Alyson Downes (2024912)" userId="5ddcbd1e-dfda-4ab9-91f6-a42c188c54f2" providerId="ADAL" clId="{7BC88DBE-ED6B-B245-BB5C-DD96C4699ABC}" dt="2023-11-08T18:38:38.462" v="3740"/>
          <ac:picMkLst>
            <pc:docMk/>
            <pc:sldMk cId="907625481" sldId="264"/>
            <ac:picMk id="9" creationId="{2BC0AB1B-80FA-511E-9A79-90B274B97284}"/>
          </ac:picMkLst>
        </pc:picChg>
        <pc:cxnChg chg="add">
          <ac:chgData name="Alyson Downes (2024912)" userId="5ddcbd1e-dfda-4ab9-91f6-a42c188c54f2" providerId="ADAL" clId="{7BC88DBE-ED6B-B245-BB5C-DD96C4699ABC}" dt="2023-11-04T16:33:17.823" v="822" actId="26606"/>
          <ac:cxnSpMkLst>
            <pc:docMk/>
            <pc:sldMk cId="907625481" sldId="264"/>
            <ac:cxnSpMk id="14" creationId="{789E20C7-BB50-4317-93C7-90C8ED80B275}"/>
          </ac:cxnSpMkLst>
        </pc:cxnChg>
      </pc:sldChg>
      <pc:sldChg chg="addSp modSp new mod setBg setClrOvrMap">
        <pc:chgData name="Alyson Downes (2024912)" userId="5ddcbd1e-dfda-4ab9-91f6-a42c188c54f2" providerId="ADAL" clId="{7BC88DBE-ED6B-B245-BB5C-DD96C4699ABC}" dt="2023-11-08T18:38:38.462" v="3740"/>
        <pc:sldMkLst>
          <pc:docMk/>
          <pc:sldMk cId="3104295108" sldId="265"/>
        </pc:sldMkLst>
        <pc:spChg chg="mod">
          <ac:chgData name="Alyson Downes (2024912)" userId="5ddcbd1e-dfda-4ab9-91f6-a42c188c54f2" providerId="ADAL" clId="{7BC88DBE-ED6B-B245-BB5C-DD96C4699ABC}" dt="2023-11-08T11:56:53.845" v="3679" actId="14100"/>
          <ac:spMkLst>
            <pc:docMk/>
            <pc:sldMk cId="3104295108" sldId="265"/>
            <ac:spMk id="2" creationId="{3D4CE5C8-FA58-D3B7-2A3A-9157E0D17759}"/>
          </ac:spMkLst>
        </pc:spChg>
        <pc:spChg chg="mod">
          <ac:chgData name="Alyson Downes (2024912)" userId="5ddcbd1e-dfda-4ab9-91f6-a42c188c54f2" providerId="ADAL" clId="{7BC88DBE-ED6B-B245-BB5C-DD96C4699ABC}" dt="2023-11-08T11:59:52.513" v="3692" actId="27107"/>
          <ac:spMkLst>
            <pc:docMk/>
            <pc:sldMk cId="3104295108" sldId="265"/>
            <ac:spMk id="3" creationId="{202A18E2-47BA-2584-A21B-3EDE4EE3BE8B}"/>
          </ac:spMkLst>
        </pc:spChg>
        <pc:spChg chg="add">
          <ac:chgData name="Alyson Downes (2024912)" userId="5ddcbd1e-dfda-4ab9-91f6-a42c188c54f2" providerId="ADAL" clId="{7BC88DBE-ED6B-B245-BB5C-DD96C4699ABC}" dt="2023-11-04T16:33:46.682" v="837" actId="26606"/>
          <ac:spMkLst>
            <pc:docMk/>
            <pc:sldMk cId="3104295108" sldId="265"/>
            <ac:spMk id="8" creationId="{C314C310-850D-4491-AA52-C75BEA68B68C}"/>
          </ac:spMkLst>
        </pc:spChg>
        <pc:grpChg chg="add">
          <ac:chgData name="Alyson Downes (2024912)" userId="5ddcbd1e-dfda-4ab9-91f6-a42c188c54f2" providerId="ADAL" clId="{7BC88DBE-ED6B-B245-BB5C-DD96C4699ABC}" dt="2023-11-04T16:33:46.682" v="837" actId="26606"/>
          <ac:grpSpMkLst>
            <pc:docMk/>
            <pc:sldMk cId="3104295108" sldId="265"/>
            <ac:grpSpMk id="10" creationId="{D4EC3799-3F52-48CE-85CC-83AED368EB42}"/>
          </ac:grpSpMkLst>
        </pc:grpChg>
        <pc:picChg chg="add mod">
          <ac:chgData name="Alyson Downes (2024912)" userId="5ddcbd1e-dfda-4ab9-91f6-a42c188c54f2" providerId="ADAL" clId="{7BC88DBE-ED6B-B245-BB5C-DD96C4699ABC}" dt="2023-11-08T18:38:38.462" v="3740"/>
          <ac:picMkLst>
            <pc:docMk/>
            <pc:sldMk cId="3104295108" sldId="265"/>
            <ac:picMk id="6" creationId="{0ABCB65E-12C1-384A-B92F-5272AE887E84}"/>
          </ac:picMkLst>
        </pc:picChg>
        <pc:cxnChg chg="add">
          <ac:chgData name="Alyson Downes (2024912)" userId="5ddcbd1e-dfda-4ab9-91f6-a42c188c54f2" providerId="ADAL" clId="{7BC88DBE-ED6B-B245-BB5C-DD96C4699ABC}" dt="2023-11-04T16:33:46.682" v="837" actId="26606"/>
          <ac:cxnSpMkLst>
            <pc:docMk/>
            <pc:sldMk cId="3104295108" sldId="265"/>
            <ac:cxnSpMk id="14" creationId="{789E20C7-BB50-4317-93C7-90C8ED80B275}"/>
          </ac:cxnSpMkLst>
        </pc:cxn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2C74F1E-E1A8-4393-A35D-2E937E95DCC4}" type="doc">
      <dgm:prSet loTypeId="urn:microsoft.com/office/officeart/2018/2/layout/IconCircleList" loCatId="icon" qsTypeId="urn:microsoft.com/office/officeart/2005/8/quickstyle/simple4" qsCatId="simple" csTypeId="urn:microsoft.com/office/officeart/2005/8/colors/accent1_2" csCatId="accent1" phldr="1"/>
      <dgm:spPr/>
      <dgm:t>
        <a:bodyPr/>
        <a:lstStyle/>
        <a:p>
          <a:endParaRPr lang="en-US"/>
        </a:p>
      </dgm:t>
    </dgm:pt>
    <dgm:pt modelId="{F2DBE983-8132-4955-9FEC-62B0707D1DA1}">
      <dgm:prSet custT="1"/>
      <dgm:spPr/>
      <dgm:t>
        <a:bodyPr/>
        <a:lstStyle/>
        <a:p>
          <a:pPr>
            <a:lnSpc>
              <a:spcPct val="100000"/>
            </a:lnSpc>
          </a:pPr>
          <a:r>
            <a:rPr lang="en-GB" sz="1600" dirty="0"/>
            <a:t>Which leadership style has the most beneficial impact on employee attitude overall? </a:t>
          </a:r>
          <a:endParaRPr lang="en-US" sz="1600" dirty="0"/>
        </a:p>
      </dgm:t>
    </dgm:pt>
    <dgm:pt modelId="{E8053EA4-C1B5-45E0-9DBC-91C1C69F7B57}" type="parTrans" cxnId="{6787CD03-9D2C-4A24-87FE-170FB235F148}">
      <dgm:prSet/>
      <dgm:spPr/>
      <dgm:t>
        <a:bodyPr/>
        <a:lstStyle/>
        <a:p>
          <a:endParaRPr lang="en-US"/>
        </a:p>
      </dgm:t>
    </dgm:pt>
    <dgm:pt modelId="{17EE3694-402A-48CD-91D0-1F92F1D38D34}" type="sibTrans" cxnId="{6787CD03-9D2C-4A24-87FE-170FB235F148}">
      <dgm:prSet/>
      <dgm:spPr/>
      <dgm:t>
        <a:bodyPr/>
        <a:lstStyle/>
        <a:p>
          <a:pPr>
            <a:lnSpc>
              <a:spcPct val="100000"/>
            </a:lnSpc>
          </a:pPr>
          <a:endParaRPr lang="en-US"/>
        </a:p>
      </dgm:t>
    </dgm:pt>
    <dgm:pt modelId="{394B94D4-1D90-4E12-8E40-DE5119DAE228}">
      <dgm:prSet custT="1"/>
      <dgm:spPr/>
      <dgm:t>
        <a:bodyPr/>
        <a:lstStyle/>
        <a:p>
          <a:pPr>
            <a:lnSpc>
              <a:spcPct val="100000"/>
            </a:lnSpc>
          </a:pPr>
          <a:r>
            <a:rPr lang="en-GB" sz="1600" dirty="0"/>
            <a:t>What recommendations can be made for leadership development and training programs based on the findings related to leadership styles and their impact on employee attitudes? </a:t>
          </a:r>
          <a:endParaRPr lang="en-US" sz="1600" dirty="0"/>
        </a:p>
      </dgm:t>
    </dgm:pt>
    <dgm:pt modelId="{D9ECC337-0885-409A-9BCA-C1CA0AFCF8E3}" type="parTrans" cxnId="{B1553478-0F44-4F08-AB99-02DB99A233A2}">
      <dgm:prSet/>
      <dgm:spPr/>
      <dgm:t>
        <a:bodyPr/>
        <a:lstStyle/>
        <a:p>
          <a:endParaRPr lang="en-US"/>
        </a:p>
      </dgm:t>
    </dgm:pt>
    <dgm:pt modelId="{2BC5037F-1D58-4A7F-8EC4-2785F6063131}" type="sibTrans" cxnId="{B1553478-0F44-4F08-AB99-02DB99A233A2}">
      <dgm:prSet/>
      <dgm:spPr/>
      <dgm:t>
        <a:bodyPr/>
        <a:lstStyle/>
        <a:p>
          <a:pPr>
            <a:lnSpc>
              <a:spcPct val="100000"/>
            </a:lnSpc>
          </a:pPr>
          <a:endParaRPr lang="en-US"/>
        </a:p>
      </dgm:t>
    </dgm:pt>
    <dgm:pt modelId="{88FE2FC7-8DD0-4D35-942A-149AFE3DFE26}">
      <dgm:prSet custT="1"/>
      <dgm:spPr/>
      <dgm:t>
        <a:bodyPr/>
        <a:lstStyle/>
        <a:p>
          <a:pPr>
            <a:lnSpc>
              <a:spcPct val="100000"/>
            </a:lnSpc>
          </a:pPr>
          <a:r>
            <a:rPr lang="en-GB" sz="1600" dirty="0"/>
            <a:t>Are there significant differences between the impact of leadership styles on employee attitudes between the public sector and private sector in different industries, and can any lessons be learned from this?  </a:t>
          </a:r>
          <a:endParaRPr lang="en-US" sz="1600" dirty="0"/>
        </a:p>
      </dgm:t>
    </dgm:pt>
    <dgm:pt modelId="{3FFA1529-4F78-4EA7-B1CF-E40C8EF82012}" type="parTrans" cxnId="{D12CA511-B98B-416A-83AA-86153C027EC9}">
      <dgm:prSet/>
      <dgm:spPr/>
      <dgm:t>
        <a:bodyPr/>
        <a:lstStyle/>
        <a:p>
          <a:endParaRPr lang="en-US"/>
        </a:p>
      </dgm:t>
    </dgm:pt>
    <dgm:pt modelId="{C110845A-8090-4C80-B31B-48B5B8AB0462}" type="sibTrans" cxnId="{D12CA511-B98B-416A-83AA-86153C027EC9}">
      <dgm:prSet/>
      <dgm:spPr/>
      <dgm:t>
        <a:bodyPr/>
        <a:lstStyle/>
        <a:p>
          <a:endParaRPr lang="en-US"/>
        </a:p>
      </dgm:t>
    </dgm:pt>
    <dgm:pt modelId="{14DA2DF4-7042-4BCC-AD4F-CB2B7F9F390F}" type="pres">
      <dgm:prSet presAssocID="{E2C74F1E-E1A8-4393-A35D-2E937E95DCC4}" presName="root" presStyleCnt="0">
        <dgm:presLayoutVars>
          <dgm:dir/>
          <dgm:resizeHandles val="exact"/>
        </dgm:presLayoutVars>
      </dgm:prSet>
      <dgm:spPr/>
    </dgm:pt>
    <dgm:pt modelId="{C045DB57-1E27-4DF4-ADC8-193BFFF3D2EE}" type="pres">
      <dgm:prSet presAssocID="{E2C74F1E-E1A8-4393-A35D-2E937E95DCC4}" presName="container" presStyleCnt="0">
        <dgm:presLayoutVars>
          <dgm:dir/>
          <dgm:resizeHandles val="exact"/>
        </dgm:presLayoutVars>
      </dgm:prSet>
      <dgm:spPr/>
    </dgm:pt>
    <dgm:pt modelId="{68FF754B-E9B1-46DA-B314-739F63A05EEA}" type="pres">
      <dgm:prSet presAssocID="{F2DBE983-8132-4955-9FEC-62B0707D1DA1}" presName="compNode" presStyleCnt="0"/>
      <dgm:spPr/>
    </dgm:pt>
    <dgm:pt modelId="{BC85257D-D283-4452-A17C-708EF712C511}" type="pres">
      <dgm:prSet presAssocID="{F2DBE983-8132-4955-9FEC-62B0707D1DA1}" presName="iconBgRect" presStyleLbl="bgShp" presStyleIdx="0" presStyleCnt="3"/>
      <dgm:spPr/>
    </dgm:pt>
    <dgm:pt modelId="{1CB063A9-A212-4ABA-B971-FEA9D59643C1}" type="pres">
      <dgm:prSet presAssocID="{F2DBE983-8132-4955-9FEC-62B0707D1DA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Lecturer"/>
        </a:ext>
      </dgm:extLst>
    </dgm:pt>
    <dgm:pt modelId="{E02FCBCA-F563-4EFD-97B2-05CE45CE8B21}" type="pres">
      <dgm:prSet presAssocID="{F2DBE983-8132-4955-9FEC-62B0707D1DA1}" presName="spaceRect" presStyleCnt="0"/>
      <dgm:spPr/>
    </dgm:pt>
    <dgm:pt modelId="{79F50BC8-369D-42DF-BB84-ABFD1A59AFAE}" type="pres">
      <dgm:prSet presAssocID="{F2DBE983-8132-4955-9FEC-62B0707D1DA1}" presName="textRect" presStyleLbl="revTx" presStyleIdx="0" presStyleCnt="3">
        <dgm:presLayoutVars>
          <dgm:chMax val="1"/>
          <dgm:chPref val="1"/>
        </dgm:presLayoutVars>
      </dgm:prSet>
      <dgm:spPr/>
    </dgm:pt>
    <dgm:pt modelId="{FF354AF5-3CCD-4A37-A7C8-7F0192EAF8FD}" type="pres">
      <dgm:prSet presAssocID="{17EE3694-402A-48CD-91D0-1F92F1D38D34}" presName="sibTrans" presStyleLbl="sibTrans2D1" presStyleIdx="0" presStyleCnt="0"/>
      <dgm:spPr/>
    </dgm:pt>
    <dgm:pt modelId="{B2240087-ED88-4CBE-8633-1C1E800E9684}" type="pres">
      <dgm:prSet presAssocID="{394B94D4-1D90-4E12-8E40-DE5119DAE228}" presName="compNode" presStyleCnt="0"/>
      <dgm:spPr/>
    </dgm:pt>
    <dgm:pt modelId="{86DDD089-9C13-4A53-8B81-826B22679BA3}" type="pres">
      <dgm:prSet presAssocID="{394B94D4-1D90-4E12-8E40-DE5119DAE228}" presName="iconBgRect" presStyleLbl="bgShp" presStyleIdx="1" presStyleCnt="3"/>
      <dgm:spPr/>
    </dgm:pt>
    <dgm:pt modelId="{EC3ADB48-3E55-4BBF-A591-E2B4D3C2BDF1}" type="pres">
      <dgm:prSet presAssocID="{394B94D4-1D90-4E12-8E40-DE5119DAE22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ead with Gears"/>
        </a:ext>
      </dgm:extLst>
    </dgm:pt>
    <dgm:pt modelId="{5701F309-E39D-4895-8D8B-A012CB1C8B0B}" type="pres">
      <dgm:prSet presAssocID="{394B94D4-1D90-4E12-8E40-DE5119DAE228}" presName="spaceRect" presStyleCnt="0"/>
      <dgm:spPr/>
    </dgm:pt>
    <dgm:pt modelId="{B166C482-1F49-4B81-91DB-642D6FA900A1}" type="pres">
      <dgm:prSet presAssocID="{394B94D4-1D90-4E12-8E40-DE5119DAE228}" presName="textRect" presStyleLbl="revTx" presStyleIdx="1" presStyleCnt="3">
        <dgm:presLayoutVars>
          <dgm:chMax val="1"/>
          <dgm:chPref val="1"/>
        </dgm:presLayoutVars>
      </dgm:prSet>
      <dgm:spPr/>
    </dgm:pt>
    <dgm:pt modelId="{BBB7622D-C949-4024-9CBB-993085B24989}" type="pres">
      <dgm:prSet presAssocID="{2BC5037F-1D58-4A7F-8EC4-2785F6063131}" presName="sibTrans" presStyleLbl="sibTrans2D1" presStyleIdx="0" presStyleCnt="0"/>
      <dgm:spPr/>
    </dgm:pt>
    <dgm:pt modelId="{3FE6C414-1DAB-44C5-8257-094426351415}" type="pres">
      <dgm:prSet presAssocID="{88FE2FC7-8DD0-4D35-942A-149AFE3DFE26}" presName="compNode" presStyleCnt="0"/>
      <dgm:spPr/>
    </dgm:pt>
    <dgm:pt modelId="{8A7BA15C-0557-48D9-B188-905CEC40B0C1}" type="pres">
      <dgm:prSet presAssocID="{88FE2FC7-8DD0-4D35-942A-149AFE3DFE26}" presName="iconBgRect" presStyleLbl="bgShp" presStyleIdx="2" presStyleCnt="3"/>
      <dgm:spPr/>
    </dgm:pt>
    <dgm:pt modelId="{4B0122EA-1084-49D3-9B3D-C5BA7B42450D}" type="pres">
      <dgm:prSet presAssocID="{88FE2FC7-8DD0-4D35-942A-149AFE3DFE2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usiness Growth"/>
        </a:ext>
      </dgm:extLst>
    </dgm:pt>
    <dgm:pt modelId="{7BA9D26B-FF6D-494B-88DB-6EF5571E0A63}" type="pres">
      <dgm:prSet presAssocID="{88FE2FC7-8DD0-4D35-942A-149AFE3DFE26}" presName="spaceRect" presStyleCnt="0"/>
      <dgm:spPr/>
    </dgm:pt>
    <dgm:pt modelId="{CB50442F-15F5-4E21-99D0-E599F3EBC61F}" type="pres">
      <dgm:prSet presAssocID="{88FE2FC7-8DD0-4D35-942A-149AFE3DFE26}" presName="textRect" presStyleLbl="revTx" presStyleIdx="2" presStyleCnt="3">
        <dgm:presLayoutVars>
          <dgm:chMax val="1"/>
          <dgm:chPref val="1"/>
        </dgm:presLayoutVars>
      </dgm:prSet>
      <dgm:spPr/>
    </dgm:pt>
  </dgm:ptLst>
  <dgm:cxnLst>
    <dgm:cxn modelId="{6787CD03-9D2C-4A24-87FE-170FB235F148}" srcId="{E2C74F1E-E1A8-4393-A35D-2E937E95DCC4}" destId="{F2DBE983-8132-4955-9FEC-62B0707D1DA1}" srcOrd="0" destOrd="0" parTransId="{E8053EA4-C1B5-45E0-9DBC-91C1C69F7B57}" sibTransId="{17EE3694-402A-48CD-91D0-1F92F1D38D34}"/>
    <dgm:cxn modelId="{D12CA511-B98B-416A-83AA-86153C027EC9}" srcId="{E2C74F1E-E1A8-4393-A35D-2E937E95DCC4}" destId="{88FE2FC7-8DD0-4D35-942A-149AFE3DFE26}" srcOrd="2" destOrd="0" parTransId="{3FFA1529-4F78-4EA7-B1CF-E40C8EF82012}" sibTransId="{C110845A-8090-4C80-B31B-48B5B8AB0462}"/>
    <dgm:cxn modelId="{DA1D176D-A5D4-C04D-935C-3C122F902233}" type="presOf" srcId="{88FE2FC7-8DD0-4D35-942A-149AFE3DFE26}" destId="{CB50442F-15F5-4E21-99D0-E599F3EBC61F}" srcOrd="0" destOrd="0" presId="urn:microsoft.com/office/officeart/2018/2/layout/IconCircleList"/>
    <dgm:cxn modelId="{8B7CC66E-2F4D-1641-92F6-26106E708BC3}" type="presOf" srcId="{E2C74F1E-E1A8-4393-A35D-2E937E95DCC4}" destId="{14DA2DF4-7042-4BCC-AD4F-CB2B7F9F390F}" srcOrd="0" destOrd="0" presId="urn:microsoft.com/office/officeart/2018/2/layout/IconCircleList"/>
    <dgm:cxn modelId="{B1553478-0F44-4F08-AB99-02DB99A233A2}" srcId="{E2C74F1E-E1A8-4393-A35D-2E937E95DCC4}" destId="{394B94D4-1D90-4E12-8E40-DE5119DAE228}" srcOrd="1" destOrd="0" parTransId="{D9ECC337-0885-409A-9BCA-C1CA0AFCF8E3}" sibTransId="{2BC5037F-1D58-4A7F-8EC4-2785F6063131}"/>
    <dgm:cxn modelId="{5F697380-EDBB-7F4E-80BA-E367DA0A1D58}" type="presOf" srcId="{17EE3694-402A-48CD-91D0-1F92F1D38D34}" destId="{FF354AF5-3CCD-4A37-A7C8-7F0192EAF8FD}" srcOrd="0" destOrd="0" presId="urn:microsoft.com/office/officeart/2018/2/layout/IconCircleList"/>
    <dgm:cxn modelId="{CAB67683-C137-5547-A6F7-062EFDD5040F}" type="presOf" srcId="{394B94D4-1D90-4E12-8E40-DE5119DAE228}" destId="{B166C482-1F49-4B81-91DB-642D6FA900A1}" srcOrd="0" destOrd="0" presId="urn:microsoft.com/office/officeart/2018/2/layout/IconCircleList"/>
    <dgm:cxn modelId="{41BC25C1-9887-9849-8880-8528850090F2}" type="presOf" srcId="{F2DBE983-8132-4955-9FEC-62B0707D1DA1}" destId="{79F50BC8-369D-42DF-BB84-ABFD1A59AFAE}" srcOrd="0" destOrd="0" presId="urn:microsoft.com/office/officeart/2018/2/layout/IconCircleList"/>
    <dgm:cxn modelId="{1A6DAEC7-37AC-5745-89AC-C9A8BA715236}" type="presOf" srcId="{2BC5037F-1D58-4A7F-8EC4-2785F6063131}" destId="{BBB7622D-C949-4024-9CBB-993085B24989}" srcOrd="0" destOrd="0" presId="urn:microsoft.com/office/officeart/2018/2/layout/IconCircleList"/>
    <dgm:cxn modelId="{7C9F79F0-5D95-3B4D-A7AD-CD3BA51D7BBF}" type="presParOf" srcId="{14DA2DF4-7042-4BCC-AD4F-CB2B7F9F390F}" destId="{C045DB57-1E27-4DF4-ADC8-193BFFF3D2EE}" srcOrd="0" destOrd="0" presId="urn:microsoft.com/office/officeart/2018/2/layout/IconCircleList"/>
    <dgm:cxn modelId="{6EFD5513-8E4F-C240-B160-FE8BD2E54533}" type="presParOf" srcId="{C045DB57-1E27-4DF4-ADC8-193BFFF3D2EE}" destId="{68FF754B-E9B1-46DA-B314-739F63A05EEA}" srcOrd="0" destOrd="0" presId="urn:microsoft.com/office/officeart/2018/2/layout/IconCircleList"/>
    <dgm:cxn modelId="{543D2CCA-1C12-B549-84D6-FE5F8E214BE2}" type="presParOf" srcId="{68FF754B-E9B1-46DA-B314-739F63A05EEA}" destId="{BC85257D-D283-4452-A17C-708EF712C511}" srcOrd="0" destOrd="0" presId="urn:microsoft.com/office/officeart/2018/2/layout/IconCircleList"/>
    <dgm:cxn modelId="{074F63D4-579E-0843-828D-9276C2EC33ED}" type="presParOf" srcId="{68FF754B-E9B1-46DA-B314-739F63A05EEA}" destId="{1CB063A9-A212-4ABA-B971-FEA9D59643C1}" srcOrd="1" destOrd="0" presId="urn:microsoft.com/office/officeart/2018/2/layout/IconCircleList"/>
    <dgm:cxn modelId="{49D81885-3397-A54D-AE34-DCB1A3D5FB82}" type="presParOf" srcId="{68FF754B-E9B1-46DA-B314-739F63A05EEA}" destId="{E02FCBCA-F563-4EFD-97B2-05CE45CE8B21}" srcOrd="2" destOrd="0" presId="urn:microsoft.com/office/officeart/2018/2/layout/IconCircleList"/>
    <dgm:cxn modelId="{433D2AD2-47F2-2543-BC86-3CFF229EB5D7}" type="presParOf" srcId="{68FF754B-E9B1-46DA-B314-739F63A05EEA}" destId="{79F50BC8-369D-42DF-BB84-ABFD1A59AFAE}" srcOrd="3" destOrd="0" presId="urn:microsoft.com/office/officeart/2018/2/layout/IconCircleList"/>
    <dgm:cxn modelId="{14C0C7D2-FC33-BF4F-A74E-7E03AD7098D7}" type="presParOf" srcId="{C045DB57-1E27-4DF4-ADC8-193BFFF3D2EE}" destId="{FF354AF5-3CCD-4A37-A7C8-7F0192EAF8FD}" srcOrd="1" destOrd="0" presId="urn:microsoft.com/office/officeart/2018/2/layout/IconCircleList"/>
    <dgm:cxn modelId="{F28436BE-59FC-8146-878A-F99696AB6456}" type="presParOf" srcId="{C045DB57-1E27-4DF4-ADC8-193BFFF3D2EE}" destId="{B2240087-ED88-4CBE-8633-1C1E800E9684}" srcOrd="2" destOrd="0" presId="urn:microsoft.com/office/officeart/2018/2/layout/IconCircleList"/>
    <dgm:cxn modelId="{FCA43043-DA46-E748-84D5-117078F91438}" type="presParOf" srcId="{B2240087-ED88-4CBE-8633-1C1E800E9684}" destId="{86DDD089-9C13-4A53-8B81-826B22679BA3}" srcOrd="0" destOrd="0" presId="urn:microsoft.com/office/officeart/2018/2/layout/IconCircleList"/>
    <dgm:cxn modelId="{F7D3C68B-EC14-C249-AB52-114823FA7AAB}" type="presParOf" srcId="{B2240087-ED88-4CBE-8633-1C1E800E9684}" destId="{EC3ADB48-3E55-4BBF-A591-E2B4D3C2BDF1}" srcOrd="1" destOrd="0" presId="urn:microsoft.com/office/officeart/2018/2/layout/IconCircleList"/>
    <dgm:cxn modelId="{D51A3AA4-3516-0947-A881-BE3A70B49CD1}" type="presParOf" srcId="{B2240087-ED88-4CBE-8633-1C1E800E9684}" destId="{5701F309-E39D-4895-8D8B-A012CB1C8B0B}" srcOrd="2" destOrd="0" presId="urn:microsoft.com/office/officeart/2018/2/layout/IconCircleList"/>
    <dgm:cxn modelId="{A5329A7A-8855-DB41-BA02-0796E61278D3}" type="presParOf" srcId="{B2240087-ED88-4CBE-8633-1C1E800E9684}" destId="{B166C482-1F49-4B81-91DB-642D6FA900A1}" srcOrd="3" destOrd="0" presId="urn:microsoft.com/office/officeart/2018/2/layout/IconCircleList"/>
    <dgm:cxn modelId="{E2326E48-04D1-944D-A86D-F42E379D65F1}" type="presParOf" srcId="{C045DB57-1E27-4DF4-ADC8-193BFFF3D2EE}" destId="{BBB7622D-C949-4024-9CBB-993085B24989}" srcOrd="3" destOrd="0" presId="urn:microsoft.com/office/officeart/2018/2/layout/IconCircleList"/>
    <dgm:cxn modelId="{5401C3BB-C286-4E4E-9011-E87D56CDB99B}" type="presParOf" srcId="{C045DB57-1E27-4DF4-ADC8-193BFFF3D2EE}" destId="{3FE6C414-1DAB-44C5-8257-094426351415}" srcOrd="4" destOrd="0" presId="urn:microsoft.com/office/officeart/2018/2/layout/IconCircleList"/>
    <dgm:cxn modelId="{3EC862B8-7FD4-E441-BB22-DADCE5D2F250}" type="presParOf" srcId="{3FE6C414-1DAB-44C5-8257-094426351415}" destId="{8A7BA15C-0557-48D9-B188-905CEC40B0C1}" srcOrd="0" destOrd="0" presId="urn:microsoft.com/office/officeart/2018/2/layout/IconCircleList"/>
    <dgm:cxn modelId="{DD031E51-F956-434C-87C9-2602420BF834}" type="presParOf" srcId="{3FE6C414-1DAB-44C5-8257-094426351415}" destId="{4B0122EA-1084-49D3-9B3D-C5BA7B42450D}" srcOrd="1" destOrd="0" presId="urn:microsoft.com/office/officeart/2018/2/layout/IconCircleList"/>
    <dgm:cxn modelId="{F727101E-808C-9F4D-99B2-29D524B3881E}" type="presParOf" srcId="{3FE6C414-1DAB-44C5-8257-094426351415}" destId="{7BA9D26B-FF6D-494B-88DB-6EF5571E0A63}" srcOrd="2" destOrd="0" presId="urn:microsoft.com/office/officeart/2018/2/layout/IconCircleList"/>
    <dgm:cxn modelId="{21E5075B-7FD5-C946-9A47-587FB5C5B9B0}" type="presParOf" srcId="{3FE6C414-1DAB-44C5-8257-094426351415}" destId="{CB50442F-15F5-4E21-99D0-E599F3EBC61F}" srcOrd="3" destOrd="0" presId="urn:microsoft.com/office/officeart/2018/2/layout/IconCircle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85257D-D283-4452-A17C-708EF712C511}">
      <dsp:nvSpPr>
        <dsp:cNvPr id="0" name=""/>
        <dsp:cNvSpPr/>
      </dsp:nvSpPr>
      <dsp:spPr>
        <a:xfrm>
          <a:off x="193985" y="1310958"/>
          <a:ext cx="800766" cy="800766"/>
        </a:xfrm>
        <a:prstGeom prst="ellipse">
          <a:avLst/>
        </a:prstGeom>
        <a:solidFill>
          <a:schemeClr val="accent1">
            <a:tint val="40000"/>
            <a:hueOff val="0"/>
            <a:satOff val="0"/>
            <a:lumOff val="0"/>
            <a:alphaOff val="0"/>
          </a:schemeClr>
        </a:solidFill>
        <a:ln>
          <a:noFill/>
        </a:ln>
        <a:effectLst>
          <a:outerShdw blurRad="38100" dist="25400" dir="5400000" rotWithShape="0">
            <a:srgbClr val="000000">
              <a:alpha val="45000"/>
            </a:srgbClr>
          </a:outerShdw>
        </a:effectLst>
      </dsp:spPr>
      <dsp:style>
        <a:lnRef idx="0">
          <a:scrgbClr r="0" g="0" b="0"/>
        </a:lnRef>
        <a:fillRef idx="1">
          <a:scrgbClr r="0" g="0" b="0"/>
        </a:fillRef>
        <a:effectRef idx="2">
          <a:scrgbClr r="0" g="0" b="0"/>
        </a:effectRef>
        <a:fontRef idx="minor"/>
      </dsp:style>
    </dsp:sp>
    <dsp:sp modelId="{1CB063A9-A212-4ABA-B971-FEA9D59643C1}">
      <dsp:nvSpPr>
        <dsp:cNvPr id="0" name=""/>
        <dsp:cNvSpPr/>
      </dsp:nvSpPr>
      <dsp:spPr>
        <a:xfrm>
          <a:off x="362146" y="1479119"/>
          <a:ext cx="464444" cy="46444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sp>
    <dsp:sp modelId="{79F50BC8-369D-42DF-BB84-ABFD1A59AFAE}">
      <dsp:nvSpPr>
        <dsp:cNvPr id="0" name=""/>
        <dsp:cNvSpPr/>
      </dsp:nvSpPr>
      <dsp:spPr>
        <a:xfrm>
          <a:off x="1166344" y="1310958"/>
          <a:ext cx="1887520" cy="8007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GB" sz="1600" kern="1200" dirty="0"/>
            <a:t>Which leadership style has the most beneficial impact on employee attitude overall? </a:t>
          </a:r>
          <a:endParaRPr lang="en-US" sz="1600" kern="1200" dirty="0"/>
        </a:p>
      </dsp:txBody>
      <dsp:txXfrm>
        <a:off x="1166344" y="1310958"/>
        <a:ext cx="1887520" cy="800766"/>
      </dsp:txXfrm>
    </dsp:sp>
    <dsp:sp modelId="{86DDD089-9C13-4A53-8B81-826B22679BA3}">
      <dsp:nvSpPr>
        <dsp:cNvPr id="0" name=""/>
        <dsp:cNvSpPr/>
      </dsp:nvSpPr>
      <dsp:spPr>
        <a:xfrm>
          <a:off x="3382751" y="1310958"/>
          <a:ext cx="800766" cy="800766"/>
        </a:xfrm>
        <a:prstGeom prst="ellipse">
          <a:avLst/>
        </a:prstGeom>
        <a:solidFill>
          <a:schemeClr val="accent1">
            <a:tint val="40000"/>
            <a:hueOff val="0"/>
            <a:satOff val="0"/>
            <a:lumOff val="0"/>
            <a:alphaOff val="0"/>
          </a:schemeClr>
        </a:solidFill>
        <a:ln>
          <a:noFill/>
        </a:ln>
        <a:effectLst>
          <a:outerShdw blurRad="38100" dist="25400" dir="5400000" rotWithShape="0">
            <a:srgbClr val="000000">
              <a:alpha val="45000"/>
            </a:srgbClr>
          </a:outerShdw>
        </a:effectLst>
      </dsp:spPr>
      <dsp:style>
        <a:lnRef idx="0">
          <a:scrgbClr r="0" g="0" b="0"/>
        </a:lnRef>
        <a:fillRef idx="1">
          <a:scrgbClr r="0" g="0" b="0"/>
        </a:fillRef>
        <a:effectRef idx="2">
          <a:scrgbClr r="0" g="0" b="0"/>
        </a:effectRef>
        <a:fontRef idx="minor"/>
      </dsp:style>
    </dsp:sp>
    <dsp:sp modelId="{EC3ADB48-3E55-4BBF-A591-E2B4D3C2BDF1}">
      <dsp:nvSpPr>
        <dsp:cNvPr id="0" name=""/>
        <dsp:cNvSpPr/>
      </dsp:nvSpPr>
      <dsp:spPr>
        <a:xfrm>
          <a:off x="3550912" y="1479119"/>
          <a:ext cx="464444" cy="46444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sp>
    <dsp:sp modelId="{B166C482-1F49-4B81-91DB-642D6FA900A1}">
      <dsp:nvSpPr>
        <dsp:cNvPr id="0" name=""/>
        <dsp:cNvSpPr/>
      </dsp:nvSpPr>
      <dsp:spPr>
        <a:xfrm>
          <a:off x="4355110" y="1310958"/>
          <a:ext cx="1887520" cy="8007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GB" sz="1600" kern="1200" dirty="0"/>
            <a:t>What recommendations can be made for leadership development and training programs based on the findings related to leadership styles and their impact on employee attitudes? </a:t>
          </a:r>
          <a:endParaRPr lang="en-US" sz="1600" kern="1200" dirty="0"/>
        </a:p>
      </dsp:txBody>
      <dsp:txXfrm>
        <a:off x="4355110" y="1310958"/>
        <a:ext cx="1887520" cy="800766"/>
      </dsp:txXfrm>
    </dsp:sp>
    <dsp:sp modelId="{8A7BA15C-0557-48D9-B188-905CEC40B0C1}">
      <dsp:nvSpPr>
        <dsp:cNvPr id="0" name=""/>
        <dsp:cNvSpPr/>
      </dsp:nvSpPr>
      <dsp:spPr>
        <a:xfrm>
          <a:off x="6571517" y="1310958"/>
          <a:ext cx="800766" cy="800766"/>
        </a:xfrm>
        <a:prstGeom prst="ellipse">
          <a:avLst/>
        </a:prstGeom>
        <a:solidFill>
          <a:schemeClr val="accent1">
            <a:tint val="40000"/>
            <a:hueOff val="0"/>
            <a:satOff val="0"/>
            <a:lumOff val="0"/>
            <a:alphaOff val="0"/>
          </a:schemeClr>
        </a:solidFill>
        <a:ln>
          <a:noFill/>
        </a:ln>
        <a:effectLst>
          <a:outerShdw blurRad="38100" dist="25400" dir="5400000" rotWithShape="0">
            <a:srgbClr val="000000">
              <a:alpha val="45000"/>
            </a:srgbClr>
          </a:outerShdw>
        </a:effectLst>
      </dsp:spPr>
      <dsp:style>
        <a:lnRef idx="0">
          <a:scrgbClr r="0" g="0" b="0"/>
        </a:lnRef>
        <a:fillRef idx="1">
          <a:scrgbClr r="0" g="0" b="0"/>
        </a:fillRef>
        <a:effectRef idx="2">
          <a:scrgbClr r="0" g="0" b="0"/>
        </a:effectRef>
        <a:fontRef idx="minor"/>
      </dsp:style>
    </dsp:sp>
    <dsp:sp modelId="{4B0122EA-1084-49D3-9B3D-C5BA7B42450D}">
      <dsp:nvSpPr>
        <dsp:cNvPr id="0" name=""/>
        <dsp:cNvSpPr/>
      </dsp:nvSpPr>
      <dsp:spPr>
        <a:xfrm>
          <a:off x="6739678" y="1479119"/>
          <a:ext cx="464444" cy="46444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sp>
    <dsp:sp modelId="{CB50442F-15F5-4E21-99D0-E599F3EBC61F}">
      <dsp:nvSpPr>
        <dsp:cNvPr id="0" name=""/>
        <dsp:cNvSpPr/>
      </dsp:nvSpPr>
      <dsp:spPr>
        <a:xfrm>
          <a:off x="7543876" y="1310958"/>
          <a:ext cx="1887520" cy="8007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GB" sz="1600" kern="1200" dirty="0"/>
            <a:t>Are there significant differences between the impact of leadership styles on employee attitudes between the public sector and private sector in different industries, and can any lessons be learned from this?  </a:t>
          </a:r>
          <a:endParaRPr lang="en-US" sz="1600" kern="1200" dirty="0"/>
        </a:p>
      </dsp:txBody>
      <dsp:txXfrm>
        <a:off x="7543876" y="1310958"/>
        <a:ext cx="1887520" cy="800766"/>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A608A71-0618-1B4B-A364-F43EA1661016}" type="datetimeFigureOut">
              <a:rPr lang="en-GB" smtClean="0"/>
              <a:t>03/11/2023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E93AB84-1F41-A944-895A-1E983DD05AA3}" type="slidenum">
              <a:rPr lang="en-GB" smtClean="0"/>
              <a:t>‹#›</a:t>
            </a:fld>
            <a:endParaRPr lang="en-GB"/>
          </a:p>
        </p:txBody>
      </p:sp>
    </p:spTree>
    <p:extLst>
      <p:ext uri="{BB962C8B-B14F-4D97-AF65-F5344CB8AC3E}">
        <p14:creationId xmlns:p14="http://schemas.microsoft.com/office/powerpoint/2010/main" val="2892469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Hello, and welcome to my presentation, ‘How does leadership style impact employee attitude?’.</a:t>
            </a:r>
          </a:p>
        </p:txBody>
      </p:sp>
      <p:sp>
        <p:nvSpPr>
          <p:cNvPr id="4" name="Slide Number Placeholder 3"/>
          <p:cNvSpPr>
            <a:spLocks noGrp="1"/>
          </p:cNvSpPr>
          <p:nvPr>
            <p:ph type="sldNum" sz="quarter" idx="5"/>
          </p:nvPr>
        </p:nvSpPr>
        <p:spPr/>
        <p:txBody>
          <a:bodyPr/>
          <a:lstStyle/>
          <a:p>
            <a:fld id="{8E93AB84-1F41-A944-895A-1E983DD05AA3}" type="slidenum">
              <a:rPr lang="en-GB" smtClean="0"/>
              <a:t>1</a:t>
            </a:fld>
            <a:endParaRPr lang="en-GB"/>
          </a:p>
        </p:txBody>
      </p:sp>
    </p:spTree>
    <p:extLst>
      <p:ext uri="{BB962C8B-B14F-4D97-AF65-F5344CB8AC3E}">
        <p14:creationId xmlns:p14="http://schemas.microsoft.com/office/powerpoint/2010/main" val="36878629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of the reasons I chose this particular subject is because I believe that a leader can have a significant impact on the attitude of their employees, and I feel this is important. A positive attitude can go on to affect so many other aspects of the employee’s work life. It impacts motivation, job satisfaction and productivity just to name a few, which of course then has a knock-on effect and has a positive impact on the organisation as a whole. This is why I wanted to explore how a leader’s behaviour, more specifically their leadership style, can have either a positive, or a negative, impact on employee attitude. Because I feel quite certain that if a leader can find a way to ensure the impact they have is a positive one, then positive results in other areas will follow naturally. </a:t>
            </a:r>
          </a:p>
        </p:txBody>
      </p:sp>
      <p:sp>
        <p:nvSpPr>
          <p:cNvPr id="4" name="Slide Number Placeholder 3"/>
          <p:cNvSpPr>
            <a:spLocks noGrp="1"/>
          </p:cNvSpPr>
          <p:nvPr>
            <p:ph type="sldNum" sz="quarter" idx="5"/>
          </p:nvPr>
        </p:nvSpPr>
        <p:spPr/>
        <p:txBody>
          <a:bodyPr/>
          <a:lstStyle/>
          <a:p>
            <a:fld id="{8E93AB84-1F41-A944-895A-1E983DD05AA3}" type="slidenum">
              <a:rPr lang="en-GB" smtClean="0"/>
              <a:t>2</a:t>
            </a:fld>
            <a:endParaRPr lang="en-GB"/>
          </a:p>
        </p:txBody>
      </p:sp>
    </p:spTree>
    <p:extLst>
      <p:ext uri="{BB962C8B-B14F-4D97-AF65-F5344CB8AC3E}">
        <p14:creationId xmlns:p14="http://schemas.microsoft.com/office/powerpoint/2010/main" val="11642476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Although there is a risk of bias by using an interpretivist approach, as my interpretation will be influenced by my own experiences, values and beliefs, I feel this is unavoidable when evaluating secondary </a:t>
            </a:r>
            <a:r>
              <a:rPr lang="en-GB" sz="1800" dirty="0">
                <a:effectLst/>
                <a:latin typeface="Calibri" panose="020F0502020204030204" pitchFamily="34" charset="0"/>
                <a:ea typeface="Calibri" panose="020F0502020204030204" pitchFamily="34" charset="0"/>
                <a:cs typeface="Times New Roman" panose="02020603050405020304" pitchFamily="18" charset="0"/>
              </a:rPr>
              <a:t>qualitative</a:t>
            </a:r>
            <a:r>
              <a:rPr lang="en-GB" dirty="0">
                <a:effectLst/>
              </a:rPr>
              <a:t> </a:t>
            </a:r>
            <a:r>
              <a:rPr lang="en-GB" dirty="0"/>
              <a:t>research. Nevertheless, this was acknowledged in the research limitations section. </a:t>
            </a:r>
          </a:p>
        </p:txBody>
      </p:sp>
      <p:sp>
        <p:nvSpPr>
          <p:cNvPr id="4" name="Slide Number Placeholder 3"/>
          <p:cNvSpPr>
            <a:spLocks noGrp="1"/>
          </p:cNvSpPr>
          <p:nvPr>
            <p:ph type="sldNum" sz="quarter" idx="5"/>
          </p:nvPr>
        </p:nvSpPr>
        <p:spPr/>
        <p:txBody>
          <a:bodyPr/>
          <a:lstStyle/>
          <a:p>
            <a:fld id="{8E93AB84-1F41-A944-895A-1E983DD05AA3}" type="slidenum">
              <a:rPr lang="en-GB" smtClean="0"/>
              <a:t>5</a:t>
            </a:fld>
            <a:endParaRPr lang="en-GB"/>
          </a:p>
        </p:txBody>
      </p:sp>
    </p:spTree>
    <p:extLst>
      <p:ext uri="{BB962C8B-B14F-4D97-AF65-F5344CB8AC3E}">
        <p14:creationId xmlns:p14="http://schemas.microsoft.com/office/powerpoint/2010/main" val="39155569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E93AB84-1F41-A944-895A-1E983DD05AA3}" type="slidenum">
              <a:rPr lang="en-GB" smtClean="0"/>
              <a:t>7</a:t>
            </a:fld>
            <a:endParaRPr lang="en-GB"/>
          </a:p>
        </p:txBody>
      </p:sp>
    </p:spTree>
    <p:extLst>
      <p:ext uri="{BB962C8B-B14F-4D97-AF65-F5344CB8AC3E}">
        <p14:creationId xmlns:p14="http://schemas.microsoft.com/office/powerpoint/2010/main" val="34397902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And I think that’s the key point.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Leaders have to be able to adapt if they are to be effective. Everyone is different. And different situations require different approaches from the leader. To positively impact the attitude of their employees, leaders must be able to modify their approach, and utilise a range of styles. </a:t>
            </a:r>
          </a:p>
          <a:p>
            <a:endParaRPr lang="en-GB" dirty="0"/>
          </a:p>
        </p:txBody>
      </p:sp>
      <p:sp>
        <p:nvSpPr>
          <p:cNvPr id="4" name="Slide Number Placeholder 3"/>
          <p:cNvSpPr>
            <a:spLocks noGrp="1"/>
          </p:cNvSpPr>
          <p:nvPr>
            <p:ph type="sldNum" sz="quarter" idx="5"/>
          </p:nvPr>
        </p:nvSpPr>
        <p:spPr/>
        <p:txBody>
          <a:bodyPr/>
          <a:lstStyle/>
          <a:p>
            <a:fld id="{8E93AB84-1F41-A944-895A-1E983DD05AA3}" type="slidenum">
              <a:rPr lang="en-GB" smtClean="0"/>
              <a:t>10</a:t>
            </a:fld>
            <a:endParaRPr lang="en-GB"/>
          </a:p>
        </p:txBody>
      </p:sp>
    </p:spTree>
    <p:extLst>
      <p:ext uri="{BB962C8B-B14F-4D97-AF65-F5344CB8AC3E}">
        <p14:creationId xmlns:p14="http://schemas.microsoft.com/office/powerpoint/2010/main" val="264212953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GB"/>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02AC24A9-CCB6-4F8D-B8DB-C2F3692CFA5A}" type="datetimeFigureOut">
              <a:rPr lang="en-US" smtClean="0"/>
              <a:t>11/3/23</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B2DC25EE-239B-4C5F-AAD1-255A7D5F1EE2}" type="slidenum">
              <a:rPr lang="en-US" smtClean="0"/>
              <a:t>‹#›</a:t>
            </a:fld>
            <a:endParaRPr lang="en-US" dirty="0"/>
          </a:p>
        </p:txBody>
      </p:sp>
    </p:spTree>
    <p:extLst>
      <p:ext uri="{BB962C8B-B14F-4D97-AF65-F5344CB8AC3E}">
        <p14:creationId xmlns:p14="http://schemas.microsoft.com/office/powerpoint/2010/main" val="14315318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2AC24A9-CCB6-4F8D-B8DB-C2F3692CFA5A}" type="datetimeFigureOut">
              <a:rPr lang="en-US" smtClean="0"/>
              <a:t>11/3/23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8763521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2AC24A9-CCB6-4F8D-B8DB-C2F3692CFA5A}" type="datetimeFigureOut">
              <a:rPr lang="en-US" smtClean="0"/>
              <a:t>11/3/23</a:t>
            </a:fld>
            <a:endParaRPr lang="en-US"/>
          </a:p>
        </p:txBody>
      </p:sp>
      <p:sp>
        <p:nvSpPr>
          <p:cNvPr id="5" name="Footer Placeholder 4"/>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9482445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02AC24A9-CCB6-4F8D-B8DB-C2F3692CFA5A}" type="datetimeFigureOut">
              <a:rPr lang="en-US" smtClean="0"/>
              <a:t>11/3/23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1316090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02AC24A9-CCB6-4F8D-B8DB-C2F3692CFA5A}" type="datetimeFigureOut">
              <a:rPr lang="en-US" smtClean="0"/>
              <a:t>11/3/23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3308665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02AC24A9-CCB6-4F8D-B8DB-C2F3692CFA5A}" type="datetimeFigureOut">
              <a:rPr lang="en-US" smtClean="0"/>
              <a:t>11/3/23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843189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2AC24A9-CCB6-4F8D-B8DB-C2F3692CFA5A}" type="datetimeFigureOut">
              <a:rPr lang="en-US" smtClean="0"/>
              <a:t>11/3/23</a:t>
            </a:fld>
            <a:endParaRPr lang="en-US"/>
          </a:p>
        </p:txBody>
      </p:sp>
      <p:sp>
        <p:nvSpPr>
          <p:cNvPr id="3" name="Footer Placeholder 2"/>
          <p:cNvSpPr>
            <a:spLocks noGrp="1"/>
          </p:cNvSpPr>
          <p:nvPr>
            <p:ph type="ftr" sz="quarter" idx="11"/>
          </p:nvPr>
        </p:nvSpPr>
        <p:spPr/>
        <p:txBody>
          <a:bodyPr/>
          <a:lstStyle/>
          <a:p>
            <a:endParaRPr lang="en-US"/>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5029944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02AC24A9-CCB6-4F8D-B8DB-C2F3692CFA5A}" type="datetimeFigureOut">
              <a:rPr lang="en-US" smtClean="0"/>
              <a:t>11/3/23</a:t>
            </a:fld>
            <a:endParaRPr lang="en-US" dirty="0"/>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9057444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GB"/>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02AC24A9-CCB6-4F8D-B8DB-C2F3692CFA5A}" type="datetimeFigureOut">
              <a:rPr lang="en-US" smtClean="0"/>
              <a:t>11/3/23</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929687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02AC24A9-CCB6-4F8D-B8DB-C2F3692CFA5A}" type="datetimeFigureOut">
              <a:rPr lang="en-US" smtClean="0"/>
              <a:t>11/3/23</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7706068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GB"/>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02AC24A9-CCB6-4F8D-B8DB-C2F3692CFA5A}" type="datetimeFigureOut">
              <a:rPr lang="en-US" smtClean="0"/>
              <a:t>11/3/23</a:t>
            </a:fld>
            <a:endParaRPr lang="en-US"/>
          </a:p>
        </p:txBody>
      </p:sp>
      <p:sp>
        <p:nvSpPr>
          <p:cNvPr id="5" name="Footer Placeholder 4"/>
          <p:cNvSpPr>
            <a:spLocks noGrp="1"/>
          </p:cNvSpPr>
          <p:nvPr>
            <p:ph type="ftr" sz="quarter" idx="11"/>
          </p:nvPr>
        </p:nvSpPr>
        <p:spPr/>
        <p:txBody>
          <a:bodyPr/>
          <a:lstStyle/>
          <a:p>
            <a:endParaRPr lang="en-US"/>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154363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GB"/>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02AC24A9-CCB6-4F8D-B8DB-C2F3692CFA5A}" type="datetimeFigureOut">
              <a:rPr lang="en-US" smtClean="0"/>
              <a:t>11/3/23</a:t>
            </a:fld>
            <a:endParaRPr lang="en-US"/>
          </a:p>
        </p:txBody>
      </p:sp>
      <p:sp>
        <p:nvSpPr>
          <p:cNvPr id="5" name="Footer Placeholder 4"/>
          <p:cNvSpPr>
            <a:spLocks noGrp="1"/>
          </p:cNvSpPr>
          <p:nvPr>
            <p:ph type="ftr" sz="quarter" idx="11"/>
          </p:nvPr>
        </p:nvSpPr>
        <p:spPr/>
        <p:txBody>
          <a:bodyPr/>
          <a:lstStyle/>
          <a:p>
            <a:endParaRPr lang="en-US"/>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26128306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2AC24A9-CCB6-4F8D-B8DB-C2F3692CFA5A}" type="datetimeFigureOut">
              <a:rPr lang="en-US" smtClean="0"/>
              <a:t>11/3/23</a:t>
            </a:fld>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90413194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02AC24A9-CCB6-4F8D-B8DB-C2F3692CFA5A}" type="datetimeFigureOut">
              <a:rPr lang="en-US" smtClean="0"/>
              <a:t>11/3/23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80597534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02AC24A9-CCB6-4F8D-B8DB-C2F3692CFA5A}" type="datetimeFigureOut">
              <a:rPr lang="en-US" smtClean="0"/>
              <a:t>11/3/23</a:t>
            </a:fld>
            <a:endParaRPr lang="en-US"/>
          </a:p>
        </p:txBody>
      </p:sp>
      <p:sp>
        <p:nvSpPr>
          <p:cNvPr id="8" name="Footer Placeholder 7"/>
          <p:cNvSpPr>
            <a:spLocks noGrp="1"/>
          </p:cNvSpPr>
          <p:nvPr>
            <p:ph type="ftr" sz="quarter" idx="11"/>
          </p:nvPr>
        </p:nvSpPr>
        <p:spPr>
          <a:xfrm>
            <a:off x="561111" y="6391838"/>
            <a:ext cx="3644282" cy="304801"/>
          </a:xfrm>
        </p:spPr>
        <p:txBody>
          <a:bodyPr/>
          <a:lstStyle/>
          <a:p>
            <a:endParaRPr lang="en-US"/>
          </a:p>
        </p:txBody>
      </p:sp>
      <p:sp>
        <p:nvSpPr>
          <p:cNvPr id="9" name="Slide Number Placeholder 8"/>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23556159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02AC24A9-CCB6-4F8D-B8DB-C2F3692CFA5A}" type="datetimeFigureOut">
              <a:rPr lang="en-US" smtClean="0"/>
              <a:t>11/3/23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11763964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02AC24A9-CCB6-4F8D-B8DB-C2F3692CFA5A}" type="datetimeFigureOut">
              <a:rPr lang="en-US" smtClean="0"/>
              <a:t>11/3/23</a:t>
            </a:fld>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503060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GB"/>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02AC24A9-CCB6-4F8D-B8DB-C2F3692CFA5A}" type="datetimeFigureOut">
              <a:rPr lang="en-US" smtClean="0"/>
              <a:t>11/3/23</a:t>
            </a:fld>
            <a:endParaRPr lang="en-US"/>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583450471"/>
      </p:ext>
    </p:extLst>
  </p:cSld>
  <p:clrMap bg1="lt1" tx1="dk1" bg2="lt2" tx2="dk2" accent1="accent1" accent2="accent2" accent3="accent3" accent4="accent4" accent5="accent5" accent6="accent6" hlink="hlink" folHlink="folHlink"/>
  <p:sldLayoutIdLst>
    <p:sldLayoutId id="2147483808" r:id="rId1"/>
    <p:sldLayoutId id="2147483809" r:id="rId2"/>
    <p:sldLayoutId id="2147483810" r:id="rId3"/>
    <p:sldLayoutId id="2147483811" r:id="rId4"/>
    <p:sldLayoutId id="2147483812" r:id="rId5"/>
    <p:sldLayoutId id="2147483813" r:id="rId6"/>
    <p:sldLayoutId id="2147483814" r:id="rId7"/>
    <p:sldLayoutId id="2147483815" r:id="rId8"/>
    <p:sldLayoutId id="2147483816" r:id="rId9"/>
    <p:sldLayoutId id="2147483817" r:id="rId10"/>
    <p:sldLayoutId id="2147483818" r:id="rId11"/>
    <p:sldLayoutId id="2147483819" r:id="rId12"/>
    <p:sldLayoutId id="2147483820" r:id="rId13"/>
    <p:sldLayoutId id="2147483821" r:id="rId14"/>
    <p:sldLayoutId id="2147483822" r:id="rId15"/>
    <p:sldLayoutId id="2147483823" r:id="rId16"/>
    <p:sldLayoutId id="2147483824"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4.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3.jpeg"/><Relationship Id="rId5" Type="http://schemas.openxmlformats.org/officeDocument/2006/relationships/image" Target="../media/image2.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4.png"/><Relationship Id="rId5" Type="http://schemas.openxmlformats.org/officeDocument/2006/relationships/image" Target="../media/image5.jpe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4.png"/><Relationship Id="rId4" Type="http://schemas.openxmlformats.org/officeDocument/2006/relationships/image" Target="../media/image1.jpeg"/><Relationship Id="rId9" Type="http://schemas.microsoft.com/office/2007/relationships/diagramDrawing" Target="../diagrams/drawing1.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4.png"/><Relationship Id="rId4" Type="http://schemas.openxmlformats.org/officeDocument/2006/relationships/image" Target="../media/image1.jpe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4.png"/><Relationship Id="rId5" Type="http://schemas.openxmlformats.org/officeDocument/2006/relationships/image" Target="../media/image1.jpeg"/><Relationship Id="rId4" Type="http://schemas.openxmlformats.org/officeDocument/2006/relationships/notesSlide" Target="../notesSlides/notesSlide3.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4.png"/><Relationship Id="rId4" Type="http://schemas.openxmlformats.org/officeDocument/2006/relationships/image" Target="../media/image1.jpe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4.png"/><Relationship Id="rId5" Type="http://schemas.openxmlformats.org/officeDocument/2006/relationships/image" Target="../media/image1.jpeg"/><Relationship Id="rId4" Type="http://schemas.openxmlformats.org/officeDocument/2006/relationships/notesSlide" Target="../notesSlides/notesSlide4.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4.png"/><Relationship Id="rId4" Type="http://schemas.openxmlformats.org/officeDocument/2006/relationships/image" Target="../media/image1.jpe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4.png"/><Relationship Id="rId4" Type="http://schemas.openxmlformats.org/officeDocument/2006/relationships/image" Target="../media/image1.jpe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4.png"/><Relationship Id="rId5" Type="http://schemas.openxmlformats.org/officeDocument/2006/relationships/image" Target="../media/image1.jpeg"/><Relationship Id="rId4" Type="http://schemas.openxmlformats.org/officeDocument/2006/relationships/notesSlide" Target="../notesSlides/notesSlide5.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5"/>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748FB7-3BF2-D0F3-4006-E982A2AAAC51}"/>
              </a:ext>
            </a:extLst>
          </p:cNvPr>
          <p:cNvSpPr>
            <a:spLocks noGrp="1"/>
          </p:cNvSpPr>
          <p:nvPr>
            <p:ph type="ctrTitle"/>
          </p:nvPr>
        </p:nvSpPr>
        <p:spPr>
          <a:xfrm>
            <a:off x="6553770" y="1041401"/>
            <a:ext cx="4538526" cy="2345264"/>
          </a:xfrm>
        </p:spPr>
        <p:txBody>
          <a:bodyPr>
            <a:normAutofit fontScale="90000"/>
          </a:bodyPr>
          <a:lstStyle/>
          <a:p>
            <a:pPr>
              <a:lnSpc>
                <a:spcPct val="90000"/>
              </a:lnSpc>
            </a:pPr>
            <a:r>
              <a:rPr lang="en-GB" sz="4200" dirty="0"/>
              <a:t>How does leadership style impact employee attitude?</a:t>
            </a:r>
          </a:p>
        </p:txBody>
      </p:sp>
      <p:sp>
        <p:nvSpPr>
          <p:cNvPr id="3" name="Subtitle 2">
            <a:extLst>
              <a:ext uri="{FF2B5EF4-FFF2-40B4-BE49-F238E27FC236}">
                <a16:creationId xmlns:a16="http://schemas.microsoft.com/office/drawing/2014/main" id="{1F77FB80-C1E7-5CEA-2D4E-9D0EC5410588}"/>
              </a:ext>
            </a:extLst>
          </p:cNvPr>
          <p:cNvSpPr>
            <a:spLocks noGrp="1"/>
          </p:cNvSpPr>
          <p:nvPr>
            <p:ph type="subTitle" idx="1"/>
          </p:nvPr>
        </p:nvSpPr>
        <p:spPr>
          <a:xfrm>
            <a:off x="6579045" y="3657596"/>
            <a:ext cx="4513252" cy="1933463"/>
          </a:xfrm>
        </p:spPr>
        <p:txBody>
          <a:bodyPr>
            <a:normAutofit/>
          </a:bodyPr>
          <a:lstStyle/>
          <a:p>
            <a:r>
              <a:rPr lang="en-GB"/>
              <a:t>By Alyson Downes</a:t>
            </a:r>
          </a:p>
          <a:p>
            <a:r>
              <a:rPr lang="en-GB"/>
              <a:t>2024912</a:t>
            </a:r>
          </a:p>
        </p:txBody>
      </p:sp>
      <p:pic>
        <p:nvPicPr>
          <p:cNvPr id="4" name="Picture 3" descr="Wavy 3D art">
            <a:extLst>
              <a:ext uri="{FF2B5EF4-FFF2-40B4-BE49-F238E27FC236}">
                <a16:creationId xmlns:a16="http://schemas.microsoft.com/office/drawing/2014/main" id="{8ED29183-AB5B-4939-372C-D6A7B117143A}"/>
              </a:ext>
            </a:extLst>
          </p:cNvPr>
          <p:cNvPicPr>
            <a:picLocks noChangeAspect="1"/>
          </p:cNvPicPr>
          <p:nvPr/>
        </p:nvPicPr>
        <p:blipFill rotWithShape="1">
          <a:blip r:embed="rId6"/>
          <a:srcRect l="6328" r="6330" b="3"/>
          <a:stretch/>
        </p:blipFill>
        <p:spPr>
          <a:xfrm>
            <a:off x="1412683" y="1410208"/>
            <a:ext cx="4348925" cy="3858780"/>
          </a:xfrm>
          <a:prstGeom prst="rect">
            <a:avLst/>
          </a:prstGeom>
        </p:spPr>
      </p:pic>
      <p:pic>
        <p:nvPicPr>
          <p:cNvPr id="47" name="Audio 46">
            <a:extLst>
              <a:ext uri="{FF2B5EF4-FFF2-40B4-BE49-F238E27FC236}">
                <a16:creationId xmlns:a16="http://schemas.microsoft.com/office/drawing/2014/main" id="{EA5118C7-B9D5-A259-D0FC-AB8269D75A2E}"/>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305225113"/>
      </p:ext>
    </p:extLst>
  </p:cSld>
  <p:clrMapOvr>
    <a:masterClrMapping/>
  </p:clrMapOvr>
  <mc:AlternateContent xmlns:mc="http://schemas.openxmlformats.org/markup-compatibility/2006">
    <mc:Choice xmlns:p14="http://schemas.microsoft.com/office/powerpoint/2010/main" Requires="p14">
      <p:transition spd="slow" p14:dur="2000" advTm="9173"/>
    </mc:Choice>
    <mc:Fallback>
      <p:transition spd="slow" advTm="91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7"/>
                                        </p:tgtEl>
                                      </p:cBhvr>
                                    </p:cmd>
                                  </p:childTnLst>
                                </p:cTn>
                              </p:par>
                              <p:par>
                                <p:cTn id="7" presetID="10" presetClass="entr" presetSubtype="0" fill="hold" grpId="0" nodeType="withEffect">
                                  <p:stCondLst>
                                    <p:cond delay="1000"/>
                                  </p:stCondLst>
                                  <p:iterate type="lt">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400"/>
                                        <p:tgtEl>
                                          <p:spTgt spid="2"/>
                                        </p:tgtEl>
                                      </p:cBhvr>
                                    </p:animEffect>
                                  </p:childTnLst>
                                </p:cTn>
                              </p:par>
                              <p:par>
                                <p:cTn id="10" presetID="10" presetClass="entr" presetSubtype="0" fill="hold" grpId="0" nodeType="withEffect">
                                  <p:stCondLst>
                                    <p:cond delay="2000"/>
                                  </p:stCondLst>
                                  <p:iterate type="lt">
                                    <p:tmPct val="10000"/>
                                  </p:iterate>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4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2000"/>
                                  </p:stCondLst>
                                  <p:iterate type="lt">
                                    <p:tmPct val="10000"/>
                                  </p:iterate>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4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8" fill="hold" display="0">
                  <p:stCondLst>
                    <p:cond delay="indefinite"/>
                  </p:stCondLst>
                  <p:endCondLst>
                    <p:cond evt="onStopAudio" delay="0">
                      <p:tgtEl>
                        <p:sldTgt/>
                      </p:tgtEl>
                    </p:cond>
                  </p:endCondLst>
                </p:cTn>
                <p:tgtEl>
                  <p:spTgt spid="47"/>
                </p:tgtEl>
              </p:cMediaNode>
            </p:audio>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5" name="Rectangle 44">
            <a:extLst>
              <a:ext uri="{FF2B5EF4-FFF2-40B4-BE49-F238E27FC236}">
                <a16:creationId xmlns:a16="http://schemas.microsoft.com/office/drawing/2014/main" id="{89EA2611-DCBA-4E97-A2B2-9A466E76B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dk2"/>
          </a:fillRef>
          <a:effectRef idx="0">
            <a:schemeClr val="accent1"/>
          </a:effectRef>
          <a:fontRef idx="minor">
            <a:schemeClr val="lt1"/>
          </a:fontRef>
        </p:style>
      </p:sp>
      <p:sp>
        <p:nvSpPr>
          <p:cNvPr id="46" name="Freeform 5">
            <a:extLst>
              <a:ext uri="{FF2B5EF4-FFF2-40B4-BE49-F238E27FC236}">
                <a16:creationId xmlns:a16="http://schemas.microsoft.com/office/drawing/2014/main" id="{BBC615D1-6E12-40EF-915B-316CFDB55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794"/>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47" name="Freeform 5">
            <a:extLst>
              <a:ext uri="{FF2B5EF4-FFF2-40B4-BE49-F238E27FC236}">
                <a16:creationId xmlns:a16="http://schemas.microsoft.com/office/drawing/2014/main" id="{B9797D36-DE1E-47CD-881A-6C1F5828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2" name="Title 1">
            <a:extLst>
              <a:ext uri="{FF2B5EF4-FFF2-40B4-BE49-F238E27FC236}">
                <a16:creationId xmlns:a16="http://schemas.microsoft.com/office/drawing/2014/main" id="{4A415590-A3EF-346E-440A-C0FA9950A8CF}"/>
              </a:ext>
            </a:extLst>
          </p:cNvPr>
          <p:cNvSpPr>
            <a:spLocks noGrp="1"/>
          </p:cNvSpPr>
          <p:nvPr>
            <p:ph type="title"/>
          </p:nvPr>
        </p:nvSpPr>
        <p:spPr>
          <a:xfrm>
            <a:off x="639098" y="629265"/>
            <a:ext cx="6072776" cy="1622322"/>
          </a:xfrm>
        </p:spPr>
        <p:txBody>
          <a:bodyPr vert="horz" lIns="91440" tIns="45720" rIns="91440" bIns="45720" rtlCol="0" anchor="ctr">
            <a:normAutofit/>
          </a:bodyPr>
          <a:lstStyle/>
          <a:p>
            <a:r>
              <a:rPr lang="en-US" dirty="0">
                <a:solidFill>
                  <a:srgbClr val="FFFFFF"/>
                </a:solidFill>
              </a:rPr>
              <a:t>Introduction</a:t>
            </a:r>
          </a:p>
        </p:txBody>
      </p:sp>
      <p:pic>
        <p:nvPicPr>
          <p:cNvPr id="5" name="Picture 4" descr="Stack of magazines on table">
            <a:extLst>
              <a:ext uri="{FF2B5EF4-FFF2-40B4-BE49-F238E27FC236}">
                <a16:creationId xmlns:a16="http://schemas.microsoft.com/office/drawing/2014/main" id="{67121165-64B8-328D-C275-0C29B973F951}"/>
              </a:ext>
            </a:extLst>
          </p:cNvPr>
          <p:cNvPicPr>
            <a:picLocks noChangeAspect="1"/>
          </p:cNvPicPr>
          <p:nvPr/>
        </p:nvPicPr>
        <p:blipFill rotWithShape="1">
          <a:blip r:embed="rId5"/>
          <a:srcRect l="38131" r="6074" b="-2"/>
          <a:stretch/>
        </p:blipFill>
        <p:spPr>
          <a:xfrm>
            <a:off x="6774511" y="480060"/>
            <a:ext cx="4929808" cy="5897880"/>
          </a:xfrm>
          <a:custGeom>
            <a:avLst/>
            <a:gdLst/>
            <a:ahLst/>
            <a:cxnLst/>
            <a:rect l="l" t="t" r="r" b="b"/>
            <a:pathLst>
              <a:path w="4929808" h="5897880">
                <a:moveTo>
                  <a:pt x="104535" y="0"/>
                </a:moveTo>
                <a:lnTo>
                  <a:pt x="2751151" y="0"/>
                </a:lnTo>
                <a:lnTo>
                  <a:pt x="4769032" y="0"/>
                </a:lnTo>
                <a:lnTo>
                  <a:pt x="4929808" y="0"/>
                </a:lnTo>
                <a:lnTo>
                  <a:pt x="4929808" y="5897880"/>
                </a:lnTo>
                <a:lnTo>
                  <a:pt x="4769032" y="5897880"/>
                </a:lnTo>
                <a:lnTo>
                  <a:pt x="2751151" y="5897880"/>
                </a:lnTo>
                <a:lnTo>
                  <a:pt x="0" y="5897880"/>
                </a:lnTo>
                <a:lnTo>
                  <a:pt x="0" y="5896985"/>
                </a:lnTo>
                <a:lnTo>
                  <a:pt x="103291" y="5896985"/>
                </a:lnTo>
                <a:lnTo>
                  <a:pt x="112340" y="5838313"/>
                </a:lnTo>
                <a:lnTo>
                  <a:pt x="123631" y="5762037"/>
                </a:lnTo>
                <a:lnTo>
                  <a:pt x="135550" y="5671232"/>
                </a:lnTo>
                <a:lnTo>
                  <a:pt x="149820" y="5563476"/>
                </a:lnTo>
                <a:lnTo>
                  <a:pt x="164875" y="5444219"/>
                </a:lnTo>
                <a:lnTo>
                  <a:pt x="180714" y="5309828"/>
                </a:lnTo>
                <a:lnTo>
                  <a:pt x="197494" y="5163329"/>
                </a:lnTo>
                <a:lnTo>
                  <a:pt x="214273" y="5004117"/>
                </a:lnTo>
                <a:lnTo>
                  <a:pt x="231367" y="4834615"/>
                </a:lnTo>
                <a:lnTo>
                  <a:pt x="247205" y="4651794"/>
                </a:lnTo>
                <a:lnTo>
                  <a:pt x="262417" y="4460498"/>
                </a:lnTo>
                <a:lnTo>
                  <a:pt x="276217" y="4258305"/>
                </a:lnTo>
                <a:lnTo>
                  <a:pt x="289390" y="4047637"/>
                </a:lnTo>
                <a:lnTo>
                  <a:pt x="301779" y="3827889"/>
                </a:lnTo>
                <a:lnTo>
                  <a:pt x="306170" y="3715291"/>
                </a:lnTo>
                <a:lnTo>
                  <a:pt x="311031" y="3600271"/>
                </a:lnTo>
                <a:lnTo>
                  <a:pt x="315579" y="3483435"/>
                </a:lnTo>
                <a:lnTo>
                  <a:pt x="318558" y="3365994"/>
                </a:lnTo>
                <a:lnTo>
                  <a:pt x="321224" y="3246131"/>
                </a:lnTo>
                <a:lnTo>
                  <a:pt x="324047" y="3125058"/>
                </a:lnTo>
                <a:lnTo>
                  <a:pt x="325929" y="3001563"/>
                </a:lnTo>
                <a:lnTo>
                  <a:pt x="325929" y="2876858"/>
                </a:lnTo>
                <a:lnTo>
                  <a:pt x="326870" y="2750941"/>
                </a:lnTo>
                <a:lnTo>
                  <a:pt x="325929" y="2623814"/>
                </a:lnTo>
                <a:lnTo>
                  <a:pt x="324047" y="2494871"/>
                </a:lnTo>
                <a:lnTo>
                  <a:pt x="322322" y="2365928"/>
                </a:lnTo>
                <a:lnTo>
                  <a:pt x="318558" y="2235169"/>
                </a:lnTo>
                <a:lnTo>
                  <a:pt x="314638" y="2103199"/>
                </a:lnTo>
                <a:lnTo>
                  <a:pt x="310090" y="1971229"/>
                </a:lnTo>
                <a:lnTo>
                  <a:pt x="303660" y="1838048"/>
                </a:lnTo>
                <a:lnTo>
                  <a:pt x="295976" y="1703656"/>
                </a:lnTo>
                <a:lnTo>
                  <a:pt x="288606" y="1568660"/>
                </a:lnTo>
                <a:lnTo>
                  <a:pt x="279197" y="1433663"/>
                </a:lnTo>
                <a:lnTo>
                  <a:pt x="267906" y="1296850"/>
                </a:lnTo>
                <a:lnTo>
                  <a:pt x="256615" y="1161853"/>
                </a:lnTo>
                <a:lnTo>
                  <a:pt x="243598" y="1024435"/>
                </a:lnTo>
                <a:lnTo>
                  <a:pt x="229328" y="886411"/>
                </a:lnTo>
                <a:lnTo>
                  <a:pt x="214273" y="750203"/>
                </a:lnTo>
                <a:lnTo>
                  <a:pt x="196709" y="612180"/>
                </a:lnTo>
                <a:lnTo>
                  <a:pt x="177891" y="474761"/>
                </a:lnTo>
                <a:lnTo>
                  <a:pt x="159229" y="336738"/>
                </a:lnTo>
                <a:lnTo>
                  <a:pt x="137432" y="199320"/>
                </a:lnTo>
                <a:lnTo>
                  <a:pt x="115163" y="62507"/>
                </a:lnTo>
                <a:close/>
              </a:path>
            </a:pathLst>
          </a:custGeom>
        </p:spPr>
      </p:pic>
      <p:sp>
        <p:nvSpPr>
          <p:cNvPr id="48" name="Rectangle 47">
            <a:extLst>
              <a:ext uri="{FF2B5EF4-FFF2-40B4-BE49-F238E27FC236}">
                <a16:creationId xmlns:a16="http://schemas.microsoft.com/office/drawing/2014/main" id="{4A2FAF1F-F462-46AF-A9E6-CC93C4E2C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9" name="Oval 48">
            <a:extLst>
              <a:ext uri="{FF2B5EF4-FFF2-40B4-BE49-F238E27FC236}">
                <a16:creationId xmlns:a16="http://schemas.microsoft.com/office/drawing/2014/main" id="{7146BED8-BAE9-42C5-A3DD-7B946445D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50" name="Oval 49">
            <a:extLst>
              <a:ext uri="{FF2B5EF4-FFF2-40B4-BE49-F238E27FC236}">
                <a16:creationId xmlns:a16="http://schemas.microsoft.com/office/drawing/2014/main" id="{15765FE8-B62F-41E4-A73C-74C91A8FD9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 name="TextBox 3">
            <a:extLst>
              <a:ext uri="{FF2B5EF4-FFF2-40B4-BE49-F238E27FC236}">
                <a16:creationId xmlns:a16="http://schemas.microsoft.com/office/drawing/2014/main" id="{AFCA8823-0951-604C-832C-7722059CC13E}"/>
              </a:ext>
            </a:extLst>
          </p:cNvPr>
          <p:cNvSpPr txBox="1"/>
          <p:nvPr/>
        </p:nvSpPr>
        <p:spPr>
          <a:xfrm>
            <a:off x="855100" y="2010486"/>
            <a:ext cx="6072776" cy="3811740"/>
          </a:xfrm>
          <a:prstGeom prst="rect">
            <a:avLst/>
          </a:prstGeom>
        </p:spPr>
        <p:txBody>
          <a:bodyPr vert="horz" lIns="91440" tIns="45720" rIns="91440" bIns="45720" rtlCol="0" anchor="ctr">
            <a:normAutofit/>
          </a:bodyPr>
          <a:lstStyle/>
          <a:p>
            <a:pPr>
              <a:lnSpc>
                <a:spcPct val="90000"/>
              </a:lnSpc>
              <a:spcBef>
                <a:spcPts val="1000"/>
              </a:spcBef>
              <a:buClr>
                <a:schemeClr val="accent1"/>
              </a:buClr>
              <a:buSzPct val="80000"/>
              <a:buFont typeface="Wingdings 3" charset="2"/>
              <a:buChar char=""/>
            </a:pPr>
            <a:r>
              <a:rPr lang="en-US" dirty="0">
                <a:solidFill>
                  <a:srgbClr val="FFFFFF"/>
                </a:solidFill>
              </a:rPr>
              <a:t>This presentation will outline the main findings of my research paper.</a:t>
            </a:r>
          </a:p>
          <a:p>
            <a:pPr>
              <a:lnSpc>
                <a:spcPct val="90000"/>
              </a:lnSpc>
              <a:spcBef>
                <a:spcPts val="1000"/>
              </a:spcBef>
              <a:buClr>
                <a:schemeClr val="accent1"/>
              </a:buClr>
              <a:buSzPct val="80000"/>
              <a:buFont typeface="Wingdings 3" charset="2"/>
              <a:buChar char=""/>
            </a:pPr>
            <a:endParaRPr lang="en-US" dirty="0">
              <a:solidFill>
                <a:srgbClr val="FFFFFF"/>
              </a:solidFill>
            </a:endParaRPr>
          </a:p>
          <a:p>
            <a:pPr>
              <a:lnSpc>
                <a:spcPct val="90000"/>
              </a:lnSpc>
              <a:spcBef>
                <a:spcPts val="1000"/>
              </a:spcBef>
              <a:buClr>
                <a:schemeClr val="accent1"/>
              </a:buClr>
              <a:buSzPct val="80000"/>
              <a:buFont typeface="Wingdings 3" charset="2"/>
              <a:buChar char=""/>
            </a:pPr>
            <a:r>
              <a:rPr lang="en-US" dirty="0">
                <a:solidFill>
                  <a:srgbClr val="FFFFFF"/>
                </a:solidFill>
              </a:rPr>
              <a:t>The research aims to explore the relationship between leadership styles, specifically transformational leadership, democratic leadership and autocratic leadership, and employee attitudes, within the public sector., </a:t>
            </a:r>
          </a:p>
          <a:p>
            <a:pPr>
              <a:lnSpc>
                <a:spcPct val="90000"/>
              </a:lnSpc>
              <a:spcBef>
                <a:spcPts val="1000"/>
              </a:spcBef>
              <a:buClr>
                <a:schemeClr val="accent1"/>
              </a:buClr>
              <a:buSzPct val="80000"/>
              <a:buFont typeface="Wingdings 3" charset="2"/>
              <a:buChar char=""/>
            </a:pPr>
            <a:endParaRPr lang="en-US" dirty="0">
              <a:solidFill>
                <a:srgbClr val="FFFFFF"/>
              </a:solidFill>
            </a:endParaRPr>
          </a:p>
          <a:p>
            <a:pPr>
              <a:lnSpc>
                <a:spcPct val="90000"/>
              </a:lnSpc>
              <a:spcBef>
                <a:spcPts val="1000"/>
              </a:spcBef>
              <a:buClr>
                <a:schemeClr val="accent1"/>
              </a:buClr>
              <a:buSzPct val="80000"/>
              <a:buFont typeface="Wingdings 3" charset="2"/>
              <a:buChar char=""/>
            </a:pPr>
            <a:r>
              <a:rPr lang="en-US" dirty="0">
                <a:solidFill>
                  <a:srgbClr val="FFFFFF"/>
                </a:solidFill>
              </a:rPr>
              <a:t>The study also seeks to offer insights and recommendations on how to improve effectiveness in this area. </a:t>
            </a:r>
          </a:p>
        </p:txBody>
      </p:sp>
      <p:pic>
        <p:nvPicPr>
          <p:cNvPr id="22" name="Audio 21">
            <a:extLst>
              <a:ext uri="{FF2B5EF4-FFF2-40B4-BE49-F238E27FC236}">
                <a16:creationId xmlns:a16="http://schemas.microsoft.com/office/drawing/2014/main" id="{846571D6-61D3-DA8F-9A18-E6A0EE2AB3E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25360002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77866"/>
    </mc:Choice>
    <mc:Fallback>
      <p:transition spd="slow" advTm="778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par>
                                <p:cTn id="7" presetID="10" presetClass="entr" presetSubtype="0" fill="hold" grpId="0" nodeType="withEffect">
                                  <p:stCondLst>
                                    <p:cond delay="1000"/>
                                  </p:stCondLst>
                                  <p:iterate>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22"/>
                </p:tgtEl>
              </p:cMediaNode>
            </p:audio>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62" name="Group 61">
            <a:extLst>
              <a:ext uri="{FF2B5EF4-FFF2-40B4-BE49-F238E27FC236}">
                <a16:creationId xmlns:a16="http://schemas.microsoft.com/office/drawing/2014/main" id="{2F448CB3-7B4F-45D7-B7C0-DF553DF614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52" name="Rectangle 51">
              <a:extLst>
                <a:ext uri="{FF2B5EF4-FFF2-40B4-BE49-F238E27FC236}">
                  <a16:creationId xmlns:a16="http://schemas.microsoft.com/office/drawing/2014/main" id="{5C5305EA-7A88-413D-BE8A-47A02476F0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4">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53" name="Freeform 5">
              <a:extLst>
                <a:ext uri="{FF2B5EF4-FFF2-40B4-BE49-F238E27FC236}">
                  <a16:creationId xmlns:a16="http://schemas.microsoft.com/office/drawing/2014/main" id="{FCA94DB5-FE56-4A3D-BC48-31B5595197F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grpSp>
      <p:sp>
        <p:nvSpPr>
          <p:cNvPr id="2" name="Title 1">
            <a:extLst>
              <a:ext uri="{FF2B5EF4-FFF2-40B4-BE49-F238E27FC236}">
                <a16:creationId xmlns:a16="http://schemas.microsoft.com/office/drawing/2014/main" id="{F4745AF3-E80D-38D1-6C0F-AA502BAF0AE9}"/>
              </a:ext>
            </a:extLst>
          </p:cNvPr>
          <p:cNvSpPr>
            <a:spLocks noGrp="1"/>
          </p:cNvSpPr>
          <p:nvPr>
            <p:ph type="title"/>
          </p:nvPr>
        </p:nvSpPr>
        <p:spPr>
          <a:xfrm>
            <a:off x="1154954" y="973668"/>
            <a:ext cx="8761413" cy="706964"/>
          </a:xfrm>
        </p:spPr>
        <p:txBody>
          <a:bodyPr>
            <a:normAutofit/>
          </a:bodyPr>
          <a:lstStyle/>
          <a:p>
            <a:r>
              <a:rPr lang="en-GB" dirty="0">
                <a:solidFill>
                  <a:srgbClr val="FFFFFF"/>
                </a:solidFill>
              </a:rPr>
              <a:t>Research Questions</a:t>
            </a:r>
          </a:p>
        </p:txBody>
      </p:sp>
      <p:sp>
        <p:nvSpPr>
          <p:cNvPr id="55" name="Rectangle 54">
            <a:extLst>
              <a:ext uri="{FF2B5EF4-FFF2-40B4-BE49-F238E27FC236}">
                <a16:creationId xmlns:a16="http://schemas.microsoft.com/office/drawing/2014/main" id="{F9ED434F-8767-46CC-B26B-5AF62FF01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39" name="Content Placeholder 2">
            <a:extLst>
              <a:ext uri="{FF2B5EF4-FFF2-40B4-BE49-F238E27FC236}">
                <a16:creationId xmlns:a16="http://schemas.microsoft.com/office/drawing/2014/main" id="{141610ED-2860-0A6F-4871-F20B19505E5A}"/>
              </a:ext>
            </a:extLst>
          </p:cNvPr>
          <p:cNvGraphicFramePr>
            <a:graphicFrameLocks noGrp="1"/>
          </p:cNvGraphicFramePr>
          <p:nvPr>
            <p:ph idx="1"/>
            <p:extLst>
              <p:ext uri="{D42A27DB-BD31-4B8C-83A1-F6EECF244321}">
                <p14:modId xmlns:p14="http://schemas.microsoft.com/office/powerpoint/2010/main" val="3693341369"/>
              </p:ext>
            </p:extLst>
          </p:nvPr>
        </p:nvGraphicFramePr>
        <p:xfrm>
          <a:off x="1286934" y="2324100"/>
          <a:ext cx="9625383" cy="342268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22" name="Audio 21">
            <a:extLst>
              <a:ext uri="{FF2B5EF4-FFF2-40B4-BE49-F238E27FC236}">
                <a16:creationId xmlns:a16="http://schemas.microsoft.com/office/drawing/2014/main" id="{AFF755CF-74DF-1053-E958-65193A349B16}"/>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10957388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35370"/>
    </mc:Choice>
    <mc:Fallback>
      <p:transition spd="slow" advTm="353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C314C310-850D-4491-AA52-C75BEA68B6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2" name="Group 31">
            <a:extLst>
              <a:ext uri="{FF2B5EF4-FFF2-40B4-BE49-F238E27FC236}">
                <a16:creationId xmlns:a16="http://schemas.microsoft.com/office/drawing/2014/main" id="{D4EC3799-3F52-48CE-85CC-83AED368EB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2" name="Rectangle 21">
              <a:extLst>
                <a:ext uri="{FF2B5EF4-FFF2-40B4-BE49-F238E27FC236}">
                  <a16:creationId xmlns:a16="http://schemas.microsoft.com/office/drawing/2014/main" id="{F3FC2939-BF10-4CBC-904B-74A17D4B9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Freeform 5">
              <a:extLst>
                <a:ext uri="{FF2B5EF4-FFF2-40B4-BE49-F238E27FC236}">
                  <a16:creationId xmlns:a16="http://schemas.microsoft.com/office/drawing/2014/main" id="{266B6D5D-11B6-40A6-9CEF-F0B0D104C5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grpSp>
      <p:sp>
        <p:nvSpPr>
          <p:cNvPr id="2" name="Title 1">
            <a:extLst>
              <a:ext uri="{FF2B5EF4-FFF2-40B4-BE49-F238E27FC236}">
                <a16:creationId xmlns:a16="http://schemas.microsoft.com/office/drawing/2014/main" id="{BA840C6F-0633-5BC6-F7BD-8605F429FB7E}"/>
              </a:ext>
            </a:extLst>
          </p:cNvPr>
          <p:cNvSpPr>
            <a:spLocks noGrp="1"/>
          </p:cNvSpPr>
          <p:nvPr>
            <p:ph type="title"/>
          </p:nvPr>
        </p:nvSpPr>
        <p:spPr>
          <a:xfrm>
            <a:off x="836247" y="1085549"/>
            <a:ext cx="3430947" cy="4686903"/>
          </a:xfrm>
        </p:spPr>
        <p:txBody>
          <a:bodyPr anchor="ctr">
            <a:normAutofit/>
          </a:bodyPr>
          <a:lstStyle/>
          <a:p>
            <a:r>
              <a:rPr lang="en-GB" dirty="0">
                <a:solidFill>
                  <a:schemeClr val="tx1"/>
                </a:solidFill>
              </a:rPr>
              <a:t>Literature Review</a:t>
            </a:r>
          </a:p>
        </p:txBody>
      </p:sp>
      <p:cxnSp>
        <p:nvCxnSpPr>
          <p:cNvPr id="25" name="Straight Connector 24">
            <a:extLst>
              <a:ext uri="{FF2B5EF4-FFF2-40B4-BE49-F238E27FC236}">
                <a16:creationId xmlns:a16="http://schemas.microsoft.com/office/drawing/2014/main" id="{789E20C7-BB50-4317-93C7-90C8ED80B2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930986"/>
            <a:ext cx="0" cy="3200400"/>
          </a:xfrm>
          <a:prstGeom prst="line">
            <a:avLst/>
          </a:prstGeom>
          <a:ln w="15875" cap="sq">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88076B6-83FC-7F08-64EF-45786CF17FA3}"/>
              </a:ext>
            </a:extLst>
          </p:cNvPr>
          <p:cNvSpPr>
            <a:spLocks noGrp="1"/>
          </p:cNvSpPr>
          <p:nvPr>
            <p:ph idx="1"/>
          </p:nvPr>
        </p:nvSpPr>
        <p:spPr>
          <a:xfrm>
            <a:off x="5041399" y="1085549"/>
            <a:ext cx="5889191" cy="5047965"/>
          </a:xfrm>
        </p:spPr>
        <p:txBody>
          <a:bodyPr anchor="ctr">
            <a:normAutofit/>
          </a:bodyPr>
          <a:lstStyle/>
          <a:p>
            <a:r>
              <a:rPr lang="en-GB" dirty="0">
                <a:solidFill>
                  <a:schemeClr val="tx1"/>
                </a:solidFill>
                <a:effectLst/>
                <a:ea typeface="Calibri" panose="020F0502020204030204" pitchFamily="34" charset="0"/>
                <a:cs typeface="Times New Roman" panose="02020603050405020304" pitchFamily="18" charset="0"/>
              </a:rPr>
              <a:t>The literature review looked at the relationship between leadership styles and their impact and influence on employee attitudes. The potential differences in how leadership styles affect employee attitudes across sectors and industries was also explored. Additionally, it aimed to identify areas within the public sector, that could benefit from further training and better leadership techniques. Examining the theoretical framework used in this study laid the theoretic construct for comprehending and analysing the effects of the different leadership styles on employee attitudes. The literature gap was also addressed, emphasising the necessity for additional research.</a:t>
            </a:r>
          </a:p>
          <a:p>
            <a:endParaRPr lang="en-GB" dirty="0">
              <a:solidFill>
                <a:schemeClr val="tx1"/>
              </a:solidFill>
            </a:endParaRPr>
          </a:p>
        </p:txBody>
      </p:sp>
      <p:pic>
        <p:nvPicPr>
          <p:cNvPr id="6" name="Audio 5">
            <a:extLst>
              <a:ext uri="{FF2B5EF4-FFF2-40B4-BE49-F238E27FC236}">
                <a16:creationId xmlns:a16="http://schemas.microsoft.com/office/drawing/2014/main" id="{505498B8-2575-3F7B-39EA-C665295B8E2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421904651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43605"/>
    </mc:Choice>
    <mc:Fallback>
      <p:transition spd="slow" advTm="436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5">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C314C310-850D-4491-AA52-C75BEA68B6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D4EC3799-3F52-48CE-85CC-83AED368EB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F3FC2939-BF10-4CBC-904B-74A17D4B9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Freeform 5">
              <a:extLst>
                <a:ext uri="{FF2B5EF4-FFF2-40B4-BE49-F238E27FC236}">
                  <a16:creationId xmlns:a16="http://schemas.microsoft.com/office/drawing/2014/main" id="{266B6D5D-11B6-40A6-9CEF-F0B0D104C5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grpSp>
      <p:sp>
        <p:nvSpPr>
          <p:cNvPr id="2" name="Title 1">
            <a:extLst>
              <a:ext uri="{FF2B5EF4-FFF2-40B4-BE49-F238E27FC236}">
                <a16:creationId xmlns:a16="http://schemas.microsoft.com/office/drawing/2014/main" id="{41BCB29F-EE2A-9B0A-70EA-C4D97C861B9E}"/>
              </a:ext>
            </a:extLst>
          </p:cNvPr>
          <p:cNvSpPr>
            <a:spLocks noGrp="1"/>
          </p:cNvSpPr>
          <p:nvPr>
            <p:ph type="title"/>
          </p:nvPr>
        </p:nvSpPr>
        <p:spPr>
          <a:xfrm>
            <a:off x="836247" y="1085549"/>
            <a:ext cx="3430947" cy="4686903"/>
          </a:xfrm>
        </p:spPr>
        <p:txBody>
          <a:bodyPr anchor="ctr">
            <a:normAutofit/>
          </a:bodyPr>
          <a:lstStyle/>
          <a:p>
            <a:pPr algn="r"/>
            <a:r>
              <a:rPr lang="en-GB" dirty="0">
                <a:solidFill>
                  <a:schemeClr val="tx1"/>
                </a:solidFill>
              </a:rPr>
              <a:t>Methodology</a:t>
            </a:r>
          </a:p>
        </p:txBody>
      </p:sp>
      <p:cxnSp>
        <p:nvCxnSpPr>
          <p:cNvPr id="14" name="Straight Connector 13">
            <a:extLst>
              <a:ext uri="{FF2B5EF4-FFF2-40B4-BE49-F238E27FC236}">
                <a16:creationId xmlns:a16="http://schemas.microsoft.com/office/drawing/2014/main" id="{789E20C7-BB50-4317-93C7-90C8ED80B2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930986"/>
            <a:ext cx="0" cy="3200400"/>
          </a:xfrm>
          <a:prstGeom prst="line">
            <a:avLst/>
          </a:prstGeom>
          <a:ln w="15875" cap="sq">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1EBF7CB-CBC4-9B3E-2EC0-44A69531D67C}"/>
              </a:ext>
            </a:extLst>
          </p:cNvPr>
          <p:cNvSpPr>
            <a:spLocks noGrp="1"/>
          </p:cNvSpPr>
          <p:nvPr>
            <p:ph idx="1"/>
          </p:nvPr>
        </p:nvSpPr>
        <p:spPr>
          <a:xfrm>
            <a:off x="5041399" y="1085549"/>
            <a:ext cx="5579707" cy="4686903"/>
          </a:xfrm>
        </p:spPr>
        <p:txBody>
          <a:bodyPr anchor="ctr">
            <a:normAutofit/>
          </a:bodyPr>
          <a:lstStyle/>
          <a:p>
            <a:r>
              <a:rPr lang="en-GB" dirty="0">
                <a:solidFill>
                  <a:schemeClr val="tx1"/>
                </a:solidFill>
              </a:rPr>
              <a:t>T</a:t>
            </a:r>
            <a:r>
              <a:rPr lang="en-GB" b="0" i="0" dirty="0">
                <a:solidFill>
                  <a:schemeClr val="tx1"/>
                </a:solidFill>
                <a:effectLst/>
              </a:rPr>
              <a:t>he methodology employed an interpretivist approach and qualitative methods to explore the complex relationship between leadership styles and employee attitudes within the public sector, utilising recent, secondary data to gain comprehensive insights while upholding ethical standards.</a:t>
            </a:r>
            <a:endParaRPr lang="en-GB" dirty="0">
              <a:solidFill>
                <a:schemeClr val="tx1"/>
              </a:solidFill>
            </a:endParaRPr>
          </a:p>
        </p:txBody>
      </p:sp>
      <p:pic>
        <p:nvPicPr>
          <p:cNvPr id="6" name="Audio 5">
            <a:extLst>
              <a:ext uri="{FF2B5EF4-FFF2-40B4-BE49-F238E27FC236}">
                <a16:creationId xmlns:a16="http://schemas.microsoft.com/office/drawing/2014/main" id="{FB8E1087-0E91-0C67-550D-2D5ED189BC7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68400754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41834"/>
    </mc:Choice>
    <mc:Fallback>
      <p:transition spd="slow" advTm="418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314C310-850D-4491-AA52-C75BEA68B6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D4EC3799-3F52-48CE-85CC-83AED368EB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F3FC2939-BF10-4CBC-904B-74A17D4B9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Freeform 5">
              <a:extLst>
                <a:ext uri="{FF2B5EF4-FFF2-40B4-BE49-F238E27FC236}">
                  <a16:creationId xmlns:a16="http://schemas.microsoft.com/office/drawing/2014/main" id="{266B6D5D-11B6-40A6-9CEF-F0B0D104C5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grpSp>
      <p:sp>
        <p:nvSpPr>
          <p:cNvPr id="2" name="Title 1">
            <a:extLst>
              <a:ext uri="{FF2B5EF4-FFF2-40B4-BE49-F238E27FC236}">
                <a16:creationId xmlns:a16="http://schemas.microsoft.com/office/drawing/2014/main" id="{CBBE36A9-D333-A161-1A48-628DEF6386A1}"/>
              </a:ext>
            </a:extLst>
          </p:cNvPr>
          <p:cNvSpPr>
            <a:spLocks noGrp="1"/>
          </p:cNvSpPr>
          <p:nvPr>
            <p:ph type="title"/>
          </p:nvPr>
        </p:nvSpPr>
        <p:spPr>
          <a:xfrm>
            <a:off x="836247" y="1085549"/>
            <a:ext cx="3430947" cy="4686903"/>
          </a:xfrm>
        </p:spPr>
        <p:txBody>
          <a:bodyPr anchor="ctr">
            <a:normAutofit/>
          </a:bodyPr>
          <a:lstStyle/>
          <a:p>
            <a:r>
              <a:rPr lang="en-GB" dirty="0">
                <a:solidFill>
                  <a:schemeClr val="tx1"/>
                </a:solidFill>
              </a:rPr>
              <a:t>Findings – Leadership style that has the biggest effect on employee attitude. </a:t>
            </a:r>
          </a:p>
        </p:txBody>
      </p:sp>
      <p:cxnSp>
        <p:nvCxnSpPr>
          <p:cNvPr id="14" name="Straight Connector 13">
            <a:extLst>
              <a:ext uri="{FF2B5EF4-FFF2-40B4-BE49-F238E27FC236}">
                <a16:creationId xmlns:a16="http://schemas.microsoft.com/office/drawing/2014/main" id="{789E20C7-BB50-4317-93C7-90C8ED80B2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930986"/>
            <a:ext cx="0" cy="3200400"/>
          </a:xfrm>
          <a:prstGeom prst="line">
            <a:avLst/>
          </a:prstGeom>
          <a:ln w="15875" cap="sq">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6F9DFA6-2F10-B860-8E16-A18E3DA1BB65}"/>
              </a:ext>
            </a:extLst>
          </p:cNvPr>
          <p:cNvSpPr>
            <a:spLocks noGrp="1"/>
          </p:cNvSpPr>
          <p:nvPr>
            <p:ph idx="1"/>
          </p:nvPr>
        </p:nvSpPr>
        <p:spPr>
          <a:xfrm>
            <a:off x="5041399" y="1085549"/>
            <a:ext cx="5579707" cy="4686903"/>
          </a:xfrm>
        </p:spPr>
        <p:txBody>
          <a:bodyPr anchor="ctr">
            <a:normAutofit/>
          </a:bodyPr>
          <a:lstStyle/>
          <a:p>
            <a:r>
              <a:rPr lang="en-GB" b="0" i="0" dirty="0">
                <a:solidFill>
                  <a:schemeClr val="tx1"/>
                </a:solidFill>
                <a:effectLst/>
              </a:rPr>
              <a:t>Democratic leadership positively impacts employee attitudes, fostering a supportive and collaborative work environment.  Democratic leaders can also lead to higher job satisfaction among employees.</a:t>
            </a:r>
          </a:p>
          <a:p>
            <a:r>
              <a:rPr lang="en-GB" dirty="0">
                <a:solidFill>
                  <a:schemeClr val="tx1"/>
                </a:solidFill>
              </a:rPr>
              <a:t>A</a:t>
            </a:r>
            <a:r>
              <a:rPr lang="en-GB" b="0" i="0" dirty="0">
                <a:solidFill>
                  <a:schemeClr val="tx1"/>
                </a:solidFill>
                <a:effectLst/>
              </a:rPr>
              <a:t>utocratic leadership, </a:t>
            </a:r>
            <a:r>
              <a:rPr lang="en-GB" dirty="0">
                <a:solidFill>
                  <a:schemeClr val="tx1"/>
                </a:solidFill>
              </a:rPr>
              <a:t>however, </a:t>
            </a:r>
            <a:r>
              <a:rPr lang="en-GB" b="0" i="0" dirty="0">
                <a:solidFill>
                  <a:schemeClr val="tx1"/>
                </a:solidFill>
                <a:effectLst/>
              </a:rPr>
              <a:t>was found to have a negative effect on employee attitudes, leading to weaker job satisfaction, as well as increased stress, which can hinder overall productivity.</a:t>
            </a:r>
          </a:p>
          <a:p>
            <a:r>
              <a:rPr lang="en-GB" b="0" i="0" dirty="0">
                <a:solidFill>
                  <a:schemeClr val="tx1"/>
                </a:solidFill>
                <a:effectLst/>
              </a:rPr>
              <a:t>Transformational leadership was found to have the most significant positive impact on employee attitudes, leading to increased job satisfaction, loyalty, and motivation. </a:t>
            </a:r>
            <a:endParaRPr lang="en-GB" dirty="0">
              <a:solidFill>
                <a:schemeClr val="tx1"/>
              </a:solidFill>
            </a:endParaRPr>
          </a:p>
        </p:txBody>
      </p:sp>
      <p:pic>
        <p:nvPicPr>
          <p:cNvPr id="6" name="Audio 5">
            <a:extLst>
              <a:ext uri="{FF2B5EF4-FFF2-40B4-BE49-F238E27FC236}">
                <a16:creationId xmlns:a16="http://schemas.microsoft.com/office/drawing/2014/main" id="{01DFAB10-EF5D-034F-61CF-26980344486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79141399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50368"/>
    </mc:Choice>
    <mc:Fallback>
      <p:transition spd="slow" advTm="503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5">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314C310-850D-4491-AA52-C75BEA68B6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D4EC3799-3F52-48CE-85CC-83AED368EB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F3FC2939-BF10-4CBC-904B-74A17D4B9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Freeform 5">
              <a:extLst>
                <a:ext uri="{FF2B5EF4-FFF2-40B4-BE49-F238E27FC236}">
                  <a16:creationId xmlns:a16="http://schemas.microsoft.com/office/drawing/2014/main" id="{266B6D5D-11B6-40A6-9CEF-F0B0D104C5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grpSp>
      <p:sp>
        <p:nvSpPr>
          <p:cNvPr id="2" name="Title 1">
            <a:extLst>
              <a:ext uri="{FF2B5EF4-FFF2-40B4-BE49-F238E27FC236}">
                <a16:creationId xmlns:a16="http://schemas.microsoft.com/office/drawing/2014/main" id="{DB76A657-4613-5147-90E1-ABB20DF6A9AF}"/>
              </a:ext>
            </a:extLst>
          </p:cNvPr>
          <p:cNvSpPr>
            <a:spLocks noGrp="1"/>
          </p:cNvSpPr>
          <p:nvPr>
            <p:ph type="title"/>
          </p:nvPr>
        </p:nvSpPr>
        <p:spPr>
          <a:xfrm>
            <a:off x="836247" y="1085549"/>
            <a:ext cx="3430947" cy="4686903"/>
          </a:xfrm>
        </p:spPr>
        <p:txBody>
          <a:bodyPr anchor="ctr">
            <a:normAutofit/>
          </a:bodyPr>
          <a:lstStyle/>
          <a:p>
            <a:pPr>
              <a:lnSpc>
                <a:spcPct val="90000"/>
              </a:lnSpc>
            </a:pPr>
            <a:r>
              <a:rPr lang="en-GB" dirty="0">
                <a:solidFill>
                  <a:schemeClr val="tx1"/>
                </a:solidFill>
              </a:rPr>
              <a:t>Findings - </a:t>
            </a:r>
            <a:r>
              <a:rPr lang="en-GB" dirty="0">
                <a:solidFill>
                  <a:schemeClr val="tx1"/>
                </a:solidFill>
                <a:effectLst/>
                <a:ea typeface="Calibri" panose="020F0502020204030204" pitchFamily="34" charset="0"/>
              </a:rPr>
              <a:t>Areas for improvement and where further training may be beneficial for public sector leaders. </a:t>
            </a:r>
            <a:endParaRPr lang="en-GB" dirty="0">
              <a:solidFill>
                <a:schemeClr val="tx1"/>
              </a:solidFill>
            </a:endParaRPr>
          </a:p>
        </p:txBody>
      </p:sp>
      <p:cxnSp>
        <p:nvCxnSpPr>
          <p:cNvPr id="14" name="Straight Connector 13">
            <a:extLst>
              <a:ext uri="{FF2B5EF4-FFF2-40B4-BE49-F238E27FC236}">
                <a16:creationId xmlns:a16="http://schemas.microsoft.com/office/drawing/2014/main" id="{789E20C7-BB50-4317-93C7-90C8ED80B2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930986"/>
            <a:ext cx="0" cy="3200400"/>
          </a:xfrm>
          <a:prstGeom prst="line">
            <a:avLst/>
          </a:prstGeom>
          <a:ln w="15875" cap="sq">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6007D7F-B1E0-417B-894A-7D0D670C9F8C}"/>
              </a:ext>
            </a:extLst>
          </p:cNvPr>
          <p:cNvSpPr>
            <a:spLocks noGrp="1"/>
          </p:cNvSpPr>
          <p:nvPr>
            <p:ph idx="1"/>
          </p:nvPr>
        </p:nvSpPr>
        <p:spPr>
          <a:xfrm>
            <a:off x="5041399" y="1085549"/>
            <a:ext cx="5579707" cy="4686903"/>
          </a:xfrm>
        </p:spPr>
        <p:txBody>
          <a:bodyPr anchor="ctr">
            <a:normAutofit/>
          </a:bodyPr>
          <a:lstStyle/>
          <a:p>
            <a:endParaRPr lang="en-GB" dirty="0">
              <a:solidFill>
                <a:schemeClr val="tx1"/>
              </a:solidFill>
            </a:endParaRPr>
          </a:p>
          <a:p>
            <a:r>
              <a:rPr lang="en-GB" dirty="0">
                <a:solidFill>
                  <a:schemeClr val="tx1"/>
                </a:solidFill>
              </a:rPr>
              <a:t>Whilst there are bureaucratic constrictions, financial constraints and political factors that can impact leaders in the public sector,  </a:t>
            </a:r>
            <a:r>
              <a:rPr lang="en-GB" b="0" i="0" dirty="0">
                <a:solidFill>
                  <a:schemeClr val="tx1"/>
                </a:solidFill>
                <a:effectLst/>
              </a:rPr>
              <a:t>providing effective leadership training is crucial. Training should aim to </a:t>
            </a:r>
            <a:r>
              <a:rPr lang="en-GB" dirty="0">
                <a:solidFill>
                  <a:schemeClr val="tx1"/>
                </a:solidFill>
              </a:rPr>
              <a:t>provide</a:t>
            </a:r>
            <a:r>
              <a:rPr lang="en-GB" b="0" i="0" dirty="0">
                <a:solidFill>
                  <a:schemeClr val="tx1"/>
                </a:solidFill>
                <a:effectLst/>
              </a:rPr>
              <a:t> skills that focus on the qualities associated with transformational and democratic leadership styles, which have the potential to significantly improve employee attitudes. </a:t>
            </a:r>
            <a:r>
              <a:rPr lang="en-GB" dirty="0"/>
              <a:t>Training should also seek to improve emotional intelligence skills. This will allow leaders to successfully read individuals and situations, enabling them to adapt their leadership style appropriately when required. </a:t>
            </a:r>
          </a:p>
          <a:p>
            <a:endParaRPr lang="en-GB" dirty="0">
              <a:solidFill>
                <a:schemeClr val="tx1"/>
              </a:solidFill>
            </a:endParaRPr>
          </a:p>
        </p:txBody>
      </p:sp>
      <p:pic>
        <p:nvPicPr>
          <p:cNvPr id="6" name="Audio 5">
            <a:extLst>
              <a:ext uri="{FF2B5EF4-FFF2-40B4-BE49-F238E27FC236}">
                <a16:creationId xmlns:a16="http://schemas.microsoft.com/office/drawing/2014/main" id="{42AE0A3E-6761-FDCD-868F-4CADD0FA531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74394131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46261"/>
    </mc:Choice>
    <mc:Fallback>
      <p:transition spd="slow" advTm="462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314C310-850D-4491-AA52-C75BEA68B6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D4EC3799-3F52-48CE-85CC-83AED368EB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F3FC2939-BF10-4CBC-904B-74A17D4B9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Freeform 5">
              <a:extLst>
                <a:ext uri="{FF2B5EF4-FFF2-40B4-BE49-F238E27FC236}">
                  <a16:creationId xmlns:a16="http://schemas.microsoft.com/office/drawing/2014/main" id="{266B6D5D-11B6-40A6-9CEF-F0B0D104C5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grpSp>
      <p:sp>
        <p:nvSpPr>
          <p:cNvPr id="2" name="Title 1">
            <a:extLst>
              <a:ext uri="{FF2B5EF4-FFF2-40B4-BE49-F238E27FC236}">
                <a16:creationId xmlns:a16="http://schemas.microsoft.com/office/drawing/2014/main" id="{A802BFB9-3283-AF08-0DBE-87EE9AC4476A}"/>
              </a:ext>
            </a:extLst>
          </p:cNvPr>
          <p:cNvSpPr>
            <a:spLocks noGrp="1"/>
          </p:cNvSpPr>
          <p:nvPr>
            <p:ph type="title"/>
          </p:nvPr>
        </p:nvSpPr>
        <p:spPr>
          <a:xfrm>
            <a:off x="836247" y="1085549"/>
            <a:ext cx="3430947" cy="4686903"/>
          </a:xfrm>
        </p:spPr>
        <p:txBody>
          <a:bodyPr anchor="ctr">
            <a:normAutofit/>
          </a:bodyPr>
          <a:lstStyle/>
          <a:p>
            <a:pPr>
              <a:lnSpc>
                <a:spcPct val="90000"/>
              </a:lnSpc>
            </a:pPr>
            <a:r>
              <a:rPr lang="en-GB" sz="3300" dirty="0">
                <a:solidFill>
                  <a:schemeClr val="tx1"/>
                </a:solidFill>
              </a:rPr>
              <a:t>Findings - </a:t>
            </a:r>
            <a:r>
              <a:rPr lang="en-GB" sz="3300" dirty="0">
                <a:solidFill>
                  <a:schemeClr val="tx1"/>
                </a:solidFill>
                <a:effectLst/>
                <a:ea typeface="Calibri" panose="020F0502020204030204" pitchFamily="34" charset="0"/>
              </a:rPr>
              <a:t>Differences in the impact of leadership styles on employee attitudes between the public and private sector.</a:t>
            </a:r>
            <a:r>
              <a:rPr lang="en-GB" sz="3300" dirty="0">
                <a:solidFill>
                  <a:schemeClr val="tx1"/>
                </a:solidFill>
                <a:effectLst/>
              </a:rPr>
              <a:t> </a:t>
            </a:r>
            <a:endParaRPr lang="en-GB" sz="3300" dirty="0">
              <a:solidFill>
                <a:schemeClr val="tx1"/>
              </a:solidFill>
            </a:endParaRPr>
          </a:p>
        </p:txBody>
      </p:sp>
      <p:cxnSp>
        <p:nvCxnSpPr>
          <p:cNvPr id="14" name="Straight Connector 13">
            <a:extLst>
              <a:ext uri="{FF2B5EF4-FFF2-40B4-BE49-F238E27FC236}">
                <a16:creationId xmlns:a16="http://schemas.microsoft.com/office/drawing/2014/main" id="{789E20C7-BB50-4317-93C7-90C8ED80B2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930986"/>
            <a:ext cx="0" cy="3200400"/>
          </a:xfrm>
          <a:prstGeom prst="line">
            <a:avLst/>
          </a:prstGeom>
          <a:ln w="15875" cap="sq">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63DF8FC-4307-7F85-4DA3-1EE91F1F5409}"/>
              </a:ext>
            </a:extLst>
          </p:cNvPr>
          <p:cNvSpPr>
            <a:spLocks noGrp="1"/>
          </p:cNvSpPr>
          <p:nvPr>
            <p:ph idx="1"/>
          </p:nvPr>
        </p:nvSpPr>
        <p:spPr>
          <a:xfrm>
            <a:off x="5041399" y="1187734"/>
            <a:ext cx="5579707" cy="4686903"/>
          </a:xfrm>
        </p:spPr>
        <p:txBody>
          <a:bodyPr anchor="ctr">
            <a:normAutofit/>
          </a:bodyPr>
          <a:lstStyle/>
          <a:p>
            <a:r>
              <a:rPr lang="en-GB" b="0" i="0" dirty="0">
                <a:solidFill>
                  <a:schemeClr val="tx1"/>
                </a:solidFill>
                <a:effectLst/>
              </a:rPr>
              <a:t>Whilst transformational leadership in public sector organisations, such as Disney, can foster creativity and a positive attitude, public sector complexities, can somewhat hinder this leadership style, requiring some adaption. </a:t>
            </a:r>
          </a:p>
          <a:p>
            <a:r>
              <a:rPr lang="en-GB" b="0" i="0" dirty="0">
                <a:solidFill>
                  <a:schemeClr val="tx1"/>
                </a:solidFill>
                <a:effectLst/>
              </a:rPr>
              <a:t>Despite differences between sectors, transformational leadership positively impacts public sector culture, enhancing employee attitudes. Variations in sector priorities underline the need for adaptable leadership to create a positive work environment.</a:t>
            </a:r>
          </a:p>
          <a:p>
            <a:endParaRPr lang="en-GB" b="0" i="0" dirty="0">
              <a:solidFill>
                <a:schemeClr val="tx1"/>
              </a:solidFill>
              <a:effectLst/>
            </a:endParaRPr>
          </a:p>
          <a:p>
            <a:endParaRPr lang="en-GB" dirty="0">
              <a:solidFill>
                <a:schemeClr val="tx1"/>
              </a:solidFill>
            </a:endParaRPr>
          </a:p>
        </p:txBody>
      </p:sp>
      <p:pic>
        <p:nvPicPr>
          <p:cNvPr id="9" name="Audio 8">
            <a:extLst>
              <a:ext uri="{FF2B5EF4-FFF2-40B4-BE49-F238E27FC236}">
                <a16:creationId xmlns:a16="http://schemas.microsoft.com/office/drawing/2014/main" id="{2BC0AB1B-80FA-511E-9A79-90B274B9728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90762548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42528"/>
    </mc:Choice>
    <mc:Fallback>
      <p:transition spd="slow" advTm="425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314C310-850D-4491-AA52-C75BEA68B6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D4EC3799-3F52-48CE-85CC-83AED368EB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F3FC2939-BF10-4CBC-904B-74A17D4B9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Freeform 5">
              <a:extLst>
                <a:ext uri="{FF2B5EF4-FFF2-40B4-BE49-F238E27FC236}">
                  <a16:creationId xmlns:a16="http://schemas.microsoft.com/office/drawing/2014/main" id="{266B6D5D-11B6-40A6-9CEF-F0B0D104C5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grpSp>
      <p:sp>
        <p:nvSpPr>
          <p:cNvPr id="2" name="Title 1">
            <a:extLst>
              <a:ext uri="{FF2B5EF4-FFF2-40B4-BE49-F238E27FC236}">
                <a16:creationId xmlns:a16="http://schemas.microsoft.com/office/drawing/2014/main" id="{3D4CE5C8-FA58-D3B7-2A3A-9157E0D17759}"/>
              </a:ext>
            </a:extLst>
          </p:cNvPr>
          <p:cNvSpPr>
            <a:spLocks noGrp="1"/>
          </p:cNvSpPr>
          <p:nvPr>
            <p:ph type="title"/>
          </p:nvPr>
        </p:nvSpPr>
        <p:spPr>
          <a:xfrm>
            <a:off x="836247" y="1085549"/>
            <a:ext cx="3885382" cy="4686903"/>
          </a:xfrm>
        </p:spPr>
        <p:txBody>
          <a:bodyPr anchor="ctr">
            <a:normAutofit/>
          </a:bodyPr>
          <a:lstStyle/>
          <a:p>
            <a:pPr>
              <a:lnSpc>
                <a:spcPct val="90000"/>
              </a:lnSpc>
            </a:pPr>
            <a:r>
              <a:rPr lang="en-GB" sz="3100" dirty="0">
                <a:solidFill>
                  <a:schemeClr val="tx1"/>
                </a:solidFill>
              </a:rPr>
              <a:t>Findings - </a:t>
            </a:r>
            <a:r>
              <a:rPr lang="en-GB" sz="3100" dirty="0">
                <a:solidFill>
                  <a:schemeClr val="tx1"/>
                </a:solidFill>
                <a:effectLst/>
                <a:ea typeface="Calibri" panose="020F0502020204030204" pitchFamily="34" charset="0"/>
              </a:rPr>
              <a:t>Recommendations to the public sector for adapting their leadership styles to better align with employee needs and expectation</a:t>
            </a:r>
            <a:r>
              <a:rPr lang="en-GB" sz="3100" dirty="0">
                <a:solidFill>
                  <a:schemeClr val="tx1"/>
                </a:solidFill>
                <a:effectLst/>
              </a:rPr>
              <a:t>s. </a:t>
            </a:r>
            <a:endParaRPr lang="en-GB" sz="3100" dirty="0">
              <a:solidFill>
                <a:schemeClr val="tx1"/>
              </a:solidFill>
            </a:endParaRPr>
          </a:p>
        </p:txBody>
      </p:sp>
      <p:cxnSp>
        <p:nvCxnSpPr>
          <p:cNvPr id="14" name="Straight Connector 13">
            <a:extLst>
              <a:ext uri="{FF2B5EF4-FFF2-40B4-BE49-F238E27FC236}">
                <a16:creationId xmlns:a16="http://schemas.microsoft.com/office/drawing/2014/main" id="{789E20C7-BB50-4317-93C7-90C8ED80B2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930986"/>
            <a:ext cx="0" cy="3200400"/>
          </a:xfrm>
          <a:prstGeom prst="line">
            <a:avLst/>
          </a:prstGeom>
          <a:ln w="15875" cap="sq">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02A18E2-47BA-2584-A21B-3EDE4EE3BE8B}"/>
              </a:ext>
            </a:extLst>
          </p:cNvPr>
          <p:cNvSpPr>
            <a:spLocks noGrp="1"/>
          </p:cNvSpPr>
          <p:nvPr>
            <p:ph idx="1"/>
          </p:nvPr>
        </p:nvSpPr>
        <p:spPr>
          <a:xfrm>
            <a:off x="5041399" y="1085549"/>
            <a:ext cx="5579707" cy="4686903"/>
          </a:xfrm>
        </p:spPr>
        <p:txBody>
          <a:bodyPr anchor="ctr">
            <a:normAutofit lnSpcReduction="10000"/>
          </a:bodyPr>
          <a:lstStyle/>
          <a:p>
            <a:r>
              <a:rPr lang="en-GB" dirty="0">
                <a:solidFill>
                  <a:schemeClr val="tx1"/>
                </a:solidFill>
              </a:rPr>
              <a:t>P</a:t>
            </a:r>
            <a:r>
              <a:rPr lang="en-GB" b="0" i="0" dirty="0">
                <a:solidFill>
                  <a:schemeClr val="tx1"/>
                </a:solidFill>
                <a:effectLst/>
              </a:rPr>
              <a:t>ublic sector leaders should prioritise open and honest communication, as it builds trust, empowers employees, and reduces uncertainty, positively impacting attitudes. </a:t>
            </a:r>
          </a:p>
          <a:p>
            <a:r>
              <a:rPr lang="en-GB" b="0" i="0" dirty="0">
                <a:solidFill>
                  <a:schemeClr val="tx1"/>
                </a:solidFill>
                <a:effectLst/>
              </a:rPr>
              <a:t>Leadership development can enhance leaders' skills and equip them to address employee concerns effectively. Disney's transformational leadership approach, focusing on a shared vision, offers inspiration for improving public sector leadership.</a:t>
            </a:r>
          </a:p>
          <a:p>
            <a:r>
              <a:rPr lang="en-GB" b="0" i="0" dirty="0">
                <a:solidFill>
                  <a:schemeClr val="tx1"/>
                </a:solidFill>
                <a:effectLst/>
              </a:rPr>
              <a:t>Encouraging employee participation in decision-making processes can create a more inclusive organisational culture, similar to Disney's approach, benefiting the sector by positively impacting the attitude of their employees. </a:t>
            </a:r>
            <a:endParaRPr lang="en-GB" dirty="0">
              <a:solidFill>
                <a:schemeClr val="tx1"/>
              </a:solidFill>
            </a:endParaRPr>
          </a:p>
        </p:txBody>
      </p:sp>
      <p:pic>
        <p:nvPicPr>
          <p:cNvPr id="6" name="Audio 5">
            <a:extLst>
              <a:ext uri="{FF2B5EF4-FFF2-40B4-BE49-F238E27FC236}">
                <a16:creationId xmlns:a16="http://schemas.microsoft.com/office/drawing/2014/main" id="{0ABCB65E-12C1-384A-B92F-5272AE887E8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10429510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53728"/>
    </mc:Choice>
    <mc:Fallback>
      <p:transition spd="slow" advTm="537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5">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314C310-850D-4491-AA52-C75BEA68B6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D4EC3799-3F52-48CE-85CC-83AED368EB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F3FC2939-BF10-4CBC-904B-74A17D4B9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Freeform 5">
              <a:extLst>
                <a:ext uri="{FF2B5EF4-FFF2-40B4-BE49-F238E27FC236}">
                  <a16:creationId xmlns:a16="http://schemas.microsoft.com/office/drawing/2014/main" id="{266B6D5D-11B6-40A6-9CEF-F0B0D104C5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grpSp>
      <p:sp>
        <p:nvSpPr>
          <p:cNvPr id="2" name="Title 1">
            <a:extLst>
              <a:ext uri="{FF2B5EF4-FFF2-40B4-BE49-F238E27FC236}">
                <a16:creationId xmlns:a16="http://schemas.microsoft.com/office/drawing/2014/main" id="{188811C2-F85F-CCB0-678C-F1749FA5204D}"/>
              </a:ext>
            </a:extLst>
          </p:cNvPr>
          <p:cNvSpPr>
            <a:spLocks noGrp="1"/>
          </p:cNvSpPr>
          <p:nvPr>
            <p:ph type="title"/>
          </p:nvPr>
        </p:nvSpPr>
        <p:spPr>
          <a:xfrm>
            <a:off x="836247" y="1085549"/>
            <a:ext cx="3430947" cy="4686903"/>
          </a:xfrm>
        </p:spPr>
        <p:txBody>
          <a:bodyPr anchor="ctr">
            <a:normAutofit/>
          </a:bodyPr>
          <a:lstStyle/>
          <a:p>
            <a:pPr algn="r"/>
            <a:r>
              <a:rPr lang="en-GB">
                <a:solidFill>
                  <a:schemeClr val="tx1"/>
                </a:solidFill>
              </a:rPr>
              <a:t>Conclusion</a:t>
            </a:r>
          </a:p>
        </p:txBody>
      </p:sp>
      <p:cxnSp>
        <p:nvCxnSpPr>
          <p:cNvPr id="14" name="Straight Connector 13">
            <a:extLst>
              <a:ext uri="{FF2B5EF4-FFF2-40B4-BE49-F238E27FC236}">
                <a16:creationId xmlns:a16="http://schemas.microsoft.com/office/drawing/2014/main" id="{789E20C7-BB50-4317-93C7-90C8ED80B2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930986"/>
            <a:ext cx="0" cy="3200400"/>
          </a:xfrm>
          <a:prstGeom prst="line">
            <a:avLst/>
          </a:prstGeom>
          <a:ln w="15875" cap="sq">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B1E4B46-8B3E-81D9-2EDC-0B3E16B19B98}"/>
              </a:ext>
            </a:extLst>
          </p:cNvPr>
          <p:cNvSpPr>
            <a:spLocks noGrp="1"/>
          </p:cNvSpPr>
          <p:nvPr>
            <p:ph idx="1"/>
          </p:nvPr>
        </p:nvSpPr>
        <p:spPr>
          <a:xfrm>
            <a:off x="5041399" y="1085549"/>
            <a:ext cx="5579707" cy="4686903"/>
          </a:xfrm>
        </p:spPr>
        <p:txBody>
          <a:bodyPr anchor="ctr">
            <a:normAutofit/>
          </a:bodyPr>
          <a:lstStyle/>
          <a:p>
            <a:r>
              <a:rPr lang="en-GB" b="0" i="0" dirty="0">
                <a:solidFill>
                  <a:schemeClr val="tx1"/>
                </a:solidFill>
                <a:effectLst/>
              </a:rPr>
              <a:t>The study underscores the significant influence of leadership styles on employee attitudes, emphasising the vital role of leadership in shaping a positive organisational culture and ensuring success.</a:t>
            </a:r>
          </a:p>
          <a:p>
            <a:r>
              <a:rPr lang="en-GB" b="0" i="0" dirty="0">
                <a:solidFill>
                  <a:schemeClr val="tx1"/>
                </a:solidFill>
                <a:effectLst/>
              </a:rPr>
              <a:t>Transformational leadership stands out as an effective approach, evident in Disney's model. Although, public sector constraints and demands sometimes require adaptation.</a:t>
            </a:r>
          </a:p>
          <a:p>
            <a:r>
              <a:rPr lang="en-GB" dirty="0">
                <a:solidFill>
                  <a:schemeClr val="tx1"/>
                </a:solidFill>
              </a:rPr>
              <a:t>However, r</a:t>
            </a:r>
            <a:r>
              <a:rPr lang="en-GB" b="0" i="0" dirty="0">
                <a:solidFill>
                  <a:schemeClr val="tx1"/>
                </a:solidFill>
                <a:effectLst/>
              </a:rPr>
              <a:t>elying solely on one approach may not be successful. Leaders need emotional intelligence to judge which style is suitable for specific situations and individuals. </a:t>
            </a:r>
            <a:endParaRPr lang="en-GB" dirty="0">
              <a:solidFill>
                <a:schemeClr val="tx1"/>
              </a:solidFill>
            </a:endParaRPr>
          </a:p>
        </p:txBody>
      </p:sp>
      <p:pic>
        <p:nvPicPr>
          <p:cNvPr id="6" name="Audio 5">
            <a:extLst>
              <a:ext uri="{FF2B5EF4-FFF2-40B4-BE49-F238E27FC236}">
                <a16:creationId xmlns:a16="http://schemas.microsoft.com/office/drawing/2014/main" id="{CD9D938F-E727-2ACD-E078-A16EE04F084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68844591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69045"/>
    </mc:Choice>
    <mc:Fallback>
      <p:transition spd="slow" advTm="690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{3F99A3B2-B369-B443-BEDC-17398C2DEBB2}tf10001076</Template>
  <TotalTime>7735</TotalTime>
  <Words>1066</Words>
  <Application>Microsoft Macintosh PowerPoint</Application>
  <PresentationFormat>Widescreen</PresentationFormat>
  <Paragraphs>44</Paragraphs>
  <Slides>10</Slides>
  <Notes>5</Notes>
  <HiddenSlides>0</HiddenSlides>
  <MMClips>10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Century Gothic</vt:lpstr>
      <vt:lpstr>Wingdings 3</vt:lpstr>
      <vt:lpstr>Ion Boardroom</vt:lpstr>
      <vt:lpstr>How does leadership style impact employee attitude?</vt:lpstr>
      <vt:lpstr>Introduction</vt:lpstr>
      <vt:lpstr>Research Questions</vt:lpstr>
      <vt:lpstr>Literature Review</vt:lpstr>
      <vt:lpstr>Methodology</vt:lpstr>
      <vt:lpstr>Findings – Leadership style that has the biggest effect on employee attitude. </vt:lpstr>
      <vt:lpstr>Findings - Areas for improvement and where further training may be beneficial for public sector leaders. </vt:lpstr>
      <vt:lpstr>Findings - Differences in the impact of leadership styles on employee attitudes between the public and private sector. </vt:lpstr>
      <vt:lpstr>Findings - Recommendations to the public sector for adapting their leadership styles to better align with employee needs and expectations. </vt:lpstr>
      <vt:lpstr>Conclusion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does leadership style impact employee attitude?</dc:title>
  <dc:creator>Alyson Downes (2024912)</dc:creator>
  <cp:lastModifiedBy>Alyson Downes (2024912)</cp:lastModifiedBy>
  <cp:revision>1</cp:revision>
  <dcterms:created xsi:type="dcterms:W3CDTF">2023-11-03T09:43:05Z</dcterms:created>
  <dcterms:modified xsi:type="dcterms:W3CDTF">2023-11-08T18:38:44Z</dcterms:modified>
</cp:coreProperties>
</file>