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7" r:id="rId1"/>
  </p:sldMasterIdLst>
  <p:sldIdLst>
    <p:sldId id="269" r:id="rId2"/>
    <p:sldId id="259" r:id="rId3"/>
    <p:sldId id="257" r:id="rId4"/>
    <p:sldId id="258" r:id="rId5"/>
    <p:sldId id="262" r:id="rId6"/>
    <p:sldId id="263" r:id="rId7"/>
    <p:sldId id="265" r:id="rId8"/>
    <p:sldId id="266" r:id="rId9"/>
    <p:sldId id="267" r:id="rId10"/>
    <p:sldId id="264" r:id="rId11"/>
    <p:sldId id="268" r:id="rId12"/>
    <p:sldId id="270"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325FE3-4F16-4084-964A-3506F2D1B1F2}" v="26" dt="2023-07-10T22:30:34.3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68" d="100"/>
          <a:sy n="68" d="100"/>
        </p:scale>
        <p:origin x="1262" y="37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imita Patel" userId="c86e895af91bc40e" providerId="LiveId" clId="{2B325FE3-4F16-4084-964A-3506F2D1B1F2}"/>
    <pc:docChg chg="undo custSel addSld delSld modSld sldOrd">
      <pc:chgData name="Rimita Patel" userId="c86e895af91bc40e" providerId="LiveId" clId="{2B325FE3-4F16-4084-964A-3506F2D1B1F2}" dt="2023-07-10T22:34:51.461" v="2987" actId="20577"/>
      <pc:docMkLst>
        <pc:docMk/>
      </pc:docMkLst>
      <pc:sldChg chg="addSp delSp modSp mod">
        <pc:chgData name="Rimita Patel" userId="c86e895af91bc40e" providerId="LiveId" clId="{2B325FE3-4F16-4084-964A-3506F2D1B1F2}" dt="2023-07-10T22:30:55.409" v="2864" actId="14100"/>
        <pc:sldMkLst>
          <pc:docMk/>
          <pc:sldMk cId="2579680353" sldId="257"/>
        </pc:sldMkLst>
        <pc:spChg chg="mod">
          <ac:chgData name="Rimita Patel" userId="c86e895af91bc40e" providerId="LiveId" clId="{2B325FE3-4F16-4084-964A-3506F2D1B1F2}" dt="2023-07-10T22:30:40.294" v="2860" actId="14100"/>
          <ac:spMkLst>
            <pc:docMk/>
            <pc:sldMk cId="2579680353" sldId="257"/>
            <ac:spMk id="3" creationId="{F31F0F6B-A892-7D28-5D60-A84B240BA49A}"/>
          </ac:spMkLst>
        </pc:spChg>
        <pc:spChg chg="add del mod">
          <ac:chgData name="Rimita Patel" userId="c86e895af91bc40e" providerId="LiveId" clId="{2B325FE3-4F16-4084-964A-3506F2D1B1F2}" dt="2023-07-10T22:23:42.756" v="2426"/>
          <ac:spMkLst>
            <pc:docMk/>
            <pc:sldMk cId="2579680353" sldId="257"/>
            <ac:spMk id="5" creationId="{8E01E08A-32CB-DF4D-E170-AAD394E97CB4}"/>
          </ac:spMkLst>
        </pc:spChg>
        <pc:spChg chg="add del">
          <ac:chgData name="Rimita Patel" userId="c86e895af91bc40e" providerId="LiveId" clId="{2B325FE3-4F16-4084-964A-3506F2D1B1F2}" dt="2023-07-10T22:23:55.088" v="2429" actId="22"/>
          <ac:spMkLst>
            <pc:docMk/>
            <pc:sldMk cId="2579680353" sldId="257"/>
            <ac:spMk id="7" creationId="{7C9D4360-625E-5902-F0D5-67A1BEF294B6}"/>
          </ac:spMkLst>
        </pc:spChg>
        <pc:spChg chg="add del">
          <ac:chgData name="Rimita Patel" userId="c86e895af91bc40e" providerId="LiveId" clId="{2B325FE3-4F16-4084-964A-3506F2D1B1F2}" dt="2023-07-10T22:24:21.873" v="2433" actId="22"/>
          <ac:spMkLst>
            <pc:docMk/>
            <pc:sldMk cId="2579680353" sldId="257"/>
            <ac:spMk id="9" creationId="{BAECE257-883C-63C2-AE91-D80D536A2DB3}"/>
          </ac:spMkLst>
        </pc:spChg>
        <pc:picChg chg="add del mod">
          <ac:chgData name="Rimita Patel" userId="c86e895af91bc40e" providerId="LiveId" clId="{2B325FE3-4F16-4084-964A-3506F2D1B1F2}" dt="2023-07-10T22:30:55.409" v="2864" actId="14100"/>
          <ac:picMkLst>
            <pc:docMk/>
            <pc:sldMk cId="2579680353" sldId="257"/>
            <ac:picMk id="4" creationId="{E40CEE5C-1600-BEF6-1510-CD359EE8799B}"/>
          </ac:picMkLst>
        </pc:picChg>
      </pc:sldChg>
      <pc:sldChg chg="addSp modSp mod">
        <pc:chgData name="Rimita Patel" userId="c86e895af91bc40e" providerId="LiveId" clId="{2B325FE3-4F16-4084-964A-3506F2D1B1F2}" dt="2023-07-10T22:28:36.456" v="2754" actId="20577"/>
        <pc:sldMkLst>
          <pc:docMk/>
          <pc:sldMk cId="2499919310" sldId="258"/>
        </pc:sldMkLst>
        <pc:spChg chg="mod">
          <ac:chgData name="Rimita Patel" userId="c86e895af91bc40e" providerId="LiveId" clId="{2B325FE3-4F16-4084-964A-3506F2D1B1F2}" dt="2023-07-10T22:28:36.456" v="2754" actId="20577"/>
          <ac:spMkLst>
            <pc:docMk/>
            <pc:sldMk cId="2499919310" sldId="258"/>
            <ac:spMk id="3" creationId="{CF6E2F78-A5EC-5F8E-F555-64F98FA853FD}"/>
          </ac:spMkLst>
        </pc:spChg>
        <pc:picChg chg="add mod">
          <ac:chgData name="Rimita Patel" userId="c86e895af91bc40e" providerId="LiveId" clId="{2B325FE3-4F16-4084-964A-3506F2D1B1F2}" dt="2023-07-10T22:25:02.326" v="2447" actId="14100"/>
          <ac:picMkLst>
            <pc:docMk/>
            <pc:sldMk cId="2499919310" sldId="258"/>
            <ac:picMk id="4" creationId="{798CC906-4BF8-886E-B127-CB54A7E12E34}"/>
          </ac:picMkLst>
        </pc:picChg>
      </pc:sldChg>
      <pc:sldChg chg="addSp delSp modSp mod ord">
        <pc:chgData name="Rimita Patel" userId="c86e895af91bc40e" providerId="LiveId" clId="{2B325FE3-4F16-4084-964A-3506F2D1B1F2}" dt="2023-07-10T22:13:17.394" v="2320" actId="20577"/>
        <pc:sldMkLst>
          <pc:docMk/>
          <pc:sldMk cId="1578856453" sldId="259"/>
        </pc:sldMkLst>
        <pc:spChg chg="add mod">
          <ac:chgData name="Rimita Patel" userId="c86e895af91bc40e" providerId="LiveId" clId="{2B325FE3-4F16-4084-964A-3506F2D1B1F2}" dt="2023-07-10T20:05:02.085" v="1" actId="20577"/>
          <ac:spMkLst>
            <pc:docMk/>
            <pc:sldMk cId="1578856453" sldId="259"/>
            <ac:spMk id="3" creationId="{17483E48-1898-49A3-A48E-0CDB2BC8114D}"/>
          </ac:spMkLst>
        </pc:spChg>
        <pc:spChg chg="add mod">
          <ac:chgData name="Rimita Patel" userId="c86e895af91bc40e" providerId="LiveId" clId="{2B325FE3-4F16-4084-964A-3506F2D1B1F2}" dt="2023-07-10T22:13:17.394" v="2320" actId="20577"/>
          <ac:spMkLst>
            <pc:docMk/>
            <pc:sldMk cId="1578856453" sldId="259"/>
            <ac:spMk id="4" creationId="{8495E5B6-5DB7-490F-2BD1-9F455EE32F47}"/>
          </ac:spMkLst>
        </pc:spChg>
        <pc:spChg chg="add mod">
          <ac:chgData name="Rimita Patel" userId="c86e895af91bc40e" providerId="LiveId" clId="{2B325FE3-4F16-4084-964A-3506F2D1B1F2}" dt="2023-07-10T22:12:45.032" v="2294" actId="20577"/>
          <ac:spMkLst>
            <pc:docMk/>
            <pc:sldMk cId="1578856453" sldId="259"/>
            <ac:spMk id="15" creationId="{08ACCC4F-912C-EDFE-2FBC-50E53017DDFA}"/>
          </ac:spMkLst>
        </pc:spChg>
        <pc:picChg chg="add mod">
          <ac:chgData name="Rimita Patel" userId="c86e895af91bc40e" providerId="LiveId" clId="{2B325FE3-4F16-4084-964A-3506F2D1B1F2}" dt="2023-07-10T22:09:01.998" v="2046" actId="1076"/>
          <ac:picMkLst>
            <pc:docMk/>
            <pc:sldMk cId="1578856453" sldId="259"/>
            <ac:picMk id="5" creationId="{9F8BB876-8AD1-6CBF-B2C8-660DFC4A554A}"/>
          </ac:picMkLst>
        </pc:picChg>
        <pc:picChg chg="add mod">
          <ac:chgData name="Rimita Patel" userId="c86e895af91bc40e" providerId="LiveId" clId="{2B325FE3-4F16-4084-964A-3506F2D1B1F2}" dt="2023-07-10T22:09:23.507" v="2049" actId="14100"/>
          <ac:picMkLst>
            <pc:docMk/>
            <pc:sldMk cId="1578856453" sldId="259"/>
            <ac:picMk id="7" creationId="{FEF8BAFA-3EF8-E44B-3832-2FEBE30A53A2}"/>
          </ac:picMkLst>
        </pc:picChg>
        <pc:cxnChg chg="add del mod">
          <ac:chgData name="Rimita Patel" userId="c86e895af91bc40e" providerId="LiveId" clId="{2B325FE3-4F16-4084-964A-3506F2D1B1F2}" dt="2023-07-10T20:37:18.978" v="14" actId="478"/>
          <ac:cxnSpMkLst>
            <pc:docMk/>
            <pc:sldMk cId="1578856453" sldId="259"/>
            <ac:cxnSpMk id="6" creationId="{07F1A531-9EAA-36B0-16D5-75ADA305CA88}"/>
          </ac:cxnSpMkLst>
        </pc:cxnChg>
        <pc:cxnChg chg="add del">
          <ac:chgData name="Rimita Patel" userId="c86e895af91bc40e" providerId="LiveId" clId="{2B325FE3-4F16-4084-964A-3506F2D1B1F2}" dt="2023-07-10T20:37:22.684" v="15" actId="478"/>
          <ac:cxnSpMkLst>
            <pc:docMk/>
            <pc:sldMk cId="1578856453" sldId="259"/>
            <ac:cxnSpMk id="10" creationId="{BD9976CD-0E40-6B5C-A17C-A929D376D36C}"/>
          </ac:cxnSpMkLst>
        </pc:cxnChg>
        <pc:cxnChg chg="add">
          <ac:chgData name="Rimita Patel" userId="c86e895af91bc40e" providerId="LiveId" clId="{2B325FE3-4F16-4084-964A-3506F2D1B1F2}" dt="2023-07-10T20:37:43.041" v="16" actId="11529"/>
          <ac:cxnSpMkLst>
            <pc:docMk/>
            <pc:sldMk cId="1578856453" sldId="259"/>
            <ac:cxnSpMk id="13" creationId="{B2DFDCBB-6A61-1BFF-1D71-7CDA7F6553E3}"/>
          </ac:cxnSpMkLst>
        </pc:cxnChg>
      </pc:sldChg>
      <pc:sldChg chg="addSp delSp modSp del mod">
        <pc:chgData name="Rimita Patel" userId="c86e895af91bc40e" providerId="LiveId" clId="{2B325FE3-4F16-4084-964A-3506F2D1B1F2}" dt="2023-07-10T21:50:48.421" v="1933" actId="47"/>
        <pc:sldMkLst>
          <pc:docMk/>
          <pc:sldMk cId="1095552678" sldId="260"/>
        </pc:sldMkLst>
        <pc:spChg chg="add del mod">
          <ac:chgData name="Rimita Patel" userId="c86e895af91bc40e" providerId="LiveId" clId="{2B325FE3-4F16-4084-964A-3506F2D1B1F2}" dt="2023-07-10T20:38:46.847" v="24"/>
          <ac:spMkLst>
            <pc:docMk/>
            <pc:sldMk cId="1095552678" sldId="260"/>
            <ac:spMk id="3" creationId="{F8C06FDC-8210-556C-E736-4737921DC68F}"/>
          </ac:spMkLst>
        </pc:spChg>
        <pc:spChg chg="add del mod">
          <ac:chgData name="Rimita Patel" userId="c86e895af91bc40e" providerId="LiveId" clId="{2B325FE3-4F16-4084-964A-3506F2D1B1F2}" dt="2023-07-10T20:38:54.998" v="45"/>
          <ac:spMkLst>
            <pc:docMk/>
            <pc:sldMk cId="1095552678" sldId="260"/>
            <ac:spMk id="5" creationId="{49676415-E706-FE1C-3DD6-734538ADFD94}"/>
          </ac:spMkLst>
        </pc:spChg>
        <pc:spChg chg="add mod">
          <ac:chgData name="Rimita Patel" userId="c86e895af91bc40e" providerId="LiveId" clId="{2B325FE3-4F16-4084-964A-3506F2D1B1F2}" dt="2023-07-10T21:25:43.457" v="1203" actId="20577"/>
          <ac:spMkLst>
            <pc:docMk/>
            <pc:sldMk cId="1095552678" sldId="260"/>
            <ac:spMk id="7" creationId="{E3026AD3-A693-844D-89A4-DE666E2F440D}"/>
          </ac:spMkLst>
        </pc:spChg>
        <pc:spChg chg="add del mod">
          <ac:chgData name="Rimita Patel" userId="c86e895af91bc40e" providerId="LiveId" clId="{2B325FE3-4F16-4084-964A-3506F2D1B1F2}" dt="2023-07-10T20:40:59.445" v="59"/>
          <ac:spMkLst>
            <pc:docMk/>
            <pc:sldMk cId="1095552678" sldId="260"/>
            <ac:spMk id="9" creationId="{836ACB87-1F8C-0399-93AF-C330B2006FD8}"/>
          </ac:spMkLst>
        </pc:spChg>
        <pc:spChg chg="add mod">
          <ac:chgData name="Rimita Patel" userId="c86e895af91bc40e" providerId="LiveId" clId="{2B325FE3-4F16-4084-964A-3506F2D1B1F2}" dt="2023-07-10T21:23:55.752" v="1156" actId="207"/>
          <ac:spMkLst>
            <pc:docMk/>
            <pc:sldMk cId="1095552678" sldId="260"/>
            <ac:spMk id="11" creationId="{44CC2B0D-C669-E7DC-C429-8F45FDAB6BAC}"/>
          </ac:spMkLst>
        </pc:spChg>
        <pc:picChg chg="add mod">
          <ac:chgData name="Rimita Patel" userId="c86e895af91bc40e" providerId="LiveId" clId="{2B325FE3-4F16-4084-964A-3506F2D1B1F2}" dt="2023-07-10T21:25:24.922" v="1163" actId="1076"/>
          <ac:picMkLst>
            <pc:docMk/>
            <pc:sldMk cId="1095552678" sldId="260"/>
            <ac:picMk id="12" creationId="{A4CCCE5B-107D-D410-33AE-A4E3316EB7BA}"/>
          </ac:picMkLst>
        </pc:picChg>
      </pc:sldChg>
      <pc:sldChg chg="addSp delSp modSp del mod">
        <pc:chgData name="Rimita Patel" userId="c86e895af91bc40e" providerId="LiveId" clId="{2B325FE3-4F16-4084-964A-3506F2D1B1F2}" dt="2023-07-10T21:51:09.984" v="1934" actId="47"/>
        <pc:sldMkLst>
          <pc:docMk/>
          <pc:sldMk cId="1939179804" sldId="261"/>
        </pc:sldMkLst>
        <pc:spChg chg="add mod">
          <ac:chgData name="Rimita Patel" userId="c86e895af91bc40e" providerId="LiveId" clId="{2B325FE3-4F16-4084-964A-3506F2D1B1F2}" dt="2023-07-10T21:22:15.339" v="1150" actId="207"/>
          <ac:spMkLst>
            <pc:docMk/>
            <pc:sldMk cId="1939179804" sldId="261"/>
            <ac:spMk id="3" creationId="{174377EB-D90D-6C3F-44C2-C249F2C2A91B}"/>
          </ac:spMkLst>
        </pc:spChg>
        <pc:spChg chg="add del mod">
          <ac:chgData name="Rimita Patel" userId="c86e895af91bc40e" providerId="LiveId" clId="{2B325FE3-4F16-4084-964A-3506F2D1B1F2}" dt="2023-07-10T20:43:51.251" v="127"/>
          <ac:spMkLst>
            <pc:docMk/>
            <pc:sldMk cId="1939179804" sldId="261"/>
            <ac:spMk id="5" creationId="{1EAD44BF-3D38-76F1-31F5-2C73E3FCB4AC}"/>
          </ac:spMkLst>
        </pc:spChg>
        <pc:picChg chg="add mod">
          <ac:chgData name="Rimita Patel" userId="c86e895af91bc40e" providerId="LiveId" clId="{2B325FE3-4F16-4084-964A-3506F2D1B1F2}" dt="2023-07-10T21:23:37.169" v="1155" actId="14100"/>
          <ac:picMkLst>
            <pc:docMk/>
            <pc:sldMk cId="1939179804" sldId="261"/>
            <ac:picMk id="7" creationId="{E4FC6E1B-F47E-8E80-CF9F-DDAA4AF39F87}"/>
          </ac:picMkLst>
        </pc:picChg>
      </pc:sldChg>
      <pc:sldChg chg="addSp delSp modSp mod">
        <pc:chgData name="Rimita Patel" userId="c86e895af91bc40e" providerId="LiveId" clId="{2B325FE3-4F16-4084-964A-3506F2D1B1F2}" dt="2023-07-10T22:16:14.429" v="2321" actId="1076"/>
        <pc:sldMkLst>
          <pc:docMk/>
          <pc:sldMk cId="3553009045" sldId="262"/>
        </pc:sldMkLst>
        <pc:spChg chg="add del mod">
          <ac:chgData name="Rimita Patel" userId="c86e895af91bc40e" providerId="LiveId" clId="{2B325FE3-4F16-4084-964A-3506F2D1B1F2}" dt="2023-07-10T20:45:50.590" v="171"/>
          <ac:spMkLst>
            <pc:docMk/>
            <pc:sldMk cId="3553009045" sldId="262"/>
            <ac:spMk id="3" creationId="{A9D2301A-29C1-1509-5A85-703A914F861D}"/>
          </ac:spMkLst>
        </pc:spChg>
        <pc:spChg chg="add mod">
          <ac:chgData name="Rimita Patel" userId="c86e895af91bc40e" providerId="LiveId" clId="{2B325FE3-4F16-4084-964A-3506F2D1B1F2}" dt="2023-07-10T21:52:48.009" v="1970" actId="20577"/>
          <ac:spMkLst>
            <pc:docMk/>
            <pc:sldMk cId="3553009045" sldId="262"/>
            <ac:spMk id="5" creationId="{D32088FF-C93E-047B-34BC-FC2F45605855}"/>
          </ac:spMkLst>
        </pc:spChg>
        <pc:spChg chg="add mod">
          <ac:chgData name="Rimita Patel" userId="c86e895af91bc40e" providerId="LiveId" clId="{2B325FE3-4F16-4084-964A-3506F2D1B1F2}" dt="2023-07-10T21:52:29.872" v="1968" actId="20577"/>
          <ac:spMkLst>
            <pc:docMk/>
            <pc:sldMk cId="3553009045" sldId="262"/>
            <ac:spMk id="7" creationId="{9AB48A12-E0DD-1A92-0E36-0124B20F2D2B}"/>
          </ac:spMkLst>
        </pc:spChg>
        <pc:spChg chg="add mod">
          <ac:chgData name="Rimita Patel" userId="c86e895af91bc40e" providerId="LiveId" clId="{2B325FE3-4F16-4084-964A-3506F2D1B1F2}" dt="2023-07-10T22:16:14.429" v="2321" actId="1076"/>
          <ac:spMkLst>
            <pc:docMk/>
            <pc:sldMk cId="3553009045" sldId="262"/>
            <ac:spMk id="11" creationId="{DA618635-3F1F-8B7B-4085-9E66E5FB97C2}"/>
          </ac:spMkLst>
        </pc:spChg>
        <pc:picChg chg="add del mod">
          <ac:chgData name="Rimita Patel" userId="c86e895af91bc40e" providerId="LiveId" clId="{2B325FE3-4F16-4084-964A-3506F2D1B1F2}" dt="2023-07-10T21:52:14.325" v="1965" actId="478"/>
          <ac:picMkLst>
            <pc:docMk/>
            <pc:sldMk cId="3553009045" sldId="262"/>
            <ac:picMk id="9" creationId="{D4ED5930-0ACC-5785-1B41-B4686B6BF23B}"/>
          </ac:picMkLst>
        </pc:picChg>
        <pc:picChg chg="add mod">
          <ac:chgData name="Rimita Patel" userId="c86e895af91bc40e" providerId="LiveId" clId="{2B325FE3-4F16-4084-964A-3506F2D1B1F2}" dt="2023-07-10T21:53:09.376" v="1974" actId="14100"/>
          <ac:picMkLst>
            <pc:docMk/>
            <pc:sldMk cId="3553009045" sldId="262"/>
            <ac:picMk id="13" creationId="{8966BDF4-99D7-D094-4FF4-42217E42B066}"/>
          </ac:picMkLst>
        </pc:picChg>
      </pc:sldChg>
      <pc:sldChg chg="addSp modSp mod">
        <pc:chgData name="Rimita Patel" userId="c86e895af91bc40e" providerId="LiveId" clId="{2B325FE3-4F16-4084-964A-3506F2D1B1F2}" dt="2023-07-10T21:22:31.046" v="1151" actId="255"/>
        <pc:sldMkLst>
          <pc:docMk/>
          <pc:sldMk cId="3972387607" sldId="263"/>
        </pc:sldMkLst>
        <pc:spChg chg="add mod">
          <ac:chgData name="Rimita Patel" userId="c86e895af91bc40e" providerId="LiveId" clId="{2B325FE3-4F16-4084-964A-3506F2D1B1F2}" dt="2023-07-10T21:22:31.046" v="1151" actId="255"/>
          <ac:spMkLst>
            <pc:docMk/>
            <pc:sldMk cId="3972387607" sldId="263"/>
            <ac:spMk id="3" creationId="{B733A310-C3FD-120D-F543-C7DA548FE81A}"/>
          </ac:spMkLst>
        </pc:spChg>
        <pc:picChg chg="add mod">
          <ac:chgData name="Rimita Patel" userId="c86e895af91bc40e" providerId="LiveId" clId="{2B325FE3-4F16-4084-964A-3506F2D1B1F2}" dt="2023-07-10T21:20:33.996" v="1145" actId="14100"/>
          <ac:picMkLst>
            <pc:docMk/>
            <pc:sldMk cId="3972387607" sldId="263"/>
            <ac:picMk id="5" creationId="{96A522A6-948D-EA73-F60C-96B3FC29C746}"/>
          </ac:picMkLst>
        </pc:picChg>
      </pc:sldChg>
      <pc:sldChg chg="addSp delSp modSp mod">
        <pc:chgData name="Rimita Patel" userId="c86e895af91bc40e" providerId="LiveId" clId="{2B325FE3-4F16-4084-964A-3506F2D1B1F2}" dt="2023-07-10T21:41:20.747" v="1413" actId="255"/>
        <pc:sldMkLst>
          <pc:docMk/>
          <pc:sldMk cId="300950927" sldId="264"/>
        </pc:sldMkLst>
        <pc:spChg chg="add mod">
          <ac:chgData name="Rimita Patel" userId="c86e895af91bc40e" providerId="LiveId" clId="{2B325FE3-4F16-4084-964A-3506F2D1B1F2}" dt="2023-07-10T21:39:43.343" v="1327" actId="14100"/>
          <ac:spMkLst>
            <pc:docMk/>
            <pc:sldMk cId="300950927" sldId="264"/>
            <ac:spMk id="3" creationId="{CE727FCA-0D4A-EB2A-A6D1-992101CD6E9E}"/>
          </ac:spMkLst>
        </pc:spChg>
        <pc:spChg chg="add mod">
          <ac:chgData name="Rimita Patel" userId="c86e895af91bc40e" providerId="LiveId" clId="{2B325FE3-4F16-4084-964A-3506F2D1B1F2}" dt="2023-07-10T21:41:20.747" v="1413" actId="255"/>
          <ac:spMkLst>
            <pc:docMk/>
            <pc:sldMk cId="300950927" sldId="264"/>
            <ac:spMk id="5" creationId="{F8563765-D1DD-2C2A-5166-AFED924787CF}"/>
          </ac:spMkLst>
        </pc:spChg>
        <pc:spChg chg="add del">
          <ac:chgData name="Rimita Patel" userId="c86e895af91bc40e" providerId="LiveId" clId="{2B325FE3-4F16-4084-964A-3506F2D1B1F2}" dt="2023-07-10T21:34:52.114" v="1236" actId="478"/>
          <ac:spMkLst>
            <pc:docMk/>
            <pc:sldMk cId="300950927" sldId="264"/>
            <ac:spMk id="7" creationId="{C6463241-AE17-410C-6384-2ADA02B7CBDE}"/>
          </ac:spMkLst>
        </pc:spChg>
        <pc:spChg chg="add del mod">
          <ac:chgData name="Rimita Patel" userId="c86e895af91bc40e" providerId="LiveId" clId="{2B325FE3-4F16-4084-964A-3506F2D1B1F2}" dt="2023-07-10T21:35:43.921" v="1301" actId="478"/>
          <ac:spMkLst>
            <pc:docMk/>
            <pc:sldMk cId="300950927" sldId="264"/>
            <ac:spMk id="9" creationId="{77907C7C-4508-2549-2695-4694E83D66B7}"/>
          </ac:spMkLst>
        </pc:spChg>
        <pc:spChg chg="add del mod">
          <ac:chgData name="Rimita Patel" userId="c86e895af91bc40e" providerId="LiveId" clId="{2B325FE3-4F16-4084-964A-3506F2D1B1F2}" dt="2023-07-10T21:36:18.217" v="1306" actId="478"/>
          <ac:spMkLst>
            <pc:docMk/>
            <pc:sldMk cId="300950927" sldId="264"/>
            <ac:spMk id="11" creationId="{36E13535-6001-9275-03CF-4C78D2F058B2}"/>
          </ac:spMkLst>
        </pc:spChg>
        <pc:spChg chg="add del mod">
          <ac:chgData name="Rimita Patel" userId="c86e895af91bc40e" providerId="LiveId" clId="{2B325FE3-4F16-4084-964A-3506F2D1B1F2}" dt="2023-07-10T21:37:18.955" v="1312" actId="478"/>
          <ac:spMkLst>
            <pc:docMk/>
            <pc:sldMk cId="300950927" sldId="264"/>
            <ac:spMk id="13" creationId="{7BC4CBC2-708E-0F2E-DB89-6A0B6710EA4B}"/>
          </ac:spMkLst>
        </pc:spChg>
        <pc:spChg chg="add del mod">
          <ac:chgData name="Rimita Patel" userId="c86e895af91bc40e" providerId="LiveId" clId="{2B325FE3-4F16-4084-964A-3506F2D1B1F2}" dt="2023-07-10T21:37:18.955" v="1314"/>
          <ac:spMkLst>
            <pc:docMk/>
            <pc:sldMk cId="300950927" sldId="264"/>
            <ac:spMk id="15" creationId="{87352F20-E302-1ECD-1484-0EBB1CD8AE94}"/>
          </ac:spMkLst>
        </pc:spChg>
        <pc:spChg chg="add mod">
          <ac:chgData name="Rimita Patel" userId="c86e895af91bc40e" providerId="LiveId" clId="{2B325FE3-4F16-4084-964A-3506F2D1B1F2}" dt="2023-07-10T21:39:37.514" v="1326" actId="14100"/>
          <ac:spMkLst>
            <pc:docMk/>
            <pc:sldMk cId="300950927" sldId="264"/>
            <ac:spMk id="17" creationId="{7D5C17B3-B591-83D4-F768-3027D47DC0C9}"/>
          </ac:spMkLst>
        </pc:spChg>
      </pc:sldChg>
      <pc:sldChg chg="addSp modSp new mod">
        <pc:chgData name="Rimita Patel" userId="c86e895af91bc40e" providerId="LiveId" clId="{2B325FE3-4F16-4084-964A-3506F2D1B1F2}" dt="2023-07-10T21:53:36.909" v="2040" actId="20577"/>
        <pc:sldMkLst>
          <pc:docMk/>
          <pc:sldMk cId="4083148020" sldId="265"/>
        </pc:sldMkLst>
        <pc:spChg chg="add mod">
          <ac:chgData name="Rimita Patel" userId="c86e895af91bc40e" providerId="LiveId" clId="{2B325FE3-4F16-4084-964A-3506F2D1B1F2}" dt="2023-07-10T21:53:36.909" v="2040" actId="20577"/>
          <ac:spMkLst>
            <pc:docMk/>
            <pc:sldMk cId="4083148020" sldId="265"/>
            <ac:spMk id="3" creationId="{381A7F6A-3E92-A543-5191-9EFD052381B9}"/>
          </ac:spMkLst>
        </pc:spChg>
        <pc:picChg chg="add mod">
          <ac:chgData name="Rimita Patel" userId="c86e895af91bc40e" providerId="LiveId" clId="{2B325FE3-4F16-4084-964A-3506F2D1B1F2}" dt="2023-07-10T21:19:01.854" v="1142" actId="14100"/>
          <ac:picMkLst>
            <pc:docMk/>
            <pc:sldMk cId="4083148020" sldId="265"/>
            <ac:picMk id="5" creationId="{ACEAABE9-4F47-E31E-CAE3-C16445F6B53A}"/>
          </ac:picMkLst>
        </pc:picChg>
      </pc:sldChg>
      <pc:sldChg chg="addSp delSp modSp new mod">
        <pc:chgData name="Rimita Patel" userId="c86e895af91bc40e" providerId="LiveId" clId="{2B325FE3-4F16-4084-964A-3506F2D1B1F2}" dt="2023-07-10T22:32:19.263" v="2936" actId="20577"/>
        <pc:sldMkLst>
          <pc:docMk/>
          <pc:sldMk cId="3702032493" sldId="266"/>
        </pc:sldMkLst>
        <pc:spChg chg="add mod">
          <ac:chgData name="Rimita Patel" userId="c86e895af91bc40e" providerId="LiveId" clId="{2B325FE3-4F16-4084-964A-3506F2D1B1F2}" dt="2023-07-10T22:32:19.263" v="2936" actId="20577"/>
          <ac:spMkLst>
            <pc:docMk/>
            <pc:sldMk cId="3702032493" sldId="266"/>
            <ac:spMk id="3" creationId="{54E58646-4B7E-B907-C7FB-1A90D0AFBF2F}"/>
          </ac:spMkLst>
        </pc:spChg>
        <pc:picChg chg="add del mod">
          <ac:chgData name="Rimita Patel" userId="c86e895af91bc40e" providerId="LiveId" clId="{2B325FE3-4F16-4084-964A-3506F2D1B1F2}" dt="2023-07-10T21:16:55.534" v="1130" actId="478"/>
          <ac:picMkLst>
            <pc:docMk/>
            <pc:sldMk cId="3702032493" sldId="266"/>
            <ac:picMk id="5" creationId="{37B3F554-8704-1936-C6DD-D71909778880}"/>
          </ac:picMkLst>
        </pc:picChg>
        <pc:picChg chg="add mod">
          <ac:chgData name="Rimita Patel" userId="c86e895af91bc40e" providerId="LiveId" clId="{2B325FE3-4F16-4084-964A-3506F2D1B1F2}" dt="2023-07-10T21:17:37.725" v="1134" actId="1076"/>
          <ac:picMkLst>
            <pc:docMk/>
            <pc:sldMk cId="3702032493" sldId="266"/>
            <ac:picMk id="7" creationId="{8CBF504B-D244-7DEF-C76C-B4A8FC49DDEE}"/>
          </ac:picMkLst>
        </pc:picChg>
      </pc:sldChg>
      <pc:sldChg chg="addSp modSp new mod">
        <pc:chgData name="Rimita Patel" userId="c86e895af91bc40e" providerId="LiveId" clId="{2B325FE3-4F16-4084-964A-3506F2D1B1F2}" dt="2023-07-10T21:16:28.039" v="1126" actId="14100"/>
        <pc:sldMkLst>
          <pc:docMk/>
          <pc:sldMk cId="1352296349" sldId="267"/>
        </pc:sldMkLst>
        <pc:spChg chg="add mod">
          <ac:chgData name="Rimita Patel" userId="c86e895af91bc40e" providerId="LiveId" clId="{2B325FE3-4F16-4084-964A-3506F2D1B1F2}" dt="2023-07-10T21:14:54.230" v="1122" actId="113"/>
          <ac:spMkLst>
            <pc:docMk/>
            <pc:sldMk cId="1352296349" sldId="267"/>
            <ac:spMk id="3" creationId="{A8B94E0F-3615-5009-F070-F4C7FE22583A}"/>
          </ac:spMkLst>
        </pc:spChg>
        <pc:picChg chg="add mod">
          <ac:chgData name="Rimita Patel" userId="c86e895af91bc40e" providerId="LiveId" clId="{2B325FE3-4F16-4084-964A-3506F2D1B1F2}" dt="2023-07-10T21:16:28.039" v="1126" actId="14100"/>
          <ac:picMkLst>
            <pc:docMk/>
            <pc:sldMk cId="1352296349" sldId="267"/>
            <ac:picMk id="5" creationId="{55302FB1-E076-AA86-1E77-1F043AA0EE90}"/>
          </ac:picMkLst>
        </pc:picChg>
      </pc:sldChg>
      <pc:sldChg chg="modSp new mod">
        <pc:chgData name="Rimita Patel" userId="c86e895af91bc40e" providerId="LiveId" clId="{2B325FE3-4F16-4084-964A-3506F2D1B1F2}" dt="2023-07-10T22:34:51.461" v="2987" actId="20577"/>
        <pc:sldMkLst>
          <pc:docMk/>
          <pc:sldMk cId="234986325" sldId="268"/>
        </pc:sldMkLst>
        <pc:spChg chg="mod">
          <ac:chgData name="Rimita Patel" userId="c86e895af91bc40e" providerId="LiveId" clId="{2B325FE3-4F16-4084-964A-3506F2D1B1F2}" dt="2023-07-10T21:26:56.595" v="1216" actId="20577"/>
          <ac:spMkLst>
            <pc:docMk/>
            <pc:sldMk cId="234986325" sldId="268"/>
            <ac:spMk id="2" creationId="{592715B6-BCA2-AFAD-8432-D1D4650C09EF}"/>
          </ac:spMkLst>
        </pc:spChg>
        <pc:spChg chg="mod">
          <ac:chgData name="Rimita Patel" userId="c86e895af91bc40e" providerId="LiveId" clId="{2B325FE3-4F16-4084-964A-3506F2D1B1F2}" dt="2023-07-10T22:34:51.461" v="2987" actId="20577"/>
          <ac:spMkLst>
            <pc:docMk/>
            <pc:sldMk cId="234986325" sldId="268"/>
            <ac:spMk id="3" creationId="{C4F52386-F37C-02EE-13B5-D4AF25928D3C}"/>
          </ac:spMkLst>
        </pc:spChg>
      </pc:sldChg>
      <pc:sldChg chg="addSp modSp new mod ord">
        <pc:chgData name="Rimita Patel" userId="c86e895af91bc40e" providerId="LiveId" clId="{2B325FE3-4F16-4084-964A-3506F2D1B1F2}" dt="2023-07-10T22:23:03.991" v="2400"/>
        <pc:sldMkLst>
          <pc:docMk/>
          <pc:sldMk cId="3030693401" sldId="269"/>
        </pc:sldMkLst>
        <pc:spChg chg="add mod">
          <ac:chgData name="Rimita Patel" userId="c86e895af91bc40e" providerId="LiveId" clId="{2B325FE3-4F16-4084-964A-3506F2D1B1F2}" dt="2023-07-10T22:23:03.991" v="2400"/>
          <ac:spMkLst>
            <pc:docMk/>
            <pc:sldMk cId="3030693401" sldId="269"/>
            <ac:spMk id="5" creationId="{19734F8B-366C-CFCD-7159-3C1709A4EA44}"/>
          </ac:spMkLst>
        </pc:spChg>
        <pc:picChg chg="add mod">
          <ac:chgData name="Rimita Patel" userId="c86e895af91bc40e" providerId="LiveId" clId="{2B325FE3-4F16-4084-964A-3506F2D1B1F2}" dt="2023-07-10T21:46:31.148" v="1749" actId="1076"/>
          <ac:picMkLst>
            <pc:docMk/>
            <pc:sldMk cId="3030693401" sldId="269"/>
            <ac:picMk id="3" creationId="{A4B55013-B9F4-F51A-311B-5D4224C423AE}"/>
          </ac:picMkLst>
        </pc:picChg>
      </pc:sldChg>
      <pc:sldChg chg="addSp modSp new mod ord">
        <pc:chgData name="Rimita Patel" userId="c86e895af91bc40e" providerId="LiveId" clId="{2B325FE3-4F16-4084-964A-3506F2D1B1F2}" dt="2023-07-10T22:34:06.091" v="2968" actId="20577"/>
        <pc:sldMkLst>
          <pc:docMk/>
          <pc:sldMk cId="4183230385" sldId="270"/>
        </pc:sldMkLst>
        <pc:spChg chg="add mod">
          <ac:chgData name="Rimita Patel" userId="c86e895af91bc40e" providerId="LiveId" clId="{2B325FE3-4F16-4084-964A-3506F2D1B1F2}" dt="2023-07-10T22:34:06.091" v="2968" actId="20577"/>
          <ac:spMkLst>
            <pc:docMk/>
            <pc:sldMk cId="4183230385" sldId="270"/>
            <ac:spMk id="3" creationId="{4BABCD9F-4CD3-BCCD-F39A-955E77156B1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24A60F4-C3E9-481D-A2B5-1B855FAC4A14}" type="datetimeFigureOut">
              <a:rPr lang="en-IN" smtClean="0"/>
              <a:t>10-07-2023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1690014-C79E-47D9-A727-0DEE01DB0EEA}" type="slidenum">
              <a:rPr lang="en-IN" smtClean="0"/>
              <a:t>‹#›</a:t>
            </a:fld>
            <a:endParaRPr lang="en-IN"/>
          </a:p>
        </p:txBody>
      </p:sp>
    </p:spTree>
    <p:extLst>
      <p:ext uri="{BB962C8B-B14F-4D97-AF65-F5344CB8AC3E}">
        <p14:creationId xmlns:p14="http://schemas.microsoft.com/office/powerpoint/2010/main" val="28899003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124A60F4-C3E9-481D-A2B5-1B855FAC4A14}" type="datetimeFigureOut">
              <a:rPr lang="en-IN" smtClean="0"/>
              <a:t>10-07-2023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1690014-C79E-47D9-A727-0DEE01DB0EEA}" type="slidenum">
              <a:rPr lang="en-IN" smtClean="0"/>
              <a:t>‹#›</a:t>
            </a:fld>
            <a:endParaRPr lang="en-IN"/>
          </a:p>
        </p:txBody>
      </p:sp>
    </p:spTree>
    <p:extLst>
      <p:ext uri="{BB962C8B-B14F-4D97-AF65-F5344CB8AC3E}">
        <p14:creationId xmlns:p14="http://schemas.microsoft.com/office/powerpoint/2010/main" val="2156244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24A60F4-C3E9-481D-A2B5-1B855FAC4A14}" type="datetimeFigureOut">
              <a:rPr lang="en-IN" smtClean="0"/>
              <a:t>10-07-2023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1690014-C79E-47D9-A727-0DEE01DB0EEA}" type="slidenum">
              <a:rPr lang="en-IN" smtClean="0"/>
              <a:t>‹#›</a:t>
            </a:fld>
            <a:endParaRPr lang="en-IN"/>
          </a:p>
        </p:txBody>
      </p:sp>
    </p:spTree>
    <p:extLst>
      <p:ext uri="{BB962C8B-B14F-4D97-AF65-F5344CB8AC3E}">
        <p14:creationId xmlns:p14="http://schemas.microsoft.com/office/powerpoint/2010/main" val="17069063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24A60F4-C3E9-481D-A2B5-1B855FAC4A14}" type="datetimeFigureOut">
              <a:rPr lang="en-IN" smtClean="0"/>
              <a:t>10-07-2023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1690014-C79E-47D9-A727-0DEE01DB0EEA}" type="slidenum">
              <a:rPr lang="en-IN" smtClean="0"/>
              <a:t>‹#›</a:t>
            </a:fld>
            <a:endParaRPr lang="en-IN"/>
          </a:p>
        </p:txBody>
      </p:sp>
    </p:spTree>
    <p:extLst>
      <p:ext uri="{BB962C8B-B14F-4D97-AF65-F5344CB8AC3E}">
        <p14:creationId xmlns:p14="http://schemas.microsoft.com/office/powerpoint/2010/main" val="13791454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24A60F4-C3E9-481D-A2B5-1B855FAC4A14}" type="datetimeFigureOut">
              <a:rPr lang="en-IN" smtClean="0"/>
              <a:t>10-07-2023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1690014-C79E-47D9-A727-0DEE01DB0EEA}" type="slidenum">
              <a:rPr lang="en-IN" smtClean="0"/>
              <a:t>‹#›</a:t>
            </a:fld>
            <a:endParaRPr lang="en-IN"/>
          </a:p>
        </p:txBody>
      </p:sp>
    </p:spTree>
    <p:extLst>
      <p:ext uri="{BB962C8B-B14F-4D97-AF65-F5344CB8AC3E}">
        <p14:creationId xmlns:p14="http://schemas.microsoft.com/office/powerpoint/2010/main" val="2125454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24A60F4-C3E9-481D-A2B5-1B855FAC4A14}" type="datetimeFigureOut">
              <a:rPr lang="en-IN" smtClean="0"/>
              <a:t>10-07-2023</a:t>
            </a:fld>
            <a:endParaRPr lang="en-IN"/>
          </a:p>
        </p:txBody>
      </p:sp>
      <p:sp>
        <p:nvSpPr>
          <p:cNvPr id="5" name="Footer Placeholder 3"/>
          <p:cNvSpPr>
            <a:spLocks noGrp="1"/>
          </p:cNvSpPr>
          <p:nvPr>
            <p:ph type="ftr" sz="quarter" idx="11"/>
          </p:nvPr>
        </p:nvSpPr>
        <p:spPr/>
        <p:txBody>
          <a:bodyPr/>
          <a:lstStyle/>
          <a:p>
            <a:endParaRPr lang="en-IN"/>
          </a:p>
        </p:txBody>
      </p:sp>
      <p:sp>
        <p:nvSpPr>
          <p:cNvPr id="6" name="Slide Number Placeholder 4"/>
          <p:cNvSpPr>
            <a:spLocks noGrp="1"/>
          </p:cNvSpPr>
          <p:nvPr>
            <p:ph type="sldNum" sz="quarter" idx="12"/>
          </p:nvPr>
        </p:nvSpPr>
        <p:spPr/>
        <p:txBody>
          <a:bodyPr/>
          <a:lstStyle/>
          <a:p>
            <a:fld id="{81690014-C79E-47D9-A727-0DEE01DB0EEA}" type="slidenum">
              <a:rPr lang="en-IN" smtClean="0"/>
              <a:t>‹#›</a:t>
            </a:fld>
            <a:endParaRPr lang="en-IN"/>
          </a:p>
        </p:txBody>
      </p:sp>
    </p:spTree>
    <p:extLst>
      <p:ext uri="{BB962C8B-B14F-4D97-AF65-F5344CB8AC3E}">
        <p14:creationId xmlns:p14="http://schemas.microsoft.com/office/powerpoint/2010/main" val="1787078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24A60F4-C3E9-481D-A2B5-1B855FAC4A14}" type="datetimeFigureOut">
              <a:rPr lang="en-IN" smtClean="0"/>
              <a:t>10-07-2023</a:t>
            </a:fld>
            <a:endParaRPr lang="en-IN"/>
          </a:p>
        </p:txBody>
      </p:sp>
      <p:sp>
        <p:nvSpPr>
          <p:cNvPr id="5" name="Footer Placeholder 2"/>
          <p:cNvSpPr>
            <a:spLocks noGrp="1"/>
          </p:cNvSpPr>
          <p:nvPr>
            <p:ph type="ftr" sz="quarter" idx="11"/>
          </p:nvPr>
        </p:nvSpPr>
        <p:spPr/>
        <p:txBody>
          <a:bodyPr/>
          <a:lstStyle/>
          <a:p>
            <a:endParaRPr lang="en-IN"/>
          </a:p>
        </p:txBody>
      </p:sp>
      <p:sp>
        <p:nvSpPr>
          <p:cNvPr id="6" name="Slide Number Placeholder 3"/>
          <p:cNvSpPr>
            <a:spLocks noGrp="1"/>
          </p:cNvSpPr>
          <p:nvPr>
            <p:ph type="sldNum" sz="quarter" idx="12"/>
          </p:nvPr>
        </p:nvSpPr>
        <p:spPr/>
        <p:txBody>
          <a:bodyPr/>
          <a:lstStyle/>
          <a:p>
            <a:fld id="{81690014-C79E-47D9-A727-0DEE01DB0EEA}" type="slidenum">
              <a:rPr lang="en-IN" smtClean="0"/>
              <a:t>‹#›</a:t>
            </a:fld>
            <a:endParaRPr lang="en-IN"/>
          </a:p>
        </p:txBody>
      </p:sp>
    </p:spTree>
    <p:extLst>
      <p:ext uri="{BB962C8B-B14F-4D97-AF65-F5344CB8AC3E}">
        <p14:creationId xmlns:p14="http://schemas.microsoft.com/office/powerpoint/2010/main" val="22433536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124A60F4-C3E9-481D-A2B5-1B855FAC4A14}" type="datetimeFigureOut">
              <a:rPr lang="en-IN" smtClean="0"/>
              <a:t>10-07-2023</a:t>
            </a:fld>
            <a:endParaRPr lang="en-IN"/>
          </a:p>
        </p:txBody>
      </p:sp>
      <p:sp>
        <p:nvSpPr>
          <p:cNvPr id="5" name="Footer Placeholder 5"/>
          <p:cNvSpPr>
            <a:spLocks noGrp="1"/>
          </p:cNvSpPr>
          <p:nvPr>
            <p:ph type="ftr" sz="quarter" idx="11"/>
          </p:nvPr>
        </p:nvSpPr>
        <p:spPr/>
        <p:txBody>
          <a:bodyPr/>
          <a:lstStyle/>
          <a:p>
            <a:endParaRPr lang="en-IN"/>
          </a:p>
        </p:txBody>
      </p:sp>
      <p:sp>
        <p:nvSpPr>
          <p:cNvPr id="6" name="Slide Number Placeholder 6"/>
          <p:cNvSpPr>
            <a:spLocks noGrp="1"/>
          </p:cNvSpPr>
          <p:nvPr>
            <p:ph type="sldNum" sz="quarter" idx="12"/>
          </p:nvPr>
        </p:nvSpPr>
        <p:spPr/>
        <p:txBody>
          <a:bodyPr/>
          <a:lstStyle/>
          <a:p>
            <a:fld id="{81690014-C79E-47D9-A727-0DEE01DB0EEA}" type="slidenum">
              <a:rPr lang="en-IN" smtClean="0"/>
              <a:t>‹#›</a:t>
            </a:fld>
            <a:endParaRPr lang="en-IN"/>
          </a:p>
        </p:txBody>
      </p:sp>
    </p:spTree>
    <p:extLst>
      <p:ext uri="{BB962C8B-B14F-4D97-AF65-F5344CB8AC3E}">
        <p14:creationId xmlns:p14="http://schemas.microsoft.com/office/powerpoint/2010/main" val="24869653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24A60F4-C3E9-481D-A2B5-1B855FAC4A14}" type="datetimeFigureOut">
              <a:rPr lang="en-IN" smtClean="0"/>
              <a:t>10-07-2023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1690014-C79E-47D9-A727-0DEE01DB0EEA}" type="slidenum">
              <a:rPr lang="en-IN" smtClean="0"/>
              <a:t>‹#›</a:t>
            </a:fld>
            <a:endParaRPr lang="en-IN"/>
          </a:p>
        </p:txBody>
      </p:sp>
    </p:spTree>
    <p:extLst>
      <p:ext uri="{BB962C8B-B14F-4D97-AF65-F5344CB8AC3E}">
        <p14:creationId xmlns:p14="http://schemas.microsoft.com/office/powerpoint/2010/main" val="12470513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24A60F4-C3E9-481D-A2B5-1B855FAC4A14}" type="datetimeFigureOut">
              <a:rPr lang="en-IN" smtClean="0"/>
              <a:t>10-07-2023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1690014-C79E-47D9-A727-0DEE01DB0EEA}" type="slidenum">
              <a:rPr lang="en-IN" smtClean="0"/>
              <a:t>‹#›</a:t>
            </a:fld>
            <a:endParaRPr lang="en-IN"/>
          </a:p>
        </p:txBody>
      </p:sp>
    </p:spTree>
    <p:extLst>
      <p:ext uri="{BB962C8B-B14F-4D97-AF65-F5344CB8AC3E}">
        <p14:creationId xmlns:p14="http://schemas.microsoft.com/office/powerpoint/2010/main" val="16783104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24A60F4-C3E9-481D-A2B5-1B855FAC4A14}" type="datetimeFigureOut">
              <a:rPr lang="en-IN" smtClean="0"/>
              <a:t>10-07-2023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1690014-C79E-47D9-A727-0DEE01DB0EEA}" type="slidenum">
              <a:rPr lang="en-IN" smtClean="0"/>
              <a:t>‹#›</a:t>
            </a:fld>
            <a:endParaRPr lang="en-IN"/>
          </a:p>
        </p:txBody>
      </p:sp>
    </p:spTree>
    <p:extLst>
      <p:ext uri="{BB962C8B-B14F-4D97-AF65-F5344CB8AC3E}">
        <p14:creationId xmlns:p14="http://schemas.microsoft.com/office/powerpoint/2010/main" val="6429621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24A60F4-C3E9-481D-A2B5-1B855FAC4A14}" type="datetimeFigureOut">
              <a:rPr lang="en-IN" smtClean="0"/>
              <a:t>10-07-2023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1690014-C79E-47D9-A727-0DEE01DB0EEA}" type="slidenum">
              <a:rPr lang="en-IN" smtClean="0"/>
              <a:t>‹#›</a:t>
            </a:fld>
            <a:endParaRPr lang="en-IN"/>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3913640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24A60F4-C3E9-481D-A2B5-1B855FAC4A14}" type="datetimeFigureOut">
              <a:rPr lang="en-IN" smtClean="0"/>
              <a:t>10-07-2023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1690014-C79E-47D9-A727-0DEE01DB0EEA}" type="slidenum">
              <a:rPr lang="en-IN" smtClean="0"/>
              <a:t>‹#›</a:t>
            </a:fld>
            <a:endParaRPr lang="en-IN"/>
          </a:p>
        </p:txBody>
      </p:sp>
    </p:spTree>
    <p:extLst>
      <p:ext uri="{BB962C8B-B14F-4D97-AF65-F5344CB8AC3E}">
        <p14:creationId xmlns:p14="http://schemas.microsoft.com/office/powerpoint/2010/main" val="4354819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24A60F4-C3E9-481D-A2B5-1B855FAC4A14}" type="datetimeFigureOut">
              <a:rPr lang="en-IN" smtClean="0"/>
              <a:t>10-07-2023</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1690014-C79E-47D9-A727-0DEE01DB0EEA}" type="slidenum">
              <a:rPr lang="en-IN" smtClean="0"/>
              <a:t>‹#›</a:t>
            </a:fld>
            <a:endParaRPr lang="en-IN"/>
          </a:p>
        </p:txBody>
      </p:sp>
    </p:spTree>
    <p:extLst>
      <p:ext uri="{BB962C8B-B14F-4D97-AF65-F5344CB8AC3E}">
        <p14:creationId xmlns:p14="http://schemas.microsoft.com/office/powerpoint/2010/main" val="21020838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24A60F4-C3E9-481D-A2B5-1B855FAC4A14}" type="datetimeFigureOut">
              <a:rPr lang="en-IN" smtClean="0"/>
              <a:t>10-07-2023</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1690014-C79E-47D9-A727-0DEE01DB0EEA}" type="slidenum">
              <a:rPr lang="en-IN" smtClean="0"/>
              <a:t>‹#›</a:t>
            </a:fld>
            <a:endParaRPr lang="en-IN"/>
          </a:p>
        </p:txBody>
      </p:sp>
    </p:spTree>
    <p:extLst>
      <p:ext uri="{BB962C8B-B14F-4D97-AF65-F5344CB8AC3E}">
        <p14:creationId xmlns:p14="http://schemas.microsoft.com/office/powerpoint/2010/main" val="15071375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4A60F4-C3E9-481D-A2B5-1B855FAC4A14}" type="datetimeFigureOut">
              <a:rPr lang="en-IN" smtClean="0"/>
              <a:t>10-07-2023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1690014-C79E-47D9-A727-0DEE01DB0EEA}" type="slidenum">
              <a:rPr lang="en-IN" smtClean="0"/>
              <a:t>‹#›</a:t>
            </a:fld>
            <a:endParaRPr lang="en-IN"/>
          </a:p>
        </p:txBody>
      </p:sp>
    </p:spTree>
    <p:extLst>
      <p:ext uri="{BB962C8B-B14F-4D97-AF65-F5344CB8AC3E}">
        <p14:creationId xmlns:p14="http://schemas.microsoft.com/office/powerpoint/2010/main" val="30837040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4A60F4-C3E9-481D-A2B5-1B855FAC4A14}" type="datetimeFigureOut">
              <a:rPr lang="en-IN" smtClean="0"/>
              <a:t>10-07-2023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1690014-C79E-47D9-A727-0DEE01DB0EEA}" type="slidenum">
              <a:rPr lang="en-IN" smtClean="0"/>
              <a:t>‹#›</a:t>
            </a:fld>
            <a:endParaRPr lang="en-IN"/>
          </a:p>
        </p:txBody>
      </p:sp>
    </p:spTree>
    <p:extLst>
      <p:ext uri="{BB962C8B-B14F-4D97-AF65-F5344CB8AC3E}">
        <p14:creationId xmlns:p14="http://schemas.microsoft.com/office/powerpoint/2010/main" val="2829334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24A60F4-C3E9-481D-A2B5-1B855FAC4A14}" type="datetimeFigureOut">
              <a:rPr lang="en-IN" smtClean="0"/>
              <a:t>10-07-2023</a:t>
            </a:fld>
            <a:endParaRPr lang="en-IN"/>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IN"/>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1690014-C79E-47D9-A727-0DEE01DB0EEA}" type="slidenum">
              <a:rPr lang="en-IN" smtClean="0"/>
              <a:t>‹#›</a:t>
            </a:fld>
            <a:endParaRPr lang="en-IN"/>
          </a:p>
        </p:txBody>
      </p:sp>
    </p:spTree>
    <p:extLst>
      <p:ext uri="{BB962C8B-B14F-4D97-AF65-F5344CB8AC3E}">
        <p14:creationId xmlns:p14="http://schemas.microsoft.com/office/powerpoint/2010/main" val="2286520421"/>
      </p:ext>
    </p:extLst>
  </p:cSld>
  <p:clrMap bg1="dk1" tx1="lt1" bg2="dk2" tx2="lt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 id="2147483779" r:id="rId12"/>
    <p:sldLayoutId id="2147483780" r:id="rId13"/>
    <p:sldLayoutId id="2147483781" r:id="rId14"/>
    <p:sldLayoutId id="2147483782" r:id="rId15"/>
    <p:sldLayoutId id="2147483783" r:id="rId16"/>
    <p:sldLayoutId id="2147483784"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studentshare.org/human-resources/1731157-just-proofreading" TargetMode="External"/><Relationship Id="rId2" Type="http://schemas.openxmlformats.org/officeDocument/2006/relationships/hyperlink" Target="https://www.bharatpetroleum.in/careers/hr-initiatives.aspx" TargetMode="External"/><Relationship Id="rId1" Type="http://schemas.openxmlformats.org/officeDocument/2006/relationships/slideLayout" Target="../slideLayouts/slideLayout7.xml"/><Relationship Id="rId5" Type="http://schemas.openxmlformats.org/officeDocument/2006/relationships/hyperlink" Target="https://www.slideshare.net/anureddy7503/hrm-18248021" TargetMode="External"/><Relationship Id="rId4" Type="http://schemas.openxmlformats.org/officeDocument/2006/relationships/hyperlink" Target="https://www.slideshare.net/MadhavDesai/hr-practices-30797614"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4B55013-B9F4-F51A-311B-5D4224C423A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27142" y="372642"/>
            <a:ext cx="3209925" cy="1428750"/>
          </a:xfrm>
          <a:prstGeom prst="rect">
            <a:avLst/>
          </a:prstGeom>
        </p:spPr>
      </p:pic>
      <p:sp>
        <p:nvSpPr>
          <p:cNvPr id="5" name="TextBox 4">
            <a:extLst>
              <a:ext uri="{FF2B5EF4-FFF2-40B4-BE49-F238E27FC236}">
                <a16:creationId xmlns:a16="http://schemas.microsoft.com/office/drawing/2014/main" id="{19734F8B-366C-CFCD-7159-3C1709A4EA44}"/>
              </a:ext>
            </a:extLst>
          </p:cNvPr>
          <p:cNvSpPr txBox="1"/>
          <p:nvPr/>
        </p:nvSpPr>
        <p:spPr>
          <a:xfrm>
            <a:off x="2733869" y="1895693"/>
            <a:ext cx="6412463" cy="3047950"/>
          </a:xfrm>
          <a:prstGeom prst="rect">
            <a:avLst/>
          </a:prstGeom>
          <a:noFill/>
        </p:spPr>
        <p:txBody>
          <a:bodyPr wrap="square">
            <a:spAutoFit/>
          </a:bodyPr>
          <a:lstStyle/>
          <a:p>
            <a:pPr algn="just">
              <a:lnSpc>
                <a:spcPct val="150000"/>
              </a:lnSpc>
              <a:spcAft>
                <a:spcPts val="800"/>
              </a:spcAft>
            </a:pPr>
            <a:r>
              <a:rPr lang="en-US" b="1" dirty="0">
                <a:effectLst/>
                <a:latin typeface="Times New Roman" panose="02020603050405020304" pitchFamily="18" charset="0"/>
                <a:ea typeface="Calibri" panose="020F0502020204030204" pitchFamily="34" charset="0"/>
                <a:cs typeface="Times New Roman" panose="02020603050405020304" pitchFamily="18" charset="0"/>
              </a:rPr>
              <a:t>                  </a:t>
            </a:r>
            <a:r>
              <a:rPr lang="en-IN" b="1" dirty="0">
                <a:effectLst/>
                <a:latin typeface="Times New Roman" panose="02020603050405020304" pitchFamily="18" charset="0"/>
                <a:ea typeface="Calibri" panose="020F0502020204030204" pitchFamily="34" charset="0"/>
                <a:cs typeface="Times New Roman" panose="02020603050405020304" pitchFamily="18" charset="0"/>
              </a:rPr>
              <a:t>MASTER OF BUSINESS ADMINISTRATION </a:t>
            </a:r>
            <a:endParaRPr lang="en-IN"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b="1" dirty="0">
                <a:effectLst/>
                <a:latin typeface="Times New Roman" panose="02020603050405020304" pitchFamily="18" charset="0"/>
                <a:ea typeface="Calibri" panose="020F0502020204030204" pitchFamily="34" charset="0"/>
                <a:cs typeface="Times New Roman" panose="02020603050405020304" pitchFamily="18" charset="0"/>
              </a:rPr>
              <a:t>                  HUMAN </a:t>
            </a:r>
            <a:r>
              <a:rPr lang="en-IN" b="1" dirty="0">
                <a:effectLst/>
                <a:latin typeface="Times New Roman" panose="02020603050405020304" pitchFamily="18" charset="0"/>
                <a:ea typeface="Calibri" panose="020F0502020204030204" pitchFamily="34" charset="0"/>
                <a:cs typeface="Times New Roman" panose="02020603050405020304" pitchFamily="18" charset="0"/>
              </a:rPr>
              <a:t>RESOURCE MANAGEMENT </a:t>
            </a:r>
            <a:endParaRPr lang="en-IN"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b="1" dirty="0">
                <a:effectLst/>
                <a:latin typeface="Times New Roman" panose="02020603050405020304" pitchFamily="18" charset="0"/>
                <a:ea typeface="Calibri" panose="020F0502020204030204" pitchFamily="34" charset="0"/>
                <a:cs typeface="Times New Roman" panose="02020603050405020304" pitchFamily="18" charset="0"/>
              </a:rPr>
              <a:t>                  LCMB7000</a:t>
            </a:r>
          </a:p>
          <a:p>
            <a:pPr algn="just">
              <a:lnSpc>
                <a:spcPct val="150000"/>
              </a:lnSpc>
              <a:spcAft>
                <a:spcPts val="800"/>
              </a:spcAft>
            </a:pPr>
            <a:r>
              <a:rPr lang="en-US" b="1" dirty="0">
                <a:latin typeface="Times New Roman" panose="02020603050405020304" pitchFamily="18" charset="0"/>
                <a:ea typeface="Calibri" panose="020F0502020204030204" pitchFamily="34" charset="0"/>
                <a:cs typeface="Times New Roman" panose="02020603050405020304" pitchFamily="18" charset="0"/>
              </a:rPr>
              <a:t>                  NAME : RIMITA RAHUL PATEL</a:t>
            </a:r>
          </a:p>
          <a:p>
            <a:pPr algn="just">
              <a:lnSpc>
                <a:spcPct val="150000"/>
              </a:lnSpc>
              <a:spcAft>
                <a:spcPts val="800"/>
              </a:spcAft>
            </a:pPr>
            <a:r>
              <a:rPr lang="en-US" b="1" dirty="0">
                <a:effectLst/>
                <a:latin typeface="Times New Roman" panose="02020603050405020304" pitchFamily="18" charset="0"/>
                <a:ea typeface="Calibri" panose="020F0502020204030204" pitchFamily="34" charset="0"/>
                <a:cs typeface="Times New Roman" panose="02020603050405020304" pitchFamily="18" charset="0"/>
              </a:rPr>
              <a:t>                  STUDENT ID :2240912</a:t>
            </a:r>
          </a:p>
          <a:p>
            <a:pPr algn="just">
              <a:lnSpc>
                <a:spcPct val="150000"/>
              </a:lnSpc>
              <a:spcAft>
                <a:spcPts val="800"/>
              </a:spcAft>
            </a:pPr>
            <a:r>
              <a:rPr lang="en-US" b="1" dirty="0">
                <a:latin typeface="Times New Roman" panose="02020603050405020304" pitchFamily="18" charset="0"/>
                <a:ea typeface="Calibri" panose="020F0502020204030204" pitchFamily="34" charset="0"/>
                <a:cs typeface="Times New Roman" panose="02020603050405020304" pitchFamily="18" charset="0"/>
              </a:rPr>
              <a:t>                  LECTURER : DENNIS PEPPLE</a:t>
            </a:r>
            <a:endParaRPr lang="en-IN" dirty="0"/>
          </a:p>
        </p:txBody>
      </p:sp>
    </p:spTree>
    <p:extLst>
      <p:ext uri="{BB962C8B-B14F-4D97-AF65-F5344CB8AC3E}">
        <p14:creationId xmlns:p14="http://schemas.microsoft.com/office/powerpoint/2010/main" val="30306934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7483E48-1898-49A3-A48E-0CDB2BC8114D}"/>
              </a:ext>
            </a:extLst>
          </p:cNvPr>
          <p:cNvSpPr txBox="1"/>
          <p:nvPr/>
        </p:nvSpPr>
        <p:spPr>
          <a:xfrm>
            <a:off x="3048778" y="2542506"/>
            <a:ext cx="6097554" cy="369332"/>
          </a:xfrm>
          <a:prstGeom prst="rect">
            <a:avLst/>
          </a:prstGeom>
          <a:noFill/>
        </p:spPr>
        <p:txBody>
          <a:bodyPr wrap="square">
            <a:spAutoFit/>
          </a:bodyPr>
          <a:lstStyle/>
          <a:p>
            <a:endParaRPr lang="en-IN" dirty="0"/>
          </a:p>
        </p:txBody>
      </p:sp>
      <p:sp>
        <p:nvSpPr>
          <p:cNvPr id="4" name="TextBox 3">
            <a:extLst>
              <a:ext uri="{FF2B5EF4-FFF2-40B4-BE49-F238E27FC236}">
                <a16:creationId xmlns:a16="http://schemas.microsoft.com/office/drawing/2014/main" id="{8495E5B6-5DB7-490F-2BD1-9F455EE32F47}"/>
              </a:ext>
            </a:extLst>
          </p:cNvPr>
          <p:cNvSpPr txBox="1"/>
          <p:nvPr/>
        </p:nvSpPr>
        <p:spPr>
          <a:xfrm>
            <a:off x="578498" y="2542764"/>
            <a:ext cx="3778898" cy="3054298"/>
          </a:xfrm>
          <a:prstGeom prst="rect">
            <a:avLst/>
          </a:prstGeom>
          <a:noFill/>
        </p:spPr>
        <p:txBody>
          <a:bodyPr wrap="square">
            <a:spAutoFit/>
          </a:bodyPr>
          <a:lstStyle/>
          <a:p>
            <a:pPr>
              <a:lnSpc>
                <a:spcPct val="107000"/>
              </a:lnSpc>
              <a:spcAft>
                <a:spcPts val="800"/>
              </a:spcAft>
            </a:pPr>
            <a:r>
              <a:rPr lang="en-IN" sz="2400" b="1" kern="1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              MEANING  OF                  </a:t>
            </a:r>
          </a:p>
          <a:p>
            <a:pPr>
              <a:lnSpc>
                <a:spcPct val="107000"/>
              </a:lnSpc>
              <a:spcAft>
                <a:spcPts val="800"/>
              </a:spcAft>
            </a:pPr>
            <a:r>
              <a:rPr lang="en-IN" sz="2400" b="1" kern="100" dirty="0">
                <a:solidFill>
                  <a:srgbClr val="FF0000"/>
                </a:solidFill>
                <a:latin typeface="Arial" panose="020B0604020202020204" pitchFamily="34" charset="0"/>
                <a:ea typeface="Calibri" panose="020F0502020204030204" pitchFamily="34" charset="0"/>
                <a:cs typeface="Times New Roman" panose="02020603050405020304" pitchFamily="18" charset="0"/>
              </a:rPr>
              <a:t> PRIVATE  </a:t>
            </a:r>
            <a:r>
              <a:rPr lang="en-IN" sz="2400" b="1" kern="1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SECTOR</a:t>
            </a:r>
            <a:r>
              <a:rPr lang="en-IN" sz="2400" b="1" kern="100" dirty="0">
                <a:solidFill>
                  <a:srgbClr val="202124"/>
                </a:solidFill>
                <a:effectLst/>
                <a:latin typeface="Arial" panose="020B060402020202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IN" sz="2400" b="1" kern="100" dirty="0">
                <a:solidFill>
                  <a:srgbClr val="FF0000"/>
                </a:solidFill>
                <a:latin typeface="Arial" panose="020B0604020202020204" pitchFamily="34" charset="0"/>
                <a:ea typeface="Calibri" panose="020F0502020204030204" pitchFamily="34" charset="0"/>
                <a:cs typeface="Times New Roman" panose="02020603050405020304" pitchFamily="18" charset="0"/>
              </a:rPr>
              <a:t>            </a:t>
            </a:r>
            <a:endParaRPr lang="en-IN" sz="2400" b="1" kern="100" dirty="0">
              <a:solidFill>
                <a:srgbClr val="202124"/>
              </a:solidFill>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kern="100" dirty="0">
                <a:effectLst/>
                <a:latin typeface="Calibri" panose="020F0502020204030204" pitchFamily="34" charset="0"/>
                <a:ea typeface="Calibri" panose="020F0502020204030204" pitchFamily="34" charset="0"/>
                <a:cs typeface="Times New Roman" panose="02020603050405020304" pitchFamily="18" charset="0"/>
              </a:rPr>
              <a:t>'Private sector' refers to privately held, for-profit enterprises that are not associated with the government. You most likely belong in the private sector if you operate a business.</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p:txBody>
      </p:sp>
      <p:cxnSp>
        <p:nvCxnSpPr>
          <p:cNvPr id="13" name="Straight Connector 12">
            <a:extLst>
              <a:ext uri="{FF2B5EF4-FFF2-40B4-BE49-F238E27FC236}">
                <a16:creationId xmlns:a16="http://schemas.microsoft.com/office/drawing/2014/main" id="{B2DFDCBB-6A61-1BFF-1D71-7CDA7F6553E3}"/>
              </a:ext>
            </a:extLst>
          </p:cNvPr>
          <p:cNvCxnSpPr/>
          <p:nvPr/>
        </p:nvCxnSpPr>
        <p:spPr>
          <a:xfrm>
            <a:off x="6096000" y="0"/>
            <a:ext cx="0" cy="6932645"/>
          </a:xfrm>
          <a:prstGeom prst="line">
            <a:avLst/>
          </a:prstGeom>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08ACCC4F-912C-EDFE-2FBC-50E53017DDFA}"/>
              </a:ext>
            </a:extLst>
          </p:cNvPr>
          <p:cNvSpPr txBox="1"/>
          <p:nvPr/>
        </p:nvSpPr>
        <p:spPr>
          <a:xfrm>
            <a:off x="6762360" y="2542506"/>
            <a:ext cx="4191777" cy="3305328"/>
          </a:xfrm>
          <a:prstGeom prst="rect">
            <a:avLst/>
          </a:prstGeom>
          <a:noFill/>
        </p:spPr>
        <p:txBody>
          <a:bodyPr wrap="square">
            <a:spAutoFit/>
          </a:bodyPr>
          <a:lstStyle/>
          <a:p>
            <a:pPr>
              <a:lnSpc>
                <a:spcPct val="107000"/>
              </a:lnSpc>
              <a:spcAft>
                <a:spcPts val="800"/>
              </a:spcAft>
            </a:pPr>
            <a:r>
              <a:rPr lang="en-IN" sz="2800" b="1" kern="1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           </a:t>
            </a:r>
            <a:r>
              <a:rPr lang="en-IN" sz="2400" b="1" kern="1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MEANING OF PUBLIC SECTOR</a:t>
            </a:r>
            <a:endParaRPr lang="en-IN"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IN" sz="2400" b="1" kern="1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                </a:t>
            </a:r>
            <a:endParaRPr lang="en-IN"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Public sector, portion of the economy composed of all levels of government and government-controlled enterprises. It does not include private companies, voluntary organizations, and households.</a:t>
            </a:r>
            <a:endParaRPr lang="en-IN" dirty="0"/>
          </a:p>
        </p:txBody>
      </p:sp>
      <p:pic>
        <p:nvPicPr>
          <p:cNvPr id="5" name="Picture 4">
            <a:extLst>
              <a:ext uri="{FF2B5EF4-FFF2-40B4-BE49-F238E27FC236}">
                <a16:creationId xmlns:a16="http://schemas.microsoft.com/office/drawing/2014/main" id="{9F8BB876-8AD1-6CBF-B2C8-660DFC4A554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88813" y="185896"/>
            <a:ext cx="2095500" cy="2190750"/>
          </a:xfrm>
          <a:prstGeom prst="rect">
            <a:avLst/>
          </a:prstGeom>
        </p:spPr>
      </p:pic>
      <p:pic>
        <p:nvPicPr>
          <p:cNvPr id="7" name="Picture 6">
            <a:extLst>
              <a:ext uri="{FF2B5EF4-FFF2-40B4-BE49-F238E27FC236}">
                <a16:creationId xmlns:a16="http://schemas.microsoft.com/office/drawing/2014/main" id="{FEF8BAFA-3EF8-E44B-3832-2FEBE30A53A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58504" y="457638"/>
            <a:ext cx="2589837" cy="1800370"/>
          </a:xfrm>
          <a:prstGeom prst="rect">
            <a:avLst/>
          </a:prstGeom>
        </p:spPr>
      </p:pic>
    </p:spTree>
    <p:extLst>
      <p:ext uri="{BB962C8B-B14F-4D97-AF65-F5344CB8AC3E}">
        <p14:creationId xmlns:p14="http://schemas.microsoft.com/office/powerpoint/2010/main" val="15788564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31F0F6B-A892-7D28-5D60-A84B240BA49A}"/>
              </a:ext>
            </a:extLst>
          </p:cNvPr>
          <p:cNvSpPr txBox="1"/>
          <p:nvPr/>
        </p:nvSpPr>
        <p:spPr>
          <a:xfrm>
            <a:off x="1885244" y="1636889"/>
            <a:ext cx="7055815" cy="2492990"/>
          </a:xfrm>
          <a:prstGeom prst="rect">
            <a:avLst/>
          </a:prstGeom>
          <a:noFill/>
        </p:spPr>
        <p:txBody>
          <a:bodyPr wrap="square">
            <a:spAutoFit/>
          </a:bodyPr>
          <a:lstStyle/>
          <a:p>
            <a:r>
              <a:rPr lang="en-IN" sz="2400" b="1" dirty="0">
                <a:solidFill>
                  <a:srgbClr val="FF0000"/>
                </a:solidFill>
              </a:rPr>
              <a:t>           OVERVIEW OF PRIVATE SECTOR</a:t>
            </a:r>
          </a:p>
          <a:p>
            <a:endParaRPr lang="en-IN" sz="2400" b="1" dirty="0">
              <a:solidFill>
                <a:srgbClr val="FF0000"/>
              </a:solidFill>
            </a:endParaRPr>
          </a:p>
          <a:p>
            <a:r>
              <a:rPr lang="en-IN" dirty="0"/>
              <a:t>          Mumbai is home to HDFC Bank's main office. The Bank's distribution network consisted of 7,821 branches spread over 3,811 cities as of March 31, 2023. Numerous delivery channels, including phone banking, net banking, mobile banking, and SMS-based banking, are used to serve customers throughout India.</a:t>
            </a:r>
          </a:p>
        </p:txBody>
      </p:sp>
      <p:pic>
        <p:nvPicPr>
          <p:cNvPr id="4" name="Picture 3">
            <a:extLst>
              <a:ext uri="{FF2B5EF4-FFF2-40B4-BE49-F238E27FC236}">
                <a16:creationId xmlns:a16="http://schemas.microsoft.com/office/drawing/2014/main" id="{E40CEE5C-1600-BEF6-1510-CD359EE8799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24422" y="4129879"/>
            <a:ext cx="5982333" cy="1751632"/>
          </a:xfrm>
          <a:prstGeom prst="rect">
            <a:avLst/>
          </a:prstGeom>
        </p:spPr>
      </p:pic>
    </p:spTree>
    <p:extLst>
      <p:ext uri="{BB962C8B-B14F-4D97-AF65-F5344CB8AC3E}">
        <p14:creationId xmlns:p14="http://schemas.microsoft.com/office/powerpoint/2010/main" val="25796803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F6E2F78-A5EC-5F8E-F555-64F98FA853FD}"/>
              </a:ext>
            </a:extLst>
          </p:cNvPr>
          <p:cNvSpPr txBox="1"/>
          <p:nvPr/>
        </p:nvSpPr>
        <p:spPr>
          <a:xfrm>
            <a:off x="3048778" y="3279629"/>
            <a:ext cx="6188528" cy="2308324"/>
          </a:xfrm>
          <a:prstGeom prst="rect">
            <a:avLst/>
          </a:prstGeom>
          <a:noFill/>
        </p:spPr>
        <p:txBody>
          <a:bodyPr wrap="square">
            <a:spAutoFit/>
          </a:bodyPr>
          <a:lstStyle/>
          <a:p>
            <a:pPr algn="l"/>
            <a:r>
              <a:rPr lang="en-GB" b="0" i="0" dirty="0">
                <a:effectLst/>
                <a:latin typeface="arial" panose="020B0604020202020204" pitchFamily="34" charset="0"/>
              </a:rPr>
              <a:t>              Mukesh Ambani is the chairman and managing director of Reliance Industry. </a:t>
            </a:r>
          </a:p>
          <a:p>
            <a:r>
              <a:rPr lang="en-IN" dirty="0"/>
              <a:t>Reliance Industries Limited is a privately held corporation with operations in telecommunications, textile, retail, marketing, and petrochemical manufacturing and refining. First privately owned Indian company to make the Fortune 500 was this one. India's capital is Mumbai.</a:t>
            </a:r>
          </a:p>
        </p:txBody>
      </p:sp>
      <p:pic>
        <p:nvPicPr>
          <p:cNvPr id="4" name="Picture 3">
            <a:extLst>
              <a:ext uri="{FF2B5EF4-FFF2-40B4-BE49-F238E27FC236}">
                <a16:creationId xmlns:a16="http://schemas.microsoft.com/office/drawing/2014/main" id="{798CC906-4BF8-886E-B127-CB54A7E12E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48778" y="499770"/>
            <a:ext cx="4740555" cy="2611559"/>
          </a:xfrm>
          <a:prstGeom prst="rect">
            <a:avLst/>
          </a:prstGeom>
        </p:spPr>
      </p:pic>
    </p:spTree>
    <p:extLst>
      <p:ext uri="{BB962C8B-B14F-4D97-AF65-F5344CB8AC3E}">
        <p14:creationId xmlns:p14="http://schemas.microsoft.com/office/powerpoint/2010/main" val="24999193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32088FF-C93E-047B-34BC-FC2F45605855}"/>
              </a:ext>
            </a:extLst>
          </p:cNvPr>
          <p:cNvSpPr txBox="1"/>
          <p:nvPr/>
        </p:nvSpPr>
        <p:spPr>
          <a:xfrm>
            <a:off x="2491273" y="676203"/>
            <a:ext cx="7513476" cy="2046009"/>
          </a:xfrm>
          <a:prstGeom prst="rect">
            <a:avLst/>
          </a:prstGeom>
          <a:noFill/>
        </p:spPr>
        <p:txBody>
          <a:bodyPr wrap="square">
            <a:spAutoFit/>
          </a:bodyPr>
          <a:lstStyle/>
          <a:p>
            <a:pPr>
              <a:lnSpc>
                <a:spcPct val="107000"/>
              </a:lnSpc>
              <a:spcAft>
                <a:spcPts val="800"/>
              </a:spcAft>
            </a:pPr>
            <a:r>
              <a:rPr lang="en-IN" sz="3600" b="1" kern="1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OVERVIEW OF PUBLIC SECTOR</a:t>
            </a:r>
          </a:p>
          <a:p>
            <a:pPr>
              <a:lnSpc>
                <a:spcPct val="107000"/>
              </a:lnSpc>
              <a:spcAft>
                <a:spcPts val="800"/>
              </a:spcAft>
            </a:pPr>
            <a:endParaRPr lang="en-IN" sz="3600" b="1" kern="1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IN" sz="3600" b="1" kern="1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 BHARAT PETROLEUM LIMITED</a:t>
            </a:r>
            <a:endParaRPr lang="en-IN" sz="3600" b="1" kern="1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9AB48A12-E0DD-1A92-0E36-0124B20F2D2B}"/>
              </a:ext>
            </a:extLst>
          </p:cNvPr>
          <p:cNvSpPr txBox="1"/>
          <p:nvPr/>
        </p:nvSpPr>
        <p:spPr>
          <a:xfrm>
            <a:off x="2187251" y="1698170"/>
            <a:ext cx="7255329" cy="646331"/>
          </a:xfrm>
          <a:prstGeom prst="rect">
            <a:avLst/>
          </a:prstGeom>
          <a:noFill/>
        </p:spPr>
        <p:txBody>
          <a:bodyPr wrap="square">
            <a:spAutoFit/>
          </a:bodyPr>
          <a:lstStyle/>
          <a:p>
            <a:endParaRPr lang="en-US" dirty="0"/>
          </a:p>
          <a:p>
            <a:endParaRPr lang="en-IN" dirty="0"/>
          </a:p>
        </p:txBody>
      </p:sp>
      <p:sp>
        <p:nvSpPr>
          <p:cNvPr id="11" name="TextBox 10">
            <a:extLst>
              <a:ext uri="{FF2B5EF4-FFF2-40B4-BE49-F238E27FC236}">
                <a16:creationId xmlns:a16="http://schemas.microsoft.com/office/drawing/2014/main" id="{DA618635-3F1F-8B7B-4085-9E66E5FB97C2}"/>
              </a:ext>
            </a:extLst>
          </p:cNvPr>
          <p:cNvSpPr txBox="1"/>
          <p:nvPr/>
        </p:nvSpPr>
        <p:spPr>
          <a:xfrm>
            <a:off x="3199234" y="2828835"/>
            <a:ext cx="6097554" cy="1200329"/>
          </a:xfrm>
          <a:prstGeom prst="rect">
            <a:avLst/>
          </a:prstGeom>
          <a:noFill/>
        </p:spPr>
        <p:txBody>
          <a:bodyPr wrap="square">
            <a:spAutoFit/>
          </a:bodyPr>
          <a:lstStyle/>
          <a:p>
            <a:r>
              <a:rPr lang="en-US" dirty="0"/>
              <a:t>Oil and gas firm Bharat Petroleum Corp Ltd (BPCL) is integrated. It produces oil and natural gas and refines crude oil in addition to marketing and distributing petroleum products.</a:t>
            </a:r>
          </a:p>
        </p:txBody>
      </p:sp>
      <p:pic>
        <p:nvPicPr>
          <p:cNvPr id="13" name="Picture 12">
            <a:extLst>
              <a:ext uri="{FF2B5EF4-FFF2-40B4-BE49-F238E27FC236}">
                <a16:creationId xmlns:a16="http://schemas.microsoft.com/office/drawing/2014/main" id="{8966BDF4-99D7-D094-4FF4-42217E42B0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36706" y="4509013"/>
            <a:ext cx="3214396" cy="2186262"/>
          </a:xfrm>
          <a:prstGeom prst="rect">
            <a:avLst/>
          </a:prstGeom>
        </p:spPr>
      </p:pic>
    </p:spTree>
    <p:extLst>
      <p:ext uri="{BB962C8B-B14F-4D97-AF65-F5344CB8AC3E}">
        <p14:creationId xmlns:p14="http://schemas.microsoft.com/office/powerpoint/2010/main" val="35530090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733A310-C3FD-120D-F543-C7DA548FE81A}"/>
              </a:ext>
            </a:extLst>
          </p:cNvPr>
          <p:cNvSpPr txBox="1"/>
          <p:nvPr/>
        </p:nvSpPr>
        <p:spPr>
          <a:xfrm>
            <a:off x="2083836" y="676202"/>
            <a:ext cx="8024327" cy="6381234"/>
          </a:xfrm>
          <a:prstGeom prst="rect">
            <a:avLst/>
          </a:prstGeom>
          <a:noFill/>
        </p:spPr>
        <p:txBody>
          <a:bodyPr wrap="square">
            <a:spAutoFit/>
          </a:bodyPr>
          <a:lstStyle/>
          <a:p>
            <a:pPr>
              <a:lnSpc>
                <a:spcPct val="107000"/>
              </a:lnSpc>
              <a:spcAft>
                <a:spcPts val="800"/>
              </a:spcAft>
            </a:pPr>
            <a:r>
              <a:rPr lang="en-IN" sz="3600" b="1" kern="1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HOW DIFFERENT HRM STRATEGY       WORKS :-HDFC BANK</a:t>
            </a:r>
          </a:p>
          <a:p>
            <a:pPr>
              <a:lnSpc>
                <a:spcPct val="107000"/>
              </a:lnSpc>
              <a:spcAft>
                <a:spcPts val="800"/>
              </a:spcAft>
            </a:pPr>
            <a:r>
              <a:rPr lang="en-US" sz="1600" b="1" kern="1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EDUCATI</a:t>
            </a:r>
            <a:r>
              <a:rPr lang="en-US" sz="1600" b="1" kern="100" dirty="0">
                <a:solidFill>
                  <a:srgbClr val="FF0000"/>
                </a:solidFill>
                <a:latin typeface="Arial" panose="020B0604020202020204" pitchFamily="34" charset="0"/>
                <a:ea typeface="Calibri" panose="020F0502020204030204" pitchFamily="34" charset="0"/>
                <a:cs typeface="Times New Roman" panose="02020603050405020304" pitchFamily="18" charset="0"/>
              </a:rPr>
              <a:t>NG AND DEVELOPMENT</a:t>
            </a:r>
            <a:r>
              <a:rPr lang="en-US" sz="1600" b="1" kern="1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a:t>
            </a:r>
            <a:r>
              <a:rPr lang="en-US" sz="1600" b="1" kern="100" dirty="0">
                <a:effectLst/>
                <a:latin typeface="Arial" panose="020B0604020202020204" pitchFamily="34" charset="0"/>
                <a:ea typeface="Calibri" panose="020F0502020204030204" pitchFamily="34" charset="0"/>
                <a:cs typeface="Times New Roman" panose="02020603050405020304" pitchFamily="18" charset="0"/>
              </a:rPr>
              <a:t> putting on an orientation </a:t>
            </a:r>
            <a:r>
              <a:rPr lang="en-US" sz="1600" b="1" kern="100" dirty="0" err="1">
                <a:effectLst/>
                <a:latin typeface="Arial" panose="020B0604020202020204" pitchFamily="34" charset="0"/>
                <a:ea typeface="Calibri" panose="020F0502020204030204" pitchFamily="34" charset="0"/>
                <a:cs typeface="Times New Roman" panose="02020603050405020304" pitchFamily="18" charset="0"/>
              </a:rPr>
              <a:t>programme</a:t>
            </a:r>
            <a:r>
              <a:rPr lang="en-US" sz="1600" b="1" kern="100" dirty="0">
                <a:effectLst/>
                <a:latin typeface="Arial" panose="020B0604020202020204" pitchFamily="34" charset="0"/>
                <a:ea typeface="Calibri" panose="020F0502020204030204" pitchFamily="34" charset="0"/>
                <a:cs typeface="Times New Roman" panose="02020603050405020304" pitchFamily="18" charset="0"/>
              </a:rPr>
              <a:t> for the financial institute's vision and mission </a:t>
            </a:r>
          </a:p>
          <a:p>
            <a:pPr>
              <a:lnSpc>
                <a:spcPct val="107000"/>
              </a:lnSpc>
              <a:spcAft>
                <a:spcPts val="800"/>
              </a:spcAft>
            </a:pPr>
            <a:r>
              <a:rPr lang="en-US" sz="1600" b="1" kern="100" dirty="0">
                <a:effectLst/>
                <a:latin typeface="Arial" panose="020B0604020202020204" pitchFamily="34" charset="0"/>
                <a:ea typeface="Calibri" panose="020F0502020204030204" pitchFamily="34" charset="0"/>
                <a:cs typeface="Times New Roman" panose="02020603050405020304" pitchFamily="18" charset="0"/>
              </a:rPr>
              <a:t>Basic orientation </a:t>
            </a:r>
            <a:r>
              <a:rPr lang="en-US" sz="1600" b="1" kern="100" dirty="0" err="1">
                <a:effectLst/>
                <a:latin typeface="Arial" panose="020B0604020202020204" pitchFamily="34" charset="0"/>
                <a:ea typeface="Calibri" panose="020F0502020204030204" pitchFamily="34" charset="0"/>
                <a:cs typeface="Times New Roman" panose="02020603050405020304" pitchFamily="18" charset="0"/>
              </a:rPr>
              <a:t>programmes</a:t>
            </a:r>
            <a:r>
              <a:rPr lang="en-US" sz="1600" b="1" kern="100" dirty="0">
                <a:effectLst/>
                <a:latin typeface="Arial" panose="020B0604020202020204" pitchFamily="34" charset="0"/>
                <a:ea typeface="Calibri" panose="020F0502020204030204" pitchFamily="34" charset="0"/>
                <a:cs typeface="Times New Roman" panose="02020603050405020304" pitchFamily="18" charset="0"/>
              </a:rPr>
              <a:t> are available.</a:t>
            </a:r>
          </a:p>
          <a:p>
            <a:pPr>
              <a:lnSpc>
                <a:spcPct val="107000"/>
              </a:lnSpc>
              <a:spcAft>
                <a:spcPts val="800"/>
              </a:spcAft>
            </a:pPr>
            <a:r>
              <a:rPr lang="en-US" sz="1600" b="1" kern="100" dirty="0" err="1">
                <a:effectLst/>
                <a:latin typeface="Arial" panose="020B0604020202020204" pitchFamily="34" charset="0"/>
                <a:ea typeface="Calibri" panose="020F0502020204030204" pitchFamily="34" charset="0"/>
                <a:cs typeface="Times New Roman" panose="02020603050405020304" pitchFamily="18" charset="0"/>
              </a:rPr>
              <a:t>programmes</a:t>
            </a:r>
            <a:r>
              <a:rPr lang="en-US" sz="1600" b="1" kern="100" dirty="0">
                <a:effectLst/>
                <a:latin typeface="Arial" panose="020B0604020202020204" pitchFamily="34" charset="0"/>
                <a:ea typeface="Calibri" panose="020F0502020204030204" pitchFamily="34" charset="0"/>
                <a:cs typeface="Times New Roman" panose="02020603050405020304" pitchFamily="18" charset="0"/>
              </a:rPr>
              <a:t> for identifying and developing talent.</a:t>
            </a:r>
          </a:p>
          <a:p>
            <a:pPr>
              <a:lnSpc>
                <a:spcPct val="107000"/>
              </a:lnSpc>
              <a:spcAft>
                <a:spcPts val="800"/>
              </a:spcAft>
            </a:pPr>
            <a:r>
              <a:rPr lang="en-US" sz="1600" b="1" kern="100" dirty="0">
                <a:effectLst/>
                <a:latin typeface="Arial" panose="020B0604020202020204" pitchFamily="34" charset="0"/>
                <a:ea typeface="Calibri" panose="020F0502020204030204" pitchFamily="34" charset="0"/>
                <a:cs typeface="Times New Roman" panose="02020603050405020304" pitchFamily="18" charset="0"/>
              </a:rPr>
              <a:t>impart knowledge on insurance products</a:t>
            </a:r>
          </a:p>
          <a:p>
            <a:pPr>
              <a:lnSpc>
                <a:spcPct val="107000"/>
              </a:lnSpc>
              <a:spcAft>
                <a:spcPts val="800"/>
              </a:spcAft>
            </a:pPr>
            <a:r>
              <a:rPr lang="en-US" sz="1600" b="1" kern="1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REHIRING POLICY </a:t>
            </a:r>
            <a:r>
              <a:rPr lang="en-US" sz="1600" b="1" kern="100" dirty="0">
                <a:effectLst/>
                <a:latin typeface="Arial" panose="020B0604020202020204" pitchFamily="34" charset="0"/>
                <a:ea typeface="Calibri" panose="020F0502020204030204" pitchFamily="34" charset="0"/>
                <a:cs typeface="Times New Roman" panose="02020603050405020304" pitchFamily="18" charset="0"/>
              </a:rPr>
              <a:t>:HDFC Life has a policy against rehiring candidates who have previously worked for the company in any capacity or department.</a:t>
            </a:r>
          </a:p>
          <a:p>
            <a:pPr>
              <a:lnSpc>
                <a:spcPct val="107000"/>
              </a:lnSpc>
              <a:spcAft>
                <a:spcPts val="800"/>
              </a:spcAft>
            </a:pPr>
            <a:r>
              <a:rPr lang="en-US" sz="1600" b="1" kern="100" dirty="0">
                <a:effectLst/>
                <a:latin typeface="Arial" panose="020B0604020202020204" pitchFamily="34" charset="0"/>
                <a:ea typeface="Calibri" panose="020F0502020204030204" pitchFamily="34" charset="0"/>
                <a:cs typeface="Times New Roman" panose="02020603050405020304" pitchFamily="18" charset="0"/>
              </a:rPr>
              <a:t>According to the rules, the concerned candidate must have at least six months to pass since his last employment with HDFC Life before being rehired.</a:t>
            </a:r>
          </a:p>
          <a:p>
            <a:pPr>
              <a:lnSpc>
                <a:spcPct val="107000"/>
              </a:lnSpc>
              <a:spcAft>
                <a:spcPts val="800"/>
              </a:spcAft>
            </a:pPr>
            <a:r>
              <a:rPr lang="en-US" sz="1600" b="1" kern="1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MOTION</a:t>
            </a:r>
            <a:r>
              <a:rPr lang="en-US" sz="1600" b="1" kern="100" dirty="0">
                <a:effectLst/>
                <a:latin typeface="Arial" panose="020B0604020202020204" pitchFamily="34" charset="0"/>
                <a:ea typeface="Calibri" panose="020F0502020204030204" pitchFamily="34" charset="0"/>
                <a:cs typeface="Times New Roman" panose="02020603050405020304" pitchFamily="18" charset="0"/>
              </a:rPr>
              <a:t>: Promotion at work </a:t>
            </a:r>
          </a:p>
          <a:p>
            <a:pPr>
              <a:lnSpc>
                <a:spcPct val="107000"/>
              </a:lnSpc>
              <a:spcAft>
                <a:spcPts val="800"/>
              </a:spcAft>
            </a:pPr>
            <a:r>
              <a:rPr lang="en-US" sz="1600" b="1" kern="100" dirty="0">
                <a:effectLst/>
                <a:latin typeface="Arial" panose="020B0604020202020204" pitchFamily="34" charset="0"/>
                <a:ea typeface="Calibri" panose="020F0502020204030204" pitchFamily="34" charset="0"/>
                <a:cs typeface="Times New Roman" panose="02020603050405020304" pitchFamily="18" charset="0"/>
              </a:rPr>
              <a:t>achieving goals </a:t>
            </a:r>
          </a:p>
          <a:p>
            <a:pPr>
              <a:lnSpc>
                <a:spcPct val="107000"/>
              </a:lnSpc>
              <a:spcAft>
                <a:spcPts val="800"/>
              </a:spcAft>
            </a:pPr>
            <a:r>
              <a:rPr lang="en-US" sz="1600" b="1" kern="100" dirty="0">
                <a:effectLst/>
                <a:latin typeface="Arial" panose="020B0604020202020204" pitchFamily="34" charset="0"/>
                <a:ea typeface="Calibri" panose="020F0502020204030204" pitchFamily="34" charset="0"/>
                <a:cs typeface="Times New Roman" panose="02020603050405020304" pitchFamily="18" charset="0"/>
              </a:rPr>
              <a:t>Vacation tour gift card</a:t>
            </a:r>
          </a:p>
          <a:p>
            <a:pPr>
              <a:lnSpc>
                <a:spcPct val="107000"/>
              </a:lnSpc>
              <a:spcAft>
                <a:spcPts val="800"/>
              </a:spcAft>
            </a:pPr>
            <a:r>
              <a:rPr lang="en-US" sz="1600" b="1" kern="100" dirty="0">
                <a:effectLst/>
                <a:latin typeface="Arial" panose="020B0604020202020204" pitchFamily="34" charset="0"/>
                <a:ea typeface="Calibri" panose="020F0502020204030204" pitchFamily="34" charset="0"/>
                <a:cs typeface="Times New Roman" panose="02020603050405020304" pitchFamily="18" charset="0"/>
              </a:rPr>
              <a:t>provide feedback</a:t>
            </a:r>
            <a:endParaRPr lang="en-IN" sz="1600" b="1" kern="1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IN" sz="3600" b="1" kern="1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96A522A6-948D-EA73-F60C-96B3FC29C74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26772" y="5062439"/>
            <a:ext cx="5968471" cy="955805"/>
          </a:xfrm>
          <a:prstGeom prst="rect">
            <a:avLst/>
          </a:prstGeom>
        </p:spPr>
      </p:pic>
    </p:spTree>
    <p:extLst>
      <p:ext uri="{BB962C8B-B14F-4D97-AF65-F5344CB8AC3E}">
        <p14:creationId xmlns:p14="http://schemas.microsoft.com/office/powerpoint/2010/main" val="39723876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81A7F6A-3E92-A543-5191-9EFD052381B9}"/>
              </a:ext>
            </a:extLst>
          </p:cNvPr>
          <p:cNvSpPr txBox="1"/>
          <p:nvPr/>
        </p:nvSpPr>
        <p:spPr>
          <a:xfrm>
            <a:off x="1324948" y="1850010"/>
            <a:ext cx="5215812" cy="4185761"/>
          </a:xfrm>
          <a:prstGeom prst="rect">
            <a:avLst/>
          </a:prstGeom>
          <a:noFill/>
        </p:spPr>
        <p:txBody>
          <a:bodyPr wrap="square">
            <a:spAutoFit/>
          </a:bodyPr>
          <a:lstStyle/>
          <a:p>
            <a:r>
              <a:rPr lang="en-IN" sz="32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 HRM STRATEGY IN RELIANCE</a:t>
            </a:r>
          </a:p>
          <a:p>
            <a:r>
              <a:rPr lang="en-IN" dirty="0"/>
              <a:t>Although the </a:t>
            </a:r>
            <a:r>
              <a:rPr lang="en-IN" dirty="0" err="1"/>
              <a:t>hrm</a:t>
            </a:r>
            <a:r>
              <a:rPr lang="en-IN" dirty="0"/>
              <a:t> structure was first introduced to the American corporate system decades ago, it wasn't until the 1980s that the academy and practitioners began to take </a:t>
            </a:r>
            <a:r>
              <a:rPr lang="en-IN" dirty="0" err="1"/>
              <a:t>notice.Additionally</a:t>
            </a:r>
            <a:r>
              <a:rPr lang="en-IN" dirty="0"/>
              <a:t>, </a:t>
            </a:r>
            <a:r>
              <a:rPr lang="en-IN" dirty="0" err="1"/>
              <a:t>Beardwell</a:t>
            </a:r>
            <a:r>
              <a:rPr lang="en-IN" dirty="0"/>
              <a:t> and Claydon claimed that the government's desire for more employee-focused employment legislation and the productivity issue are two important factors in the growth of </a:t>
            </a:r>
            <a:r>
              <a:rPr lang="en-IN" dirty="0" err="1"/>
              <a:t>HRM.Additionally</a:t>
            </a:r>
            <a:r>
              <a:rPr lang="en-IN" dirty="0"/>
              <a:t>, it's important to distinguish HRM from people management, one of which is the function of managers and line managers.</a:t>
            </a:r>
          </a:p>
        </p:txBody>
      </p:sp>
      <p:pic>
        <p:nvPicPr>
          <p:cNvPr id="5" name="Picture 4">
            <a:extLst>
              <a:ext uri="{FF2B5EF4-FFF2-40B4-BE49-F238E27FC236}">
                <a16:creationId xmlns:a16="http://schemas.microsoft.com/office/drawing/2014/main" id="{ACEAABE9-4F47-E31E-CAE3-C16445F6B53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42777" y="830424"/>
            <a:ext cx="4896000" cy="5421086"/>
          </a:xfrm>
          <a:prstGeom prst="rect">
            <a:avLst/>
          </a:prstGeom>
        </p:spPr>
      </p:pic>
    </p:spTree>
    <p:extLst>
      <p:ext uri="{BB962C8B-B14F-4D97-AF65-F5344CB8AC3E}">
        <p14:creationId xmlns:p14="http://schemas.microsoft.com/office/powerpoint/2010/main" val="40831480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E58646-4B7E-B907-C7FB-1A90D0AFBF2F}"/>
              </a:ext>
            </a:extLst>
          </p:cNvPr>
          <p:cNvSpPr txBox="1"/>
          <p:nvPr/>
        </p:nvSpPr>
        <p:spPr>
          <a:xfrm>
            <a:off x="1250303" y="1019012"/>
            <a:ext cx="10375640" cy="5139869"/>
          </a:xfrm>
          <a:prstGeom prst="rect">
            <a:avLst/>
          </a:prstGeom>
          <a:noFill/>
        </p:spPr>
        <p:txBody>
          <a:bodyPr wrap="square">
            <a:spAutoFit/>
          </a:bodyPr>
          <a:lstStyle/>
          <a:p>
            <a:r>
              <a:rPr lang="en-IN" dirty="0"/>
              <a:t>                       </a:t>
            </a:r>
            <a:r>
              <a:rPr lang="en-IN" sz="2000" b="1">
                <a:solidFill>
                  <a:srgbClr val="FF0000"/>
                </a:solidFill>
              </a:rPr>
              <a:t>HRM STRATEGY IN BHARA</a:t>
            </a:r>
            <a:r>
              <a:rPr lang="en-IN" sz="2000"/>
              <a:t>  </a:t>
            </a:r>
            <a:r>
              <a:rPr lang="en-IN" sz="2000" b="1" dirty="0">
                <a:solidFill>
                  <a:srgbClr val="FF0000"/>
                </a:solidFill>
              </a:rPr>
              <a:t> </a:t>
            </a:r>
            <a:r>
              <a:rPr lang="en-US" sz="2000" b="1" dirty="0">
                <a:solidFill>
                  <a:srgbClr val="FF0000"/>
                </a:solidFill>
              </a:rPr>
              <a:t>BUILDING A CULTURE OF HIGH PERFORMANCE</a:t>
            </a:r>
            <a:r>
              <a:rPr lang="en-US" dirty="0"/>
              <a:t>   </a:t>
            </a:r>
          </a:p>
          <a:p>
            <a:r>
              <a:rPr lang="en-US" dirty="0"/>
              <a:t>Bharat Petroleum follows a structured process for determining </a:t>
            </a:r>
            <a:r>
              <a:rPr lang="en-US" dirty="0" err="1"/>
              <a:t>organisational</a:t>
            </a:r>
            <a:r>
              <a:rPr lang="en-US" dirty="0"/>
              <a:t> goals and objectives and then plans to achieve them. The five-year dream plan for BPCL's HR initiatives is further divided into annual plans. Then, business plans are created in order to accomplish the goals. Balanced Score Cards (BSC) are used to calculate these goals and objectives, and they are periodically reviewed.</a:t>
            </a:r>
          </a:p>
          <a:p>
            <a:r>
              <a:rPr lang="en-US" dirty="0"/>
              <a:t>All top leaders including HR leaders have been trained in performance counselling strategies that are in accordance with the worldwide trends. This guarantees that Bharat Petroleum establishes a cohesive work atmosphere that fosters and improves each employee's performance and skill development. Senior management in the </a:t>
            </a:r>
            <a:r>
              <a:rPr lang="en-US" dirty="0" err="1"/>
              <a:t>organisation</a:t>
            </a:r>
            <a:r>
              <a:rPr lang="en-US" dirty="0"/>
              <a:t> solicit regular feedback from employees regarding different various issues through dipstick surveys and discussion forums. Bharat Petroleum provides a number of HR </a:t>
            </a:r>
            <a:r>
              <a:rPr lang="en-US" dirty="0" err="1"/>
              <a:t>programmes</a:t>
            </a:r>
            <a:r>
              <a:rPr lang="en-US" dirty="0"/>
              <a:t> for staff members to continuously </a:t>
            </a:r>
            <a:r>
              <a:rPr lang="en-US" dirty="0" err="1"/>
              <a:t>recognise</a:t>
            </a:r>
            <a:r>
              <a:rPr lang="en-US" dirty="0"/>
              <a:t> and promote both individual and group achievement. Employees that excel are identified, </a:t>
            </a:r>
            <a:r>
              <a:rPr lang="en-US" dirty="0" err="1"/>
              <a:t>recognised</a:t>
            </a:r>
            <a:r>
              <a:rPr lang="en-US" dirty="0"/>
              <a:t>, and encouraged through regular evaluations. In order to encourage career growth, Bharat Petroleum additionally identifies and allocates training needs and streamlines staff goals. Performance goals that benefit both the employee and the business are also clearly defined and actively pursued.</a:t>
            </a:r>
            <a:endParaRPr lang="en-IN" dirty="0"/>
          </a:p>
        </p:txBody>
      </p:sp>
      <p:pic>
        <p:nvPicPr>
          <p:cNvPr id="7" name="Picture 6">
            <a:extLst>
              <a:ext uri="{FF2B5EF4-FFF2-40B4-BE49-F238E27FC236}">
                <a16:creationId xmlns:a16="http://schemas.microsoft.com/office/drawing/2014/main" id="{8CBF504B-D244-7DEF-C76C-B4A8FC49DD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379375" cy="1762125"/>
          </a:xfrm>
          <a:prstGeom prst="rect">
            <a:avLst/>
          </a:prstGeom>
        </p:spPr>
      </p:pic>
    </p:spTree>
    <p:extLst>
      <p:ext uri="{BB962C8B-B14F-4D97-AF65-F5344CB8AC3E}">
        <p14:creationId xmlns:p14="http://schemas.microsoft.com/office/powerpoint/2010/main" val="37020324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8B94E0F-3615-5009-F070-F4C7FE22583A}"/>
              </a:ext>
            </a:extLst>
          </p:cNvPr>
          <p:cNvSpPr txBox="1"/>
          <p:nvPr/>
        </p:nvSpPr>
        <p:spPr>
          <a:xfrm>
            <a:off x="466531" y="742014"/>
            <a:ext cx="11187403" cy="3508653"/>
          </a:xfrm>
          <a:prstGeom prst="rect">
            <a:avLst/>
          </a:prstGeom>
          <a:noFill/>
        </p:spPr>
        <p:txBody>
          <a:bodyPr wrap="square">
            <a:spAutoFit/>
          </a:bodyPr>
          <a:lstStyle/>
          <a:p>
            <a:r>
              <a:rPr lang="en-IN" sz="1800" b="1" dirty="0">
                <a:solidFill>
                  <a:srgbClr val="4472C4"/>
                </a:solidFill>
                <a:effectLst/>
                <a:latin typeface="proxima_nova_rgregular"/>
                <a:ea typeface="Times New Roman" panose="02020603050405020304" pitchFamily="18" charset="0"/>
              </a:rPr>
              <a:t>                                          </a:t>
            </a:r>
            <a:r>
              <a:rPr lang="en-IN" sz="2400" b="1" dirty="0">
                <a:solidFill>
                  <a:srgbClr val="FF0000"/>
                </a:solidFill>
                <a:effectLst/>
                <a:latin typeface="proxima_nova_rgregular"/>
                <a:ea typeface="Times New Roman" panose="02020603050405020304" pitchFamily="18" charset="0"/>
              </a:rPr>
              <a:t>IDENTIFYING AND DEVELOPING THE TALENT IN THE ORGANISATION  </a:t>
            </a:r>
            <a:endParaRPr lang="en-IN" sz="2400" b="1" dirty="0">
              <a:solidFill>
                <a:srgbClr val="FF0000"/>
              </a:solidFill>
              <a:effectLst/>
              <a:latin typeface="Times New Roman" panose="02020603050405020304" pitchFamily="18" charset="0"/>
              <a:ea typeface="Times New Roman" panose="02020603050405020304" pitchFamily="18" charset="0"/>
            </a:endParaRPr>
          </a:p>
          <a:p>
            <a:r>
              <a:rPr lang="en-IN" dirty="0"/>
              <a:t>Leadership and talent management are highly valued at Bharat Petroleum. The organisation has introduced initiatives that assist in locating talented employees within the company and actively fostering their skill.</a:t>
            </a:r>
          </a:p>
          <a:p>
            <a:r>
              <a:rPr lang="en-IN" dirty="0"/>
              <a:t>The project "CALIBRE" was started by Bharat Petroleum with the intention of organising the evaluation, identification, and development of the organization's existing talent. After this project, managers at the middle and senior levels undertook a thorough, all-encompassing assessment process, which was followed by a thorough review, integrated feedback, and enrichment programmes. After this level of management gave the project a favourable review, the procedure was expanded to involve every BPCL family member.</a:t>
            </a:r>
          </a:p>
          <a:p>
            <a:r>
              <a:rPr lang="en-IN" dirty="0"/>
              <a:t>Project 'ASCEND' was then created to give multi-rater evaluation, multiple level staff review, integrated feedback, and individual feedback.</a:t>
            </a:r>
          </a:p>
        </p:txBody>
      </p:sp>
      <p:pic>
        <p:nvPicPr>
          <p:cNvPr id="5" name="Picture 4">
            <a:extLst>
              <a:ext uri="{FF2B5EF4-FFF2-40B4-BE49-F238E27FC236}">
                <a16:creationId xmlns:a16="http://schemas.microsoft.com/office/drawing/2014/main" id="{55302FB1-E076-AA86-1E77-1F043AA0EE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26971" y="4250667"/>
            <a:ext cx="4907901" cy="2496168"/>
          </a:xfrm>
          <a:prstGeom prst="rect">
            <a:avLst/>
          </a:prstGeom>
        </p:spPr>
      </p:pic>
    </p:spTree>
    <p:extLst>
      <p:ext uri="{BB962C8B-B14F-4D97-AF65-F5344CB8AC3E}">
        <p14:creationId xmlns:p14="http://schemas.microsoft.com/office/powerpoint/2010/main" val="13522963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E727FCA-0D4A-EB2A-A6D1-992101CD6E9E}"/>
              </a:ext>
            </a:extLst>
          </p:cNvPr>
          <p:cNvSpPr txBox="1"/>
          <p:nvPr/>
        </p:nvSpPr>
        <p:spPr>
          <a:xfrm>
            <a:off x="2752531" y="3724574"/>
            <a:ext cx="6568750" cy="2585323"/>
          </a:xfrm>
          <a:prstGeom prst="rect">
            <a:avLst/>
          </a:prstGeom>
          <a:noFill/>
        </p:spPr>
        <p:txBody>
          <a:bodyPr wrap="square">
            <a:spAutoFit/>
          </a:bodyPr>
          <a:lstStyle/>
          <a:p>
            <a:r>
              <a:rPr lang="en-IN" dirty="0">
                <a:hlinkClick r:id="rId2"/>
              </a:rPr>
              <a:t>https://www.bharatpetroleum.in/careers/hr-initiatives.aspx</a:t>
            </a:r>
            <a:endParaRPr lang="en-IN" dirty="0"/>
          </a:p>
          <a:p>
            <a:endParaRPr lang="en-IN" dirty="0"/>
          </a:p>
          <a:p>
            <a:r>
              <a:rPr lang="en-IN" dirty="0">
                <a:hlinkClick r:id="rId3" tooltip="https://studentshare.org/human-resources/1731157-just-proofreading"/>
              </a:rPr>
              <a:t>https://studentshare.org/human-resources/1731157-just-proofreading</a:t>
            </a:r>
            <a:endParaRPr lang="en-IN" dirty="0"/>
          </a:p>
          <a:p>
            <a:endParaRPr lang="en-IN" dirty="0"/>
          </a:p>
          <a:p>
            <a:endParaRPr lang="en-IN" dirty="0"/>
          </a:p>
          <a:p>
            <a:endParaRPr lang="en-IN" dirty="0"/>
          </a:p>
          <a:p>
            <a:endParaRPr lang="en-IN" dirty="0"/>
          </a:p>
        </p:txBody>
      </p:sp>
      <p:sp>
        <p:nvSpPr>
          <p:cNvPr id="5" name="TextBox 4">
            <a:extLst>
              <a:ext uri="{FF2B5EF4-FFF2-40B4-BE49-F238E27FC236}">
                <a16:creationId xmlns:a16="http://schemas.microsoft.com/office/drawing/2014/main" id="{F8563765-D1DD-2C2A-5166-AFED924787CF}"/>
              </a:ext>
            </a:extLst>
          </p:cNvPr>
          <p:cNvSpPr txBox="1"/>
          <p:nvPr/>
        </p:nvSpPr>
        <p:spPr>
          <a:xfrm>
            <a:off x="2653393" y="2191435"/>
            <a:ext cx="6966468" cy="1292662"/>
          </a:xfrm>
          <a:prstGeom prst="rect">
            <a:avLst/>
          </a:prstGeom>
          <a:noFill/>
        </p:spPr>
        <p:txBody>
          <a:bodyPr wrap="square">
            <a:spAutoFit/>
          </a:bodyPr>
          <a:lstStyle/>
          <a:p>
            <a:r>
              <a:rPr lang="en-IN" dirty="0">
                <a:solidFill>
                  <a:srgbClr val="58C1BA"/>
                </a:solidFill>
                <a:hlinkClick r:id="rId4" tooltip="https://www.slideshare.net/MadhavDesai/hr-practices-30797614">
                  <a:extLst>
                    <a:ext uri="{A12FA001-AC4F-418D-AE19-62706E023703}">
                      <ahyp:hlinkClr xmlns:ahyp="http://schemas.microsoft.com/office/drawing/2018/hyperlinkcolor" val="tx"/>
                    </a:ext>
                  </a:extLst>
                </a:hlinkClick>
              </a:rPr>
              <a:t>                                   </a:t>
            </a:r>
            <a:r>
              <a:rPr lang="en-IN" sz="2400" b="1" dirty="0">
                <a:solidFill>
                  <a:srgbClr val="FF0000"/>
                </a:solidFill>
                <a:hlinkClick r:id="rId4" tooltip="https://www.slideshare.net/MadhavDesai/hr-practices-30797614">
                  <a:extLst>
                    <a:ext uri="{A12FA001-AC4F-418D-AE19-62706E023703}">
                      <ahyp:hlinkClr xmlns:ahyp="http://schemas.microsoft.com/office/drawing/2018/hyperlinkcolor" val="tx"/>
                    </a:ext>
                  </a:extLst>
                </a:hlinkClick>
              </a:rPr>
              <a:t>REFERENCES</a:t>
            </a:r>
            <a:r>
              <a:rPr lang="en-IN" dirty="0">
                <a:solidFill>
                  <a:srgbClr val="58C1BA"/>
                </a:solidFill>
                <a:hlinkClick r:id="rId4" tooltip="https://www.slideshare.net/MadhavDesai/hr-practices-30797614">
                  <a:extLst>
                    <a:ext uri="{A12FA001-AC4F-418D-AE19-62706E023703}">
                      <ahyp:hlinkClr xmlns:ahyp="http://schemas.microsoft.com/office/drawing/2018/hyperlinkcolor" val="tx"/>
                    </a:ext>
                  </a:extLst>
                </a:hlinkClick>
              </a:rPr>
              <a:t> </a:t>
            </a:r>
          </a:p>
          <a:p>
            <a:r>
              <a:rPr lang="en-IN" dirty="0">
                <a:solidFill>
                  <a:srgbClr val="58C1BA"/>
                </a:solidFill>
                <a:hlinkClick r:id="rId4" tooltip="https://www.slideshare.net/MadhavDesai/hr-practices-30797614">
                  <a:extLst>
                    <a:ext uri="{A12FA001-AC4F-418D-AE19-62706E023703}">
                      <ahyp:hlinkClr xmlns:ahyp="http://schemas.microsoft.com/office/drawing/2018/hyperlinkcolor" val="tx"/>
                    </a:ext>
                  </a:extLst>
                </a:hlinkClick>
              </a:rPr>
              <a:t>https://www.slideshare.net/MadhavDesai/hr-practices-30797614</a:t>
            </a:r>
            <a:endParaRPr lang="en-IN" dirty="0">
              <a:solidFill>
                <a:srgbClr val="58C1BA"/>
              </a:solidFill>
            </a:endParaRPr>
          </a:p>
          <a:p>
            <a:endParaRPr lang="en-IN" dirty="0"/>
          </a:p>
        </p:txBody>
      </p:sp>
      <p:sp>
        <p:nvSpPr>
          <p:cNvPr id="17" name="TextBox 16">
            <a:extLst>
              <a:ext uri="{FF2B5EF4-FFF2-40B4-BE49-F238E27FC236}">
                <a16:creationId xmlns:a16="http://schemas.microsoft.com/office/drawing/2014/main" id="{7D5C17B3-B591-83D4-F768-3027D47DC0C9}"/>
              </a:ext>
            </a:extLst>
          </p:cNvPr>
          <p:cNvSpPr txBox="1"/>
          <p:nvPr/>
        </p:nvSpPr>
        <p:spPr>
          <a:xfrm>
            <a:off x="2653393" y="3096504"/>
            <a:ext cx="6492940" cy="369332"/>
          </a:xfrm>
          <a:prstGeom prst="rect">
            <a:avLst/>
          </a:prstGeom>
          <a:noFill/>
        </p:spPr>
        <p:txBody>
          <a:bodyPr wrap="square">
            <a:spAutoFit/>
          </a:bodyPr>
          <a:lstStyle/>
          <a:p>
            <a:r>
              <a:rPr lang="en-IN" dirty="0">
                <a:hlinkClick r:id="rId5" tooltip="https://www.slideshare.net/anureddy7503/hrm-18248021"/>
              </a:rPr>
              <a:t>https://www.slideshare.net/anureddy7503/hrm-18248021</a:t>
            </a:r>
            <a:endParaRPr lang="en-IN" dirty="0"/>
          </a:p>
        </p:txBody>
      </p:sp>
    </p:spTree>
    <p:extLst>
      <p:ext uri="{BB962C8B-B14F-4D97-AF65-F5344CB8AC3E}">
        <p14:creationId xmlns:p14="http://schemas.microsoft.com/office/powerpoint/2010/main" val="3009509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715B6-BCA2-AFAD-8432-D1D4650C09EF}"/>
              </a:ext>
            </a:extLst>
          </p:cNvPr>
          <p:cNvSpPr>
            <a:spLocks noGrp="1"/>
          </p:cNvSpPr>
          <p:nvPr>
            <p:ph type="title"/>
          </p:nvPr>
        </p:nvSpPr>
        <p:spPr/>
        <p:txBody>
          <a:bodyPr/>
          <a:lstStyle/>
          <a:p>
            <a:r>
              <a:rPr lang="en-IN" dirty="0"/>
              <a:t>CONCLUSION</a:t>
            </a:r>
          </a:p>
        </p:txBody>
      </p:sp>
      <p:sp>
        <p:nvSpPr>
          <p:cNvPr id="3" name="Content Placeholder 2">
            <a:extLst>
              <a:ext uri="{FF2B5EF4-FFF2-40B4-BE49-F238E27FC236}">
                <a16:creationId xmlns:a16="http://schemas.microsoft.com/office/drawing/2014/main" id="{C4F52386-F37C-02EE-13B5-D4AF25928D3C}"/>
              </a:ext>
            </a:extLst>
          </p:cNvPr>
          <p:cNvSpPr>
            <a:spLocks noGrp="1"/>
          </p:cNvSpPr>
          <p:nvPr>
            <p:ph idx="1"/>
          </p:nvPr>
        </p:nvSpPr>
        <p:spPr/>
        <p:txBody>
          <a:bodyPr/>
          <a:lstStyle/>
          <a:p>
            <a:pPr marL="0" indent="0">
              <a:buNone/>
            </a:pPr>
            <a:r>
              <a:rPr lang="en-IN" dirty="0"/>
              <a:t>             To conclude , we can identify that in the public sector there is more focus on the employee emotions ,</a:t>
            </a:r>
            <a:r>
              <a:rPr lang="en-IN" dirty="0" err="1"/>
              <a:t>hardworK</a:t>
            </a:r>
            <a:r>
              <a:rPr lang="en-IN" dirty="0"/>
              <a:t>, and also the effort they give to the company ;while in private sector , the main focus is on the welfare and success of the company rather than the success of </a:t>
            </a:r>
            <a:r>
              <a:rPr lang="en-IN"/>
              <a:t>the employee.</a:t>
            </a:r>
            <a:endParaRPr lang="en-IN" dirty="0"/>
          </a:p>
        </p:txBody>
      </p:sp>
    </p:spTree>
    <p:extLst>
      <p:ext uri="{BB962C8B-B14F-4D97-AF65-F5344CB8AC3E}">
        <p14:creationId xmlns:p14="http://schemas.microsoft.com/office/powerpoint/2010/main" val="2349863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BABCD9F-4CD3-BCCD-F39A-955E77156B12}"/>
              </a:ext>
            </a:extLst>
          </p:cNvPr>
          <p:cNvSpPr txBox="1"/>
          <p:nvPr/>
        </p:nvSpPr>
        <p:spPr>
          <a:xfrm>
            <a:off x="3781778" y="2581111"/>
            <a:ext cx="6096000" cy="1015663"/>
          </a:xfrm>
          <a:prstGeom prst="rect">
            <a:avLst/>
          </a:prstGeom>
          <a:noFill/>
        </p:spPr>
        <p:txBody>
          <a:bodyPr wrap="square">
            <a:spAutoFit/>
          </a:bodyPr>
          <a:lstStyle/>
          <a:p>
            <a:r>
              <a:rPr lang="en-IN" sz="6000" dirty="0"/>
              <a:t>THANK YOU ! </a:t>
            </a:r>
          </a:p>
        </p:txBody>
      </p:sp>
    </p:spTree>
    <p:extLst>
      <p:ext uri="{BB962C8B-B14F-4D97-AF65-F5344CB8AC3E}">
        <p14:creationId xmlns:p14="http://schemas.microsoft.com/office/powerpoint/2010/main" val="41832303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115</TotalTime>
  <Words>926</Words>
  <Application>Microsoft Office PowerPoint</Application>
  <PresentationFormat>Widescreen</PresentationFormat>
  <Paragraphs>53</Paragraphs>
  <Slides>12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arial</vt:lpstr>
      <vt:lpstr>Calibri</vt:lpstr>
      <vt:lpstr>Century Gothic</vt:lpstr>
      <vt:lpstr>proxima_nova_rgregular</vt:lpstr>
      <vt:lpstr>Times New Roman</vt:lpstr>
      <vt:lpstr>Wingdings 3</vt: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Rimita Patel</dc:creator>
  <cp:lastModifiedBy>Rimita Patel</cp:lastModifiedBy>
  <cp:revision>1</cp:revision>
  <dcterms:created xsi:type="dcterms:W3CDTF">2023-07-10T19:59:06Z</dcterms:created>
  <dcterms:modified xsi:type="dcterms:W3CDTF">2023-07-10T22:34:54Z</dcterms:modified>
</cp:coreProperties>
</file>