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Masters/slideMaster9.xml" ContentType="application/vnd.openxmlformats-officedocument.presentationml.slideMaster+xml"/>
  <Override PartName="/ppt/slideMasters/slideMaster10.xml" ContentType="application/vnd.openxmlformats-officedocument.presentationml.slideMaster+xml"/>
  <Override PartName="/ppt/slideMasters/slideMaster11.xml" ContentType="application/vnd.openxmlformats-officedocument.presentationml.slideMaster+xml"/>
  <Override PartName="/ppt/slideMasters/slideMaster12.xml" ContentType="application/vnd.openxmlformats-officedocument.presentationml.slideMaster+xml"/>
  <Override PartName="/ppt/slideMasters/slideMaster13.xml" ContentType="application/vnd.openxmlformats-officedocument.presentationml.slideMaster+xml"/>
  <Override PartName="/ppt/slideMasters/slideMaster14.xml" ContentType="application/vnd.openxmlformats-officedocument.presentationml.slideMaster+xml"/>
  <Override PartName="/ppt/slideMasters/slideMaster15.xml" ContentType="application/vnd.openxmlformats-officedocument.presentationml.slideMaster+xml"/>
  <Override PartName="/ppt/slideMasters/slideMaster16.xml" ContentType="application/vnd.openxmlformats-officedocument.presentationml.slideMaster+xml"/>
  <Override PartName="/ppt/slideMasters/slideMaster17.xml" ContentType="application/vnd.openxmlformats-officedocument.presentationml.slideMaster+xml"/>
  <Override PartName="/ppt/slideMasters/slideMaster18.xml" ContentType="application/vnd.openxmlformats-officedocument.presentationml.slideMaster+xml"/>
  <Override PartName="/ppt/slideMasters/slideMaster19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theme/theme2.xml" ContentType="application/vnd.openxmlformats-officedocument.theme+xml"/>
  <Override PartName="/ppt/slideLayouts/slideLayout3.xml" ContentType="application/vnd.openxmlformats-officedocument.presentationml.slideLayout+xml"/>
  <Override PartName="/ppt/theme/theme3.xml" ContentType="application/vnd.openxmlformats-officedocument.theme+xml"/>
  <Override PartName="/ppt/slideLayouts/slideLayout4.xml" ContentType="application/vnd.openxmlformats-officedocument.presentationml.slideLayout+xml"/>
  <Override PartName="/ppt/theme/theme4.xml" ContentType="application/vnd.openxmlformats-officedocument.theme+xml"/>
  <Override PartName="/ppt/slideLayouts/slideLayout5.xml" ContentType="application/vnd.openxmlformats-officedocument.presentationml.slideLayout+xml"/>
  <Override PartName="/ppt/theme/theme5.xml" ContentType="application/vnd.openxmlformats-officedocument.theme+xml"/>
  <Override PartName="/ppt/slideLayouts/slideLayout6.xml" ContentType="application/vnd.openxmlformats-officedocument.presentationml.slideLayout+xml"/>
  <Override PartName="/ppt/theme/theme6.xml" ContentType="application/vnd.openxmlformats-officedocument.theme+xml"/>
  <Override PartName="/ppt/slideLayouts/slideLayout7.xml" ContentType="application/vnd.openxmlformats-officedocument.presentationml.slideLayout+xml"/>
  <Override PartName="/ppt/theme/theme7.xml" ContentType="application/vnd.openxmlformats-officedocument.theme+xml"/>
  <Override PartName="/ppt/slideLayouts/slideLayout8.xml" ContentType="application/vnd.openxmlformats-officedocument.presentationml.slideLayout+xml"/>
  <Override PartName="/ppt/theme/theme8.xml" ContentType="application/vnd.openxmlformats-officedocument.theme+xml"/>
  <Override PartName="/ppt/slideLayouts/slideLayout9.xml" ContentType="application/vnd.openxmlformats-officedocument.presentationml.slideLayout+xml"/>
  <Override PartName="/ppt/theme/theme9.xml" ContentType="application/vnd.openxmlformats-officedocument.theme+xml"/>
  <Override PartName="/ppt/slideLayouts/slideLayout10.xml" ContentType="application/vnd.openxmlformats-officedocument.presentationml.slideLayout+xml"/>
  <Override PartName="/ppt/theme/theme10.xml" ContentType="application/vnd.openxmlformats-officedocument.theme+xml"/>
  <Override PartName="/ppt/slideLayouts/slideLayout11.xml" ContentType="application/vnd.openxmlformats-officedocument.presentationml.slideLayout+xml"/>
  <Override PartName="/ppt/theme/theme11.xml" ContentType="application/vnd.openxmlformats-officedocument.theme+xml"/>
  <Override PartName="/ppt/slideLayouts/slideLayout12.xml" ContentType="application/vnd.openxmlformats-officedocument.presentationml.slideLayout+xml"/>
  <Override PartName="/ppt/theme/theme12.xml" ContentType="application/vnd.openxmlformats-officedocument.theme+xml"/>
  <Override PartName="/ppt/slideLayouts/slideLayout13.xml" ContentType="application/vnd.openxmlformats-officedocument.presentationml.slideLayout+xml"/>
  <Override PartName="/ppt/theme/theme13.xml" ContentType="application/vnd.openxmlformats-officedocument.theme+xml"/>
  <Override PartName="/ppt/slideLayouts/slideLayout14.xml" ContentType="application/vnd.openxmlformats-officedocument.presentationml.slideLayout+xml"/>
  <Override PartName="/ppt/theme/theme14.xml" ContentType="application/vnd.openxmlformats-officedocument.theme+xml"/>
  <Override PartName="/ppt/slideLayouts/slideLayout15.xml" ContentType="application/vnd.openxmlformats-officedocument.presentationml.slideLayout+xml"/>
  <Override PartName="/ppt/theme/theme15.xml" ContentType="application/vnd.openxmlformats-officedocument.theme+xml"/>
  <Override PartName="/ppt/slideLayouts/slideLayout16.xml" ContentType="application/vnd.openxmlformats-officedocument.presentationml.slideLayout+xml"/>
  <Override PartName="/ppt/theme/theme16.xml" ContentType="application/vnd.openxmlformats-officedocument.theme+xml"/>
  <Override PartName="/ppt/slideLayouts/slideLayout17.xml" ContentType="application/vnd.openxmlformats-officedocument.presentationml.slideLayout+xml"/>
  <Override PartName="/ppt/theme/theme17.xml" ContentType="application/vnd.openxmlformats-officedocument.theme+xml"/>
  <Override PartName="/ppt/slideLayouts/slideLayout18.xml" ContentType="application/vnd.openxmlformats-officedocument.presentationml.slideLayout+xml"/>
  <Override PartName="/ppt/theme/theme18.xml" ContentType="application/vnd.openxmlformats-officedocument.theme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theme/theme19.xml" ContentType="application/vnd.openxmlformats-officedocument.theme+xml"/>
  <Override PartName="/ppt/theme/theme20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1" r:id="rId4"/>
    <p:sldMasterId id="2147483650" r:id="rId5"/>
    <p:sldMasterId id="2147483652" r:id="rId6"/>
    <p:sldMasterId id="2147483653" r:id="rId7"/>
    <p:sldMasterId id="2147483654" r:id="rId8"/>
    <p:sldMasterId id="2147483656" r:id="rId9"/>
    <p:sldMasterId id="2147483706" r:id="rId10"/>
    <p:sldMasterId id="2147483708" r:id="rId11"/>
    <p:sldMasterId id="2147483710" r:id="rId12"/>
    <p:sldMasterId id="2147483712" r:id="rId13"/>
    <p:sldMasterId id="2147483714" r:id="rId14"/>
    <p:sldMasterId id="2147483716" r:id="rId15"/>
    <p:sldMasterId id="2147483718" r:id="rId16"/>
    <p:sldMasterId id="2147483720" r:id="rId17"/>
    <p:sldMasterId id="2147483722" r:id="rId18"/>
    <p:sldMasterId id="2147483658" r:id="rId19"/>
    <p:sldMasterId id="2147483659" r:id="rId20"/>
    <p:sldMasterId id="2147483662" r:id="rId21"/>
    <p:sldMasterId id="2147483666" r:id="rId22"/>
  </p:sldMasterIdLst>
  <p:notesMasterIdLst>
    <p:notesMasterId r:id="rId58"/>
  </p:notesMasterIdLst>
  <p:sldIdLst>
    <p:sldId id="258" r:id="rId23"/>
    <p:sldId id="259" r:id="rId24"/>
    <p:sldId id="291" r:id="rId25"/>
    <p:sldId id="262" r:id="rId26"/>
    <p:sldId id="264" r:id="rId27"/>
    <p:sldId id="265" r:id="rId28"/>
    <p:sldId id="266" r:id="rId29"/>
    <p:sldId id="267" r:id="rId30"/>
    <p:sldId id="295" r:id="rId31"/>
    <p:sldId id="270" r:id="rId32"/>
    <p:sldId id="292" r:id="rId33"/>
    <p:sldId id="311" r:id="rId34"/>
    <p:sldId id="312" r:id="rId35"/>
    <p:sldId id="293" r:id="rId36"/>
    <p:sldId id="297" r:id="rId37"/>
    <p:sldId id="304" r:id="rId38"/>
    <p:sldId id="299" r:id="rId39"/>
    <p:sldId id="298" r:id="rId40"/>
    <p:sldId id="300" r:id="rId41"/>
    <p:sldId id="303" r:id="rId42"/>
    <p:sldId id="278" r:id="rId43"/>
    <p:sldId id="301" r:id="rId44"/>
    <p:sldId id="283" r:id="rId45"/>
    <p:sldId id="302" r:id="rId46"/>
    <p:sldId id="309" r:id="rId47"/>
    <p:sldId id="313" r:id="rId48"/>
    <p:sldId id="286" r:id="rId49"/>
    <p:sldId id="289" r:id="rId50"/>
    <p:sldId id="288" r:id="rId51"/>
    <p:sldId id="274" r:id="rId52"/>
    <p:sldId id="285" r:id="rId53"/>
    <p:sldId id="306" r:id="rId54"/>
    <p:sldId id="307" r:id="rId55"/>
    <p:sldId id="310" r:id="rId56"/>
    <p:sldId id="290" r:id="rId5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8B1DEA08-C7ED-4351-9AA6-F446917AE9B1}" v="127" dt="2025-09-26T10:57:05.445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7791" autoAdjust="0"/>
    <p:restoredTop sz="95799" autoAdjust="0"/>
  </p:normalViewPr>
  <p:slideViewPr>
    <p:cSldViewPr snapToGrid="0" snapToObjects="1">
      <p:cViewPr varScale="1">
        <p:scale>
          <a:sx n="97" d="100"/>
          <a:sy n="97" d="100"/>
        </p:scale>
        <p:origin x="102" y="12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Master" Target="slideMasters/slideMaster10.xml"/><Relationship Id="rId18" Type="http://schemas.openxmlformats.org/officeDocument/2006/relationships/slideMaster" Target="slideMasters/slideMaster15.xml"/><Relationship Id="rId26" Type="http://schemas.openxmlformats.org/officeDocument/2006/relationships/slide" Target="slides/slide4.xml"/><Relationship Id="rId39" Type="http://schemas.openxmlformats.org/officeDocument/2006/relationships/slide" Target="slides/slide17.xml"/><Relationship Id="rId21" Type="http://schemas.openxmlformats.org/officeDocument/2006/relationships/slideMaster" Target="slideMasters/slideMaster18.xml"/><Relationship Id="rId34" Type="http://schemas.openxmlformats.org/officeDocument/2006/relationships/slide" Target="slides/slide12.xml"/><Relationship Id="rId42" Type="http://schemas.openxmlformats.org/officeDocument/2006/relationships/slide" Target="slides/slide20.xml"/><Relationship Id="rId47" Type="http://schemas.openxmlformats.org/officeDocument/2006/relationships/slide" Target="slides/slide25.xml"/><Relationship Id="rId50" Type="http://schemas.openxmlformats.org/officeDocument/2006/relationships/slide" Target="slides/slide28.xml"/><Relationship Id="rId55" Type="http://schemas.openxmlformats.org/officeDocument/2006/relationships/slide" Target="slides/slide33.xml"/><Relationship Id="rId63" Type="http://schemas.microsoft.com/office/2016/11/relationships/changesInfo" Target="changesInfos/changesInfo1.xml"/><Relationship Id="rId7" Type="http://schemas.openxmlformats.org/officeDocument/2006/relationships/slideMaster" Target="slideMasters/slideMaster4.xml"/><Relationship Id="rId2" Type="http://schemas.openxmlformats.org/officeDocument/2006/relationships/customXml" Target="../customXml/item2.xml"/><Relationship Id="rId16" Type="http://schemas.openxmlformats.org/officeDocument/2006/relationships/slideMaster" Target="slideMasters/slideMaster13.xml"/><Relationship Id="rId29" Type="http://schemas.openxmlformats.org/officeDocument/2006/relationships/slide" Target="slides/slide7.xml"/><Relationship Id="rId11" Type="http://schemas.openxmlformats.org/officeDocument/2006/relationships/slideMaster" Target="slideMasters/slideMaster8.xml"/><Relationship Id="rId24" Type="http://schemas.openxmlformats.org/officeDocument/2006/relationships/slide" Target="slides/slide2.xml"/><Relationship Id="rId32" Type="http://schemas.openxmlformats.org/officeDocument/2006/relationships/slide" Target="slides/slide10.xml"/><Relationship Id="rId37" Type="http://schemas.openxmlformats.org/officeDocument/2006/relationships/slide" Target="slides/slide15.xml"/><Relationship Id="rId40" Type="http://schemas.openxmlformats.org/officeDocument/2006/relationships/slide" Target="slides/slide18.xml"/><Relationship Id="rId45" Type="http://schemas.openxmlformats.org/officeDocument/2006/relationships/slide" Target="slides/slide23.xml"/><Relationship Id="rId53" Type="http://schemas.openxmlformats.org/officeDocument/2006/relationships/slide" Target="slides/slide31.xml"/><Relationship Id="rId58" Type="http://schemas.openxmlformats.org/officeDocument/2006/relationships/notesMaster" Target="notesMasters/notesMaster1.xml"/><Relationship Id="rId5" Type="http://schemas.openxmlformats.org/officeDocument/2006/relationships/slideMaster" Target="slideMasters/slideMaster2.xml"/><Relationship Id="rId61" Type="http://schemas.openxmlformats.org/officeDocument/2006/relationships/theme" Target="theme/theme1.xml"/><Relationship Id="rId19" Type="http://schemas.openxmlformats.org/officeDocument/2006/relationships/slideMaster" Target="slideMasters/slideMaster16.xml"/><Relationship Id="rId14" Type="http://schemas.openxmlformats.org/officeDocument/2006/relationships/slideMaster" Target="slideMasters/slideMaster11.xml"/><Relationship Id="rId22" Type="http://schemas.openxmlformats.org/officeDocument/2006/relationships/slideMaster" Target="slideMasters/slideMaster19.xml"/><Relationship Id="rId27" Type="http://schemas.openxmlformats.org/officeDocument/2006/relationships/slide" Target="slides/slide5.xml"/><Relationship Id="rId30" Type="http://schemas.openxmlformats.org/officeDocument/2006/relationships/slide" Target="slides/slide8.xml"/><Relationship Id="rId35" Type="http://schemas.openxmlformats.org/officeDocument/2006/relationships/slide" Target="slides/slide13.xml"/><Relationship Id="rId43" Type="http://schemas.openxmlformats.org/officeDocument/2006/relationships/slide" Target="slides/slide21.xml"/><Relationship Id="rId48" Type="http://schemas.openxmlformats.org/officeDocument/2006/relationships/slide" Target="slides/slide26.xml"/><Relationship Id="rId56" Type="http://schemas.openxmlformats.org/officeDocument/2006/relationships/slide" Target="slides/slide34.xml"/><Relationship Id="rId64" Type="http://schemas.microsoft.com/office/2015/10/relationships/revisionInfo" Target="revisionInfo.xml"/><Relationship Id="rId8" Type="http://schemas.openxmlformats.org/officeDocument/2006/relationships/slideMaster" Target="slideMasters/slideMaster5.xml"/><Relationship Id="rId51" Type="http://schemas.openxmlformats.org/officeDocument/2006/relationships/slide" Target="slides/slide29.xml"/><Relationship Id="rId3" Type="http://schemas.openxmlformats.org/officeDocument/2006/relationships/customXml" Target="../customXml/item3.xml"/><Relationship Id="rId12" Type="http://schemas.openxmlformats.org/officeDocument/2006/relationships/slideMaster" Target="slideMasters/slideMaster9.xml"/><Relationship Id="rId17" Type="http://schemas.openxmlformats.org/officeDocument/2006/relationships/slideMaster" Target="slideMasters/slideMaster14.xml"/><Relationship Id="rId25" Type="http://schemas.openxmlformats.org/officeDocument/2006/relationships/slide" Target="slides/slide3.xml"/><Relationship Id="rId33" Type="http://schemas.openxmlformats.org/officeDocument/2006/relationships/slide" Target="slides/slide11.xml"/><Relationship Id="rId38" Type="http://schemas.openxmlformats.org/officeDocument/2006/relationships/slide" Target="slides/slide16.xml"/><Relationship Id="rId46" Type="http://schemas.openxmlformats.org/officeDocument/2006/relationships/slide" Target="slides/slide24.xml"/><Relationship Id="rId59" Type="http://schemas.openxmlformats.org/officeDocument/2006/relationships/presProps" Target="presProps.xml"/><Relationship Id="rId20" Type="http://schemas.openxmlformats.org/officeDocument/2006/relationships/slideMaster" Target="slideMasters/slideMaster17.xml"/><Relationship Id="rId41" Type="http://schemas.openxmlformats.org/officeDocument/2006/relationships/slide" Target="slides/slide19.xml"/><Relationship Id="rId54" Type="http://schemas.openxmlformats.org/officeDocument/2006/relationships/slide" Target="slides/slide32.xml"/><Relationship Id="rId62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5" Type="http://schemas.openxmlformats.org/officeDocument/2006/relationships/slideMaster" Target="slideMasters/slideMaster12.xml"/><Relationship Id="rId23" Type="http://schemas.openxmlformats.org/officeDocument/2006/relationships/slide" Target="slides/slide1.xml"/><Relationship Id="rId28" Type="http://schemas.openxmlformats.org/officeDocument/2006/relationships/slide" Target="slides/slide6.xml"/><Relationship Id="rId36" Type="http://schemas.openxmlformats.org/officeDocument/2006/relationships/slide" Target="slides/slide14.xml"/><Relationship Id="rId49" Type="http://schemas.openxmlformats.org/officeDocument/2006/relationships/slide" Target="slides/slide27.xml"/><Relationship Id="rId57" Type="http://schemas.openxmlformats.org/officeDocument/2006/relationships/slide" Target="slides/slide35.xml"/><Relationship Id="rId10" Type="http://schemas.openxmlformats.org/officeDocument/2006/relationships/slideMaster" Target="slideMasters/slideMaster7.xml"/><Relationship Id="rId31" Type="http://schemas.openxmlformats.org/officeDocument/2006/relationships/slide" Target="slides/slide9.xml"/><Relationship Id="rId44" Type="http://schemas.openxmlformats.org/officeDocument/2006/relationships/slide" Target="slides/slide22.xml"/><Relationship Id="rId52" Type="http://schemas.openxmlformats.org/officeDocument/2006/relationships/slide" Target="slides/slide30.xml"/><Relationship Id="rId60" Type="http://schemas.openxmlformats.org/officeDocument/2006/relationships/viewProps" Target="viewProps.xml"/><Relationship Id="rId4" Type="http://schemas.openxmlformats.org/officeDocument/2006/relationships/slideMaster" Target="slideMasters/slideMaster1.xml"/><Relationship Id="rId9" Type="http://schemas.openxmlformats.org/officeDocument/2006/relationships/slideMaster" Target="slideMasters/slideMaster6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onathan Pugh" userId="0c243754-e5db-4f8a-b480-e8b3756bbae8" providerId="ADAL" clId="{8B1DEA08-C7ED-4351-9AA6-F446917AE9B1}"/>
    <pc:docChg chg="undo custSel addSld delSld modSld sldOrd">
      <pc:chgData name="Jonathan Pugh" userId="0c243754-e5db-4f8a-b480-e8b3756bbae8" providerId="ADAL" clId="{8B1DEA08-C7ED-4351-9AA6-F446917AE9B1}" dt="2025-09-26T13:07:29.580" v="1148"/>
      <pc:docMkLst>
        <pc:docMk/>
      </pc:docMkLst>
      <pc:sldChg chg="modSp mod">
        <pc:chgData name="Jonathan Pugh" userId="0c243754-e5db-4f8a-b480-e8b3756bbae8" providerId="ADAL" clId="{8B1DEA08-C7ED-4351-9AA6-F446917AE9B1}" dt="2025-09-26T10:26:54.482" v="258" actId="20577"/>
        <pc:sldMkLst>
          <pc:docMk/>
          <pc:sldMk cId="1720888879" sldId="258"/>
        </pc:sldMkLst>
        <pc:spChg chg="mod">
          <ac:chgData name="Jonathan Pugh" userId="0c243754-e5db-4f8a-b480-e8b3756bbae8" providerId="ADAL" clId="{8B1DEA08-C7ED-4351-9AA6-F446917AE9B1}" dt="2025-09-26T10:26:54.482" v="258" actId="20577"/>
          <ac:spMkLst>
            <pc:docMk/>
            <pc:sldMk cId="1720888879" sldId="258"/>
            <ac:spMk id="3" creationId="{74D9E2CC-1AE0-9F1D-FAB0-0A1AD94712BA}"/>
          </ac:spMkLst>
        </pc:spChg>
      </pc:sldChg>
      <pc:sldChg chg="modSp mod">
        <pc:chgData name="Jonathan Pugh" userId="0c243754-e5db-4f8a-b480-e8b3756bbae8" providerId="ADAL" clId="{8B1DEA08-C7ED-4351-9AA6-F446917AE9B1}" dt="2025-09-26T10:27:02.010" v="259" actId="6549"/>
        <pc:sldMkLst>
          <pc:docMk/>
          <pc:sldMk cId="3015463141" sldId="259"/>
        </pc:sldMkLst>
        <pc:spChg chg="mod">
          <ac:chgData name="Jonathan Pugh" userId="0c243754-e5db-4f8a-b480-e8b3756bbae8" providerId="ADAL" clId="{8B1DEA08-C7ED-4351-9AA6-F446917AE9B1}" dt="2025-09-26T10:27:02.010" v="259" actId="6549"/>
          <ac:spMkLst>
            <pc:docMk/>
            <pc:sldMk cId="3015463141" sldId="259"/>
            <ac:spMk id="2" creationId="{AA212E42-BDDF-88E7-068F-7EE6FF79E41D}"/>
          </ac:spMkLst>
        </pc:spChg>
      </pc:sldChg>
      <pc:sldChg chg="add del">
        <pc:chgData name="Jonathan Pugh" userId="0c243754-e5db-4f8a-b480-e8b3756bbae8" providerId="ADAL" clId="{8B1DEA08-C7ED-4351-9AA6-F446917AE9B1}" dt="2025-09-26T10:27:31.887" v="262" actId="47"/>
        <pc:sldMkLst>
          <pc:docMk/>
          <pc:sldMk cId="1232782855" sldId="260"/>
        </pc:sldMkLst>
      </pc:sldChg>
      <pc:sldChg chg="del">
        <pc:chgData name="Jonathan Pugh" userId="0c243754-e5db-4f8a-b480-e8b3756bbae8" providerId="ADAL" clId="{8B1DEA08-C7ED-4351-9AA6-F446917AE9B1}" dt="2025-09-26T09:10:04.988" v="27" actId="47"/>
        <pc:sldMkLst>
          <pc:docMk/>
          <pc:sldMk cId="3022645295" sldId="261"/>
        </pc:sldMkLst>
      </pc:sldChg>
      <pc:sldChg chg="del">
        <pc:chgData name="Jonathan Pugh" userId="0c243754-e5db-4f8a-b480-e8b3756bbae8" providerId="ADAL" clId="{8B1DEA08-C7ED-4351-9AA6-F446917AE9B1}" dt="2025-09-26T09:10:02.180" v="26" actId="47"/>
        <pc:sldMkLst>
          <pc:docMk/>
          <pc:sldMk cId="675937917" sldId="263"/>
        </pc:sldMkLst>
      </pc:sldChg>
      <pc:sldChg chg="modSp mod">
        <pc:chgData name="Jonathan Pugh" userId="0c243754-e5db-4f8a-b480-e8b3756bbae8" providerId="ADAL" clId="{8B1DEA08-C7ED-4351-9AA6-F446917AE9B1}" dt="2025-09-26T09:10:26.636" v="43" actId="20577"/>
        <pc:sldMkLst>
          <pc:docMk/>
          <pc:sldMk cId="4161678512" sldId="264"/>
        </pc:sldMkLst>
        <pc:spChg chg="mod">
          <ac:chgData name="Jonathan Pugh" userId="0c243754-e5db-4f8a-b480-e8b3756bbae8" providerId="ADAL" clId="{8B1DEA08-C7ED-4351-9AA6-F446917AE9B1}" dt="2025-09-26T09:10:26.636" v="43" actId="20577"/>
          <ac:spMkLst>
            <pc:docMk/>
            <pc:sldMk cId="4161678512" sldId="264"/>
            <ac:spMk id="3" creationId="{3EF63BE5-C12D-7B9B-6465-05BC9C5D3AF9}"/>
          </ac:spMkLst>
        </pc:spChg>
      </pc:sldChg>
      <pc:sldChg chg="modSp mod">
        <pc:chgData name="Jonathan Pugh" userId="0c243754-e5db-4f8a-b480-e8b3756bbae8" providerId="ADAL" clId="{8B1DEA08-C7ED-4351-9AA6-F446917AE9B1}" dt="2025-09-26T10:53:41.522" v="428" actId="6549"/>
        <pc:sldMkLst>
          <pc:docMk/>
          <pc:sldMk cId="1190995490" sldId="265"/>
        </pc:sldMkLst>
        <pc:spChg chg="mod">
          <ac:chgData name="Jonathan Pugh" userId="0c243754-e5db-4f8a-b480-e8b3756bbae8" providerId="ADAL" clId="{8B1DEA08-C7ED-4351-9AA6-F446917AE9B1}" dt="2025-09-26T10:53:41.522" v="428" actId="6549"/>
          <ac:spMkLst>
            <pc:docMk/>
            <pc:sldMk cId="1190995490" sldId="265"/>
            <ac:spMk id="4" creationId="{14DA7710-0645-54DB-F66E-ACC43EC1A18B}"/>
          </ac:spMkLst>
        </pc:spChg>
      </pc:sldChg>
      <pc:sldChg chg="delSp modSp mod">
        <pc:chgData name="Jonathan Pugh" userId="0c243754-e5db-4f8a-b480-e8b3756bbae8" providerId="ADAL" clId="{8B1DEA08-C7ED-4351-9AA6-F446917AE9B1}" dt="2025-09-26T09:17:18.378" v="45" actId="478"/>
        <pc:sldMkLst>
          <pc:docMk/>
          <pc:sldMk cId="3736058290" sldId="267"/>
        </pc:sldMkLst>
        <pc:spChg chg="del mod">
          <ac:chgData name="Jonathan Pugh" userId="0c243754-e5db-4f8a-b480-e8b3756bbae8" providerId="ADAL" clId="{8B1DEA08-C7ED-4351-9AA6-F446917AE9B1}" dt="2025-09-26T09:17:18.378" v="45" actId="478"/>
          <ac:spMkLst>
            <pc:docMk/>
            <pc:sldMk cId="3736058290" sldId="267"/>
            <ac:spMk id="4" creationId="{07FBF7B1-8F51-C1E5-ABB8-0AB4FB72DAA5}"/>
          </ac:spMkLst>
        </pc:spChg>
      </pc:sldChg>
      <pc:sldChg chg="del">
        <pc:chgData name="Jonathan Pugh" userId="0c243754-e5db-4f8a-b480-e8b3756bbae8" providerId="ADAL" clId="{8B1DEA08-C7ED-4351-9AA6-F446917AE9B1}" dt="2025-09-26T09:17:34.161" v="47" actId="47"/>
        <pc:sldMkLst>
          <pc:docMk/>
          <pc:sldMk cId="353097091" sldId="269"/>
        </pc:sldMkLst>
      </pc:sldChg>
      <pc:sldChg chg="modSp mod">
        <pc:chgData name="Jonathan Pugh" userId="0c243754-e5db-4f8a-b480-e8b3756bbae8" providerId="ADAL" clId="{8B1DEA08-C7ED-4351-9AA6-F446917AE9B1}" dt="2025-09-26T10:54:13.424" v="431" actId="113"/>
        <pc:sldMkLst>
          <pc:docMk/>
          <pc:sldMk cId="3575685789" sldId="270"/>
        </pc:sldMkLst>
        <pc:spChg chg="mod">
          <ac:chgData name="Jonathan Pugh" userId="0c243754-e5db-4f8a-b480-e8b3756bbae8" providerId="ADAL" clId="{8B1DEA08-C7ED-4351-9AA6-F446917AE9B1}" dt="2025-09-26T10:54:13.424" v="431" actId="113"/>
          <ac:spMkLst>
            <pc:docMk/>
            <pc:sldMk cId="3575685789" sldId="270"/>
            <ac:spMk id="3" creationId="{9FD8174D-FE82-551A-58C7-4CF8E0931CFA}"/>
          </ac:spMkLst>
        </pc:spChg>
      </pc:sldChg>
      <pc:sldChg chg="modSp mod">
        <pc:chgData name="Jonathan Pugh" userId="0c243754-e5db-4f8a-b480-e8b3756bbae8" providerId="ADAL" clId="{8B1DEA08-C7ED-4351-9AA6-F446917AE9B1}" dt="2025-09-26T09:27:43.436" v="101" actId="20577"/>
        <pc:sldMkLst>
          <pc:docMk/>
          <pc:sldMk cId="2612275165" sldId="274"/>
        </pc:sldMkLst>
        <pc:spChg chg="mod">
          <ac:chgData name="Jonathan Pugh" userId="0c243754-e5db-4f8a-b480-e8b3756bbae8" providerId="ADAL" clId="{8B1DEA08-C7ED-4351-9AA6-F446917AE9B1}" dt="2025-09-26T09:27:43.436" v="101" actId="20577"/>
          <ac:spMkLst>
            <pc:docMk/>
            <pc:sldMk cId="2612275165" sldId="274"/>
            <ac:spMk id="3" creationId="{69A7220C-8568-1EBA-7D94-FB7739448C5E}"/>
          </ac:spMkLst>
        </pc:spChg>
      </pc:sldChg>
      <pc:sldChg chg="del">
        <pc:chgData name="Jonathan Pugh" userId="0c243754-e5db-4f8a-b480-e8b3756bbae8" providerId="ADAL" clId="{8B1DEA08-C7ED-4351-9AA6-F446917AE9B1}" dt="2025-09-26T09:21:07.604" v="76" actId="47"/>
        <pc:sldMkLst>
          <pc:docMk/>
          <pc:sldMk cId="282674788" sldId="277"/>
        </pc:sldMkLst>
      </pc:sldChg>
      <pc:sldChg chg="ord">
        <pc:chgData name="Jonathan Pugh" userId="0c243754-e5db-4f8a-b480-e8b3756bbae8" providerId="ADAL" clId="{8B1DEA08-C7ED-4351-9AA6-F446917AE9B1}" dt="2025-09-26T13:07:29.580" v="1148"/>
        <pc:sldMkLst>
          <pc:docMk/>
          <pc:sldMk cId="607732040" sldId="278"/>
        </pc:sldMkLst>
      </pc:sldChg>
      <pc:sldChg chg="modSp mod">
        <pc:chgData name="Jonathan Pugh" userId="0c243754-e5db-4f8a-b480-e8b3756bbae8" providerId="ADAL" clId="{8B1DEA08-C7ED-4351-9AA6-F446917AE9B1}" dt="2025-09-26T09:27:27.845" v="97" actId="27636"/>
        <pc:sldMkLst>
          <pc:docMk/>
          <pc:sldMk cId="3359035180" sldId="288"/>
        </pc:sldMkLst>
        <pc:spChg chg="mod">
          <ac:chgData name="Jonathan Pugh" userId="0c243754-e5db-4f8a-b480-e8b3756bbae8" providerId="ADAL" clId="{8B1DEA08-C7ED-4351-9AA6-F446917AE9B1}" dt="2025-09-26T09:27:27.845" v="97" actId="27636"/>
          <ac:spMkLst>
            <pc:docMk/>
            <pc:sldMk cId="3359035180" sldId="288"/>
            <ac:spMk id="3" creationId="{15B8FF27-354C-F858-1CFE-D3DAAD1334E4}"/>
          </ac:spMkLst>
        </pc:spChg>
      </pc:sldChg>
      <pc:sldChg chg="addSp modSp mod modNotesTx">
        <pc:chgData name="Jonathan Pugh" userId="0c243754-e5db-4f8a-b480-e8b3756bbae8" providerId="ADAL" clId="{8B1DEA08-C7ED-4351-9AA6-F446917AE9B1}" dt="2025-09-26T10:34:02.441" v="427" actId="20577"/>
        <pc:sldMkLst>
          <pc:docMk/>
          <pc:sldMk cId="2399143115" sldId="291"/>
        </pc:sldMkLst>
        <pc:spChg chg="add mod">
          <ac:chgData name="Jonathan Pugh" userId="0c243754-e5db-4f8a-b480-e8b3756bbae8" providerId="ADAL" clId="{8B1DEA08-C7ED-4351-9AA6-F446917AE9B1}" dt="2025-09-26T10:31:58.530" v="407" actId="1076"/>
          <ac:spMkLst>
            <pc:docMk/>
            <pc:sldMk cId="2399143115" sldId="291"/>
            <ac:spMk id="2" creationId="{E03E15DB-43AE-0A70-C33F-6C8A55576142}"/>
          </ac:spMkLst>
        </pc:spChg>
        <pc:graphicFrameChg chg="mod">
          <ac:chgData name="Jonathan Pugh" userId="0c243754-e5db-4f8a-b480-e8b3756bbae8" providerId="ADAL" clId="{8B1DEA08-C7ED-4351-9AA6-F446917AE9B1}" dt="2025-09-26T10:31:23.959" v="403"/>
          <ac:graphicFrameMkLst>
            <pc:docMk/>
            <pc:sldMk cId="2399143115" sldId="291"/>
            <ac:graphicFrameMk id="4" creationId="{BA6B31CD-5C66-91C2-BEA1-B4AED3E8A877}"/>
          </ac:graphicFrameMkLst>
        </pc:graphicFrameChg>
      </pc:sldChg>
      <pc:sldChg chg="del">
        <pc:chgData name="Jonathan Pugh" userId="0c243754-e5db-4f8a-b480-e8b3756bbae8" providerId="ADAL" clId="{8B1DEA08-C7ED-4351-9AA6-F446917AE9B1}" dt="2025-09-26T09:17:28.763" v="46" actId="47"/>
        <pc:sldMkLst>
          <pc:docMk/>
          <pc:sldMk cId="3667666806" sldId="294"/>
        </pc:sldMkLst>
      </pc:sldChg>
      <pc:sldChg chg="del">
        <pc:chgData name="Jonathan Pugh" userId="0c243754-e5db-4f8a-b480-e8b3756bbae8" providerId="ADAL" clId="{8B1DEA08-C7ED-4351-9AA6-F446917AE9B1}" dt="2025-09-26T09:17:37.520" v="48" actId="47"/>
        <pc:sldMkLst>
          <pc:docMk/>
          <pc:sldMk cId="2271506085" sldId="296"/>
        </pc:sldMkLst>
      </pc:sldChg>
      <pc:sldChg chg="modSp mod">
        <pc:chgData name="Jonathan Pugh" userId="0c243754-e5db-4f8a-b480-e8b3756bbae8" providerId="ADAL" clId="{8B1DEA08-C7ED-4351-9AA6-F446917AE9B1}" dt="2025-09-26T09:21:19.987" v="78" actId="14100"/>
        <pc:sldMkLst>
          <pc:docMk/>
          <pc:sldMk cId="4237739256" sldId="302"/>
        </pc:sldMkLst>
        <pc:spChg chg="mod">
          <ac:chgData name="Jonathan Pugh" userId="0c243754-e5db-4f8a-b480-e8b3756bbae8" providerId="ADAL" clId="{8B1DEA08-C7ED-4351-9AA6-F446917AE9B1}" dt="2025-09-26T09:21:19.987" v="78" actId="14100"/>
          <ac:spMkLst>
            <pc:docMk/>
            <pc:sldMk cId="4237739256" sldId="302"/>
            <ac:spMk id="3" creationId="{9FD8174D-FE82-551A-58C7-4CF8E0931CFA}"/>
          </ac:spMkLst>
        </pc:spChg>
      </pc:sldChg>
      <pc:sldChg chg="addSp modSp mod">
        <pc:chgData name="Jonathan Pugh" userId="0c243754-e5db-4f8a-b480-e8b3756bbae8" providerId="ADAL" clId="{8B1DEA08-C7ED-4351-9AA6-F446917AE9B1}" dt="2025-09-26T09:20:49.624" v="75" actId="20577"/>
        <pc:sldMkLst>
          <pc:docMk/>
          <pc:sldMk cId="1087825051" sldId="303"/>
        </pc:sldMkLst>
        <pc:spChg chg="mod">
          <ac:chgData name="Jonathan Pugh" userId="0c243754-e5db-4f8a-b480-e8b3756bbae8" providerId="ADAL" clId="{8B1DEA08-C7ED-4351-9AA6-F446917AE9B1}" dt="2025-09-26T09:19:31.501" v="62" actId="20577"/>
          <ac:spMkLst>
            <pc:docMk/>
            <pc:sldMk cId="1087825051" sldId="303"/>
            <ac:spMk id="3" creationId="{9FD8174D-FE82-551A-58C7-4CF8E0931CFA}"/>
          </ac:spMkLst>
        </pc:spChg>
        <pc:spChg chg="add mod">
          <ac:chgData name="Jonathan Pugh" userId="0c243754-e5db-4f8a-b480-e8b3756bbae8" providerId="ADAL" clId="{8B1DEA08-C7ED-4351-9AA6-F446917AE9B1}" dt="2025-09-26T09:20:49.624" v="75" actId="20577"/>
          <ac:spMkLst>
            <pc:docMk/>
            <pc:sldMk cId="1087825051" sldId="303"/>
            <ac:spMk id="4" creationId="{8DD336F1-97B6-194F-5355-2677F2FAFFB4}"/>
          </ac:spMkLst>
        </pc:spChg>
        <pc:spChg chg="add mod">
          <ac:chgData name="Jonathan Pugh" userId="0c243754-e5db-4f8a-b480-e8b3756bbae8" providerId="ADAL" clId="{8B1DEA08-C7ED-4351-9AA6-F446917AE9B1}" dt="2025-09-26T09:19:49.929" v="67"/>
          <ac:spMkLst>
            <pc:docMk/>
            <pc:sldMk cId="1087825051" sldId="303"/>
            <ac:spMk id="5" creationId="{104E833C-0DC3-C548-4197-8752AEE607ED}"/>
          </ac:spMkLst>
        </pc:spChg>
        <pc:spChg chg="add mod">
          <ac:chgData name="Jonathan Pugh" userId="0c243754-e5db-4f8a-b480-e8b3756bbae8" providerId="ADAL" clId="{8B1DEA08-C7ED-4351-9AA6-F446917AE9B1}" dt="2025-09-26T09:19:49.535" v="66"/>
          <ac:spMkLst>
            <pc:docMk/>
            <pc:sldMk cId="1087825051" sldId="303"/>
            <ac:spMk id="6" creationId="{9E8A7A4F-531C-D5FA-4AF2-3C95E1EBD1D7}"/>
          </ac:spMkLst>
        </pc:spChg>
      </pc:sldChg>
      <pc:sldChg chg="modSp mod">
        <pc:chgData name="Jonathan Pugh" userId="0c243754-e5db-4f8a-b480-e8b3756bbae8" providerId="ADAL" clId="{8B1DEA08-C7ED-4351-9AA6-F446917AE9B1}" dt="2025-09-26T10:25:22.886" v="177" actId="20577"/>
        <pc:sldMkLst>
          <pc:docMk/>
          <pc:sldMk cId="3937362217" sldId="306"/>
        </pc:sldMkLst>
        <pc:spChg chg="mod">
          <ac:chgData name="Jonathan Pugh" userId="0c243754-e5db-4f8a-b480-e8b3756bbae8" providerId="ADAL" clId="{8B1DEA08-C7ED-4351-9AA6-F446917AE9B1}" dt="2025-09-26T10:25:22.886" v="177" actId="20577"/>
          <ac:spMkLst>
            <pc:docMk/>
            <pc:sldMk cId="3937362217" sldId="306"/>
            <ac:spMk id="3" creationId="{868B4BF9-A6BA-C024-E89D-F6FF291C47F6}"/>
          </ac:spMkLst>
        </pc:spChg>
      </pc:sldChg>
      <pc:sldChg chg="modSp mod">
        <pc:chgData name="Jonathan Pugh" userId="0c243754-e5db-4f8a-b480-e8b3756bbae8" providerId="ADAL" clId="{8B1DEA08-C7ED-4351-9AA6-F446917AE9B1}" dt="2025-09-26T10:26:07.917" v="211" actId="20577"/>
        <pc:sldMkLst>
          <pc:docMk/>
          <pc:sldMk cId="1701252002" sldId="307"/>
        </pc:sldMkLst>
        <pc:spChg chg="mod">
          <ac:chgData name="Jonathan Pugh" userId="0c243754-e5db-4f8a-b480-e8b3756bbae8" providerId="ADAL" clId="{8B1DEA08-C7ED-4351-9AA6-F446917AE9B1}" dt="2025-09-26T10:26:01.725" v="207" actId="313"/>
          <ac:spMkLst>
            <pc:docMk/>
            <pc:sldMk cId="1701252002" sldId="307"/>
            <ac:spMk id="2" creationId="{4B69F723-FDB6-21E8-7196-04E82D3CBE92}"/>
          </ac:spMkLst>
        </pc:spChg>
        <pc:spChg chg="mod">
          <ac:chgData name="Jonathan Pugh" userId="0c243754-e5db-4f8a-b480-e8b3756bbae8" providerId="ADAL" clId="{8B1DEA08-C7ED-4351-9AA6-F446917AE9B1}" dt="2025-09-26T10:26:07.917" v="211" actId="20577"/>
          <ac:spMkLst>
            <pc:docMk/>
            <pc:sldMk cId="1701252002" sldId="307"/>
            <ac:spMk id="3" creationId="{543068C4-5C68-46EB-6B03-3BE10D0DD3BA}"/>
          </ac:spMkLst>
        </pc:spChg>
      </pc:sldChg>
      <pc:sldChg chg="del">
        <pc:chgData name="Jonathan Pugh" userId="0c243754-e5db-4f8a-b480-e8b3756bbae8" providerId="ADAL" clId="{8B1DEA08-C7ED-4351-9AA6-F446917AE9B1}" dt="2025-09-26T10:26:12.374" v="212" actId="47"/>
        <pc:sldMkLst>
          <pc:docMk/>
          <pc:sldMk cId="764366357" sldId="308"/>
        </pc:sldMkLst>
      </pc:sldChg>
      <pc:sldChg chg="modSp mod">
        <pc:chgData name="Jonathan Pugh" userId="0c243754-e5db-4f8a-b480-e8b3756bbae8" providerId="ADAL" clId="{8B1DEA08-C7ED-4351-9AA6-F446917AE9B1}" dt="2025-09-26T09:22:11.532" v="95" actId="20577"/>
        <pc:sldMkLst>
          <pc:docMk/>
          <pc:sldMk cId="2989057466" sldId="309"/>
        </pc:sldMkLst>
        <pc:spChg chg="mod">
          <ac:chgData name="Jonathan Pugh" userId="0c243754-e5db-4f8a-b480-e8b3756bbae8" providerId="ADAL" clId="{8B1DEA08-C7ED-4351-9AA6-F446917AE9B1}" dt="2025-09-26T09:21:51.260" v="87" actId="20577"/>
          <ac:spMkLst>
            <pc:docMk/>
            <pc:sldMk cId="2989057466" sldId="309"/>
            <ac:spMk id="2" creationId="{81553EBE-B8FB-87F2-BF2B-68BB1B52D7DE}"/>
          </ac:spMkLst>
        </pc:spChg>
        <pc:spChg chg="mod">
          <ac:chgData name="Jonathan Pugh" userId="0c243754-e5db-4f8a-b480-e8b3756bbae8" providerId="ADAL" clId="{8B1DEA08-C7ED-4351-9AA6-F446917AE9B1}" dt="2025-09-26T09:22:11.532" v="95" actId="20577"/>
          <ac:spMkLst>
            <pc:docMk/>
            <pc:sldMk cId="2989057466" sldId="309"/>
            <ac:spMk id="3" creationId="{E5117B38-0F9A-A5DD-6429-A8C6C74D67D6}"/>
          </ac:spMkLst>
        </pc:spChg>
      </pc:sldChg>
      <pc:sldChg chg="modSp mod">
        <pc:chgData name="Jonathan Pugh" userId="0c243754-e5db-4f8a-b480-e8b3756bbae8" providerId="ADAL" clId="{8B1DEA08-C7ED-4351-9AA6-F446917AE9B1}" dt="2025-09-26T10:26:35.825" v="239" actId="20577"/>
        <pc:sldMkLst>
          <pc:docMk/>
          <pc:sldMk cId="2753039631" sldId="310"/>
        </pc:sldMkLst>
        <pc:spChg chg="mod">
          <ac:chgData name="Jonathan Pugh" userId="0c243754-e5db-4f8a-b480-e8b3756bbae8" providerId="ADAL" clId="{8B1DEA08-C7ED-4351-9AA6-F446917AE9B1}" dt="2025-09-26T10:26:35.825" v="239" actId="20577"/>
          <ac:spMkLst>
            <pc:docMk/>
            <pc:sldMk cId="2753039631" sldId="310"/>
            <ac:spMk id="3" creationId="{938326DF-9497-CE38-B826-EDF313809D1E}"/>
          </ac:spMkLst>
        </pc:spChg>
      </pc:sldChg>
      <pc:sldChg chg="modSp new mod">
        <pc:chgData name="Jonathan Pugh" userId="0c243754-e5db-4f8a-b480-e8b3756bbae8" providerId="ADAL" clId="{8B1DEA08-C7ED-4351-9AA6-F446917AE9B1}" dt="2025-09-26T10:56:55.795" v="654" actId="20577"/>
        <pc:sldMkLst>
          <pc:docMk/>
          <pc:sldMk cId="1088075793" sldId="311"/>
        </pc:sldMkLst>
        <pc:spChg chg="mod">
          <ac:chgData name="Jonathan Pugh" userId="0c243754-e5db-4f8a-b480-e8b3756bbae8" providerId="ADAL" clId="{8B1DEA08-C7ED-4351-9AA6-F446917AE9B1}" dt="2025-09-26T10:56:55.795" v="654" actId="20577"/>
          <ac:spMkLst>
            <pc:docMk/>
            <pc:sldMk cId="1088075793" sldId="311"/>
            <ac:spMk id="2" creationId="{7D90A51D-8641-B953-32DD-37CAED31E30D}"/>
          </ac:spMkLst>
        </pc:spChg>
        <pc:spChg chg="mod">
          <ac:chgData name="Jonathan Pugh" userId="0c243754-e5db-4f8a-b480-e8b3756bbae8" providerId="ADAL" clId="{8B1DEA08-C7ED-4351-9AA6-F446917AE9B1}" dt="2025-09-26T10:56:46.105" v="650" actId="20577"/>
          <ac:spMkLst>
            <pc:docMk/>
            <pc:sldMk cId="1088075793" sldId="311"/>
            <ac:spMk id="3" creationId="{C20FDFBF-CF2C-4F87-602A-3AEC45B24DA8}"/>
          </ac:spMkLst>
        </pc:spChg>
      </pc:sldChg>
      <pc:sldChg chg="modSp new mod">
        <pc:chgData name="Jonathan Pugh" userId="0c243754-e5db-4f8a-b480-e8b3756bbae8" providerId="ADAL" clId="{8B1DEA08-C7ED-4351-9AA6-F446917AE9B1}" dt="2025-09-26T10:58:38.418" v="897" actId="20577"/>
        <pc:sldMkLst>
          <pc:docMk/>
          <pc:sldMk cId="419780482" sldId="312"/>
        </pc:sldMkLst>
        <pc:spChg chg="mod">
          <ac:chgData name="Jonathan Pugh" userId="0c243754-e5db-4f8a-b480-e8b3756bbae8" providerId="ADAL" clId="{8B1DEA08-C7ED-4351-9AA6-F446917AE9B1}" dt="2025-09-26T10:57:05.445" v="656"/>
          <ac:spMkLst>
            <pc:docMk/>
            <pc:sldMk cId="419780482" sldId="312"/>
            <ac:spMk id="2" creationId="{9C743527-BA12-2128-243B-86DCB5078CC9}"/>
          </ac:spMkLst>
        </pc:spChg>
        <pc:spChg chg="mod">
          <ac:chgData name="Jonathan Pugh" userId="0c243754-e5db-4f8a-b480-e8b3756bbae8" providerId="ADAL" clId="{8B1DEA08-C7ED-4351-9AA6-F446917AE9B1}" dt="2025-09-26T10:58:38.418" v="897" actId="20577"/>
          <ac:spMkLst>
            <pc:docMk/>
            <pc:sldMk cId="419780482" sldId="312"/>
            <ac:spMk id="3" creationId="{31B4F54E-7443-92C7-5C14-A09EFB15CB70}"/>
          </ac:spMkLst>
        </pc:spChg>
      </pc:sldChg>
      <pc:sldChg chg="modSp new mod">
        <pc:chgData name="Jonathan Pugh" userId="0c243754-e5db-4f8a-b480-e8b3756bbae8" providerId="ADAL" clId="{8B1DEA08-C7ED-4351-9AA6-F446917AE9B1}" dt="2025-09-26T11:24:15.747" v="1146" actId="20577"/>
        <pc:sldMkLst>
          <pc:docMk/>
          <pc:sldMk cId="3018763564" sldId="313"/>
        </pc:sldMkLst>
        <pc:spChg chg="mod">
          <ac:chgData name="Jonathan Pugh" userId="0c243754-e5db-4f8a-b480-e8b3756bbae8" providerId="ADAL" clId="{8B1DEA08-C7ED-4351-9AA6-F446917AE9B1}" dt="2025-09-26T11:19:46.240" v="915" actId="20577"/>
          <ac:spMkLst>
            <pc:docMk/>
            <pc:sldMk cId="3018763564" sldId="313"/>
            <ac:spMk id="2" creationId="{8DB7526D-48A1-99CC-C644-5A24582440DF}"/>
          </ac:spMkLst>
        </pc:spChg>
        <pc:spChg chg="mod">
          <ac:chgData name="Jonathan Pugh" userId="0c243754-e5db-4f8a-b480-e8b3756bbae8" providerId="ADAL" clId="{8B1DEA08-C7ED-4351-9AA6-F446917AE9B1}" dt="2025-09-26T11:24:15.747" v="1146" actId="20577"/>
          <ac:spMkLst>
            <pc:docMk/>
            <pc:sldMk cId="3018763564" sldId="313"/>
            <ac:spMk id="3" creationId="{A1E2E82F-03CB-A102-88B1-B1B47FF2E8D9}"/>
          </ac:spMkLst>
        </pc:sp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97C23D4-20F9-4712-B7FC-A368B78F9178}" type="doc">
      <dgm:prSet loTypeId="urn:microsoft.com/office/officeart/2005/8/layout/defaul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8879C1FA-8C49-4D1F-ADC6-1A6A0325F7C0}">
      <dgm:prSet/>
      <dgm:spPr/>
      <dgm:t>
        <a:bodyPr/>
        <a:lstStyle/>
        <a:p>
          <a:r>
            <a:rPr lang="en-GB" dirty="0"/>
            <a:t>Academic Director – </a:t>
          </a:r>
        </a:p>
        <a:p>
          <a:r>
            <a:rPr lang="en-GB" dirty="0"/>
            <a:t>Lynne Seymour</a:t>
          </a:r>
          <a:endParaRPr lang="en-US" dirty="0"/>
        </a:p>
      </dgm:t>
    </dgm:pt>
    <dgm:pt modelId="{7F3D2BD8-3CBD-4E4F-9730-E4E4ACE94E19}" type="parTrans" cxnId="{0FD6D1E9-D8E9-4F2E-A452-656AE715E9FE}">
      <dgm:prSet/>
      <dgm:spPr/>
      <dgm:t>
        <a:bodyPr/>
        <a:lstStyle/>
        <a:p>
          <a:endParaRPr lang="en-US"/>
        </a:p>
      </dgm:t>
    </dgm:pt>
    <dgm:pt modelId="{C7846C56-18F3-4FC3-A0FD-F8DEEA5C201B}" type="sibTrans" cxnId="{0FD6D1E9-D8E9-4F2E-A452-656AE715E9FE}">
      <dgm:prSet/>
      <dgm:spPr/>
      <dgm:t>
        <a:bodyPr/>
        <a:lstStyle/>
        <a:p>
          <a:endParaRPr lang="en-US"/>
        </a:p>
      </dgm:t>
    </dgm:pt>
    <dgm:pt modelId="{35883E04-13C8-4E2B-9763-A7C6AC1BC91A}">
      <dgm:prSet/>
      <dgm:spPr/>
      <dgm:t>
        <a:bodyPr/>
        <a:lstStyle/>
        <a:p>
          <a:r>
            <a:rPr lang="en-US" dirty="0"/>
            <a:t>Assistant Academic Director  Jonathan Pugh</a:t>
          </a:r>
        </a:p>
        <a:p>
          <a:r>
            <a:rPr lang="en-US" dirty="0"/>
            <a:t>Interim PM MA</a:t>
          </a:r>
        </a:p>
      </dgm:t>
    </dgm:pt>
    <dgm:pt modelId="{A09D80A6-DE0B-4B8D-9CE7-C21827D8BA3F}" type="parTrans" cxnId="{2ED4EBD8-0E2C-4154-A8E2-5DE8008D280E}">
      <dgm:prSet/>
      <dgm:spPr/>
      <dgm:t>
        <a:bodyPr/>
        <a:lstStyle/>
        <a:p>
          <a:endParaRPr lang="en-US"/>
        </a:p>
      </dgm:t>
    </dgm:pt>
    <dgm:pt modelId="{6A6F88E0-F237-4BBF-81DE-817F13391823}" type="sibTrans" cxnId="{2ED4EBD8-0E2C-4154-A8E2-5DE8008D280E}">
      <dgm:prSet/>
      <dgm:spPr/>
      <dgm:t>
        <a:bodyPr/>
        <a:lstStyle/>
        <a:p>
          <a:endParaRPr lang="en-US"/>
        </a:p>
      </dgm:t>
    </dgm:pt>
    <dgm:pt modelId="{80C5828A-2DB4-4740-BD09-04366F4FA826}">
      <dgm:prSet/>
      <dgm:spPr/>
      <dgm:t>
        <a:bodyPr/>
        <a:lstStyle/>
        <a:p>
          <a:pPr marL="0" marR="0" lvl="0" indent="0" defTabSz="914400" eaLnBrk="1" fontAlgn="auto" latinLnBrk="0" hangingPunct="1">
            <a:lnSpc>
              <a:spcPct val="100000"/>
            </a:lnSpc>
            <a:spcBef>
              <a:spcPts val="0"/>
            </a:spcBef>
            <a:spcAft>
              <a:spcPts val="0"/>
            </a:spcAft>
            <a:buClrTx/>
            <a:buSzTx/>
            <a:buFontTx/>
            <a:buNone/>
            <a:tabLst/>
            <a:defRPr/>
          </a:pPr>
          <a:r>
            <a:rPr lang="en-GB" dirty="0"/>
            <a:t>Dr. Brett </a:t>
          </a:r>
          <a:r>
            <a:rPr lang="en-GB" dirty="0" err="1"/>
            <a:t>Aggersberg</a:t>
          </a:r>
          <a:endParaRPr lang="en-US" dirty="0"/>
        </a:p>
        <a:p>
          <a:pPr marL="0" lvl="0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dirty="0"/>
            <a:t>Media</a:t>
          </a:r>
        </a:p>
      </dgm:t>
    </dgm:pt>
    <dgm:pt modelId="{640FF0B5-D59B-49C7-AF7D-79A2D3594E88}" type="parTrans" cxnId="{38867C8F-9C98-43BF-9DF4-7C955DF28B35}">
      <dgm:prSet/>
      <dgm:spPr/>
      <dgm:t>
        <a:bodyPr/>
        <a:lstStyle/>
        <a:p>
          <a:endParaRPr lang="en-US"/>
        </a:p>
      </dgm:t>
    </dgm:pt>
    <dgm:pt modelId="{B69A4306-B1BC-4818-B0F5-91904232BD02}" type="sibTrans" cxnId="{38867C8F-9C98-43BF-9DF4-7C955DF28B35}">
      <dgm:prSet/>
      <dgm:spPr/>
      <dgm:t>
        <a:bodyPr/>
        <a:lstStyle/>
        <a:p>
          <a:endParaRPr lang="en-US"/>
        </a:p>
      </dgm:t>
    </dgm:pt>
    <dgm:pt modelId="{7E976D16-C6F6-4E1A-95F4-8BF67005CB0F}">
      <dgm:prSet/>
      <dgm:spPr/>
      <dgm:t>
        <a:bodyPr/>
        <a:lstStyle/>
        <a:p>
          <a:r>
            <a:rPr lang="en-GB" dirty="0"/>
            <a:t>Stacey-Jo Atkinson</a:t>
          </a:r>
        </a:p>
        <a:p>
          <a:r>
            <a:rPr lang="en-GB" dirty="0"/>
            <a:t>Design and Production</a:t>
          </a:r>
          <a:endParaRPr lang="en-US" dirty="0"/>
        </a:p>
      </dgm:t>
    </dgm:pt>
    <dgm:pt modelId="{2843C740-6B18-4163-80A7-9DD797EE76CA}" type="parTrans" cxnId="{56FBA671-7AC7-4211-A7A4-4F382AB63403}">
      <dgm:prSet/>
      <dgm:spPr/>
      <dgm:t>
        <a:bodyPr/>
        <a:lstStyle/>
        <a:p>
          <a:endParaRPr lang="en-US"/>
        </a:p>
      </dgm:t>
    </dgm:pt>
    <dgm:pt modelId="{DA7637E0-9FD6-47D5-B603-CA5880D3D2D6}" type="sibTrans" cxnId="{56FBA671-7AC7-4211-A7A4-4F382AB63403}">
      <dgm:prSet/>
      <dgm:spPr/>
      <dgm:t>
        <a:bodyPr/>
        <a:lstStyle/>
        <a:p>
          <a:endParaRPr lang="en-US"/>
        </a:p>
      </dgm:t>
    </dgm:pt>
    <dgm:pt modelId="{A14D85F1-9D18-48BF-AC7B-77805A7FE9DC}">
      <dgm:prSet/>
      <dgm:spPr/>
      <dgm:t>
        <a:bodyPr/>
        <a:lstStyle/>
        <a:p>
          <a:pPr marL="0" lvl="0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dirty="0"/>
            <a:t>Dave Atkinson</a:t>
          </a:r>
        </a:p>
        <a:p>
          <a:pPr marL="0" lvl="0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dirty="0"/>
            <a:t>Design and Production</a:t>
          </a:r>
          <a:endParaRPr lang="en-US" dirty="0"/>
        </a:p>
      </dgm:t>
    </dgm:pt>
    <dgm:pt modelId="{F5322901-1287-4F62-8F19-51E7FD8DCE6E}" type="parTrans" cxnId="{7B312EF5-EAB2-4794-8AC0-218095ED6343}">
      <dgm:prSet/>
      <dgm:spPr/>
      <dgm:t>
        <a:bodyPr/>
        <a:lstStyle/>
        <a:p>
          <a:endParaRPr lang="en-US"/>
        </a:p>
      </dgm:t>
    </dgm:pt>
    <dgm:pt modelId="{D53095AF-A20E-42F6-83EF-61EABDE5FB28}" type="sibTrans" cxnId="{7B312EF5-EAB2-4794-8AC0-218095ED6343}">
      <dgm:prSet/>
      <dgm:spPr/>
      <dgm:t>
        <a:bodyPr/>
        <a:lstStyle/>
        <a:p>
          <a:endParaRPr lang="en-US"/>
        </a:p>
      </dgm:t>
    </dgm:pt>
    <dgm:pt modelId="{7E545FDD-1A81-4559-BE14-4D9E2F1B876E}">
      <dgm:prSet/>
      <dgm:spPr/>
      <dgm:t>
        <a:bodyPr/>
        <a:lstStyle/>
        <a:p>
          <a:r>
            <a:rPr lang="en-US" dirty="0"/>
            <a:t>Andrew Fillis</a:t>
          </a:r>
        </a:p>
        <a:p>
          <a:r>
            <a:rPr lang="en-US" dirty="0"/>
            <a:t>Acting</a:t>
          </a:r>
        </a:p>
      </dgm:t>
    </dgm:pt>
    <dgm:pt modelId="{AB73DFAE-0A35-4D04-B78F-9FA46FECE45C}" type="parTrans" cxnId="{2CCF5BC8-0411-453F-88D2-583D2165F4FF}">
      <dgm:prSet/>
      <dgm:spPr/>
      <dgm:t>
        <a:bodyPr/>
        <a:lstStyle/>
        <a:p>
          <a:endParaRPr lang="en-US"/>
        </a:p>
      </dgm:t>
    </dgm:pt>
    <dgm:pt modelId="{4F615321-B2F3-433D-A8E4-979719E3C668}" type="sibTrans" cxnId="{2CCF5BC8-0411-453F-88D2-583D2165F4FF}">
      <dgm:prSet/>
      <dgm:spPr/>
      <dgm:t>
        <a:bodyPr/>
        <a:lstStyle/>
        <a:p>
          <a:endParaRPr lang="en-US"/>
        </a:p>
      </dgm:t>
    </dgm:pt>
    <dgm:pt modelId="{6FC219E7-54E6-47AF-BF8E-26B37B959549}">
      <dgm:prSet/>
      <dgm:spPr/>
      <dgm:t>
        <a:bodyPr/>
        <a:lstStyle/>
        <a:p>
          <a:r>
            <a:rPr lang="en-US" dirty="0"/>
            <a:t>Samantha Jones</a:t>
          </a:r>
        </a:p>
        <a:p>
          <a:r>
            <a:rPr lang="en-US" dirty="0"/>
            <a:t>Acting</a:t>
          </a:r>
        </a:p>
      </dgm:t>
    </dgm:pt>
    <dgm:pt modelId="{C98BD07C-B7D4-406F-A3A5-4DB923477B3C}" type="parTrans" cxnId="{37CCF193-2D3E-4AF5-AA2F-6357E668C835}">
      <dgm:prSet/>
      <dgm:spPr/>
      <dgm:t>
        <a:bodyPr/>
        <a:lstStyle/>
        <a:p>
          <a:endParaRPr lang="en-US"/>
        </a:p>
      </dgm:t>
    </dgm:pt>
    <dgm:pt modelId="{93148E6B-7B02-46E6-9FF5-6EAC059DFC95}" type="sibTrans" cxnId="{37CCF193-2D3E-4AF5-AA2F-6357E668C835}">
      <dgm:prSet/>
      <dgm:spPr/>
      <dgm:t>
        <a:bodyPr/>
        <a:lstStyle/>
        <a:p>
          <a:endParaRPr lang="en-US"/>
        </a:p>
      </dgm:t>
    </dgm:pt>
    <dgm:pt modelId="{3394897D-11F3-4A35-9BB9-CE3F50AB5C47}">
      <dgm:prSet/>
      <dgm:spPr/>
      <dgm:t>
        <a:bodyPr/>
        <a:lstStyle/>
        <a:p>
          <a:r>
            <a:rPr lang="en-GB" dirty="0"/>
            <a:t>Liam O’Hara</a:t>
          </a:r>
        </a:p>
        <a:p>
          <a:r>
            <a:rPr lang="en-GB" dirty="0"/>
            <a:t>Tech Dem Media</a:t>
          </a:r>
          <a:endParaRPr lang="en-US" dirty="0"/>
        </a:p>
      </dgm:t>
    </dgm:pt>
    <dgm:pt modelId="{FF374B29-3597-46E5-81DC-28C399904D4F}" type="parTrans" cxnId="{0B12A2AA-4305-42FF-AA1C-3012AE8F19BF}">
      <dgm:prSet/>
      <dgm:spPr/>
      <dgm:t>
        <a:bodyPr/>
        <a:lstStyle/>
        <a:p>
          <a:endParaRPr lang="en-US"/>
        </a:p>
      </dgm:t>
    </dgm:pt>
    <dgm:pt modelId="{26F0AAD4-66E0-435B-99A8-9CF5CFA27555}" type="sibTrans" cxnId="{0B12A2AA-4305-42FF-AA1C-3012AE8F19BF}">
      <dgm:prSet/>
      <dgm:spPr/>
      <dgm:t>
        <a:bodyPr/>
        <a:lstStyle/>
        <a:p>
          <a:endParaRPr lang="en-US"/>
        </a:p>
      </dgm:t>
    </dgm:pt>
    <dgm:pt modelId="{3E52C92D-97E3-F945-843F-F8D7D6D3513A}" type="pres">
      <dgm:prSet presAssocID="{797C23D4-20F9-4712-B7FC-A368B78F9178}" presName="diagram" presStyleCnt="0">
        <dgm:presLayoutVars>
          <dgm:dir/>
          <dgm:resizeHandles val="exact"/>
        </dgm:presLayoutVars>
      </dgm:prSet>
      <dgm:spPr/>
    </dgm:pt>
    <dgm:pt modelId="{466FCF24-0CD2-6049-B7B2-140B3844AE0A}" type="pres">
      <dgm:prSet presAssocID="{8879C1FA-8C49-4D1F-ADC6-1A6A0325F7C0}" presName="node" presStyleLbl="node1" presStyleIdx="0" presStyleCnt="8" custScaleX="89885" custScaleY="46985" custLinFactNeighborX="42707" custLinFactNeighborY="11693">
        <dgm:presLayoutVars>
          <dgm:bulletEnabled val="1"/>
        </dgm:presLayoutVars>
      </dgm:prSet>
      <dgm:spPr/>
    </dgm:pt>
    <dgm:pt modelId="{56B7E23D-D7C8-004F-B912-BBA0718EE966}" type="pres">
      <dgm:prSet presAssocID="{C7846C56-18F3-4FC3-A0FD-F8DEEA5C201B}" presName="sibTrans" presStyleCnt="0"/>
      <dgm:spPr/>
    </dgm:pt>
    <dgm:pt modelId="{8F2EB803-4B9F-2641-960F-A3FB43F4DF33}" type="pres">
      <dgm:prSet presAssocID="{35883E04-13C8-4E2B-9763-A7C6AC1BC91A}" presName="node" presStyleLbl="node1" presStyleIdx="1" presStyleCnt="8" custScaleX="86000" custScaleY="43935" custLinFactNeighborX="69579" custLinFactNeighborY="23129">
        <dgm:presLayoutVars>
          <dgm:bulletEnabled val="1"/>
        </dgm:presLayoutVars>
      </dgm:prSet>
      <dgm:spPr/>
    </dgm:pt>
    <dgm:pt modelId="{D709007C-E894-004B-AEE7-06175D36484B}" type="pres">
      <dgm:prSet presAssocID="{6A6F88E0-F237-4BBF-81DE-817F13391823}" presName="sibTrans" presStyleCnt="0"/>
      <dgm:spPr/>
    </dgm:pt>
    <dgm:pt modelId="{5100B45C-1E09-2546-8FCC-39A1A94D2A3C}" type="pres">
      <dgm:prSet presAssocID="{80C5828A-2DB4-4740-BD09-04366F4FA826}" presName="node" presStyleLbl="node1" presStyleIdx="2" presStyleCnt="8" custScaleX="105640" custScaleY="48404" custLinFactX="-100000" custLinFactNeighborX="-106249" custLinFactNeighborY="83011">
        <dgm:presLayoutVars>
          <dgm:bulletEnabled val="1"/>
        </dgm:presLayoutVars>
      </dgm:prSet>
      <dgm:spPr/>
    </dgm:pt>
    <dgm:pt modelId="{4F224E24-8750-FF42-A6EE-829C1D37F1F6}" type="pres">
      <dgm:prSet presAssocID="{B69A4306-B1BC-4818-B0F5-91904232BD02}" presName="sibTrans" presStyleCnt="0"/>
      <dgm:spPr/>
    </dgm:pt>
    <dgm:pt modelId="{E5DC2F46-5B5A-A04C-907B-9B77C0384CDE}" type="pres">
      <dgm:prSet presAssocID="{7E976D16-C6F6-4E1A-95F4-8BF67005CB0F}" presName="node" presStyleLbl="node1" presStyleIdx="3" presStyleCnt="8" custScaleX="109998" custScaleY="49249" custLinFactX="12945" custLinFactNeighborX="100000" custLinFactNeighborY="16887">
        <dgm:presLayoutVars>
          <dgm:bulletEnabled val="1"/>
        </dgm:presLayoutVars>
      </dgm:prSet>
      <dgm:spPr/>
    </dgm:pt>
    <dgm:pt modelId="{A266CCAF-1139-1B4A-A923-A51B2DD9BD7E}" type="pres">
      <dgm:prSet presAssocID="{DA7637E0-9FD6-47D5-B603-CA5880D3D2D6}" presName="sibTrans" presStyleCnt="0"/>
      <dgm:spPr/>
    </dgm:pt>
    <dgm:pt modelId="{8AF692A4-0986-BD49-AF25-81AA17703B96}" type="pres">
      <dgm:prSet presAssocID="{A14D85F1-9D18-48BF-AC7B-77805A7FE9DC}" presName="node" presStyleLbl="node1" presStyleIdx="4" presStyleCnt="8" custScaleX="83968" custScaleY="34791" custLinFactX="229" custLinFactNeighborX="100000" custLinFactNeighborY="73747">
        <dgm:presLayoutVars>
          <dgm:bulletEnabled val="1"/>
        </dgm:presLayoutVars>
      </dgm:prSet>
      <dgm:spPr/>
    </dgm:pt>
    <dgm:pt modelId="{C0620088-A6AD-FE46-BC2B-F033E2BF8AB5}" type="pres">
      <dgm:prSet presAssocID="{D53095AF-A20E-42F6-83EF-61EABDE5FB28}" presName="sibTrans" presStyleCnt="0"/>
      <dgm:spPr/>
    </dgm:pt>
    <dgm:pt modelId="{7D60043D-F081-7E42-8AAE-A501BA07654F}" type="pres">
      <dgm:prSet presAssocID="{7E545FDD-1A81-4559-BE14-4D9E2F1B876E}" presName="node" presStyleLbl="node1" presStyleIdx="5" presStyleCnt="8" custScaleX="104357" custScaleY="43547" custLinFactX="-100000" custLinFactNeighborX="-108882" custLinFactNeighborY="80572">
        <dgm:presLayoutVars>
          <dgm:bulletEnabled val="1"/>
        </dgm:presLayoutVars>
      </dgm:prSet>
      <dgm:spPr/>
    </dgm:pt>
    <dgm:pt modelId="{33BF3DA1-9E62-5147-95A8-C726FE397B6F}" type="pres">
      <dgm:prSet presAssocID="{4F615321-B2F3-433D-A8E4-979719E3C668}" presName="sibTrans" presStyleCnt="0"/>
      <dgm:spPr/>
    </dgm:pt>
    <dgm:pt modelId="{BC1B86B0-5B2A-2F40-B71F-B4331D600720}" type="pres">
      <dgm:prSet presAssocID="{6FC219E7-54E6-47AF-BF8E-26B37B959549}" presName="node" presStyleLbl="node1" presStyleIdx="6" presStyleCnt="8" custScaleX="84880" custScaleY="47724" custLinFactX="52932" custLinFactNeighborX="100000" custLinFactNeighborY="-48503">
        <dgm:presLayoutVars>
          <dgm:bulletEnabled val="1"/>
        </dgm:presLayoutVars>
      </dgm:prSet>
      <dgm:spPr/>
    </dgm:pt>
    <dgm:pt modelId="{FD3C357E-22C3-E340-8606-B8E12CB3E436}" type="pres">
      <dgm:prSet presAssocID="{93148E6B-7B02-46E6-9FF5-6EAC059DFC95}" presName="sibTrans" presStyleCnt="0"/>
      <dgm:spPr/>
    </dgm:pt>
    <dgm:pt modelId="{62A17C7F-2380-764F-9407-60DDB3C49D52}" type="pres">
      <dgm:prSet presAssocID="{3394897D-11F3-4A35-9BB9-CE3F50AB5C47}" presName="node" presStyleLbl="node1" presStyleIdx="7" presStyleCnt="8" custScaleX="71125" custScaleY="42266" custLinFactNeighborX="-38897" custLinFactNeighborY="13423">
        <dgm:presLayoutVars>
          <dgm:bulletEnabled val="1"/>
        </dgm:presLayoutVars>
      </dgm:prSet>
      <dgm:spPr/>
    </dgm:pt>
  </dgm:ptLst>
  <dgm:cxnLst>
    <dgm:cxn modelId="{260DE431-7E95-824B-AE1E-976B8185D6CE}" type="presOf" srcId="{7E545FDD-1A81-4559-BE14-4D9E2F1B876E}" destId="{7D60043D-F081-7E42-8AAE-A501BA07654F}" srcOrd="0" destOrd="0" presId="urn:microsoft.com/office/officeart/2005/8/layout/default"/>
    <dgm:cxn modelId="{DD012A33-52A2-234B-A378-B107B4BCAE1C}" type="presOf" srcId="{797C23D4-20F9-4712-B7FC-A368B78F9178}" destId="{3E52C92D-97E3-F945-843F-F8D7D6D3513A}" srcOrd="0" destOrd="0" presId="urn:microsoft.com/office/officeart/2005/8/layout/default"/>
    <dgm:cxn modelId="{ED5C6266-F02C-FF49-85AF-0ED6A4236AB8}" type="presOf" srcId="{A14D85F1-9D18-48BF-AC7B-77805A7FE9DC}" destId="{8AF692A4-0986-BD49-AF25-81AA17703B96}" srcOrd="0" destOrd="0" presId="urn:microsoft.com/office/officeart/2005/8/layout/default"/>
    <dgm:cxn modelId="{56FBA671-7AC7-4211-A7A4-4F382AB63403}" srcId="{797C23D4-20F9-4712-B7FC-A368B78F9178}" destId="{7E976D16-C6F6-4E1A-95F4-8BF67005CB0F}" srcOrd="3" destOrd="0" parTransId="{2843C740-6B18-4163-80A7-9DD797EE76CA}" sibTransId="{DA7637E0-9FD6-47D5-B603-CA5880D3D2D6}"/>
    <dgm:cxn modelId="{61A2E656-57BF-4C4B-AAA1-C12570E7D5F9}" type="presOf" srcId="{8879C1FA-8C49-4D1F-ADC6-1A6A0325F7C0}" destId="{466FCF24-0CD2-6049-B7B2-140B3844AE0A}" srcOrd="0" destOrd="0" presId="urn:microsoft.com/office/officeart/2005/8/layout/default"/>
    <dgm:cxn modelId="{38867C8F-9C98-43BF-9DF4-7C955DF28B35}" srcId="{797C23D4-20F9-4712-B7FC-A368B78F9178}" destId="{80C5828A-2DB4-4740-BD09-04366F4FA826}" srcOrd="2" destOrd="0" parTransId="{640FF0B5-D59B-49C7-AF7D-79A2D3594E88}" sibTransId="{B69A4306-B1BC-4818-B0F5-91904232BD02}"/>
    <dgm:cxn modelId="{37CCF193-2D3E-4AF5-AA2F-6357E668C835}" srcId="{797C23D4-20F9-4712-B7FC-A368B78F9178}" destId="{6FC219E7-54E6-47AF-BF8E-26B37B959549}" srcOrd="6" destOrd="0" parTransId="{C98BD07C-B7D4-406F-A3A5-4DB923477B3C}" sibTransId="{93148E6B-7B02-46E6-9FF5-6EAC059DFC95}"/>
    <dgm:cxn modelId="{E6FE8D95-3597-8049-AD35-AAB1386EF8BF}" type="presOf" srcId="{6FC219E7-54E6-47AF-BF8E-26B37B959549}" destId="{BC1B86B0-5B2A-2F40-B71F-B4331D600720}" srcOrd="0" destOrd="0" presId="urn:microsoft.com/office/officeart/2005/8/layout/default"/>
    <dgm:cxn modelId="{0B12A2AA-4305-42FF-AA1C-3012AE8F19BF}" srcId="{797C23D4-20F9-4712-B7FC-A368B78F9178}" destId="{3394897D-11F3-4A35-9BB9-CE3F50AB5C47}" srcOrd="7" destOrd="0" parTransId="{FF374B29-3597-46E5-81DC-28C399904D4F}" sibTransId="{26F0AAD4-66E0-435B-99A8-9CF5CFA27555}"/>
    <dgm:cxn modelId="{F7B857B5-0FC5-6A45-99C1-7A81722514A0}" type="presOf" srcId="{35883E04-13C8-4E2B-9763-A7C6AC1BC91A}" destId="{8F2EB803-4B9F-2641-960F-A3FB43F4DF33}" srcOrd="0" destOrd="0" presId="urn:microsoft.com/office/officeart/2005/8/layout/default"/>
    <dgm:cxn modelId="{E106BEBB-024A-124D-A665-FC36D0559287}" type="presOf" srcId="{3394897D-11F3-4A35-9BB9-CE3F50AB5C47}" destId="{62A17C7F-2380-764F-9407-60DDB3C49D52}" srcOrd="0" destOrd="0" presId="urn:microsoft.com/office/officeart/2005/8/layout/default"/>
    <dgm:cxn modelId="{E25A70C3-0974-4645-A1D6-CC210AE02959}" type="presOf" srcId="{7E976D16-C6F6-4E1A-95F4-8BF67005CB0F}" destId="{E5DC2F46-5B5A-A04C-907B-9B77C0384CDE}" srcOrd="0" destOrd="0" presId="urn:microsoft.com/office/officeart/2005/8/layout/default"/>
    <dgm:cxn modelId="{2CCF5BC8-0411-453F-88D2-583D2165F4FF}" srcId="{797C23D4-20F9-4712-B7FC-A368B78F9178}" destId="{7E545FDD-1A81-4559-BE14-4D9E2F1B876E}" srcOrd="5" destOrd="0" parTransId="{AB73DFAE-0A35-4D04-B78F-9FA46FECE45C}" sibTransId="{4F615321-B2F3-433D-A8E4-979719E3C668}"/>
    <dgm:cxn modelId="{B434E4C8-E3F4-284F-927A-4762E32EE3EA}" type="presOf" srcId="{80C5828A-2DB4-4740-BD09-04366F4FA826}" destId="{5100B45C-1E09-2546-8FCC-39A1A94D2A3C}" srcOrd="0" destOrd="0" presId="urn:microsoft.com/office/officeart/2005/8/layout/default"/>
    <dgm:cxn modelId="{2ED4EBD8-0E2C-4154-A8E2-5DE8008D280E}" srcId="{797C23D4-20F9-4712-B7FC-A368B78F9178}" destId="{35883E04-13C8-4E2B-9763-A7C6AC1BC91A}" srcOrd="1" destOrd="0" parTransId="{A09D80A6-DE0B-4B8D-9CE7-C21827D8BA3F}" sibTransId="{6A6F88E0-F237-4BBF-81DE-817F13391823}"/>
    <dgm:cxn modelId="{0FD6D1E9-D8E9-4F2E-A452-656AE715E9FE}" srcId="{797C23D4-20F9-4712-B7FC-A368B78F9178}" destId="{8879C1FA-8C49-4D1F-ADC6-1A6A0325F7C0}" srcOrd="0" destOrd="0" parTransId="{7F3D2BD8-3CBD-4E4F-9730-E4E4ACE94E19}" sibTransId="{C7846C56-18F3-4FC3-A0FD-F8DEEA5C201B}"/>
    <dgm:cxn modelId="{7B312EF5-EAB2-4794-8AC0-218095ED6343}" srcId="{797C23D4-20F9-4712-B7FC-A368B78F9178}" destId="{A14D85F1-9D18-48BF-AC7B-77805A7FE9DC}" srcOrd="4" destOrd="0" parTransId="{F5322901-1287-4F62-8F19-51E7FD8DCE6E}" sibTransId="{D53095AF-A20E-42F6-83EF-61EABDE5FB28}"/>
    <dgm:cxn modelId="{6F79BECD-6F1F-FD41-A665-E15E046A1B6B}" type="presParOf" srcId="{3E52C92D-97E3-F945-843F-F8D7D6D3513A}" destId="{466FCF24-0CD2-6049-B7B2-140B3844AE0A}" srcOrd="0" destOrd="0" presId="urn:microsoft.com/office/officeart/2005/8/layout/default"/>
    <dgm:cxn modelId="{98BBD210-0959-9846-92B0-B977A432B9FF}" type="presParOf" srcId="{3E52C92D-97E3-F945-843F-F8D7D6D3513A}" destId="{56B7E23D-D7C8-004F-B912-BBA0718EE966}" srcOrd="1" destOrd="0" presId="urn:microsoft.com/office/officeart/2005/8/layout/default"/>
    <dgm:cxn modelId="{F6FBAD2C-18B0-9E4B-A849-1A0E30D61F4E}" type="presParOf" srcId="{3E52C92D-97E3-F945-843F-F8D7D6D3513A}" destId="{8F2EB803-4B9F-2641-960F-A3FB43F4DF33}" srcOrd="2" destOrd="0" presId="urn:microsoft.com/office/officeart/2005/8/layout/default"/>
    <dgm:cxn modelId="{77B6DDC4-57F9-2340-944F-D92A54962BC1}" type="presParOf" srcId="{3E52C92D-97E3-F945-843F-F8D7D6D3513A}" destId="{D709007C-E894-004B-AEE7-06175D36484B}" srcOrd="3" destOrd="0" presId="urn:microsoft.com/office/officeart/2005/8/layout/default"/>
    <dgm:cxn modelId="{D2861F4E-B061-4D4E-A02F-E78CE69704C2}" type="presParOf" srcId="{3E52C92D-97E3-F945-843F-F8D7D6D3513A}" destId="{5100B45C-1E09-2546-8FCC-39A1A94D2A3C}" srcOrd="4" destOrd="0" presId="urn:microsoft.com/office/officeart/2005/8/layout/default"/>
    <dgm:cxn modelId="{75923A6E-891B-874B-8C8E-F7931530DEDE}" type="presParOf" srcId="{3E52C92D-97E3-F945-843F-F8D7D6D3513A}" destId="{4F224E24-8750-FF42-A6EE-829C1D37F1F6}" srcOrd="5" destOrd="0" presId="urn:microsoft.com/office/officeart/2005/8/layout/default"/>
    <dgm:cxn modelId="{00242D07-308A-4B49-98AD-48A167054F46}" type="presParOf" srcId="{3E52C92D-97E3-F945-843F-F8D7D6D3513A}" destId="{E5DC2F46-5B5A-A04C-907B-9B77C0384CDE}" srcOrd="6" destOrd="0" presId="urn:microsoft.com/office/officeart/2005/8/layout/default"/>
    <dgm:cxn modelId="{C28AFBED-8B74-ED49-90BF-15555F352730}" type="presParOf" srcId="{3E52C92D-97E3-F945-843F-F8D7D6D3513A}" destId="{A266CCAF-1139-1B4A-A923-A51B2DD9BD7E}" srcOrd="7" destOrd="0" presId="urn:microsoft.com/office/officeart/2005/8/layout/default"/>
    <dgm:cxn modelId="{B81EC9CF-A405-C546-B654-A0547B44CEA8}" type="presParOf" srcId="{3E52C92D-97E3-F945-843F-F8D7D6D3513A}" destId="{8AF692A4-0986-BD49-AF25-81AA17703B96}" srcOrd="8" destOrd="0" presId="urn:microsoft.com/office/officeart/2005/8/layout/default"/>
    <dgm:cxn modelId="{20DCD4F9-EBF1-004B-BB48-412D4BEC0EEC}" type="presParOf" srcId="{3E52C92D-97E3-F945-843F-F8D7D6D3513A}" destId="{C0620088-A6AD-FE46-BC2B-F033E2BF8AB5}" srcOrd="9" destOrd="0" presId="urn:microsoft.com/office/officeart/2005/8/layout/default"/>
    <dgm:cxn modelId="{C375A2A9-65F9-E344-908E-8A3835A0C3E7}" type="presParOf" srcId="{3E52C92D-97E3-F945-843F-F8D7D6D3513A}" destId="{7D60043D-F081-7E42-8AAE-A501BA07654F}" srcOrd="10" destOrd="0" presId="urn:microsoft.com/office/officeart/2005/8/layout/default"/>
    <dgm:cxn modelId="{16F8F99C-CC05-204A-9EBC-0E2C11E87B04}" type="presParOf" srcId="{3E52C92D-97E3-F945-843F-F8D7D6D3513A}" destId="{33BF3DA1-9E62-5147-95A8-C726FE397B6F}" srcOrd="11" destOrd="0" presId="urn:microsoft.com/office/officeart/2005/8/layout/default"/>
    <dgm:cxn modelId="{296F417A-1B60-044E-AE6A-390F9279B2D2}" type="presParOf" srcId="{3E52C92D-97E3-F945-843F-F8D7D6D3513A}" destId="{BC1B86B0-5B2A-2F40-B71F-B4331D600720}" srcOrd="12" destOrd="0" presId="urn:microsoft.com/office/officeart/2005/8/layout/default"/>
    <dgm:cxn modelId="{50AA878B-6DBF-714D-BB42-AB3D84F189AE}" type="presParOf" srcId="{3E52C92D-97E3-F945-843F-F8D7D6D3513A}" destId="{FD3C357E-22C3-E340-8606-B8E12CB3E436}" srcOrd="13" destOrd="0" presId="urn:microsoft.com/office/officeart/2005/8/layout/default"/>
    <dgm:cxn modelId="{6BF5E953-B3E7-5142-8EF0-4631548EF639}" type="presParOf" srcId="{3E52C92D-97E3-F945-843F-F8D7D6D3513A}" destId="{62A17C7F-2380-764F-9407-60DDB3C49D52}" srcOrd="14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B174E64D-736B-4879-B6BA-2FB8553C628C}" type="doc">
      <dgm:prSet loTypeId="urn:microsoft.com/office/officeart/2005/8/layout/process1" loCatId="process" qsTypeId="urn:microsoft.com/office/officeart/2005/8/quickstyle/simple1" qsCatId="simple" csTypeId="urn:microsoft.com/office/officeart/2005/8/colors/accent1_2" csCatId="accent1" phldr="1"/>
      <dgm:spPr/>
    </dgm:pt>
    <dgm:pt modelId="{F76B56A5-DB78-4A5D-8BDF-D468E7C986DC}">
      <dgm:prSet phldrT="[Text]" custT="1"/>
      <dgm:spPr/>
      <dgm:t>
        <a:bodyPr/>
        <a:lstStyle/>
        <a:p>
          <a:r>
            <a:rPr lang="en-GB" sz="2000" dirty="0"/>
            <a:t>Hearing loss</a:t>
          </a:r>
        </a:p>
      </dgm:t>
    </dgm:pt>
    <dgm:pt modelId="{F238DA3C-9188-4153-90B9-6AD28FB08978}" type="parTrans" cxnId="{565A8BC6-4BFF-45DA-9D76-D47DCC7717B1}">
      <dgm:prSet/>
      <dgm:spPr/>
      <dgm:t>
        <a:bodyPr/>
        <a:lstStyle/>
        <a:p>
          <a:endParaRPr lang="en-GB"/>
        </a:p>
      </dgm:t>
    </dgm:pt>
    <dgm:pt modelId="{07B40FD1-4F24-40C5-B9E5-B26BBA95F0CB}" type="sibTrans" cxnId="{565A8BC6-4BFF-45DA-9D76-D47DCC7717B1}">
      <dgm:prSet/>
      <dgm:spPr/>
      <dgm:t>
        <a:bodyPr/>
        <a:lstStyle/>
        <a:p>
          <a:endParaRPr lang="en-GB"/>
        </a:p>
      </dgm:t>
    </dgm:pt>
    <dgm:pt modelId="{2189B951-1C5D-420D-A89E-02272A5EEB56}">
      <dgm:prSet phldrT="[Text]" custT="1"/>
      <dgm:spPr/>
      <dgm:t>
        <a:bodyPr/>
        <a:lstStyle/>
        <a:p>
          <a:r>
            <a:rPr lang="en-GB" sz="2400" dirty="0"/>
            <a:t>Long-term</a:t>
          </a:r>
        </a:p>
      </dgm:t>
    </dgm:pt>
    <dgm:pt modelId="{EEAA09E9-96C0-4735-A790-4DE651980EC7}" type="parTrans" cxnId="{FB4C9B01-9621-41B7-A7CB-CDDA93D3C59C}">
      <dgm:prSet/>
      <dgm:spPr/>
      <dgm:t>
        <a:bodyPr/>
        <a:lstStyle/>
        <a:p>
          <a:endParaRPr lang="en-GB"/>
        </a:p>
      </dgm:t>
    </dgm:pt>
    <dgm:pt modelId="{3C226CEC-6654-46DC-8114-F1CA47DDD4E0}" type="sibTrans" cxnId="{FB4C9B01-9621-41B7-A7CB-CDDA93D3C59C}">
      <dgm:prSet/>
      <dgm:spPr/>
      <dgm:t>
        <a:bodyPr/>
        <a:lstStyle/>
        <a:p>
          <a:endParaRPr lang="en-GB"/>
        </a:p>
      </dgm:t>
    </dgm:pt>
    <dgm:pt modelId="{99048B3B-D200-4516-8F6B-C37E55741928}">
      <dgm:prSet phldrT="[Text]" custT="1"/>
      <dgm:spPr/>
      <dgm:t>
        <a:bodyPr/>
        <a:lstStyle/>
        <a:p>
          <a:r>
            <a:rPr lang="en-GB" sz="2000" dirty="0"/>
            <a:t>Student Services</a:t>
          </a:r>
        </a:p>
      </dgm:t>
    </dgm:pt>
    <dgm:pt modelId="{F2FDE1A5-3D93-4D5D-B3D5-26DAFF97120E}" type="parTrans" cxnId="{668DE42A-18BE-4303-B4FB-7F8FDBD99B47}">
      <dgm:prSet/>
      <dgm:spPr/>
      <dgm:t>
        <a:bodyPr/>
        <a:lstStyle/>
        <a:p>
          <a:endParaRPr lang="en-GB"/>
        </a:p>
      </dgm:t>
    </dgm:pt>
    <dgm:pt modelId="{1D05339D-B59B-4513-B72D-FD53ED6E3554}" type="sibTrans" cxnId="{668DE42A-18BE-4303-B4FB-7F8FDBD99B47}">
      <dgm:prSet/>
      <dgm:spPr/>
      <dgm:t>
        <a:bodyPr/>
        <a:lstStyle/>
        <a:p>
          <a:endParaRPr lang="en-GB"/>
        </a:p>
      </dgm:t>
    </dgm:pt>
    <dgm:pt modelId="{C4537F98-8EC5-4B02-B457-CF16307CDB27}">
      <dgm:prSet phldrT="[Text]" custT="1"/>
      <dgm:spPr/>
      <dgm:t>
        <a:bodyPr/>
        <a:lstStyle/>
        <a:p>
          <a:r>
            <a:rPr lang="en-GB" sz="2400" dirty="0"/>
            <a:t>Compensatory Measures</a:t>
          </a:r>
        </a:p>
      </dgm:t>
    </dgm:pt>
    <dgm:pt modelId="{CC6C44B8-A573-49AF-97DB-C3404A39D045}" type="parTrans" cxnId="{C477EED7-907A-4693-A51D-8CA27B61FD33}">
      <dgm:prSet/>
      <dgm:spPr/>
      <dgm:t>
        <a:bodyPr/>
        <a:lstStyle/>
        <a:p>
          <a:endParaRPr lang="en-GB"/>
        </a:p>
      </dgm:t>
    </dgm:pt>
    <dgm:pt modelId="{358CFD0A-40A3-45BF-BEE3-BF19FA1C9F8F}" type="sibTrans" cxnId="{C477EED7-907A-4693-A51D-8CA27B61FD33}">
      <dgm:prSet/>
      <dgm:spPr/>
      <dgm:t>
        <a:bodyPr/>
        <a:lstStyle/>
        <a:p>
          <a:endParaRPr lang="en-GB"/>
        </a:p>
      </dgm:t>
    </dgm:pt>
    <dgm:pt modelId="{FC2CC6E7-69FC-4B79-BA09-36BB9FB95EFB}" type="pres">
      <dgm:prSet presAssocID="{B174E64D-736B-4879-B6BA-2FB8553C628C}" presName="Name0" presStyleCnt="0">
        <dgm:presLayoutVars>
          <dgm:dir/>
          <dgm:resizeHandles val="exact"/>
        </dgm:presLayoutVars>
      </dgm:prSet>
      <dgm:spPr/>
    </dgm:pt>
    <dgm:pt modelId="{EB61A850-93A7-43B3-B0AD-3D423EB35696}" type="pres">
      <dgm:prSet presAssocID="{F76B56A5-DB78-4A5D-8BDF-D468E7C986DC}" presName="node" presStyleLbl="node1" presStyleIdx="0" presStyleCnt="4" custScaleX="119226" custScaleY="103656" custLinFactNeighborX="-1327" custLinFactNeighborY="36433">
        <dgm:presLayoutVars>
          <dgm:bulletEnabled val="1"/>
        </dgm:presLayoutVars>
      </dgm:prSet>
      <dgm:spPr/>
    </dgm:pt>
    <dgm:pt modelId="{8EB536D5-E057-4809-81DF-B151F4E34E28}" type="pres">
      <dgm:prSet presAssocID="{07B40FD1-4F24-40C5-B9E5-B26BBA95F0CB}" presName="sibTrans" presStyleLbl="sibTrans2D1" presStyleIdx="0" presStyleCnt="3"/>
      <dgm:spPr/>
    </dgm:pt>
    <dgm:pt modelId="{E2CC8820-5A37-46AE-974C-3F3B730DF5A1}" type="pres">
      <dgm:prSet presAssocID="{07B40FD1-4F24-40C5-B9E5-B26BBA95F0CB}" presName="connectorText" presStyleLbl="sibTrans2D1" presStyleIdx="0" presStyleCnt="3"/>
      <dgm:spPr/>
    </dgm:pt>
    <dgm:pt modelId="{44968944-A20C-480A-B33A-E72166629DFD}" type="pres">
      <dgm:prSet presAssocID="{2189B951-1C5D-420D-A89E-02272A5EEB56}" presName="node" presStyleLbl="node1" presStyleIdx="1" presStyleCnt="4" custLinFactNeighborY="37823">
        <dgm:presLayoutVars>
          <dgm:bulletEnabled val="1"/>
        </dgm:presLayoutVars>
      </dgm:prSet>
      <dgm:spPr/>
    </dgm:pt>
    <dgm:pt modelId="{5437896B-7EC7-43D5-9682-2A84CFA7FFE5}" type="pres">
      <dgm:prSet presAssocID="{3C226CEC-6654-46DC-8114-F1CA47DDD4E0}" presName="sibTrans" presStyleLbl="sibTrans2D1" presStyleIdx="1" presStyleCnt="3"/>
      <dgm:spPr/>
    </dgm:pt>
    <dgm:pt modelId="{4E03A016-0351-4505-B641-57F59B6592D5}" type="pres">
      <dgm:prSet presAssocID="{3C226CEC-6654-46DC-8114-F1CA47DDD4E0}" presName="connectorText" presStyleLbl="sibTrans2D1" presStyleIdx="1" presStyleCnt="3"/>
      <dgm:spPr/>
    </dgm:pt>
    <dgm:pt modelId="{A70C150A-2D59-4052-ACE5-C84C122E4279}" type="pres">
      <dgm:prSet presAssocID="{99048B3B-D200-4516-8F6B-C37E55741928}" presName="node" presStyleLbl="node1" presStyleIdx="2" presStyleCnt="4" custScaleX="115779" custLinFactNeighborX="-7459" custLinFactNeighborY="40894">
        <dgm:presLayoutVars>
          <dgm:bulletEnabled val="1"/>
        </dgm:presLayoutVars>
      </dgm:prSet>
      <dgm:spPr/>
    </dgm:pt>
    <dgm:pt modelId="{12D91E65-45FE-4CA2-B7F1-EAFD758469DB}" type="pres">
      <dgm:prSet presAssocID="{1D05339D-B59B-4513-B72D-FD53ED6E3554}" presName="sibTrans" presStyleLbl="sibTrans2D1" presStyleIdx="2" presStyleCnt="3"/>
      <dgm:spPr/>
    </dgm:pt>
    <dgm:pt modelId="{97D5D43B-D8BD-47E2-B776-7F93B3E3095D}" type="pres">
      <dgm:prSet presAssocID="{1D05339D-B59B-4513-B72D-FD53ED6E3554}" presName="connectorText" presStyleLbl="sibTrans2D1" presStyleIdx="2" presStyleCnt="3"/>
      <dgm:spPr/>
    </dgm:pt>
    <dgm:pt modelId="{E4554106-1812-4884-B085-B407B2BBD18F}" type="pres">
      <dgm:prSet presAssocID="{C4537F98-8EC5-4B02-B457-CF16307CDB27}" presName="node" presStyleLbl="node1" presStyleIdx="3" presStyleCnt="4" custScaleX="235334" custLinFactNeighborX="-3730" custLinFactNeighborY="53839">
        <dgm:presLayoutVars>
          <dgm:bulletEnabled val="1"/>
        </dgm:presLayoutVars>
      </dgm:prSet>
      <dgm:spPr/>
    </dgm:pt>
  </dgm:ptLst>
  <dgm:cxnLst>
    <dgm:cxn modelId="{FB4C9B01-9621-41B7-A7CB-CDDA93D3C59C}" srcId="{B174E64D-736B-4879-B6BA-2FB8553C628C}" destId="{2189B951-1C5D-420D-A89E-02272A5EEB56}" srcOrd="1" destOrd="0" parTransId="{EEAA09E9-96C0-4735-A790-4DE651980EC7}" sibTransId="{3C226CEC-6654-46DC-8114-F1CA47DDD4E0}"/>
    <dgm:cxn modelId="{87218E15-7FAB-4495-981A-94803BFC2E5E}" type="presOf" srcId="{1D05339D-B59B-4513-B72D-FD53ED6E3554}" destId="{12D91E65-45FE-4CA2-B7F1-EAFD758469DB}" srcOrd="0" destOrd="0" presId="urn:microsoft.com/office/officeart/2005/8/layout/process1"/>
    <dgm:cxn modelId="{1A5A6222-8CE0-48C7-9364-A7083D1A92EA}" type="presOf" srcId="{99048B3B-D200-4516-8F6B-C37E55741928}" destId="{A70C150A-2D59-4052-ACE5-C84C122E4279}" srcOrd="0" destOrd="0" presId="urn:microsoft.com/office/officeart/2005/8/layout/process1"/>
    <dgm:cxn modelId="{668DE42A-18BE-4303-B4FB-7F8FDBD99B47}" srcId="{B174E64D-736B-4879-B6BA-2FB8553C628C}" destId="{99048B3B-D200-4516-8F6B-C37E55741928}" srcOrd="2" destOrd="0" parTransId="{F2FDE1A5-3D93-4D5D-B3D5-26DAFF97120E}" sibTransId="{1D05339D-B59B-4513-B72D-FD53ED6E3554}"/>
    <dgm:cxn modelId="{9215432D-AF67-4208-9884-81E55BB283C7}" type="presOf" srcId="{C4537F98-8EC5-4B02-B457-CF16307CDB27}" destId="{E4554106-1812-4884-B085-B407B2BBD18F}" srcOrd="0" destOrd="0" presId="urn:microsoft.com/office/officeart/2005/8/layout/process1"/>
    <dgm:cxn modelId="{8802EB5C-0043-4F1E-8358-CEDA0F9BE387}" type="presOf" srcId="{3C226CEC-6654-46DC-8114-F1CA47DDD4E0}" destId="{4E03A016-0351-4505-B641-57F59B6592D5}" srcOrd="1" destOrd="0" presId="urn:microsoft.com/office/officeart/2005/8/layout/process1"/>
    <dgm:cxn modelId="{694D1C46-6AA8-452A-8E3F-6F6972ED0975}" type="presOf" srcId="{1D05339D-B59B-4513-B72D-FD53ED6E3554}" destId="{97D5D43B-D8BD-47E2-B776-7F93B3E3095D}" srcOrd="1" destOrd="0" presId="urn:microsoft.com/office/officeart/2005/8/layout/process1"/>
    <dgm:cxn modelId="{0C0A3246-6027-4357-AF24-5C1081F89399}" type="presOf" srcId="{3C226CEC-6654-46DC-8114-F1CA47DDD4E0}" destId="{5437896B-7EC7-43D5-9682-2A84CFA7FFE5}" srcOrd="0" destOrd="0" presId="urn:microsoft.com/office/officeart/2005/8/layout/process1"/>
    <dgm:cxn modelId="{54419A55-2411-43E8-A1C8-3CA934B6F243}" type="presOf" srcId="{07B40FD1-4F24-40C5-B9E5-B26BBA95F0CB}" destId="{8EB536D5-E057-4809-81DF-B151F4E34E28}" srcOrd="0" destOrd="0" presId="urn:microsoft.com/office/officeart/2005/8/layout/process1"/>
    <dgm:cxn modelId="{653A3B82-3D63-4050-B7CB-522E456A9395}" type="presOf" srcId="{07B40FD1-4F24-40C5-B9E5-B26BBA95F0CB}" destId="{E2CC8820-5A37-46AE-974C-3F3B730DF5A1}" srcOrd="1" destOrd="0" presId="urn:microsoft.com/office/officeart/2005/8/layout/process1"/>
    <dgm:cxn modelId="{9EABC19F-2B4A-4BFB-83AA-7963F4BF1DB5}" type="presOf" srcId="{2189B951-1C5D-420D-A89E-02272A5EEB56}" destId="{44968944-A20C-480A-B33A-E72166629DFD}" srcOrd="0" destOrd="0" presId="urn:microsoft.com/office/officeart/2005/8/layout/process1"/>
    <dgm:cxn modelId="{565A8BC6-4BFF-45DA-9D76-D47DCC7717B1}" srcId="{B174E64D-736B-4879-B6BA-2FB8553C628C}" destId="{F76B56A5-DB78-4A5D-8BDF-D468E7C986DC}" srcOrd="0" destOrd="0" parTransId="{F238DA3C-9188-4153-90B9-6AD28FB08978}" sibTransId="{07B40FD1-4F24-40C5-B9E5-B26BBA95F0CB}"/>
    <dgm:cxn modelId="{3E014DCE-2A82-4441-9772-71A1B0DF08C8}" type="presOf" srcId="{B174E64D-736B-4879-B6BA-2FB8553C628C}" destId="{FC2CC6E7-69FC-4B79-BA09-36BB9FB95EFB}" srcOrd="0" destOrd="0" presId="urn:microsoft.com/office/officeart/2005/8/layout/process1"/>
    <dgm:cxn modelId="{C477EED7-907A-4693-A51D-8CA27B61FD33}" srcId="{B174E64D-736B-4879-B6BA-2FB8553C628C}" destId="{C4537F98-8EC5-4B02-B457-CF16307CDB27}" srcOrd="3" destOrd="0" parTransId="{CC6C44B8-A573-49AF-97DB-C3404A39D045}" sibTransId="{358CFD0A-40A3-45BF-BEE3-BF19FA1C9F8F}"/>
    <dgm:cxn modelId="{14EC2FDA-BC38-4CAF-AE15-A0CBB501C6A5}" type="presOf" srcId="{F76B56A5-DB78-4A5D-8BDF-D468E7C986DC}" destId="{EB61A850-93A7-43B3-B0AD-3D423EB35696}" srcOrd="0" destOrd="0" presId="urn:microsoft.com/office/officeart/2005/8/layout/process1"/>
    <dgm:cxn modelId="{AA2D5E51-9676-4175-B3C7-8F44C3110EC2}" type="presParOf" srcId="{FC2CC6E7-69FC-4B79-BA09-36BB9FB95EFB}" destId="{EB61A850-93A7-43B3-B0AD-3D423EB35696}" srcOrd="0" destOrd="0" presId="urn:microsoft.com/office/officeart/2005/8/layout/process1"/>
    <dgm:cxn modelId="{B6D3B550-35B1-40FD-9966-36CA060485C9}" type="presParOf" srcId="{FC2CC6E7-69FC-4B79-BA09-36BB9FB95EFB}" destId="{8EB536D5-E057-4809-81DF-B151F4E34E28}" srcOrd="1" destOrd="0" presId="urn:microsoft.com/office/officeart/2005/8/layout/process1"/>
    <dgm:cxn modelId="{A6B95353-56BF-427D-8918-9DEA40FAEB01}" type="presParOf" srcId="{8EB536D5-E057-4809-81DF-B151F4E34E28}" destId="{E2CC8820-5A37-46AE-974C-3F3B730DF5A1}" srcOrd="0" destOrd="0" presId="urn:microsoft.com/office/officeart/2005/8/layout/process1"/>
    <dgm:cxn modelId="{5D079A10-02C2-446A-9604-2DA4270A1B9F}" type="presParOf" srcId="{FC2CC6E7-69FC-4B79-BA09-36BB9FB95EFB}" destId="{44968944-A20C-480A-B33A-E72166629DFD}" srcOrd="2" destOrd="0" presId="urn:microsoft.com/office/officeart/2005/8/layout/process1"/>
    <dgm:cxn modelId="{5E6280FF-23E8-4B86-A875-AAAB427CCD31}" type="presParOf" srcId="{FC2CC6E7-69FC-4B79-BA09-36BB9FB95EFB}" destId="{5437896B-7EC7-43D5-9682-2A84CFA7FFE5}" srcOrd="3" destOrd="0" presId="urn:microsoft.com/office/officeart/2005/8/layout/process1"/>
    <dgm:cxn modelId="{F0C4326E-07E3-4E3C-8704-E0B8A8BC0A7C}" type="presParOf" srcId="{5437896B-7EC7-43D5-9682-2A84CFA7FFE5}" destId="{4E03A016-0351-4505-B641-57F59B6592D5}" srcOrd="0" destOrd="0" presId="urn:microsoft.com/office/officeart/2005/8/layout/process1"/>
    <dgm:cxn modelId="{A4AE0463-AF13-497B-85BE-A7839A9DAACC}" type="presParOf" srcId="{FC2CC6E7-69FC-4B79-BA09-36BB9FB95EFB}" destId="{A70C150A-2D59-4052-ACE5-C84C122E4279}" srcOrd="4" destOrd="0" presId="urn:microsoft.com/office/officeart/2005/8/layout/process1"/>
    <dgm:cxn modelId="{35B7DC81-AA37-4ECC-BBC5-D31D3922FC4B}" type="presParOf" srcId="{FC2CC6E7-69FC-4B79-BA09-36BB9FB95EFB}" destId="{12D91E65-45FE-4CA2-B7F1-EAFD758469DB}" srcOrd="5" destOrd="0" presId="urn:microsoft.com/office/officeart/2005/8/layout/process1"/>
    <dgm:cxn modelId="{D20F0FE3-171E-4302-BCEE-65B758AD6214}" type="presParOf" srcId="{12D91E65-45FE-4CA2-B7F1-EAFD758469DB}" destId="{97D5D43B-D8BD-47E2-B776-7F93B3E3095D}" srcOrd="0" destOrd="0" presId="urn:microsoft.com/office/officeart/2005/8/layout/process1"/>
    <dgm:cxn modelId="{FC3AB5EC-F94A-4C1C-8E98-17D6C020825C}" type="presParOf" srcId="{FC2CC6E7-69FC-4B79-BA09-36BB9FB95EFB}" destId="{E4554106-1812-4884-B085-B407B2BBD18F}" srcOrd="6" destOrd="0" presId="urn:microsoft.com/office/officeart/2005/8/layout/process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B174E64D-736B-4879-B6BA-2FB8553C628C}" type="doc">
      <dgm:prSet loTypeId="urn:microsoft.com/office/officeart/2005/8/layout/process1" loCatId="process" qsTypeId="urn:microsoft.com/office/officeart/2005/8/quickstyle/simple1" qsCatId="simple" csTypeId="urn:microsoft.com/office/officeart/2005/8/colors/accent1_2" csCatId="accent1" phldr="1"/>
      <dgm:spPr/>
    </dgm:pt>
    <dgm:pt modelId="{F76B56A5-DB78-4A5D-8BDF-D468E7C986DC}">
      <dgm:prSet phldrT="[Text]" custT="1"/>
      <dgm:spPr/>
      <dgm:t>
        <a:bodyPr/>
        <a:lstStyle/>
        <a:p>
          <a:r>
            <a:rPr lang="en-GB" sz="2400" dirty="0"/>
            <a:t>Football accident</a:t>
          </a:r>
        </a:p>
      </dgm:t>
    </dgm:pt>
    <dgm:pt modelId="{F238DA3C-9188-4153-90B9-6AD28FB08978}" type="parTrans" cxnId="{565A8BC6-4BFF-45DA-9D76-D47DCC7717B1}">
      <dgm:prSet/>
      <dgm:spPr/>
      <dgm:t>
        <a:bodyPr/>
        <a:lstStyle/>
        <a:p>
          <a:endParaRPr lang="en-GB"/>
        </a:p>
      </dgm:t>
    </dgm:pt>
    <dgm:pt modelId="{07B40FD1-4F24-40C5-B9E5-B26BBA95F0CB}" type="sibTrans" cxnId="{565A8BC6-4BFF-45DA-9D76-D47DCC7717B1}">
      <dgm:prSet/>
      <dgm:spPr/>
      <dgm:t>
        <a:bodyPr/>
        <a:lstStyle/>
        <a:p>
          <a:endParaRPr lang="en-GB"/>
        </a:p>
      </dgm:t>
    </dgm:pt>
    <dgm:pt modelId="{2189B951-1C5D-420D-A89E-02272A5EEB56}">
      <dgm:prSet phldrT="[Text]" custT="1"/>
      <dgm:spPr/>
      <dgm:t>
        <a:bodyPr/>
        <a:lstStyle/>
        <a:p>
          <a:r>
            <a:rPr lang="en-GB" sz="2400" dirty="0"/>
            <a:t>Short-term</a:t>
          </a:r>
        </a:p>
      </dgm:t>
    </dgm:pt>
    <dgm:pt modelId="{EEAA09E9-96C0-4735-A790-4DE651980EC7}" type="parTrans" cxnId="{FB4C9B01-9621-41B7-A7CB-CDDA93D3C59C}">
      <dgm:prSet/>
      <dgm:spPr/>
      <dgm:t>
        <a:bodyPr/>
        <a:lstStyle/>
        <a:p>
          <a:endParaRPr lang="en-GB"/>
        </a:p>
      </dgm:t>
    </dgm:pt>
    <dgm:pt modelId="{3C226CEC-6654-46DC-8114-F1CA47DDD4E0}" type="sibTrans" cxnId="{FB4C9B01-9621-41B7-A7CB-CDDA93D3C59C}">
      <dgm:prSet/>
      <dgm:spPr/>
      <dgm:t>
        <a:bodyPr/>
        <a:lstStyle/>
        <a:p>
          <a:endParaRPr lang="en-GB"/>
        </a:p>
      </dgm:t>
    </dgm:pt>
    <dgm:pt modelId="{99048B3B-D200-4516-8F6B-C37E55741928}">
      <dgm:prSet phldrT="[Text]" custT="1"/>
      <dgm:spPr/>
      <dgm:t>
        <a:bodyPr/>
        <a:lstStyle/>
        <a:p>
          <a:r>
            <a:rPr lang="en-GB" sz="1800" dirty="0"/>
            <a:t>Extenuating Circumstances</a:t>
          </a:r>
        </a:p>
      </dgm:t>
    </dgm:pt>
    <dgm:pt modelId="{F2FDE1A5-3D93-4D5D-B3D5-26DAFF97120E}" type="parTrans" cxnId="{668DE42A-18BE-4303-B4FB-7F8FDBD99B47}">
      <dgm:prSet/>
      <dgm:spPr/>
      <dgm:t>
        <a:bodyPr/>
        <a:lstStyle/>
        <a:p>
          <a:endParaRPr lang="en-GB"/>
        </a:p>
      </dgm:t>
    </dgm:pt>
    <dgm:pt modelId="{1D05339D-B59B-4513-B72D-FD53ED6E3554}" type="sibTrans" cxnId="{668DE42A-18BE-4303-B4FB-7F8FDBD99B47}">
      <dgm:prSet/>
      <dgm:spPr/>
      <dgm:t>
        <a:bodyPr/>
        <a:lstStyle/>
        <a:p>
          <a:endParaRPr lang="en-GB"/>
        </a:p>
      </dgm:t>
    </dgm:pt>
    <dgm:pt modelId="{7F071809-6B9D-4059-9B54-56F2298422D5}">
      <dgm:prSet phldrT="[Text]" custT="1"/>
      <dgm:spPr/>
      <dgm:t>
        <a:bodyPr/>
        <a:lstStyle/>
        <a:p>
          <a:r>
            <a:rPr lang="en-GB" sz="1400" dirty="0"/>
            <a:t>Concussion</a:t>
          </a:r>
        </a:p>
      </dgm:t>
    </dgm:pt>
    <dgm:pt modelId="{28D11C51-9D2A-4F25-90A6-09C21C3C7F43}" type="parTrans" cxnId="{4CAAEACD-46EA-4D3D-8D48-046506CFF54B}">
      <dgm:prSet/>
      <dgm:spPr/>
      <dgm:t>
        <a:bodyPr/>
        <a:lstStyle/>
        <a:p>
          <a:endParaRPr lang="en-GB"/>
        </a:p>
      </dgm:t>
    </dgm:pt>
    <dgm:pt modelId="{FC798A82-1977-4CA6-8CD9-2CBE2631F433}" type="sibTrans" cxnId="{4CAAEACD-46EA-4D3D-8D48-046506CFF54B}">
      <dgm:prSet/>
      <dgm:spPr/>
      <dgm:t>
        <a:bodyPr/>
        <a:lstStyle/>
        <a:p>
          <a:endParaRPr lang="en-GB"/>
        </a:p>
      </dgm:t>
    </dgm:pt>
    <dgm:pt modelId="{FC2CC6E7-69FC-4B79-BA09-36BB9FB95EFB}" type="pres">
      <dgm:prSet presAssocID="{B174E64D-736B-4879-B6BA-2FB8553C628C}" presName="Name0" presStyleCnt="0">
        <dgm:presLayoutVars>
          <dgm:dir/>
          <dgm:resizeHandles val="exact"/>
        </dgm:presLayoutVars>
      </dgm:prSet>
      <dgm:spPr/>
    </dgm:pt>
    <dgm:pt modelId="{EB61A850-93A7-43B3-B0AD-3D423EB35696}" type="pres">
      <dgm:prSet presAssocID="{F76B56A5-DB78-4A5D-8BDF-D468E7C986DC}" presName="node" presStyleLbl="node1" presStyleIdx="0" presStyleCnt="4" custScaleX="131959">
        <dgm:presLayoutVars>
          <dgm:bulletEnabled val="1"/>
        </dgm:presLayoutVars>
      </dgm:prSet>
      <dgm:spPr/>
    </dgm:pt>
    <dgm:pt modelId="{8EB536D5-E057-4809-81DF-B151F4E34E28}" type="pres">
      <dgm:prSet presAssocID="{07B40FD1-4F24-40C5-B9E5-B26BBA95F0CB}" presName="sibTrans" presStyleLbl="sibTrans2D1" presStyleIdx="0" presStyleCnt="3"/>
      <dgm:spPr/>
    </dgm:pt>
    <dgm:pt modelId="{E2CC8820-5A37-46AE-974C-3F3B730DF5A1}" type="pres">
      <dgm:prSet presAssocID="{07B40FD1-4F24-40C5-B9E5-B26BBA95F0CB}" presName="connectorText" presStyleLbl="sibTrans2D1" presStyleIdx="0" presStyleCnt="3"/>
      <dgm:spPr/>
    </dgm:pt>
    <dgm:pt modelId="{2BAA1353-91D1-4C6E-B6AB-54830DB5DD57}" type="pres">
      <dgm:prSet presAssocID="{7F071809-6B9D-4059-9B54-56F2298422D5}" presName="node" presStyleLbl="node1" presStyleIdx="1" presStyleCnt="4" custScaleX="111166">
        <dgm:presLayoutVars>
          <dgm:bulletEnabled val="1"/>
        </dgm:presLayoutVars>
      </dgm:prSet>
      <dgm:spPr/>
    </dgm:pt>
    <dgm:pt modelId="{FBFE6963-7F66-479F-84A4-FA7287C02356}" type="pres">
      <dgm:prSet presAssocID="{FC798A82-1977-4CA6-8CD9-2CBE2631F433}" presName="sibTrans" presStyleLbl="sibTrans2D1" presStyleIdx="1" presStyleCnt="3"/>
      <dgm:spPr/>
    </dgm:pt>
    <dgm:pt modelId="{193A3803-7111-4760-8EA7-2211542B16F4}" type="pres">
      <dgm:prSet presAssocID="{FC798A82-1977-4CA6-8CD9-2CBE2631F433}" presName="connectorText" presStyleLbl="sibTrans2D1" presStyleIdx="1" presStyleCnt="3"/>
      <dgm:spPr/>
    </dgm:pt>
    <dgm:pt modelId="{44968944-A20C-480A-B33A-E72166629DFD}" type="pres">
      <dgm:prSet presAssocID="{2189B951-1C5D-420D-A89E-02272A5EEB56}" presName="node" presStyleLbl="node1" presStyleIdx="2" presStyleCnt="4">
        <dgm:presLayoutVars>
          <dgm:bulletEnabled val="1"/>
        </dgm:presLayoutVars>
      </dgm:prSet>
      <dgm:spPr/>
    </dgm:pt>
    <dgm:pt modelId="{5437896B-7EC7-43D5-9682-2A84CFA7FFE5}" type="pres">
      <dgm:prSet presAssocID="{3C226CEC-6654-46DC-8114-F1CA47DDD4E0}" presName="sibTrans" presStyleLbl="sibTrans2D1" presStyleIdx="2" presStyleCnt="3"/>
      <dgm:spPr/>
    </dgm:pt>
    <dgm:pt modelId="{4E03A016-0351-4505-B641-57F59B6592D5}" type="pres">
      <dgm:prSet presAssocID="{3C226CEC-6654-46DC-8114-F1CA47DDD4E0}" presName="connectorText" presStyleLbl="sibTrans2D1" presStyleIdx="2" presStyleCnt="3"/>
      <dgm:spPr/>
    </dgm:pt>
    <dgm:pt modelId="{A70C150A-2D59-4052-ACE5-C84C122E4279}" type="pres">
      <dgm:prSet presAssocID="{99048B3B-D200-4516-8F6B-C37E55741928}" presName="node" presStyleLbl="node1" presStyleIdx="3" presStyleCnt="4" custScaleX="166632">
        <dgm:presLayoutVars>
          <dgm:bulletEnabled val="1"/>
        </dgm:presLayoutVars>
      </dgm:prSet>
      <dgm:spPr/>
    </dgm:pt>
  </dgm:ptLst>
  <dgm:cxnLst>
    <dgm:cxn modelId="{FB4C9B01-9621-41B7-A7CB-CDDA93D3C59C}" srcId="{B174E64D-736B-4879-B6BA-2FB8553C628C}" destId="{2189B951-1C5D-420D-A89E-02272A5EEB56}" srcOrd="2" destOrd="0" parTransId="{EEAA09E9-96C0-4735-A790-4DE651980EC7}" sibTransId="{3C226CEC-6654-46DC-8114-F1CA47DDD4E0}"/>
    <dgm:cxn modelId="{96E37A18-D480-4CFF-B2E5-977274171D9B}" type="presOf" srcId="{FC798A82-1977-4CA6-8CD9-2CBE2631F433}" destId="{FBFE6963-7F66-479F-84A4-FA7287C02356}" srcOrd="0" destOrd="0" presId="urn:microsoft.com/office/officeart/2005/8/layout/process1"/>
    <dgm:cxn modelId="{1A5A6222-8CE0-48C7-9364-A7083D1A92EA}" type="presOf" srcId="{99048B3B-D200-4516-8F6B-C37E55741928}" destId="{A70C150A-2D59-4052-ACE5-C84C122E4279}" srcOrd="0" destOrd="0" presId="urn:microsoft.com/office/officeart/2005/8/layout/process1"/>
    <dgm:cxn modelId="{668DE42A-18BE-4303-B4FB-7F8FDBD99B47}" srcId="{B174E64D-736B-4879-B6BA-2FB8553C628C}" destId="{99048B3B-D200-4516-8F6B-C37E55741928}" srcOrd="3" destOrd="0" parTransId="{F2FDE1A5-3D93-4D5D-B3D5-26DAFF97120E}" sibTransId="{1D05339D-B59B-4513-B72D-FD53ED6E3554}"/>
    <dgm:cxn modelId="{8802EB5C-0043-4F1E-8358-CEDA0F9BE387}" type="presOf" srcId="{3C226CEC-6654-46DC-8114-F1CA47DDD4E0}" destId="{4E03A016-0351-4505-B641-57F59B6592D5}" srcOrd="1" destOrd="0" presId="urn:microsoft.com/office/officeart/2005/8/layout/process1"/>
    <dgm:cxn modelId="{0C0A3246-6027-4357-AF24-5C1081F89399}" type="presOf" srcId="{3C226CEC-6654-46DC-8114-F1CA47DDD4E0}" destId="{5437896B-7EC7-43D5-9682-2A84CFA7FFE5}" srcOrd="0" destOrd="0" presId="urn:microsoft.com/office/officeart/2005/8/layout/process1"/>
    <dgm:cxn modelId="{54419A55-2411-43E8-A1C8-3CA934B6F243}" type="presOf" srcId="{07B40FD1-4F24-40C5-B9E5-B26BBA95F0CB}" destId="{8EB536D5-E057-4809-81DF-B151F4E34E28}" srcOrd="0" destOrd="0" presId="urn:microsoft.com/office/officeart/2005/8/layout/process1"/>
    <dgm:cxn modelId="{653A3B82-3D63-4050-B7CB-522E456A9395}" type="presOf" srcId="{07B40FD1-4F24-40C5-B9E5-B26BBA95F0CB}" destId="{E2CC8820-5A37-46AE-974C-3F3B730DF5A1}" srcOrd="1" destOrd="0" presId="urn:microsoft.com/office/officeart/2005/8/layout/process1"/>
    <dgm:cxn modelId="{9EABC19F-2B4A-4BFB-83AA-7963F4BF1DB5}" type="presOf" srcId="{2189B951-1C5D-420D-A89E-02272A5EEB56}" destId="{44968944-A20C-480A-B33A-E72166629DFD}" srcOrd="0" destOrd="0" presId="urn:microsoft.com/office/officeart/2005/8/layout/process1"/>
    <dgm:cxn modelId="{565A8BC6-4BFF-45DA-9D76-D47DCC7717B1}" srcId="{B174E64D-736B-4879-B6BA-2FB8553C628C}" destId="{F76B56A5-DB78-4A5D-8BDF-D468E7C986DC}" srcOrd="0" destOrd="0" parTransId="{F238DA3C-9188-4153-90B9-6AD28FB08978}" sibTransId="{07B40FD1-4F24-40C5-B9E5-B26BBA95F0CB}"/>
    <dgm:cxn modelId="{4CAAEACD-46EA-4D3D-8D48-046506CFF54B}" srcId="{B174E64D-736B-4879-B6BA-2FB8553C628C}" destId="{7F071809-6B9D-4059-9B54-56F2298422D5}" srcOrd="1" destOrd="0" parTransId="{28D11C51-9D2A-4F25-90A6-09C21C3C7F43}" sibTransId="{FC798A82-1977-4CA6-8CD9-2CBE2631F433}"/>
    <dgm:cxn modelId="{3E014DCE-2A82-4441-9772-71A1B0DF08C8}" type="presOf" srcId="{B174E64D-736B-4879-B6BA-2FB8553C628C}" destId="{FC2CC6E7-69FC-4B79-BA09-36BB9FB95EFB}" srcOrd="0" destOrd="0" presId="urn:microsoft.com/office/officeart/2005/8/layout/process1"/>
    <dgm:cxn modelId="{18D4ACD8-BF79-4EF2-89D4-B2EDE795696D}" type="presOf" srcId="{FC798A82-1977-4CA6-8CD9-2CBE2631F433}" destId="{193A3803-7111-4760-8EA7-2211542B16F4}" srcOrd="1" destOrd="0" presId="urn:microsoft.com/office/officeart/2005/8/layout/process1"/>
    <dgm:cxn modelId="{14EC2FDA-BC38-4CAF-AE15-A0CBB501C6A5}" type="presOf" srcId="{F76B56A5-DB78-4A5D-8BDF-D468E7C986DC}" destId="{EB61A850-93A7-43B3-B0AD-3D423EB35696}" srcOrd="0" destOrd="0" presId="urn:microsoft.com/office/officeart/2005/8/layout/process1"/>
    <dgm:cxn modelId="{DBD6FDF4-B68B-4161-BC3D-19AFCAAFE3FB}" type="presOf" srcId="{7F071809-6B9D-4059-9B54-56F2298422D5}" destId="{2BAA1353-91D1-4C6E-B6AB-54830DB5DD57}" srcOrd="0" destOrd="0" presId="urn:microsoft.com/office/officeart/2005/8/layout/process1"/>
    <dgm:cxn modelId="{AA2D5E51-9676-4175-B3C7-8F44C3110EC2}" type="presParOf" srcId="{FC2CC6E7-69FC-4B79-BA09-36BB9FB95EFB}" destId="{EB61A850-93A7-43B3-B0AD-3D423EB35696}" srcOrd="0" destOrd="0" presId="urn:microsoft.com/office/officeart/2005/8/layout/process1"/>
    <dgm:cxn modelId="{B6D3B550-35B1-40FD-9966-36CA060485C9}" type="presParOf" srcId="{FC2CC6E7-69FC-4B79-BA09-36BB9FB95EFB}" destId="{8EB536D5-E057-4809-81DF-B151F4E34E28}" srcOrd="1" destOrd="0" presId="urn:microsoft.com/office/officeart/2005/8/layout/process1"/>
    <dgm:cxn modelId="{A6B95353-56BF-427D-8918-9DEA40FAEB01}" type="presParOf" srcId="{8EB536D5-E057-4809-81DF-B151F4E34E28}" destId="{E2CC8820-5A37-46AE-974C-3F3B730DF5A1}" srcOrd="0" destOrd="0" presId="urn:microsoft.com/office/officeart/2005/8/layout/process1"/>
    <dgm:cxn modelId="{961E230D-0D28-4D60-8C91-29037E702047}" type="presParOf" srcId="{FC2CC6E7-69FC-4B79-BA09-36BB9FB95EFB}" destId="{2BAA1353-91D1-4C6E-B6AB-54830DB5DD57}" srcOrd="2" destOrd="0" presId="urn:microsoft.com/office/officeart/2005/8/layout/process1"/>
    <dgm:cxn modelId="{2B5A476C-F25D-4DD6-A12D-1AA83D2B3E9A}" type="presParOf" srcId="{FC2CC6E7-69FC-4B79-BA09-36BB9FB95EFB}" destId="{FBFE6963-7F66-479F-84A4-FA7287C02356}" srcOrd="3" destOrd="0" presId="urn:microsoft.com/office/officeart/2005/8/layout/process1"/>
    <dgm:cxn modelId="{D11796A5-41E5-4399-B792-A1A000EE89E0}" type="presParOf" srcId="{FBFE6963-7F66-479F-84A4-FA7287C02356}" destId="{193A3803-7111-4760-8EA7-2211542B16F4}" srcOrd="0" destOrd="0" presId="urn:microsoft.com/office/officeart/2005/8/layout/process1"/>
    <dgm:cxn modelId="{5D079A10-02C2-446A-9604-2DA4270A1B9F}" type="presParOf" srcId="{FC2CC6E7-69FC-4B79-BA09-36BB9FB95EFB}" destId="{44968944-A20C-480A-B33A-E72166629DFD}" srcOrd="4" destOrd="0" presId="urn:microsoft.com/office/officeart/2005/8/layout/process1"/>
    <dgm:cxn modelId="{5E6280FF-23E8-4B86-A875-AAAB427CCD31}" type="presParOf" srcId="{FC2CC6E7-69FC-4B79-BA09-36BB9FB95EFB}" destId="{5437896B-7EC7-43D5-9682-2A84CFA7FFE5}" srcOrd="5" destOrd="0" presId="urn:microsoft.com/office/officeart/2005/8/layout/process1"/>
    <dgm:cxn modelId="{F0C4326E-07E3-4E3C-8704-E0B8A8BC0A7C}" type="presParOf" srcId="{5437896B-7EC7-43D5-9682-2A84CFA7FFE5}" destId="{4E03A016-0351-4505-B641-57F59B6592D5}" srcOrd="0" destOrd="0" presId="urn:microsoft.com/office/officeart/2005/8/layout/process1"/>
    <dgm:cxn modelId="{A4AE0463-AF13-497B-85BE-A7839A9DAACC}" type="presParOf" srcId="{FC2CC6E7-69FC-4B79-BA09-36BB9FB95EFB}" destId="{A70C150A-2D59-4052-ACE5-C84C122E4279}" srcOrd="6" destOrd="0" presId="urn:microsoft.com/office/officeart/2005/8/layout/process1"/>
  </dgm:cxnLst>
  <dgm:bg/>
  <dgm:whole/>
  <dgm:extLst>
    <a:ext uri="http://schemas.microsoft.com/office/drawing/2008/diagram">
      <dsp:dataModelExt xmlns:dsp="http://schemas.microsoft.com/office/drawing/2008/diagram" relId="rId12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1CC920A2-F684-41BB-826D-927B0153B0B5}" type="doc">
      <dgm:prSet loTypeId="urn:microsoft.com/office/officeart/2005/8/layout/default" loCatId="list" qsTypeId="urn:microsoft.com/office/officeart/2005/8/quickstyle/simple4" qsCatId="simple" csTypeId="urn:microsoft.com/office/officeart/2005/8/colors/accent0_3" csCatId="mainScheme" phldr="1"/>
      <dgm:spPr/>
      <dgm:t>
        <a:bodyPr/>
        <a:lstStyle/>
        <a:p>
          <a:endParaRPr lang="en-GB"/>
        </a:p>
      </dgm:t>
    </dgm:pt>
    <dgm:pt modelId="{34647506-4640-48BF-B74B-E5CDD03B2737}">
      <dgm:prSet phldrT="[Text]"/>
      <dgm:spPr/>
      <dgm:t>
        <a:bodyPr/>
        <a:lstStyle/>
        <a:p>
          <a:r>
            <a:rPr lang="en-GB" dirty="0"/>
            <a:t>Harassment</a:t>
          </a:r>
        </a:p>
      </dgm:t>
    </dgm:pt>
    <dgm:pt modelId="{C582CFFB-BF9E-4671-9882-FA15DD692FBC}" type="parTrans" cxnId="{8F471A32-B3FD-4365-9E19-0BE576180855}">
      <dgm:prSet/>
      <dgm:spPr/>
      <dgm:t>
        <a:bodyPr/>
        <a:lstStyle/>
        <a:p>
          <a:endParaRPr lang="en-GB"/>
        </a:p>
      </dgm:t>
    </dgm:pt>
    <dgm:pt modelId="{6E3906CA-6E6B-40BA-A566-7F179C4FD22E}" type="sibTrans" cxnId="{8F471A32-B3FD-4365-9E19-0BE576180855}">
      <dgm:prSet/>
      <dgm:spPr/>
      <dgm:t>
        <a:bodyPr/>
        <a:lstStyle/>
        <a:p>
          <a:endParaRPr lang="en-GB"/>
        </a:p>
      </dgm:t>
    </dgm:pt>
    <dgm:pt modelId="{41E78EE5-3C8C-47AF-B2E1-8D81838A74E7}">
      <dgm:prSet phldrT="[Text]"/>
      <dgm:spPr/>
      <dgm:t>
        <a:bodyPr/>
        <a:lstStyle/>
        <a:p>
          <a:r>
            <a:rPr lang="en-GB" dirty="0"/>
            <a:t>Bullying</a:t>
          </a:r>
        </a:p>
      </dgm:t>
    </dgm:pt>
    <dgm:pt modelId="{29B1C948-BB71-4FAD-BC71-63F28AF9A596}" type="parTrans" cxnId="{B26CE4CD-8934-4887-87D4-8F7C5F35B390}">
      <dgm:prSet/>
      <dgm:spPr/>
      <dgm:t>
        <a:bodyPr/>
        <a:lstStyle/>
        <a:p>
          <a:endParaRPr lang="en-GB"/>
        </a:p>
      </dgm:t>
    </dgm:pt>
    <dgm:pt modelId="{B3BA52C1-D8F0-4BB6-B40B-F68597D6DFF1}" type="sibTrans" cxnId="{B26CE4CD-8934-4887-87D4-8F7C5F35B390}">
      <dgm:prSet/>
      <dgm:spPr/>
      <dgm:t>
        <a:bodyPr/>
        <a:lstStyle/>
        <a:p>
          <a:endParaRPr lang="en-GB"/>
        </a:p>
      </dgm:t>
    </dgm:pt>
    <dgm:pt modelId="{D3B214CA-3AA9-4C67-BC62-33543B757C6A}">
      <dgm:prSet phldrT="[Text]"/>
      <dgm:spPr/>
      <dgm:t>
        <a:bodyPr/>
        <a:lstStyle/>
        <a:p>
          <a:r>
            <a:rPr lang="en-GB" dirty="0"/>
            <a:t>Victimisation</a:t>
          </a:r>
        </a:p>
      </dgm:t>
    </dgm:pt>
    <dgm:pt modelId="{8814FF1A-BC15-4DCD-B876-29F7AFADC346}" type="parTrans" cxnId="{1D5587F1-1A88-4F53-A918-8430B4DC9155}">
      <dgm:prSet/>
      <dgm:spPr/>
      <dgm:t>
        <a:bodyPr/>
        <a:lstStyle/>
        <a:p>
          <a:endParaRPr lang="en-GB"/>
        </a:p>
      </dgm:t>
    </dgm:pt>
    <dgm:pt modelId="{55B30DBF-66F0-418E-88D3-5DAC265448A3}" type="sibTrans" cxnId="{1D5587F1-1A88-4F53-A918-8430B4DC9155}">
      <dgm:prSet/>
      <dgm:spPr/>
      <dgm:t>
        <a:bodyPr/>
        <a:lstStyle/>
        <a:p>
          <a:endParaRPr lang="en-GB"/>
        </a:p>
      </dgm:t>
    </dgm:pt>
    <dgm:pt modelId="{50B44B0F-97AA-4CCF-9CE9-271FB502B2BD}">
      <dgm:prSet phldrT="[Text]"/>
      <dgm:spPr/>
      <dgm:t>
        <a:bodyPr/>
        <a:lstStyle/>
        <a:p>
          <a:r>
            <a:rPr lang="en-GB" dirty="0"/>
            <a:t>Hate Crimes</a:t>
          </a:r>
        </a:p>
      </dgm:t>
    </dgm:pt>
    <dgm:pt modelId="{D940523E-3A67-4EC0-9588-CDFDDFC96352}" type="parTrans" cxnId="{0270F5AF-E9C1-4F51-9440-C5A66FFA7B6A}">
      <dgm:prSet/>
      <dgm:spPr/>
      <dgm:t>
        <a:bodyPr/>
        <a:lstStyle/>
        <a:p>
          <a:endParaRPr lang="en-GB"/>
        </a:p>
      </dgm:t>
    </dgm:pt>
    <dgm:pt modelId="{73BBC223-5FAE-42F5-98A6-C75CC079D5EA}" type="sibTrans" cxnId="{0270F5AF-E9C1-4F51-9440-C5A66FFA7B6A}">
      <dgm:prSet/>
      <dgm:spPr/>
      <dgm:t>
        <a:bodyPr/>
        <a:lstStyle/>
        <a:p>
          <a:endParaRPr lang="en-GB"/>
        </a:p>
      </dgm:t>
    </dgm:pt>
    <dgm:pt modelId="{95FE81A5-EB68-4F23-8247-517415383F2F}">
      <dgm:prSet phldrT="[Text]"/>
      <dgm:spPr/>
      <dgm:t>
        <a:bodyPr/>
        <a:lstStyle/>
        <a:p>
          <a:r>
            <a:rPr lang="en-GB" dirty="0"/>
            <a:t>Sexual Misconduct</a:t>
          </a:r>
        </a:p>
      </dgm:t>
    </dgm:pt>
    <dgm:pt modelId="{35828CB4-8DBB-4C0F-951F-5B7FAB74DCBE}" type="parTrans" cxnId="{BD5EE47A-ACDC-48C2-9E48-AAEA2EF2D841}">
      <dgm:prSet/>
      <dgm:spPr/>
      <dgm:t>
        <a:bodyPr/>
        <a:lstStyle/>
        <a:p>
          <a:endParaRPr lang="en-GB"/>
        </a:p>
      </dgm:t>
    </dgm:pt>
    <dgm:pt modelId="{FC760462-752D-4F7B-BA3F-7D644C05BCE1}" type="sibTrans" cxnId="{BD5EE47A-ACDC-48C2-9E48-AAEA2EF2D841}">
      <dgm:prSet/>
      <dgm:spPr/>
      <dgm:t>
        <a:bodyPr/>
        <a:lstStyle/>
        <a:p>
          <a:endParaRPr lang="en-GB"/>
        </a:p>
      </dgm:t>
    </dgm:pt>
    <dgm:pt modelId="{BB18523A-A586-4BD5-8177-806B0C1589AD}">
      <dgm:prSet phldrT="[Text]"/>
      <dgm:spPr/>
      <dgm:t>
        <a:bodyPr/>
        <a:lstStyle/>
        <a:p>
          <a:r>
            <a:rPr lang="en-GB" dirty="0"/>
            <a:t>Antisocial Behaviour</a:t>
          </a:r>
        </a:p>
      </dgm:t>
    </dgm:pt>
    <dgm:pt modelId="{B9935B7F-ADB3-4625-8673-59B6B77C6B7B}" type="parTrans" cxnId="{B5E71B36-35FA-490B-AFDA-C1E902AD1C71}">
      <dgm:prSet/>
      <dgm:spPr/>
      <dgm:t>
        <a:bodyPr/>
        <a:lstStyle/>
        <a:p>
          <a:endParaRPr lang="en-GB"/>
        </a:p>
      </dgm:t>
    </dgm:pt>
    <dgm:pt modelId="{61426083-4E3D-4B3E-996F-9361B68106B3}" type="sibTrans" cxnId="{B5E71B36-35FA-490B-AFDA-C1E902AD1C71}">
      <dgm:prSet/>
      <dgm:spPr/>
      <dgm:t>
        <a:bodyPr/>
        <a:lstStyle/>
        <a:p>
          <a:endParaRPr lang="en-GB"/>
        </a:p>
      </dgm:t>
    </dgm:pt>
    <dgm:pt modelId="{7A86950B-56CD-462B-9C9D-DD1B4B84A4B8}">
      <dgm:prSet phldrT="[Text]"/>
      <dgm:spPr/>
      <dgm:t>
        <a:bodyPr/>
        <a:lstStyle/>
        <a:p>
          <a:r>
            <a:rPr lang="en-GB" dirty="0"/>
            <a:t>Damage to Property</a:t>
          </a:r>
        </a:p>
      </dgm:t>
    </dgm:pt>
    <dgm:pt modelId="{5D7744FB-754F-494B-A75E-0C84E721317F}" type="parTrans" cxnId="{F9646C3D-5BD8-4E1F-9D11-F1F71C84B85B}">
      <dgm:prSet/>
      <dgm:spPr/>
      <dgm:t>
        <a:bodyPr/>
        <a:lstStyle/>
        <a:p>
          <a:endParaRPr lang="en-GB"/>
        </a:p>
      </dgm:t>
    </dgm:pt>
    <dgm:pt modelId="{5FA68C53-D2E8-4781-9632-29588DDC9B74}" type="sibTrans" cxnId="{F9646C3D-5BD8-4E1F-9D11-F1F71C84B85B}">
      <dgm:prSet/>
      <dgm:spPr/>
      <dgm:t>
        <a:bodyPr/>
        <a:lstStyle/>
        <a:p>
          <a:endParaRPr lang="en-GB"/>
        </a:p>
      </dgm:t>
    </dgm:pt>
    <dgm:pt modelId="{EB74F1C1-76E7-4B04-8303-E46E2B419ED0}" type="pres">
      <dgm:prSet presAssocID="{1CC920A2-F684-41BB-826D-927B0153B0B5}" presName="diagram" presStyleCnt="0">
        <dgm:presLayoutVars>
          <dgm:dir/>
          <dgm:resizeHandles val="exact"/>
        </dgm:presLayoutVars>
      </dgm:prSet>
      <dgm:spPr/>
    </dgm:pt>
    <dgm:pt modelId="{7B76F979-DAF2-41C1-A146-AB2113328FB9}" type="pres">
      <dgm:prSet presAssocID="{34647506-4640-48BF-B74B-E5CDD03B2737}" presName="node" presStyleLbl="node1" presStyleIdx="0" presStyleCnt="7">
        <dgm:presLayoutVars>
          <dgm:bulletEnabled val="1"/>
        </dgm:presLayoutVars>
      </dgm:prSet>
      <dgm:spPr/>
    </dgm:pt>
    <dgm:pt modelId="{C9537838-7A34-40DF-90C0-746A3BB98DE1}" type="pres">
      <dgm:prSet presAssocID="{6E3906CA-6E6B-40BA-A566-7F179C4FD22E}" presName="sibTrans" presStyleCnt="0"/>
      <dgm:spPr/>
    </dgm:pt>
    <dgm:pt modelId="{94E3EF94-4C69-4220-AF10-5DBD4CAE0BBD}" type="pres">
      <dgm:prSet presAssocID="{41E78EE5-3C8C-47AF-B2E1-8D81838A74E7}" presName="node" presStyleLbl="node1" presStyleIdx="1" presStyleCnt="7">
        <dgm:presLayoutVars>
          <dgm:bulletEnabled val="1"/>
        </dgm:presLayoutVars>
      </dgm:prSet>
      <dgm:spPr/>
    </dgm:pt>
    <dgm:pt modelId="{A4A90997-B066-4038-975B-BF6CB7AB465D}" type="pres">
      <dgm:prSet presAssocID="{B3BA52C1-D8F0-4BB6-B40B-F68597D6DFF1}" presName="sibTrans" presStyleCnt="0"/>
      <dgm:spPr/>
    </dgm:pt>
    <dgm:pt modelId="{99941435-2E14-45A5-B14D-1808B42FB1E2}" type="pres">
      <dgm:prSet presAssocID="{D3B214CA-3AA9-4C67-BC62-33543B757C6A}" presName="node" presStyleLbl="node1" presStyleIdx="2" presStyleCnt="7">
        <dgm:presLayoutVars>
          <dgm:bulletEnabled val="1"/>
        </dgm:presLayoutVars>
      </dgm:prSet>
      <dgm:spPr/>
    </dgm:pt>
    <dgm:pt modelId="{608BDE5A-44A9-4167-A7FA-45EA34A1A23A}" type="pres">
      <dgm:prSet presAssocID="{55B30DBF-66F0-418E-88D3-5DAC265448A3}" presName="sibTrans" presStyleCnt="0"/>
      <dgm:spPr/>
    </dgm:pt>
    <dgm:pt modelId="{D182F3C1-6495-417F-8A5E-C1A98BE1F74B}" type="pres">
      <dgm:prSet presAssocID="{50B44B0F-97AA-4CCF-9CE9-271FB502B2BD}" presName="node" presStyleLbl="node1" presStyleIdx="3" presStyleCnt="7">
        <dgm:presLayoutVars>
          <dgm:bulletEnabled val="1"/>
        </dgm:presLayoutVars>
      </dgm:prSet>
      <dgm:spPr/>
    </dgm:pt>
    <dgm:pt modelId="{73C7D754-1C46-4CAD-BEFA-33BEEC29FEB9}" type="pres">
      <dgm:prSet presAssocID="{73BBC223-5FAE-42F5-98A6-C75CC079D5EA}" presName="sibTrans" presStyleCnt="0"/>
      <dgm:spPr/>
    </dgm:pt>
    <dgm:pt modelId="{11EF216B-7086-4A42-9F24-33A90CAC9C93}" type="pres">
      <dgm:prSet presAssocID="{95FE81A5-EB68-4F23-8247-517415383F2F}" presName="node" presStyleLbl="node1" presStyleIdx="4" presStyleCnt="7">
        <dgm:presLayoutVars>
          <dgm:bulletEnabled val="1"/>
        </dgm:presLayoutVars>
      </dgm:prSet>
      <dgm:spPr/>
    </dgm:pt>
    <dgm:pt modelId="{F5035DE8-F3FF-406A-9287-F39BCD26DB48}" type="pres">
      <dgm:prSet presAssocID="{FC760462-752D-4F7B-BA3F-7D644C05BCE1}" presName="sibTrans" presStyleCnt="0"/>
      <dgm:spPr/>
    </dgm:pt>
    <dgm:pt modelId="{6BF7C106-F89B-48AA-9E97-81956A29A472}" type="pres">
      <dgm:prSet presAssocID="{BB18523A-A586-4BD5-8177-806B0C1589AD}" presName="node" presStyleLbl="node1" presStyleIdx="5" presStyleCnt="7">
        <dgm:presLayoutVars>
          <dgm:bulletEnabled val="1"/>
        </dgm:presLayoutVars>
      </dgm:prSet>
      <dgm:spPr/>
    </dgm:pt>
    <dgm:pt modelId="{FF632DD1-4E3B-46D9-9079-E076DF3D3EDE}" type="pres">
      <dgm:prSet presAssocID="{61426083-4E3D-4B3E-996F-9361B68106B3}" presName="sibTrans" presStyleCnt="0"/>
      <dgm:spPr/>
    </dgm:pt>
    <dgm:pt modelId="{FA2E272C-6187-467F-BF77-4B5863A133EF}" type="pres">
      <dgm:prSet presAssocID="{7A86950B-56CD-462B-9C9D-DD1B4B84A4B8}" presName="node" presStyleLbl="node1" presStyleIdx="6" presStyleCnt="7">
        <dgm:presLayoutVars>
          <dgm:bulletEnabled val="1"/>
        </dgm:presLayoutVars>
      </dgm:prSet>
      <dgm:spPr/>
    </dgm:pt>
  </dgm:ptLst>
  <dgm:cxnLst>
    <dgm:cxn modelId="{0B57D00B-F362-416D-AF7F-4C1F6B165B9F}" type="presOf" srcId="{7A86950B-56CD-462B-9C9D-DD1B4B84A4B8}" destId="{FA2E272C-6187-467F-BF77-4B5863A133EF}" srcOrd="0" destOrd="0" presId="urn:microsoft.com/office/officeart/2005/8/layout/default"/>
    <dgm:cxn modelId="{4FCBF030-08E2-4C38-81A9-0D1C0FC05846}" type="presOf" srcId="{1CC920A2-F684-41BB-826D-927B0153B0B5}" destId="{EB74F1C1-76E7-4B04-8303-E46E2B419ED0}" srcOrd="0" destOrd="0" presId="urn:microsoft.com/office/officeart/2005/8/layout/default"/>
    <dgm:cxn modelId="{8F471A32-B3FD-4365-9E19-0BE576180855}" srcId="{1CC920A2-F684-41BB-826D-927B0153B0B5}" destId="{34647506-4640-48BF-B74B-E5CDD03B2737}" srcOrd="0" destOrd="0" parTransId="{C582CFFB-BF9E-4671-9882-FA15DD692FBC}" sibTransId="{6E3906CA-6E6B-40BA-A566-7F179C4FD22E}"/>
    <dgm:cxn modelId="{5D6AA735-CD11-4C5C-A10B-BD929AA28961}" type="presOf" srcId="{BB18523A-A586-4BD5-8177-806B0C1589AD}" destId="{6BF7C106-F89B-48AA-9E97-81956A29A472}" srcOrd="0" destOrd="0" presId="urn:microsoft.com/office/officeart/2005/8/layout/default"/>
    <dgm:cxn modelId="{B5E71B36-35FA-490B-AFDA-C1E902AD1C71}" srcId="{1CC920A2-F684-41BB-826D-927B0153B0B5}" destId="{BB18523A-A586-4BD5-8177-806B0C1589AD}" srcOrd="5" destOrd="0" parTransId="{B9935B7F-ADB3-4625-8673-59B6B77C6B7B}" sibTransId="{61426083-4E3D-4B3E-996F-9361B68106B3}"/>
    <dgm:cxn modelId="{F9646C3D-5BD8-4E1F-9D11-F1F71C84B85B}" srcId="{1CC920A2-F684-41BB-826D-927B0153B0B5}" destId="{7A86950B-56CD-462B-9C9D-DD1B4B84A4B8}" srcOrd="6" destOrd="0" parTransId="{5D7744FB-754F-494B-A75E-0C84E721317F}" sibTransId="{5FA68C53-D2E8-4781-9632-29588DDC9B74}"/>
    <dgm:cxn modelId="{A8B8C467-D4C4-4D9A-A3BD-68862B5DD3A4}" type="presOf" srcId="{41E78EE5-3C8C-47AF-B2E1-8D81838A74E7}" destId="{94E3EF94-4C69-4220-AF10-5DBD4CAE0BBD}" srcOrd="0" destOrd="0" presId="urn:microsoft.com/office/officeart/2005/8/layout/default"/>
    <dgm:cxn modelId="{532DF44F-E7C4-4F26-9867-D63331CDF774}" type="presOf" srcId="{D3B214CA-3AA9-4C67-BC62-33543B757C6A}" destId="{99941435-2E14-45A5-B14D-1808B42FB1E2}" srcOrd="0" destOrd="0" presId="urn:microsoft.com/office/officeart/2005/8/layout/default"/>
    <dgm:cxn modelId="{F718CA7A-C283-4758-93EA-6A6377ADFE92}" type="presOf" srcId="{95FE81A5-EB68-4F23-8247-517415383F2F}" destId="{11EF216B-7086-4A42-9F24-33A90CAC9C93}" srcOrd="0" destOrd="0" presId="urn:microsoft.com/office/officeart/2005/8/layout/default"/>
    <dgm:cxn modelId="{BD5EE47A-ACDC-48C2-9E48-AAEA2EF2D841}" srcId="{1CC920A2-F684-41BB-826D-927B0153B0B5}" destId="{95FE81A5-EB68-4F23-8247-517415383F2F}" srcOrd="4" destOrd="0" parTransId="{35828CB4-8DBB-4C0F-951F-5B7FAB74DCBE}" sibTransId="{FC760462-752D-4F7B-BA3F-7D644C05BCE1}"/>
    <dgm:cxn modelId="{EB09FAA3-4631-4C5E-84DE-C8FDC387A4CD}" type="presOf" srcId="{50B44B0F-97AA-4CCF-9CE9-271FB502B2BD}" destId="{D182F3C1-6495-417F-8A5E-C1A98BE1F74B}" srcOrd="0" destOrd="0" presId="urn:microsoft.com/office/officeart/2005/8/layout/default"/>
    <dgm:cxn modelId="{0270F5AF-E9C1-4F51-9440-C5A66FFA7B6A}" srcId="{1CC920A2-F684-41BB-826D-927B0153B0B5}" destId="{50B44B0F-97AA-4CCF-9CE9-271FB502B2BD}" srcOrd="3" destOrd="0" parTransId="{D940523E-3A67-4EC0-9588-CDFDDFC96352}" sibTransId="{73BBC223-5FAE-42F5-98A6-C75CC079D5EA}"/>
    <dgm:cxn modelId="{B26CE4CD-8934-4887-87D4-8F7C5F35B390}" srcId="{1CC920A2-F684-41BB-826D-927B0153B0B5}" destId="{41E78EE5-3C8C-47AF-B2E1-8D81838A74E7}" srcOrd="1" destOrd="0" parTransId="{29B1C948-BB71-4FAD-BC71-63F28AF9A596}" sibTransId="{B3BA52C1-D8F0-4BB6-B40B-F68597D6DFF1}"/>
    <dgm:cxn modelId="{E23BE9D8-9F92-4450-B36A-68403038EC50}" type="presOf" srcId="{34647506-4640-48BF-B74B-E5CDD03B2737}" destId="{7B76F979-DAF2-41C1-A146-AB2113328FB9}" srcOrd="0" destOrd="0" presId="urn:microsoft.com/office/officeart/2005/8/layout/default"/>
    <dgm:cxn modelId="{1D5587F1-1A88-4F53-A918-8430B4DC9155}" srcId="{1CC920A2-F684-41BB-826D-927B0153B0B5}" destId="{D3B214CA-3AA9-4C67-BC62-33543B757C6A}" srcOrd="2" destOrd="0" parTransId="{8814FF1A-BC15-4DCD-B876-29F7AFADC346}" sibTransId="{55B30DBF-66F0-418E-88D3-5DAC265448A3}"/>
    <dgm:cxn modelId="{B261DE17-E3FA-4CD1-8024-E621872B1721}" type="presParOf" srcId="{EB74F1C1-76E7-4B04-8303-E46E2B419ED0}" destId="{7B76F979-DAF2-41C1-A146-AB2113328FB9}" srcOrd="0" destOrd="0" presId="urn:microsoft.com/office/officeart/2005/8/layout/default"/>
    <dgm:cxn modelId="{35E6DD76-CF97-4F29-8DD3-C4461676C20F}" type="presParOf" srcId="{EB74F1C1-76E7-4B04-8303-E46E2B419ED0}" destId="{C9537838-7A34-40DF-90C0-746A3BB98DE1}" srcOrd="1" destOrd="0" presId="urn:microsoft.com/office/officeart/2005/8/layout/default"/>
    <dgm:cxn modelId="{C96FDA76-CFCE-48ED-82A5-BF635C0FAAD5}" type="presParOf" srcId="{EB74F1C1-76E7-4B04-8303-E46E2B419ED0}" destId="{94E3EF94-4C69-4220-AF10-5DBD4CAE0BBD}" srcOrd="2" destOrd="0" presId="urn:microsoft.com/office/officeart/2005/8/layout/default"/>
    <dgm:cxn modelId="{EE71D6D6-4594-416E-8D2D-162805E09C55}" type="presParOf" srcId="{EB74F1C1-76E7-4B04-8303-E46E2B419ED0}" destId="{A4A90997-B066-4038-975B-BF6CB7AB465D}" srcOrd="3" destOrd="0" presId="urn:microsoft.com/office/officeart/2005/8/layout/default"/>
    <dgm:cxn modelId="{9D27866D-7EE6-477C-B27E-026BFE723A6D}" type="presParOf" srcId="{EB74F1C1-76E7-4B04-8303-E46E2B419ED0}" destId="{99941435-2E14-45A5-B14D-1808B42FB1E2}" srcOrd="4" destOrd="0" presId="urn:microsoft.com/office/officeart/2005/8/layout/default"/>
    <dgm:cxn modelId="{C8E108D0-33AF-49B4-B405-FDA9D0542B6C}" type="presParOf" srcId="{EB74F1C1-76E7-4B04-8303-E46E2B419ED0}" destId="{608BDE5A-44A9-4167-A7FA-45EA34A1A23A}" srcOrd="5" destOrd="0" presId="urn:microsoft.com/office/officeart/2005/8/layout/default"/>
    <dgm:cxn modelId="{7EA9B324-46AC-4E0D-A9FC-AB0666F57C88}" type="presParOf" srcId="{EB74F1C1-76E7-4B04-8303-E46E2B419ED0}" destId="{D182F3C1-6495-417F-8A5E-C1A98BE1F74B}" srcOrd="6" destOrd="0" presId="urn:microsoft.com/office/officeart/2005/8/layout/default"/>
    <dgm:cxn modelId="{C66B5DE4-6F5A-4F5D-B533-4649E91840C0}" type="presParOf" srcId="{EB74F1C1-76E7-4B04-8303-E46E2B419ED0}" destId="{73C7D754-1C46-4CAD-BEFA-33BEEC29FEB9}" srcOrd="7" destOrd="0" presId="urn:microsoft.com/office/officeart/2005/8/layout/default"/>
    <dgm:cxn modelId="{5CDEAA71-3DCB-4DB2-8B28-0D9293D916C7}" type="presParOf" srcId="{EB74F1C1-76E7-4B04-8303-E46E2B419ED0}" destId="{11EF216B-7086-4A42-9F24-33A90CAC9C93}" srcOrd="8" destOrd="0" presId="urn:microsoft.com/office/officeart/2005/8/layout/default"/>
    <dgm:cxn modelId="{3A890A32-1EDA-45E6-985D-D10AE9B4A2DE}" type="presParOf" srcId="{EB74F1C1-76E7-4B04-8303-E46E2B419ED0}" destId="{F5035DE8-F3FF-406A-9287-F39BCD26DB48}" srcOrd="9" destOrd="0" presId="urn:microsoft.com/office/officeart/2005/8/layout/default"/>
    <dgm:cxn modelId="{206C4BCC-0409-4867-8F17-889D13F421A6}" type="presParOf" srcId="{EB74F1C1-76E7-4B04-8303-E46E2B419ED0}" destId="{6BF7C106-F89B-48AA-9E97-81956A29A472}" srcOrd="10" destOrd="0" presId="urn:microsoft.com/office/officeart/2005/8/layout/default"/>
    <dgm:cxn modelId="{8AC6ED77-A03B-4F48-A3DC-8EBCCC8E4D95}" type="presParOf" srcId="{EB74F1C1-76E7-4B04-8303-E46E2B419ED0}" destId="{FF632DD1-4E3B-46D9-9079-E076DF3D3EDE}" srcOrd="11" destOrd="0" presId="urn:microsoft.com/office/officeart/2005/8/layout/default"/>
    <dgm:cxn modelId="{FEB74D01-ABB7-4A5E-9ACB-FE9E94D1BEA6}" type="presParOf" srcId="{EB74F1C1-76E7-4B04-8303-E46E2B419ED0}" destId="{FA2E272C-6187-467F-BF77-4B5863A133EF}" srcOrd="12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66FCF24-0CD2-6049-B7B2-140B3844AE0A}">
      <dsp:nvSpPr>
        <dsp:cNvPr id="0" name=""/>
        <dsp:cNvSpPr/>
      </dsp:nvSpPr>
      <dsp:spPr>
        <a:xfrm>
          <a:off x="1861365" y="990822"/>
          <a:ext cx="3013337" cy="945085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Academic Director – </a:t>
          </a:r>
        </a:p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Lynne Seymour</a:t>
          </a:r>
          <a:endParaRPr lang="en-US" sz="1600" kern="1200" dirty="0"/>
        </a:p>
      </dsp:txBody>
      <dsp:txXfrm>
        <a:off x="1861365" y="990822"/>
        <a:ext cx="3013337" cy="945085"/>
      </dsp:txXfrm>
    </dsp:sp>
    <dsp:sp modelId="{8F2EB803-4B9F-2641-960F-A3FB43F4DF33}">
      <dsp:nvSpPr>
        <dsp:cNvPr id="0" name=""/>
        <dsp:cNvSpPr/>
      </dsp:nvSpPr>
      <dsp:spPr>
        <a:xfrm>
          <a:off x="6110813" y="1251527"/>
          <a:ext cx="2883095" cy="883735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/>
            <a:t>Assistant Academic Director  Jonathan Pugh</a:t>
          </a:r>
        </a:p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/>
            <a:t>Interim PM MA</a:t>
          </a:r>
        </a:p>
      </dsp:txBody>
      <dsp:txXfrm>
        <a:off x="6110813" y="1251527"/>
        <a:ext cx="2883095" cy="883735"/>
      </dsp:txXfrm>
    </dsp:sp>
    <dsp:sp modelId="{5100B45C-1E09-2546-8FCC-39A1A94D2A3C}">
      <dsp:nvSpPr>
        <dsp:cNvPr id="0" name=""/>
        <dsp:cNvSpPr/>
      </dsp:nvSpPr>
      <dsp:spPr>
        <a:xfrm>
          <a:off x="82194" y="2411085"/>
          <a:ext cx="3541513" cy="973627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marR="0" lvl="0" indent="0" algn="ctr" defTabSz="914400" eaLnBrk="1" fontAlgn="auto" latinLnBrk="0" hangingPunct="1">
            <a:lnSpc>
              <a:spcPct val="100000"/>
            </a:lnSpc>
            <a:spcBef>
              <a:spcPts val="0"/>
            </a:spcBef>
            <a:spcAft>
              <a:spcPts val="0"/>
            </a:spcAft>
            <a:buClrTx/>
            <a:buSzTx/>
            <a:buFontTx/>
            <a:buNone/>
            <a:tabLst/>
            <a:defRPr/>
          </a:pPr>
          <a:r>
            <a:rPr lang="en-GB" sz="1600" kern="1200" dirty="0"/>
            <a:t>Dr. Brett </a:t>
          </a:r>
          <a:r>
            <a:rPr lang="en-GB" sz="1600" kern="1200" dirty="0" err="1"/>
            <a:t>Aggersberg</a:t>
          </a:r>
          <a:endParaRPr lang="en-US" sz="1600" kern="1200" dirty="0"/>
        </a:p>
        <a:p>
          <a:pPr marL="0" lvl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/>
            <a:t>Media</a:t>
          </a:r>
        </a:p>
      </dsp:txBody>
      <dsp:txXfrm>
        <a:off x="82194" y="2411085"/>
        <a:ext cx="3541513" cy="973627"/>
      </dsp:txXfrm>
    </dsp:sp>
    <dsp:sp modelId="{E5DC2F46-5B5A-A04C-907B-9B77C0384CDE}">
      <dsp:nvSpPr>
        <dsp:cNvPr id="0" name=""/>
        <dsp:cNvSpPr/>
      </dsp:nvSpPr>
      <dsp:spPr>
        <a:xfrm>
          <a:off x="3934478" y="2389897"/>
          <a:ext cx="3687612" cy="990624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Stacey-Jo Atkinson</a:t>
          </a:r>
        </a:p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Design and Production</a:t>
          </a:r>
          <a:endParaRPr lang="en-US" sz="1600" kern="1200" dirty="0"/>
        </a:p>
      </dsp:txBody>
      <dsp:txXfrm>
        <a:off x="3934478" y="2389897"/>
        <a:ext cx="3687612" cy="990624"/>
      </dsp:txXfrm>
    </dsp:sp>
    <dsp:sp modelId="{8AF692A4-0986-BD49-AF25-81AA17703B96}">
      <dsp:nvSpPr>
        <dsp:cNvPr id="0" name=""/>
        <dsp:cNvSpPr/>
      </dsp:nvSpPr>
      <dsp:spPr>
        <a:xfrm>
          <a:off x="7531039" y="3679023"/>
          <a:ext cx="2814973" cy="699807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/>
            <a:t>Dave Atkinson</a:t>
          </a:r>
        </a:p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Design and Production</a:t>
          </a:r>
          <a:endParaRPr lang="en-US" sz="1600" kern="1200" dirty="0"/>
        </a:p>
      </dsp:txBody>
      <dsp:txXfrm>
        <a:off x="7531039" y="3679023"/>
        <a:ext cx="2814973" cy="699807"/>
      </dsp:txXfrm>
    </dsp:sp>
    <dsp:sp modelId="{7D60043D-F081-7E42-8AAE-A501BA07654F}">
      <dsp:nvSpPr>
        <dsp:cNvPr id="0" name=""/>
        <dsp:cNvSpPr/>
      </dsp:nvSpPr>
      <dsp:spPr>
        <a:xfrm>
          <a:off x="318507" y="3728243"/>
          <a:ext cx="3498501" cy="87593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/>
            <a:t>Andrew Fillis</a:t>
          </a:r>
        </a:p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/>
            <a:t>Acting</a:t>
          </a:r>
        </a:p>
      </dsp:txBody>
      <dsp:txXfrm>
        <a:off x="318507" y="3728243"/>
        <a:ext cx="3498501" cy="875931"/>
      </dsp:txXfrm>
    </dsp:sp>
    <dsp:sp modelId="{BC1B86B0-5B2A-2F40-B71F-B4331D600720}">
      <dsp:nvSpPr>
        <dsp:cNvPr id="0" name=""/>
        <dsp:cNvSpPr/>
      </dsp:nvSpPr>
      <dsp:spPr>
        <a:xfrm>
          <a:off x="7828199" y="2400471"/>
          <a:ext cx="2845547" cy="95995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/>
            <a:t>Samantha Jones</a:t>
          </a:r>
        </a:p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/>
            <a:t>Acting</a:t>
          </a:r>
        </a:p>
      </dsp:txBody>
      <dsp:txXfrm>
        <a:off x="7828199" y="2400471"/>
        <a:ext cx="2845547" cy="959950"/>
      </dsp:txXfrm>
    </dsp:sp>
    <dsp:sp modelId="{62A17C7F-2380-764F-9407-60DDB3C49D52}">
      <dsp:nvSpPr>
        <dsp:cNvPr id="0" name=""/>
        <dsp:cNvSpPr/>
      </dsp:nvSpPr>
      <dsp:spPr>
        <a:xfrm>
          <a:off x="4578045" y="3700981"/>
          <a:ext cx="2384420" cy="850164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Liam O’Hara</a:t>
          </a:r>
        </a:p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Tech Dem Media</a:t>
          </a:r>
          <a:endParaRPr lang="en-US" sz="1600" kern="1200" dirty="0"/>
        </a:p>
      </dsp:txBody>
      <dsp:txXfrm>
        <a:off x="4578045" y="3700981"/>
        <a:ext cx="2384420" cy="850164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B61A850-93A7-43B3-B0AD-3D423EB35696}">
      <dsp:nvSpPr>
        <dsp:cNvPr id="0" name=""/>
        <dsp:cNvSpPr/>
      </dsp:nvSpPr>
      <dsp:spPr>
        <a:xfrm>
          <a:off x="0" y="1780636"/>
          <a:ext cx="1107228" cy="94603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Hearing loss</a:t>
          </a:r>
        </a:p>
      </dsp:txBody>
      <dsp:txXfrm>
        <a:off x="27708" y="1808344"/>
        <a:ext cx="1051812" cy="890618"/>
      </dsp:txXfrm>
    </dsp:sp>
    <dsp:sp modelId="{8EB536D5-E057-4809-81DF-B151F4E34E28}">
      <dsp:nvSpPr>
        <dsp:cNvPr id="0" name=""/>
        <dsp:cNvSpPr/>
      </dsp:nvSpPr>
      <dsp:spPr>
        <a:xfrm rot="31276">
          <a:off x="1201324" y="2145298"/>
          <a:ext cx="199500" cy="230312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900" kern="1200"/>
        </a:p>
      </dsp:txBody>
      <dsp:txXfrm>
        <a:off x="1201325" y="2191088"/>
        <a:ext cx="139650" cy="138188"/>
      </dsp:txXfrm>
    </dsp:sp>
    <dsp:sp modelId="{44968944-A20C-480A-B33A-E72166629DFD}">
      <dsp:nvSpPr>
        <dsp:cNvPr id="0" name=""/>
        <dsp:cNvSpPr/>
      </dsp:nvSpPr>
      <dsp:spPr>
        <a:xfrm>
          <a:off x="1483628" y="1810006"/>
          <a:ext cx="928680" cy="912667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Long-term</a:t>
          </a:r>
        </a:p>
      </dsp:txBody>
      <dsp:txXfrm>
        <a:off x="1510359" y="1836737"/>
        <a:ext cx="875218" cy="859205"/>
      </dsp:txXfrm>
    </dsp:sp>
    <dsp:sp modelId="{5437896B-7EC7-43D5-9682-2A84CFA7FFE5}">
      <dsp:nvSpPr>
        <dsp:cNvPr id="0" name=""/>
        <dsp:cNvSpPr/>
      </dsp:nvSpPr>
      <dsp:spPr>
        <a:xfrm rot="71590">
          <a:off x="2498229" y="2164542"/>
          <a:ext cx="182234" cy="230312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900" kern="1200"/>
        </a:p>
      </dsp:txBody>
      <dsp:txXfrm>
        <a:off x="2498235" y="2210035"/>
        <a:ext cx="127564" cy="138188"/>
      </dsp:txXfrm>
    </dsp:sp>
    <dsp:sp modelId="{A70C150A-2D59-4052-ACE5-C84C122E4279}">
      <dsp:nvSpPr>
        <dsp:cNvPr id="0" name=""/>
        <dsp:cNvSpPr/>
      </dsp:nvSpPr>
      <dsp:spPr>
        <a:xfrm>
          <a:off x="2756072" y="1838034"/>
          <a:ext cx="1075216" cy="912667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Student Services</a:t>
          </a:r>
        </a:p>
      </dsp:txBody>
      <dsp:txXfrm>
        <a:off x="2782803" y="1864765"/>
        <a:ext cx="1021754" cy="859205"/>
      </dsp:txXfrm>
    </dsp:sp>
    <dsp:sp modelId="{12D91E65-45FE-4CA2-B7F1-EAFD758469DB}">
      <dsp:nvSpPr>
        <dsp:cNvPr id="0" name=""/>
        <dsp:cNvSpPr/>
      </dsp:nvSpPr>
      <dsp:spPr>
        <a:xfrm rot="201266">
          <a:off x="3927444" y="2222353"/>
          <a:ext cx="204572" cy="230312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900" kern="1200"/>
        </a:p>
      </dsp:txBody>
      <dsp:txXfrm>
        <a:off x="3927497" y="2266619"/>
        <a:ext cx="143200" cy="138188"/>
      </dsp:txXfrm>
    </dsp:sp>
    <dsp:sp modelId="{E4554106-1812-4884-B085-B407B2BBD18F}">
      <dsp:nvSpPr>
        <dsp:cNvPr id="0" name=""/>
        <dsp:cNvSpPr/>
      </dsp:nvSpPr>
      <dsp:spPr>
        <a:xfrm>
          <a:off x="4216612" y="1956179"/>
          <a:ext cx="2185499" cy="912667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Compensatory Measures</a:t>
          </a:r>
        </a:p>
      </dsp:txBody>
      <dsp:txXfrm>
        <a:off x="4243343" y="1982910"/>
        <a:ext cx="2132037" cy="859205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B61A850-93A7-43B3-B0AD-3D423EB35696}">
      <dsp:nvSpPr>
        <dsp:cNvPr id="0" name=""/>
        <dsp:cNvSpPr/>
      </dsp:nvSpPr>
      <dsp:spPr>
        <a:xfrm>
          <a:off x="5034" y="1419781"/>
          <a:ext cx="1311775" cy="100272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Football accident</a:t>
          </a:r>
        </a:p>
      </dsp:txBody>
      <dsp:txXfrm>
        <a:off x="34403" y="1449150"/>
        <a:ext cx="1253037" cy="943982"/>
      </dsp:txXfrm>
    </dsp:sp>
    <dsp:sp modelId="{8EB536D5-E057-4809-81DF-B151F4E34E28}">
      <dsp:nvSpPr>
        <dsp:cNvPr id="0" name=""/>
        <dsp:cNvSpPr/>
      </dsp:nvSpPr>
      <dsp:spPr>
        <a:xfrm>
          <a:off x="1416217" y="1797876"/>
          <a:ext cx="210744" cy="246531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000" kern="1200"/>
        </a:p>
      </dsp:txBody>
      <dsp:txXfrm>
        <a:off x="1416217" y="1847182"/>
        <a:ext cx="147521" cy="147919"/>
      </dsp:txXfrm>
    </dsp:sp>
    <dsp:sp modelId="{2BAA1353-91D1-4C6E-B6AB-54830DB5DD57}">
      <dsp:nvSpPr>
        <dsp:cNvPr id="0" name=""/>
        <dsp:cNvSpPr/>
      </dsp:nvSpPr>
      <dsp:spPr>
        <a:xfrm>
          <a:off x="1714440" y="1419781"/>
          <a:ext cx="1105076" cy="100272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Concussion</a:t>
          </a:r>
        </a:p>
      </dsp:txBody>
      <dsp:txXfrm>
        <a:off x="1743809" y="1449150"/>
        <a:ext cx="1046338" cy="943982"/>
      </dsp:txXfrm>
    </dsp:sp>
    <dsp:sp modelId="{FBFE6963-7F66-479F-84A4-FA7287C02356}">
      <dsp:nvSpPr>
        <dsp:cNvPr id="0" name=""/>
        <dsp:cNvSpPr/>
      </dsp:nvSpPr>
      <dsp:spPr>
        <a:xfrm>
          <a:off x="2918924" y="1797876"/>
          <a:ext cx="210744" cy="246531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000" kern="1200"/>
        </a:p>
      </dsp:txBody>
      <dsp:txXfrm>
        <a:off x="2918924" y="1847182"/>
        <a:ext cx="147521" cy="147919"/>
      </dsp:txXfrm>
    </dsp:sp>
    <dsp:sp modelId="{44968944-A20C-480A-B33A-E72166629DFD}">
      <dsp:nvSpPr>
        <dsp:cNvPr id="0" name=""/>
        <dsp:cNvSpPr/>
      </dsp:nvSpPr>
      <dsp:spPr>
        <a:xfrm>
          <a:off x="3217148" y="1419781"/>
          <a:ext cx="994077" cy="100272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Short-term</a:t>
          </a:r>
        </a:p>
      </dsp:txBody>
      <dsp:txXfrm>
        <a:off x="3246264" y="1448897"/>
        <a:ext cx="935845" cy="944488"/>
      </dsp:txXfrm>
    </dsp:sp>
    <dsp:sp modelId="{5437896B-7EC7-43D5-9682-2A84CFA7FFE5}">
      <dsp:nvSpPr>
        <dsp:cNvPr id="0" name=""/>
        <dsp:cNvSpPr/>
      </dsp:nvSpPr>
      <dsp:spPr>
        <a:xfrm>
          <a:off x="4310633" y="1797876"/>
          <a:ext cx="210744" cy="246531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000" kern="1200"/>
        </a:p>
      </dsp:txBody>
      <dsp:txXfrm>
        <a:off x="4310633" y="1847182"/>
        <a:ext cx="147521" cy="147919"/>
      </dsp:txXfrm>
    </dsp:sp>
    <dsp:sp modelId="{A70C150A-2D59-4052-ACE5-C84C122E4279}">
      <dsp:nvSpPr>
        <dsp:cNvPr id="0" name=""/>
        <dsp:cNvSpPr/>
      </dsp:nvSpPr>
      <dsp:spPr>
        <a:xfrm>
          <a:off x="4608857" y="1419781"/>
          <a:ext cx="1656451" cy="100272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Extenuating Circumstances</a:t>
          </a:r>
        </a:p>
      </dsp:txBody>
      <dsp:txXfrm>
        <a:off x="4638226" y="1449150"/>
        <a:ext cx="1597713" cy="943982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B76F979-DAF2-41C1-A146-AB2113328FB9}">
      <dsp:nvSpPr>
        <dsp:cNvPr id="0" name=""/>
        <dsp:cNvSpPr/>
      </dsp:nvSpPr>
      <dsp:spPr>
        <a:xfrm>
          <a:off x="205357" y="1547"/>
          <a:ext cx="1616845" cy="970107"/>
        </a:xfrm>
        <a:prstGeom prst="rect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dk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/>
            <a:t>Harassment</a:t>
          </a:r>
        </a:p>
      </dsp:txBody>
      <dsp:txXfrm>
        <a:off x="205357" y="1547"/>
        <a:ext cx="1616845" cy="970107"/>
      </dsp:txXfrm>
    </dsp:sp>
    <dsp:sp modelId="{94E3EF94-4C69-4220-AF10-5DBD4CAE0BBD}">
      <dsp:nvSpPr>
        <dsp:cNvPr id="0" name=""/>
        <dsp:cNvSpPr/>
      </dsp:nvSpPr>
      <dsp:spPr>
        <a:xfrm>
          <a:off x="1983888" y="1547"/>
          <a:ext cx="1616845" cy="970107"/>
        </a:xfrm>
        <a:prstGeom prst="rect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dk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/>
            <a:t>Bullying</a:t>
          </a:r>
        </a:p>
      </dsp:txBody>
      <dsp:txXfrm>
        <a:off x="1983888" y="1547"/>
        <a:ext cx="1616845" cy="970107"/>
      </dsp:txXfrm>
    </dsp:sp>
    <dsp:sp modelId="{99941435-2E14-45A5-B14D-1808B42FB1E2}">
      <dsp:nvSpPr>
        <dsp:cNvPr id="0" name=""/>
        <dsp:cNvSpPr/>
      </dsp:nvSpPr>
      <dsp:spPr>
        <a:xfrm>
          <a:off x="205357" y="1133339"/>
          <a:ext cx="1616845" cy="970107"/>
        </a:xfrm>
        <a:prstGeom prst="rect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dk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/>
            <a:t>Victimisation</a:t>
          </a:r>
        </a:p>
      </dsp:txBody>
      <dsp:txXfrm>
        <a:off x="205357" y="1133339"/>
        <a:ext cx="1616845" cy="970107"/>
      </dsp:txXfrm>
    </dsp:sp>
    <dsp:sp modelId="{D182F3C1-6495-417F-8A5E-C1A98BE1F74B}">
      <dsp:nvSpPr>
        <dsp:cNvPr id="0" name=""/>
        <dsp:cNvSpPr/>
      </dsp:nvSpPr>
      <dsp:spPr>
        <a:xfrm>
          <a:off x="1983888" y="1133339"/>
          <a:ext cx="1616845" cy="970107"/>
        </a:xfrm>
        <a:prstGeom prst="rect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dk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/>
            <a:t>Hate Crimes</a:t>
          </a:r>
        </a:p>
      </dsp:txBody>
      <dsp:txXfrm>
        <a:off x="1983888" y="1133339"/>
        <a:ext cx="1616845" cy="970107"/>
      </dsp:txXfrm>
    </dsp:sp>
    <dsp:sp modelId="{11EF216B-7086-4A42-9F24-33A90CAC9C93}">
      <dsp:nvSpPr>
        <dsp:cNvPr id="0" name=""/>
        <dsp:cNvSpPr/>
      </dsp:nvSpPr>
      <dsp:spPr>
        <a:xfrm>
          <a:off x="205357" y="2265131"/>
          <a:ext cx="1616845" cy="970107"/>
        </a:xfrm>
        <a:prstGeom prst="rect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dk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/>
            <a:t>Sexual Misconduct</a:t>
          </a:r>
        </a:p>
      </dsp:txBody>
      <dsp:txXfrm>
        <a:off x="205357" y="2265131"/>
        <a:ext cx="1616845" cy="970107"/>
      </dsp:txXfrm>
    </dsp:sp>
    <dsp:sp modelId="{6BF7C106-F89B-48AA-9E97-81956A29A472}">
      <dsp:nvSpPr>
        <dsp:cNvPr id="0" name=""/>
        <dsp:cNvSpPr/>
      </dsp:nvSpPr>
      <dsp:spPr>
        <a:xfrm>
          <a:off x="1983888" y="2265131"/>
          <a:ext cx="1616845" cy="970107"/>
        </a:xfrm>
        <a:prstGeom prst="rect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dk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/>
            <a:t>Antisocial Behaviour</a:t>
          </a:r>
        </a:p>
      </dsp:txBody>
      <dsp:txXfrm>
        <a:off x="1983888" y="2265131"/>
        <a:ext cx="1616845" cy="970107"/>
      </dsp:txXfrm>
    </dsp:sp>
    <dsp:sp modelId="{FA2E272C-6187-467F-BF77-4B5863A133EF}">
      <dsp:nvSpPr>
        <dsp:cNvPr id="0" name=""/>
        <dsp:cNvSpPr/>
      </dsp:nvSpPr>
      <dsp:spPr>
        <a:xfrm>
          <a:off x="1094623" y="3396923"/>
          <a:ext cx="1616845" cy="970107"/>
        </a:xfrm>
        <a:prstGeom prst="rect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dk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/>
            <a:t>Damage to Property</a:t>
          </a:r>
        </a:p>
      </dsp:txBody>
      <dsp:txXfrm>
        <a:off x="1094623" y="3396923"/>
        <a:ext cx="1616845" cy="97010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process1">
  <dgm:title val=""/>
  <dgm:desc val=""/>
  <dgm:catLst>
    <dgm:cat type="process" pri="1000"/>
    <dgm:cat type="convert" pri="15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h" for="ch" ptType="node" op="equ"/>
      <dgm:constr type="primFontSz" for="ch" ptType="node" op="equ" val="65"/>
      <dgm:constr type="w" for="ch" ptType="sibTrans" refType="w" refFor="ch" refPtType="node" op="equ" fact="0.4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6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18" fact="NaN" max="NaN"/>
          <dgm:rule type="h" val="NaN" fact="1.5" max="NaN"/>
          <dgm:rule type="primFontSz" val="5" fact="NaN" max="NaN"/>
          <dgm:rule type="h" val="INF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h" refType="w" fact="0.62"/>
            <dgm:constr type="connDist"/>
            <dgm:constr type="begPad" refType="connDist" fact="0.25"/>
            <dgm:constr type="endPad" refType="connDist" fact="0.22"/>
          </dgm:constrLst>
          <dgm:ruleLst/>
          <dgm:layoutNode name="connectorText">
            <dgm:alg type="tx">
              <dgm:param type="autoTxRot" val="grav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process1">
  <dgm:title val=""/>
  <dgm:desc val=""/>
  <dgm:catLst>
    <dgm:cat type="process" pri="1000"/>
    <dgm:cat type="convert" pri="15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h" for="ch" ptType="node" op="equ"/>
      <dgm:constr type="primFontSz" for="ch" ptType="node" op="equ" val="65"/>
      <dgm:constr type="w" for="ch" ptType="sibTrans" refType="w" refFor="ch" refPtType="node" op="equ" fact="0.4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6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18" fact="NaN" max="NaN"/>
          <dgm:rule type="h" val="NaN" fact="1.5" max="NaN"/>
          <dgm:rule type="primFontSz" val="5" fact="NaN" max="NaN"/>
          <dgm:rule type="h" val="INF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h" refType="w" fact="0.62"/>
            <dgm:constr type="connDist"/>
            <dgm:constr type="begPad" refType="connDist" fact="0.25"/>
            <dgm:constr type="endPad" refType="connDist" fact="0.22"/>
          </dgm:constrLst>
          <dgm:ruleLst/>
          <dgm:layoutNode name="connectorText">
            <dgm:alg type="tx">
              <dgm:param type="autoTxRot" val="grav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0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2917D39-44C8-4CB7-9073-D4C64472DAE0}" type="datetimeFigureOut">
              <a:rPr lang="en-GB" smtClean="0"/>
              <a:t>26/09/2025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8F38699-4B03-4757-A8E8-1F226612475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6380265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Fill in the relevant information for the cohort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8F38699-4B03-4757-A8E8-1F2266124752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3447951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8F38699-4B03-4757-A8E8-1F2266124752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0797391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Based in Y </a:t>
            </a:r>
            <a:r>
              <a:rPr lang="en-GB" dirty="0" err="1"/>
              <a:t>Llwyfan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8F38699-4B03-4757-A8E8-1F2266124752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1642304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8F38699-4B03-4757-A8E8-1F2266124752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9651237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8F38699-4B03-4757-A8E8-1F2266124752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32383060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8F38699-4B03-4757-A8E8-1F2266124752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15873743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8F38699-4B03-4757-A8E8-1F2266124752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93889896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8F38699-4B03-4757-A8E8-1F2266124752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69045346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8F38699-4B03-4757-A8E8-1F2266124752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3407358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8F38699-4B03-4757-A8E8-1F2266124752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42493973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8F38699-4B03-4757-A8E8-1F2266124752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108257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8F38699-4B03-4757-A8E8-1F2266124752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81470963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8F38699-4B03-4757-A8E8-1F2266124752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37124009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8F38699-4B03-4757-A8E8-1F2266124752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7986765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8F38699-4B03-4757-A8E8-1F2266124752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611988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8F38699-4B03-4757-A8E8-1F2266124752}" type="slidenum">
              <a:rPr lang="en-GB" smtClean="0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07552278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8F38699-4B03-4757-A8E8-1F2266124752}" type="slidenum">
              <a:rPr lang="en-GB" smtClean="0"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93756255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8F38699-4B03-4757-A8E8-1F2266124752}" type="slidenum">
              <a:rPr lang="en-GB" smtClean="0"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807943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8F38699-4B03-4757-A8E8-1F2266124752}" type="slidenum">
              <a:rPr lang="en-GB" smtClean="0"/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5647129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8F38699-4B03-4757-A8E8-1F2266124752}" type="slidenum">
              <a:rPr lang="en-GB" smtClean="0"/>
              <a:t>22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7137206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8F38699-4B03-4757-A8E8-1F2266124752}" type="slidenum">
              <a:rPr lang="en-GB" smtClean="0"/>
              <a:t>23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43742219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8F38699-4B03-4757-A8E8-1F2266124752}" type="slidenum">
              <a:rPr lang="en-GB" smtClean="0"/>
              <a:t>24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07640789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8F38699-4B03-4757-A8E8-1F2266124752}" type="slidenum">
              <a:rPr lang="en-GB" smtClean="0"/>
              <a:t>27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00495603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8F38699-4B03-4757-A8E8-1F2266124752}" type="slidenum">
              <a:rPr lang="en-GB" smtClean="0"/>
              <a:t>29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0810391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8F38699-4B03-4757-A8E8-1F2266124752}" type="slidenum">
              <a:rPr lang="en-GB" smtClean="0"/>
              <a:t>30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334858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8F38699-4B03-4757-A8E8-1F2266124752}" type="slidenum">
              <a:rPr lang="en-GB" smtClean="0"/>
              <a:t>31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39230925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8F38699-4B03-4757-A8E8-1F2266124752}" type="slidenum">
              <a:rPr lang="en-GB" smtClean="0"/>
              <a:t>35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7086434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Master" Target="../slideMasters/slideMaster19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Master" Target="../slideMasters/slideMaster19.xml"/></Relationships>
</file>

<file path=ppt/slideLayouts/_rels/slideLayout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Master" Target="../slideMasters/slideMaster19.xml"/></Relationships>
</file>

<file path=ppt/slideLayouts/_rels/slideLayout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Master" Target="../slideMasters/slideMaster19.xml"/></Relationships>
</file>

<file path=ppt/slideLayouts/_rels/slideLayout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Master" Target="../slideMasters/slideMaster19.xml"/></Relationships>
</file>

<file path=ppt/slideLayouts/_rels/slideLayout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Master" Target="../slideMasters/slideMaster19.xml"/></Relationships>
</file>

<file path=ppt/slideLayouts/_rels/slideLayout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Master" Target="../slideMasters/slideMaster19.xml"/></Relationships>
</file>

<file path=ppt/slideLayouts/_rels/slideLayout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Master" Target="../slideMasters/slideMaster19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3A69AF18-C38F-3FB4-21F4-AE29689A473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2"/>
            <a:ext cx="5213809" cy="375186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2731376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417546287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 dirty="0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479726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DAB39B9-1950-2646-9CCB-5BADF16EFB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92652" y="1470581"/>
            <a:ext cx="4242061" cy="416664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21690508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6D3499-4F82-EB48-9C14-EEBFDE1312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492380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FD0158-1FCA-E74C-B123-8A32383F3E8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13071971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42376721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26239458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99694544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81694143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9821385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63896530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58209372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706359216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22613442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5672342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97148504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6634507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2DCBFE8A-C6F7-A544-8F31-0CCDED409EB0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833A1326-9D43-09DB-5E37-B98D0D47AAA6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2846485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37C85027-557F-564E-B900-62504E7DC9C7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5" name="Picture 4" descr="A picture containing screenshot&#10;&#10;Description automatically generated">
            <a:extLst>
              <a:ext uri="{FF2B5EF4-FFF2-40B4-BE49-F238E27FC236}">
                <a16:creationId xmlns:a16="http://schemas.microsoft.com/office/drawing/2014/main" id="{A6147C08-E57A-E8CA-B376-B4DC322868A1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8318787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5" name="Picture 4" descr="A picture containing white, design&#10;&#10;Description automatically generated">
            <a:extLst>
              <a:ext uri="{FF2B5EF4-FFF2-40B4-BE49-F238E27FC236}">
                <a16:creationId xmlns:a16="http://schemas.microsoft.com/office/drawing/2014/main" id="{774A1D26-8EA3-74D0-FBFC-4CF8C9D3F04E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1988800" cy="67437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8994691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3" name="Picture 2" descr="A picture containing white, design&#10;&#10;Description automatically generated">
            <a:extLst>
              <a:ext uri="{FF2B5EF4-FFF2-40B4-BE49-F238E27FC236}">
                <a16:creationId xmlns:a16="http://schemas.microsoft.com/office/drawing/2014/main" id="{85FD50FD-721E-1F95-9A39-D7E608D3EF7B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-1" y="0"/>
            <a:ext cx="11921067" cy="6705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8414652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3" name="Picture 2" descr="A picture containing white, design&#10;&#10;Description automatically generated">
            <a:extLst>
              <a:ext uri="{FF2B5EF4-FFF2-40B4-BE49-F238E27FC236}">
                <a16:creationId xmlns:a16="http://schemas.microsoft.com/office/drawing/2014/main" id="{3E1D8928-218C-F04A-18B1-A079BA0B15E9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-1" y="0"/>
            <a:ext cx="11801475" cy="66383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6813219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3" name="Picture 2" descr="A picture containing white, design&#10;&#10;Description automatically generated">
            <a:extLst>
              <a:ext uri="{FF2B5EF4-FFF2-40B4-BE49-F238E27FC236}">
                <a16:creationId xmlns:a16="http://schemas.microsoft.com/office/drawing/2014/main" id="{2A77C552-7913-376C-22DA-CF0691E0A31D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2761775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3" name="Picture 2" descr="A picture containing screenshot, text, design&#10;&#10;Description automatically generated">
            <a:extLst>
              <a:ext uri="{FF2B5EF4-FFF2-40B4-BE49-F238E27FC236}">
                <a16:creationId xmlns:a16="http://schemas.microsoft.com/office/drawing/2014/main" id="{A77CBF0D-8BC3-2CF1-CF7E-154348643612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096750" cy="68044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2491513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3" name="Picture 2" descr="A picture containing screenshot, white, design&#10;&#10;Description automatically generated">
            <a:extLst>
              <a:ext uri="{FF2B5EF4-FFF2-40B4-BE49-F238E27FC236}">
                <a16:creationId xmlns:a16="http://schemas.microsoft.com/office/drawing/2014/main" id="{D2E35789-51F7-6CD7-8884-F852CB36CD1F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186555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2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theme" Target="../theme/theme3.xml"/><Relationship Id="rId1" Type="http://schemas.openxmlformats.org/officeDocument/2006/relationships/slideLayout" Target="../slideLayouts/slideLayout3.xml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theme" Target="../theme/theme4.xml"/><Relationship Id="rId1" Type="http://schemas.openxmlformats.org/officeDocument/2006/relationships/slideLayout" Target="../slideLayouts/slideLayout4.xml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theme" Target="../theme/theme5.xml"/><Relationship Id="rId1" Type="http://schemas.openxmlformats.org/officeDocument/2006/relationships/slideLayout" Target="../slideLayouts/slideLayout5.xml"/></Relationships>
</file>

<file path=ppt/slideMasters/_rels/slideMaster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theme" Target="../theme/theme6.xml"/><Relationship Id="rId1" Type="http://schemas.openxmlformats.org/officeDocument/2006/relationships/slideLayout" Target="../slideLayouts/slideLayout6.xml"/></Relationships>
</file>

<file path=ppt/slideMasters/_rels/slideMaster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theme" Target="../theme/theme7.xml"/><Relationship Id="rId1" Type="http://schemas.openxmlformats.org/officeDocument/2006/relationships/slideLayout" Target="../slideLayouts/slideLayout7.xml"/></Relationships>
</file>

<file path=ppt/slideMasters/_rels/slideMaster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theme" Target="../theme/theme8.xml"/><Relationship Id="rId1" Type="http://schemas.openxmlformats.org/officeDocument/2006/relationships/slideLayout" Target="../slideLayouts/slideLayout8.xml"/></Relationships>
</file>

<file path=ppt/slideMasters/_rels/slideMaster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theme" Target="../theme/theme9.xml"/><Relationship Id="rId1" Type="http://schemas.openxmlformats.org/officeDocument/2006/relationships/slideLayout" Target="../slideLayouts/slideLayout9.xml"/></Relationships>
</file>

<file path=ppt/slideMasters/_rels/slideMaster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theme" Target="../theme/theme10.xml"/><Relationship Id="rId1" Type="http://schemas.openxmlformats.org/officeDocument/2006/relationships/slideLayout" Target="../slideLayouts/slideLayout10.xml"/></Relationships>
</file>

<file path=ppt/slideMasters/_rels/slideMaster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theme" Target="../theme/theme11.xml"/><Relationship Id="rId1" Type="http://schemas.openxmlformats.org/officeDocument/2006/relationships/slideLayout" Target="../slideLayouts/slideLayout11.xml"/></Relationships>
</file>

<file path=ppt/slideMasters/_rels/slideMaster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theme" Target="../theme/theme12.xml"/><Relationship Id="rId1" Type="http://schemas.openxmlformats.org/officeDocument/2006/relationships/slideLayout" Target="../slideLayouts/slideLayout12.xml"/></Relationships>
</file>

<file path=ppt/slideMasters/_rels/slideMaster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theme" Target="../theme/theme13.xml"/><Relationship Id="rId1" Type="http://schemas.openxmlformats.org/officeDocument/2006/relationships/slideLayout" Target="../slideLayouts/slideLayout13.xml"/></Relationships>
</file>

<file path=ppt/slideMasters/_rels/slideMaster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theme" Target="../theme/theme14.xml"/><Relationship Id="rId1" Type="http://schemas.openxmlformats.org/officeDocument/2006/relationships/slideLayout" Target="../slideLayouts/slideLayout14.xml"/></Relationships>
</file>

<file path=ppt/slideMasters/_rels/slideMaster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theme" Target="../theme/theme15.xml"/><Relationship Id="rId1" Type="http://schemas.openxmlformats.org/officeDocument/2006/relationships/slideLayout" Target="../slideLayouts/slideLayout15.xml"/></Relationships>
</file>

<file path=ppt/slideMasters/_rels/slideMaster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theme" Target="../theme/theme16.xml"/><Relationship Id="rId1" Type="http://schemas.openxmlformats.org/officeDocument/2006/relationships/slideLayout" Target="../slideLayouts/slideLayout16.xml"/></Relationships>
</file>

<file path=ppt/slideMasters/_rels/slideMaster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theme" Target="../theme/theme17.xml"/><Relationship Id="rId1" Type="http://schemas.openxmlformats.org/officeDocument/2006/relationships/slideLayout" Target="../slideLayouts/slideLayout17.xml"/></Relationships>
</file>

<file path=ppt/slideMasters/_rels/slideMaster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theme" Target="../theme/theme18.xml"/><Relationship Id="rId1" Type="http://schemas.openxmlformats.org/officeDocument/2006/relationships/slideLayout" Target="../slideLayouts/slideLayout18.xml"/></Relationships>
</file>

<file path=ppt/slideMasters/_rels/slideMaster19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6.xml"/><Relationship Id="rId3" Type="http://schemas.openxmlformats.org/officeDocument/2006/relationships/slideLayout" Target="../slideLayouts/slideLayout21.xml"/><Relationship Id="rId7" Type="http://schemas.openxmlformats.org/officeDocument/2006/relationships/slideLayout" Target="../slideLayouts/slideLayout25.xml"/><Relationship Id="rId2" Type="http://schemas.openxmlformats.org/officeDocument/2006/relationships/slideLayout" Target="../slideLayouts/slideLayout20.xml"/><Relationship Id="rId1" Type="http://schemas.openxmlformats.org/officeDocument/2006/relationships/slideLayout" Target="../slideLayouts/slideLayout19.xml"/><Relationship Id="rId6" Type="http://schemas.openxmlformats.org/officeDocument/2006/relationships/slideLayout" Target="../slideLayouts/slideLayout24.xml"/><Relationship Id="rId5" Type="http://schemas.openxmlformats.org/officeDocument/2006/relationships/slideLayout" Target="../slideLayouts/slideLayout23.xml"/><Relationship Id="rId4" Type="http://schemas.openxmlformats.org/officeDocument/2006/relationships/slideLayout" Target="../slideLayouts/slideLayout22.xml"/><Relationship Id="rId9" Type="http://schemas.openxmlformats.org/officeDocument/2006/relationships/theme" Target="../theme/theme1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close-up of a blue background&#10;&#10;Description automatically generated with low confidence">
            <a:extLst>
              <a:ext uri="{FF2B5EF4-FFF2-40B4-BE49-F238E27FC236}">
                <a16:creationId xmlns:a16="http://schemas.microsoft.com/office/drawing/2014/main" id="{2E1DDE80-4CCE-9DDD-ADC8-E44ADC637C06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9211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, poster, graphic design, screenshot&#10;&#10;Description automatically generated">
            <a:extLst>
              <a:ext uri="{FF2B5EF4-FFF2-40B4-BE49-F238E27FC236}">
                <a16:creationId xmlns:a16="http://schemas.microsoft.com/office/drawing/2014/main" id="{5CBD028D-E99F-30B1-1034-10971F847430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941873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5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, screenshot, graphic design, design&#10;&#10;Description automatically generated">
            <a:extLst>
              <a:ext uri="{FF2B5EF4-FFF2-40B4-BE49-F238E27FC236}">
                <a16:creationId xmlns:a16="http://schemas.microsoft.com/office/drawing/2014/main" id="{1788912F-D87C-B9E8-31BB-C2F595B359D8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4309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, screenshot, design&#10;&#10;Description automatically generated">
            <a:extLst>
              <a:ext uri="{FF2B5EF4-FFF2-40B4-BE49-F238E27FC236}">
                <a16:creationId xmlns:a16="http://schemas.microsoft.com/office/drawing/2014/main" id="{CC492D47-54C1-BB3E-CB50-4BB081C9E022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039668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04C61A7C-4809-A943-A5D0-A39547C6929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  <p:pic>
        <p:nvPicPr>
          <p:cNvPr id="4" name="Picture 3" descr="A blue background with yellow text&#10;&#10;Description automatically generated with low confidence">
            <a:extLst>
              <a:ext uri="{FF2B5EF4-FFF2-40B4-BE49-F238E27FC236}">
                <a16:creationId xmlns:a16="http://schemas.microsoft.com/office/drawing/2014/main" id="{C57804DB-28D9-A0D4-1910-EE6AC086140A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4181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8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  <p:pic>
        <p:nvPicPr>
          <p:cNvPr id="4" name="Picture 3" descr="A picture containing text, screenshot, font, logo&#10;&#10;Description automatically generated">
            <a:extLst>
              <a:ext uri="{FF2B5EF4-FFF2-40B4-BE49-F238E27FC236}">
                <a16:creationId xmlns:a16="http://schemas.microsoft.com/office/drawing/2014/main" id="{3C5AD815-486F-73D2-AB4F-2B774ECAFCDE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373624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0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  <p:pic>
        <p:nvPicPr>
          <p:cNvPr id="3" name="Picture 2" descr="A picture containing cloud, sky, grass, outdoor&#10;&#10;Description automatically generated">
            <a:extLst>
              <a:ext uri="{FF2B5EF4-FFF2-40B4-BE49-F238E27FC236}">
                <a16:creationId xmlns:a16="http://schemas.microsoft.com/office/drawing/2014/main" id="{359D794F-FA3A-FA7E-25A6-BC20EF548E5C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66483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  <p:pic>
        <p:nvPicPr>
          <p:cNvPr id="4" name="Picture 3" descr="A picture containing sky, tree, cloud, plant&#10;&#10;Description automatically generated">
            <a:extLst>
              <a:ext uri="{FF2B5EF4-FFF2-40B4-BE49-F238E27FC236}">
                <a16:creationId xmlns:a16="http://schemas.microsoft.com/office/drawing/2014/main" id="{4224E1C2-2722-7C36-7CE7-FDC543077DBC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9776536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  <p:pic>
        <p:nvPicPr>
          <p:cNvPr id="3" name="Picture 2" descr="A close-up of a sign&#10;&#10;Description automatically generated with medium confidence">
            <a:extLst>
              <a:ext uri="{FF2B5EF4-FFF2-40B4-BE49-F238E27FC236}">
                <a16:creationId xmlns:a16="http://schemas.microsoft.com/office/drawing/2014/main" id="{9D880B56-BEBF-01F4-2D55-337F85A91969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770808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1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  <p:pic>
        <p:nvPicPr>
          <p:cNvPr id="4" name="Picture 3" descr="A picture containing sky, tree, outdoor, screenshot&#10;&#10;Description automatically generated">
            <a:extLst>
              <a:ext uri="{FF2B5EF4-FFF2-40B4-BE49-F238E27FC236}">
                <a16:creationId xmlns:a16="http://schemas.microsoft.com/office/drawing/2014/main" id="{7A89F437-7263-A4AF-4095-1BF88D5C3A8B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84133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3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  <p:pic>
        <p:nvPicPr>
          <p:cNvPr id="3" name="Picture 2" descr="A picture containing sky, building, screenshot, text&#10;&#10;Description automatically generated">
            <a:extLst>
              <a:ext uri="{FF2B5EF4-FFF2-40B4-BE49-F238E27FC236}">
                <a16:creationId xmlns:a16="http://schemas.microsoft.com/office/drawing/2014/main" id="{1CD59662-5B42-6CF1-D2C8-D79E269172B6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8522850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5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  <p:pic>
        <p:nvPicPr>
          <p:cNvPr id="4" name="Picture 3" descr="A close-up of a building&#10;&#10;Description automatically generated with low confidence">
            <a:extLst>
              <a:ext uri="{FF2B5EF4-FFF2-40B4-BE49-F238E27FC236}">
                <a16:creationId xmlns:a16="http://schemas.microsoft.com/office/drawing/2014/main" id="{985EA2D4-C420-D9F3-8677-5BC86BB051A4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614070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  <p:pic>
        <p:nvPicPr>
          <p:cNvPr id="3" name="Picture 2" descr="A picture containing screenshot, sky, building, architecture&#10;&#10;Description automatically generated">
            <a:extLst>
              <a:ext uri="{FF2B5EF4-FFF2-40B4-BE49-F238E27FC236}">
                <a16:creationId xmlns:a16="http://schemas.microsoft.com/office/drawing/2014/main" id="{7AE68DFF-2CB8-C402-8E59-DF494BAED7E5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20389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9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  <p:pic>
        <p:nvPicPr>
          <p:cNvPr id="4" name="Picture 3" descr="A close-up of a building&#10;&#10;Description automatically generated with low confidence">
            <a:extLst>
              <a:ext uri="{FF2B5EF4-FFF2-40B4-BE49-F238E27FC236}">
                <a16:creationId xmlns:a16="http://schemas.microsoft.com/office/drawing/2014/main" id="{E012B580-B5A2-C938-6463-FAB625A271D2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2121605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  <p:pic>
        <p:nvPicPr>
          <p:cNvPr id="3" name="Picture 2" descr="A picture containing tree, cloud, sky, screenshot&#10;&#10;Description automatically generated">
            <a:extLst>
              <a:ext uri="{FF2B5EF4-FFF2-40B4-BE49-F238E27FC236}">
                <a16:creationId xmlns:a16="http://schemas.microsoft.com/office/drawing/2014/main" id="{69CC95D1-8F62-A0C0-ACD1-B9FF67EB9A0C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1202787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3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  <p:pic>
        <p:nvPicPr>
          <p:cNvPr id="6" name="Picture 5" descr="A picture containing text, businesscard, screenshot, logo&#10;&#10;Description automatically generated">
            <a:extLst>
              <a:ext uri="{FF2B5EF4-FFF2-40B4-BE49-F238E27FC236}">
                <a16:creationId xmlns:a16="http://schemas.microsoft.com/office/drawing/2014/main" id="{067C0C12-FBAF-6992-A87D-A0CF5E789462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841968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6999A67-4D82-1343-ADCB-91ABB33698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9725" y="1383220"/>
            <a:ext cx="115580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EEF9B43-36A1-A24C-9E5C-E80D6AD9221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19725" y="2843720"/>
            <a:ext cx="11558047" cy="369848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  <p:pic>
        <p:nvPicPr>
          <p:cNvPr id="6" name="Picture 5" descr="A picture containing text, screenshot&#10;&#10;Description automatically generated">
            <a:extLst>
              <a:ext uri="{FF2B5EF4-FFF2-40B4-BE49-F238E27FC236}">
                <a16:creationId xmlns:a16="http://schemas.microsoft.com/office/drawing/2014/main" id="{4AF67501-012E-85E6-5A58-BF498FFABB78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000937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4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12D4C3F-9A76-2E42-B34F-7CEA258C0E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413055-A589-1D46-8D68-568B73DF5B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  <p:pic>
        <p:nvPicPr>
          <p:cNvPr id="6" name="Picture 5" descr="A picture containing text, screenshot, design, businesscard&#10;&#10;Description automatically generated">
            <a:extLst>
              <a:ext uri="{FF2B5EF4-FFF2-40B4-BE49-F238E27FC236}">
                <a16:creationId xmlns:a16="http://schemas.microsoft.com/office/drawing/2014/main" id="{42A3A970-147E-1BD3-4AC3-0071AC3C1EE8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812678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6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7543787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0" r:id="rId1"/>
    <p:sldLayoutId id="2147483698" r:id="rId2"/>
    <p:sldLayoutId id="2147483699" r:id="rId3"/>
    <p:sldLayoutId id="2147483700" r:id="rId4"/>
    <p:sldLayoutId id="2147483701" r:id="rId5"/>
    <p:sldLayoutId id="2147483703" r:id="rId6"/>
    <p:sldLayoutId id="2147483704" r:id="rId7"/>
    <p:sldLayoutId id="2147483705" r:id="rId8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5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5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6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6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6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6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6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6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6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6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6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6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uwtsd.ac.uk/studentcharter/" TargetMode="External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6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uwtsd.ac.uk/experience-facilities/student-support-wellbeing/wellbeing-support/safeguarding" TargetMode="External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6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16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uwtsd.ac.uk/experience-facilities/student-support-wellbeing/wellbeing-support/safeguarding" TargetMode="External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16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uwtsd.ac.uk/student-services/wellbeing-support/" TargetMode="External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16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uwtsd.ac.uk/experience-facilities/student-support-wellbeing/money-support" TargetMode="External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16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uwtsd.ac.uk/study-skills/" TargetMode="External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16.xml"/><Relationship Id="rId4" Type="http://schemas.openxmlformats.org/officeDocument/2006/relationships/hyperlink" Target="mailto:studyskillsdistance@uwtsd.ac.uk" TargetMode="Externa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16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uwtsd.ac.uk/experience-facilities/student-support-wellbeing/careers-service" TargetMode="External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16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1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gZ0lbvTsvnI" TargetMode="External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16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7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7.xml"/></Relationships>
</file>

<file path=ppt/slides/_rels/slide27.xml.rels><?xml version="1.0" encoding="UTF-8" standalone="yes"?>
<Relationships xmlns="http://schemas.openxmlformats.org/package/2006/relationships"><Relationship Id="rId8" Type="http://schemas.openxmlformats.org/officeDocument/2006/relationships/diagramData" Target="../diagrams/data3.xml"/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12" Type="http://schemas.microsoft.com/office/2007/relationships/diagramDrawing" Target="../diagrams/drawing3.xml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16.xml"/><Relationship Id="rId6" Type="http://schemas.openxmlformats.org/officeDocument/2006/relationships/diagramColors" Target="../diagrams/colors2.xml"/><Relationship Id="rId11" Type="http://schemas.openxmlformats.org/officeDocument/2006/relationships/diagramColors" Target="../diagrams/colors3.xml"/><Relationship Id="rId5" Type="http://schemas.openxmlformats.org/officeDocument/2006/relationships/diagramQuickStyle" Target="../diagrams/quickStyle2.xml"/><Relationship Id="rId10" Type="http://schemas.openxmlformats.org/officeDocument/2006/relationships/diagramQuickStyle" Target="../diagrams/quickStyle3.xml"/><Relationship Id="rId4" Type="http://schemas.openxmlformats.org/officeDocument/2006/relationships/diagramLayout" Target="../diagrams/layout2.xml"/><Relationship Id="rId9" Type="http://schemas.openxmlformats.org/officeDocument/2006/relationships/diagramLayout" Target="../diagrams/layout3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16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16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16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16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hyperlink" Target="https://forms.office.com/e/t977tTWGB2" TargetMode="External"/><Relationship Id="rId1" Type="http://schemas.openxmlformats.org/officeDocument/2006/relationships/slideLayout" Target="../slideLayouts/slideLayout16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6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4D9E2CC-1AE0-9F1D-FAB0-0A1AD94712B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endParaRPr lang="en-GB" dirty="0"/>
          </a:p>
          <a:p>
            <a:pPr marL="0" indent="0" algn="ctr">
              <a:buNone/>
            </a:pPr>
            <a:endParaRPr lang="en-GB" dirty="0"/>
          </a:p>
          <a:p>
            <a:pPr marL="0" indent="0" algn="ctr">
              <a:buNone/>
            </a:pPr>
            <a:r>
              <a:rPr lang="en-GB" dirty="0"/>
              <a:t>MA Applied Theatre</a:t>
            </a:r>
          </a:p>
          <a:p>
            <a:pPr marL="0" indent="0" algn="ctr">
              <a:buNone/>
            </a:pPr>
            <a:br>
              <a:rPr lang="en-GB" dirty="0"/>
            </a:br>
            <a:r>
              <a:rPr lang="en-GB" dirty="0"/>
              <a:t>Induction information </a:t>
            </a:r>
            <a:br>
              <a:rPr lang="en-GB" dirty="0"/>
            </a:br>
            <a:r>
              <a:rPr lang="en-GB" dirty="0"/>
              <a:t>2025/26</a:t>
            </a:r>
            <a:br>
              <a:rPr lang="en-GB" dirty="0"/>
            </a:b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2088887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AA212E42-BDDF-88E7-068F-7EE6FF79E41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94048" y="1296713"/>
            <a:ext cx="10803903" cy="3864989"/>
          </a:xfrm>
        </p:spPr>
        <p:txBody>
          <a:bodyPr/>
          <a:lstStyle/>
          <a:p>
            <a:pPr algn="ctr"/>
            <a:r>
              <a:rPr lang="en-GB" sz="3600" dirty="0">
                <a:solidFill>
                  <a:schemeClr val="bg1"/>
                </a:solidFill>
              </a:rPr>
              <a:t>This session will give you information about</a:t>
            </a:r>
            <a:br>
              <a:rPr lang="en-GB" sz="3600" dirty="0">
                <a:solidFill>
                  <a:schemeClr val="bg1"/>
                </a:solidFill>
              </a:rPr>
            </a:br>
            <a:endParaRPr lang="en-GB" sz="3600" dirty="0">
              <a:solidFill>
                <a:schemeClr val="bg1"/>
              </a:solidFill>
            </a:endParaRPr>
          </a:p>
          <a:p>
            <a:pPr algn="ctr"/>
            <a:br>
              <a:rPr lang="en-GB" sz="2800" dirty="0">
                <a:solidFill>
                  <a:schemeClr val="bg1"/>
                </a:solidFill>
              </a:rPr>
            </a:br>
            <a:r>
              <a:rPr lang="en-GB" sz="2800" dirty="0">
                <a:solidFill>
                  <a:schemeClr val="bg1"/>
                </a:solidFill>
              </a:rPr>
              <a:t>Your programme</a:t>
            </a:r>
            <a:br>
              <a:rPr lang="en-GB" sz="2800" dirty="0">
                <a:solidFill>
                  <a:schemeClr val="bg1"/>
                </a:solidFill>
              </a:rPr>
            </a:br>
            <a:r>
              <a:rPr lang="en-GB" sz="2800" dirty="0">
                <a:solidFill>
                  <a:schemeClr val="bg1"/>
                </a:solidFill>
              </a:rPr>
              <a:t>University Regulations</a:t>
            </a:r>
            <a:br>
              <a:rPr lang="en-GB" sz="2800" dirty="0">
                <a:solidFill>
                  <a:schemeClr val="bg1"/>
                </a:solidFill>
              </a:rPr>
            </a:br>
            <a:r>
              <a:rPr lang="en-GB" sz="2800" dirty="0">
                <a:solidFill>
                  <a:schemeClr val="bg1"/>
                </a:solidFill>
              </a:rPr>
              <a:t>Where to find important information</a:t>
            </a:r>
          </a:p>
          <a:p>
            <a:pPr algn="ctr"/>
            <a:r>
              <a:rPr lang="en-GB" dirty="0"/>
              <a:t>Student Services</a:t>
            </a:r>
          </a:p>
        </p:txBody>
      </p:sp>
    </p:spTree>
    <p:extLst>
      <p:ext uri="{BB962C8B-B14F-4D97-AF65-F5344CB8AC3E}">
        <p14:creationId xmlns:p14="http://schemas.microsoft.com/office/powerpoint/2010/main" val="301546314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Content Placeholder 1">
            <a:extLst>
              <a:ext uri="{FF2B5EF4-FFF2-40B4-BE49-F238E27FC236}">
                <a16:creationId xmlns:a16="http://schemas.microsoft.com/office/drawing/2014/main" id="{BA6B31CD-5C66-91C2-BEA1-B4AED3E8A87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382085031"/>
              </p:ext>
            </p:extLst>
          </p:nvPr>
        </p:nvGraphicFramePr>
        <p:xfrm>
          <a:off x="743431" y="634559"/>
          <a:ext cx="10967715" cy="507739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2" name="TextBox 1">
            <a:extLst>
              <a:ext uri="{FF2B5EF4-FFF2-40B4-BE49-F238E27FC236}">
                <a16:creationId xmlns:a16="http://schemas.microsoft.com/office/drawing/2014/main" id="{E03E15DB-43AE-0A70-C33F-6C8A55576142}"/>
              </a:ext>
            </a:extLst>
          </p:cNvPr>
          <p:cNvSpPr txBox="1"/>
          <p:nvPr/>
        </p:nvSpPr>
        <p:spPr>
          <a:xfrm>
            <a:off x="3339101" y="390418"/>
            <a:ext cx="601062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600" dirty="0">
                <a:solidFill>
                  <a:schemeClr val="bg1"/>
                </a:solidFill>
              </a:rPr>
              <a:t>Carmarthen Campus Team: DPI</a:t>
            </a:r>
          </a:p>
        </p:txBody>
      </p:sp>
    </p:spTree>
    <p:extLst>
      <p:ext uri="{BB962C8B-B14F-4D97-AF65-F5344CB8AC3E}">
        <p14:creationId xmlns:p14="http://schemas.microsoft.com/office/powerpoint/2010/main" val="239914311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027324-84E7-521C-F368-591F1A8EE6F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UWTSD HWB: Your first line of support</a:t>
            </a:r>
          </a:p>
        </p:txBody>
      </p:sp>
      <p:sp>
        <p:nvSpPr>
          <p:cNvPr id="4" name="Oval 3">
            <a:extLst>
              <a:ext uri="{FF2B5EF4-FFF2-40B4-BE49-F238E27FC236}">
                <a16:creationId xmlns:a16="http://schemas.microsoft.com/office/drawing/2014/main" id="{D8455046-B5E4-7861-2909-AA69EB746877}"/>
              </a:ext>
            </a:extLst>
          </p:cNvPr>
          <p:cNvSpPr/>
          <p:nvPr/>
        </p:nvSpPr>
        <p:spPr>
          <a:xfrm>
            <a:off x="9644763" y="1295474"/>
            <a:ext cx="2189018" cy="1487055"/>
          </a:xfrm>
          <a:prstGeom prst="ellipse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chemeClr val="tx1"/>
                </a:solidFill>
              </a:rPr>
              <a:t>Open the HWB on the app or the web</a:t>
            </a:r>
          </a:p>
        </p:txBody>
      </p:sp>
      <p:pic>
        <p:nvPicPr>
          <p:cNvPr id="5" name="Content Placeholder 6">
            <a:extLst>
              <a:ext uri="{FF2B5EF4-FFF2-40B4-BE49-F238E27FC236}">
                <a16:creationId xmlns:a16="http://schemas.microsoft.com/office/drawing/2014/main" id="{A46B3394-BEEA-68F0-B91C-445DA08B8F1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2013045" y="1295474"/>
            <a:ext cx="7237908" cy="4106789"/>
          </a:xfrm>
        </p:spPr>
      </p:pic>
    </p:spTree>
    <p:extLst>
      <p:ext uri="{BB962C8B-B14F-4D97-AF65-F5344CB8AC3E}">
        <p14:creationId xmlns:p14="http://schemas.microsoft.com/office/powerpoint/2010/main" val="115683457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C6B8F8-9B7D-4643-4E42-59DCD295045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5591" y="0"/>
            <a:ext cx="11481847" cy="1325563"/>
          </a:xfrm>
        </p:spPr>
        <p:txBody>
          <a:bodyPr/>
          <a:lstStyle/>
          <a:p>
            <a:r>
              <a:rPr lang="en-GB" dirty="0"/>
              <a:t>Your University Email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EF63BE5-C12D-7B9B-6465-05BC9C5D3AF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15591" y="1063389"/>
            <a:ext cx="11481847" cy="4763974"/>
          </a:xfrm>
        </p:spPr>
        <p:txBody>
          <a:bodyPr>
            <a:normAutofit lnSpcReduction="10000"/>
          </a:bodyPr>
          <a:lstStyle/>
          <a:p>
            <a:pPr marL="0" indent="0" algn="l" rtl="0" fontAlgn="base">
              <a:buNone/>
            </a:pPr>
            <a:r>
              <a:rPr lang="en-GB" sz="3200" b="0" i="0" u="none" strike="noStrike" dirty="0">
                <a:effectLst/>
                <a:latin typeface="+mj-lt"/>
              </a:rPr>
              <a:t>The university, your lecturers and the Institute will contact you by email for most things:</a:t>
            </a:r>
            <a:r>
              <a:rPr lang="en-US" sz="3200" b="0" i="0" dirty="0">
                <a:effectLst/>
                <a:latin typeface="+mj-lt"/>
              </a:rPr>
              <a:t>​</a:t>
            </a:r>
          </a:p>
          <a:p>
            <a:pPr marL="0" indent="0" algn="l" rtl="0" fontAlgn="base">
              <a:buNone/>
            </a:pPr>
            <a:endParaRPr lang="en-US" sz="4400" b="0" i="0" dirty="0">
              <a:effectLst/>
              <a:latin typeface="+mj-lt"/>
            </a:endParaRPr>
          </a:p>
          <a:p>
            <a:pPr lvl="1" fontAlgn="base"/>
            <a:r>
              <a:rPr lang="en-GB" b="0" i="0" u="none" strike="noStrike" dirty="0">
                <a:effectLst/>
                <a:latin typeface="+mj-lt"/>
              </a:rPr>
              <a:t>Changes to timetable</a:t>
            </a:r>
            <a:r>
              <a:rPr lang="en-US" b="0" i="0" dirty="0">
                <a:effectLst/>
                <a:latin typeface="+mj-lt"/>
              </a:rPr>
              <a:t>​</a:t>
            </a:r>
            <a:endParaRPr lang="en-US" sz="4000" b="0" i="0" dirty="0">
              <a:effectLst/>
              <a:latin typeface="+mj-lt"/>
            </a:endParaRPr>
          </a:p>
          <a:p>
            <a:pPr lvl="1" fontAlgn="base"/>
            <a:r>
              <a:rPr lang="en-GB" b="0" i="0" u="none" strike="noStrike" dirty="0">
                <a:effectLst/>
                <a:latin typeface="+mj-lt"/>
              </a:rPr>
              <a:t>Meetings</a:t>
            </a:r>
            <a:r>
              <a:rPr lang="en-US" b="0" i="0" dirty="0">
                <a:effectLst/>
                <a:latin typeface="+mj-lt"/>
              </a:rPr>
              <a:t>​</a:t>
            </a:r>
            <a:endParaRPr lang="en-US" sz="4000" b="0" i="0" dirty="0">
              <a:effectLst/>
              <a:latin typeface="+mj-lt"/>
            </a:endParaRPr>
          </a:p>
          <a:p>
            <a:pPr lvl="1" fontAlgn="base"/>
            <a:r>
              <a:rPr lang="en-GB" b="0" i="0" u="none" strike="noStrike" dirty="0">
                <a:effectLst/>
                <a:latin typeface="+mj-lt"/>
              </a:rPr>
              <a:t>Course information, changes and news</a:t>
            </a:r>
            <a:r>
              <a:rPr lang="en-US" b="0" i="0" dirty="0">
                <a:effectLst/>
                <a:latin typeface="+mj-lt"/>
              </a:rPr>
              <a:t>​</a:t>
            </a:r>
            <a:endParaRPr lang="en-US" sz="4000" b="0" i="0" dirty="0">
              <a:effectLst/>
              <a:latin typeface="+mj-lt"/>
            </a:endParaRPr>
          </a:p>
          <a:p>
            <a:pPr lvl="1" fontAlgn="base"/>
            <a:r>
              <a:rPr lang="en-GB" b="0" i="0" u="none" strike="noStrike" dirty="0">
                <a:effectLst/>
                <a:latin typeface="+mj-lt"/>
              </a:rPr>
              <a:t>Any issues</a:t>
            </a:r>
            <a:r>
              <a:rPr lang="en-US" b="0" i="0" dirty="0">
                <a:effectLst/>
                <a:latin typeface="+mj-lt"/>
              </a:rPr>
              <a:t>​</a:t>
            </a:r>
          </a:p>
          <a:p>
            <a:pPr lvl="1" fontAlgn="base"/>
            <a:endParaRPr lang="en-US" b="0" i="0" dirty="0">
              <a:effectLst/>
              <a:latin typeface="+mj-lt"/>
            </a:endParaRPr>
          </a:p>
          <a:p>
            <a:pPr marL="0" indent="0" algn="ctr" fontAlgn="base">
              <a:buNone/>
            </a:pPr>
            <a:r>
              <a:rPr lang="en-US" sz="4000" dirty="0">
                <a:latin typeface="+mj-lt"/>
              </a:rPr>
              <a:t>Check your email regularly– this is part of the student charter.</a:t>
            </a:r>
          </a:p>
          <a:p>
            <a:pPr lvl="1" fontAlgn="base"/>
            <a:endParaRPr lang="en-US" sz="4000" b="0" i="0" dirty="0">
              <a:effectLst/>
              <a:latin typeface="+mj-lt"/>
            </a:endParaRPr>
          </a:p>
          <a:p>
            <a:endParaRPr lang="en-GB" sz="4400" dirty="0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416167851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9D4B87-6EA6-75CB-89CD-21716571191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MyTSD</a:t>
            </a:r>
            <a:r>
              <a:rPr lang="en-GB" dirty="0"/>
              <a:t>: Your access to your information</a:t>
            </a:r>
          </a:p>
        </p:txBody>
      </p:sp>
      <p:pic>
        <p:nvPicPr>
          <p:cNvPr id="7" name="Content Placeholder 6">
            <a:extLst>
              <a:ext uri="{FF2B5EF4-FFF2-40B4-BE49-F238E27FC236}">
                <a16:creationId xmlns:a16="http://schemas.microsoft.com/office/drawing/2014/main" id="{90777A76-B485-CCC0-F934-ADAC8FC757F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533912" y="1326098"/>
            <a:ext cx="7371012" cy="4182336"/>
          </a:xfrm>
        </p:spPr>
      </p:pic>
      <p:sp>
        <p:nvSpPr>
          <p:cNvPr id="4" name="Oval 3">
            <a:extLst>
              <a:ext uri="{FF2B5EF4-FFF2-40B4-BE49-F238E27FC236}">
                <a16:creationId xmlns:a16="http://schemas.microsoft.com/office/drawing/2014/main" id="{14DA7710-0645-54DB-F66E-ACC43EC1A18B}"/>
              </a:ext>
            </a:extLst>
          </p:cNvPr>
          <p:cNvSpPr/>
          <p:nvPr/>
        </p:nvSpPr>
        <p:spPr>
          <a:xfrm>
            <a:off x="8080618" y="1256146"/>
            <a:ext cx="3474074" cy="4182336"/>
          </a:xfrm>
          <a:prstGeom prst="ellipse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chemeClr val="tx1"/>
                </a:solidFill>
              </a:rPr>
              <a:t>Have you completed enrolment?</a:t>
            </a:r>
          </a:p>
          <a:p>
            <a:pPr algn="ctr"/>
            <a:r>
              <a:rPr lang="en-GB" dirty="0">
                <a:solidFill>
                  <a:schemeClr val="tx1"/>
                </a:solidFill>
              </a:rPr>
              <a:t>Can you see all your modules?</a:t>
            </a:r>
          </a:p>
          <a:p>
            <a:pPr algn="ctr"/>
            <a:r>
              <a:rPr lang="en-GB" dirty="0">
                <a:solidFill>
                  <a:schemeClr val="tx1"/>
                </a:solidFill>
              </a:rPr>
              <a:t>Identify the modules you are taking this [semester, term, block]</a:t>
            </a:r>
          </a:p>
          <a:p>
            <a:pPr algn="ctr"/>
            <a:endParaRPr lang="en-GB" dirty="0">
              <a:solidFill>
                <a:schemeClr val="tx1"/>
              </a:solidFill>
            </a:endParaRPr>
          </a:p>
          <a:p>
            <a:pPr algn="ctr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36BE279C-BC25-9EA2-8321-58E1714B9C2B}"/>
              </a:ext>
            </a:extLst>
          </p:cNvPr>
          <p:cNvSpPr/>
          <p:nvPr/>
        </p:nvSpPr>
        <p:spPr>
          <a:xfrm>
            <a:off x="3637503" y="5828044"/>
            <a:ext cx="3899371" cy="664831"/>
          </a:xfrm>
          <a:prstGeom prst="rect">
            <a:avLst/>
          </a:prstGeom>
          <a:solidFill>
            <a:schemeClr val="accent4"/>
          </a:solidFill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chemeClr val="tx1"/>
                </a:solidFill>
              </a:rPr>
              <a:t>Remember to keep your information on </a:t>
            </a:r>
            <a:r>
              <a:rPr lang="en-GB" dirty="0" err="1">
                <a:solidFill>
                  <a:schemeClr val="tx1"/>
                </a:solidFill>
              </a:rPr>
              <a:t>MyTSD</a:t>
            </a:r>
            <a:r>
              <a:rPr lang="en-GB" dirty="0">
                <a:solidFill>
                  <a:schemeClr val="tx1"/>
                </a:solidFill>
              </a:rPr>
              <a:t> up to date.</a:t>
            </a:r>
          </a:p>
        </p:txBody>
      </p:sp>
      <p:sp>
        <p:nvSpPr>
          <p:cNvPr id="8" name="Oval 7">
            <a:extLst>
              <a:ext uri="{FF2B5EF4-FFF2-40B4-BE49-F238E27FC236}">
                <a16:creationId xmlns:a16="http://schemas.microsoft.com/office/drawing/2014/main" id="{6B06F834-EF98-54E0-BFB4-11C8CC5C264D}"/>
              </a:ext>
            </a:extLst>
          </p:cNvPr>
          <p:cNvSpPr/>
          <p:nvPr/>
        </p:nvSpPr>
        <p:spPr>
          <a:xfrm>
            <a:off x="1590449" y="4121300"/>
            <a:ext cx="1664122" cy="793058"/>
          </a:xfrm>
          <a:prstGeom prst="ellipse">
            <a:avLst/>
          </a:prstGeom>
          <a:noFill/>
          <a:ln w="57150" cap="flat" cmpd="sng" algn="ctr">
            <a:solidFill>
              <a:schemeClr val="dk1"/>
            </a:solidFill>
            <a:prstDash val="solid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9099549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B4DD34F-8B7B-029B-341C-BB5E5132B91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Your Timetable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14E618F-77C3-8066-6969-894C3672423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20" y="1825625"/>
            <a:ext cx="8240836" cy="3575934"/>
          </a:xfrm>
        </p:spPr>
        <p:txBody>
          <a:bodyPr/>
          <a:lstStyle/>
          <a:p>
            <a:r>
              <a:rPr lang="en-GB" dirty="0"/>
              <a:t>Your personalised timetable is on HWB.</a:t>
            </a:r>
          </a:p>
          <a:p>
            <a:r>
              <a:rPr lang="en-GB" dirty="0"/>
              <a:t>Small changes on your timetable will happen – you will be notified of any changes through your student email when they happen</a:t>
            </a:r>
          </a:p>
          <a:p>
            <a:r>
              <a:rPr lang="en-GB" dirty="0"/>
              <a:t>Make sure that you check your timetable regularly.</a:t>
            </a:r>
          </a:p>
        </p:txBody>
      </p:sp>
      <p:sp>
        <p:nvSpPr>
          <p:cNvPr id="4" name="Oval 3">
            <a:extLst>
              <a:ext uri="{FF2B5EF4-FFF2-40B4-BE49-F238E27FC236}">
                <a16:creationId xmlns:a16="http://schemas.microsoft.com/office/drawing/2014/main" id="{F6A1A583-C478-2238-E143-22BBEE869366}"/>
              </a:ext>
            </a:extLst>
          </p:cNvPr>
          <p:cNvSpPr/>
          <p:nvPr/>
        </p:nvSpPr>
        <p:spPr>
          <a:xfrm>
            <a:off x="8474364" y="1316183"/>
            <a:ext cx="3509818" cy="3235036"/>
          </a:xfrm>
          <a:prstGeom prst="ellipse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chemeClr val="tx1"/>
                </a:solidFill>
              </a:rPr>
              <a:t>Check your personalised timetable on HWB.</a:t>
            </a:r>
          </a:p>
          <a:p>
            <a:pPr algn="ctr"/>
            <a:r>
              <a:rPr lang="en-GB" dirty="0">
                <a:solidFill>
                  <a:schemeClr val="tx1"/>
                </a:solidFill>
              </a:rPr>
              <a:t>Where and when do you need to be for your modules this [semester/term/block]?</a:t>
            </a:r>
          </a:p>
          <a:p>
            <a:pPr algn="ctr"/>
            <a:endParaRPr lang="en-GB" dirty="0">
              <a:solidFill>
                <a:schemeClr val="tx1"/>
              </a:solidFill>
            </a:endParaRPr>
          </a:p>
          <a:p>
            <a:pPr algn="ctr"/>
            <a:endParaRPr lang="en-GB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6384202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86C7C7-F762-156D-8E01-94DF043A19F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5076" y="14288"/>
            <a:ext cx="11481847" cy="1325563"/>
          </a:xfrm>
        </p:spPr>
        <p:txBody>
          <a:bodyPr/>
          <a:lstStyle/>
          <a:p>
            <a:r>
              <a:rPr lang="en-GB" dirty="0"/>
              <a:t>Moodle: Your virtual learning environment</a:t>
            </a:r>
          </a:p>
        </p:txBody>
      </p:sp>
      <p:pic>
        <p:nvPicPr>
          <p:cNvPr id="5" name="Content Placeholder 6">
            <a:extLst>
              <a:ext uri="{FF2B5EF4-FFF2-40B4-BE49-F238E27FC236}">
                <a16:creationId xmlns:a16="http://schemas.microsoft.com/office/drawing/2014/main" id="{9A0FF66F-16E6-A80E-8E50-47EA685300A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586853" y="1266750"/>
            <a:ext cx="7799695" cy="4425547"/>
          </a:xfrm>
        </p:spPr>
      </p:pic>
      <p:sp>
        <p:nvSpPr>
          <p:cNvPr id="6" name="Oval 5">
            <a:extLst>
              <a:ext uri="{FF2B5EF4-FFF2-40B4-BE49-F238E27FC236}">
                <a16:creationId xmlns:a16="http://schemas.microsoft.com/office/drawing/2014/main" id="{B7140CC4-E305-1906-ACE1-27BBC2CCCADF}"/>
              </a:ext>
            </a:extLst>
          </p:cNvPr>
          <p:cNvSpPr/>
          <p:nvPr/>
        </p:nvSpPr>
        <p:spPr>
          <a:xfrm>
            <a:off x="1651379" y="3429000"/>
            <a:ext cx="1794681" cy="931460"/>
          </a:xfrm>
          <a:prstGeom prst="ellipse">
            <a:avLst/>
          </a:prstGeom>
          <a:noFill/>
          <a:ln w="57150" cap="flat" cmpd="sng" algn="ctr">
            <a:solidFill>
              <a:schemeClr val="dk1"/>
            </a:solidFill>
            <a:prstDash val="solid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605829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B4DD34F-8B7B-029B-341C-BB5E5132B91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20" y="0"/>
            <a:ext cx="11481847" cy="1325563"/>
          </a:xfrm>
        </p:spPr>
        <p:txBody>
          <a:bodyPr/>
          <a:lstStyle/>
          <a:p>
            <a:pPr algn="ctr"/>
            <a:r>
              <a:rPr lang="en-GB" dirty="0"/>
              <a:t>HWB is your friend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14E618F-77C3-8066-6969-894C3672423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1933" y="1062327"/>
            <a:ext cx="11589940" cy="4645746"/>
          </a:xfrm>
        </p:spPr>
        <p:txBody>
          <a:bodyPr>
            <a:normAutofit fontScale="70000" lnSpcReduction="20000"/>
          </a:bodyPr>
          <a:lstStyle/>
          <a:p>
            <a:pPr marL="0" indent="0" algn="ctr">
              <a:buNone/>
            </a:pPr>
            <a:r>
              <a:rPr lang="en-GB" dirty="0"/>
              <a:t>There is lots of support and information that can be accessed via Moodle - </a:t>
            </a:r>
          </a:p>
          <a:p>
            <a:pPr marL="0" indent="0" algn="ctr">
              <a:buNone/>
            </a:pPr>
            <a:endParaRPr lang="en-GB" dirty="0"/>
          </a:p>
          <a:p>
            <a:pPr algn="ctr"/>
            <a:r>
              <a:rPr lang="en-GB" dirty="0"/>
              <a:t>Wellbeing support</a:t>
            </a:r>
          </a:p>
          <a:p>
            <a:pPr algn="ctr"/>
            <a:r>
              <a:rPr lang="en-GB" dirty="0"/>
              <a:t>Learning &amp; financial support </a:t>
            </a:r>
          </a:p>
          <a:p>
            <a:pPr algn="ctr"/>
            <a:r>
              <a:rPr lang="en-GB" dirty="0"/>
              <a:t>Library resources and searches</a:t>
            </a:r>
          </a:p>
          <a:p>
            <a:pPr algn="ctr"/>
            <a:r>
              <a:rPr lang="en-GB" dirty="0"/>
              <a:t>Printing</a:t>
            </a:r>
          </a:p>
          <a:p>
            <a:pPr algn="ctr"/>
            <a:r>
              <a:rPr lang="en-GB" dirty="0" err="1"/>
              <a:t>MyTSD</a:t>
            </a:r>
            <a:endParaRPr lang="en-GB" dirty="0"/>
          </a:p>
          <a:p>
            <a:pPr algn="ctr"/>
            <a:r>
              <a:rPr lang="en-GB" dirty="0"/>
              <a:t>One Drive</a:t>
            </a:r>
          </a:p>
          <a:p>
            <a:pPr algn="ctr"/>
            <a:r>
              <a:rPr lang="en-GB" dirty="0"/>
              <a:t>Email</a:t>
            </a:r>
          </a:p>
          <a:p>
            <a:pPr algn="ctr"/>
            <a:r>
              <a:rPr lang="en-GB" dirty="0"/>
              <a:t>Teams</a:t>
            </a:r>
          </a:p>
          <a:p>
            <a:pPr algn="ctr"/>
            <a:r>
              <a:rPr lang="en-GB" dirty="0"/>
              <a:t>Service now </a:t>
            </a:r>
          </a:p>
          <a:p>
            <a:pPr algn="ctr"/>
            <a:r>
              <a:rPr lang="en-GB" dirty="0"/>
              <a:t>IT</a:t>
            </a:r>
          </a:p>
          <a:p>
            <a:pPr algn="ctr"/>
            <a:r>
              <a:rPr lang="en-GB" dirty="0"/>
              <a:t>Accommodation &amp; help desk</a:t>
            </a:r>
          </a:p>
          <a:p>
            <a:pPr marL="0" indent="0" algn="ctr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0565205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6F9378-F3D7-EE93-5173-F2221E799BC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Programme of Study Handbook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FD8174D-FE82-551A-58C7-4CF8E0931C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8166945" cy="3575934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You can find your programme of study handbook on: </a:t>
            </a:r>
          </a:p>
          <a:p>
            <a:pPr marL="0" indent="0">
              <a:buNone/>
            </a:pPr>
            <a:endParaRPr lang="en-GB" dirty="0"/>
          </a:p>
          <a:p>
            <a:pPr marL="0" indent="0" algn="ctr">
              <a:buNone/>
            </a:pPr>
            <a:r>
              <a:rPr lang="en-GB" b="1" dirty="0"/>
              <a:t>Performing Arts Carmarthen tab on MOODLE</a:t>
            </a:r>
          </a:p>
          <a:p>
            <a:pPr marL="0" indent="0" algn="ctr">
              <a:buNone/>
            </a:pPr>
            <a:endParaRPr lang="en-GB" dirty="0"/>
          </a:p>
          <a:p>
            <a:pPr marL="0" indent="0" algn="ctr">
              <a:buNone/>
            </a:pPr>
            <a:r>
              <a:rPr lang="en-GB" dirty="0"/>
              <a:t>Each Programme and Level has their own document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Oval 3">
            <a:extLst>
              <a:ext uri="{FF2B5EF4-FFF2-40B4-BE49-F238E27FC236}">
                <a16:creationId xmlns:a16="http://schemas.microsoft.com/office/drawing/2014/main" id="{C6042005-9631-7371-3B5F-A25BF0C7F0CA}"/>
              </a:ext>
            </a:extLst>
          </p:cNvPr>
          <p:cNvSpPr/>
          <p:nvPr/>
        </p:nvSpPr>
        <p:spPr>
          <a:xfrm>
            <a:off x="8785781" y="1311564"/>
            <a:ext cx="3048000" cy="3334328"/>
          </a:xfrm>
          <a:prstGeom prst="ellipse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chemeClr val="tx1"/>
                </a:solidFill>
              </a:rPr>
              <a:t>Open your HWB app and see if you can find the tab on MOODLE. </a:t>
            </a:r>
          </a:p>
          <a:p>
            <a:pPr algn="ctr"/>
            <a:r>
              <a:rPr lang="en-GB" dirty="0">
                <a:solidFill>
                  <a:schemeClr val="tx1"/>
                </a:solidFill>
              </a:rPr>
              <a:t>Can you find the Handbooks?</a:t>
            </a:r>
          </a:p>
        </p:txBody>
      </p:sp>
    </p:spTree>
    <p:extLst>
      <p:ext uri="{BB962C8B-B14F-4D97-AF65-F5344CB8AC3E}">
        <p14:creationId xmlns:p14="http://schemas.microsoft.com/office/powerpoint/2010/main" val="357568578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6F9378-F3D7-EE93-5173-F2221E799BC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0"/>
            <a:ext cx="11481847" cy="1325563"/>
          </a:xfrm>
        </p:spPr>
        <p:txBody>
          <a:bodyPr/>
          <a:lstStyle/>
          <a:p>
            <a:pPr algn="ctr"/>
            <a:r>
              <a:rPr lang="en-GB" dirty="0"/>
              <a:t>Performing Arts Carmarthen - Homepage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FD8174D-FE82-551A-58C7-4CF8E0931C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1934" y="1222248"/>
            <a:ext cx="10882805" cy="4413504"/>
          </a:xfrm>
        </p:spPr>
        <p:txBody>
          <a:bodyPr>
            <a:normAutofit fontScale="92500" lnSpcReduction="10000"/>
          </a:bodyPr>
          <a:lstStyle/>
          <a:p>
            <a:pPr marL="0" indent="0" algn="ctr">
              <a:buNone/>
            </a:pPr>
            <a:r>
              <a:rPr lang="en-GB" dirty="0"/>
              <a:t>This has lots of other useful information:</a:t>
            </a:r>
          </a:p>
          <a:p>
            <a:pPr algn="ctr"/>
            <a:r>
              <a:rPr lang="en-GB" sz="2600" dirty="0"/>
              <a:t>Staff contact details</a:t>
            </a:r>
          </a:p>
          <a:p>
            <a:pPr algn="ctr"/>
            <a:r>
              <a:rPr lang="en-GB" sz="2600" dirty="0"/>
              <a:t>University Regulations Handbook</a:t>
            </a:r>
          </a:p>
          <a:p>
            <a:pPr algn="ctr"/>
            <a:r>
              <a:rPr lang="en-GB" sz="2600" dirty="0"/>
              <a:t>Study Guide – </a:t>
            </a:r>
            <a:r>
              <a:rPr lang="en-GB" sz="2600" dirty="0">
                <a:highlight>
                  <a:srgbClr val="FFFF00"/>
                </a:highlight>
              </a:rPr>
              <a:t>Please Read</a:t>
            </a:r>
          </a:p>
          <a:p>
            <a:pPr algn="ctr"/>
            <a:r>
              <a:rPr lang="en-GB" sz="2600" dirty="0"/>
              <a:t>Programme of Study Handbooks</a:t>
            </a:r>
          </a:p>
          <a:p>
            <a:pPr algn="ctr"/>
            <a:r>
              <a:rPr lang="en-GB" sz="2600" dirty="0"/>
              <a:t>Student Reps</a:t>
            </a:r>
          </a:p>
          <a:p>
            <a:pPr algn="ctr"/>
            <a:r>
              <a:rPr lang="en-GB" sz="2600" dirty="0"/>
              <a:t>Harvard Referencing Guide</a:t>
            </a:r>
          </a:p>
          <a:p>
            <a:pPr algn="ctr"/>
            <a:r>
              <a:rPr lang="en-GB" sz="2600" dirty="0"/>
              <a:t>UWTSD Strategic Equality Plan</a:t>
            </a:r>
          </a:p>
          <a:p>
            <a:pPr algn="ctr"/>
            <a:r>
              <a:rPr lang="en-GB" sz="2600" dirty="0"/>
              <a:t>AI guidance</a:t>
            </a:r>
          </a:p>
          <a:p>
            <a:pPr algn="ctr"/>
            <a:r>
              <a:rPr lang="en-GB" sz="2600" dirty="0"/>
              <a:t>Academic Quality Handbook</a:t>
            </a:r>
          </a:p>
          <a:p>
            <a:pPr marL="0" indent="0" algn="ctr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8117617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90A51D-8641-B953-32DD-37CAED31E30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Long(er) induction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20FDFBF-CF2C-4F87-602A-3AEC45B24DA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Over the coming weeks please complete the following online induction activities or familiarise yourselves with the services:</a:t>
            </a:r>
          </a:p>
          <a:p>
            <a:endParaRPr lang="en-GB" dirty="0"/>
          </a:p>
          <a:p>
            <a:r>
              <a:rPr lang="en-GB" dirty="0" err="1"/>
              <a:t>InfoSkills</a:t>
            </a:r>
            <a:r>
              <a:rPr lang="en-GB" dirty="0"/>
              <a:t> – Academic Integrity and Plagiarism (Online module) </a:t>
            </a:r>
          </a:p>
          <a:p>
            <a:r>
              <a:rPr lang="en-GB" dirty="0" err="1"/>
              <a:t>InfoSkills</a:t>
            </a:r>
            <a:r>
              <a:rPr lang="en-GB" dirty="0"/>
              <a:t> on AI</a:t>
            </a:r>
          </a:p>
          <a:p>
            <a:r>
              <a:rPr lang="en-GB" dirty="0"/>
              <a:t>Library and Learning Resources – would you like Emily to hold a refresher?</a:t>
            </a:r>
          </a:p>
          <a:p>
            <a:r>
              <a:rPr lang="en-GB" dirty="0" err="1"/>
              <a:t>InfoSkills</a:t>
            </a:r>
            <a:r>
              <a:rPr lang="en-GB" dirty="0"/>
              <a:t> – Identifying Information (online module) </a:t>
            </a:r>
          </a:p>
          <a:p>
            <a:r>
              <a:rPr lang="en-GB" dirty="0"/>
              <a:t>Digital Skills session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8807579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743527-BA12-2128-243B-86DCB5078CC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Long(er) induction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1B4F54E-7443-92C7-5C14-A09EFB15CB7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 will check in with you later in October to revise what induction activities you have accessed and what support you might still need.</a:t>
            </a:r>
          </a:p>
          <a:p>
            <a:endParaRPr lang="en-GB" dirty="0"/>
          </a:p>
          <a:p>
            <a:r>
              <a:rPr lang="en-GB" dirty="0"/>
              <a:t>Refreshers are always good as some changes will have improved services. </a:t>
            </a:r>
          </a:p>
        </p:txBody>
      </p:sp>
    </p:spTree>
    <p:extLst>
      <p:ext uri="{BB962C8B-B14F-4D97-AF65-F5344CB8AC3E}">
        <p14:creationId xmlns:p14="http://schemas.microsoft.com/office/powerpoint/2010/main" val="41978048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6F9378-F3D7-EE93-5173-F2221E799BC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How we work together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FD8174D-FE82-551A-58C7-4CF8E0931C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304544"/>
            <a:ext cx="11382677" cy="4620768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dirty="0"/>
              <a:t>All available via the website and HWB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b="1" dirty="0"/>
              <a:t>Student Charter</a:t>
            </a:r>
          </a:p>
          <a:p>
            <a:pPr marL="0" indent="0">
              <a:buNone/>
            </a:pPr>
            <a:r>
              <a:rPr lang="en-GB" dirty="0">
                <a:hlinkClick r:id="rId3"/>
              </a:rPr>
              <a:t>https://www.uwtsd.ac.uk/studentcharter/</a:t>
            </a:r>
            <a:endParaRPr lang="en-GB" dirty="0"/>
          </a:p>
          <a:p>
            <a:pPr marL="0" indent="0">
              <a:buNone/>
            </a:pPr>
            <a:r>
              <a:rPr lang="en-GB" dirty="0"/>
              <a:t>Student Agreement – link on page above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 algn="ctr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1284319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6F9378-F3D7-EE93-5173-F2221E799BC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How we work together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FD8174D-FE82-551A-58C7-4CF8E0931C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304544"/>
            <a:ext cx="11382677" cy="4620768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dirty="0"/>
              <a:t>All available via the website and HWB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b="1" dirty="0"/>
              <a:t>Safeguarding –</a:t>
            </a:r>
          </a:p>
          <a:p>
            <a:pPr marL="0" indent="0">
              <a:buNone/>
            </a:pPr>
            <a:r>
              <a:rPr lang="en-GB" dirty="0">
                <a:hlinkClick r:id="rId3"/>
              </a:rPr>
              <a:t>https://</a:t>
            </a:r>
            <a:r>
              <a:rPr lang="en-GB" dirty="0" err="1">
                <a:hlinkClick r:id="rId3"/>
              </a:rPr>
              <a:t>www.uwtsd.ac.uk</a:t>
            </a:r>
            <a:r>
              <a:rPr lang="en-GB" dirty="0">
                <a:hlinkClick r:id="rId3"/>
              </a:rPr>
              <a:t>/experience-facilities/student-support-wellbeing/wellbeing-support/safeguarding</a:t>
            </a: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 algn="ctr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5459078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6F9378-F3D7-EE93-5173-F2221E799BC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How we work together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FD8174D-FE82-551A-58C7-4CF8E0931C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304544"/>
            <a:ext cx="11382677" cy="4620768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dirty="0"/>
              <a:t>All available via the website and HWB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b="1" dirty="0"/>
              <a:t>Sexual Consent Training - module</a:t>
            </a:r>
          </a:p>
          <a:p>
            <a:pPr marL="0" indent="0">
              <a:buNone/>
            </a:pPr>
            <a:r>
              <a:rPr lang="en-GB" dirty="0"/>
              <a:t>To be completed via Moodle.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 algn="ctr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89691970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6F9378-F3D7-EE93-5173-F2221E799BC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How we work together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FD8174D-FE82-551A-58C7-4CF8E0931C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304544"/>
            <a:ext cx="11382677" cy="4620768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dirty="0"/>
              <a:t>All available via the website and HWB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b="1" dirty="0"/>
              <a:t>PREVENT - </a:t>
            </a:r>
          </a:p>
          <a:p>
            <a:pPr marL="0" indent="0">
              <a:buNone/>
            </a:pPr>
            <a:r>
              <a:rPr lang="en-GB" dirty="0">
                <a:hlinkClick r:id="rId3"/>
              </a:rPr>
              <a:t>https://www.uwtsd.ac.uk/experience-facilities/student-support-wellbeing/wellbeing-support/safeguarding</a:t>
            </a: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b="0" i="0" u="none" strike="noStrike" dirty="0">
                <a:solidFill>
                  <a:srgbClr val="000000"/>
                </a:solidFill>
                <a:effectLst/>
                <a:latin typeface="Lato" panose="020F0502020204030203" pitchFamily="34" charset="0"/>
              </a:rPr>
              <a:t>Under the Counter-Terrorism and Security Act 2015 all universities have a statutory responsibility to ensure ‘due regard to prevent people from being drawn into terrorism’. </a:t>
            </a:r>
            <a:endParaRPr lang="en-GB" dirty="0"/>
          </a:p>
          <a:p>
            <a:pPr marL="0" indent="0" algn="ctr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56718374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6F9378-F3D7-EE93-5173-F2221E799BC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How we work together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FD8174D-FE82-551A-58C7-4CF8E0931C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304544"/>
            <a:ext cx="11382677" cy="4620768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dirty="0"/>
              <a:t>All available via the website and HWB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b="1" dirty="0"/>
              <a:t>Wellbeing support</a:t>
            </a:r>
          </a:p>
          <a:p>
            <a:pPr marL="0" indent="0">
              <a:buNone/>
            </a:pPr>
            <a:r>
              <a:rPr lang="en-GB" dirty="0">
                <a:hlinkClick r:id="rId3"/>
              </a:rPr>
              <a:t>https://www.uwtsd.ac.uk/student-services/wellbeing-support/</a:t>
            </a: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Keeping Safe Link – emergency help / bullying and harassment / personal safety apps / addiction support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 algn="ctr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45265077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6F9378-F3D7-EE93-5173-F2221E799BC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How we work together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FD8174D-FE82-551A-58C7-4CF8E0931C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304544"/>
            <a:ext cx="11382677" cy="4620768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dirty="0"/>
              <a:t>All available via the website and HWB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b="1" dirty="0"/>
              <a:t>Budgeting Support</a:t>
            </a:r>
          </a:p>
          <a:p>
            <a:pPr marL="0" indent="0">
              <a:buNone/>
            </a:pPr>
            <a:r>
              <a:rPr lang="en-GB" dirty="0">
                <a:hlinkClick r:id="rId3"/>
              </a:rPr>
              <a:t>https://www.uwtsd.ac.uk/experience-facilities/student-support-wellbeing/money-support</a:t>
            </a: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 algn="ctr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87700982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6F9378-F3D7-EE93-5173-F2221E799BC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How we work together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FD8174D-FE82-551A-58C7-4CF8E0931C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304544"/>
            <a:ext cx="11382677" cy="4620768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dirty="0"/>
              <a:t>All available via the website and HWB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b="1" dirty="0"/>
              <a:t>Study Skills Support</a:t>
            </a:r>
          </a:p>
          <a:p>
            <a:pPr marL="0" indent="0">
              <a:buNone/>
            </a:pPr>
            <a:r>
              <a:rPr lang="en-GB" dirty="0">
                <a:hlinkClick r:id="rId3"/>
              </a:rPr>
              <a:t>https://www.uwtsd.ac.uk/study-skills/</a:t>
            </a: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Various training / information / study skills sessions available; contact: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 algn="ctr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8DD336F1-97B6-194F-5355-2677F2FAFFB4}"/>
              </a:ext>
            </a:extLst>
          </p:cNvPr>
          <p:cNvSpPr>
            <a:spLocks noChangeArrowheads="1"/>
          </p:cNvSpPr>
          <p:nvPr/>
        </p:nvSpPr>
        <p:spPr bwMode="auto">
          <a:xfrm>
            <a:off x="451104" y="4397922"/>
            <a:ext cx="4122539" cy="40011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ptos" panose="020B0004020202020204" pitchFamily="34" charset="0"/>
                <a:hlinkClick r:id="rId4"/>
              </a:rPr>
              <a:t>studyskillsdistance@uwtsd.ac.uk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  </a:t>
            </a:r>
            <a:endParaRPr kumimoji="0" lang="en-US" altLang="en-US" sz="2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87825051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78FE9B-95ED-0EC2-5AD8-FC3E6FE4FA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7696" y="-161348"/>
            <a:ext cx="11481847" cy="1325563"/>
          </a:xfrm>
        </p:spPr>
        <p:txBody>
          <a:bodyPr/>
          <a:lstStyle/>
          <a:p>
            <a:r>
              <a:rPr lang="en-GB" dirty="0"/>
              <a:t>Welsh Language Standards</a:t>
            </a:r>
          </a:p>
        </p:txBody>
      </p:sp>
      <p:graphicFrame>
        <p:nvGraphicFramePr>
          <p:cNvPr id="5" name="Content Placeholder 4">
            <a:extLst>
              <a:ext uri="{FF2B5EF4-FFF2-40B4-BE49-F238E27FC236}">
                <a16:creationId xmlns:a16="http://schemas.microsoft.com/office/drawing/2014/main" id="{99A2AF4F-2264-E2D0-F09A-59CAC4515DB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102629471"/>
              </p:ext>
            </p:extLst>
          </p:nvPr>
        </p:nvGraphicFramePr>
        <p:xfrm>
          <a:off x="257173" y="857459"/>
          <a:ext cx="11582892" cy="4747538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5791446">
                  <a:extLst>
                    <a:ext uri="{9D8B030D-6E8A-4147-A177-3AD203B41FA5}">
                      <a16:colId xmlns:a16="http://schemas.microsoft.com/office/drawing/2014/main" val="3379200873"/>
                    </a:ext>
                  </a:extLst>
                </a:gridCol>
                <a:gridCol w="5791446">
                  <a:extLst>
                    <a:ext uri="{9D8B030D-6E8A-4147-A177-3AD203B41FA5}">
                      <a16:colId xmlns:a16="http://schemas.microsoft.com/office/drawing/2014/main" val="883781372"/>
                    </a:ext>
                  </a:extLst>
                </a:gridCol>
              </a:tblGrid>
              <a:tr h="883944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cy-GB" sz="2400" kern="100" dirty="0">
                          <a:effectLst/>
                        </a:rPr>
                        <a:t>Wrth dderbyn gwasanaeth gan y Brifysgol, mae gan fyfyrwyr yr hawl i </a:t>
                      </a:r>
                      <a:endParaRPr lang="en-GB" sz="2400" kern="100" dirty="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51800" marR="5180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2400" kern="100" dirty="0">
                          <a:effectLst/>
                        </a:rPr>
                        <a:t>When receiving a service from the University, students have the right to</a:t>
                      </a:r>
                      <a:endParaRPr lang="en-GB" sz="2400" kern="100" dirty="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51800" marR="51800" marT="0" marB="0"/>
                </a:tc>
                <a:extLst>
                  <a:ext uri="{0D108BD9-81ED-4DB2-BD59-A6C34878D82A}">
                    <a16:rowId xmlns:a16="http://schemas.microsoft.com/office/drawing/2014/main" val="1782587159"/>
                  </a:ext>
                </a:extLst>
              </a:tr>
              <a:tr h="3343215">
                <a:tc>
                  <a:txBody>
                    <a:bodyPr/>
                    <a:lstStyle/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cy-GB" sz="2300" kern="100" dirty="0">
                          <a:effectLst/>
                        </a:rPr>
                        <a:t>Ddogfennau yn Gymraeg; </a:t>
                      </a:r>
                      <a:endParaRPr lang="en-GB" sz="2300" kern="100" dirty="0">
                        <a:effectLst/>
                      </a:endParaRPr>
                    </a:p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cy-GB" sz="2300" kern="100" dirty="0">
                          <a:effectLst/>
                        </a:rPr>
                        <a:t>Ffurflenni a thaflenni yn Gymraeg; </a:t>
                      </a:r>
                      <a:endParaRPr lang="en-GB" sz="2300" kern="100" dirty="0">
                        <a:effectLst/>
                      </a:endParaRPr>
                    </a:p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cy-GB" sz="2300" kern="100" dirty="0">
                          <a:effectLst/>
                        </a:rPr>
                        <a:t>Llythyrau ac e-byst yn Gymraeg; </a:t>
                      </a:r>
                      <a:endParaRPr lang="en-GB" sz="2300" kern="100" dirty="0">
                        <a:effectLst/>
                      </a:endParaRPr>
                    </a:p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cy-GB" sz="2300" kern="100" dirty="0">
                          <a:effectLst/>
                        </a:rPr>
                        <a:t>Tiwtor personol sy’n siarad Cymraeg; </a:t>
                      </a:r>
                      <a:endParaRPr lang="en-GB" sz="2300" kern="100" dirty="0">
                        <a:effectLst/>
                      </a:endParaRPr>
                    </a:p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cy-GB" sz="2300" kern="100" dirty="0">
                          <a:effectLst/>
                        </a:rPr>
                        <a:t>Cyflwyno gwaith ysgrifenedig yn Gymraeg;</a:t>
                      </a:r>
                      <a:endParaRPr lang="en-GB" sz="2300" kern="100" dirty="0">
                        <a:effectLst/>
                      </a:endParaRPr>
                    </a:p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cy-GB" sz="2300" kern="100" dirty="0">
                          <a:effectLst/>
                        </a:rPr>
                        <a:t>Gallu siarad Cymraeg mewn cyfarfod i dderbyn cymorth myfyrwyr;</a:t>
                      </a:r>
                    </a:p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cy-GB" sz="2300" kern="100" dirty="0">
                          <a:effectLst/>
                        </a:rPr>
                        <a:t>Llety gyda Chymry eraill</a:t>
                      </a:r>
                    </a:p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endParaRPr lang="en-GB" sz="2300" kern="100" dirty="0">
                        <a:effectLst/>
                      </a:endParaRPr>
                    </a:p>
                    <a:p>
                      <a:pPr marL="0" indent="0">
                        <a:buFont typeface="Arial" panose="020B0604020202020204" pitchFamily="34" charset="0"/>
                        <a:buNone/>
                      </a:pPr>
                      <a:endParaRPr lang="en-GB" sz="2300" kern="100" dirty="0">
                        <a:effectLst/>
                      </a:endParaRP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cy-GB" sz="2300" kern="100" dirty="0">
                          <a:effectLst/>
                        </a:rPr>
                        <a:t> </a:t>
                      </a:r>
                      <a:endParaRPr lang="en-GB" sz="2300" kern="100" dirty="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51800" marR="51800" marT="0" marB="0"/>
                </a:tc>
                <a:tc>
                  <a:txBody>
                    <a:bodyPr/>
                    <a:lstStyle/>
                    <a:p>
                      <a:pPr marL="171450" indent="-171450">
                        <a:lnSpc>
                          <a:spcPct val="107000"/>
                        </a:lnSpc>
                        <a:spcAft>
                          <a:spcPts val="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GB" sz="2300" kern="100" dirty="0">
                          <a:effectLst/>
                        </a:rPr>
                        <a:t>Documents in Welsh</a:t>
                      </a:r>
                    </a:p>
                    <a:p>
                      <a:pPr marL="171450" indent="-171450">
                        <a:lnSpc>
                          <a:spcPct val="107000"/>
                        </a:lnSpc>
                        <a:spcAft>
                          <a:spcPts val="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GB" sz="2300" kern="100" dirty="0">
                          <a:effectLst/>
                        </a:rPr>
                        <a:t>Forms and leaflets in Welsh</a:t>
                      </a:r>
                    </a:p>
                    <a:p>
                      <a:pPr marL="171450" indent="-171450">
                        <a:lnSpc>
                          <a:spcPct val="107000"/>
                        </a:lnSpc>
                        <a:spcAft>
                          <a:spcPts val="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GB" sz="2300" kern="100" dirty="0">
                          <a:effectLst/>
                        </a:rPr>
                        <a:t>Letters and emails in Welsh</a:t>
                      </a:r>
                    </a:p>
                    <a:p>
                      <a:pPr marL="171450" indent="-171450">
                        <a:lnSpc>
                          <a:spcPct val="107000"/>
                        </a:lnSpc>
                        <a:spcAft>
                          <a:spcPts val="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GB" sz="2300" kern="100" dirty="0">
                          <a:effectLst/>
                        </a:rPr>
                        <a:t>Welsh speaking personal tutor</a:t>
                      </a:r>
                    </a:p>
                    <a:p>
                      <a:pPr marL="171450" indent="-171450">
                        <a:lnSpc>
                          <a:spcPct val="107000"/>
                        </a:lnSpc>
                        <a:spcAft>
                          <a:spcPts val="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GB" sz="2300" kern="100" dirty="0">
                          <a:effectLst/>
                        </a:rPr>
                        <a:t>Submit written work in Welsh</a:t>
                      </a:r>
                    </a:p>
                    <a:p>
                      <a:pPr marL="171450" indent="-171450">
                        <a:lnSpc>
                          <a:spcPct val="107000"/>
                        </a:lnSpc>
                        <a:spcAft>
                          <a:spcPts val="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GB" sz="2300" kern="100" dirty="0">
                          <a:effectLst/>
                        </a:rPr>
                        <a:t>Can speak Welsh in a meeting to receive student support</a:t>
                      </a:r>
                    </a:p>
                    <a:p>
                      <a:pPr marL="171450" indent="-171450">
                        <a:lnSpc>
                          <a:spcPct val="107000"/>
                        </a:lnSpc>
                        <a:spcAft>
                          <a:spcPts val="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GB" sz="2300" kern="100" dirty="0">
                          <a:effectLst/>
                          <a:latin typeface="Calibri" panose="020F0502020204030204" pitchFamily="34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a:t>Accommodation with Welsh speakers</a:t>
                      </a:r>
                    </a:p>
                  </a:txBody>
                  <a:tcPr marL="51800" marR="51800" marT="0" marB="0"/>
                </a:tc>
                <a:extLst>
                  <a:ext uri="{0D108BD9-81ED-4DB2-BD59-A6C34878D82A}">
                    <a16:rowId xmlns:a16="http://schemas.microsoft.com/office/drawing/2014/main" val="718145478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607732040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6F9378-F3D7-EE93-5173-F2221E799BC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How we work together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FD8174D-FE82-551A-58C7-4CF8E0931C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304544"/>
            <a:ext cx="11382677" cy="4620768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dirty="0"/>
              <a:t>All available via the website and HWB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b="1" dirty="0"/>
              <a:t>Student Careers Service – tools and recourses</a:t>
            </a:r>
          </a:p>
          <a:p>
            <a:pPr marL="0" indent="0">
              <a:buNone/>
            </a:pPr>
            <a:r>
              <a:rPr lang="en-GB" dirty="0">
                <a:hlinkClick r:id="rId3"/>
              </a:rPr>
              <a:t>https://www.uwtsd.ac.uk/experience-facilities/student-support-wellbeing/careers-service</a:t>
            </a: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b="1" dirty="0"/>
              <a:t>LinkedIn Learning</a:t>
            </a:r>
          </a:p>
          <a:p>
            <a:pPr marL="0" indent="0">
              <a:buNone/>
            </a:pPr>
            <a:r>
              <a:rPr lang="en-GB" dirty="0"/>
              <a:t>Students can access this through their student account.  Short courses, digital skills and networks.</a:t>
            </a:r>
          </a:p>
          <a:p>
            <a:pPr marL="0" indent="0" algn="ctr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9029792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874CC62-570C-9F61-D40D-C9C959E044A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2398835"/>
            <a:ext cx="4535079" cy="3864989"/>
          </a:xfrm>
        </p:spPr>
        <p:txBody>
          <a:bodyPr/>
          <a:lstStyle/>
          <a:p>
            <a:pPr algn="ctr"/>
            <a:r>
              <a:rPr lang="en-GB" sz="5400" dirty="0"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a:rPr>
              <a:t>University</a:t>
            </a:r>
          </a:p>
          <a:p>
            <a:pPr algn="ctr"/>
            <a:r>
              <a:rPr lang="en-GB" sz="5400" dirty="0"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a:rPr>
              <a:t>Regulations</a:t>
            </a:r>
          </a:p>
        </p:txBody>
      </p:sp>
    </p:spTree>
    <p:extLst>
      <p:ext uri="{BB962C8B-B14F-4D97-AF65-F5344CB8AC3E}">
        <p14:creationId xmlns:p14="http://schemas.microsoft.com/office/powerpoint/2010/main" val="3009252296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6F9378-F3D7-EE93-5173-F2221E799BC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University Regulations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FD8174D-FE82-551A-58C7-4CF8E0931C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86320" y="1304544"/>
            <a:ext cx="10294706" cy="4620768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dirty="0"/>
              <a:t>All available via the website and HWB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b="1" dirty="0"/>
              <a:t>Academic Misconduct – video (3mins)</a:t>
            </a:r>
          </a:p>
          <a:p>
            <a:pPr marL="0" indent="0">
              <a:buNone/>
            </a:pPr>
            <a:r>
              <a:rPr lang="en-GB" dirty="0">
                <a:hlinkClick r:id="rId3"/>
              </a:rPr>
              <a:t>https://www.youtube.com/watch?v=gZ0lbvTsvnI</a:t>
            </a: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 algn="ctr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37739256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553EBE-B8FB-87F2-BF2B-68BB1B52D7D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908309"/>
            <a:ext cx="11594969" cy="1325563"/>
          </a:xfrm>
        </p:spPr>
        <p:txBody>
          <a:bodyPr/>
          <a:lstStyle/>
          <a:p>
            <a:pPr algn="ctr"/>
            <a:r>
              <a:rPr lang="en-GB" dirty="0"/>
              <a:t>Student Services &amp; Support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5117B38-0F9A-A5DD-6429-A8C6C74D67D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298342"/>
            <a:ext cx="11594969" cy="3651349"/>
          </a:xfrm>
        </p:spPr>
        <p:txBody>
          <a:bodyPr/>
          <a:lstStyle/>
          <a:p>
            <a:r>
              <a:rPr lang="en-GB" dirty="0"/>
              <a:t>Services they offer:</a:t>
            </a:r>
          </a:p>
          <a:p>
            <a:endParaRPr lang="en-GB" dirty="0"/>
          </a:p>
          <a:p>
            <a:pPr lvl="6"/>
            <a:r>
              <a:rPr lang="en-GB" sz="2000" dirty="0"/>
              <a:t>Study Support and screening</a:t>
            </a:r>
          </a:p>
          <a:p>
            <a:pPr lvl="6"/>
            <a:r>
              <a:rPr lang="en-GB" sz="2000" dirty="0"/>
              <a:t>Wellbeing Support</a:t>
            </a:r>
          </a:p>
          <a:p>
            <a:pPr lvl="6"/>
            <a:r>
              <a:rPr lang="en-GB" sz="2000" dirty="0"/>
              <a:t>Financial Support</a:t>
            </a:r>
          </a:p>
          <a:p>
            <a:pPr lvl="6"/>
            <a:r>
              <a:rPr lang="en-GB" sz="2000" dirty="0"/>
              <a:t>Statement of compensatory measures</a:t>
            </a:r>
          </a:p>
          <a:p>
            <a:pPr lvl="6"/>
            <a:r>
              <a:rPr lang="en-GB" sz="2000" dirty="0"/>
              <a:t>Deferred deadlines </a:t>
            </a:r>
          </a:p>
          <a:p>
            <a:pPr lvl="6"/>
            <a:r>
              <a:rPr lang="en-GB" sz="2000" dirty="0"/>
              <a:t>Mitigating circumstances </a:t>
            </a:r>
          </a:p>
          <a:p>
            <a:pPr lvl="6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89057466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B7526D-48A1-99CC-C644-5A24582440D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Wellbeing Support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1E2E82F-03CB-A102-88B1-B1B47FF2E8D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Where is your first port of call….? The brown tile with the heart on Hwb.</a:t>
            </a:r>
          </a:p>
          <a:p>
            <a:endParaRPr lang="en-GB" dirty="0"/>
          </a:p>
          <a:p>
            <a:r>
              <a:rPr lang="en-GB" dirty="0"/>
              <a:t>The Student Assistance Programme provides ‘out of hours’ support for all situations. </a:t>
            </a:r>
          </a:p>
          <a:p>
            <a:r>
              <a:rPr lang="en-GB" dirty="0"/>
              <a:t>Wellbeing: Support on Offer video outlines key services. 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18763564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E74A16-ABA0-3EEE-C74F-5F34475812D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Mitigating Circumstances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7A9CA07-5FFE-4C2D-03DF-0ABE51EEA43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20" y="1825625"/>
            <a:ext cx="4866924" cy="3575934"/>
          </a:xfrm>
        </p:spPr>
        <p:txBody>
          <a:bodyPr>
            <a:normAutofit fontScale="92500" lnSpcReduction="20000"/>
          </a:bodyPr>
          <a:lstStyle/>
          <a:p>
            <a:r>
              <a:rPr lang="en-GB" dirty="0"/>
              <a:t>Long-term(has lasted/will last 12 months or more)  disabilities or learning difficulties are considered through the compensatory measures procedures</a:t>
            </a:r>
          </a:p>
          <a:p>
            <a:r>
              <a:rPr lang="en-GB" dirty="0"/>
              <a:t>Short-term mitigating circumstances are normally considered through the extenuating circumstances procedure.</a:t>
            </a:r>
          </a:p>
        </p:txBody>
      </p:sp>
      <p:graphicFrame>
        <p:nvGraphicFramePr>
          <p:cNvPr id="4" name="Diagram 3">
            <a:extLst>
              <a:ext uri="{FF2B5EF4-FFF2-40B4-BE49-F238E27FC236}">
                <a16:creationId xmlns:a16="http://schemas.microsoft.com/office/drawing/2014/main" id="{25B085E2-2C9D-E565-9CBE-C9AF53FCF87A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624240647"/>
              </p:ext>
            </p:extLst>
          </p:nvPr>
        </p:nvGraphicFramePr>
        <p:xfrm>
          <a:off x="5667270" y="287589"/>
          <a:ext cx="6420897" cy="384228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graphicFrame>
        <p:nvGraphicFramePr>
          <p:cNvPr id="5" name="Diagram 4">
            <a:extLst>
              <a:ext uri="{FF2B5EF4-FFF2-40B4-BE49-F238E27FC236}">
                <a16:creationId xmlns:a16="http://schemas.microsoft.com/office/drawing/2014/main" id="{11A743AB-5B25-116B-4CBB-B46B31D88970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497552968"/>
              </p:ext>
            </p:extLst>
          </p:nvPr>
        </p:nvGraphicFramePr>
        <p:xfrm>
          <a:off x="5667269" y="2728127"/>
          <a:ext cx="6270343" cy="384228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8" r:lo="rId9" r:qs="rId10" r:cs="rId11"/>
          </a:graphicData>
        </a:graphic>
      </p:graphicFrame>
      <p:sp>
        <p:nvSpPr>
          <p:cNvPr id="6" name="Oval 5">
            <a:extLst>
              <a:ext uri="{FF2B5EF4-FFF2-40B4-BE49-F238E27FC236}">
                <a16:creationId xmlns:a16="http://schemas.microsoft.com/office/drawing/2014/main" id="{969DB7D9-54DC-4E45-EDA9-57852FD727FF}"/>
              </a:ext>
            </a:extLst>
          </p:cNvPr>
          <p:cNvSpPr/>
          <p:nvPr/>
        </p:nvSpPr>
        <p:spPr>
          <a:xfrm>
            <a:off x="7278441" y="182684"/>
            <a:ext cx="3048000" cy="1479978"/>
          </a:xfrm>
          <a:prstGeom prst="ellipse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chemeClr val="tx1"/>
                </a:solidFill>
              </a:rPr>
              <a:t>Find the Extenuating Circumstances Form on HWB</a:t>
            </a:r>
          </a:p>
          <a:p>
            <a:pPr algn="ctr"/>
            <a:r>
              <a:rPr lang="en-GB" dirty="0">
                <a:solidFill>
                  <a:schemeClr val="tx1"/>
                </a:solidFill>
              </a:rPr>
              <a:t>(Forms and Policies)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53D988CF-354F-E4FB-DACF-1313F43E5927}"/>
              </a:ext>
            </a:extLst>
          </p:cNvPr>
          <p:cNvSpPr txBox="1"/>
          <p:nvPr/>
        </p:nvSpPr>
        <p:spPr>
          <a:xfrm>
            <a:off x="7958378" y="3351982"/>
            <a:ext cx="1688124" cy="523220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GB" sz="2800" b="1" dirty="0"/>
              <a:t>Examples</a:t>
            </a:r>
          </a:p>
        </p:txBody>
      </p:sp>
    </p:spTree>
    <p:extLst>
      <p:ext uri="{BB962C8B-B14F-4D97-AF65-F5344CB8AC3E}">
        <p14:creationId xmlns:p14="http://schemas.microsoft.com/office/powerpoint/2010/main" val="3131918170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308748-CC6D-E2EB-03C8-782878D8602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Non-Academic Misconduct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8718B90-0C86-750E-1F5F-1399C47965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20" y="1436914"/>
            <a:ext cx="7700558" cy="3964645"/>
          </a:xfrm>
        </p:spPr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en-GB" dirty="0"/>
              <a:t>Covers:</a:t>
            </a:r>
          </a:p>
          <a:p>
            <a:pPr lvl="1"/>
            <a:r>
              <a:rPr lang="en-GB" dirty="0"/>
              <a:t>Actions which cause actual or potential distress or harm to others; </a:t>
            </a:r>
          </a:p>
          <a:p>
            <a:pPr lvl="1"/>
            <a:r>
              <a:rPr lang="en-GB" dirty="0"/>
              <a:t>Actions which cause actual or potential damage to property of others; </a:t>
            </a:r>
          </a:p>
          <a:p>
            <a:pPr lvl="1"/>
            <a:r>
              <a:rPr lang="en-GB" dirty="0"/>
              <a:t>Actions which may prevent or disrupt the normal functioning of the University;</a:t>
            </a:r>
          </a:p>
          <a:p>
            <a:pPr lvl="1"/>
            <a:r>
              <a:rPr lang="en-GB" dirty="0"/>
              <a:t>Actions which may cause reputational damage to the University as a result of the misconduct of the alleged perpetrator; </a:t>
            </a:r>
          </a:p>
          <a:p>
            <a:pPr lvl="1"/>
            <a:r>
              <a:rPr lang="en-GB" dirty="0"/>
              <a:t>Actions which impede or interfere with the pursuance of work/ study of University members, or impact on normal operations of the University; </a:t>
            </a:r>
          </a:p>
          <a:p>
            <a:pPr lvl="1"/>
            <a:r>
              <a:rPr lang="en-GB" dirty="0"/>
              <a:t>Breaches of the University’s Student Code of Conduct.</a:t>
            </a:r>
          </a:p>
          <a:p>
            <a:pPr lvl="1"/>
            <a:r>
              <a:rPr lang="en-GB" dirty="0"/>
              <a:t>Always speak to your personal tutor about issues that arise  </a:t>
            </a:r>
          </a:p>
        </p:txBody>
      </p:sp>
      <p:graphicFrame>
        <p:nvGraphicFramePr>
          <p:cNvPr id="4" name="Diagram 3">
            <a:extLst>
              <a:ext uri="{FF2B5EF4-FFF2-40B4-BE49-F238E27FC236}">
                <a16:creationId xmlns:a16="http://schemas.microsoft.com/office/drawing/2014/main" id="{23D30F49-AB7B-037E-298D-A0267EAAE046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043524053"/>
              </p:ext>
            </p:extLst>
          </p:nvPr>
        </p:nvGraphicFramePr>
        <p:xfrm>
          <a:off x="8462945" y="816370"/>
          <a:ext cx="3806092" cy="436857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5" name="Oval 4">
            <a:extLst>
              <a:ext uri="{FF2B5EF4-FFF2-40B4-BE49-F238E27FC236}">
                <a16:creationId xmlns:a16="http://schemas.microsoft.com/office/drawing/2014/main" id="{F7EAA4F5-E0D5-1934-C69C-34370946EBC3}"/>
              </a:ext>
            </a:extLst>
          </p:cNvPr>
          <p:cNvSpPr/>
          <p:nvPr/>
        </p:nvSpPr>
        <p:spPr>
          <a:xfrm>
            <a:off x="4412292" y="5339363"/>
            <a:ext cx="2916763" cy="1325564"/>
          </a:xfrm>
          <a:prstGeom prst="ellipse">
            <a:avLst/>
          </a:prstGeom>
        </p:spPr>
        <p:style>
          <a:lnRef idx="2">
            <a:schemeClr val="accent4">
              <a:shade val="15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 dirty="0">
                <a:solidFill>
                  <a:schemeClr val="tx1"/>
                </a:solidFill>
                <a:ea typeface="Calibri"/>
                <a:cs typeface="Calibri"/>
              </a:rPr>
              <a:t>Find the Formal Student Complaint Form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B153BFF8-F3A7-ADDF-21D1-A7BCEC5EA9BE}"/>
              </a:ext>
            </a:extLst>
          </p:cNvPr>
          <p:cNvSpPr txBox="1"/>
          <p:nvPr/>
        </p:nvSpPr>
        <p:spPr>
          <a:xfrm>
            <a:off x="4163786" y="217714"/>
            <a:ext cx="7786006" cy="400110"/>
          </a:xfrm>
          <a:prstGeom prst="rect">
            <a:avLst/>
          </a:prstGeom>
          <a:solidFill>
            <a:schemeClr val="accent4"/>
          </a:solidFill>
        </p:spPr>
        <p:style>
          <a:lnRef idx="2">
            <a:schemeClr val="accent2">
              <a:shade val="15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2000" dirty="0">
                <a:solidFill>
                  <a:schemeClr val="tx1"/>
                </a:solidFill>
                <a:ea typeface="Calibri"/>
                <a:cs typeface="Calibri"/>
              </a:rPr>
              <a:t>To report an incident, use the Formal Student Complaint Form</a:t>
            </a:r>
          </a:p>
        </p:txBody>
      </p:sp>
    </p:spTree>
    <p:extLst>
      <p:ext uri="{BB962C8B-B14F-4D97-AF65-F5344CB8AC3E}">
        <p14:creationId xmlns:p14="http://schemas.microsoft.com/office/powerpoint/2010/main" val="2570466081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878DC4-B7C4-6DE6-FEC9-9D2A4D46CF3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Other Important Policies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5B8FF27-354C-F858-1CFE-D3DAAD1334E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Safeguarding Policy</a:t>
            </a:r>
          </a:p>
          <a:p>
            <a:r>
              <a:rPr lang="en-GB" dirty="0"/>
              <a:t>Student Privacy Statement</a:t>
            </a:r>
          </a:p>
          <a:p>
            <a:r>
              <a:rPr lang="en-GB" dirty="0"/>
              <a:t>Applicant and Student Name Change Policy</a:t>
            </a:r>
          </a:p>
          <a:p>
            <a:r>
              <a:rPr lang="en-GB" dirty="0"/>
              <a:t>Student Intellectual Property Policy</a:t>
            </a:r>
          </a:p>
          <a:p>
            <a:r>
              <a:rPr lang="en-GB" dirty="0"/>
              <a:t>Student Smoke Free Policy</a:t>
            </a:r>
          </a:p>
          <a:p>
            <a:r>
              <a:rPr lang="en-GB" dirty="0"/>
              <a:t>Student Pregnancy Maternity Paternity and Adoption Leave Policy</a:t>
            </a:r>
          </a:p>
          <a:p>
            <a:pPr marL="0" indent="0" algn="ctr">
              <a:buNone/>
            </a:pPr>
            <a:r>
              <a:rPr lang="en-GB" sz="3500" dirty="0"/>
              <a:t>All available on </a:t>
            </a:r>
            <a:r>
              <a:rPr lang="en-GB" sz="3500" b="1" dirty="0"/>
              <a:t>Hwb</a:t>
            </a:r>
            <a:r>
              <a:rPr lang="en-GB" sz="3500" dirty="0"/>
              <a:t> in the forms tile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59035180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60F3784-6711-3143-2160-1FDC0C16C9A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Expectations from you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9A7220C-8568-1EBA-7D94-FB7739448C5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Attend scheduled sessions </a:t>
            </a:r>
          </a:p>
          <a:p>
            <a:r>
              <a:rPr lang="en-GB" dirty="0"/>
              <a:t>Engage with materials and requirements on Moodle and TEAMS.</a:t>
            </a:r>
          </a:p>
          <a:p>
            <a:r>
              <a:rPr lang="en-GB" dirty="0"/>
              <a:t>Complete independent group or individual tasks</a:t>
            </a:r>
          </a:p>
          <a:p>
            <a:r>
              <a:rPr lang="en-GB" dirty="0"/>
              <a:t>Inform your lecturer and Programme Manager if you are going to be absent and as soon as possible</a:t>
            </a:r>
          </a:p>
          <a:p>
            <a:r>
              <a:rPr lang="en-GB" dirty="0"/>
              <a:t>Engage with any communications sent to you by the Programme Team, Discipline, Institute and University.</a:t>
            </a:r>
          </a:p>
        </p:txBody>
      </p:sp>
    </p:spTree>
    <p:extLst>
      <p:ext uri="{BB962C8B-B14F-4D97-AF65-F5344CB8AC3E}">
        <p14:creationId xmlns:p14="http://schemas.microsoft.com/office/powerpoint/2010/main" val="2612275165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121B57-347F-2BA0-7B87-A3E75324252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Student Engagement Requirements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1581C95-3768-B8DC-6AAE-F4ACBE89220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/>
              <a:t>Engage with all scheduled and asynchronous learning in the programme/module;</a:t>
            </a:r>
          </a:p>
          <a:p>
            <a:r>
              <a:rPr lang="en-GB" dirty="0"/>
              <a:t>Attend punctually and completely all scheduled and timetabled learning and teaching activities;</a:t>
            </a:r>
          </a:p>
          <a:p>
            <a:r>
              <a:rPr lang="en-GB" dirty="0"/>
              <a:t>Inform your Programme Manager of any issues that affect or are expected to affect your engagement with your course.</a:t>
            </a:r>
          </a:p>
        </p:txBody>
      </p:sp>
    </p:spTree>
    <p:extLst>
      <p:ext uri="{BB962C8B-B14F-4D97-AF65-F5344CB8AC3E}">
        <p14:creationId xmlns:p14="http://schemas.microsoft.com/office/powerpoint/2010/main" val="3839368739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D62AC9-50B5-4F41-5C47-8C36DB39009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>
                <a:solidFill>
                  <a:srgbClr val="444444"/>
                </a:solidFill>
                <a:ea typeface="+mj-lt"/>
                <a:cs typeface="+mj-lt"/>
              </a:rPr>
              <a:t>Financial Support Bursaries</a:t>
            </a:r>
          </a:p>
          <a:p>
            <a:endParaRPr lang="en-GB" dirty="0">
              <a:ea typeface="Calibri Light"/>
              <a:cs typeface="Calibri Light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68B4BF9-A6BA-C024-E89D-F6FF291C47F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271444"/>
            <a:ext cx="11481847" cy="4434915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2400" b="1" dirty="0">
                <a:latin typeface="Arial"/>
                <a:cs typeface="Arial"/>
              </a:rPr>
              <a:t>Course Costs </a:t>
            </a:r>
            <a:r>
              <a:rPr lang="en-GB" sz="2400" dirty="0">
                <a:latin typeface="Arial"/>
                <a:cs typeface="Arial"/>
              </a:rPr>
              <a:t>bursary - to assist with course-related costs</a:t>
            </a:r>
            <a:endParaRPr lang="en-US" sz="2400" dirty="0">
              <a:latin typeface="Arial"/>
              <a:cs typeface="Arial"/>
            </a:endParaRPr>
          </a:p>
          <a:p>
            <a:r>
              <a:rPr lang="en-GB" sz="2400" dirty="0">
                <a:latin typeface="Arial"/>
                <a:cs typeface="Arial"/>
              </a:rPr>
              <a:t>All students enrolled on a UWTSD-delivered course (minimum 40 credits)</a:t>
            </a:r>
            <a:endParaRPr lang="en-US" sz="2400" dirty="0">
              <a:latin typeface="Arial"/>
              <a:cs typeface="Arial"/>
            </a:endParaRPr>
          </a:p>
          <a:p>
            <a:r>
              <a:rPr lang="en-GB" sz="2400" dirty="0">
                <a:latin typeface="Arial"/>
                <a:cs typeface="Arial"/>
              </a:rPr>
              <a:t>Up to £250 to support students applying for course-related costs.</a:t>
            </a:r>
          </a:p>
          <a:p>
            <a:r>
              <a:rPr lang="en-GB" sz="2400" dirty="0">
                <a:latin typeface="Arial"/>
                <a:cs typeface="Arial"/>
              </a:rPr>
              <a:t>Course-related costs may include specialist books, specialist equipment etc.</a:t>
            </a:r>
          </a:p>
          <a:p>
            <a:r>
              <a:rPr lang="en-GB" sz="2400" dirty="0">
                <a:latin typeface="Arial"/>
                <a:cs typeface="Arial"/>
              </a:rPr>
              <a:t>Whilst students can make more than one application where the support requested is less than £250, the maximum aggregate amount that can be awarded for any student in one academic year is £250.</a:t>
            </a:r>
          </a:p>
          <a:p>
            <a:r>
              <a:rPr lang="en-GB" sz="2400" dirty="0">
                <a:latin typeface="Arial"/>
                <a:cs typeface="Arial"/>
              </a:rPr>
              <a:t>Award Amount: </a:t>
            </a:r>
            <a:r>
              <a:rPr lang="en-GB" sz="2400" b="1" u="sng" dirty="0">
                <a:latin typeface="Arial"/>
                <a:cs typeface="Arial"/>
              </a:rPr>
              <a:t>Up to £250</a:t>
            </a:r>
            <a:endParaRPr lang="en-GB" sz="2400" dirty="0">
              <a:latin typeface="Arial"/>
              <a:cs typeface="Arial"/>
            </a:endParaRPr>
          </a:p>
          <a:p>
            <a:endParaRPr lang="en-GB" sz="2400" dirty="0">
              <a:latin typeface="Arial"/>
              <a:cs typeface="Arial"/>
            </a:endParaRPr>
          </a:p>
          <a:p>
            <a:r>
              <a:rPr lang="en-GB" sz="2400" dirty="0">
                <a:latin typeface="Arial"/>
                <a:cs typeface="Arial"/>
              </a:rPr>
              <a:t>Apply Now: </a:t>
            </a:r>
            <a:r>
              <a:rPr lang="en-GB" sz="2400" dirty="0">
                <a:solidFill>
                  <a:srgbClr val="5652AD"/>
                </a:solidFill>
                <a:latin typeface="Arial"/>
                <a:cs typeface="Arial"/>
                <a:hlinkClick r:id="rId2"/>
              </a:rPr>
              <a:t>Course Costs Bursary application form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37362217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B69F723-FDB6-21E8-7196-04E82D3CBE9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5076" y="130878"/>
            <a:ext cx="11481847" cy="1325563"/>
          </a:xfrm>
        </p:spPr>
        <p:txBody>
          <a:bodyPr/>
          <a:lstStyle/>
          <a:p>
            <a:r>
              <a:rPr lang="en-GB" dirty="0">
                <a:ea typeface="Calibri Light"/>
                <a:cs typeface="Calibri Light"/>
              </a:rPr>
              <a:t>Other bursaries available in ‘Financial Support’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43068C4-5C68-46EB-6B03-3BE10D0DD3B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5076" y="1299153"/>
            <a:ext cx="11481847" cy="3575934"/>
          </a:xfrm>
        </p:spPr>
        <p:txBody>
          <a:bodyPr vert="horz" lIns="91440" tIns="45720" rIns="91440" bIns="45720" rtlCol="0" anchor="t">
            <a:normAutofit/>
          </a:bodyPr>
          <a:lstStyle/>
          <a:p>
            <a:endParaRPr lang="en-GB" dirty="0">
              <a:ea typeface="+mn-lt"/>
              <a:cs typeface="+mn-lt"/>
            </a:endParaRPr>
          </a:p>
          <a:p>
            <a:r>
              <a:rPr lang="en-GB" dirty="0">
                <a:ea typeface="+mn-lt"/>
                <a:cs typeface="+mn-lt"/>
              </a:rPr>
              <a:t>Career development</a:t>
            </a:r>
          </a:p>
          <a:p>
            <a:r>
              <a:rPr lang="en-GB" dirty="0">
                <a:ea typeface="+mn-lt"/>
                <a:cs typeface="+mn-lt"/>
              </a:rPr>
              <a:t>Graduation costs bursary</a:t>
            </a:r>
          </a:p>
          <a:p>
            <a:r>
              <a:rPr lang="en-GB" dirty="0">
                <a:ea typeface="+mn-lt"/>
                <a:cs typeface="+mn-lt"/>
              </a:rPr>
              <a:t>Placement bursary</a:t>
            </a:r>
          </a:p>
          <a:p>
            <a:pPr marL="0" indent="0">
              <a:buNone/>
            </a:pPr>
            <a:endParaRPr lang="en-GB" dirty="0">
              <a:ea typeface="+mn-lt"/>
              <a:cs typeface="+mn-lt"/>
            </a:endParaRPr>
          </a:p>
          <a:p>
            <a:pPr marL="0" indent="0" algn="ctr">
              <a:buNone/>
            </a:pPr>
            <a:r>
              <a:rPr lang="en-GB" dirty="0">
                <a:ea typeface="+mn-lt"/>
                <a:cs typeface="+mn-lt"/>
              </a:rPr>
              <a:t>Go to </a:t>
            </a:r>
            <a:r>
              <a:rPr lang="en-GB" b="1" u="sng" dirty="0">
                <a:ea typeface="+mn-lt"/>
                <a:cs typeface="+mn-lt"/>
              </a:rPr>
              <a:t>Postgraduate Bursaries</a:t>
            </a:r>
            <a:r>
              <a:rPr lang="en-GB" dirty="0">
                <a:ea typeface="+mn-lt"/>
                <a:cs typeface="+mn-lt"/>
              </a:rPr>
              <a:t> on the web page to find out more</a:t>
            </a:r>
          </a:p>
        </p:txBody>
      </p:sp>
    </p:spTree>
    <p:extLst>
      <p:ext uri="{BB962C8B-B14F-4D97-AF65-F5344CB8AC3E}">
        <p14:creationId xmlns:p14="http://schemas.microsoft.com/office/powerpoint/2010/main" val="1701252002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76CF3C-AC64-AE8E-91B2-E89DFD1B0A1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Things to remember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38326DF-9497-CE38-B826-EDF313809D1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Communication is key – keep in touch</a:t>
            </a:r>
          </a:p>
          <a:p>
            <a:r>
              <a:rPr lang="en-GB" dirty="0"/>
              <a:t>Check your emails regularly </a:t>
            </a:r>
          </a:p>
          <a:p>
            <a:r>
              <a:rPr lang="en-GB" dirty="0"/>
              <a:t>Hwb is your friend</a:t>
            </a:r>
          </a:p>
          <a:p>
            <a:r>
              <a:rPr lang="en-GB" dirty="0"/>
              <a:t>Well-being and student services are there to help and support</a:t>
            </a:r>
          </a:p>
          <a:p>
            <a:r>
              <a:rPr lang="en-GB" dirty="0"/>
              <a:t>Bursaries are available</a:t>
            </a:r>
          </a:p>
          <a:p>
            <a:r>
              <a:rPr lang="en-GB" dirty="0"/>
              <a:t>Use your Students Union</a:t>
            </a:r>
          </a:p>
        </p:txBody>
      </p:sp>
    </p:spTree>
    <p:extLst>
      <p:ext uri="{BB962C8B-B14F-4D97-AF65-F5344CB8AC3E}">
        <p14:creationId xmlns:p14="http://schemas.microsoft.com/office/powerpoint/2010/main" val="2753039631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32B06BB9-505A-AFF3-17A0-6E50AE641AED}"/>
              </a:ext>
            </a:extLst>
          </p:cNvPr>
          <p:cNvSpPr/>
          <p:nvPr/>
        </p:nvSpPr>
        <p:spPr>
          <a:xfrm>
            <a:off x="7124580" y="2607117"/>
            <a:ext cx="4278992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">
                <a:rot lat="0" lon="0" rev="15600000"/>
              </a:lightRig>
            </a:scene3d>
            <a:sp3d extrusionH="57150" prstMaterial="softEdge">
              <a:bevelT w="25400" h="38100"/>
            </a:sp3d>
          </a:bodyPr>
          <a:lstStyle/>
          <a:p>
            <a:pPr algn="ctr"/>
            <a:r>
              <a:rPr lang="en-US" sz="5400" b="1" cap="none" spc="0" dirty="0">
                <a:ln/>
                <a:solidFill>
                  <a:schemeClr val="accent4"/>
                </a:solidFill>
                <a:effectLst/>
              </a:rPr>
              <a:t>Question time</a:t>
            </a:r>
          </a:p>
        </p:txBody>
      </p:sp>
    </p:spTree>
    <p:extLst>
      <p:ext uri="{BB962C8B-B14F-4D97-AF65-F5344CB8AC3E}">
        <p14:creationId xmlns:p14="http://schemas.microsoft.com/office/powerpoint/2010/main" val="49832538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200_Title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itle Pag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UWTSD 200_Title Pag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UWTSD 200_Subtitl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UWTSD 200_Sub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1_UWTSD 200_Sub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8.xml><?xml version="1.0" encoding="utf-8"?>
<a:theme xmlns:a="http://schemas.openxmlformats.org/drawingml/2006/main" name="2_UWTSD 200_Sub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9.xml><?xml version="1.0" encoding="utf-8"?>
<a:theme xmlns:a="http://schemas.openxmlformats.org/drawingml/2006/main" name="3_UWTSD 200_Sub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0.xml><?xml version="1.0" encoding="utf-8"?>
<a:theme xmlns:a="http://schemas.openxmlformats.org/drawingml/2006/main" name="4_UWTSD 200_Sub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1.xml><?xml version="1.0" encoding="utf-8"?>
<a:theme xmlns:a="http://schemas.openxmlformats.org/drawingml/2006/main" name="5_UWTSD 200_Sub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2.xml><?xml version="1.0" encoding="utf-8"?>
<a:theme xmlns:a="http://schemas.openxmlformats.org/drawingml/2006/main" name="6_UWTSD 200_Sub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3.xml><?xml version="1.0" encoding="utf-8"?>
<a:theme xmlns:a="http://schemas.openxmlformats.org/drawingml/2006/main" name="7_UWTSD 200_Sub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4.xml><?xml version="1.0" encoding="utf-8"?>
<a:theme xmlns:a="http://schemas.openxmlformats.org/drawingml/2006/main" name="8_UWTSD 200_Sub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5.xml><?xml version="1.0" encoding="utf-8"?>
<a:theme xmlns:a="http://schemas.openxmlformats.org/drawingml/2006/main" name="9_UWTSD 200_Sub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6.xml><?xml version="1.0" encoding="utf-8"?>
<a:theme xmlns:a="http://schemas.openxmlformats.org/drawingml/2006/main" name="UWTSD 200_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7.xml><?xml version="1.0" encoding="utf-8"?>
<a:theme xmlns:a="http://schemas.openxmlformats.org/drawingml/2006/main" name="UWTSD 200_Text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8.xml><?xml version="1.0" encoding="utf-8"?>
<a:theme xmlns:a="http://schemas.openxmlformats.org/drawingml/2006/main" name="UWTSD 200_Text 5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9.xml><?xml version="1.0" encoding="utf-8"?>
<a:theme xmlns:a="http://schemas.openxmlformats.org/drawingml/2006/main" name="UWTSD Logo Variations with Image Behi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0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lcf76f155ced4ddcb4097134ff3c332f xmlns="58fca413-3b36-4298-af2b-d24aa1f4750f">
      <Terms xmlns="http://schemas.microsoft.com/office/infopath/2007/PartnerControls"/>
    </lcf76f155ced4ddcb4097134ff3c332f>
    <TaxCatchAll xmlns="1084fe36-8241-4751-a893-1fa9f44ff207" xsi:nil="true"/>
    <SharedWithUsers xmlns="1084fe36-8241-4751-a893-1fa9f44ff207">
      <UserInfo>
        <DisplayName>Kyle Erickson</DisplayName>
        <AccountId>17</AccountId>
        <AccountType/>
      </UserInfo>
      <UserInfo>
        <DisplayName>Magdalena Ohrman</DisplayName>
        <AccountId>13</AccountId>
        <AccountType/>
      </UserInfo>
      <UserInfo>
        <DisplayName>Errietta Bissa</DisplayName>
        <AccountId>12</AccountId>
        <AccountType/>
      </UserInfo>
      <UserInfo>
        <DisplayName>Joanne Price</DisplayName>
        <AccountId>134</AccountId>
        <AccountType/>
      </UserInfo>
    </SharedWithUsers>
  </documentManagement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0BE7DBDF00C77446A3212AEFF4577A21" ma:contentTypeVersion="15" ma:contentTypeDescription="Create a new document." ma:contentTypeScope="" ma:versionID="88d377bbb04589a03e167bb4dce2ed9b">
  <xsd:schema xmlns:xsd="http://www.w3.org/2001/XMLSchema" xmlns:xs="http://www.w3.org/2001/XMLSchema" xmlns:p="http://schemas.microsoft.com/office/2006/metadata/properties" xmlns:ns2="58fca413-3b36-4298-af2b-d24aa1f4750f" xmlns:ns3="1084fe36-8241-4751-a893-1fa9f44ff207" targetNamespace="http://schemas.microsoft.com/office/2006/metadata/properties" ma:root="true" ma:fieldsID="a83c89f097d3dbb612ba75a0c85ec0f4" ns2:_="" ns3:_="">
    <xsd:import namespace="58fca413-3b36-4298-af2b-d24aa1f4750f"/>
    <xsd:import namespace="1084fe36-8241-4751-a893-1fa9f44ff207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lcf76f155ced4ddcb4097134ff3c332f" minOccurs="0"/>
                <xsd:element ref="ns3:TaxCatchAll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SearchProperties" minOccurs="0"/>
                <xsd:element ref="ns3:SharedWithUsers" minOccurs="0"/>
                <xsd:element ref="ns3:SharedWithDetails" minOccurs="0"/>
                <xsd:element ref="ns2:MediaServiceDateTaken" minOccurs="0"/>
                <xsd:element ref="ns2:MediaLengthInSeconds" minOccurs="0"/>
                <xsd:element ref="ns2:MediaServiceLocation" minOccurs="0"/>
                <xsd:element ref="ns2:MediaServiceObjectDetectorVersion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58fca413-3b36-4298-af2b-d24aa1f4750f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lcf76f155ced4ddcb4097134ff3c332f" ma:index="11" nillable="true" ma:taxonomy="true" ma:internalName="lcf76f155ced4ddcb4097134ff3c332f" ma:taxonomyFieldName="MediaServiceImageTags" ma:displayName="Image Tags" ma:readOnly="false" ma:fieldId="{5cf76f15-5ced-4ddc-b409-7134ff3c332f}" ma:taxonomyMulti="true" ma:sspId="e570377e-a101-46e2-9596-058a9a36ea24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OCR" ma:index="13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4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5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SearchProperties" ma:index="16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ateTaken" ma:index="19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LengthInSeconds" ma:index="20" nillable="true" ma:displayName="MediaLengthInSeconds" ma:hidden="true" ma:internalName="MediaLengthInSeconds" ma:readOnly="true">
      <xsd:simpleType>
        <xsd:restriction base="dms:Unknown"/>
      </xsd:simpleType>
    </xsd:element>
    <xsd:element name="MediaServiceLocation" ma:index="21" nillable="true" ma:displayName="Location" ma:indexed="true" ma:internalName="MediaServiceLocation" ma:readOnly="true">
      <xsd:simpleType>
        <xsd:restriction base="dms:Text"/>
      </xsd:simpleType>
    </xsd:element>
    <xsd:element name="MediaServiceObjectDetectorVersions" ma:index="22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084fe36-8241-4751-a893-1fa9f44ff207" elementFormDefault="qualified">
    <xsd:import namespace="http://schemas.microsoft.com/office/2006/documentManagement/types"/>
    <xsd:import namespace="http://schemas.microsoft.com/office/infopath/2007/PartnerControls"/>
    <xsd:element name="TaxCatchAll" ma:index="12" nillable="true" ma:displayName="Taxonomy Catch All Column" ma:hidden="true" ma:list="{57825e2e-b4cb-4c0a-9f8d-3bc57ca7aae6}" ma:internalName="TaxCatchAll" ma:showField="CatchAllData" ma:web="1084fe36-8241-4751-a893-1fa9f44ff207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SharedWithUsers" ma:index="17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8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55AC00B7-894A-4FF9-8954-5C11DD8B84A2}">
  <ds:schemaRefs>
    <ds:schemaRef ds:uri="http://schemas.microsoft.com/office/2006/documentManagement/types"/>
    <ds:schemaRef ds:uri="http://purl.org/dc/terms/"/>
    <ds:schemaRef ds:uri="http://schemas.microsoft.com/office/2006/metadata/properties"/>
    <ds:schemaRef ds:uri="http://www.w3.org/XML/1998/namespace"/>
    <ds:schemaRef ds:uri="http://purl.org/dc/elements/1.1/"/>
    <ds:schemaRef ds:uri="http://schemas.openxmlformats.org/package/2006/metadata/core-properties"/>
    <ds:schemaRef ds:uri="1084fe36-8241-4751-a893-1fa9f44ff207"/>
    <ds:schemaRef ds:uri="http://schemas.microsoft.com/office/infopath/2007/PartnerControls"/>
    <ds:schemaRef ds:uri="58fca413-3b36-4298-af2b-d24aa1f4750f"/>
    <ds:schemaRef ds:uri="http://purl.org/dc/dcmitype/"/>
  </ds:schemaRefs>
</ds:datastoreItem>
</file>

<file path=customXml/itemProps2.xml><?xml version="1.0" encoding="utf-8"?>
<ds:datastoreItem xmlns:ds="http://schemas.openxmlformats.org/officeDocument/2006/customXml" ds:itemID="{215FB024-880A-4974-8524-70C44E6D2B19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58fca413-3b36-4298-af2b-d24aa1f4750f"/>
    <ds:schemaRef ds:uri="1084fe36-8241-4751-a893-1fa9f44ff207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F1EB36A1-00A8-4A82-8553-77C9455E5C4D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7819</TotalTime>
  <Words>1557</Words>
  <Application>Microsoft Office PowerPoint</Application>
  <PresentationFormat>Widescreen</PresentationFormat>
  <Paragraphs>304</Paragraphs>
  <Slides>35</Slides>
  <Notes>27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19</vt:i4>
      </vt:variant>
      <vt:variant>
        <vt:lpstr>Slide Titles</vt:lpstr>
      </vt:variant>
      <vt:variant>
        <vt:i4>35</vt:i4>
      </vt:variant>
    </vt:vector>
  </HeadingPairs>
  <TitlesOfParts>
    <vt:vector size="59" baseType="lpstr">
      <vt:lpstr>Aptos</vt:lpstr>
      <vt:lpstr>Arial</vt:lpstr>
      <vt:lpstr>Calibri</vt:lpstr>
      <vt:lpstr>Calibri Light</vt:lpstr>
      <vt:lpstr>Lato</vt:lpstr>
      <vt:lpstr>UWTSD 200_Title Page</vt:lpstr>
      <vt:lpstr>UWTSD 200_Title Page 1</vt:lpstr>
      <vt:lpstr>UWTSD 200_Title Page 2</vt:lpstr>
      <vt:lpstr>UWTSD 200_Title Page 3</vt:lpstr>
      <vt:lpstr>UWTSD 200_Subtitle 1</vt:lpstr>
      <vt:lpstr>UWTSD 200_Subtitle 3</vt:lpstr>
      <vt:lpstr>1_UWTSD 200_Subtitle 3</vt:lpstr>
      <vt:lpstr>2_UWTSD 200_Subtitle 3</vt:lpstr>
      <vt:lpstr>3_UWTSD 200_Subtitle 3</vt:lpstr>
      <vt:lpstr>4_UWTSD 200_Subtitle 3</vt:lpstr>
      <vt:lpstr>5_UWTSD 200_Subtitle 3</vt:lpstr>
      <vt:lpstr>6_UWTSD 200_Subtitle 3</vt:lpstr>
      <vt:lpstr>7_UWTSD 200_Subtitle 3</vt:lpstr>
      <vt:lpstr>8_UWTSD 200_Subtitle 3</vt:lpstr>
      <vt:lpstr>9_UWTSD 200_Subtitle 3</vt:lpstr>
      <vt:lpstr>UWTSD 200_Text 1</vt:lpstr>
      <vt:lpstr>UWTSD 200_Text 3</vt:lpstr>
      <vt:lpstr>UWTSD 200_Text 5</vt:lpstr>
      <vt:lpstr>UWTSD Logo Variations with Image Behind</vt:lpstr>
      <vt:lpstr>PowerPoint Presentation</vt:lpstr>
      <vt:lpstr>PowerPoint Presentation</vt:lpstr>
      <vt:lpstr>PowerPoint Presentation</vt:lpstr>
      <vt:lpstr>UWTSD HWB: Your first line of support</vt:lpstr>
      <vt:lpstr>Your University Email</vt:lpstr>
      <vt:lpstr>MyTSD: Your access to your information</vt:lpstr>
      <vt:lpstr>Your Timetable</vt:lpstr>
      <vt:lpstr>Moodle: Your virtual learning environment</vt:lpstr>
      <vt:lpstr>HWB is your friend</vt:lpstr>
      <vt:lpstr>Programme of Study Handbook</vt:lpstr>
      <vt:lpstr>Performing Arts Carmarthen - Homepage</vt:lpstr>
      <vt:lpstr>Long(er) induction</vt:lpstr>
      <vt:lpstr>Long(er) induction</vt:lpstr>
      <vt:lpstr>How we work together</vt:lpstr>
      <vt:lpstr>How we work together</vt:lpstr>
      <vt:lpstr>How we work together</vt:lpstr>
      <vt:lpstr>How we work together</vt:lpstr>
      <vt:lpstr>How we work together</vt:lpstr>
      <vt:lpstr>How we work together</vt:lpstr>
      <vt:lpstr>How we work together</vt:lpstr>
      <vt:lpstr>Welsh Language Standards</vt:lpstr>
      <vt:lpstr>How we work together</vt:lpstr>
      <vt:lpstr>PowerPoint Presentation</vt:lpstr>
      <vt:lpstr>University Regulations </vt:lpstr>
      <vt:lpstr>Student Services &amp; Support</vt:lpstr>
      <vt:lpstr>Wellbeing Support</vt:lpstr>
      <vt:lpstr>Mitigating Circumstances</vt:lpstr>
      <vt:lpstr>Non-Academic Misconduct</vt:lpstr>
      <vt:lpstr>Other Important Policies</vt:lpstr>
      <vt:lpstr>Expectations from you</vt:lpstr>
      <vt:lpstr>Student Engagement Requirements</vt:lpstr>
      <vt:lpstr>Financial Support Bursaries </vt:lpstr>
      <vt:lpstr>Other bursaries available in ‘Financial Support’</vt:lpstr>
      <vt:lpstr>Things to remember 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Jonathan Pugh</cp:lastModifiedBy>
  <cp:revision>77</cp:revision>
  <dcterms:created xsi:type="dcterms:W3CDTF">2021-03-09T15:35:42Z</dcterms:created>
  <dcterms:modified xsi:type="dcterms:W3CDTF">2025-09-26T13:07:38Z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0x0101000BE7DBDF00C77446A3212AEFF4577A21</vt:lpwstr>
  </property>
  <property fmtid="{D5CDD505-2E9C-101B-9397-08002B2CF9AE}" pid="3" name="MediaServiceImageTags">
    <vt:lpwstr/>
  </property>
</Properties>
</file>