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358" r:id="rId2"/>
    <p:sldId id="258" r:id="rId3"/>
    <p:sldId id="462" r:id="rId4"/>
    <p:sldId id="461" r:id="rId5"/>
    <p:sldId id="463" r:id="rId6"/>
    <p:sldId id="419" r:id="rId7"/>
    <p:sldId id="420" r:id="rId8"/>
    <p:sldId id="467" r:id="rId9"/>
    <p:sldId id="423" r:id="rId10"/>
    <p:sldId id="424" r:id="rId11"/>
    <p:sldId id="468" r:id="rId12"/>
    <p:sldId id="425" r:id="rId13"/>
    <p:sldId id="426" r:id="rId14"/>
    <p:sldId id="469" r:id="rId15"/>
    <p:sldId id="421" r:id="rId16"/>
    <p:sldId id="427" r:id="rId17"/>
    <p:sldId id="372" r:id="rId18"/>
    <p:sldId id="470" r:id="rId19"/>
    <p:sldId id="373" r:id="rId20"/>
    <p:sldId id="434" r:id="rId21"/>
    <p:sldId id="471" r:id="rId22"/>
    <p:sldId id="435" r:id="rId23"/>
    <p:sldId id="472" r:id="rId24"/>
    <p:sldId id="36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01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176055-3E29-4125-8C4D-D88E5AAE2F9A}" type="doc">
      <dgm:prSet loTypeId="urn:microsoft.com/office/officeart/2005/8/layout/process2" loCatId="process" qsTypeId="urn:microsoft.com/office/officeart/2005/8/quickstyle/3d2" qsCatId="3D" csTypeId="urn:microsoft.com/office/officeart/2005/8/colors/colorful1" csCatId="colorful" phldr="1"/>
      <dgm:spPr/>
    </dgm:pt>
    <dgm:pt modelId="{7679E25D-AC24-4827-A6B6-CE0E08BC80FA}">
      <dgm:prSet phldrT="[Text]"/>
      <dgm:spPr/>
      <dgm:t>
        <a:bodyPr/>
        <a:lstStyle/>
        <a:p>
          <a:r>
            <a:rPr lang="en-GB" dirty="0" smtClean="0"/>
            <a:t>Input</a:t>
          </a:r>
          <a:endParaRPr lang="en-GB" dirty="0"/>
        </a:p>
      </dgm:t>
    </dgm:pt>
    <dgm:pt modelId="{B5250225-F44A-43B7-BFE4-861BB104E160}" type="parTrans" cxnId="{5AF9A730-BDFF-4224-A0E5-5F2E3AE8B9C7}">
      <dgm:prSet/>
      <dgm:spPr/>
      <dgm:t>
        <a:bodyPr/>
        <a:lstStyle/>
        <a:p>
          <a:endParaRPr lang="en-GB"/>
        </a:p>
      </dgm:t>
    </dgm:pt>
    <dgm:pt modelId="{349DD5E1-EFD1-4F05-8A68-99EA0D1A23D7}" type="sibTrans" cxnId="{5AF9A730-BDFF-4224-A0E5-5F2E3AE8B9C7}">
      <dgm:prSet/>
      <dgm:spPr/>
      <dgm:t>
        <a:bodyPr/>
        <a:lstStyle/>
        <a:p>
          <a:endParaRPr lang="en-GB"/>
        </a:p>
      </dgm:t>
    </dgm:pt>
    <dgm:pt modelId="{DF384405-054F-4845-8A21-72501D7312A4}">
      <dgm:prSet phldrT="[Text]"/>
      <dgm:spPr/>
      <dgm:t>
        <a:bodyPr/>
        <a:lstStyle/>
        <a:p>
          <a:r>
            <a:rPr lang="en-GB" dirty="0" smtClean="0"/>
            <a:t>Processing</a:t>
          </a:r>
          <a:endParaRPr lang="en-GB" dirty="0"/>
        </a:p>
      </dgm:t>
    </dgm:pt>
    <dgm:pt modelId="{F724BA12-55B2-45E6-9234-DEF1C5CFE274}" type="parTrans" cxnId="{BC409D0C-9954-4725-BD73-12DB497A7197}">
      <dgm:prSet/>
      <dgm:spPr/>
      <dgm:t>
        <a:bodyPr/>
        <a:lstStyle/>
        <a:p>
          <a:endParaRPr lang="en-GB"/>
        </a:p>
      </dgm:t>
    </dgm:pt>
    <dgm:pt modelId="{AD1838AB-59AA-4AC7-B7AC-A0E69994A56F}" type="sibTrans" cxnId="{BC409D0C-9954-4725-BD73-12DB497A7197}">
      <dgm:prSet/>
      <dgm:spPr/>
      <dgm:t>
        <a:bodyPr/>
        <a:lstStyle/>
        <a:p>
          <a:endParaRPr lang="en-GB"/>
        </a:p>
      </dgm:t>
    </dgm:pt>
    <dgm:pt modelId="{55F88AAD-68A9-4976-B717-AA6258EC54C6}">
      <dgm:prSet phldrT="[Text]"/>
      <dgm:spPr/>
      <dgm:t>
        <a:bodyPr/>
        <a:lstStyle/>
        <a:p>
          <a:r>
            <a:rPr lang="en-GB" dirty="0" smtClean="0"/>
            <a:t>Output</a:t>
          </a:r>
          <a:endParaRPr lang="en-GB" dirty="0"/>
        </a:p>
      </dgm:t>
    </dgm:pt>
    <dgm:pt modelId="{BC3551A9-C9C6-4545-B8EB-1C014FF41797}" type="parTrans" cxnId="{13BB5898-4327-40D1-9F07-F5C05804F4EC}">
      <dgm:prSet/>
      <dgm:spPr/>
      <dgm:t>
        <a:bodyPr/>
        <a:lstStyle/>
        <a:p>
          <a:endParaRPr lang="en-GB"/>
        </a:p>
      </dgm:t>
    </dgm:pt>
    <dgm:pt modelId="{7DDFD273-F7B2-48EC-A18E-17D730D81D67}" type="sibTrans" cxnId="{13BB5898-4327-40D1-9F07-F5C05804F4EC}">
      <dgm:prSet/>
      <dgm:spPr/>
      <dgm:t>
        <a:bodyPr/>
        <a:lstStyle/>
        <a:p>
          <a:endParaRPr lang="en-GB"/>
        </a:p>
      </dgm:t>
    </dgm:pt>
    <dgm:pt modelId="{B0FD68FD-5C5E-4A5E-B32A-5321C8D3ACCF}" type="pres">
      <dgm:prSet presAssocID="{CF176055-3E29-4125-8C4D-D88E5AAE2F9A}" presName="linearFlow" presStyleCnt="0">
        <dgm:presLayoutVars>
          <dgm:resizeHandles val="exact"/>
        </dgm:presLayoutVars>
      </dgm:prSet>
      <dgm:spPr/>
    </dgm:pt>
    <dgm:pt modelId="{2586ECA1-7BAE-4E95-BCAB-582F45C51FC8}" type="pres">
      <dgm:prSet presAssocID="{7679E25D-AC24-4827-A6B6-CE0E08BC80F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DDA16-08B3-446C-9FCB-84A0B7B4B900}" type="pres">
      <dgm:prSet presAssocID="{349DD5E1-EFD1-4F05-8A68-99EA0D1A23D7}" presName="sibTrans" presStyleLbl="sibTrans2D1" presStyleIdx="0" presStyleCnt="2"/>
      <dgm:spPr/>
      <dgm:t>
        <a:bodyPr/>
        <a:lstStyle/>
        <a:p>
          <a:endParaRPr lang="en-GB"/>
        </a:p>
      </dgm:t>
    </dgm:pt>
    <dgm:pt modelId="{6F525E9D-8928-42D7-BB6D-B7589F5D6DE7}" type="pres">
      <dgm:prSet presAssocID="{349DD5E1-EFD1-4F05-8A68-99EA0D1A23D7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89B5D0D-7707-4EF1-88D0-03E3CFF7A9DE}" type="pres">
      <dgm:prSet presAssocID="{DF384405-054F-4845-8A21-72501D7312A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10C4AD-6A95-46E0-8302-23AEC693BF3B}" type="pres">
      <dgm:prSet presAssocID="{AD1838AB-59AA-4AC7-B7AC-A0E69994A56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3A1406AA-B551-4346-AE80-DC7129BC39CE}" type="pres">
      <dgm:prSet presAssocID="{AD1838AB-59AA-4AC7-B7AC-A0E69994A56F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4528D40D-D214-4332-95B7-18D79CB91B33}" type="pres">
      <dgm:prSet presAssocID="{55F88AAD-68A9-4976-B717-AA6258EC54C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AE4E5C7-45FD-4FB9-9A2F-943CF37A38E8}" type="presOf" srcId="{349DD5E1-EFD1-4F05-8A68-99EA0D1A23D7}" destId="{6F525E9D-8928-42D7-BB6D-B7589F5D6DE7}" srcOrd="1" destOrd="0" presId="urn:microsoft.com/office/officeart/2005/8/layout/process2"/>
    <dgm:cxn modelId="{0528705B-A5E0-4989-B176-0BD0C6E9814D}" type="presOf" srcId="{7679E25D-AC24-4827-A6B6-CE0E08BC80FA}" destId="{2586ECA1-7BAE-4E95-BCAB-582F45C51FC8}" srcOrd="0" destOrd="0" presId="urn:microsoft.com/office/officeart/2005/8/layout/process2"/>
    <dgm:cxn modelId="{46D02B30-5AC8-4B05-9D07-EA65E8412150}" type="presOf" srcId="{CF176055-3E29-4125-8C4D-D88E5AAE2F9A}" destId="{B0FD68FD-5C5E-4A5E-B32A-5321C8D3ACCF}" srcOrd="0" destOrd="0" presId="urn:microsoft.com/office/officeart/2005/8/layout/process2"/>
    <dgm:cxn modelId="{12FB8FAA-51BD-4F82-AA00-338FEDBB8A4F}" type="presOf" srcId="{DF384405-054F-4845-8A21-72501D7312A4}" destId="{489B5D0D-7707-4EF1-88D0-03E3CFF7A9DE}" srcOrd="0" destOrd="0" presId="urn:microsoft.com/office/officeart/2005/8/layout/process2"/>
    <dgm:cxn modelId="{14B5E44E-4AC3-4860-AE11-EAEDF8AB6974}" type="presOf" srcId="{349DD5E1-EFD1-4F05-8A68-99EA0D1A23D7}" destId="{83FDDA16-08B3-446C-9FCB-84A0B7B4B900}" srcOrd="0" destOrd="0" presId="urn:microsoft.com/office/officeart/2005/8/layout/process2"/>
    <dgm:cxn modelId="{B201C29E-2DE7-4F2C-8C25-10EED03A7392}" type="presOf" srcId="{55F88AAD-68A9-4976-B717-AA6258EC54C6}" destId="{4528D40D-D214-4332-95B7-18D79CB91B33}" srcOrd="0" destOrd="0" presId="urn:microsoft.com/office/officeart/2005/8/layout/process2"/>
    <dgm:cxn modelId="{13BB5898-4327-40D1-9F07-F5C05804F4EC}" srcId="{CF176055-3E29-4125-8C4D-D88E5AAE2F9A}" destId="{55F88AAD-68A9-4976-B717-AA6258EC54C6}" srcOrd="2" destOrd="0" parTransId="{BC3551A9-C9C6-4545-B8EB-1C014FF41797}" sibTransId="{7DDFD273-F7B2-48EC-A18E-17D730D81D67}"/>
    <dgm:cxn modelId="{1C8C6D11-1779-4923-968C-4543C5B0BEE9}" type="presOf" srcId="{AD1838AB-59AA-4AC7-B7AC-A0E69994A56F}" destId="{EB10C4AD-6A95-46E0-8302-23AEC693BF3B}" srcOrd="0" destOrd="0" presId="urn:microsoft.com/office/officeart/2005/8/layout/process2"/>
    <dgm:cxn modelId="{AEB0C3BC-D25C-4D09-88C0-2DC71AE66645}" type="presOf" srcId="{AD1838AB-59AA-4AC7-B7AC-A0E69994A56F}" destId="{3A1406AA-B551-4346-AE80-DC7129BC39CE}" srcOrd="1" destOrd="0" presId="urn:microsoft.com/office/officeart/2005/8/layout/process2"/>
    <dgm:cxn modelId="{BC409D0C-9954-4725-BD73-12DB497A7197}" srcId="{CF176055-3E29-4125-8C4D-D88E5AAE2F9A}" destId="{DF384405-054F-4845-8A21-72501D7312A4}" srcOrd="1" destOrd="0" parTransId="{F724BA12-55B2-45E6-9234-DEF1C5CFE274}" sibTransId="{AD1838AB-59AA-4AC7-B7AC-A0E69994A56F}"/>
    <dgm:cxn modelId="{5AF9A730-BDFF-4224-A0E5-5F2E3AE8B9C7}" srcId="{CF176055-3E29-4125-8C4D-D88E5AAE2F9A}" destId="{7679E25D-AC24-4827-A6B6-CE0E08BC80FA}" srcOrd="0" destOrd="0" parTransId="{B5250225-F44A-43B7-BFE4-861BB104E160}" sibTransId="{349DD5E1-EFD1-4F05-8A68-99EA0D1A23D7}"/>
    <dgm:cxn modelId="{38D35C7A-4D58-4AE5-B4BB-57220E26F512}" type="presParOf" srcId="{B0FD68FD-5C5E-4A5E-B32A-5321C8D3ACCF}" destId="{2586ECA1-7BAE-4E95-BCAB-582F45C51FC8}" srcOrd="0" destOrd="0" presId="urn:microsoft.com/office/officeart/2005/8/layout/process2"/>
    <dgm:cxn modelId="{8AB43402-DE49-40AD-B12E-3CE5B2A6E343}" type="presParOf" srcId="{B0FD68FD-5C5E-4A5E-B32A-5321C8D3ACCF}" destId="{83FDDA16-08B3-446C-9FCB-84A0B7B4B900}" srcOrd="1" destOrd="0" presId="urn:microsoft.com/office/officeart/2005/8/layout/process2"/>
    <dgm:cxn modelId="{DFB98188-DD55-4A0D-901F-0D8F8BB1CDBA}" type="presParOf" srcId="{83FDDA16-08B3-446C-9FCB-84A0B7B4B900}" destId="{6F525E9D-8928-42D7-BB6D-B7589F5D6DE7}" srcOrd="0" destOrd="0" presId="urn:microsoft.com/office/officeart/2005/8/layout/process2"/>
    <dgm:cxn modelId="{C83EA0F0-A821-4EE0-96C1-78351533249B}" type="presParOf" srcId="{B0FD68FD-5C5E-4A5E-B32A-5321C8D3ACCF}" destId="{489B5D0D-7707-4EF1-88D0-03E3CFF7A9DE}" srcOrd="2" destOrd="0" presId="urn:microsoft.com/office/officeart/2005/8/layout/process2"/>
    <dgm:cxn modelId="{1F652ABB-D5D9-440D-8D41-E0E9D48A795E}" type="presParOf" srcId="{B0FD68FD-5C5E-4A5E-B32A-5321C8D3ACCF}" destId="{EB10C4AD-6A95-46E0-8302-23AEC693BF3B}" srcOrd="3" destOrd="0" presId="urn:microsoft.com/office/officeart/2005/8/layout/process2"/>
    <dgm:cxn modelId="{CD3389E8-4290-417B-B37D-BCA3AF7C9372}" type="presParOf" srcId="{EB10C4AD-6A95-46E0-8302-23AEC693BF3B}" destId="{3A1406AA-B551-4346-AE80-DC7129BC39CE}" srcOrd="0" destOrd="0" presId="urn:microsoft.com/office/officeart/2005/8/layout/process2"/>
    <dgm:cxn modelId="{48A9881E-FB25-4CD6-BC8D-48228BE35229}" type="presParOf" srcId="{B0FD68FD-5C5E-4A5E-B32A-5321C8D3ACCF}" destId="{4528D40D-D214-4332-95B7-18D79CB91B33}" srcOrd="4" destOrd="0" presId="urn:microsoft.com/office/officeart/2005/8/layout/process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176055-3E29-4125-8C4D-D88E5AAE2F9A}" type="doc">
      <dgm:prSet loTypeId="urn:microsoft.com/office/officeart/2005/8/layout/process2" loCatId="process" qsTypeId="urn:microsoft.com/office/officeart/2005/8/quickstyle/3d2" qsCatId="3D" csTypeId="urn:microsoft.com/office/officeart/2005/8/colors/colorful1" csCatId="colorful" phldr="1"/>
      <dgm:spPr/>
    </dgm:pt>
    <dgm:pt modelId="{7679E25D-AC24-4827-A6B6-CE0E08BC80FA}">
      <dgm:prSet phldrT="[Text]"/>
      <dgm:spPr/>
      <dgm:t>
        <a:bodyPr/>
        <a:lstStyle/>
        <a:p>
          <a:r>
            <a:rPr lang="en-GB" dirty="0" smtClean="0"/>
            <a:t>Input</a:t>
          </a:r>
          <a:endParaRPr lang="en-GB" dirty="0"/>
        </a:p>
      </dgm:t>
    </dgm:pt>
    <dgm:pt modelId="{B5250225-F44A-43B7-BFE4-861BB104E160}" type="parTrans" cxnId="{5AF9A730-BDFF-4224-A0E5-5F2E3AE8B9C7}">
      <dgm:prSet/>
      <dgm:spPr/>
      <dgm:t>
        <a:bodyPr/>
        <a:lstStyle/>
        <a:p>
          <a:endParaRPr lang="en-GB"/>
        </a:p>
      </dgm:t>
    </dgm:pt>
    <dgm:pt modelId="{349DD5E1-EFD1-4F05-8A68-99EA0D1A23D7}" type="sibTrans" cxnId="{5AF9A730-BDFF-4224-A0E5-5F2E3AE8B9C7}">
      <dgm:prSet/>
      <dgm:spPr/>
      <dgm:t>
        <a:bodyPr/>
        <a:lstStyle/>
        <a:p>
          <a:endParaRPr lang="en-GB"/>
        </a:p>
      </dgm:t>
    </dgm:pt>
    <dgm:pt modelId="{DF384405-054F-4845-8A21-72501D7312A4}">
      <dgm:prSet phldrT="[Text]"/>
      <dgm:spPr/>
      <dgm:t>
        <a:bodyPr/>
        <a:lstStyle/>
        <a:p>
          <a:r>
            <a:rPr lang="en-GB" dirty="0" smtClean="0"/>
            <a:t>Processing</a:t>
          </a:r>
          <a:endParaRPr lang="en-GB" dirty="0"/>
        </a:p>
      </dgm:t>
    </dgm:pt>
    <dgm:pt modelId="{F724BA12-55B2-45E6-9234-DEF1C5CFE274}" type="parTrans" cxnId="{BC409D0C-9954-4725-BD73-12DB497A7197}">
      <dgm:prSet/>
      <dgm:spPr/>
      <dgm:t>
        <a:bodyPr/>
        <a:lstStyle/>
        <a:p>
          <a:endParaRPr lang="en-GB"/>
        </a:p>
      </dgm:t>
    </dgm:pt>
    <dgm:pt modelId="{AD1838AB-59AA-4AC7-B7AC-A0E69994A56F}" type="sibTrans" cxnId="{BC409D0C-9954-4725-BD73-12DB497A7197}">
      <dgm:prSet/>
      <dgm:spPr/>
      <dgm:t>
        <a:bodyPr/>
        <a:lstStyle/>
        <a:p>
          <a:endParaRPr lang="en-GB"/>
        </a:p>
      </dgm:t>
    </dgm:pt>
    <dgm:pt modelId="{55F88AAD-68A9-4976-B717-AA6258EC54C6}">
      <dgm:prSet phldrT="[Text]"/>
      <dgm:spPr/>
      <dgm:t>
        <a:bodyPr/>
        <a:lstStyle/>
        <a:p>
          <a:r>
            <a:rPr lang="en-GB" dirty="0" smtClean="0"/>
            <a:t>Output</a:t>
          </a:r>
          <a:endParaRPr lang="en-GB" dirty="0"/>
        </a:p>
      </dgm:t>
    </dgm:pt>
    <dgm:pt modelId="{BC3551A9-C9C6-4545-B8EB-1C014FF41797}" type="parTrans" cxnId="{13BB5898-4327-40D1-9F07-F5C05804F4EC}">
      <dgm:prSet/>
      <dgm:spPr/>
      <dgm:t>
        <a:bodyPr/>
        <a:lstStyle/>
        <a:p>
          <a:endParaRPr lang="en-GB"/>
        </a:p>
      </dgm:t>
    </dgm:pt>
    <dgm:pt modelId="{7DDFD273-F7B2-48EC-A18E-17D730D81D67}" type="sibTrans" cxnId="{13BB5898-4327-40D1-9F07-F5C05804F4EC}">
      <dgm:prSet/>
      <dgm:spPr/>
      <dgm:t>
        <a:bodyPr/>
        <a:lstStyle/>
        <a:p>
          <a:endParaRPr lang="en-GB"/>
        </a:p>
      </dgm:t>
    </dgm:pt>
    <dgm:pt modelId="{B0FD68FD-5C5E-4A5E-B32A-5321C8D3ACCF}" type="pres">
      <dgm:prSet presAssocID="{CF176055-3E29-4125-8C4D-D88E5AAE2F9A}" presName="linearFlow" presStyleCnt="0">
        <dgm:presLayoutVars>
          <dgm:resizeHandles val="exact"/>
        </dgm:presLayoutVars>
      </dgm:prSet>
      <dgm:spPr/>
    </dgm:pt>
    <dgm:pt modelId="{2586ECA1-7BAE-4E95-BCAB-582F45C51FC8}" type="pres">
      <dgm:prSet presAssocID="{7679E25D-AC24-4827-A6B6-CE0E08BC80F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DDA16-08B3-446C-9FCB-84A0B7B4B900}" type="pres">
      <dgm:prSet presAssocID="{349DD5E1-EFD1-4F05-8A68-99EA0D1A23D7}" presName="sibTrans" presStyleLbl="sibTrans2D1" presStyleIdx="0" presStyleCnt="2"/>
      <dgm:spPr/>
      <dgm:t>
        <a:bodyPr/>
        <a:lstStyle/>
        <a:p>
          <a:endParaRPr lang="en-GB"/>
        </a:p>
      </dgm:t>
    </dgm:pt>
    <dgm:pt modelId="{6F525E9D-8928-42D7-BB6D-B7589F5D6DE7}" type="pres">
      <dgm:prSet presAssocID="{349DD5E1-EFD1-4F05-8A68-99EA0D1A23D7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89B5D0D-7707-4EF1-88D0-03E3CFF7A9DE}" type="pres">
      <dgm:prSet presAssocID="{DF384405-054F-4845-8A21-72501D7312A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10C4AD-6A95-46E0-8302-23AEC693BF3B}" type="pres">
      <dgm:prSet presAssocID="{AD1838AB-59AA-4AC7-B7AC-A0E69994A56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3A1406AA-B551-4346-AE80-DC7129BC39CE}" type="pres">
      <dgm:prSet presAssocID="{AD1838AB-59AA-4AC7-B7AC-A0E69994A56F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4528D40D-D214-4332-95B7-18D79CB91B33}" type="pres">
      <dgm:prSet presAssocID="{55F88AAD-68A9-4976-B717-AA6258EC54C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1274BDD-4A71-43C5-89BA-2117878148FC}" type="presOf" srcId="{AD1838AB-59AA-4AC7-B7AC-A0E69994A56F}" destId="{EB10C4AD-6A95-46E0-8302-23AEC693BF3B}" srcOrd="0" destOrd="0" presId="urn:microsoft.com/office/officeart/2005/8/layout/process2"/>
    <dgm:cxn modelId="{E524A756-0D79-4DA9-B866-1EA200C3844A}" type="presOf" srcId="{CF176055-3E29-4125-8C4D-D88E5AAE2F9A}" destId="{B0FD68FD-5C5E-4A5E-B32A-5321C8D3ACCF}" srcOrd="0" destOrd="0" presId="urn:microsoft.com/office/officeart/2005/8/layout/process2"/>
    <dgm:cxn modelId="{C8480F3B-AB65-4DA2-A96E-25AAA186CE70}" type="presOf" srcId="{7679E25D-AC24-4827-A6B6-CE0E08BC80FA}" destId="{2586ECA1-7BAE-4E95-BCAB-582F45C51FC8}" srcOrd="0" destOrd="0" presId="urn:microsoft.com/office/officeart/2005/8/layout/process2"/>
    <dgm:cxn modelId="{3E85C220-B8FF-4713-8223-B4BC1E633C11}" type="presOf" srcId="{DF384405-054F-4845-8A21-72501D7312A4}" destId="{489B5D0D-7707-4EF1-88D0-03E3CFF7A9DE}" srcOrd="0" destOrd="0" presId="urn:microsoft.com/office/officeart/2005/8/layout/process2"/>
    <dgm:cxn modelId="{13BB5898-4327-40D1-9F07-F5C05804F4EC}" srcId="{CF176055-3E29-4125-8C4D-D88E5AAE2F9A}" destId="{55F88AAD-68A9-4976-B717-AA6258EC54C6}" srcOrd="2" destOrd="0" parTransId="{BC3551A9-C9C6-4545-B8EB-1C014FF41797}" sibTransId="{7DDFD273-F7B2-48EC-A18E-17D730D81D67}"/>
    <dgm:cxn modelId="{18D2ED4E-9340-4428-AA34-64D453FA7B95}" type="presOf" srcId="{55F88AAD-68A9-4976-B717-AA6258EC54C6}" destId="{4528D40D-D214-4332-95B7-18D79CB91B33}" srcOrd="0" destOrd="0" presId="urn:microsoft.com/office/officeart/2005/8/layout/process2"/>
    <dgm:cxn modelId="{A74AB6FD-B3B1-493E-AB1C-0E9A5A439B90}" type="presOf" srcId="{349DD5E1-EFD1-4F05-8A68-99EA0D1A23D7}" destId="{83FDDA16-08B3-446C-9FCB-84A0B7B4B900}" srcOrd="0" destOrd="0" presId="urn:microsoft.com/office/officeart/2005/8/layout/process2"/>
    <dgm:cxn modelId="{BC409D0C-9954-4725-BD73-12DB497A7197}" srcId="{CF176055-3E29-4125-8C4D-D88E5AAE2F9A}" destId="{DF384405-054F-4845-8A21-72501D7312A4}" srcOrd="1" destOrd="0" parTransId="{F724BA12-55B2-45E6-9234-DEF1C5CFE274}" sibTransId="{AD1838AB-59AA-4AC7-B7AC-A0E69994A56F}"/>
    <dgm:cxn modelId="{3CF58CED-4559-496A-A649-A706B3D6CE16}" type="presOf" srcId="{AD1838AB-59AA-4AC7-B7AC-A0E69994A56F}" destId="{3A1406AA-B551-4346-AE80-DC7129BC39CE}" srcOrd="1" destOrd="0" presId="urn:microsoft.com/office/officeart/2005/8/layout/process2"/>
    <dgm:cxn modelId="{5AF9A730-BDFF-4224-A0E5-5F2E3AE8B9C7}" srcId="{CF176055-3E29-4125-8C4D-D88E5AAE2F9A}" destId="{7679E25D-AC24-4827-A6B6-CE0E08BC80FA}" srcOrd="0" destOrd="0" parTransId="{B5250225-F44A-43B7-BFE4-861BB104E160}" sibTransId="{349DD5E1-EFD1-4F05-8A68-99EA0D1A23D7}"/>
    <dgm:cxn modelId="{540DA1A7-47F4-43CB-92B6-6E0779C67C57}" type="presOf" srcId="{349DD5E1-EFD1-4F05-8A68-99EA0D1A23D7}" destId="{6F525E9D-8928-42D7-BB6D-B7589F5D6DE7}" srcOrd="1" destOrd="0" presId="urn:microsoft.com/office/officeart/2005/8/layout/process2"/>
    <dgm:cxn modelId="{3BF389B4-F200-4135-A757-7946567D64E2}" type="presParOf" srcId="{B0FD68FD-5C5E-4A5E-B32A-5321C8D3ACCF}" destId="{2586ECA1-7BAE-4E95-BCAB-582F45C51FC8}" srcOrd="0" destOrd="0" presId="urn:microsoft.com/office/officeart/2005/8/layout/process2"/>
    <dgm:cxn modelId="{01D715E8-6E94-4D82-9BC9-DA3136D173E2}" type="presParOf" srcId="{B0FD68FD-5C5E-4A5E-B32A-5321C8D3ACCF}" destId="{83FDDA16-08B3-446C-9FCB-84A0B7B4B900}" srcOrd="1" destOrd="0" presId="urn:microsoft.com/office/officeart/2005/8/layout/process2"/>
    <dgm:cxn modelId="{548BAB8F-7664-4F23-A33E-EDA33DD7AC2E}" type="presParOf" srcId="{83FDDA16-08B3-446C-9FCB-84A0B7B4B900}" destId="{6F525E9D-8928-42D7-BB6D-B7589F5D6DE7}" srcOrd="0" destOrd="0" presId="urn:microsoft.com/office/officeart/2005/8/layout/process2"/>
    <dgm:cxn modelId="{97CD2C05-BE51-4C62-8414-4DE002423648}" type="presParOf" srcId="{B0FD68FD-5C5E-4A5E-B32A-5321C8D3ACCF}" destId="{489B5D0D-7707-4EF1-88D0-03E3CFF7A9DE}" srcOrd="2" destOrd="0" presId="urn:microsoft.com/office/officeart/2005/8/layout/process2"/>
    <dgm:cxn modelId="{B4D38A21-4252-47B4-80BD-151B659B2B51}" type="presParOf" srcId="{B0FD68FD-5C5E-4A5E-B32A-5321C8D3ACCF}" destId="{EB10C4AD-6A95-46E0-8302-23AEC693BF3B}" srcOrd="3" destOrd="0" presId="urn:microsoft.com/office/officeart/2005/8/layout/process2"/>
    <dgm:cxn modelId="{F03032A0-E066-4005-966E-FB2D415F4CCF}" type="presParOf" srcId="{EB10C4AD-6A95-46E0-8302-23AEC693BF3B}" destId="{3A1406AA-B551-4346-AE80-DC7129BC39CE}" srcOrd="0" destOrd="0" presId="urn:microsoft.com/office/officeart/2005/8/layout/process2"/>
    <dgm:cxn modelId="{9F907A13-5B50-4B17-A37C-0764FDA13871}" type="presParOf" srcId="{B0FD68FD-5C5E-4A5E-B32A-5321C8D3ACCF}" destId="{4528D40D-D214-4332-95B7-18D79CB91B33}" srcOrd="4" destOrd="0" presId="urn:microsoft.com/office/officeart/2005/8/layout/process2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49414C-8E13-45B0-B546-7E8C62BEC6F4}" type="doc">
      <dgm:prSet loTypeId="urn:microsoft.com/office/officeart/2005/8/layout/process2" loCatId="process" qsTypeId="urn:microsoft.com/office/officeart/2005/8/quickstyle/simple5" qsCatId="simple" csTypeId="urn:microsoft.com/office/officeart/2005/8/colors/accent3_4" csCatId="accent3" phldr="1"/>
      <dgm:spPr/>
    </dgm:pt>
    <dgm:pt modelId="{323C50AB-03B6-4664-8A51-D777F5D6B286}">
      <dgm:prSet phldrT="[Text]"/>
      <dgm:spPr/>
      <dgm:t>
        <a:bodyPr/>
        <a:lstStyle/>
        <a:p>
          <a:r>
            <a:rPr lang="en-GB" dirty="0" smtClean="0"/>
            <a:t>Stage 1</a:t>
          </a:r>
        </a:p>
        <a:p>
          <a:r>
            <a:rPr lang="en-GB" dirty="0" smtClean="0"/>
            <a:t>Stimulus </a:t>
          </a:r>
        </a:p>
        <a:p>
          <a:r>
            <a:rPr lang="en-GB" dirty="0" smtClean="0"/>
            <a:t>Identification</a:t>
          </a:r>
          <a:endParaRPr lang="en-GB" dirty="0"/>
        </a:p>
      </dgm:t>
    </dgm:pt>
    <dgm:pt modelId="{99A52121-E797-4EE8-AFD9-333D65AA9F9D}" type="parTrans" cxnId="{80C1459B-ADA3-40E1-ACD8-C410C50020B3}">
      <dgm:prSet/>
      <dgm:spPr/>
      <dgm:t>
        <a:bodyPr/>
        <a:lstStyle/>
        <a:p>
          <a:endParaRPr lang="en-GB"/>
        </a:p>
      </dgm:t>
    </dgm:pt>
    <dgm:pt modelId="{6C97DF72-0629-471F-94FB-1872DB7448F0}" type="sibTrans" cxnId="{80C1459B-ADA3-40E1-ACD8-C410C50020B3}">
      <dgm:prSet/>
      <dgm:spPr/>
      <dgm:t>
        <a:bodyPr/>
        <a:lstStyle/>
        <a:p>
          <a:endParaRPr lang="en-GB"/>
        </a:p>
      </dgm:t>
    </dgm:pt>
    <dgm:pt modelId="{A12D9BBA-5676-47D5-BC02-73672C27CE38}">
      <dgm:prSet phldrT="[Text]"/>
      <dgm:spPr/>
      <dgm:t>
        <a:bodyPr/>
        <a:lstStyle/>
        <a:p>
          <a:r>
            <a:rPr lang="en-GB" dirty="0" smtClean="0"/>
            <a:t>Stage 2</a:t>
          </a:r>
        </a:p>
        <a:p>
          <a:r>
            <a:rPr lang="en-GB" dirty="0" smtClean="0"/>
            <a:t>Response </a:t>
          </a:r>
        </a:p>
        <a:p>
          <a:r>
            <a:rPr lang="en-GB" dirty="0" smtClean="0"/>
            <a:t>Selection</a:t>
          </a:r>
          <a:endParaRPr lang="en-GB" dirty="0"/>
        </a:p>
      </dgm:t>
    </dgm:pt>
    <dgm:pt modelId="{B437EAE7-E3DA-4A32-86C1-708E6E68EA73}" type="parTrans" cxnId="{BD73C387-8CCA-4D5D-B95F-59F87D5EE4FA}">
      <dgm:prSet/>
      <dgm:spPr/>
      <dgm:t>
        <a:bodyPr/>
        <a:lstStyle/>
        <a:p>
          <a:endParaRPr lang="en-GB"/>
        </a:p>
      </dgm:t>
    </dgm:pt>
    <dgm:pt modelId="{E73EEDA4-F20A-4923-A408-B45CBD7890D6}" type="sibTrans" cxnId="{BD73C387-8CCA-4D5D-B95F-59F87D5EE4FA}">
      <dgm:prSet/>
      <dgm:spPr/>
      <dgm:t>
        <a:bodyPr/>
        <a:lstStyle/>
        <a:p>
          <a:endParaRPr lang="en-GB"/>
        </a:p>
      </dgm:t>
    </dgm:pt>
    <dgm:pt modelId="{D283D5E0-1913-44E7-A7CC-701401931873}">
      <dgm:prSet phldrT="[Text]"/>
      <dgm:spPr/>
      <dgm:t>
        <a:bodyPr/>
        <a:lstStyle/>
        <a:p>
          <a:r>
            <a:rPr lang="en-GB" dirty="0" smtClean="0"/>
            <a:t>Stage 3 </a:t>
          </a:r>
        </a:p>
        <a:p>
          <a:r>
            <a:rPr lang="en-GB" dirty="0" smtClean="0"/>
            <a:t>Response Programming</a:t>
          </a:r>
          <a:endParaRPr lang="en-GB" dirty="0"/>
        </a:p>
      </dgm:t>
    </dgm:pt>
    <dgm:pt modelId="{A0C280BB-7317-42CD-8D35-F3871D6D66B6}" type="parTrans" cxnId="{6FD62478-E50E-4AE2-ACB8-6E731503337A}">
      <dgm:prSet/>
      <dgm:spPr/>
      <dgm:t>
        <a:bodyPr/>
        <a:lstStyle/>
        <a:p>
          <a:endParaRPr lang="en-GB"/>
        </a:p>
      </dgm:t>
    </dgm:pt>
    <dgm:pt modelId="{609B4B35-7439-4CA2-AB6E-33B77CD1F1C9}" type="sibTrans" cxnId="{6FD62478-E50E-4AE2-ACB8-6E731503337A}">
      <dgm:prSet/>
      <dgm:spPr/>
      <dgm:t>
        <a:bodyPr/>
        <a:lstStyle/>
        <a:p>
          <a:endParaRPr lang="en-GB"/>
        </a:p>
      </dgm:t>
    </dgm:pt>
    <dgm:pt modelId="{024983A5-FE0E-4FD8-8AC6-27A0272FC1D0}" type="pres">
      <dgm:prSet presAssocID="{5049414C-8E13-45B0-B546-7E8C62BEC6F4}" presName="linearFlow" presStyleCnt="0">
        <dgm:presLayoutVars>
          <dgm:resizeHandles val="exact"/>
        </dgm:presLayoutVars>
      </dgm:prSet>
      <dgm:spPr/>
    </dgm:pt>
    <dgm:pt modelId="{9179227B-3F16-45C4-A24F-7411E80D2D06}" type="pres">
      <dgm:prSet presAssocID="{323C50AB-03B6-4664-8A51-D777F5D6B2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620178-BCED-4854-8042-27E7D11C0AA6}" type="pres">
      <dgm:prSet presAssocID="{6C97DF72-0629-471F-94FB-1872DB7448F0}" presName="sibTrans" presStyleLbl="sibTrans2D1" presStyleIdx="0" presStyleCnt="2"/>
      <dgm:spPr/>
      <dgm:t>
        <a:bodyPr/>
        <a:lstStyle/>
        <a:p>
          <a:endParaRPr lang="en-GB"/>
        </a:p>
      </dgm:t>
    </dgm:pt>
    <dgm:pt modelId="{53138605-2B8A-4891-B7D9-04A33F4C876D}" type="pres">
      <dgm:prSet presAssocID="{6C97DF72-0629-471F-94FB-1872DB7448F0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E2161890-91FD-432B-86D9-F42024A5CB60}" type="pres">
      <dgm:prSet presAssocID="{A12D9BBA-5676-47D5-BC02-73672C27CE3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EFFBC6-EB3A-456B-BEAD-0EAD1B73E0A7}" type="pres">
      <dgm:prSet presAssocID="{E73EEDA4-F20A-4923-A408-B45CBD7890D6}" presName="sibTrans" presStyleLbl="sibTrans2D1" presStyleIdx="1" presStyleCnt="2"/>
      <dgm:spPr/>
      <dgm:t>
        <a:bodyPr/>
        <a:lstStyle/>
        <a:p>
          <a:endParaRPr lang="en-GB"/>
        </a:p>
      </dgm:t>
    </dgm:pt>
    <dgm:pt modelId="{AED8D8B0-E91D-4E68-8DF3-0CE06654CFDC}" type="pres">
      <dgm:prSet presAssocID="{E73EEDA4-F20A-4923-A408-B45CBD7890D6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F7002264-5112-46DD-9486-D17F1D88CD90}" type="pres">
      <dgm:prSet presAssocID="{D283D5E0-1913-44E7-A7CC-70140193187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9F723E1-4F8B-4A8A-A8C3-FF12E4A3DF7C}" type="presOf" srcId="{E73EEDA4-F20A-4923-A408-B45CBD7890D6}" destId="{AED8D8B0-E91D-4E68-8DF3-0CE06654CFDC}" srcOrd="1" destOrd="0" presId="urn:microsoft.com/office/officeart/2005/8/layout/process2"/>
    <dgm:cxn modelId="{68D9F434-0537-4B65-B872-63B57D528266}" type="presOf" srcId="{6C97DF72-0629-471F-94FB-1872DB7448F0}" destId="{53138605-2B8A-4891-B7D9-04A33F4C876D}" srcOrd="1" destOrd="0" presId="urn:microsoft.com/office/officeart/2005/8/layout/process2"/>
    <dgm:cxn modelId="{D9B86EFE-B50A-4DE7-8C48-5D7A7750E37B}" type="presOf" srcId="{E73EEDA4-F20A-4923-A408-B45CBD7890D6}" destId="{AFEFFBC6-EB3A-456B-BEAD-0EAD1B73E0A7}" srcOrd="0" destOrd="0" presId="urn:microsoft.com/office/officeart/2005/8/layout/process2"/>
    <dgm:cxn modelId="{BD73C387-8CCA-4D5D-B95F-59F87D5EE4FA}" srcId="{5049414C-8E13-45B0-B546-7E8C62BEC6F4}" destId="{A12D9BBA-5676-47D5-BC02-73672C27CE38}" srcOrd="1" destOrd="0" parTransId="{B437EAE7-E3DA-4A32-86C1-708E6E68EA73}" sibTransId="{E73EEDA4-F20A-4923-A408-B45CBD7890D6}"/>
    <dgm:cxn modelId="{F439EF64-D19F-431C-A45F-0F3FCFEAD53F}" type="presOf" srcId="{D283D5E0-1913-44E7-A7CC-701401931873}" destId="{F7002264-5112-46DD-9486-D17F1D88CD90}" srcOrd="0" destOrd="0" presId="urn:microsoft.com/office/officeart/2005/8/layout/process2"/>
    <dgm:cxn modelId="{80C1459B-ADA3-40E1-ACD8-C410C50020B3}" srcId="{5049414C-8E13-45B0-B546-7E8C62BEC6F4}" destId="{323C50AB-03B6-4664-8A51-D777F5D6B286}" srcOrd="0" destOrd="0" parTransId="{99A52121-E797-4EE8-AFD9-333D65AA9F9D}" sibTransId="{6C97DF72-0629-471F-94FB-1872DB7448F0}"/>
    <dgm:cxn modelId="{87A07FCC-4A62-4644-9803-7FE52C17F555}" type="presOf" srcId="{6C97DF72-0629-471F-94FB-1872DB7448F0}" destId="{81620178-BCED-4854-8042-27E7D11C0AA6}" srcOrd="0" destOrd="0" presId="urn:microsoft.com/office/officeart/2005/8/layout/process2"/>
    <dgm:cxn modelId="{94498DD0-A096-4A26-9485-3D9514A121D8}" type="presOf" srcId="{323C50AB-03B6-4664-8A51-D777F5D6B286}" destId="{9179227B-3F16-45C4-A24F-7411E80D2D06}" srcOrd="0" destOrd="0" presId="urn:microsoft.com/office/officeart/2005/8/layout/process2"/>
    <dgm:cxn modelId="{86931D61-1566-40DE-A6BB-DF9F27CB9D02}" type="presOf" srcId="{5049414C-8E13-45B0-B546-7E8C62BEC6F4}" destId="{024983A5-FE0E-4FD8-8AC6-27A0272FC1D0}" srcOrd="0" destOrd="0" presId="urn:microsoft.com/office/officeart/2005/8/layout/process2"/>
    <dgm:cxn modelId="{6FD62478-E50E-4AE2-ACB8-6E731503337A}" srcId="{5049414C-8E13-45B0-B546-7E8C62BEC6F4}" destId="{D283D5E0-1913-44E7-A7CC-701401931873}" srcOrd="2" destOrd="0" parTransId="{A0C280BB-7317-42CD-8D35-F3871D6D66B6}" sibTransId="{609B4B35-7439-4CA2-AB6E-33B77CD1F1C9}"/>
    <dgm:cxn modelId="{994AFF03-7F19-4E35-834B-2AF0156B370D}" type="presOf" srcId="{A12D9BBA-5676-47D5-BC02-73672C27CE38}" destId="{E2161890-91FD-432B-86D9-F42024A5CB60}" srcOrd="0" destOrd="0" presId="urn:microsoft.com/office/officeart/2005/8/layout/process2"/>
    <dgm:cxn modelId="{2E7E7D2E-A5B7-422B-8C3F-6982E7809EE1}" type="presParOf" srcId="{024983A5-FE0E-4FD8-8AC6-27A0272FC1D0}" destId="{9179227B-3F16-45C4-A24F-7411E80D2D06}" srcOrd="0" destOrd="0" presId="urn:microsoft.com/office/officeart/2005/8/layout/process2"/>
    <dgm:cxn modelId="{D9C28A53-CB14-439B-9A8A-E39E19DBBA88}" type="presParOf" srcId="{024983A5-FE0E-4FD8-8AC6-27A0272FC1D0}" destId="{81620178-BCED-4854-8042-27E7D11C0AA6}" srcOrd="1" destOrd="0" presId="urn:microsoft.com/office/officeart/2005/8/layout/process2"/>
    <dgm:cxn modelId="{DCA5A5BC-9CAF-4C16-9B12-AB7B7C976438}" type="presParOf" srcId="{81620178-BCED-4854-8042-27E7D11C0AA6}" destId="{53138605-2B8A-4891-B7D9-04A33F4C876D}" srcOrd="0" destOrd="0" presId="urn:microsoft.com/office/officeart/2005/8/layout/process2"/>
    <dgm:cxn modelId="{F03CB77F-153D-4F76-9656-243EDB2C0C5F}" type="presParOf" srcId="{024983A5-FE0E-4FD8-8AC6-27A0272FC1D0}" destId="{E2161890-91FD-432B-86D9-F42024A5CB60}" srcOrd="2" destOrd="0" presId="urn:microsoft.com/office/officeart/2005/8/layout/process2"/>
    <dgm:cxn modelId="{E4A728E4-6751-499E-B62A-43136FD9DA23}" type="presParOf" srcId="{024983A5-FE0E-4FD8-8AC6-27A0272FC1D0}" destId="{AFEFFBC6-EB3A-456B-BEAD-0EAD1B73E0A7}" srcOrd="3" destOrd="0" presId="urn:microsoft.com/office/officeart/2005/8/layout/process2"/>
    <dgm:cxn modelId="{D38738DB-C246-45DB-A1DC-5538E752ECC5}" type="presParOf" srcId="{AFEFFBC6-EB3A-456B-BEAD-0EAD1B73E0A7}" destId="{AED8D8B0-E91D-4E68-8DF3-0CE06654CFDC}" srcOrd="0" destOrd="0" presId="urn:microsoft.com/office/officeart/2005/8/layout/process2"/>
    <dgm:cxn modelId="{7DEDB021-A5A3-49D2-9FB2-27F93592E91B}" type="presParOf" srcId="{024983A5-FE0E-4FD8-8AC6-27A0272FC1D0}" destId="{F7002264-5112-46DD-9486-D17F1D88CD90}" srcOrd="4" destOrd="0" presId="urn:microsoft.com/office/officeart/2005/8/layout/process2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49414C-8E13-45B0-B546-7E8C62BEC6F4}" type="doc">
      <dgm:prSet loTypeId="urn:microsoft.com/office/officeart/2005/8/layout/process2" loCatId="process" qsTypeId="urn:microsoft.com/office/officeart/2005/8/quickstyle/simple5" qsCatId="simple" csTypeId="urn:microsoft.com/office/officeart/2005/8/colors/accent3_4" csCatId="accent3" phldr="1"/>
      <dgm:spPr/>
    </dgm:pt>
    <dgm:pt modelId="{323C50AB-03B6-4664-8A51-D777F5D6B286}">
      <dgm:prSet phldrT="[Text]"/>
      <dgm:spPr/>
      <dgm:t>
        <a:bodyPr/>
        <a:lstStyle/>
        <a:p>
          <a:r>
            <a:rPr lang="en-GB" dirty="0" smtClean="0"/>
            <a:t>Stage 1</a:t>
          </a:r>
        </a:p>
        <a:p>
          <a:r>
            <a:rPr lang="en-GB" dirty="0" smtClean="0"/>
            <a:t>Stimulus </a:t>
          </a:r>
        </a:p>
        <a:p>
          <a:r>
            <a:rPr lang="en-GB" dirty="0" smtClean="0"/>
            <a:t>Identification</a:t>
          </a:r>
          <a:endParaRPr lang="en-GB" dirty="0"/>
        </a:p>
      </dgm:t>
    </dgm:pt>
    <dgm:pt modelId="{99A52121-E797-4EE8-AFD9-333D65AA9F9D}" type="parTrans" cxnId="{80C1459B-ADA3-40E1-ACD8-C410C50020B3}">
      <dgm:prSet/>
      <dgm:spPr/>
      <dgm:t>
        <a:bodyPr/>
        <a:lstStyle/>
        <a:p>
          <a:endParaRPr lang="en-GB"/>
        </a:p>
      </dgm:t>
    </dgm:pt>
    <dgm:pt modelId="{6C97DF72-0629-471F-94FB-1872DB7448F0}" type="sibTrans" cxnId="{80C1459B-ADA3-40E1-ACD8-C410C50020B3}">
      <dgm:prSet/>
      <dgm:spPr/>
      <dgm:t>
        <a:bodyPr/>
        <a:lstStyle/>
        <a:p>
          <a:endParaRPr lang="en-GB"/>
        </a:p>
      </dgm:t>
    </dgm:pt>
    <dgm:pt modelId="{A12D9BBA-5676-47D5-BC02-73672C27CE38}">
      <dgm:prSet phldrT="[Text]"/>
      <dgm:spPr/>
      <dgm:t>
        <a:bodyPr/>
        <a:lstStyle/>
        <a:p>
          <a:r>
            <a:rPr lang="en-GB" dirty="0" smtClean="0"/>
            <a:t>Stage 2</a:t>
          </a:r>
        </a:p>
        <a:p>
          <a:r>
            <a:rPr lang="en-GB" dirty="0" smtClean="0"/>
            <a:t>Response </a:t>
          </a:r>
        </a:p>
        <a:p>
          <a:r>
            <a:rPr lang="en-GB" dirty="0" smtClean="0"/>
            <a:t>Selection</a:t>
          </a:r>
          <a:endParaRPr lang="en-GB" dirty="0"/>
        </a:p>
      </dgm:t>
    </dgm:pt>
    <dgm:pt modelId="{B437EAE7-E3DA-4A32-86C1-708E6E68EA73}" type="parTrans" cxnId="{BD73C387-8CCA-4D5D-B95F-59F87D5EE4FA}">
      <dgm:prSet/>
      <dgm:spPr/>
      <dgm:t>
        <a:bodyPr/>
        <a:lstStyle/>
        <a:p>
          <a:endParaRPr lang="en-GB"/>
        </a:p>
      </dgm:t>
    </dgm:pt>
    <dgm:pt modelId="{E73EEDA4-F20A-4923-A408-B45CBD7890D6}" type="sibTrans" cxnId="{BD73C387-8CCA-4D5D-B95F-59F87D5EE4FA}">
      <dgm:prSet/>
      <dgm:spPr/>
      <dgm:t>
        <a:bodyPr/>
        <a:lstStyle/>
        <a:p>
          <a:endParaRPr lang="en-GB"/>
        </a:p>
      </dgm:t>
    </dgm:pt>
    <dgm:pt modelId="{D283D5E0-1913-44E7-A7CC-701401931873}">
      <dgm:prSet phldrT="[Text]"/>
      <dgm:spPr/>
      <dgm:t>
        <a:bodyPr/>
        <a:lstStyle/>
        <a:p>
          <a:r>
            <a:rPr lang="en-GB" dirty="0" smtClean="0"/>
            <a:t>Stage 3 </a:t>
          </a:r>
        </a:p>
        <a:p>
          <a:r>
            <a:rPr lang="en-GB" dirty="0" smtClean="0"/>
            <a:t>Response Programming</a:t>
          </a:r>
          <a:endParaRPr lang="en-GB" dirty="0"/>
        </a:p>
      </dgm:t>
    </dgm:pt>
    <dgm:pt modelId="{A0C280BB-7317-42CD-8D35-F3871D6D66B6}" type="parTrans" cxnId="{6FD62478-E50E-4AE2-ACB8-6E731503337A}">
      <dgm:prSet/>
      <dgm:spPr/>
      <dgm:t>
        <a:bodyPr/>
        <a:lstStyle/>
        <a:p>
          <a:endParaRPr lang="en-GB"/>
        </a:p>
      </dgm:t>
    </dgm:pt>
    <dgm:pt modelId="{609B4B35-7439-4CA2-AB6E-33B77CD1F1C9}" type="sibTrans" cxnId="{6FD62478-E50E-4AE2-ACB8-6E731503337A}">
      <dgm:prSet/>
      <dgm:spPr/>
      <dgm:t>
        <a:bodyPr/>
        <a:lstStyle/>
        <a:p>
          <a:endParaRPr lang="en-GB"/>
        </a:p>
      </dgm:t>
    </dgm:pt>
    <dgm:pt modelId="{024983A5-FE0E-4FD8-8AC6-27A0272FC1D0}" type="pres">
      <dgm:prSet presAssocID="{5049414C-8E13-45B0-B546-7E8C62BEC6F4}" presName="linearFlow" presStyleCnt="0">
        <dgm:presLayoutVars>
          <dgm:resizeHandles val="exact"/>
        </dgm:presLayoutVars>
      </dgm:prSet>
      <dgm:spPr/>
    </dgm:pt>
    <dgm:pt modelId="{9179227B-3F16-45C4-A24F-7411E80D2D06}" type="pres">
      <dgm:prSet presAssocID="{323C50AB-03B6-4664-8A51-D777F5D6B2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620178-BCED-4854-8042-27E7D11C0AA6}" type="pres">
      <dgm:prSet presAssocID="{6C97DF72-0629-471F-94FB-1872DB7448F0}" presName="sibTrans" presStyleLbl="sibTrans2D1" presStyleIdx="0" presStyleCnt="2"/>
      <dgm:spPr/>
      <dgm:t>
        <a:bodyPr/>
        <a:lstStyle/>
        <a:p>
          <a:endParaRPr lang="en-GB"/>
        </a:p>
      </dgm:t>
    </dgm:pt>
    <dgm:pt modelId="{53138605-2B8A-4891-B7D9-04A33F4C876D}" type="pres">
      <dgm:prSet presAssocID="{6C97DF72-0629-471F-94FB-1872DB7448F0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E2161890-91FD-432B-86D9-F42024A5CB60}" type="pres">
      <dgm:prSet presAssocID="{A12D9BBA-5676-47D5-BC02-73672C27CE3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EFFBC6-EB3A-456B-BEAD-0EAD1B73E0A7}" type="pres">
      <dgm:prSet presAssocID="{E73EEDA4-F20A-4923-A408-B45CBD7890D6}" presName="sibTrans" presStyleLbl="sibTrans2D1" presStyleIdx="1" presStyleCnt="2"/>
      <dgm:spPr/>
      <dgm:t>
        <a:bodyPr/>
        <a:lstStyle/>
        <a:p>
          <a:endParaRPr lang="en-GB"/>
        </a:p>
      </dgm:t>
    </dgm:pt>
    <dgm:pt modelId="{AED8D8B0-E91D-4E68-8DF3-0CE06654CFDC}" type="pres">
      <dgm:prSet presAssocID="{E73EEDA4-F20A-4923-A408-B45CBD7890D6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F7002264-5112-46DD-9486-D17F1D88CD90}" type="pres">
      <dgm:prSet presAssocID="{D283D5E0-1913-44E7-A7CC-70140193187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0C9A867-9230-4195-B2FD-5D7095DECBFB}" type="presOf" srcId="{5049414C-8E13-45B0-B546-7E8C62BEC6F4}" destId="{024983A5-FE0E-4FD8-8AC6-27A0272FC1D0}" srcOrd="0" destOrd="0" presId="urn:microsoft.com/office/officeart/2005/8/layout/process2"/>
    <dgm:cxn modelId="{BD73C387-8CCA-4D5D-B95F-59F87D5EE4FA}" srcId="{5049414C-8E13-45B0-B546-7E8C62BEC6F4}" destId="{A12D9BBA-5676-47D5-BC02-73672C27CE38}" srcOrd="1" destOrd="0" parTransId="{B437EAE7-E3DA-4A32-86C1-708E6E68EA73}" sibTransId="{E73EEDA4-F20A-4923-A408-B45CBD7890D6}"/>
    <dgm:cxn modelId="{1A5EB9CA-A055-4F15-856E-5A1FDE711439}" type="presOf" srcId="{E73EEDA4-F20A-4923-A408-B45CBD7890D6}" destId="{AFEFFBC6-EB3A-456B-BEAD-0EAD1B73E0A7}" srcOrd="0" destOrd="0" presId="urn:microsoft.com/office/officeart/2005/8/layout/process2"/>
    <dgm:cxn modelId="{F304C4FA-34F6-4BD8-B73D-129346A13883}" type="presOf" srcId="{6C97DF72-0629-471F-94FB-1872DB7448F0}" destId="{81620178-BCED-4854-8042-27E7D11C0AA6}" srcOrd="0" destOrd="0" presId="urn:microsoft.com/office/officeart/2005/8/layout/process2"/>
    <dgm:cxn modelId="{5FA6E10F-9DF7-4E59-9A13-D9A27A227E18}" type="presOf" srcId="{6C97DF72-0629-471F-94FB-1872DB7448F0}" destId="{53138605-2B8A-4891-B7D9-04A33F4C876D}" srcOrd="1" destOrd="0" presId="urn:microsoft.com/office/officeart/2005/8/layout/process2"/>
    <dgm:cxn modelId="{80C1459B-ADA3-40E1-ACD8-C410C50020B3}" srcId="{5049414C-8E13-45B0-B546-7E8C62BEC6F4}" destId="{323C50AB-03B6-4664-8A51-D777F5D6B286}" srcOrd="0" destOrd="0" parTransId="{99A52121-E797-4EE8-AFD9-333D65AA9F9D}" sibTransId="{6C97DF72-0629-471F-94FB-1872DB7448F0}"/>
    <dgm:cxn modelId="{F513A69F-D390-4386-B791-CBE07B432175}" type="presOf" srcId="{D283D5E0-1913-44E7-A7CC-701401931873}" destId="{F7002264-5112-46DD-9486-D17F1D88CD90}" srcOrd="0" destOrd="0" presId="urn:microsoft.com/office/officeart/2005/8/layout/process2"/>
    <dgm:cxn modelId="{4168BBD8-F419-4EC7-9E7A-ABB6A3C2560D}" type="presOf" srcId="{A12D9BBA-5676-47D5-BC02-73672C27CE38}" destId="{E2161890-91FD-432B-86D9-F42024A5CB60}" srcOrd="0" destOrd="0" presId="urn:microsoft.com/office/officeart/2005/8/layout/process2"/>
    <dgm:cxn modelId="{3838B18E-BDDA-47CB-AEA3-A380A7F7FE53}" type="presOf" srcId="{323C50AB-03B6-4664-8A51-D777F5D6B286}" destId="{9179227B-3F16-45C4-A24F-7411E80D2D06}" srcOrd="0" destOrd="0" presId="urn:microsoft.com/office/officeart/2005/8/layout/process2"/>
    <dgm:cxn modelId="{A39EDAA8-A67F-4947-ABB5-94BF04F8E6DC}" type="presOf" srcId="{E73EEDA4-F20A-4923-A408-B45CBD7890D6}" destId="{AED8D8B0-E91D-4E68-8DF3-0CE06654CFDC}" srcOrd="1" destOrd="0" presId="urn:microsoft.com/office/officeart/2005/8/layout/process2"/>
    <dgm:cxn modelId="{6FD62478-E50E-4AE2-ACB8-6E731503337A}" srcId="{5049414C-8E13-45B0-B546-7E8C62BEC6F4}" destId="{D283D5E0-1913-44E7-A7CC-701401931873}" srcOrd="2" destOrd="0" parTransId="{A0C280BB-7317-42CD-8D35-F3871D6D66B6}" sibTransId="{609B4B35-7439-4CA2-AB6E-33B77CD1F1C9}"/>
    <dgm:cxn modelId="{2F015CF3-FD4E-4642-A1AB-4FFD8A06B859}" type="presParOf" srcId="{024983A5-FE0E-4FD8-8AC6-27A0272FC1D0}" destId="{9179227B-3F16-45C4-A24F-7411E80D2D06}" srcOrd="0" destOrd="0" presId="urn:microsoft.com/office/officeart/2005/8/layout/process2"/>
    <dgm:cxn modelId="{39691D1E-BC10-413F-8C02-5D5745B21DC0}" type="presParOf" srcId="{024983A5-FE0E-4FD8-8AC6-27A0272FC1D0}" destId="{81620178-BCED-4854-8042-27E7D11C0AA6}" srcOrd="1" destOrd="0" presId="urn:microsoft.com/office/officeart/2005/8/layout/process2"/>
    <dgm:cxn modelId="{B3DA6429-9091-4EB2-BB39-38DEE1CE7B5B}" type="presParOf" srcId="{81620178-BCED-4854-8042-27E7D11C0AA6}" destId="{53138605-2B8A-4891-B7D9-04A33F4C876D}" srcOrd="0" destOrd="0" presId="urn:microsoft.com/office/officeart/2005/8/layout/process2"/>
    <dgm:cxn modelId="{DB2A59A3-6626-4C88-B066-F6EC35C1CEFA}" type="presParOf" srcId="{024983A5-FE0E-4FD8-8AC6-27A0272FC1D0}" destId="{E2161890-91FD-432B-86D9-F42024A5CB60}" srcOrd="2" destOrd="0" presId="urn:microsoft.com/office/officeart/2005/8/layout/process2"/>
    <dgm:cxn modelId="{EDD59248-1020-48C0-89DC-ABF261A83DA7}" type="presParOf" srcId="{024983A5-FE0E-4FD8-8AC6-27A0272FC1D0}" destId="{AFEFFBC6-EB3A-456B-BEAD-0EAD1B73E0A7}" srcOrd="3" destOrd="0" presId="urn:microsoft.com/office/officeart/2005/8/layout/process2"/>
    <dgm:cxn modelId="{F9380D1C-814D-41FD-AFA3-6451774D2544}" type="presParOf" srcId="{AFEFFBC6-EB3A-456B-BEAD-0EAD1B73E0A7}" destId="{AED8D8B0-E91D-4E68-8DF3-0CE06654CFDC}" srcOrd="0" destOrd="0" presId="urn:microsoft.com/office/officeart/2005/8/layout/process2"/>
    <dgm:cxn modelId="{A32C93D3-5704-4F0B-A7A2-B5F040AF7C74}" type="presParOf" srcId="{024983A5-FE0E-4FD8-8AC6-27A0272FC1D0}" destId="{F7002264-5112-46DD-9486-D17F1D88CD90}" srcOrd="4" destOrd="0" presId="urn:microsoft.com/office/officeart/2005/8/layout/process2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49414C-8E13-45B0-B546-7E8C62BEC6F4}" type="doc">
      <dgm:prSet loTypeId="urn:microsoft.com/office/officeart/2005/8/layout/process2" loCatId="process" qsTypeId="urn:microsoft.com/office/officeart/2005/8/quickstyle/simple5" qsCatId="simple" csTypeId="urn:microsoft.com/office/officeart/2005/8/colors/accent3_4" csCatId="accent3" phldr="1"/>
      <dgm:spPr/>
    </dgm:pt>
    <dgm:pt modelId="{323C50AB-03B6-4664-8A51-D777F5D6B286}">
      <dgm:prSet phldrT="[Text]"/>
      <dgm:spPr/>
      <dgm:t>
        <a:bodyPr/>
        <a:lstStyle/>
        <a:p>
          <a:r>
            <a:rPr lang="en-GB" dirty="0" smtClean="0"/>
            <a:t>Stage 1</a:t>
          </a:r>
        </a:p>
        <a:p>
          <a:r>
            <a:rPr lang="en-GB" dirty="0" smtClean="0"/>
            <a:t>Stimulus </a:t>
          </a:r>
        </a:p>
        <a:p>
          <a:r>
            <a:rPr lang="en-GB" dirty="0" smtClean="0"/>
            <a:t>Identification</a:t>
          </a:r>
          <a:endParaRPr lang="en-GB" dirty="0"/>
        </a:p>
      </dgm:t>
    </dgm:pt>
    <dgm:pt modelId="{99A52121-E797-4EE8-AFD9-333D65AA9F9D}" type="parTrans" cxnId="{80C1459B-ADA3-40E1-ACD8-C410C50020B3}">
      <dgm:prSet/>
      <dgm:spPr/>
      <dgm:t>
        <a:bodyPr/>
        <a:lstStyle/>
        <a:p>
          <a:endParaRPr lang="en-GB"/>
        </a:p>
      </dgm:t>
    </dgm:pt>
    <dgm:pt modelId="{6C97DF72-0629-471F-94FB-1872DB7448F0}" type="sibTrans" cxnId="{80C1459B-ADA3-40E1-ACD8-C410C50020B3}">
      <dgm:prSet/>
      <dgm:spPr/>
      <dgm:t>
        <a:bodyPr/>
        <a:lstStyle/>
        <a:p>
          <a:endParaRPr lang="en-GB"/>
        </a:p>
      </dgm:t>
    </dgm:pt>
    <dgm:pt modelId="{A12D9BBA-5676-47D5-BC02-73672C27CE38}">
      <dgm:prSet phldrT="[Text]"/>
      <dgm:spPr/>
      <dgm:t>
        <a:bodyPr/>
        <a:lstStyle/>
        <a:p>
          <a:r>
            <a:rPr lang="en-GB" dirty="0" smtClean="0"/>
            <a:t>Stage 2</a:t>
          </a:r>
        </a:p>
        <a:p>
          <a:r>
            <a:rPr lang="en-GB" dirty="0" smtClean="0"/>
            <a:t>Response </a:t>
          </a:r>
        </a:p>
        <a:p>
          <a:r>
            <a:rPr lang="en-GB" dirty="0" smtClean="0"/>
            <a:t>Selection</a:t>
          </a:r>
          <a:endParaRPr lang="en-GB" dirty="0"/>
        </a:p>
      </dgm:t>
    </dgm:pt>
    <dgm:pt modelId="{B437EAE7-E3DA-4A32-86C1-708E6E68EA73}" type="parTrans" cxnId="{BD73C387-8CCA-4D5D-B95F-59F87D5EE4FA}">
      <dgm:prSet/>
      <dgm:spPr/>
      <dgm:t>
        <a:bodyPr/>
        <a:lstStyle/>
        <a:p>
          <a:endParaRPr lang="en-GB"/>
        </a:p>
      </dgm:t>
    </dgm:pt>
    <dgm:pt modelId="{E73EEDA4-F20A-4923-A408-B45CBD7890D6}" type="sibTrans" cxnId="{BD73C387-8CCA-4D5D-B95F-59F87D5EE4FA}">
      <dgm:prSet/>
      <dgm:spPr/>
      <dgm:t>
        <a:bodyPr/>
        <a:lstStyle/>
        <a:p>
          <a:endParaRPr lang="en-GB"/>
        </a:p>
      </dgm:t>
    </dgm:pt>
    <dgm:pt modelId="{D283D5E0-1913-44E7-A7CC-701401931873}">
      <dgm:prSet phldrT="[Text]"/>
      <dgm:spPr/>
      <dgm:t>
        <a:bodyPr/>
        <a:lstStyle/>
        <a:p>
          <a:r>
            <a:rPr lang="en-GB" dirty="0" smtClean="0"/>
            <a:t>Stage 3 </a:t>
          </a:r>
        </a:p>
        <a:p>
          <a:r>
            <a:rPr lang="en-GB" dirty="0" smtClean="0"/>
            <a:t>Response Programming</a:t>
          </a:r>
          <a:endParaRPr lang="en-GB" dirty="0"/>
        </a:p>
      </dgm:t>
    </dgm:pt>
    <dgm:pt modelId="{A0C280BB-7317-42CD-8D35-F3871D6D66B6}" type="parTrans" cxnId="{6FD62478-E50E-4AE2-ACB8-6E731503337A}">
      <dgm:prSet/>
      <dgm:spPr/>
      <dgm:t>
        <a:bodyPr/>
        <a:lstStyle/>
        <a:p>
          <a:endParaRPr lang="en-GB"/>
        </a:p>
      </dgm:t>
    </dgm:pt>
    <dgm:pt modelId="{609B4B35-7439-4CA2-AB6E-33B77CD1F1C9}" type="sibTrans" cxnId="{6FD62478-E50E-4AE2-ACB8-6E731503337A}">
      <dgm:prSet/>
      <dgm:spPr/>
      <dgm:t>
        <a:bodyPr/>
        <a:lstStyle/>
        <a:p>
          <a:endParaRPr lang="en-GB"/>
        </a:p>
      </dgm:t>
    </dgm:pt>
    <dgm:pt modelId="{024983A5-FE0E-4FD8-8AC6-27A0272FC1D0}" type="pres">
      <dgm:prSet presAssocID="{5049414C-8E13-45B0-B546-7E8C62BEC6F4}" presName="linearFlow" presStyleCnt="0">
        <dgm:presLayoutVars>
          <dgm:resizeHandles val="exact"/>
        </dgm:presLayoutVars>
      </dgm:prSet>
      <dgm:spPr/>
    </dgm:pt>
    <dgm:pt modelId="{9179227B-3F16-45C4-A24F-7411E80D2D06}" type="pres">
      <dgm:prSet presAssocID="{323C50AB-03B6-4664-8A51-D777F5D6B2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620178-BCED-4854-8042-27E7D11C0AA6}" type="pres">
      <dgm:prSet presAssocID="{6C97DF72-0629-471F-94FB-1872DB7448F0}" presName="sibTrans" presStyleLbl="sibTrans2D1" presStyleIdx="0" presStyleCnt="2"/>
      <dgm:spPr/>
      <dgm:t>
        <a:bodyPr/>
        <a:lstStyle/>
        <a:p>
          <a:endParaRPr lang="en-GB"/>
        </a:p>
      </dgm:t>
    </dgm:pt>
    <dgm:pt modelId="{53138605-2B8A-4891-B7D9-04A33F4C876D}" type="pres">
      <dgm:prSet presAssocID="{6C97DF72-0629-471F-94FB-1872DB7448F0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E2161890-91FD-432B-86D9-F42024A5CB60}" type="pres">
      <dgm:prSet presAssocID="{A12D9BBA-5676-47D5-BC02-73672C27CE3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EFFBC6-EB3A-456B-BEAD-0EAD1B73E0A7}" type="pres">
      <dgm:prSet presAssocID="{E73EEDA4-F20A-4923-A408-B45CBD7890D6}" presName="sibTrans" presStyleLbl="sibTrans2D1" presStyleIdx="1" presStyleCnt="2"/>
      <dgm:spPr/>
      <dgm:t>
        <a:bodyPr/>
        <a:lstStyle/>
        <a:p>
          <a:endParaRPr lang="en-GB"/>
        </a:p>
      </dgm:t>
    </dgm:pt>
    <dgm:pt modelId="{AED8D8B0-E91D-4E68-8DF3-0CE06654CFDC}" type="pres">
      <dgm:prSet presAssocID="{E73EEDA4-F20A-4923-A408-B45CBD7890D6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F7002264-5112-46DD-9486-D17F1D88CD90}" type="pres">
      <dgm:prSet presAssocID="{D283D5E0-1913-44E7-A7CC-70140193187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264F53E-C3A5-4D9B-BD7C-14BD4AEE96F1}" type="presOf" srcId="{323C50AB-03B6-4664-8A51-D777F5D6B286}" destId="{9179227B-3F16-45C4-A24F-7411E80D2D06}" srcOrd="0" destOrd="0" presId="urn:microsoft.com/office/officeart/2005/8/layout/process2"/>
    <dgm:cxn modelId="{BD73C387-8CCA-4D5D-B95F-59F87D5EE4FA}" srcId="{5049414C-8E13-45B0-B546-7E8C62BEC6F4}" destId="{A12D9BBA-5676-47D5-BC02-73672C27CE38}" srcOrd="1" destOrd="0" parTransId="{B437EAE7-E3DA-4A32-86C1-708E6E68EA73}" sibTransId="{E73EEDA4-F20A-4923-A408-B45CBD7890D6}"/>
    <dgm:cxn modelId="{BE0797B2-D54F-4465-B953-A7EF24424C58}" type="presOf" srcId="{D283D5E0-1913-44E7-A7CC-701401931873}" destId="{F7002264-5112-46DD-9486-D17F1D88CD90}" srcOrd="0" destOrd="0" presId="urn:microsoft.com/office/officeart/2005/8/layout/process2"/>
    <dgm:cxn modelId="{E85A718B-ABC1-482F-AD4B-CBF1325E906B}" type="presOf" srcId="{A12D9BBA-5676-47D5-BC02-73672C27CE38}" destId="{E2161890-91FD-432B-86D9-F42024A5CB60}" srcOrd="0" destOrd="0" presId="urn:microsoft.com/office/officeart/2005/8/layout/process2"/>
    <dgm:cxn modelId="{B5CE7A08-D49B-4FD3-8743-E2FCCFF56FA5}" type="presOf" srcId="{E73EEDA4-F20A-4923-A408-B45CBD7890D6}" destId="{AFEFFBC6-EB3A-456B-BEAD-0EAD1B73E0A7}" srcOrd="0" destOrd="0" presId="urn:microsoft.com/office/officeart/2005/8/layout/process2"/>
    <dgm:cxn modelId="{E1753ACE-4A22-4EC6-9EEA-264825FCF00C}" type="presOf" srcId="{5049414C-8E13-45B0-B546-7E8C62BEC6F4}" destId="{024983A5-FE0E-4FD8-8AC6-27A0272FC1D0}" srcOrd="0" destOrd="0" presId="urn:microsoft.com/office/officeart/2005/8/layout/process2"/>
    <dgm:cxn modelId="{078B1462-ADB2-4D8C-AA73-445AE86DC3C6}" type="presOf" srcId="{6C97DF72-0629-471F-94FB-1872DB7448F0}" destId="{53138605-2B8A-4891-B7D9-04A33F4C876D}" srcOrd="1" destOrd="0" presId="urn:microsoft.com/office/officeart/2005/8/layout/process2"/>
    <dgm:cxn modelId="{80C1459B-ADA3-40E1-ACD8-C410C50020B3}" srcId="{5049414C-8E13-45B0-B546-7E8C62BEC6F4}" destId="{323C50AB-03B6-4664-8A51-D777F5D6B286}" srcOrd="0" destOrd="0" parTransId="{99A52121-E797-4EE8-AFD9-333D65AA9F9D}" sibTransId="{6C97DF72-0629-471F-94FB-1872DB7448F0}"/>
    <dgm:cxn modelId="{2BCCE46D-322E-4E3B-AE3F-BEF30B13DA4D}" type="presOf" srcId="{E73EEDA4-F20A-4923-A408-B45CBD7890D6}" destId="{AED8D8B0-E91D-4E68-8DF3-0CE06654CFDC}" srcOrd="1" destOrd="0" presId="urn:microsoft.com/office/officeart/2005/8/layout/process2"/>
    <dgm:cxn modelId="{6AE62D81-1CF0-4432-9025-46F0628DFC20}" type="presOf" srcId="{6C97DF72-0629-471F-94FB-1872DB7448F0}" destId="{81620178-BCED-4854-8042-27E7D11C0AA6}" srcOrd="0" destOrd="0" presId="urn:microsoft.com/office/officeart/2005/8/layout/process2"/>
    <dgm:cxn modelId="{6FD62478-E50E-4AE2-ACB8-6E731503337A}" srcId="{5049414C-8E13-45B0-B546-7E8C62BEC6F4}" destId="{D283D5E0-1913-44E7-A7CC-701401931873}" srcOrd="2" destOrd="0" parTransId="{A0C280BB-7317-42CD-8D35-F3871D6D66B6}" sibTransId="{609B4B35-7439-4CA2-AB6E-33B77CD1F1C9}"/>
    <dgm:cxn modelId="{721EA77B-28D7-4E73-8950-D6328D875BC6}" type="presParOf" srcId="{024983A5-FE0E-4FD8-8AC6-27A0272FC1D0}" destId="{9179227B-3F16-45C4-A24F-7411E80D2D06}" srcOrd="0" destOrd="0" presId="urn:microsoft.com/office/officeart/2005/8/layout/process2"/>
    <dgm:cxn modelId="{EC628EDC-4FED-4CF1-9613-C0B7C1C0A0DC}" type="presParOf" srcId="{024983A5-FE0E-4FD8-8AC6-27A0272FC1D0}" destId="{81620178-BCED-4854-8042-27E7D11C0AA6}" srcOrd="1" destOrd="0" presId="urn:microsoft.com/office/officeart/2005/8/layout/process2"/>
    <dgm:cxn modelId="{C1B83688-2D04-45F6-BEAC-B9D07E49C3F7}" type="presParOf" srcId="{81620178-BCED-4854-8042-27E7D11C0AA6}" destId="{53138605-2B8A-4891-B7D9-04A33F4C876D}" srcOrd="0" destOrd="0" presId="urn:microsoft.com/office/officeart/2005/8/layout/process2"/>
    <dgm:cxn modelId="{CBE6A54E-F74A-490B-A078-F433F7EDE8FC}" type="presParOf" srcId="{024983A5-FE0E-4FD8-8AC6-27A0272FC1D0}" destId="{E2161890-91FD-432B-86D9-F42024A5CB60}" srcOrd="2" destOrd="0" presId="urn:microsoft.com/office/officeart/2005/8/layout/process2"/>
    <dgm:cxn modelId="{9B1B8F11-BAA2-41DE-BC63-DA67D6C1A39C}" type="presParOf" srcId="{024983A5-FE0E-4FD8-8AC6-27A0272FC1D0}" destId="{AFEFFBC6-EB3A-456B-BEAD-0EAD1B73E0A7}" srcOrd="3" destOrd="0" presId="urn:microsoft.com/office/officeart/2005/8/layout/process2"/>
    <dgm:cxn modelId="{246E09C9-83AB-4144-B16E-BDD9AE3C5953}" type="presParOf" srcId="{AFEFFBC6-EB3A-456B-BEAD-0EAD1B73E0A7}" destId="{AED8D8B0-E91D-4E68-8DF3-0CE06654CFDC}" srcOrd="0" destOrd="0" presId="urn:microsoft.com/office/officeart/2005/8/layout/process2"/>
    <dgm:cxn modelId="{25959982-A3D0-4662-86AF-411F05AE1614}" type="presParOf" srcId="{024983A5-FE0E-4FD8-8AC6-27A0272FC1D0}" destId="{F7002264-5112-46DD-9486-D17F1D88CD90}" srcOrd="4" destOrd="0" presId="urn:microsoft.com/office/officeart/2005/8/layout/process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8011C9-6DC1-4274-BD31-E04751C5799A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74764-5518-45B1-8DD4-7B9635294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35C772-BEC8-4FA2-B683-49A6912A0BB8}" type="slidenum">
              <a:rPr lang="en-GB"/>
              <a:pPr/>
              <a:t>1</a:t>
            </a:fld>
            <a:endParaRPr lang="en-GB"/>
          </a:p>
        </p:txBody>
      </p:sp>
      <p:sp>
        <p:nvSpPr>
          <p:cNvPr id="202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2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8"/>
          <p:cNvPicPr preferRelativeResize="0"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sizQdNKhG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diagramLayout" Target="../diagrams/layout2.xml"/><Relationship Id="rId7" Type="http://schemas.openxmlformats.org/officeDocument/2006/relationships/diagramLayout" Target="../diagrams/layout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diagramColors" Target="../diagrams/colors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80499C-14ED-41EC-BAD5-263C9C0633A7}" type="slidenum">
              <a:rPr lang="en-GB"/>
              <a:pPr/>
              <a:t>1</a:t>
            </a:fld>
            <a:endParaRPr lang="en-GB"/>
          </a:p>
        </p:txBody>
      </p:sp>
      <p:pic>
        <p:nvPicPr>
          <p:cNvPr id="3102" name="Picture 30" descr="fitness_class_M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718" y="2457450"/>
            <a:ext cx="1631949" cy="1675210"/>
          </a:xfrm>
          <a:prstGeom prst="rect">
            <a:avLst/>
          </a:prstGeom>
          <a:noFill/>
        </p:spPr>
      </p:pic>
      <p:pic>
        <p:nvPicPr>
          <p:cNvPr id="3089" name="Picture 17" descr="sur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16084" y="620316"/>
            <a:ext cx="1631949" cy="1674019"/>
          </a:xfrm>
          <a:prstGeom prst="rect">
            <a:avLst/>
          </a:prstGeom>
          <a:noFill/>
        </p:spPr>
      </p:pic>
      <p:pic>
        <p:nvPicPr>
          <p:cNvPr id="3097" name="Picture 25" descr="this_is_my_gym_M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8401" y="620316"/>
            <a:ext cx="1631951" cy="1674019"/>
          </a:xfrm>
          <a:prstGeom prst="rect">
            <a:avLst/>
          </a:prstGeom>
          <a:noFill/>
        </p:spPr>
      </p:pic>
      <p:pic>
        <p:nvPicPr>
          <p:cNvPr id="3104" name="Picture 32" descr="girlmultiskil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00718" y="620316"/>
            <a:ext cx="1638300" cy="1674019"/>
          </a:xfrm>
          <a:prstGeom prst="rect">
            <a:avLst/>
          </a:prstGeom>
          <a:noFill/>
        </p:spPr>
      </p:pic>
      <p:pic>
        <p:nvPicPr>
          <p:cNvPr id="3113" name="Picture 41" descr="golf_disability_2_rdax_225x338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8401" y="2457450"/>
            <a:ext cx="1631951" cy="1675210"/>
          </a:xfrm>
          <a:prstGeom prst="rect">
            <a:avLst/>
          </a:prstGeom>
          <a:noFill/>
        </p:spPr>
      </p:pic>
      <p:pic>
        <p:nvPicPr>
          <p:cNvPr id="3115" name="Picture 43" descr="Rugby07 013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16084" y="2457450"/>
            <a:ext cx="1634067" cy="1675210"/>
          </a:xfrm>
          <a:prstGeom prst="rect">
            <a:avLst/>
          </a:prstGeom>
          <a:noFill/>
        </p:spPr>
      </p:pic>
      <p:sp>
        <p:nvSpPr>
          <p:cNvPr id="3117" name="Text Box 45"/>
          <p:cNvSpPr txBox="1">
            <a:spLocks noChangeArrowheads="1"/>
          </p:cNvSpPr>
          <p:nvPr/>
        </p:nvSpPr>
        <p:spPr bwMode="auto">
          <a:xfrm>
            <a:off x="1308101" y="4618435"/>
            <a:ext cx="7121551" cy="1215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2800" b="1" dirty="0" smtClean="0"/>
              <a:t>Acquisition of Skill – Lecture </a:t>
            </a:r>
            <a:r>
              <a:rPr lang="en-GB" sz="2800" b="1" dirty="0" smtClean="0"/>
              <a:t>5</a:t>
            </a:r>
            <a:endParaRPr lang="en-GB" sz="2800" b="1" dirty="0"/>
          </a:p>
          <a:p>
            <a:endParaRPr lang="en-GB" b="1" dirty="0"/>
          </a:p>
          <a:p>
            <a:pPr>
              <a:spcBef>
                <a:spcPct val="50000"/>
              </a:spcBef>
            </a:pPr>
            <a:r>
              <a:rPr lang="en-GB" dirty="0" smtClean="0"/>
              <a:t>Steven Osborne</a:t>
            </a:r>
            <a:endParaRPr lang="en-GB" dirty="0"/>
          </a:p>
        </p:txBody>
      </p:sp>
      <p:sp>
        <p:nvSpPr>
          <p:cNvPr id="3118" name="Rectangle 46"/>
          <p:cNvSpPr>
            <a:spLocks noChangeArrowheads="1"/>
          </p:cNvSpPr>
          <p:nvPr/>
        </p:nvSpPr>
        <p:spPr bwMode="auto">
          <a:xfrm>
            <a:off x="347134" y="6453187"/>
            <a:ext cx="673100" cy="4048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Aims: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 Information Processing Theory</a:t>
            </a:r>
          </a:p>
          <a:p>
            <a:r>
              <a:rPr lang="en-GB" sz="2800" dirty="0" smtClean="0"/>
              <a:t>Task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4978" name="Picture 2" descr="http://www.webalice.it/edmtromb/blog/deco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357959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0" y="6357958"/>
            <a:ext cx="61436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http://www.youtube.com/watch?v=tsizQdNKhGg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428625"/>
          <a:ext cx="8229600" cy="585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Elbow Connector 6"/>
          <p:cNvCxnSpPr/>
          <p:nvPr/>
        </p:nvCxnSpPr>
        <p:spPr>
          <a:xfrm rot="16200000" flipV="1">
            <a:off x="213488" y="2786852"/>
            <a:ext cx="4573620" cy="1143008"/>
          </a:xfrm>
          <a:prstGeom prst="bentConnector3">
            <a:avLst>
              <a:gd name="adj1" fmla="val -1093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1928794" y="1142984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What inputs?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81000" y="685800"/>
            <a:ext cx="83820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 dirty="0"/>
              <a:t>STAGE 1   INPUT</a:t>
            </a:r>
          </a:p>
          <a:p>
            <a:pPr>
              <a:spcBef>
                <a:spcPct val="50000"/>
              </a:spcBef>
            </a:pPr>
            <a:r>
              <a:rPr lang="en-US" sz="2400" b="1" dirty="0"/>
              <a:t>DISPLAY – information from the environment</a:t>
            </a:r>
          </a:p>
          <a:p>
            <a:pPr>
              <a:spcBef>
                <a:spcPct val="50000"/>
              </a:spcBef>
            </a:pPr>
            <a:r>
              <a:rPr lang="en-US" sz="2400" b="1" dirty="0"/>
              <a:t>+</a:t>
            </a:r>
          </a:p>
          <a:p>
            <a:pPr>
              <a:spcBef>
                <a:spcPct val="50000"/>
              </a:spcBef>
            </a:pPr>
            <a:r>
              <a:rPr lang="en-US" sz="2400" b="1" dirty="0"/>
              <a:t>SENSORY SYSTEM – information collected by the senses</a:t>
            </a:r>
          </a:p>
          <a:p>
            <a:pPr>
              <a:spcBef>
                <a:spcPct val="50000"/>
              </a:spcBef>
            </a:pPr>
            <a:endParaRPr lang="en-US" dirty="0" smtClean="0"/>
          </a:p>
          <a:p>
            <a:pPr>
              <a:spcBef>
                <a:spcPct val="50000"/>
              </a:spcBef>
            </a:pPr>
            <a:r>
              <a:rPr lang="en-US" dirty="0" smtClean="0"/>
              <a:t>During </a:t>
            </a:r>
            <a:r>
              <a:rPr lang="en-US" dirty="0"/>
              <a:t>the input stage information is gathered from:</a:t>
            </a:r>
          </a:p>
          <a:p>
            <a:pPr>
              <a:spcBef>
                <a:spcPct val="50000"/>
              </a:spcBef>
            </a:pPr>
            <a:r>
              <a:rPr lang="en-US" dirty="0"/>
              <a:t>1. The </a:t>
            </a:r>
            <a:r>
              <a:rPr lang="en-US" u="sng" dirty="0"/>
              <a:t>external</a:t>
            </a:r>
            <a:r>
              <a:rPr lang="en-US" dirty="0"/>
              <a:t> environment by the senses (sight, hearing, touch)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dirty="0" smtClean="0"/>
              <a:t> This </a:t>
            </a:r>
            <a:r>
              <a:rPr lang="en-US" dirty="0"/>
              <a:t>is called </a:t>
            </a:r>
            <a:r>
              <a:rPr lang="en-US" dirty="0" err="1"/>
              <a:t>exteroceptive</a:t>
            </a:r>
            <a:r>
              <a:rPr lang="en-US" dirty="0"/>
              <a:t> information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dirty="0" smtClean="0"/>
              <a:t> Information </a:t>
            </a:r>
            <a:r>
              <a:rPr lang="en-US" dirty="0"/>
              <a:t>gathered from the environment include shape, </a:t>
            </a:r>
            <a:r>
              <a:rPr lang="en-US" dirty="0" err="1"/>
              <a:t>colour</a:t>
            </a:r>
            <a:r>
              <a:rPr lang="en-US" dirty="0"/>
              <a:t>, texture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dirty="0" err="1"/>
              <a:t>Eg</a:t>
            </a:r>
            <a:r>
              <a:rPr lang="en-US" dirty="0"/>
              <a:t>. During a softball match a batter receives information from the environment on how fast the ball is travelling, if it has spin, where the fielders are positioned.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609600"/>
            <a:ext cx="8382000" cy="5432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2. The </a:t>
            </a:r>
            <a:r>
              <a:rPr lang="en-US" sz="2000" u="sng" dirty="0"/>
              <a:t>internal</a:t>
            </a:r>
            <a:r>
              <a:rPr lang="en-US" sz="2000" dirty="0"/>
              <a:t> environment (within the body) through </a:t>
            </a:r>
            <a:r>
              <a:rPr lang="en-US" sz="2000" dirty="0" err="1"/>
              <a:t>proprioceptors</a:t>
            </a:r>
            <a:r>
              <a:rPr lang="en-US" sz="2000" dirty="0"/>
              <a:t> (muscles, tendons, joints and nerves</a:t>
            </a:r>
            <a:r>
              <a:rPr lang="en-US" sz="2000" dirty="0" smtClean="0"/>
              <a:t>)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smtClean="0"/>
              <a:t> This </a:t>
            </a:r>
            <a:r>
              <a:rPr lang="en-US" sz="2000" dirty="0"/>
              <a:t>is called </a:t>
            </a:r>
            <a:r>
              <a:rPr lang="en-US" sz="2000" dirty="0" err="1"/>
              <a:t>proprioception</a:t>
            </a:r>
            <a:endParaRPr 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smtClean="0"/>
              <a:t> Information </a:t>
            </a:r>
            <a:r>
              <a:rPr lang="en-US" sz="2000" dirty="0"/>
              <a:t>is gained on movement, position and balance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err="1"/>
              <a:t>Eg</a:t>
            </a:r>
            <a:r>
              <a:rPr lang="en-US" sz="2000" dirty="0"/>
              <a:t>. Softball – the batter receives information from </a:t>
            </a:r>
            <a:r>
              <a:rPr lang="en-US" sz="2000" dirty="0" err="1"/>
              <a:t>proprioceptors</a:t>
            </a:r>
            <a:r>
              <a:rPr lang="en-US" sz="2000" dirty="0"/>
              <a:t> on how the hit feels, how hard the bat is swung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smtClean="0"/>
              <a:t> A </a:t>
            </a:r>
            <a:r>
              <a:rPr lang="en-US" sz="2000" dirty="0"/>
              <a:t>similar term is </a:t>
            </a:r>
            <a:r>
              <a:rPr lang="en-US" sz="2000" dirty="0" err="1"/>
              <a:t>kinesthesis</a:t>
            </a:r>
            <a:r>
              <a:rPr lang="en-US" sz="2000" dirty="0"/>
              <a:t> – the body’s movement sense.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For sports that require balance, the body uses receptors in the inner ear to detect signals related to movements in space such as posture and balance.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US" sz="2000" dirty="0"/>
          </a:p>
          <a:p>
            <a:pPr>
              <a:spcBef>
                <a:spcPct val="50000"/>
              </a:spcBef>
            </a:pPr>
            <a:r>
              <a:rPr lang="en-US" sz="2000" dirty="0"/>
              <a:t>Complete ‘The Senses’ worksheet on the next page.</a:t>
            </a:r>
            <a:endParaRPr lang="en-AU" sz="2000" dirty="0"/>
          </a:p>
          <a:p>
            <a:pPr>
              <a:spcBef>
                <a:spcPct val="50000"/>
              </a:spcBef>
            </a:pPr>
            <a:endParaRPr lang="en-AU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428625"/>
          <a:ext cx="8229600" cy="585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Elbow Connector 6"/>
          <p:cNvCxnSpPr/>
          <p:nvPr/>
        </p:nvCxnSpPr>
        <p:spPr>
          <a:xfrm rot="16200000" flipV="1">
            <a:off x="213488" y="2786852"/>
            <a:ext cx="4573620" cy="1143008"/>
          </a:xfrm>
          <a:prstGeom prst="bentConnector3">
            <a:avLst>
              <a:gd name="adj1" fmla="val -1093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1928794" y="1142984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3214678" y="2643182"/>
            <a:ext cx="2643206" cy="142876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/>
              <a:t>Process</a:t>
            </a:r>
            <a:endParaRPr lang="en-GB" sz="4000" dirty="0"/>
          </a:p>
        </p:txBody>
      </p:sp>
      <p:graphicFrame>
        <p:nvGraphicFramePr>
          <p:cNvPr id="8" name="Diagram 7"/>
          <p:cNvGraphicFramePr/>
          <p:nvPr/>
        </p:nvGraphicFramePr>
        <p:xfrm>
          <a:off x="1000100" y="428604"/>
          <a:ext cx="7215238" cy="5857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33333E-6 L -0.32674 -0.3254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5" grpId="0" animBg="1"/>
      <p:bldP spid="5" grpId="1" animBg="1"/>
      <p:bldGraphic spid="8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609600"/>
            <a:ext cx="8305800" cy="5678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 u="sng" dirty="0"/>
              <a:t>STAGE 2   PROCESSING</a:t>
            </a:r>
          </a:p>
          <a:p>
            <a:pPr>
              <a:spcBef>
                <a:spcPct val="50000"/>
              </a:spcBef>
            </a:pPr>
            <a:endParaRPr lang="en-US" dirty="0">
              <a:solidFill>
                <a:srgbClr val="CC0099"/>
              </a:solidFill>
            </a:endParaRPr>
          </a:p>
          <a:p>
            <a:pPr>
              <a:spcBef>
                <a:spcPct val="50000"/>
              </a:spcBef>
            </a:pPr>
            <a:r>
              <a:rPr lang="en-US" sz="2400" b="1" dirty="0" smtClean="0"/>
              <a:t>1 </a:t>
            </a:r>
            <a:r>
              <a:rPr lang="en-US" sz="2400" b="1" dirty="0"/>
              <a:t>Stimulus Identification </a:t>
            </a:r>
            <a:endParaRPr lang="en-US" sz="2400" b="1" dirty="0" smtClean="0"/>
          </a:p>
          <a:p>
            <a:pPr>
              <a:spcBef>
                <a:spcPct val="50000"/>
              </a:spcBef>
            </a:pPr>
            <a:r>
              <a:rPr lang="en-US" sz="2400" dirty="0" smtClean="0"/>
              <a:t>Information </a:t>
            </a:r>
            <a:r>
              <a:rPr lang="en-US" sz="2400" dirty="0"/>
              <a:t>from the environment is identified, interpreted and </a:t>
            </a:r>
            <a:r>
              <a:rPr lang="en-US" sz="2400" dirty="0" err="1"/>
              <a:t>organised</a:t>
            </a:r>
            <a:endParaRPr lang="en-US" sz="2400" dirty="0"/>
          </a:p>
          <a:p>
            <a:pPr>
              <a:spcBef>
                <a:spcPct val="50000"/>
              </a:spcBef>
            </a:pPr>
            <a:endParaRPr lang="en-US" sz="2400" dirty="0"/>
          </a:p>
          <a:p>
            <a:pPr>
              <a:spcBef>
                <a:spcPct val="50000"/>
              </a:spcBef>
            </a:pPr>
            <a:r>
              <a:rPr lang="en-US" sz="2400" b="1" dirty="0" smtClean="0"/>
              <a:t>2 </a:t>
            </a:r>
            <a:r>
              <a:rPr lang="en-US" sz="2400" b="1" dirty="0"/>
              <a:t>Response Selection – </a:t>
            </a:r>
            <a:endParaRPr lang="en-US" sz="2400" b="1" dirty="0" smtClean="0"/>
          </a:p>
          <a:p>
            <a:pPr>
              <a:spcBef>
                <a:spcPct val="50000"/>
              </a:spcBef>
            </a:pPr>
            <a:r>
              <a:rPr lang="en-US" sz="2400" dirty="0" smtClean="0"/>
              <a:t>The </a:t>
            </a:r>
            <a:r>
              <a:rPr lang="en-US" sz="2400" dirty="0"/>
              <a:t>most appropriate response is decided upon</a:t>
            </a:r>
          </a:p>
          <a:p>
            <a:pPr>
              <a:spcBef>
                <a:spcPct val="50000"/>
              </a:spcBef>
            </a:pPr>
            <a:endParaRPr lang="en-US" sz="2400" dirty="0"/>
          </a:p>
          <a:p>
            <a:pPr>
              <a:spcBef>
                <a:spcPct val="50000"/>
              </a:spcBef>
            </a:pPr>
            <a:r>
              <a:rPr lang="en-US" sz="2400" b="1" dirty="0" smtClean="0"/>
              <a:t>3 Response </a:t>
            </a:r>
            <a:r>
              <a:rPr lang="en-US" sz="2400" b="1" dirty="0"/>
              <a:t>Programming – </a:t>
            </a:r>
            <a:endParaRPr lang="en-US" sz="2400" b="1" dirty="0" smtClean="0"/>
          </a:p>
          <a:p>
            <a:pPr>
              <a:spcBef>
                <a:spcPct val="50000"/>
              </a:spcBef>
            </a:pPr>
            <a:r>
              <a:rPr lang="en-US" sz="2400" dirty="0" smtClean="0"/>
              <a:t>The </a:t>
            </a:r>
            <a:r>
              <a:rPr lang="en-US" sz="2400" dirty="0"/>
              <a:t>movement response is initiated and co-</a:t>
            </a:r>
            <a:r>
              <a:rPr lang="en-US" sz="2400" dirty="0" err="1"/>
              <a:t>ordinated</a:t>
            </a:r>
            <a:endParaRPr lang="en-AU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720" y="457200"/>
            <a:ext cx="8858280" cy="517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spcBef>
                <a:spcPct val="50000"/>
              </a:spcBef>
            </a:pPr>
            <a:r>
              <a:rPr lang="en-US" sz="2400" b="1" dirty="0" smtClean="0"/>
              <a:t> 1 . STIMULUS </a:t>
            </a:r>
            <a:r>
              <a:rPr lang="en-US" sz="2400" b="1" dirty="0"/>
              <a:t>IDENTIFICATION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endParaRPr lang="en-US" b="1" dirty="0" smtClean="0">
              <a:solidFill>
                <a:srgbClr val="000099"/>
              </a:solidFill>
            </a:endParaRP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400" b="1" dirty="0" smtClean="0"/>
              <a:t>This </a:t>
            </a:r>
            <a:r>
              <a:rPr lang="en-US" sz="2400" b="1" dirty="0"/>
              <a:t>component of the processing stage determines how the information or cues gathered by the senses and </a:t>
            </a:r>
            <a:r>
              <a:rPr lang="en-US" sz="2400" b="1" dirty="0" err="1"/>
              <a:t>proprioceptors</a:t>
            </a:r>
            <a:r>
              <a:rPr lang="en-US" sz="2400" b="1" dirty="0"/>
              <a:t> are identified, interpreted and </a:t>
            </a:r>
            <a:r>
              <a:rPr lang="en-US" sz="2400" b="1" dirty="0" err="1"/>
              <a:t>organised</a:t>
            </a:r>
            <a:r>
              <a:rPr lang="en-US" sz="2400" b="1" dirty="0"/>
              <a:t>.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endParaRPr lang="en-US" sz="2400" dirty="0">
              <a:solidFill>
                <a:srgbClr val="000099"/>
              </a:solidFill>
            </a:endParaRP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400" b="1" dirty="0"/>
              <a:t>The process of identifying the information is </a:t>
            </a:r>
            <a:r>
              <a:rPr lang="en-US" sz="2400" b="1" u="sng" dirty="0"/>
              <a:t>signal detection.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endParaRPr lang="en-US" sz="2400" b="1" dirty="0"/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400" b="1" dirty="0"/>
              <a:t>The process of selecting the most relevant information is </a:t>
            </a:r>
            <a:r>
              <a:rPr lang="en-US" sz="2400" b="1" u="sng" dirty="0"/>
              <a:t>selective attention.</a:t>
            </a:r>
          </a:p>
          <a:p>
            <a:pPr marL="457200" indent="-457200">
              <a:spcBef>
                <a:spcPct val="50000"/>
              </a:spcBef>
            </a:pPr>
            <a:endParaRPr lang="en-AU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Stimulus Detection?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685800"/>
            <a:ext cx="8305800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 dirty="0"/>
              <a:t>SIGNAL </a:t>
            </a:r>
            <a:r>
              <a:rPr lang="en-US" sz="2000" b="1" dirty="0" smtClean="0"/>
              <a:t>DETECTION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</a:pPr>
            <a:r>
              <a:rPr lang="en-US" sz="2000" dirty="0"/>
              <a:t>Our ability to detect cues is dependent on the strength of the cue and the ability of the senses to respond to it. Factors that affect signal detection are</a:t>
            </a:r>
            <a:r>
              <a:rPr lang="en-US" sz="2000" dirty="0" smtClean="0"/>
              <a:t>: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b="1" u="sng" dirty="0" smtClean="0"/>
              <a:t> Intensity </a:t>
            </a:r>
            <a:r>
              <a:rPr lang="en-US" sz="2000" b="1" u="sng" dirty="0"/>
              <a:t>of the </a:t>
            </a:r>
            <a:r>
              <a:rPr lang="en-US" sz="2000" b="1" u="sng" dirty="0" smtClean="0"/>
              <a:t>cue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000" dirty="0"/>
              <a:t> a more intense signal is easier to detect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000" dirty="0"/>
              <a:t> the larger the size (</a:t>
            </a:r>
            <a:r>
              <a:rPr lang="en-US" sz="2000" dirty="0" err="1"/>
              <a:t>eg</a:t>
            </a:r>
            <a:r>
              <a:rPr lang="en-US" sz="2000" dirty="0"/>
              <a:t>. bigger ball), the easier to detect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000" dirty="0"/>
              <a:t> the brighter the </a:t>
            </a:r>
            <a:r>
              <a:rPr lang="en-US" sz="2000" dirty="0" err="1"/>
              <a:t>colour</a:t>
            </a:r>
            <a:r>
              <a:rPr lang="en-US" sz="2000" dirty="0"/>
              <a:t> (</a:t>
            </a:r>
            <a:r>
              <a:rPr lang="en-US" sz="2000" dirty="0" err="1"/>
              <a:t>eg</a:t>
            </a:r>
            <a:r>
              <a:rPr lang="en-US" sz="2000" dirty="0"/>
              <a:t>. yellow instead of white) </a:t>
            </a:r>
            <a:endParaRPr lang="en-US" sz="2000" dirty="0" smtClean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000" dirty="0" smtClean="0"/>
              <a:t> the </a:t>
            </a:r>
            <a:r>
              <a:rPr lang="en-US" sz="2000" dirty="0"/>
              <a:t>better the contrast with the background, the easier to detect</a:t>
            </a:r>
          </a:p>
          <a:p>
            <a:pPr>
              <a:spcBef>
                <a:spcPct val="50000"/>
              </a:spcBef>
            </a:pPr>
            <a:endParaRPr lang="en-US" dirty="0">
              <a:solidFill>
                <a:srgbClr val="000099"/>
              </a:solidFill>
            </a:endParaRPr>
          </a:p>
          <a:p>
            <a:pPr>
              <a:spcBef>
                <a:spcPct val="50000"/>
              </a:spcBef>
              <a:buFontTx/>
              <a:buChar char="-"/>
            </a:pPr>
            <a:endParaRPr lang="en-AU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381000" y="228600"/>
            <a:ext cx="8458200" cy="433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US" sz="2400" dirty="0"/>
              <a:t>Length of time the cue is </a:t>
            </a:r>
            <a:r>
              <a:rPr lang="en-US" sz="2400" dirty="0" smtClean="0"/>
              <a:t>present</a:t>
            </a:r>
          </a:p>
          <a:p>
            <a:pPr>
              <a:spcBef>
                <a:spcPct val="50000"/>
              </a:spcBef>
            </a:pPr>
            <a:endParaRPr lang="en-US" sz="24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/>
              <a:t> the longer the cue is present the more likely it will be detected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/>
              <a:t> </a:t>
            </a:r>
            <a:r>
              <a:rPr lang="en-US" sz="2400" dirty="0" smtClean="0"/>
              <a:t>Speed,  </a:t>
            </a:r>
            <a:r>
              <a:rPr lang="en-US" sz="2400" dirty="0"/>
              <a:t>it is more difficult to detect. </a:t>
            </a:r>
          </a:p>
          <a:p>
            <a:pPr>
              <a:spcBef>
                <a:spcPct val="50000"/>
              </a:spcBef>
            </a:pPr>
            <a:endParaRPr lang="en-US" sz="2400" dirty="0"/>
          </a:p>
          <a:p>
            <a:pPr>
              <a:lnSpc>
                <a:spcPct val="50000"/>
              </a:lnSpc>
              <a:spcBef>
                <a:spcPct val="50000"/>
              </a:spcBef>
              <a:buFontTx/>
              <a:buChar char="•"/>
            </a:pPr>
            <a:r>
              <a:rPr lang="en-US" sz="2400" dirty="0" smtClean="0"/>
              <a:t>Noise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endParaRPr lang="en-US" sz="2400" dirty="0"/>
          </a:p>
          <a:p>
            <a:pPr>
              <a:lnSpc>
                <a:spcPct val="50000"/>
              </a:lnSpc>
              <a:spcBef>
                <a:spcPct val="50000"/>
              </a:spcBef>
              <a:buFontTx/>
              <a:buChar char="-"/>
            </a:pPr>
            <a:r>
              <a:rPr lang="en-US" sz="2400" dirty="0"/>
              <a:t> noise refers to any irrelevant </a:t>
            </a:r>
            <a:r>
              <a:rPr lang="en-US" sz="2400" dirty="0" smtClean="0"/>
              <a:t>cues</a:t>
            </a:r>
            <a:endParaRPr lang="en-US" sz="24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/>
              <a:t> noise does not have to be sound,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What Senses?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ens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0"/>
            <a:ext cx="6118253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533400" y="609600"/>
            <a:ext cx="8229600" cy="36009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US" sz="2400" b="1" dirty="0"/>
              <a:t>Ability of the senses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/>
              <a:t> of the 5 senses, the most important is sight.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/>
              <a:t> most sports rely on the visual detection of cues</a:t>
            </a:r>
            <a:r>
              <a:rPr lang="en-US" sz="2400" dirty="0" smtClean="0"/>
              <a:t>,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 smtClean="0"/>
              <a:t> peripheral </a:t>
            </a:r>
            <a:r>
              <a:rPr lang="en-US" sz="2400" dirty="0"/>
              <a:t>vision (your ability to see to the side)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/>
              <a:t> your perception of depth and distance is </a:t>
            </a:r>
            <a:r>
              <a:rPr lang="en-US" sz="2400" dirty="0" smtClean="0"/>
              <a:t>important</a:t>
            </a:r>
            <a:endParaRPr lang="en-US" sz="24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400" dirty="0"/>
              <a:t> advanced performers can use the ‘feel’ of the movement (kinesthetic sense) to get information.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 descr="http://www.flixtongirls.trafford.sch.uk/Websites/flixtons/Images/DSC_0022_thum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2865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000100" y="428604"/>
          <a:ext cx="7215238" cy="5857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8" name="Picture 4" descr="http://admin.tottenhamhotspur.com/uploads/assets/spurs_body_image/foundation/boy_playing_badmint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0" y="533400"/>
            <a:ext cx="9144000" cy="3816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 dirty="0" smtClean="0"/>
              <a:t>RESPONSE SELECTION</a:t>
            </a:r>
          </a:p>
          <a:p>
            <a:pPr>
              <a:spcBef>
                <a:spcPct val="50000"/>
              </a:spcBef>
            </a:pPr>
            <a:endParaRPr lang="en-US" b="1" dirty="0"/>
          </a:p>
          <a:p>
            <a:pPr>
              <a:spcBef>
                <a:spcPct val="50000"/>
              </a:spcBef>
            </a:pPr>
            <a:r>
              <a:rPr lang="en-US" sz="2000" dirty="0"/>
              <a:t>Now that the information has identified, interpreted and </a:t>
            </a:r>
            <a:r>
              <a:rPr lang="en-US" sz="2000" dirty="0" err="1"/>
              <a:t>organised</a:t>
            </a:r>
            <a:r>
              <a:rPr lang="en-US" sz="2000" dirty="0"/>
              <a:t>, the performer must decide on an appropriate response</a:t>
            </a:r>
            <a:r>
              <a:rPr lang="en-US" sz="2000" dirty="0" smtClean="0"/>
              <a:t>.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000" dirty="0"/>
              <a:t> The process is easier for an advanced performer who has more </a:t>
            </a:r>
            <a:r>
              <a:rPr lang="en-US" sz="2000" dirty="0" smtClean="0"/>
              <a:t>experience</a:t>
            </a:r>
            <a:endParaRPr 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000" dirty="0"/>
              <a:t> If there are more choices it may take longer to </a:t>
            </a:r>
            <a:r>
              <a:rPr lang="en-US" sz="2000" dirty="0" smtClean="0"/>
              <a:t>decide.</a:t>
            </a:r>
            <a:endParaRPr lang="en-US" sz="20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n-US" sz="2000" dirty="0"/>
              <a:t> If the response needs to be </a:t>
            </a:r>
            <a:r>
              <a:rPr lang="en-US" sz="2000" dirty="0" smtClean="0"/>
              <a:t>altered, </a:t>
            </a:r>
            <a:r>
              <a:rPr lang="en-US" sz="2000" dirty="0"/>
              <a:t>processing a response may be delayed.</a:t>
            </a:r>
          </a:p>
          <a:p>
            <a:pPr>
              <a:spcBef>
                <a:spcPct val="50000"/>
              </a:spcBef>
            </a:pPr>
            <a:r>
              <a:rPr lang="en-US" dirty="0">
                <a:solidFill>
                  <a:srgbClr val="CC0099"/>
                </a:solidFill>
              </a:rPr>
              <a:t> </a:t>
            </a:r>
            <a:endParaRPr lang="en-AU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000100" y="428604"/>
          <a:ext cx="7215238" cy="5857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381000" y="609600"/>
            <a:ext cx="8305800" cy="5001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b="1" dirty="0" smtClean="0"/>
              <a:t>RESPONSE PROGRAMMING</a:t>
            </a:r>
          </a:p>
          <a:p>
            <a:pPr>
              <a:spcBef>
                <a:spcPct val="50000"/>
              </a:spcBef>
            </a:pPr>
            <a:endParaRPr lang="en-US" dirty="0"/>
          </a:p>
          <a:p>
            <a:pPr>
              <a:spcBef>
                <a:spcPct val="50000"/>
              </a:spcBef>
            </a:pPr>
            <a:r>
              <a:rPr lang="en-US" sz="2400" dirty="0"/>
              <a:t>The movement response is </a:t>
            </a:r>
            <a:r>
              <a:rPr lang="en-US" sz="2400" dirty="0" err="1"/>
              <a:t>organised</a:t>
            </a:r>
            <a:r>
              <a:rPr lang="en-US" sz="2400" dirty="0"/>
              <a:t> and initiated after a decision has been made.</a:t>
            </a:r>
          </a:p>
          <a:p>
            <a:pPr>
              <a:spcBef>
                <a:spcPct val="50000"/>
              </a:spcBef>
            </a:pPr>
            <a:r>
              <a:rPr lang="en-US" sz="2400" dirty="0"/>
              <a:t>The central nervous system (brain and spinal cord) is responsible for initiating and controlling the movement, as well as storing information.</a:t>
            </a:r>
          </a:p>
          <a:p>
            <a:pPr>
              <a:spcBef>
                <a:spcPct val="50000"/>
              </a:spcBef>
            </a:pPr>
            <a:r>
              <a:rPr lang="en-US" sz="2400" dirty="0"/>
              <a:t>For rapid movements the movement response is </a:t>
            </a:r>
            <a:r>
              <a:rPr lang="en-US" sz="2400" dirty="0" err="1"/>
              <a:t>organised</a:t>
            </a:r>
            <a:r>
              <a:rPr lang="en-US" sz="2400" dirty="0"/>
              <a:t> through the motor program which has already </a:t>
            </a:r>
            <a:r>
              <a:rPr lang="en-US" sz="2400" dirty="0" smtClean="0"/>
              <a:t> been </a:t>
            </a:r>
            <a:r>
              <a:rPr lang="en-US" sz="2400" dirty="0"/>
              <a:t>established. </a:t>
            </a:r>
            <a:endParaRPr lang="en-US" sz="2400" dirty="0" smtClean="0"/>
          </a:p>
          <a:p>
            <a:pPr>
              <a:spcBef>
                <a:spcPct val="50000"/>
              </a:spcBef>
            </a:pPr>
            <a:r>
              <a:rPr lang="en-US" sz="2400" dirty="0" smtClean="0"/>
              <a:t>These </a:t>
            </a:r>
            <a:r>
              <a:rPr lang="en-US" sz="2400" dirty="0"/>
              <a:t>movements </a:t>
            </a:r>
            <a:r>
              <a:rPr lang="en-US" sz="2400" dirty="0" smtClean="0"/>
              <a:t> are </a:t>
            </a:r>
            <a:r>
              <a:rPr lang="en-US" sz="2400" dirty="0"/>
              <a:t>stored in the long term memory </a:t>
            </a:r>
            <a:r>
              <a:rPr lang="en-US" sz="2400" dirty="0" smtClean="0"/>
              <a:t>and </a:t>
            </a:r>
            <a:r>
              <a:rPr lang="en-US" sz="2400" dirty="0"/>
              <a:t>are able to be retrieved </a:t>
            </a:r>
            <a:r>
              <a:rPr lang="en-US" sz="2400" dirty="0" smtClean="0"/>
              <a:t> automatically</a:t>
            </a:r>
            <a:r>
              <a:rPr lang="en-US" sz="2400" dirty="0"/>
              <a:t>.</a:t>
            </a:r>
            <a:endParaRPr lang="en-AU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Task What can influence success at each stage?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4" name="Picture 4" descr="http://www.unitedutilities.com/st_johns_rc_primary_060614_03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7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</TotalTime>
  <Words>717</Words>
  <Application>Microsoft Office PowerPoint</Application>
  <PresentationFormat>On-screen Show (4:3)</PresentationFormat>
  <Paragraphs>119</Paragraphs>
  <Slides>24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Slide 1</vt:lpstr>
      <vt:lpstr>Aims:</vt:lpstr>
      <vt:lpstr>Slide 3</vt:lpstr>
      <vt:lpstr>Slide 4</vt:lpstr>
      <vt:lpstr>What inputs?</vt:lpstr>
      <vt:lpstr>Slide 6</vt:lpstr>
      <vt:lpstr>Slide 7</vt:lpstr>
      <vt:lpstr>Slide 8</vt:lpstr>
      <vt:lpstr>Slide 9</vt:lpstr>
      <vt:lpstr>Slide 10</vt:lpstr>
      <vt:lpstr>Stimulus Detection?</vt:lpstr>
      <vt:lpstr>Slide 12</vt:lpstr>
      <vt:lpstr>Slide 13</vt:lpstr>
      <vt:lpstr>What Senses?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Task What can influence success at each stage?</vt:lpstr>
      <vt:lpstr>Slide 24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56</cp:revision>
  <dcterms:created xsi:type="dcterms:W3CDTF">2010-02-18T16:20:08Z</dcterms:created>
  <dcterms:modified xsi:type="dcterms:W3CDTF">2010-04-28T13:06:42Z</dcterms:modified>
</cp:coreProperties>
</file>