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AA2D3C5-7831-C346-A4F4-41223AEA7408}" v="15" dt="2024-05-07T21:08:51.8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7"/>
  </p:normalViewPr>
  <p:slideViewPr>
    <p:cSldViewPr snapToGrid="0">
      <p:cViewPr>
        <p:scale>
          <a:sx n="79" d="100"/>
          <a:sy n="79" d="100"/>
        </p:scale>
        <p:origin x="656" y="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o Jones (2302087)" userId="afc19bdc-a09d-4e74-9f7f-bbea3de8af7b" providerId="ADAL" clId="{7AA2D3C5-7831-C346-A4F4-41223AEA7408}"/>
    <pc:docChg chg="undo custSel addSld delSld modSld">
      <pc:chgData name="Tao Jones (2302087)" userId="afc19bdc-a09d-4e74-9f7f-bbea3de8af7b" providerId="ADAL" clId="{7AA2D3C5-7831-C346-A4F4-41223AEA7408}" dt="2024-05-07T21:09:18.310" v="543" actId="1076"/>
      <pc:docMkLst>
        <pc:docMk/>
      </pc:docMkLst>
      <pc:sldChg chg="addSp delSp modSp mod setBg">
        <pc:chgData name="Tao Jones (2302087)" userId="afc19bdc-a09d-4e74-9f7f-bbea3de8af7b" providerId="ADAL" clId="{7AA2D3C5-7831-C346-A4F4-41223AEA7408}" dt="2024-05-07T21:05:48.513" v="525" actId="1076"/>
        <pc:sldMkLst>
          <pc:docMk/>
          <pc:sldMk cId="3877077822" sldId="256"/>
        </pc:sldMkLst>
        <pc:spChg chg="mod">
          <ac:chgData name="Tao Jones (2302087)" userId="afc19bdc-a09d-4e74-9f7f-bbea3de8af7b" providerId="ADAL" clId="{7AA2D3C5-7831-C346-A4F4-41223AEA7408}" dt="2024-05-07T21:05:46.052" v="524" actId="1076"/>
          <ac:spMkLst>
            <pc:docMk/>
            <pc:sldMk cId="3877077822" sldId="256"/>
            <ac:spMk id="2" creationId="{533FC125-C01A-FD87-1790-39986950900D}"/>
          </ac:spMkLst>
        </pc:spChg>
        <pc:spChg chg="mod ord">
          <ac:chgData name="Tao Jones (2302087)" userId="afc19bdc-a09d-4e74-9f7f-bbea3de8af7b" providerId="ADAL" clId="{7AA2D3C5-7831-C346-A4F4-41223AEA7408}" dt="2024-05-07T21:05:48.513" v="525" actId="1076"/>
          <ac:spMkLst>
            <pc:docMk/>
            <pc:sldMk cId="3877077822" sldId="256"/>
            <ac:spMk id="3" creationId="{181670D5-6835-BC50-B30C-267624C1E137}"/>
          </ac:spMkLst>
        </pc:spChg>
        <pc:spChg chg="add del mod">
          <ac:chgData name="Tao Jones (2302087)" userId="afc19bdc-a09d-4e74-9f7f-bbea3de8af7b" providerId="ADAL" clId="{7AA2D3C5-7831-C346-A4F4-41223AEA7408}" dt="2024-05-07T20:53:19.570" v="348"/>
          <ac:spMkLst>
            <pc:docMk/>
            <pc:sldMk cId="3877077822" sldId="256"/>
            <ac:spMk id="6" creationId="{7A3618ED-427B-30EC-7FEB-54857FADB025}"/>
          </ac:spMkLst>
        </pc:spChg>
        <pc:spChg chg="add del mod">
          <ac:chgData name="Tao Jones (2302087)" userId="afc19bdc-a09d-4e74-9f7f-bbea3de8af7b" providerId="ADAL" clId="{7AA2D3C5-7831-C346-A4F4-41223AEA7408}" dt="2024-05-07T20:54:34.198" v="353" actId="478"/>
          <ac:spMkLst>
            <pc:docMk/>
            <pc:sldMk cId="3877077822" sldId="256"/>
            <ac:spMk id="8" creationId="{7BF790A3-1144-DDC5-4230-2D50E5703DEB}"/>
          </ac:spMkLst>
        </pc:spChg>
        <pc:spChg chg="add">
          <ac:chgData name="Tao Jones (2302087)" userId="afc19bdc-a09d-4e74-9f7f-bbea3de8af7b" providerId="ADAL" clId="{7AA2D3C5-7831-C346-A4F4-41223AEA7408}" dt="2024-05-07T20:51:06.278" v="297" actId="26606"/>
          <ac:spMkLst>
            <pc:docMk/>
            <pc:sldMk cId="3877077822" sldId="256"/>
            <ac:spMk id="10" creationId="{870A1295-61BC-4214-AA3E-D396673024D0}"/>
          </ac:spMkLst>
        </pc:spChg>
        <pc:spChg chg="add del mod">
          <ac:chgData name="Tao Jones (2302087)" userId="afc19bdc-a09d-4e74-9f7f-bbea3de8af7b" providerId="ADAL" clId="{7AA2D3C5-7831-C346-A4F4-41223AEA7408}" dt="2024-05-07T20:54:44.969" v="356" actId="478"/>
          <ac:spMkLst>
            <pc:docMk/>
            <pc:sldMk cId="3877077822" sldId="256"/>
            <ac:spMk id="11" creationId="{E027242F-CFA2-8C04-5023-4E86F0379760}"/>
          </ac:spMkLst>
        </pc:spChg>
        <pc:grpChg chg="add">
          <ac:chgData name="Tao Jones (2302087)" userId="afc19bdc-a09d-4e74-9f7f-bbea3de8af7b" providerId="ADAL" clId="{7AA2D3C5-7831-C346-A4F4-41223AEA7408}" dt="2024-05-07T20:51:06.278" v="297" actId="26606"/>
          <ac:grpSpMkLst>
            <pc:docMk/>
            <pc:sldMk cId="3877077822" sldId="256"/>
            <ac:grpSpMk id="12" creationId="{0B139475-2B26-4CA9-9413-DE741E49F7BB}"/>
          </ac:grpSpMkLst>
        </pc:grpChg>
        <pc:picChg chg="add mod modCrop">
          <ac:chgData name="Tao Jones (2302087)" userId="afc19bdc-a09d-4e74-9f7f-bbea3de8af7b" providerId="ADAL" clId="{7AA2D3C5-7831-C346-A4F4-41223AEA7408}" dt="2024-05-07T20:53:17.147" v="346" actId="1076"/>
          <ac:picMkLst>
            <pc:docMk/>
            <pc:sldMk cId="3877077822" sldId="256"/>
            <ac:picMk id="5" creationId="{917C004D-1DE0-47FA-F44B-4E451A4BD13C}"/>
          </ac:picMkLst>
        </pc:picChg>
      </pc:sldChg>
      <pc:sldChg chg="del">
        <pc:chgData name="Tao Jones (2302087)" userId="afc19bdc-a09d-4e74-9f7f-bbea3de8af7b" providerId="ADAL" clId="{7AA2D3C5-7831-C346-A4F4-41223AEA7408}" dt="2024-05-07T20:53:58.557" v="349" actId="2696"/>
        <pc:sldMkLst>
          <pc:docMk/>
          <pc:sldMk cId="225264190" sldId="257"/>
        </pc:sldMkLst>
      </pc:sldChg>
      <pc:sldChg chg="modSp mod">
        <pc:chgData name="Tao Jones (2302087)" userId="afc19bdc-a09d-4e74-9f7f-bbea3de8af7b" providerId="ADAL" clId="{7AA2D3C5-7831-C346-A4F4-41223AEA7408}" dt="2024-05-07T21:02:34.364" v="508" actId="14100"/>
        <pc:sldMkLst>
          <pc:docMk/>
          <pc:sldMk cId="1576337382" sldId="261"/>
        </pc:sldMkLst>
        <pc:picChg chg="mod">
          <ac:chgData name="Tao Jones (2302087)" userId="afc19bdc-a09d-4e74-9f7f-bbea3de8af7b" providerId="ADAL" clId="{7AA2D3C5-7831-C346-A4F4-41223AEA7408}" dt="2024-05-07T21:02:34.364" v="508" actId="14100"/>
          <ac:picMkLst>
            <pc:docMk/>
            <pc:sldMk cId="1576337382" sldId="261"/>
            <ac:picMk id="5" creationId="{A03B27FA-7F0F-F326-9648-CDC5E4C5FF12}"/>
          </ac:picMkLst>
        </pc:picChg>
      </pc:sldChg>
      <pc:sldChg chg="addSp modSp mod">
        <pc:chgData name="Tao Jones (2302087)" userId="afc19bdc-a09d-4e74-9f7f-bbea3de8af7b" providerId="ADAL" clId="{7AA2D3C5-7831-C346-A4F4-41223AEA7408}" dt="2024-05-07T21:09:18.310" v="543" actId="1076"/>
        <pc:sldMkLst>
          <pc:docMk/>
          <pc:sldMk cId="765911626" sldId="262"/>
        </pc:sldMkLst>
        <pc:spChg chg="mod">
          <ac:chgData name="Tao Jones (2302087)" userId="afc19bdc-a09d-4e74-9f7f-bbea3de8af7b" providerId="ADAL" clId="{7AA2D3C5-7831-C346-A4F4-41223AEA7408}" dt="2024-05-07T20:49:25.434" v="290" actId="404"/>
          <ac:spMkLst>
            <pc:docMk/>
            <pc:sldMk cId="765911626" sldId="262"/>
            <ac:spMk id="2" creationId="{6C3374E7-C0AE-8187-CAEA-97E0D5BF5AC8}"/>
          </ac:spMkLst>
        </pc:spChg>
        <pc:spChg chg="mod">
          <ac:chgData name="Tao Jones (2302087)" userId="afc19bdc-a09d-4e74-9f7f-bbea3de8af7b" providerId="ADAL" clId="{7AA2D3C5-7831-C346-A4F4-41223AEA7408}" dt="2024-05-07T21:08:37.697" v="526" actId="1076"/>
          <ac:spMkLst>
            <pc:docMk/>
            <pc:sldMk cId="765911626" sldId="262"/>
            <ac:spMk id="3" creationId="{2787B6B2-0CB4-87E0-9E1E-322C33F45487}"/>
          </ac:spMkLst>
        </pc:spChg>
        <pc:spChg chg="add mod">
          <ac:chgData name="Tao Jones (2302087)" userId="afc19bdc-a09d-4e74-9f7f-bbea3de8af7b" providerId="ADAL" clId="{7AA2D3C5-7831-C346-A4F4-41223AEA7408}" dt="2024-05-07T21:09:14.599" v="541" actId="207"/>
          <ac:spMkLst>
            <pc:docMk/>
            <pc:sldMk cId="765911626" sldId="262"/>
            <ac:spMk id="5" creationId="{B05BC7A0-3384-993D-3B46-05049263CB54}"/>
          </ac:spMkLst>
        </pc:spChg>
        <pc:picChg chg="add mod">
          <ac:chgData name="Tao Jones (2302087)" userId="afc19bdc-a09d-4e74-9f7f-bbea3de8af7b" providerId="ADAL" clId="{7AA2D3C5-7831-C346-A4F4-41223AEA7408}" dt="2024-05-07T21:09:18.310" v="543" actId="1076"/>
          <ac:picMkLst>
            <pc:docMk/>
            <pc:sldMk cId="765911626" sldId="262"/>
            <ac:picMk id="4" creationId="{C701BCB7-AB3F-0CDA-D80D-32F84178040E}"/>
          </ac:picMkLst>
        </pc:picChg>
      </pc:sldChg>
      <pc:sldChg chg="addSp delSp modSp new mod setBg">
        <pc:chgData name="Tao Jones (2302087)" userId="afc19bdc-a09d-4e74-9f7f-bbea3de8af7b" providerId="ADAL" clId="{7AA2D3C5-7831-C346-A4F4-41223AEA7408}" dt="2024-05-07T21:02:24.949" v="507" actId="14100"/>
        <pc:sldMkLst>
          <pc:docMk/>
          <pc:sldMk cId="3624387938" sldId="263"/>
        </pc:sldMkLst>
        <pc:spChg chg="del mod">
          <ac:chgData name="Tao Jones (2302087)" userId="afc19bdc-a09d-4e74-9f7f-bbea3de8af7b" providerId="ADAL" clId="{7AA2D3C5-7831-C346-A4F4-41223AEA7408}" dt="2024-05-07T20:57:24.313" v="385" actId="478"/>
          <ac:spMkLst>
            <pc:docMk/>
            <pc:sldMk cId="3624387938" sldId="263"/>
            <ac:spMk id="2" creationId="{63391CD3-9351-2B6B-6F4F-70FBE0BF60E1}"/>
          </ac:spMkLst>
        </pc:spChg>
        <pc:spChg chg="del mod">
          <ac:chgData name="Tao Jones (2302087)" userId="afc19bdc-a09d-4e74-9f7f-bbea3de8af7b" providerId="ADAL" clId="{7AA2D3C5-7831-C346-A4F4-41223AEA7408}" dt="2024-05-07T20:55:21.063" v="369" actId="478"/>
          <ac:spMkLst>
            <pc:docMk/>
            <pc:sldMk cId="3624387938" sldId="263"/>
            <ac:spMk id="3" creationId="{7AC2A18F-357C-3F59-06DA-DFBE41DD43FE}"/>
          </ac:spMkLst>
        </pc:spChg>
        <pc:spChg chg="add del mod">
          <ac:chgData name="Tao Jones (2302087)" userId="afc19bdc-a09d-4e74-9f7f-bbea3de8af7b" providerId="ADAL" clId="{7AA2D3C5-7831-C346-A4F4-41223AEA7408}" dt="2024-05-07T20:55:48.143" v="376" actId="478"/>
          <ac:spMkLst>
            <pc:docMk/>
            <pc:sldMk cId="3624387938" sldId="263"/>
            <ac:spMk id="5" creationId="{725D1E95-5E9B-BD8A-AECB-0737FDA960BB}"/>
          </ac:spMkLst>
        </pc:spChg>
        <pc:spChg chg="add del">
          <ac:chgData name="Tao Jones (2302087)" userId="afc19bdc-a09d-4e74-9f7f-bbea3de8af7b" providerId="ADAL" clId="{7AA2D3C5-7831-C346-A4F4-41223AEA7408}" dt="2024-05-07T20:57:51.166" v="393" actId="26606"/>
          <ac:spMkLst>
            <pc:docMk/>
            <pc:sldMk cId="3624387938" sldId="263"/>
            <ac:spMk id="9" creationId="{B9FF99BD-075F-4761-A995-6FC574BD25EA}"/>
          </ac:spMkLst>
        </pc:spChg>
        <pc:spChg chg="add del">
          <ac:chgData name="Tao Jones (2302087)" userId="afc19bdc-a09d-4e74-9f7f-bbea3de8af7b" providerId="ADAL" clId="{7AA2D3C5-7831-C346-A4F4-41223AEA7408}" dt="2024-05-07T20:57:51.166" v="393" actId="26606"/>
          <ac:spMkLst>
            <pc:docMk/>
            <pc:sldMk cId="3624387938" sldId="263"/>
            <ac:spMk id="10" creationId="{A7B21A54-9BA3-4EA9-B460-5A829ADD9051}"/>
          </ac:spMkLst>
        </pc:spChg>
        <pc:spChg chg="add del">
          <ac:chgData name="Tao Jones (2302087)" userId="afc19bdc-a09d-4e74-9f7f-bbea3de8af7b" providerId="ADAL" clId="{7AA2D3C5-7831-C346-A4F4-41223AEA7408}" dt="2024-05-07T20:57:51.166" v="393" actId="26606"/>
          <ac:spMkLst>
            <pc:docMk/>
            <pc:sldMk cId="3624387938" sldId="263"/>
            <ac:spMk id="11" creationId="{6FA8F714-B9D8-488A-8CCA-E9948FF913A9}"/>
          </ac:spMkLst>
        </pc:spChg>
        <pc:spChg chg="add del">
          <ac:chgData name="Tao Jones (2302087)" userId="afc19bdc-a09d-4e74-9f7f-bbea3de8af7b" providerId="ADAL" clId="{7AA2D3C5-7831-C346-A4F4-41223AEA7408}" dt="2024-05-07T20:57:38.104" v="389" actId="26606"/>
          <ac:spMkLst>
            <pc:docMk/>
            <pc:sldMk cId="3624387938" sldId="263"/>
            <ac:spMk id="12" creationId="{AB8C311F-7253-4AED-9701-7FC0708C41C7}"/>
          </ac:spMkLst>
        </pc:spChg>
        <pc:spChg chg="add mod">
          <ac:chgData name="Tao Jones (2302087)" userId="afc19bdc-a09d-4e74-9f7f-bbea3de8af7b" providerId="ADAL" clId="{7AA2D3C5-7831-C346-A4F4-41223AEA7408}" dt="2024-05-07T21:02:24.949" v="507" actId="14100"/>
          <ac:spMkLst>
            <pc:docMk/>
            <pc:sldMk cId="3624387938" sldId="263"/>
            <ac:spMk id="13" creationId="{B59784FD-2D32-6920-2A22-A28C4CA64463}"/>
          </ac:spMkLst>
        </pc:spChg>
        <pc:spChg chg="add del">
          <ac:chgData name="Tao Jones (2302087)" userId="afc19bdc-a09d-4e74-9f7f-bbea3de8af7b" providerId="ADAL" clId="{7AA2D3C5-7831-C346-A4F4-41223AEA7408}" dt="2024-05-07T20:57:38.104" v="389" actId="26606"/>
          <ac:spMkLst>
            <pc:docMk/>
            <pc:sldMk cId="3624387938" sldId="263"/>
            <ac:spMk id="14" creationId="{E2384209-CB15-4CDF-9D31-C44FD9A3F20D}"/>
          </ac:spMkLst>
        </pc:spChg>
        <pc:spChg chg="add del">
          <ac:chgData name="Tao Jones (2302087)" userId="afc19bdc-a09d-4e74-9f7f-bbea3de8af7b" providerId="ADAL" clId="{7AA2D3C5-7831-C346-A4F4-41223AEA7408}" dt="2024-05-07T20:57:38.104" v="389" actId="26606"/>
          <ac:spMkLst>
            <pc:docMk/>
            <pc:sldMk cId="3624387938" sldId="263"/>
            <ac:spMk id="16" creationId="{2633B3B5-CC90-43F0-8714-D31D1F3F0209}"/>
          </ac:spMkLst>
        </pc:spChg>
        <pc:spChg chg="add del">
          <ac:chgData name="Tao Jones (2302087)" userId="afc19bdc-a09d-4e74-9f7f-bbea3de8af7b" providerId="ADAL" clId="{7AA2D3C5-7831-C346-A4F4-41223AEA7408}" dt="2024-05-07T20:57:38.104" v="389" actId="26606"/>
          <ac:spMkLst>
            <pc:docMk/>
            <pc:sldMk cId="3624387938" sldId="263"/>
            <ac:spMk id="18" creationId="{A8D57A06-A426-446D-B02C-A2DC6B62E45E}"/>
          </ac:spMkLst>
        </pc:spChg>
        <pc:picChg chg="add mod modCrop">
          <ac:chgData name="Tao Jones (2302087)" userId="afc19bdc-a09d-4e74-9f7f-bbea3de8af7b" providerId="ADAL" clId="{7AA2D3C5-7831-C346-A4F4-41223AEA7408}" dt="2024-05-07T21:00:08.012" v="426" actId="1076"/>
          <ac:picMkLst>
            <pc:docMk/>
            <pc:sldMk cId="3624387938" sldId="263"/>
            <ac:picMk id="7" creationId="{CE70DC46-5C88-E98A-053C-DFD770CBB12F}"/>
          </ac:picMkLst>
        </pc:picChg>
        <pc:picChg chg="add mod">
          <ac:chgData name="Tao Jones (2302087)" userId="afc19bdc-a09d-4e74-9f7f-bbea3de8af7b" providerId="ADAL" clId="{7AA2D3C5-7831-C346-A4F4-41223AEA7408}" dt="2024-05-07T20:58:15.564" v="396" actId="14100"/>
          <ac:picMkLst>
            <pc:docMk/>
            <pc:sldMk cId="3624387938" sldId="263"/>
            <ac:picMk id="8" creationId="{758B3B2C-C2A8-E7CF-16A9-35750B0F1C2D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5685F-A6B0-4FC4-AEDB-58B111C173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C940B2-179D-C129-A26F-086E7300B0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B87CE8-1C13-0255-82EF-94E711D88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ADAD2-CA3C-1A64-09CE-3B7D24A464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1501F-F7C4-5E15-9039-057CA0F41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511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5ADE14-00E8-2393-6125-D65F02EF83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C53D0-216E-C0CD-8546-CFE273730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EE177-A493-6F78-64D4-C25722AFA1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DCE681-2017-EBF3-C493-950F9B9197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70F567-FCF2-AA66-9029-7B344C1AA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175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0042E-8B50-B8D5-EB5E-69D2BC6415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E6CFFE-F9BF-C2FB-08A3-0685E77043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3708F4-1A02-AC52-452D-F341E04B0F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FC7D26-02C4-1267-C989-CBD110CD4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10D22-1C0F-39FF-D0B5-C35DC781D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527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1C2D2-595F-2AFF-1EC3-EF8A9ECD93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CEF48C-F03D-AB95-CA7D-11C95AE217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8FF825-96E2-9445-57BF-C1E27AD31F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432765-FC09-168D-B5B6-C28B775F05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0C03E-72FE-0027-EDFD-0C94BBE60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E90FA4-D6D1-47F1-F5F0-6DA231133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2788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2E75D-385C-4BB3-7429-B7EFDEEE4F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A13F83-2CE5-E96F-1CC8-01948BC2CE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0F5463-C82B-C9B3-306F-6D69620C39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ECD1B20-E5BA-F71B-8040-5FE425A636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67B3406-A6AF-5149-8844-2104C8303F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BD8F0C6-4D8E-2434-9C25-BC22EB2A6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1568E3-3246-583A-12F4-F05AF20729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25611E-64FE-636F-E6BF-07B3AF0EBB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920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EBA299-868E-B37C-DFC1-392A9D3C8A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5BF1E3-07B6-BEAC-C686-FDCDACBB9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7B507A-0F24-37FD-B2D9-B0918F172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F29946-E368-3F37-FFE9-0DB3C220A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538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A9092-C027-393A-0299-4A6A80D57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A1E42A0-8540-24C2-F531-DBA15FFFD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F923A1-574A-88E8-485D-CC8162D7E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277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6BDE56-4B9B-458D-6DCC-DAA34D93D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911CF-2644-556D-4814-4840F90C8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43F557-703D-B3CD-7ABE-64C5F17978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6FA5E6-26C3-39B1-BC79-68211DC7AF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5A0ED7-2B32-AE07-DD06-72DD16119D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045B2C-DB03-7EE3-8F75-2569D7E7B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977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0E881-FD43-C332-AC56-CC3C8D19E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5277761-2D03-B4AF-2537-D8FCADB93A5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01D2A4-F934-E316-D1F1-CDD5D71815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5FF260-3C17-7A20-DA69-84D75FF27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394495-5E45-A7E5-44BC-FDA489FFB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553F2D-D6D6-5BB3-ACEA-5F65ECAEF1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2431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27F17-6DBF-A96D-46F4-C8CF97F078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6F6067-BD8F-5968-496D-A1E520BBC9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7652F-A5DB-38C2-0191-59F8DA66B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FD6B8-5C97-8EA5-4F11-0E9C4D2F5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658E7-6011-A21B-83F3-721C4E6311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1982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6E418D-EB82-B4D8-0859-4FE9BFD8BC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7C3C0-8ACF-960D-E25F-B96DD1CB0D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C3C888-208A-8A83-FC70-0E303020E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C51A5-65A3-CB21-375C-7AB627384D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A4796-9FD9-BA06-7605-47E1CCDC2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82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2C9D8D-CB91-1DB3-5F6A-B042EE1389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30AE72-F75E-2227-4FC7-F450ECE2C8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871C2B-49F7-333F-9A0E-CE45E2F17C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1F227A-B510-D54F-9F7E-69D6EF6FDA15}" type="datetimeFigureOut">
              <a:rPr lang="en-US" smtClean="0"/>
              <a:t>5/7/24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34DFC-0EFA-355F-274D-53D77E1BC2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FAFAF-DF78-81B2-F069-5BCC793DEAC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3E81DE-A338-1F48-BD23-89FDE3AAB8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584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euphospitality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ewaltdisneycompany.com/about/" TargetMode="External"/><Relationship Id="rId5" Type="http://schemas.openxmlformats.org/officeDocument/2006/relationships/hyperlink" Target="https://www.sciencedirect.com/science/article/pii/S0278431910001040" TargetMode="External"/><Relationship Id="rId4" Type="http://schemas.openxmlformats.org/officeDocument/2006/relationships/hyperlink" Target="https://hca-pro.com/Luxury-Service-Training-Ultimate-Guid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70A1295-61BC-4214-AA3E-D396673024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creen shot of a computer&#10;&#10;Description automatically generated">
            <a:extLst>
              <a:ext uri="{FF2B5EF4-FFF2-40B4-BE49-F238E27FC236}">
                <a16:creationId xmlns:a16="http://schemas.microsoft.com/office/drawing/2014/main" id="{917C004D-1DE0-47FA-F44B-4E451A4BD13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83" t="29520" r="8683" b="17245"/>
          <a:stretch/>
        </p:blipFill>
        <p:spPr>
          <a:xfrm>
            <a:off x="-1" y="0"/>
            <a:ext cx="12293293" cy="4618114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0B139475-2B26-4CA9-9413-DE741E49F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2941813"/>
            <a:ext cx="12188952" cy="1828800"/>
            <a:chOff x="-305" y="3144820"/>
            <a:chExt cx="9182100" cy="1551136"/>
          </a:xfrm>
        </p:grpSpPr>
        <p:sp useBgFill="1">
          <p:nvSpPr>
            <p:cNvPr id="13" name="Freeform: Shape 12">
              <a:extLst>
                <a:ext uri="{FF2B5EF4-FFF2-40B4-BE49-F238E27FC236}">
                  <a16:creationId xmlns:a16="http://schemas.microsoft.com/office/drawing/2014/main" id="{16C6BF63-6277-4C39-BE5D-3C341662C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76854"/>
              <a:ext cx="9182100" cy="1019102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6EA3BAD9-C130-4A9C-9086-20D132A6CF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44820"/>
              <a:ext cx="9182100" cy="932744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587D38B-9E07-4A8B-B285-5FEBF6A60D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80789"/>
              <a:ext cx="9182100" cy="544245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5EF4DD4B-217B-4346-A2B8-432793639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324550"/>
              <a:ext cx="9182100" cy="765639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Subtitle 2">
            <a:extLst>
              <a:ext uri="{FF2B5EF4-FFF2-40B4-BE49-F238E27FC236}">
                <a16:creationId xmlns:a16="http://schemas.microsoft.com/office/drawing/2014/main" id="{181670D5-6835-BC50-B30C-267624C1E1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38196" y="5771976"/>
            <a:ext cx="9416898" cy="484374"/>
          </a:xfrm>
        </p:spPr>
        <p:txBody>
          <a:bodyPr anchor="b">
            <a:noAutofit/>
          </a:bodyPr>
          <a:lstStyle/>
          <a:p>
            <a:r>
              <a:rPr lang="en-US" sz="1600" b="1" dirty="0">
                <a:solidFill>
                  <a:schemeClr val="tx2"/>
                </a:solidFill>
              </a:rPr>
              <a:t>Tao Jones 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Student ID-2302087</a:t>
            </a:r>
          </a:p>
          <a:p>
            <a:r>
              <a:rPr lang="en-US" sz="1600" b="1" dirty="0">
                <a:solidFill>
                  <a:schemeClr val="tx2"/>
                </a:solidFill>
              </a:rPr>
              <a:t>BMTP4013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FC125-C01A-FD87-1790-3998695090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6197" y="4169672"/>
            <a:ext cx="10592174" cy="1000655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4000" dirty="0">
                <a:solidFill>
                  <a:schemeClr val="tx2"/>
                </a:solidFill>
              </a:rPr>
              <a:t>HOSPITALITY GUEST SERVICE AND MANAGEMENT </a:t>
            </a:r>
          </a:p>
        </p:txBody>
      </p:sp>
    </p:spTree>
    <p:extLst>
      <p:ext uri="{BB962C8B-B14F-4D97-AF65-F5344CB8AC3E}">
        <p14:creationId xmlns:p14="http://schemas.microsoft.com/office/powerpoint/2010/main" val="38770778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 shot of a computer&#10;&#10;Description automatically generated">
            <a:extLst>
              <a:ext uri="{FF2B5EF4-FFF2-40B4-BE49-F238E27FC236}">
                <a16:creationId xmlns:a16="http://schemas.microsoft.com/office/drawing/2014/main" id="{758B3B2C-C2A8-E7CF-16A9-35750B0F1C2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83" t="29520" r="8683" b="17245"/>
          <a:stretch/>
        </p:blipFill>
        <p:spPr>
          <a:xfrm>
            <a:off x="-1" y="0"/>
            <a:ext cx="12293293" cy="6858000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CE70DC46-5C88-E98A-053C-DFD770CBB1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156" t="29506" r="29682" b="21625"/>
          <a:stretch/>
        </p:blipFill>
        <p:spPr>
          <a:xfrm>
            <a:off x="304800" y="532144"/>
            <a:ext cx="7239000" cy="579371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B59784FD-2D32-6920-2A22-A28C4CA64463}"/>
              </a:ext>
            </a:extLst>
          </p:cNvPr>
          <p:cNvSpPr txBox="1"/>
          <p:nvPr/>
        </p:nvSpPr>
        <p:spPr>
          <a:xfrm>
            <a:off x="8077200" y="2133600"/>
            <a:ext cx="3911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>
                <a:solidFill>
                  <a:schemeClr val="bg1"/>
                </a:solidFill>
              </a:rPr>
              <a:t>The logo and name of our new  open Hotel</a:t>
            </a:r>
          </a:p>
        </p:txBody>
      </p:sp>
    </p:spTree>
    <p:extLst>
      <p:ext uri="{BB962C8B-B14F-4D97-AF65-F5344CB8AC3E}">
        <p14:creationId xmlns:p14="http://schemas.microsoft.com/office/powerpoint/2010/main" val="36243879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E82AD4C9-F6F6-51AE-95B4-17B0289B491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75" t="28968" r="14223" b="13243"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0866391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9E242962-EFDB-45EC-BA9C-9E8E07B513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874" t="27983" r="16071" b="12258"/>
          <a:stretch/>
        </p:blipFill>
        <p:spPr>
          <a:xfrm>
            <a:off x="0" y="0"/>
            <a:ext cx="12192000" cy="6999823"/>
          </a:xfrm>
        </p:spPr>
      </p:pic>
    </p:spTree>
    <p:extLst>
      <p:ext uri="{BB962C8B-B14F-4D97-AF65-F5344CB8AC3E}">
        <p14:creationId xmlns:p14="http://schemas.microsoft.com/office/powerpoint/2010/main" val="786846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4FB75B64-55DF-E63A-569E-29DB2CBAAF9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670" t="26341" r="13814" b="12915"/>
          <a:stretch/>
        </p:blipFill>
        <p:spPr>
          <a:xfrm>
            <a:off x="-1" y="0"/>
            <a:ext cx="12240449" cy="6858000"/>
          </a:xfrm>
        </p:spPr>
      </p:pic>
    </p:spTree>
    <p:extLst>
      <p:ext uri="{BB962C8B-B14F-4D97-AF65-F5344CB8AC3E}">
        <p14:creationId xmlns:p14="http://schemas.microsoft.com/office/powerpoint/2010/main" val="3428103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03B27FA-7F0F-F326-9648-CDC5E4C5FF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670" t="28311" r="14223" b="11930"/>
          <a:stretch/>
        </p:blipFill>
        <p:spPr>
          <a:xfrm>
            <a:off x="0" y="0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1576337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374E7-C0AE-8187-CAEA-97E0D5BF5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My References</a:t>
            </a:r>
          </a:p>
        </p:txBody>
      </p:sp>
      <p:pic>
        <p:nvPicPr>
          <p:cNvPr id="4" name="Picture 3" descr="A screen shot of a computer&#10;&#10;Description automatically generated">
            <a:extLst>
              <a:ext uri="{FF2B5EF4-FFF2-40B4-BE49-F238E27FC236}">
                <a16:creationId xmlns:a16="http://schemas.microsoft.com/office/drawing/2014/main" id="{C701BCB7-AB3F-0CDA-D80D-32F84178040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83" t="29520" r="8683" b="17245"/>
          <a:stretch/>
        </p:blipFill>
        <p:spPr>
          <a:xfrm>
            <a:off x="0" y="0"/>
            <a:ext cx="12293293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87B6B2-0CB4-87E0-9E1E-322C33F45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779" y="1027906"/>
            <a:ext cx="10515600" cy="5205990"/>
          </a:xfrm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GB" sz="20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Bagdan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P., (2019). </a:t>
            </a:r>
            <a:r>
              <a:rPr lang="en-GB" sz="2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Guest service in the hospitality industry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Kendall Hunt Publishing Company.</a:t>
            </a:r>
          </a:p>
          <a:p>
            <a:pPr marL="0" indent="0" algn="just">
              <a:buNone/>
            </a:pPr>
            <a:r>
              <a:rPr lang="en-GB" sz="20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HOME | </a:t>
            </a:r>
            <a:r>
              <a:rPr lang="en-GB" sz="20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Lineup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(no date). (online) Available at: 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https://www.lineuphospitality.com/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 5</a:t>
            </a:r>
            <a:r>
              <a:rPr lang="en-GB" sz="20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May 2024)</a:t>
            </a:r>
          </a:p>
          <a:p>
            <a:pPr marL="0" indent="0" algn="just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00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Hca-pro.com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(no date). Luxury Service Training: The Ultimate Guide. [online</a:t>
            </a:r>
          </a:p>
          <a:p>
            <a:pPr marL="0" indent="0" algn="just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https://hca-pro.com/Luxury-Service-Training-Ultimate-Guide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 5 May 2024)</a:t>
            </a:r>
          </a:p>
          <a:p>
            <a:pPr marL="0" indent="0" algn="just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Jones, M.D. and </a:t>
            </a:r>
            <a:r>
              <a:rPr lang="en-GB" sz="2000" b="0" i="0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Kober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J.J., (2019). </a:t>
            </a:r>
            <a:r>
              <a:rPr lang="en-GB" sz="2000" b="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Lead with Your Customer: Transform Culture and Brand Into World-class Excellence</a:t>
            </a:r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Association for Talent Development.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Ro, H. and Chen, P.-J. (2011). Empowerment in hospitality organizations: Customer orientation and organizational support. [online] Available at: 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https://www.sciencedirect.com/science/article/pii/S0278431910001040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. (Accessed 4</a:t>
            </a:r>
            <a:r>
              <a:rPr lang="en-GB" sz="2000" baseline="30000" dirty="0">
                <a:solidFill>
                  <a:schemeClr val="bg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chemeClr val="bg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May 2024)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i="1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Walt Disney Company (2024) leadership, history, corporate social responsibility (online) Available at: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https://thewaltdisneycompany.com/about/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(Accessed 4</a:t>
            </a:r>
            <a:r>
              <a:rPr lang="en-GB" sz="2000" baseline="30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00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May 2024)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endParaRPr lang="en-GB" sz="1600" dirty="0">
              <a:effectLst/>
              <a:latin typeface="Times New Roman" panose="02020603050405020304" pitchFamily="18" charset="0"/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endParaRPr lang="en-GB" sz="1800" dirty="0">
              <a:solidFill>
                <a:schemeClr val="tx1"/>
              </a:solidFill>
              <a:latin typeface="Calibri Light"/>
              <a:ea typeface="+mn-lt"/>
              <a:cs typeface="Calibri Light"/>
            </a:endParaRPr>
          </a:p>
          <a:p>
            <a:pPr marL="342900" indent="-342900">
              <a:buFont typeface="Arial" panose="020B0604020202020204" pitchFamily="34" charset="0"/>
              <a:buAutoNum type="arabicPeriod"/>
            </a:pPr>
            <a:endParaRPr lang="en-GB" sz="1800" dirty="0">
              <a:solidFill>
                <a:schemeClr val="tx1"/>
              </a:solidFill>
              <a:latin typeface="Calibri Light"/>
              <a:ea typeface="+mn-lt"/>
              <a:cs typeface="Calibri Light"/>
            </a:endParaRP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5BC7A0-3384-993D-3B46-05049263CB54}"/>
              </a:ext>
            </a:extLst>
          </p:cNvPr>
          <p:cNvSpPr txBox="1"/>
          <p:nvPr/>
        </p:nvSpPr>
        <p:spPr>
          <a:xfrm>
            <a:off x="616779" y="291346"/>
            <a:ext cx="2816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765911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222</Words>
  <Application>Microsoft Macintosh PowerPoint</Application>
  <PresentationFormat>Widescreen</PresentationFormat>
  <Paragraphs>23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Aptos Display</vt:lpstr>
      <vt:lpstr>Arial</vt:lpstr>
      <vt:lpstr>Calibri Light</vt:lpstr>
      <vt:lpstr>Times New Roman</vt:lpstr>
      <vt:lpstr>Office Theme</vt:lpstr>
      <vt:lpstr>HOSPITALITY GUEST SERVICE AND MANAGEMENT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My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GUEST SERVICE AND MANAGEMENT </dc:title>
  <dc:creator>Tao Jones (2302087)</dc:creator>
  <cp:lastModifiedBy>Tao Jones (2302087)</cp:lastModifiedBy>
  <cp:revision>1</cp:revision>
  <dcterms:created xsi:type="dcterms:W3CDTF">2024-05-07T20:21:05Z</dcterms:created>
  <dcterms:modified xsi:type="dcterms:W3CDTF">2024-05-07T21:09:28Z</dcterms:modified>
</cp:coreProperties>
</file>