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slideMasters/slideMaster39.xml" ContentType="application/vnd.openxmlformats-officedocument.presentationml.slideMaster+xml"/>
  <Override PartName="/ppt/slideMasters/slideMaster40.xml" ContentType="application/vnd.openxmlformats-officedocument.presentationml.slideMaster+xml"/>
  <Override PartName="/ppt/slideMasters/slideMaster41.xml" ContentType="application/vnd.openxmlformats-officedocument.presentationml.slideMaster+xml"/>
  <Override PartName="/ppt/slideMasters/slideMaster42.xml" ContentType="application/vnd.openxmlformats-officedocument.presentationml.slideMaster+xml"/>
  <Override PartName="/ppt/slideMasters/slideMaster4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3.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4.xml" ContentType="application/vnd.openxmlformats-officedocument.theme+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theme/theme15.xml" ContentType="application/vnd.openxmlformats-officedocument.theme+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theme/theme16.xml" ContentType="application/vnd.openxmlformats-officedocument.theme+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17.xml" ContentType="application/vnd.openxmlformats-officedocument.theme+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theme/theme18.xml" ContentType="application/vnd.openxmlformats-officedocument.theme+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theme/theme19.xml" ContentType="application/vnd.openxmlformats-officedocument.theme+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theme/theme20.xml" ContentType="application/vnd.openxmlformats-officedocument.theme+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theme/theme21.xml" ContentType="application/vnd.openxmlformats-officedocument.theme+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theme/theme22.xml" ContentType="application/vnd.openxmlformats-officedocument.theme+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theme/theme23.xml" ContentType="application/vnd.openxmlformats-officedocument.theme+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theme/theme24.xml" ContentType="application/vnd.openxmlformats-officedocument.theme+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theme/theme25.xml" ContentType="application/vnd.openxmlformats-officedocument.theme+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theme/theme26.xml" ContentType="application/vnd.openxmlformats-officedocument.theme+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theme/theme27.xml" ContentType="application/vnd.openxmlformats-officedocument.theme+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theme/theme28.xml" ContentType="application/vnd.openxmlformats-officedocument.theme+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theme/theme29.xml" ContentType="application/vnd.openxmlformats-officedocument.theme+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slideLayouts/slideLayout352.xml" ContentType="application/vnd.openxmlformats-officedocument.presentationml.slideLayout+xml"/>
  <Override PartName="/ppt/slideLayouts/slideLayout353.xml" ContentType="application/vnd.openxmlformats-officedocument.presentationml.slideLayout+xml"/>
  <Override PartName="/ppt/slideLayouts/slideLayout354.xml" ContentType="application/vnd.openxmlformats-officedocument.presentationml.slideLayout+xml"/>
  <Override PartName="/ppt/slideLayouts/slideLayout355.xml" ContentType="application/vnd.openxmlformats-officedocument.presentationml.slideLayout+xml"/>
  <Override PartName="/ppt/slideLayouts/slideLayout356.xml" ContentType="application/vnd.openxmlformats-officedocument.presentationml.slideLayout+xml"/>
  <Override PartName="/ppt/slideLayouts/slideLayout357.xml" ContentType="application/vnd.openxmlformats-officedocument.presentationml.slideLayout+xml"/>
  <Override PartName="/ppt/slideLayouts/slideLayout358.xml" ContentType="application/vnd.openxmlformats-officedocument.presentationml.slideLayout+xml"/>
  <Override PartName="/ppt/slideLayouts/slideLayout359.xml" ContentType="application/vnd.openxmlformats-officedocument.presentationml.slideLayout+xml"/>
  <Override PartName="/ppt/slideLayouts/slideLayout360.xml" ContentType="application/vnd.openxmlformats-officedocument.presentationml.slideLayout+xml"/>
  <Override PartName="/ppt/theme/theme30.xml" ContentType="application/vnd.openxmlformats-officedocument.theme+xml"/>
  <Override PartName="/ppt/slideLayouts/slideLayout361.xml" ContentType="application/vnd.openxmlformats-officedocument.presentationml.slideLayout+xml"/>
  <Override PartName="/ppt/slideLayouts/slideLayout362.xml" ContentType="application/vnd.openxmlformats-officedocument.presentationml.slideLayout+xml"/>
  <Override PartName="/ppt/slideLayouts/slideLayout363.xml" ContentType="application/vnd.openxmlformats-officedocument.presentationml.slideLayout+xml"/>
  <Override PartName="/ppt/slideLayouts/slideLayout364.xml" ContentType="application/vnd.openxmlformats-officedocument.presentationml.slideLayout+xml"/>
  <Override PartName="/ppt/slideLayouts/slideLayout365.xml" ContentType="application/vnd.openxmlformats-officedocument.presentationml.slideLayout+xml"/>
  <Override PartName="/ppt/slideLayouts/slideLayout366.xml" ContentType="application/vnd.openxmlformats-officedocument.presentationml.slideLayout+xml"/>
  <Override PartName="/ppt/slideLayouts/slideLayout367.xml" ContentType="application/vnd.openxmlformats-officedocument.presentationml.slideLayout+xml"/>
  <Override PartName="/ppt/slideLayouts/slideLayout368.xml" ContentType="application/vnd.openxmlformats-officedocument.presentationml.slideLayout+xml"/>
  <Override PartName="/ppt/slideLayouts/slideLayout369.xml" ContentType="application/vnd.openxmlformats-officedocument.presentationml.slideLayout+xml"/>
  <Override PartName="/ppt/slideLayouts/slideLayout370.xml" ContentType="application/vnd.openxmlformats-officedocument.presentationml.slideLayout+xml"/>
  <Override PartName="/ppt/slideLayouts/slideLayout371.xml" ContentType="application/vnd.openxmlformats-officedocument.presentationml.slideLayout+xml"/>
  <Override PartName="/ppt/theme/theme31.xml" ContentType="application/vnd.openxmlformats-officedocument.theme+xml"/>
  <Override PartName="/ppt/slideLayouts/slideLayout372.xml" ContentType="application/vnd.openxmlformats-officedocument.presentationml.slideLayout+xml"/>
  <Override PartName="/ppt/slideLayouts/slideLayout373.xml" ContentType="application/vnd.openxmlformats-officedocument.presentationml.slideLayout+xml"/>
  <Override PartName="/ppt/slideLayouts/slideLayout374.xml" ContentType="application/vnd.openxmlformats-officedocument.presentationml.slideLayout+xml"/>
  <Override PartName="/ppt/slideLayouts/slideLayout375.xml" ContentType="application/vnd.openxmlformats-officedocument.presentationml.slideLayout+xml"/>
  <Override PartName="/ppt/slideLayouts/slideLayout376.xml" ContentType="application/vnd.openxmlformats-officedocument.presentationml.slideLayout+xml"/>
  <Override PartName="/ppt/slideLayouts/slideLayout377.xml" ContentType="application/vnd.openxmlformats-officedocument.presentationml.slideLayout+xml"/>
  <Override PartName="/ppt/slideLayouts/slideLayout378.xml" ContentType="application/vnd.openxmlformats-officedocument.presentationml.slideLayout+xml"/>
  <Override PartName="/ppt/slideLayouts/slideLayout379.xml" ContentType="application/vnd.openxmlformats-officedocument.presentationml.slideLayout+xml"/>
  <Override PartName="/ppt/slideLayouts/slideLayout380.xml" ContentType="application/vnd.openxmlformats-officedocument.presentationml.slideLayout+xml"/>
  <Override PartName="/ppt/slideLayouts/slideLayout381.xml" ContentType="application/vnd.openxmlformats-officedocument.presentationml.slideLayout+xml"/>
  <Override PartName="/ppt/slideLayouts/slideLayout382.xml" ContentType="application/vnd.openxmlformats-officedocument.presentationml.slideLayout+xml"/>
  <Override PartName="/ppt/theme/theme32.xml" ContentType="application/vnd.openxmlformats-officedocument.theme+xml"/>
  <Override PartName="/ppt/slideLayouts/slideLayout383.xml" ContentType="application/vnd.openxmlformats-officedocument.presentationml.slideLayout+xml"/>
  <Override PartName="/ppt/slideLayouts/slideLayout384.xml" ContentType="application/vnd.openxmlformats-officedocument.presentationml.slideLayout+xml"/>
  <Override PartName="/ppt/slideLayouts/slideLayout385.xml" ContentType="application/vnd.openxmlformats-officedocument.presentationml.slideLayout+xml"/>
  <Override PartName="/ppt/slideLayouts/slideLayout386.xml" ContentType="application/vnd.openxmlformats-officedocument.presentationml.slideLayout+xml"/>
  <Override PartName="/ppt/slideLayouts/slideLayout387.xml" ContentType="application/vnd.openxmlformats-officedocument.presentationml.slideLayout+xml"/>
  <Override PartName="/ppt/slideLayouts/slideLayout388.xml" ContentType="application/vnd.openxmlformats-officedocument.presentationml.slideLayout+xml"/>
  <Override PartName="/ppt/slideLayouts/slideLayout389.xml" ContentType="application/vnd.openxmlformats-officedocument.presentationml.slideLayout+xml"/>
  <Override PartName="/ppt/slideLayouts/slideLayout390.xml" ContentType="application/vnd.openxmlformats-officedocument.presentationml.slideLayout+xml"/>
  <Override PartName="/ppt/slideLayouts/slideLayout391.xml" ContentType="application/vnd.openxmlformats-officedocument.presentationml.slideLayout+xml"/>
  <Override PartName="/ppt/slideLayouts/slideLayout392.xml" ContentType="application/vnd.openxmlformats-officedocument.presentationml.slideLayout+xml"/>
  <Override PartName="/ppt/slideLayouts/slideLayout393.xml" ContentType="application/vnd.openxmlformats-officedocument.presentationml.slideLayout+xml"/>
  <Override PartName="/ppt/theme/theme33.xml" ContentType="application/vnd.openxmlformats-officedocument.theme+xml"/>
  <Override PartName="/ppt/slideLayouts/slideLayout394.xml" ContentType="application/vnd.openxmlformats-officedocument.presentationml.slideLayout+xml"/>
  <Override PartName="/ppt/slideLayouts/slideLayout395.xml" ContentType="application/vnd.openxmlformats-officedocument.presentationml.slideLayout+xml"/>
  <Override PartName="/ppt/slideLayouts/slideLayout396.xml" ContentType="application/vnd.openxmlformats-officedocument.presentationml.slideLayout+xml"/>
  <Override PartName="/ppt/slideLayouts/slideLayout397.xml" ContentType="application/vnd.openxmlformats-officedocument.presentationml.slideLayout+xml"/>
  <Override PartName="/ppt/slideLayouts/slideLayout398.xml" ContentType="application/vnd.openxmlformats-officedocument.presentationml.slideLayout+xml"/>
  <Override PartName="/ppt/slideLayouts/slideLayout399.xml" ContentType="application/vnd.openxmlformats-officedocument.presentationml.slideLayout+xml"/>
  <Override PartName="/ppt/slideLayouts/slideLayout400.xml" ContentType="application/vnd.openxmlformats-officedocument.presentationml.slideLayout+xml"/>
  <Override PartName="/ppt/slideLayouts/slideLayout401.xml" ContentType="application/vnd.openxmlformats-officedocument.presentationml.slideLayout+xml"/>
  <Override PartName="/ppt/slideLayouts/slideLayout402.xml" ContentType="application/vnd.openxmlformats-officedocument.presentationml.slideLayout+xml"/>
  <Override PartName="/ppt/slideLayouts/slideLayout403.xml" ContentType="application/vnd.openxmlformats-officedocument.presentationml.slideLayout+xml"/>
  <Override PartName="/ppt/slideLayouts/slideLayout404.xml" ContentType="application/vnd.openxmlformats-officedocument.presentationml.slideLayout+xml"/>
  <Override PartName="/ppt/theme/theme34.xml" ContentType="application/vnd.openxmlformats-officedocument.theme+xml"/>
  <Override PartName="/ppt/slideLayouts/slideLayout405.xml" ContentType="application/vnd.openxmlformats-officedocument.presentationml.slideLayout+xml"/>
  <Override PartName="/ppt/slideLayouts/slideLayout406.xml" ContentType="application/vnd.openxmlformats-officedocument.presentationml.slideLayout+xml"/>
  <Override PartName="/ppt/slideLayouts/slideLayout407.xml" ContentType="application/vnd.openxmlformats-officedocument.presentationml.slideLayout+xml"/>
  <Override PartName="/ppt/slideLayouts/slideLayout408.xml" ContentType="application/vnd.openxmlformats-officedocument.presentationml.slideLayout+xml"/>
  <Override PartName="/ppt/slideLayouts/slideLayout409.xml" ContentType="application/vnd.openxmlformats-officedocument.presentationml.slideLayout+xml"/>
  <Override PartName="/ppt/slideLayouts/slideLayout410.xml" ContentType="application/vnd.openxmlformats-officedocument.presentationml.slideLayout+xml"/>
  <Override PartName="/ppt/slideLayouts/slideLayout411.xml" ContentType="application/vnd.openxmlformats-officedocument.presentationml.slideLayout+xml"/>
  <Override PartName="/ppt/slideLayouts/slideLayout412.xml" ContentType="application/vnd.openxmlformats-officedocument.presentationml.slideLayout+xml"/>
  <Override PartName="/ppt/slideLayouts/slideLayout413.xml" ContentType="application/vnd.openxmlformats-officedocument.presentationml.slideLayout+xml"/>
  <Override PartName="/ppt/slideLayouts/slideLayout414.xml" ContentType="application/vnd.openxmlformats-officedocument.presentationml.slideLayout+xml"/>
  <Override PartName="/ppt/slideLayouts/slideLayout415.xml" ContentType="application/vnd.openxmlformats-officedocument.presentationml.slideLayout+xml"/>
  <Override PartName="/ppt/theme/theme35.xml" ContentType="application/vnd.openxmlformats-officedocument.theme+xml"/>
  <Override PartName="/ppt/slideLayouts/slideLayout416.xml" ContentType="application/vnd.openxmlformats-officedocument.presentationml.slideLayout+xml"/>
  <Override PartName="/ppt/slideLayouts/slideLayout417.xml" ContentType="application/vnd.openxmlformats-officedocument.presentationml.slideLayout+xml"/>
  <Override PartName="/ppt/slideLayouts/slideLayout418.xml" ContentType="application/vnd.openxmlformats-officedocument.presentationml.slideLayout+xml"/>
  <Override PartName="/ppt/slideLayouts/slideLayout419.xml" ContentType="application/vnd.openxmlformats-officedocument.presentationml.slideLayout+xml"/>
  <Override PartName="/ppt/slideLayouts/slideLayout420.xml" ContentType="application/vnd.openxmlformats-officedocument.presentationml.slideLayout+xml"/>
  <Override PartName="/ppt/slideLayouts/slideLayout421.xml" ContentType="application/vnd.openxmlformats-officedocument.presentationml.slideLayout+xml"/>
  <Override PartName="/ppt/slideLayouts/slideLayout422.xml" ContentType="application/vnd.openxmlformats-officedocument.presentationml.slideLayout+xml"/>
  <Override PartName="/ppt/slideLayouts/slideLayout423.xml" ContentType="application/vnd.openxmlformats-officedocument.presentationml.slideLayout+xml"/>
  <Override PartName="/ppt/slideLayouts/slideLayout424.xml" ContentType="application/vnd.openxmlformats-officedocument.presentationml.slideLayout+xml"/>
  <Override PartName="/ppt/slideLayouts/slideLayout425.xml" ContentType="application/vnd.openxmlformats-officedocument.presentationml.slideLayout+xml"/>
  <Override PartName="/ppt/slideLayouts/slideLayout426.xml" ContentType="application/vnd.openxmlformats-officedocument.presentationml.slideLayout+xml"/>
  <Override PartName="/ppt/theme/theme36.xml" ContentType="application/vnd.openxmlformats-officedocument.theme+xml"/>
  <Override PartName="/ppt/slideLayouts/slideLayout427.xml" ContentType="application/vnd.openxmlformats-officedocument.presentationml.slideLayout+xml"/>
  <Override PartName="/ppt/slideLayouts/slideLayout428.xml" ContentType="application/vnd.openxmlformats-officedocument.presentationml.slideLayout+xml"/>
  <Override PartName="/ppt/slideLayouts/slideLayout429.xml" ContentType="application/vnd.openxmlformats-officedocument.presentationml.slideLayout+xml"/>
  <Override PartName="/ppt/slideLayouts/slideLayout430.xml" ContentType="application/vnd.openxmlformats-officedocument.presentationml.slideLayout+xml"/>
  <Override PartName="/ppt/slideLayouts/slideLayout431.xml" ContentType="application/vnd.openxmlformats-officedocument.presentationml.slideLayout+xml"/>
  <Override PartName="/ppt/slideLayouts/slideLayout432.xml" ContentType="application/vnd.openxmlformats-officedocument.presentationml.slideLayout+xml"/>
  <Override PartName="/ppt/slideLayouts/slideLayout433.xml" ContentType="application/vnd.openxmlformats-officedocument.presentationml.slideLayout+xml"/>
  <Override PartName="/ppt/slideLayouts/slideLayout434.xml" ContentType="application/vnd.openxmlformats-officedocument.presentationml.slideLayout+xml"/>
  <Override PartName="/ppt/slideLayouts/slideLayout435.xml" ContentType="application/vnd.openxmlformats-officedocument.presentationml.slideLayout+xml"/>
  <Override PartName="/ppt/slideLayouts/slideLayout436.xml" ContentType="application/vnd.openxmlformats-officedocument.presentationml.slideLayout+xml"/>
  <Override PartName="/ppt/slideLayouts/slideLayout437.xml" ContentType="application/vnd.openxmlformats-officedocument.presentationml.slideLayout+xml"/>
  <Override PartName="/ppt/theme/theme37.xml" ContentType="application/vnd.openxmlformats-officedocument.theme+xml"/>
  <Override PartName="/ppt/slideLayouts/slideLayout438.xml" ContentType="application/vnd.openxmlformats-officedocument.presentationml.slideLayout+xml"/>
  <Override PartName="/ppt/slideLayouts/slideLayout439.xml" ContentType="application/vnd.openxmlformats-officedocument.presentationml.slideLayout+xml"/>
  <Override PartName="/ppt/slideLayouts/slideLayout440.xml" ContentType="application/vnd.openxmlformats-officedocument.presentationml.slideLayout+xml"/>
  <Override PartName="/ppt/slideLayouts/slideLayout441.xml" ContentType="application/vnd.openxmlformats-officedocument.presentationml.slideLayout+xml"/>
  <Override PartName="/ppt/slideLayouts/slideLayout442.xml" ContentType="application/vnd.openxmlformats-officedocument.presentationml.slideLayout+xml"/>
  <Override PartName="/ppt/slideLayouts/slideLayout443.xml" ContentType="application/vnd.openxmlformats-officedocument.presentationml.slideLayout+xml"/>
  <Override PartName="/ppt/slideLayouts/slideLayout444.xml" ContentType="application/vnd.openxmlformats-officedocument.presentationml.slideLayout+xml"/>
  <Override PartName="/ppt/slideLayouts/slideLayout445.xml" ContentType="application/vnd.openxmlformats-officedocument.presentationml.slideLayout+xml"/>
  <Override PartName="/ppt/slideLayouts/slideLayout446.xml" ContentType="application/vnd.openxmlformats-officedocument.presentationml.slideLayout+xml"/>
  <Override PartName="/ppt/slideLayouts/slideLayout447.xml" ContentType="application/vnd.openxmlformats-officedocument.presentationml.slideLayout+xml"/>
  <Override PartName="/ppt/slideLayouts/slideLayout448.xml" ContentType="application/vnd.openxmlformats-officedocument.presentationml.slideLayout+xml"/>
  <Override PartName="/ppt/theme/theme38.xml" ContentType="application/vnd.openxmlformats-officedocument.theme+xml"/>
  <Override PartName="/ppt/slideLayouts/slideLayout449.xml" ContentType="application/vnd.openxmlformats-officedocument.presentationml.slideLayout+xml"/>
  <Override PartName="/ppt/slideLayouts/slideLayout450.xml" ContentType="application/vnd.openxmlformats-officedocument.presentationml.slideLayout+xml"/>
  <Override PartName="/ppt/slideLayouts/slideLayout451.xml" ContentType="application/vnd.openxmlformats-officedocument.presentationml.slideLayout+xml"/>
  <Override PartName="/ppt/slideLayouts/slideLayout452.xml" ContentType="application/vnd.openxmlformats-officedocument.presentationml.slideLayout+xml"/>
  <Override PartName="/ppt/slideLayouts/slideLayout453.xml" ContentType="application/vnd.openxmlformats-officedocument.presentationml.slideLayout+xml"/>
  <Override PartName="/ppt/slideLayouts/slideLayout454.xml" ContentType="application/vnd.openxmlformats-officedocument.presentationml.slideLayout+xml"/>
  <Override PartName="/ppt/slideLayouts/slideLayout455.xml" ContentType="application/vnd.openxmlformats-officedocument.presentationml.slideLayout+xml"/>
  <Override PartName="/ppt/slideLayouts/slideLayout456.xml" ContentType="application/vnd.openxmlformats-officedocument.presentationml.slideLayout+xml"/>
  <Override PartName="/ppt/slideLayouts/slideLayout457.xml" ContentType="application/vnd.openxmlformats-officedocument.presentationml.slideLayout+xml"/>
  <Override PartName="/ppt/slideLayouts/slideLayout458.xml" ContentType="application/vnd.openxmlformats-officedocument.presentationml.slideLayout+xml"/>
  <Override PartName="/ppt/slideLayouts/slideLayout459.xml" ContentType="application/vnd.openxmlformats-officedocument.presentationml.slideLayout+xml"/>
  <Override PartName="/ppt/theme/theme39.xml" ContentType="application/vnd.openxmlformats-officedocument.theme+xml"/>
  <Override PartName="/ppt/slideLayouts/slideLayout460.xml" ContentType="application/vnd.openxmlformats-officedocument.presentationml.slideLayout+xml"/>
  <Override PartName="/ppt/slideLayouts/slideLayout461.xml" ContentType="application/vnd.openxmlformats-officedocument.presentationml.slideLayout+xml"/>
  <Override PartName="/ppt/slideLayouts/slideLayout462.xml" ContentType="application/vnd.openxmlformats-officedocument.presentationml.slideLayout+xml"/>
  <Override PartName="/ppt/slideLayouts/slideLayout463.xml" ContentType="application/vnd.openxmlformats-officedocument.presentationml.slideLayout+xml"/>
  <Override PartName="/ppt/slideLayouts/slideLayout464.xml" ContentType="application/vnd.openxmlformats-officedocument.presentationml.slideLayout+xml"/>
  <Override PartName="/ppt/slideLayouts/slideLayout465.xml" ContentType="application/vnd.openxmlformats-officedocument.presentationml.slideLayout+xml"/>
  <Override PartName="/ppt/slideLayouts/slideLayout466.xml" ContentType="application/vnd.openxmlformats-officedocument.presentationml.slideLayout+xml"/>
  <Override PartName="/ppt/slideLayouts/slideLayout467.xml" ContentType="application/vnd.openxmlformats-officedocument.presentationml.slideLayout+xml"/>
  <Override PartName="/ppt/slideLayouts/slideLayout468.xml" ContentType="application/vnd.openxmlformats-officedocument.presentationml.slideLayout+xml"/>
  <Override PartName="/ppt/slideLayouts/slideLayout469.xml" ContentType="application/vnd.openxmlformats-officedocument.presentationml.slideLayout+xml"/>
  <Override PartName="/ppt/slideLayouts/slideLayout470.xml" ContentType="application/vnd.openxmlformats-officedocument.presentationml.slideLayout+xml"/>
  <Override PartName="/ppt/theme/theme40.xml" ContentType="application/vnd.openxmlformats-officedocument.theme+xml"/>
  <Override PartName="/ppt/slideLayouts/slideLayout471.xml" ContentType="application/vnd.openxmlformats-officedocument.presentationml.slideLayout+xml"/>
  <Override PartName="/ppt/slideLayouts/slideLayout472.xml" ContentType="application/vnd.openxmlformats-officedocument.presentationml.slideLayout+xml"/>
  <Override PartName="/ppt/slideLayouts/slideLayout473.xml" ContentType="application/vnd.openxmlformats-officedocument.presentationml.slideLayout+xml"/>
  <Override PartName="/ppt/slideLayouts/slideLayout474.xml" ContentType="application/vnd.openxmlformats-officedocument.presentationml.slideLayout+xml"/>
  <Override PartName="/ppt/slideLayouts/slideLayout475.xml" ContentType="application/vnd.openxmlformats-officedocument.presentationml.slideLayout+xml"/>
  <Override PartName="/ppt/slideLayouts/slideLayout476.xml" ContentType="application/vnd.openxmlformats-officedocument.presentationml.slideLayout+xml"/>
  <Override PartName="/ppt/slideLayouts/slideLayout477.xml" ContentType="application/vnd.openxmlformats-officedocument.presentationml.slideLayout+xml"/>
  <Override PartName="/ppt/slideLayouts/slideLayout478.xml" ContentType="application/vnd.openxmlformats-officedocument.presentationml.slideLayout+xml"/>
  <Override PartName="/ppt/slideLayouts/slideLayout479.xml" ContentType="application/vnd.openxmlformats-officedocument.presentationml.slideLayout+xml"/>
  <Override PartName="/ppt/slideLayouts/slideLayout480.xml" ContentType="application/vnd.openxmlformats-officedocument.presentationml.slideLayout+xml"/>
  <Override PartName="/ppt/slideLayouts/slideLayout481.xml" ContentType="application/vnd.openxmlformats-officedocument.presentationml.slideLayout+xml"/>
  <Override PartName="/ppt/theme/theme41.xml" ContentType="application/vnd.openxmlformats-officedocument.theme+xml"/>
  <Override PartName="/ppt/slideLayouts/slideLayout482.xml" ContentType="application/vnd.openxmlformats-officedocument.presentationml.slideLayout+xml"/>
  <Override PartName="/ppt/slideLayouts/slideLayout483.xml" ContentType="application/vnd.openxmlformats-officedocument.presentationml.slideLayout+xml"/>
  <Override PartName="/ppt/slideLayouts/slideLayout484.xml" ContentType="application/vnd.openxmlformats-officedocument.presentationml.slideLayout+xml"/>
  <Override PartName="/ppt/slideLayouts/slideLayout485.xml" ContentType="application/vnd.openxmlformats-officedocument.presentationml.slideLayout+xml"/>
  <Override PartName="/ppt/slideLayouts/slideLayout486.xml" ContentType="application/vnd.openxmlformats-officedocument.presentationml.slideLayout+xml"/>
  <Override PartName="/ppt/slideLayouts/slideLayout487.xml" ContentType="application/vnd.openxmlformats-officedocument.presentationml.slideLayout+xml"/>
  <Override PartName="/ppt/slideLayouts/slideLayout488.xml" ContentType="application/vnd.openxmlformats-officedocument.presentationml.slideLayout+xml"/>
  <Override PartName="/ppt/slideLayouts/slideLayout489.xml" ContentType="application/vnd.openxmlformats-officedocument.presentationml.slideLayout+xml"/>
  <Override PartName="/ppt/slideLayouts/slideLayout490.xml" ContentType="application/vnd.openxmlformats-officedocument.presentationml.slideLayout+xml"/>
  <Override PartName="/ppt/slideLayouts/slideLayout491.xml" ContentType="application/vnd.openxmlformats-officedocument.presentationml.slideLayout+xml"/>
  <Override PartName="/ppt/slideLayouts/slideLayout492.xml" ContentType="application/vnd.openxmlformats-officedocument.presentationml.slideLayout+xml"/>
  <Override PartName="/ppt/theme/theme42.xml" ContentType="application/vnd.openxmlformats-officedocument.theme+xml"/>
  <Override PartName="/ppt/slideLayouts/slideLayout493.xml" ContentType="application/vnd.openxmlformats-officedocument.presentationml.slideLayout+xml"/>
  <Override PartName="/ppt/slideLayouts/slideLayout494.xml" ContentType="application/vnd.openxmlformats-officedocument.presentationml.slideLayout+xml"/>
  <Override PartName="/ppt/slideLayouts/slideLayout495.xml" ContentType="application/vnd.openxmlformats-officedocument.presentationml.slideLayout+xml"/>
  <Override PartName="/ppt/slideLayouts/slideLayout496.xml" ContentType="application/vnd.openxmlformats-officedocument.presentationml.slideLayout+xml"/>
  <Override PartName="/ppt/slideLayouts/slideLayout497.xml" ContentType="application/vnd.openxmlformats-officedocument.presentationml.slideLayout+xml"/>
  <Override PartName="/ppt/slideLayouts/slideLayout498.xml" ContentType="application/vnd.openxmlformats-officedocument.presentationml.slideLayout+xml"/>
  <Override PartName="/ppt/slideLayouts/slideLayout499.xml" ContentType="application/vnd.openxmlformats-officedocument.presentationml.slideLayout+xml"/>
  <Override PartName="/ppt/slideLayouts/slideLayout500.xml" ContentType="application/vnd.openxmlformats-officedocument.presentationml.slideLayout+xml"/>
  <Override PartName="/ppt/slideLayouts/slideLayout501.xml" ContentType="application/vnd.openxmlformats-officedocument.presentationml.slideLayout+xml"/>
  <Override PartName="/ppt/slideLayouts/slideLayout502.xml" ContentType="application/vnd.openxmlformats-officedocument.presentationml.slideLayout+xml"/>
  <Override PartName="/ppt/slideLayouts/slideLayout503.xml" ContentType="application/vnd.openxmlformats-officedocument.presentationml.slideLayout+xml"/>
  <Override PartName="/ppt/theme/theme43.xml" ContentType="application/vnd.openxmlformats-officedocument.theme+xml"/>
  <Override PartName="/ppt/theme/theme4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 id="2147483708" r:id="rId5"/>
    <p:sldMasterId id="2147483720" r:id="rId6"/>
    <p:sldMasterId id="2147483732" r:id="rId7"/>
    <p:sldMasterId id="2147483744" r:id="rId8"/>
    <p:sldMasterId id="2147483756" r:id="rId9"/>
    <p:sldMasterId id="2147483768" r:id="rId10"/>
    <p:sldMasterId id="2147483780" r:id="rId11"/>
    <p:sldMasterId id="2147483792" r:id="rId12"/>
    <p:sldMasterId id="2147483804" r:id="rId13"/>
    <p:sldMasterId id="2147483816" r:id="rId14"/>
    <p:sldMasterId id="2147483828" r:id="rId15"/>
    <p:sldMasterId id="2147483840" r:id="rId16"/>
    <p:sldMasterId id="2147483852" r:id="rId17"/>
    <p:sldMasterId id="2147483864" r:id="rId18"/>
    <p:sldMasterId id="2147483876" r:id="rId19"/>
    <p:sldMasterId id="2147483888" r:id="rId20"/>
    <p:sldMasterId id="2147483905" r:id="rId21"/>
    <p:sldMasterId id="2147483922" r:id="rId22"/>
    <p:sldMasterId id="2147483939" r:id="rId23"/>
    <p:sldMasterId id="2147483956" r:id="rId24"/>
    <p:sldMasterId id="2147484081" r:id="rId25"/>
    <p:sldMasterId id="2147484093" r:id="rId26"/>
    <p:sldMasterId id="2147484105" r:id="rId27"/>
    <p:sldMasterId id="2147484134" r:id="rId28"/>
    <p:sldMasterId id="2147484146" r:id="rId29"/>
    <p:sldMasterId id="2147484158" r:id="rId30"/>
    <p:sldMasterId id="2147484170" r:id="rId31"/>
    <p:sldMasterId id="2147484182" r:id="rId32"/>
    <p:sldMasterId id="2147484194" r:id="rId33"/>
    <p:sldMasterId id="2147484206" r:id="rId34"/>
    <p:sldMasterId id="2147484218" r:id="rId35"/>
    <p:sldMasterId id="2147484230" r:id="rId36"/>
    <p:sldMasterId id="2147484242" r:id="rId37"/>
    <p:sldMasterId id="2147484254" r:id="rId38"/>
    <p:sldMasterId id="2147484266" r:id="rId39"/>
    <p:sldMasterId id="2147484278" r:id="rId40"/>
    <p:sldMasterId id="2147484290" r:id="rId41"/>
    <p:sldMasterId id="2147484302" r:id="rId42"/>
    <p:sldMasterId id="2147484314" r:id="rId43"/>
  </p:sldMasterIdLst>
  <p:notesMasterIdLst>
    <p:notesMasterId r:id="rId90"/>
  </p:notesMasterIdLst>
  <p:sldIdLst>
    <p:sldId id="256" r:id="rId44"/>
    <p:sldId id="257" r:id="rId45"/>
    <p:sldId id="258" r:id="rId46"/>
    <p:sldId id="259" r:id="rId47"/>
    <p:sldId id="260" r:id="rId48"/>
    <p:sldId id="261" r:id="rId49"/>
    <p:sldId id="262" r:id="rId50"/>
    <p:sldId id="263" r:id="rId51"/>
    <p:sldId id="264" r:id="rId52"/>
    <p:sldId id="265" r:id="rId53"/>
    <p:sldId id="266" r:id="rId54"/>
    <p:sldId id="267" r:id="rId55"/>
    <p:sldId id="268" r:id="rId56"/>
    <p:sldId id="269" r:id="rId57"/>
    <p:sldId id="270" r:id="rId58"/>
    <p:sldId id="271" r:id="rId59"/>
    <p:sldId id="272" r:id="rId60"/>
    <p:sldId id="273" r:id="rId61"/>
    <p:sldId id="274" r:id="rId62"/>
    <p:sldId id="275" r:id="rId63"/>
    <p:sldId id="276" r:id="rId64"/>
    <p:sldId id="277" r:id="rId65"/>
    <p:sldId id="296" r:id="rId66"/>
    <p:sldId id="297" r:id="rId67"/>
    <p:sldId id="298" r:id="rId68"/>
    <p:sldId id="299" r:id="rId69"/>
    <p:sldId id="300" r:id="rId70"/>
    <p:sldId id="301" r:id="rId71"/>
    <p:sldId id="302" r:id="rId72"/>
    <p:sldId id="303" r:id="rId73"/>
    <p:sldId id="304" r:id="rId74"/>
    <p:sldId id="278" r:id="rId75"/>
    <p:sldId id="279" r:id="rId76"/>
    <p:sldId id="280" r:id="rId77"/>
    <p:sldId id="281" r:id="rId78"/>
    <p:sldId id="282" r:id="rId79"/>
    <p:sldId id="306" r:id="rId80"/>
    <p:sldId id="307" r:id="rId81"/>
    <p:sldId id="308" r:id="rId82"/>
    <p:sldId id="309" r:id="rId83"/>
    <p:sldId id="310" r:id="rId84"/>
    <p:sldId id="311" r:id="rId85"/>
    <p:sldId id="292" r:id="rId86"/>
    <p:sldId id="293" r:id="rId87"/>
    <p:sldId id="305" r:id="rId88"/>
    <p:sldId id="294" r:id="rId89"/>
  </p:sldIdLst>
  <p:sldSz cx="12190413"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6" d="100"/>
          <a:sy n="96" d="100"/>
        </p:scale>
        <p:origin x="68"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Master" Target="slideMasters/slideMaster26.xml"/><Relationship Id="rId39" Type="http://schemas.openxmlformats.org/officeDocument/2006/relationships/slideMaster" Target="slideMasters/slideMaster39.xml"/><Relationship Id="rId21" Type="http://schemas.openxmlformats.org/officeDocument/2006/relationships/slideMaster" Target="slideMasters/slideMaster21.xml"/><Relationship Id="rId34" Type="http://schemas.openxmlformats.org/officeDocument/2006/relationships/slideMaster" Target="slideMasters/slideMaster34.xml"/><Relationship Id="rId42" Type="http://schemas.openxmlformats.org/officeDocument/2006/relationships/slideMaster" Target="slideMasters/slideMaster42.xml"/><Relationship Id="rId47" Type="http://schemas.openxmlformats.org/officeDocument/2006/relationships/slide" Target="slides/slide4.xml"/><Relationship Id="rId50" Type="http://schemas.openxmlformats.org/officeDocument/2006/relationships/slide" Target="slides/slide7.xml"/><Relationship Id="rId55" Type="http://schemas.openxmlformats.org/officeDocument/2006/relationships/slide" Target="slides/slide12.xml"/><Relationship Id="rId63" Type="http://schemas.openxmlformats.org/officeDocument/2006/relationships/slide" Target="slides/slide20.xml"/><Relationship Id="rId68" Type="http://schemas.openxmlformats.org/officeDocument/2006/relationships/slide" Target="slides/slide25.xml"/><Relationship Id="rId76" Type="http://schemas.openxmlformats.org/officeDocument/2006/relationships/slide" Target="slides/slide33.xml"/><Relationship Id="rId84" Type="http://schemas.openxmlformats.org/officeDocument/2006/relationships/slide" Target="slides/slide41.xml"/><Relationship Id="rId89" Type="http://schemas.openxmlformats.org/officeDocument/2006/relationships/slide" Target="slides/slide46.xml"/><Relationship Id="rId7" Type="http://schemas.openxmlformats.org/officeDocument/2006/relationships/slideMaster" Target="slideMasters/slideMaster7.xml"/><Relationship Id="rId71" Type="http://schemas.openxmlformats.org/officeDocument/2006/relationships/slide" Target="slides/slide28.xml"/><Relationship Id="rId92"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Master" Target="slideMasters/slideMaster29.xml"/><Relationship Id="rId11" Type="http://schemas.openxmlformats.org/officeDocument/2006/relationships/slideMaster" Target="slideMasters/slideMaster11.xml"/><Relationship Id="rId24" Type="http://schemas.openxmlformats.org/officeDocument/2006/relationships/slideMaster" Target="slideMasters/slideMaster24.xml"/><Relationship Id="rId32" Type="http://schemas.openxmlformats.org/officeDocument/2006/relationships/slideMaster" Target="slideMasters/slideMaster32.xml"/><Relationship Id="rId37" Type="http://schemas.openxmlformats.org/officeDocument/2006/relationships/slideMaster" Target="slideMasters/slideMaster37.xml"/><Relationship Id="rId40" Type="http://schemas.openxmlformats.org/officeDocument/2006/relationships/slideMaster" Target="slideMasters/slideMaster40.xml"/><Relationship Id="rId45" Type="http://schemas.openxmlformats.org/officeDocument/2006/relationships/slide" Target="slides/slide2.xml"/><Relationship Id="rId53" Type="http://schemas.openxmlformats.org/officeDocument/2006/relationships/slide" Target="slides/slide10.xml"/><Relationship Id="rId58" Type="http://schemas.openxmlformats.org/officeDocument/2006/relationships/slide" Target="slides/slide15.xml"/><Relationship Id="rId66" Type="http://schemas.openxmlformats.org/officeDocument/2006/relationships/slide" Target="slides/slide23.xml"/><Relationship Id="rId74" Type="http://schemas.openxmlformats.org/officeDocument/2006/relationships/slide" Target="slides/slide31.xml"/><Relationship Id="rId79" Type="http://schemas.openxmlformats.org/officeDocument/2006/relationships/slide" Target="slides/slide36.xml"/><Relationship Id="rId87" Type="http://schemas.openxmlformats.org/officeDocument/2006/relationships/slide" Target="slides/slide44.xml"/><Relationship Id="rId5" Type="http://schemas.openxmlformats.org/officeDocument/2006/relationships/slideMaster" Target="slideMasters/slideMaster5.xml"/><Relationship Id="rId61" Type="http://schemas.openxmlformats.org/officeDocument/2006/relationships/slide" Target="slides/slide18.xml"/><Relationship Id="rId82" Type="http://schemas.openxmlformats.org/officeDocument/2006/relationships/slide" Target="slides/slide39.xml"/><Relationship Id="rId90" Type="http://schemas.openxmlformats.org/officeDocument/2006/relationships/notesMaster" Target="notesMasters/notesMaster1.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Master" Target="slideMasters/slideMaster27.xml"/><Relationship Id="rId30" Type="http://schemas.openxmlformats.org/officeDocument/2006/relationships/slideMaster" Target="slideMasters/slideMaster30.xml"/><Relationship Id="rId35" Type="http://schemas.openxmlformats.org/officeDocument/2006/relationships/slideMaster" Target="slideMasters/slideMaster35.xml"/><Relationship Id="rId43" Type="http://schemas.openxmlformats.org/officeDocument/2006/relationships/slideMaster" Target="slideMasters/slideMaster43.xml"/><Relationship Id="rId48" Type="http://schemas.openxmlformats.org/officeDocument/2006/relationships/slide" Target="slides/slide5.xml"/><Relationship Id="rId56" Type="http://schemas.openxmlformats.org/officeDocument/2006/relationships/slide" Target="slides/slide13.xml"/><Relationship Id="rId64" Type="http://schemas.openxmlformats.org/officeDocument/2006/relationships/slide" Target="slides/slide21.xml"/><Relationship Id="rId69" Type="http://schemas.openxmlformats.org/officeDocument/2006/relationships/slide" Target="slides/slide26.xml"/><Relationship Id="rId77" Type="http://schemas.openxmlformats.org/officeDocument/2006/relationships/slide" Target="slides/slide34.xml"/><Relationship Id="rId8" Type="http://schemas.openxmlformats.org/officeDocument/2006/relationships/slideMaster" Target="slideMasters/slideMaster8.xml"/><Relationship Id="rId51" Type="http://schemas.openxmlformats.org/officeDocument/2006/relationships/slide" Target="slides/slide8.xml"/><Relationship Id="rId72" Type="http://schemas.openxmlformats.org/officeDocument/2006/relationships/slide" Target="slides/slide29.xml"/><Relationship Id="rId80" Type="http://schemas.openxmlformats.org/officeDocument/2006/relationships/slide" Target="slides/slide37.xml"/><Relationship Id="rId85" Type="http://schemas.openxmlformats.org/officeDocument/2006/relationships/slide" Target="slides/slide42.xml"/><Relationship Id="rId93"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Master" Target="slideMasters/slideMaster25.xml"/><Relationship Id="rId33" Type="http://schemas.openxmlformats.org/officeDocument/2006/relationships/slideMaster" Target="slideMasters/slideMaster33.xml"/><Relationship Id="rId38" Type="http://schemas.openxmlformats.org/officeDocument/2006/relationships/slideMaster" Target="slideMasters/slideMaster38.xml"/><Relationship Id="rId46" Type="http://schemas.openxmlformats.org/officeDocument/2006/relationships/slide" Target="slides/slide3.xml"/><Relationship Id="rId59" Type="http://schemas.openxmlformats.org/officeDocument/2006/relationships/slide" Target="slides/slide16.xml"/><Relationship Id="rId67" Type="http://schemas.openxmlformats.org/officeDocument/2006/relationships/slide" Target="slides/slide24.xml"/><Relationship Id="rId20" Type="http://schemas.openxmlformats.org/officeDocument/2006/relationships/slideMaster" Target="slideMasters/slideMaster20.xml"/><Relationship Id="rId41" Type="http://schemas.openxmlformats.org/officeDocument/2006/relationships/slideMaster" Target="slideMasters/slideMaster41.xml"/><Relationship Id="rId54" Type="http://schemas.openxmlformats.org/officeDocument/2006/relationships/slide" Target="slides/slide11.xml"/><Relationship Id="rId62" Type="http://schemas.openxmlformats.org/officeDocument/2006/relationships/slide" Target="slides/slide19.xml"/><Relationship Id="rId70" Type="http://schemas.openxmlformats.org/officeDocument/2006/relationships/slide" Target="slides/slide27.xml"/><Relationship Id="rId75" Type="http://schemas.openxmlformats.org/officeDocument/2006/relationships/slide" Target="slides/slide32.xml"/><Relationship Id="rId83" Type="http://schemas.openxmlformats.org/officeDocument/2006/relationships/slide" Target="slides/slide40.xml"/><Relationship Id="rId88" Type="http://schemas.openxmlformats.org/officeDocument/2006/relationships/slide" Target="slides/slide45.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Master" Target="slideMasters/slideMaster28.xml"/><Relationship Id="rId36" Type="http://schemas.openxmlformats.org/officeDocument/2006/relationships/slideMaster" Target="slideMasters/slideMaster36.xml"/><Relationship Id="rId49" Type="http://schemas.openxmlformats.org/officeDocument/2006/relationships/slide" Target="slides/slide6.xml"/><Relationship Id="rId57" Type="http://schemas.openxmlformats.org/officeDocument/2006/relationships/slide" Target="slides/slide14.xml"/><Relationship Id="rId10" Type="http://schemas.openxmlformats.org/officeDocument/2006/relationships/slideMaster" Target="slideMasters/slideMaster10.xml"/><Relationship Id="rId31" Type="http://schemas.openxmlformats.org/officeDocument/2006/relationships/slideMaster" Target="slideMasters/slideMaster31.xml"/><Relationship Id="rId44" Type="http://schemas.openxmlformats.org/officeDocument/2006/relationships/slide" Target="slides/slide1.xml"/><Relationship Id="rId52" Type="http://schemas.openxmlformats.org/officeDocument/2006/relationships/slide" Target="slides/slide9.xml"/><Relationship Id="rId60" Type="http://schemas.openxmlformats.org/officeDocument/2006/relationships/slide" Target="slides/slide17.xml"/><Relationship Id="rId65" Type="http://schemas.openxmlformats.org/officeDocument/2006/relationships/slide" Target="slides/slide22.xml"/><Relationship Id="rId73" Type="http://schemas.openxmlformats.org/officeDocument/2006/relationships/slide" Target="slides/slide30.xml"/><Relationship Id="rId78" Type="http://schemas.openxmlformats.org/officeDocument/2006/relationships/slide" Target="slides/slide35.xml"/><Relationship Id="rId81" Type="http://schemas.openxmlformats.org/officeDocument/2006/relationships/slide" Target="slides/slide38.xml"/><Relationship Id="rId86" Type="http://schemas.openxmlformats.org/officeDocument/2006/relationships/slide" Target="slides/slide43.xml"/><Relationship Id="rId9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BCB442-BA68-4FCC-9278-26C6F6B6E77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7C19C96-7FD1-4BA0-A8DF-35162127EBB8}">
      <dgm:prSet/>
      <dgm:spPr/>
      <dgm:t>
        <a:bodyPr/>
        <a:lstStyle/>
        <a:p>
          <a:r>
            <a:rPr lang="en-US" dirty="0"/>
            <a:t>The Environmental Protection Act states that if the person responsible for contamination fails to clean up polluting substances on their land then a remediation notice can be served against them.</a:t>
          </a:r>
        </a:p>
      </dgm:t>
    </dgm:pt>
    <dgm:pt modelId="{65D6CB84-FD0B-4A2D-BB6C-1EED17DF6CD0}" type="parTrans" cxnId="{CD8DB266-158E-4CB6-8B5C-1F44A7A79518}">
      <dgm:prSet/>
      <dgm:spPr/>
      <dgm:t>
        <a:bodyPr/>
        <a:lstStyle/>
        <a:p>
          <a:endParaRPr lang="en-US"/>
        </a:p>
      </dgm:t>
    </dgm:pt>
    <dgm:pt modelId="{9D9AE4DE-E57B-4524-8978-4393AA7DA3A2}" type="sibTrans" cxnId="{CD8DB266-158E-4CB6-8B5C-1F44A7A79518}">
      <dgm:prSet/>
      <dgm:spPr/>
      <dgm:t>
        <a:bodyPr/>
        <a:lstStyle/>
        <a:p>
          <a:endParaRPr lang="en-US"/>
        </a:p>
      </dgm:t>
    </dgm:pt>
    <dgm:pt modelId="{8FD954CA-7EE4-4289-8D45-34C9A6D144A8}">
      <dgm:prSet/>
      <dgm:spPr/>
      <dgm:t>
        <a:bodyPr/>
        <a:lstStyle/>
        <a:p>
          <a:r>
            <a:rPr lang="en-US" dirty="0"/>
            <a:t>Remediation notices are served by Local Authorities.</a:t>
          </a:r>
        </a:p>
      </dgm:t>
    </dgm:pt>
    <dgm:pt modelId="{F48A6B00-E136-46C6-9C28-A9AD67F6586A}" type="parTrans" cxnId="{10F3D11D-50CC-458F-8DA6-80B7E4ECBE0B}">
      <dgm:prSet/>
      <dgm:spPr/>
      <dgm:t>
        <a:bodyPr/>
        <a:lstStyle/>
        <a:p>
          <a:endParaRPr lang="en-US"/>
        </a:p>
      </dgm:t>
    </dgm:pt>
    <dgm:pt modelId="{5D3EA633-9BE0-4A3D-A075-A22F88AC3F32}" type="sibTrans" cxnId="{10F3D11D-50CC-458F-8DA6-80B7E4ECBE0B}">
      <dgm:prSet/>
      <dgm:spPr/>
      <dgm:t>
        <a:bodyPr/>
        <a:lstStyle/>
        <a:p>
          <a:endParaRPr lang="en-US"/>
        </a:p>
      </dgm:t>
    </dgm:pt>
    <dgm:pt modelId="{6952EBA8-5383-4C3C-9212-2379F7F5AA68}">
      <dgm:prSet/>
      <dgm:spPr/>
      <dgm:t>
        <a:bodyPr/>
        <a:lstStyle/>
        <a:p>
          <a:r>
            <a:rPr lang="en-US"/>
            <a:t>Local Authorities can take responsibility for remediating the land themselves and recover the costs from the person responsible.  </a:t>
          </a:r>
        </a:p>
      </dgm:t>
    </dgm:pt>
    <dgm:pt modelId="{B5663A10-7B58-4C10-84F1-6A60A7590994}" type="parTrans" cxnId="{C52376BD-8517-4B40-83AC-F3C336442AFA}">
      <dgm:prSet/>
      <dgm:spPr/>
      <dgm:t>
        <a:bodyPr/>
        <a:lstStyle/>
        <a:p>
          <a:endParaRPr lang="en-US"/>
        </a:p>
      </dgm:t>
    </dgm:pt>
    <dgm:pt modelId="{A3353F91-4883-4BA2-AD21-EFCBDE843C20}" type="sibTrans" cxnId="{C52376BD-8517-4B40-83AC-F3C336442AFA}">
      <dgm:prSet/>
      <dgm:spPr/>
      <dgm:t>
        <a:bodyPr/>
        <a:lstStyle/>
        <a:p>
          <a:endParaRPr lang="en-US"/>
        </a:p>
      </dgm:t>
    </dgm:pt>
    <dgm:pt modelId="{FDEBF906-225F-3E41-BB8D-D01A232D1C24}" type="pres">
      <dgm:prSet presAssocID="{42BCB442-BA68-4FCC-9278-26C6F6B6E777}" presName="hierChild1" presStyleCnt="0">
        <dgm:presLayoutVars>
          <dgm:chPref val="1"/>
          <dgm:dir/>
          <dgm:animOne val="branch"/>
          <dgm:animLvl val="lvl"/>
          <dgm:resizeHandles/>
        </dgm:presLayoutVars>
      </dgm:prSet>
      <dgm:spPr/>
      <dgm:t>
        <a:bodyPr/>
        <a:lstStyle/>
        <a:p>
          <a:endParaRPr lang="en-GB"/>
        </a:p>
      </dgm:t>
    </dgm:pt>
    <dgm:pt modelId="{3DD9FAB0-DD46-674B-ABB7-FF8FBE5B2B3C}" type="pres">
      <dgm:prSet presAssocID="{B7C19C96-7FD1-4BA0-A8DF-35162127EBB8}" presName="hierRoot1" presStyleCnt="0"/>
      <dgm:spPr/>
    </dgm:pt>
    <dgm:pt modelId="{AE78FB7F-E2EC-0D46-BDC0-79327E23985B}" type="pres">
      <dgm:prSet presAssocID="{B7C19C96-7FD1-4BA0-A8DF-35162127EBB8}" presName="composite" presStyleCnt="0"/>
      <dgm:spPr/>
    </dgm:pt>
    <dgm:pt modelId="{4A4B3D00-EBAC-324F-ADB1-17172D9E8954}" type="pres">
      <dgm:prSet presAssocID="{B7C19C96-7FD1-4BA0-A8DF-35162127EBB8}" presName="background" presStyleLbl="node0" presStyleIdx="0" presStyleCnt="3"/>
      <dgm:spPr/>
    </dgm:pt>
    <dgm:pt modelId="{8C0C4819-5E77-DB46-BA50-B43EFBF843EA}" type="pres">
      <dgm:prSet presAssocID="{B7C19C96-7FD1-4BA0-A8DF-35162127EBB8}" presName="text" presStyleLbl="fgAcc0" presStyleIdx="0" presStyleCnt="3">
        <dgm:presLayoutVars>
          <dgm:chPref val="3"/>
        </dgm:presLayoutVars>
      </dgm:prSet>
      <dgm:spPr/>
      <dgm:t>
        <a:bodyPr/>
        <a:lstStyle/>
        <a:p>
          <a:endParaRPr lang="en-GB"/>
        </a:p>
      </dgm:t>
    </dgm:pt>
    <dgm:pt modelId="{9FE8258E-FFD8-AD4D-819A-D6C32CE31034}" type="pres">
      <dgm:prSet presAssocID="{B7C19C96-7FD1-4BA0-A8DF-35162127EBB8}" presName="hierChild2" presStyleCnt="0"/>
      <dgm:spPr/>
    </dgm:pt>
    <dgm:pt modelId="{07E3AB56-8B63-A64A-A1C4-8E52B8BE22B9}" type="pres">
      <dgm:prSet presAssocID="{8FD954CA-7EE4-4289-8D45-34C9A6D144A8}" presName="hierRoot1" presStyleCnt="0"/>
      <dgm:spPr/>
    </dgm:pt>
    <dgm:pt modelId="{97443B86-B262-A746-9375-ED04D5D435D8}" type="pres">
      <dgm:prSet presAssocID="{8FD954CA-7EE4-4289-8D45-34C9A6D144A8}" presName="composite" presStyleCnt="0"/>
      <dgm:spPr/>
    </dgm:pt>
    <dgm:pt modelId="{3F8DB232-367A-B940-83D8-3003F6CC31A7}" type="pres">
      <dgm:prSet presAssocID="{8FD954CA-7EE4-4289-8D45-34C9A6D144A8}" presName="background" presStyleLbl="node0" presStyleIdx="1" presStyleCnt="3"/>
      <dgm:spPr/>
    </dgm:pt>
    <dgm:pt modelId="{4B27F0B3-6FB2-AD44-AFF5-E31F31E832FC}" type="pres">
      <dgm:prSet presAssocID="{8FD954CA-7EE4-4289-8D45-34C9A6D144A8}" presName="text" presStyleLbl="fgAcc0" presStyleIdx="1" presStyleCnt="3">
        <dgm:presLayoutVars>
          <dgm:chPref val="3"/>
        </dgm:presLayoutVars>
      </dgm:prSet>
      <dgm:spPr/>
      <dgm:t>
        <a:bodyPr/>
        <a:lstStyle/>
        <a:p>
          <a:endParaRPr lang="en-GB"/>
        </a:p>
      </dgm:t>
    </dgm:pt>
    <dgm:pt modelId="{C3628285-5CF2-B046-9EA4-75CE69C51718}" type="pres">
      <dgm:prSet presAssocID="{8FD954CA-7EE4-4289-8D45-34C9A6D144A8}" presName="hierChild2" presStyleCnt="0"/>
      <dgm:spPr/>
    </dgm:pt>
    <dgm:pt modelId="{F7A488EE-561D-D848-81F1-B561C55164F2}" type="pres">
      <dgm:prSet presAssocID="{6952EBA8-5383-4C3C-9212-2379F7F5AA68}" presName="hierRoot1" presStyleCnt="0"/>
      <dgm:spPr/>
    </dgm:pt>
    <dgm:pt modelId="{F69E173F-08A6-2C43-9EC6-85DDEFC590B9}" type="pres">
      <dgm:prSet presAssocID="{6952EBA8-5383-4C3C-9212-2379F7F5AA68}" presName="composite" presStyleCnt="0"/>
      <dgm:spPr/>
    </dgm:pt>
    <dgm:pt modelId="{8CE7A23C-E90A-D240-B258-94FD716AF792}" type="pres">
      <dgm:prSet presAssocID="{6952EBA8-5383-4C3C-9212-2379F7F5AA68}" presName="background" presStyleLbl="node0" presStyleIdx="2" presStyleCnt="3"/>
      <dgm:spPr/>
    </dgm:pt>
    <dgm:pt modelId="{428E7ECB-1DCF-A24A-984C-5DD274F2E09C}" type="pres">
      <dgm:prSet presAssocID="{6952EBA8-5383-4C3C-9212-2379F7F5AA68}" presName="text" presStyleLbl="fgAcc0" presStyleIdx="2" presStyleCnt="3">
        <dgm:presLayoutVars>
          <dgm:chPref val="3"/>
        </dgm:presLayoutVars>
      </dgm:prSet>
      <dgm:spPr/>
      <dgm:t>
        <a:bodyPr/>
        <a:lstStyle/>
        <a:p>
          <a:endParaRPr lang="en-GB"/>
        </a:p>
      </dgm:t>
    </dgm:pt>
    <dgm:pt modelId="{C3A51CEB-35F0-B94B-83A9-39A922C96247}" type="pres">
      <dgm:prSet presAssocID="{6952EBA8-5383-4C3C-9212-2379F7F5AA68}" presName="hierChild2" presStyleCnt="0"/>
      <dgm:spPr/>
    </dgm:pt>
  </dgm:ptLst>
  <dgm:cxnLst>
    <dgm:cxn modelId="{CD8DB266-158E-4CB6-8B5C-1F44A7A79518}" srcId="{42BCB442-BA68-4FCC-9278-26C6F6B6E777}" destId="{B7C19C96-7FD1-4BA0-A8DF-35162127EBB8}" srcOrd="0" destOrd="0" parTransId="{65D6CB84-FD0B-4A2D-BB6C-1EED17DF6CD0}" sibTransId="{9D9AE4DE-E57B-4524-8978-4393AA7DA3A2}"/>
    <dgm:cxn modelId="{B80A113D-A52C-4441-BC24-59EF72D778D1}" type="presOf" srcId="{6952EBA8-5383-4C3C-9212-2379F7F5AA68}" destId="{428E7ECB-1DCF-A24A-984C-5DD274F2E09C}" srcOrd="0" destOrd="0" presId="urn:microsoft.com/office/officeart/2005/8/layout/hierarchy1"/>
    <dgm:cxn modelId="{C52376BD-8517-4B40-83AC-F3C336442AFA}" srcId="{42BCB442-BA68-4FCC-9278-26C6F6B6E777}" destId="{6952EBA8-5383-4C3C-9212-2379F7F5AA68}" srcOrd="2" destOrd="0" parTransId="{B5663A10-7B58-4C10-84F1-6A60A7590994}" sibTransId="{A3353F91-4883-4BA2-AD21-EFCBDE843C20}"/>
    <dgm:cxn modelId="{10F3D11D-50CC-458F-8DA6-80B7E4ECBE0B}" srcId="{42BCB442-BA68-4FCC-9278-26C6F6B6E777}" destId="{8FD954CA-7EE4-4289-8D45-34C9A6D144A8}" srcOrd="1" destOrd="0" parTransId="{F48A6B00-E136-46C6-9C28-A9AD67F6586A}" sibTransId="{5D3EA633-9BE0-4A3D-A075-A22F88AC3F32}"/>
    <dgm:cxn modelId="{799DF701-A9B3-4E23-8046-2C2F791C6C3E}" type="presOf" srcId="{B7C19C96-7FD1-4BA0-A8DF-35162127EBB8}" destId="{8C0C4819-5E77-DB46-BA50-B43EFBF843EA}" srcOrd="0" destOrd="0" presId="urn:microsoft.com/office/officeart/2005/8/layout/hierarchy1"/>
    <dgm:cxn modelId="{B7B2A2D6-AC11-4016-91F3-A6EAE85E1E5B}" type="presOf" srcId="{8FD954CA-7EE4-4289-8D45-34C9A6D144A8}" destId="{4B27F0B3-6FB2-AD44-AFF5-E31F31E832FC}" srcOrd="0" destOrd="0" presId="urn:microsoft.com/office/officeart/2005/8/layout/hierarchy1"/>
    <dgm:cxn modelId="{D7E9E553-3B25-409E-96B7-3137D8F49BAB}" type="presOf" srcId="{42BCB442-BA68-4FCC-9278-26C6F6B6E777}" destId="{FDEBF906-225F-3E41-BB8D-D01A232D1C24}" srcOrd="0" destOrd="0" presId="urn:microsoft.com/office/officeart/2005/8/layout/hierarchy1"/>
    <dgm:cxn modelId="{EC6EBC0B-9372-4165-B736-A44430A076A8}" type="presParOf" srcId="{FDEBF906-225F-3E41-BB8D-D01A232D1C24}" destId="{3DD9FAB0-DD46-674B-ABB7-FF8FBE5B2B3C}" srcOrd="0" destOrd="0" presId="urn:microsoft.com/office/officeart/2005/8/layout/hierarchy1"/>
    <dgm:cxn modelId="{16BFB3D1-82BB-4D39-B1A7-BC66960DCA86}" type="presParOf" srcId="{3DD9FAB0-DD46-674B-ABB7-FF8FBE5B2B3C}" destId="{AE78FB7F-E2EC-0D46-BDC0-79327E23985B}" srcOrd="0" destOrd="0" presId="urn:microsoft.com/office/officeart/2005/8/layout/hierarchy1"/>
    <dgm:cxn modelId="{771D0448-9932-4523-853B-7992CB7A5975}" type="presParOf" srcId="{AE78FB7F-E2EC-0D46-BDC0-79327E23985B}" destId="{4A4B3D00-EBAC-324F-ADB1-17172D9E8954}" srcOrd="0" destOrd="0" presId="urn:microsoft.com/office/officeart/2005/8/layout/hierarchy1"/>
    <dgm:cxn modelId="{6DC6E9F4-5C54-4D4E-BFE7-537A2B35CC25}" type="presParOf" srcId="{AE78FB7F-E2EC-0D46-BDC0-79327E23985B}" destId="{8C0C4819-5E77-DB46-BA50-B43EFBF843EA}" srcOrd="1" destOrd="0" presId="urn:microsoft.com/office/officeart/2005/8/layout/hierarchy1"/>
    <dgm:cxn modelId="{6937BD8F-6B30-44D7-A2C0-9C610792B46A}" type="presParOf" srcId="{3DD9FAB0-DD46-674B-ABB7-FF8FBE5B2B3C}" destId="{9FE8258E-FFD8-AD4D-819A-D6C32CE31034}" srcOrd="1" destOrd="0" presId="urn:microsoft.com/office/officeart/2005/8/layout/hierarchy1"/>
    <dgm:cxn modelId="{935B6C57-77DE-417B-A866-E2D909464A40}" type="presParOf" srcId="{FDEBF906-225F-3E41-BB8D-D01A232D1C24}" destId="{07E3AB56-8B63-A64A-A1C4-8E52B8BE22B9}" srcOrd="1" destOrd="0" presId="urn:microsoft.com/office/officeart/2005/8/layout/hierarchy1"/>
    <dgm:cxn modelId="{ACAE2100-C1C9-423D-93BB-19AA9770A828}" type="presParOf" srcId="{07E3AB56-8B63-A64A-A1C4-8E52B8BE22B9}" destId="{97443B86-B262-A746-9375-ED04D5D435D8}" srcOrd="0" destOrd="0" presId="urn:microsoft.com/office/officeart/2005/8/layout/hierarchy1"/>
    <dgm:cxn modelId="{E27B3951-3972-4664-8F3C-D3673C2C498D}" type="presParOf" srcId="{97443B86-B262-A746-9375-ED04D5D435D8}" destId="{3F8DB232-367A-B940-83D8-3003F6CC31A7}" srcOrd="0" destOrd="0" presId="urn:microsoft.com/office/officeart/2005/8/layout/hierarchy1"/>
    <dgm:cxn modelId="{14365F6E-1084-423B-8935-07DC54942177}" type="presParOf" srcId="{97443B86-B262-A746-9375-ED04D5D435D8}" destId="{4B27F0B3-6FB2-AD44-AFF5-E31F31E832FC}" srcOrd="1" destOrd="0" presId="urn:microsoft.com/office/officeart/2005/8/layout/hierarchy1"/>
    <dgm:cxn modelId="{89F11FF2-C7AD-4EDA-899B-E6FD23080342}" type="presParOf" srcId="{07E3AB56-8B63-A64A-A1C4-8E52B8BE22B9}" destId="{C3628285-5CF2-B046-9EA4-75CE69C51718}" srcOrd="1" destOrd="0" presId="urn:microsoft.com/office/officeart/2005/8/layout/hierarchy1"/>
    <dgm:cxn modelId="{A4CEC4E9-0731-4741-B14C-8A578063AA95}" type="presParOf" srcId="{FDEBF906-225F-3E41-BB8D-D01A232D1C24}" destId="{F7A488EE-561D-D848-81F1-B561C55164F2}" srcOrd="2" destOrd="0" presId="urn:microsoft.com/office/officeart/2005/8/layout/hierarchy1"/>
    <dgm:cxn modelId="{0FE14BD9-4FCB-47F6-9F99-4692A2BA9207}" type="presParOf" srcId="{F7A488EE-561D-D848-81F1-B561C55164F2}" destId="{F69E173F-08A6-2C43-9EC6-85DDEFC590B9}" srcOrd="0" destOrd="0" presId="urn:microsoft.com/office/officeart/2005/8/layout/hierarchy1"/>
    <dgm:cxn modelId="{F21E3398-5B1A-492E-AFBE-56ED0FF31C05}" type="presParOf" srcId="{F69E173F-08A6-2C43-9EC6-85DDEFC590B9}" destId="{8CE7A23C-E90A-D240-B258-94FD716AF792}" srcOrd="0" destOrd="0" presId="urn:microsoft.com/office/officeart/2005/8/layout/hierarchy1"/>
    <dgm:cxn modelId="{6F3F7BA3-218C-4D24-8868-ACE989288384}" type="presParOf" srcId="{F69E173F-08A6-2C43-9EC6-85DDEFC590B9}" destId="{428E7ECB-1DCF-A24A-984C-5DD274F2E09C}" srcOrd="1" destOrd="0" presId="urn:microsoft.com/office/officeart/2005/8/layout/hierarchy1"/>
    <dgm:cxn modelId="{165D6511-0234-4C72-854A-295EA9424BC6}" type="presParOf" srcId="{F7A488EE-561D-D848-81F1-B561C55164F2}" destId="{C3A51CEB-35F0-B94B-83A9-39A922C9624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B3D00-EBAC-324F-ADB1-17172D9E8954}">
      <dsp:nvSpPr>
        <dsp:cNvPr id="0" name=""/>
        <dsp:cNvSpPr/>
      </dsp:nvSpPr>
      <dsp:spPr>
        <a:xfrm>
          <a:off x="0" y="385673"/>
          <a:ext cx="2918556" cy="18532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C4819-5E77-DB46-BA50-B43EFBF843EA}">
      <dsp:nvSpPr>
        <dsp:cNvPr id="0" name=""/>
        <dsp:cNvSpPr/>
      </dsp:nvSpPr>
      <dsp:spPr>
        <a:xfrm>
          <a:off x="324284" y="693743"/>
          <a:ext cx="2918556" cy="18532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The Environmental Protection Act states that if the person responsible for contamination fails to clean up polluting substances on their land then a remediation notice can be served against them.</a:t>
          </a:r>
        </a:p>
      </dsp:txBody>
      <dsp:txXfrm>
        <a:off x="378565" y="748024"/>
        <a:ext cx="2809994" cy="1744721"/>
      </dsp:txXfrm>
    </dsp:sp>
    <dsp:sp modelId="{3F8DB232-367A-B940-83D8-3003F6CC31A7}">
      <dsp:nvSpPr>
        <dsp:cNvPr id="0" name=""/>
        <dsp:cNvSpPr/>
      </dsp:nvSpPr>
      <dsp:spPr>
        <a:xfrm>
          <a:off x="3567124" y="385673"/>
          <a:ext cx="2918556" cy="18532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27F0B3-6FB2-AD44-AFF5-E31F31E832FC}">
      <dsp:nvSpPr>
        <dsp:cNvPr id="0" name=""/>
        <dsp:cNvSpPr/>
      </dsp:nvSpPr>
      <dsp:spPr>
        <a:xfrm>
          <a:off x="3891408" y="693743"/>
          <a:ext cx="2918556" cy="18532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Remediation notices are served by Local Authorities.</a:t>
          </a:r>
        </a:p>
      </dsp:txBody>
      <dsp:txXfrm>
        <a:off x="3945689" y="748024"/>
        <a:ext cx="2809994" cy="1744721"/>
      </dsp:txXfrm>
    </dsp:sp>
    <dsp:sp modelId="{8CE7A23C-E90A-D240-B258-94FD716AF792}">
      <dsp:nvSpPr>
        <dsp:cNvPr id="0" name=""/>
        <dsp:cNvSpPr/>
      </dsp:nvSpPr>
      <dsp:spPr>
        <a:xfrm>
          <a:off x="7134248" y="385673"/>
          <a:ext cx="2918556" cy="18532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8E7ECB-1DCF-A24A-984C-5DD274F2E09C}">
      <dsp:nvSpPr>
        <dsp:cNvPr id="0" name=""/>
        <dsp:cNvSpPr/>
      </dsp:nvSpPr>
      <dsp:spPr>
        <a:xfrm>
          <a:off x="7458532" y="693743"/>
          <a:ext cx="2918556" cy="185328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a:t>Local Authorities can take responsibility for remediating the land themselves and recover the costs from the person responsible.  </a:t>
          </a:r>
        </a:p>
      </dsp:txBody>
      <dsp:txXfrm>
        <a:off x="7512813" y="748024"/>
        <a:ext cx="2809994" cy="174472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856FF9-BD80-4778-B4C2-F6DC9E7A9E40}" type="datetimeFigureOut">
              <a:rPr lang="en-GB" smtClean="0"/>
              <a:t>19/05/2020</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D84ABC9-0BD4-4E3D-9EA9-76FBA414F1FA}" type="slidenum">
              <a:rPr lang="en-GB" smtClean="0"/>
              <a:t>‹#›</a:t>
            </a:fld>
            <a:endParaRPr lang="en-GB"/>
          </a:p>
        </p:txBody>
      </p:sp>
    </p:spTree>
    <p:extLst>
      <p:ext uri="{BB962C8B-B14F-4D97-AF65-F5344CB8AC3E}">
        <p14:creationId xmlns:p14="http://schemas.microsoft.com/office/powerpoint/2010/main" val="4076297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90196/str-p5-e-e.pdf"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uk.practicallaw.thomsonreuters.com/w-008-7642?transitionType=Default&amp;contextData=(sc.Default)&amp;firstPage=true&amp;bhcp=1#co_anchor_a724702"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k.practicallaw.thomsonreuters.com/w-008-7642?transitionType=Default&amp;contextData=(sc.Default)&amp;firstPage=true&amp;bhcp=1#co_anchor_a724702"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uk.practicallaw.thomsonreuters.com/w-008-7642?transitionType=Default&amp;contextData=(sc.Default)&amp;firstPage=true&amp;bhcp=1#co_anchor_a724702"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hse.gov.uk/pubns/priced/l153.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gov.wales/sites/default/files/publications/2019-06/groundwater-protection-code-underground-storage-tanks.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https://assets.publishing.service.gov.uk/government/uploads/system/uploads/attachment_data/file/290196/str-p5-e-e.pdf</a:t>
            </a:r>
            <a:endParaRPr lang="en-GB" dirty="0"/>
          </a:p>
          <a:p>
            <a:r>
              <a:rPr lang="en-GB" dirty="0">
                <a:hlinkClick r:id="rId4"/>
              </a:rPr>
              <a:t>https://uk.practicallaw.thomsonreuters.com/w-008-7642?transitionType=Default&amp;contextData=(sc.Default)&amp;firstPage=true&amp;bhcp=1#co_anchor_a724702</a:t>
            </a:r>
            <a:endParaRPr lang="en-GB" dirty="0"/>
          </a:p>
          <a:p>
            <a:endParaRPr lang="en-GB" dirty="0"/>
          </a:p>
          <a:p>
            <a:r>
              <a:rPr lang="en-US" sz="1200" dirty="0">
                <a:solidFill>
                  <a:schemeClr val="accent1"/>
                </a:solidFill>
              </a:rPr>
              <a:t>the Environmental Protection Act 1990 (EPA 1990).</a:t>
            </a:r>
          </a:p>
          <a:p>
            <a:endParaRPr lang="en-US" sz="1200" dirty="0">
              <a:solidFill>
                <a:schemeClr val="accent1"/>
              </a:solidFill>
            </a:endParaRPr>
          </a:p>
          <a:p>
            <a:r>
              <a:rPr lang="en-US" sz="1200" dirty="0">
                <a:solidFill>
                  <a:schemeClr val="accent1"/>
                </a:solidFill>
              </a:rPr>
              <a:t>Water Resources Act 1991 (WRA 1991) </a:t>
            </a:r>
          </a:p>
          <a:p>
            <a:endParaRPr lang="en-US" sz="1200" dirty="0">
              <a:solidFill>
                <a:schemeClr val="accent1"/>
              </a:solidFill>
            </a:endParaRPr>
          </a:p>
          <a:p>
            <a:r>
              <a:rPr lang="en-US" dirty="0"/>
              <a:t>Groundwater protection codes for Wales Underground storage tanks (2017)</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DC2A431-8A27-42E4-A172-C2D3E128BDAF}"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665175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hlinkClick r:id="rId3"/>
              </a:rPr>
              <a:t>https://uk.practicallaw.thomsonreuters.com/w-008-7642?transitionType=Default&amp;contextData=(sc.Default)&amp;firstPage=true&amp;bhcp=1#co_anchor_a724702</a:t>
            </a:r>
            <a:endParaRPr lang="en-GB" dirty="0"/>
          </a:p>
          <a:p>
            <a:endParaRPr lang="en-GB" dirty="0"/>
          </a:p>
          <a:p>
            <a:r>
              <a:rPr lang="en-US" sz="1200" dirty="0">
                <a:solidFill>
                  <a:schemeClr val="accent1"/>
                </a:solidFill>
              </a:rPr>
              <a:t>the Environmental Protection Act 1990 (EPA 1990).</a:t>
            </a:r>
          </a:p>
          <a:p>
            <a:endParaRPr lang="en-US" sz="1200" dirty="0">
              <a:solidFill>
                <a:schemeClr val="accent1"/>
              </a:solidFill>
            </a:endParaRPr>
          </a:p>
          <a:p>
            <a:r>
              <a:rPr lang="en-US" sz="1200" dirty="0">
                <a:solidFill>
                  <a:schemeClr val="accent1"/>
                </a:solidFill>
              </a:rPr>
              <a:t>Water Resources Act 1991 (WRA 1991) </a:t>
            </a:r>
          </a:p>
          <a:p>
            <a:endParaRPr lang="en-US" sz="1200" dirty="0">
              <a:solidFill>
                <a:schemeClr val="accent1"/>
              </a:solidFill>
            </a:endParaRPr>
          </a:p>
          <a:p>
            <a:r>
              <a:rPr lang="en-US" dirty="0"/>
              <a:t>Groundwater protection codes for Wales Underground storage tanks (2017)</a:t>
            </a:r>
            <a:endParaRPr lang="en-GB" dirty="0"/>
          </a:p>
          <a:p>
            <a:endParaRPr lang="en-GB" dirty="0"/>
          </a:p>
        </p:txBody>
      </p:sp>
      <p:sp>
        <p:nvSpPr>
          <p:cNvPr id="4" name="Slide Number Placeholder 3"/>
          <p:cNvSpPr>
            <a:spLocks noGrp="1"/>
          </p:cNvSpPr>
          <p:nvPr>
            <p:ph type="sldNum" sz="quarter" idx="5"/>
          </p:nvPr>
        </p:nvSpPr>
        <p:spPr/>
        <p:txBody>
          <a:bodyPr/>
          <a:lstStyle/>
          <a:p>
            <a:fld id="{8DC2A431-8A27-42E4-A172-C2D3E128BDAF}"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93135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Uff</a:t>
            </a:r>
            <a:r>
              <a:rPr lang="en-GB" sz="1200" b="0" i="0" kern="1200" dirty="0">
                <a:solidFill>
                  <a:schemeClr val="tx1"/>
                </a:solidFill>
                <a:effectLst/>
                <a:latin typeface="+mn-lt"/>
                <a:ea typeface="+mn-ea"/>
                <a:cs typeface="+mn-cs"/>
              </a:rPr>
              <a:t>, 2017)</a:t>
            </a:r>
            <a:endParaRPr lang="en-GB" dirty="0"/>
          </a:p>
        </p:txBody>
      </p:sp>
      <p:sp>
        <p:nvSpPr>
          <p:cNvPr id="4" name="Slide Number Placeholder 3"/>
          <p:cNvSpPr>
            <a:spLocks noGrp="1"/>
          </p:cNvSpPr>
          <p:nvPr>
            <p:ph type="sldNum" sz="quarter" idx="5"/>
          </p:nvPr>
        </p:nvSpPr>
        <p:spPr/>
        <p:txBody>
          <a:bodyPr/>
          <a:lstStyle/>
          <a:p>
            <a:fld id="{8DC2A431-8A27-42E4-A172-C2D3E128BDAF}"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1022840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hlinkClick r:id="rId3"/>
              </a:rPr>
              <a:t>https://uk.practicallaw.thomsonreuters.com/w-008-7642?transitionType=Default&amp;contextData=(sc.Default)&amp;firstPage=true&amp;bhcp=1#co_anchor_a724702</a:t>
            </a:r>
            <a:endParaRPr lang="en-GB" dirty="0"/>
          </a:p>
          <a:p>
            <a:endParaRPr lang="en-GB" dirty="0"/>
          </a:p>
          <a:p>
            <a:r>
              <a:rPr lang="en-US" sz="1200" dirty="0">
                <a:solidFill>
                  <a:schemeClr val="accent1"/>
                </a:solidFill>
              </a:rPr>
              <a:t>the Environmental Protection Act 1990 (EPA 1990).</a:t>
            </a:r>
          </a:p>
          <a:p>
            <a:endParaRPr lang="en-US" sz="1200" dirty="0">
              <a:solidFill>
                <a:schemeClr val="accent1"/>
              </a:solidFill>
            </a:endParaRPr>
          </a:p>
          <a:p>
            <a:r>
              <a:rPr lang="en-US" sz="1200" dirty="0">
                <a:solidFill>
                  <a:schemeClr val="accent1"/>
                </a:solidFill>
              </a:rPr>
              <a:t>Water Resources Act 1991 (WRA 1991) </a:t>
            </a:r>
          </a:p>
          <a:p>
            <a:endParaRPr lang="en-US" sz="1200" dirty="0">
              <a:solidFill>
                <a:schemeClr val="accent1"/>
              </a:solidFill>
            </a:endParaRPr>
          </a:p>
          <a:p>
            <a:r>
              <a:rPr lang="en-US" dirty="0"/>
              <a:t>Groundwater protection codes for Wales Underground storage tanks (2017)</a:t>
            </a:r>
          </a:p>
          <a:p>
            <a:endParaRPr lang="en-US" dirty="0"/>
          </a:p>
          <a:p>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Uff</a:t>
            </a:r>
            <a:r>
              <a:rPr lang="en-GB" sz="1200" b="0" i="0" kern="1200" dirty="0">
                <a:solidFill>
                  <a:schemeClr val="tx1"/>
                </a:solidFill>
                <a:effectLst/>
                <a:latin typeface="+mn-lt"/>
                <a:ea typeface="+mn-ea"/>
                <a:cs typeface="+mn-cs"/>
              </a:rPr>
              <a:t>, 2017)</a:t>
            </a:r>
            <a:endParaRPr lang="en-GB" dirty="0"/>
          </a:p>
        </p:txBody>
      </p:sp>
      <p:sp>
        <p:nvSpPr>
          <p:cNvPr id="4" name="Slide Number Placeholder 3"/>
          <p:cNvSpPr>
            <a:spLocks noGrp="1"/>
          </p:cNvSpPr>
          <p:nvPr>
            <p:ph type="sldNum" sz="quarter" idx="5"/>
          </p:nvPr>
        </p:nvSpPr>
        <p:spPr/>
        <p:txBody>
          <a:bodyPr/>
          <a:lstStyle/>
          <a:p>
            <a:fld id="{8DC2A431-8A27-42E4-A172-C2D3E128BDA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746617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err="1"/>
              <a:t>Uff</a:t>
            </a:r>
            <a:r>
              <a:rPr lang="en-US" dirty="0"/>
              <a:t>, 2017</a:t>
            </a:r>
            <a:endParaRPr lang="en-GB" dirty="0"/>
          </a:p>
        </p:txBody>
      </p:sp>
      <p:sp>
        <p:nvSpPr>
          <p:cNvPr id="4" name="Slide Number Placeholder 3"/>
          <p:cNvSpPr>
            <a:spLocks noGrp="1"/>
          </p:cNvSpPr>
          <p:nvPr>
            <p:ph type="sldNum" sz="quarter" idx="5"/>
          </p:nvPr>
        </p:nvSpPr>
        <p:spPr/>
        <p:txBody>
          <a:bodyPr/>
          <a:lstStyle/>
          <a:p>
            <a:fld id="{8DC2A431-8A27-42E4-A172-C2D3E128BDA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2264661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err="1" smtClean="0"/>
              <a:t>Uff</a:t>
            </a:r>
            <a:r>
              <a:rPr lang="en-US" dirty="0" smtClean="0"/>
              <a:t>,</a:t>
            </a:r>
            <a:r>
              <a:rPr lang="en-US" baseline="0" dirty="0" smtClean="0"/>
              <a:t> 2017</a:t>
            </a:r>
            <a:endParaRPr lang="en-US" dirty="0"/>
          </a:p>
        </p:txBody>
      </p:sp>
      <p:sp>
        <p:nvSpPr>
          <p:cNvPr id="4" name="Slide Number Placeholder 3"/>
          <p:cNvSpPr>
            <a:spLocks noGrp="1"/>
          </p:cNvSpPr>
          <p:nvPr>
            <p:ph type="sldNum" sz="quarter" idx="10"/>
          </p:nvPr>
        </p:nvSpPr>
        <p:spPr/>
        <p:txBody>
          <a:bodyPr/>
          <a:lstStyle/>
          <a:p>
            <a:fld id="{8DC2A431-8A27-42E4-A172-C2D3E128BDAF}"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1907353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2A431-8A27-42E4-A172-C2D3E128BDAF}"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2680473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hlinkClick r:id="rId3"/>
              </a:rPr>
              <a:t>https://www.hse.gov.uk/pubns/priced/l153.pdf</a:t>
            </a:r>
            <a:endParaRPr lang="en-GB" dirty="0"/>
          </a:p>
        </p:txBody>
      </p:sp>
      <p:sp>
        <p:nvSpPr>
          <p:cNvPr id="4" name="Slide Number Placeholder 3"/>
          <p:cNvSpPr>
            <a:spLocks noGrp="1"/>
          </p:cNvSpPr>
          <p:nvPr>
            <p:ph type="sldNum" sz="quarter" idx="5"/>
          </p:nvPr>
        </p:nvSpPr>
        <p:spPr/>
        <p:txBody>
          <a:bodyPr/>
          <a:lstStyle/>
          <a:p>
            <a:fld id="{8DC2A431-8A27-42E4-A172-C2D3E128BDA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687148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https://gov.wales/sites/default/files/publications/2019-06/groundwater-protection-code-underground-storage-tanks.pdf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Welsh Government (2017)</a:t>
            </a:r>
          </a:p>
          <a:p>
            <a:r>
              <a:rPr lang="en-US" i="1" dirty="0"/>
              <a:t>Groundwater Protection Codes For Wales - Underground Storage Tanks</a:t>
            </a:r>
            <a:r>
              <a:rPr lang="en-US" dirty="0"/>
              <a:t>.</a:t>
            </a:r>
            <a:endParaRPr lang="en-GB" dirty="0"/>
          </a:p>
          <a:p>
            <a:pPr marL="0" lvl="0" indent="0">
              <a:lnSpc>
                <a:spcPct val="100000"/>
              </a:lnSpc>
              <a:spcBef>
                <a:spcPts val="0"/>
              </a:spcBef>
              <a:buNone/>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DC2A431-8A27-42E4-A172-C2D3E128BDAF}"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4131327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https://</a:t>
            </a:r>
            <a:r>
              <a:rPr lang="en-US" dirty="0" err="1"/>
              <a:t>www.lexisnexis.co.uk</a:t>
            </a:r>
            <a:r>
              <a:rPr lang="en-US" dirty="0"/>
              <a:t>/legal/guidance/contaminated-land-service-of-a-remediation-notice</a:t>
            </a:r>
          </a:p>
        </p:txBody>
      </p:sp>
      <p:sp>
        <p:nvSpPr>
          <p:cNvPr id="4" name="Slide Number Placeholder 3"/>
          <p:cNvSpPr>
            <a:spLocks noGrp="1"/>
          </p:cNvSpPr>
          <p:nvPr>
            <p:ph type="sldNum" sz="quarter" idx="5"/>
          </p:nvPr>
        </p:nvSpPr>
        <p:spPr/>
        <p:txBody>
          <a:bodyPr/>
          <a:lstStyle/>
          <a:p>
            <a:fld id="{2BA03EDD-C92F-1641-A1D0-FC2BFD869C06}" type="slidenum">
              <a:rPr lang="en-US" smtClean="0">
                <a:solidFill>
                  <a:prstClr val="black"/>
                </a:solidFill>
              </a:rPr>
              <a:pPr/>
              <a:t>24</a:t>
            </a:fld>
            <a:endParaRPr lang="en-US">
              <a:solidFill>
                <a:prstClr val="black"/>
              </a:solidFill>
            </a:endParaRPr>
          </a:p>
        </p:txBody>
      </p:sp>
    </p:spTree>
    <p:extLst>
      <p:ext uri="{BB962C8B-B14F-4D97-AF65-F5344CB8AC3E}">
        <p14:creationId xmlns:p14="http://schemas.microsoft.com/office/powerpoint/2010/main" val="3953298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http://</a:t>
            </a:r>
            <a:r>
              <a:rPr lang="en-US" dirty="0" err="1"/>
              <a:t>www.environmentlaw.org.uk</a:t>
            </a:r>
            <a:r>
              <a:rPr lang="en-US" dirty="0"/>
              <a:t>/</a:t>
            </a:r>
            <a:r>
              <a:rPr lang="en-US" dirty="0" err="1"/>
              <a:t>rte.asp?id</a:t>
            </a:r>
            <a:r>
              <a:rPr lang="en-US" dirty="0"/>
              <a:t>=222</a:t>
            </a:r>
          </a:p>
        </p:txBody>
      </p:sp>
      <p:sp>
        <p:nvSpPr>
          <p:cNvPr id="4" name="Slide Number Placeholder 3"/>
          <p:cNvSpPr>
            <a:spLocks noGrp="1"/>
          </p:cNvSpPr>
          <p:nvPr>
            <p:ph type="sldNum" sz="quarter" idx="5"/>
          </p:nvPr>
        </p:nvSpPr>
        <p:spPr/>
        <p:txBody>
          <a:bodyPr/>
          <a:lstStyle/>
          <a:p>
            <a:fld id="{2BA03EDD-C92F-1641-A1D0-FC2BFD869C06}"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788093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https://</a:t>
            </a:r>
            <a:r>
              <a:rPr lang="en-US" dirty="0" err="1"/>
              <a:t>www.geppsolicitors.co.uk</a:t>
            </a:r>
            <a:r>
              <a:rPr lang="en-US" dirty="0"/>
              <a:t>/site/blog/</a:t>
            </a:r>
            <a:r>
              <a:rPr lang="en-US" dirty="0" err="1"/>
              <a:t>employmentlaw</a:t>
            </a:r>
            <a:r>
              <a:rPr lang="en-US" dirty="0"/>
              <a:t>/penalties-for-breaching-environmental-legislation</a:t>
            </a:r>
          </a:p>
        </p:txBody>
      </p:sp>
      <p:sp>
        <p:nvSpPr>
          <p:cNvPr id="4" name="Slide Number Placeholder 3"/>
          <p:cNvSpPr>
            <a:spLocks noGrp="1"/>
          </p:cNvSpPr>
          <p:nvPr>
            <p:ph type="sldNum" sz="quarter" idx="5"/>
          </p:nvPr>
        </p:nvSpPr>
        <p:spPr/>
        <p:txBody>
          <a:bodyPr/>
          <a:lstStyle/>
          <a:p>
            <a:fld id="{2BA03EDD-C92F-1641-A1D0-FC2BFD869C06}"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15595850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https://</a:t>
            </a:r>
            <a:r>
              <a:rPr lang="en-US" dirty="0" err="1"/>
              <a:t>www.geppsolicitors.co.uk</a:t>
            </a:r>
            <a:r>
              <a:rPr lang="en-US" dirty="0"/>
              <a:t>/site/blog/</a:t>
            </a:r>
            <a:r>
              <a:rPr lang="en-US" dirty="0" err="1"/>
              <a:t>employmentlaw</a:t>
            </a:r>
            <a:r>
              <a:rPr lang="en-US" dirty="0"/>
              <a:t>/penalties-for-breaching-environmental-legislation</a:t>
            </a:r>
          </a:p>
        </p:txBody>
      </p:sp>
      <p:sp>
        <p:nvSpPr>
          <p:cNvPr id="4" name="Slide Number Placeholder 3"/>
          <p:cNvSpPr>
            <a:spLocks noGrp="1"/>
          </p:cNvSpPr>
          <p:nvPr>
            <p:ph type="sldNum" sz="quarter" idx="5"/>
          </p:nvPr>
        </p:nvSpPr>
        <p:spPr/>
        <p:txBody>
          <a:bodyPr/>
          <a:lstStyle/>
          <a:p>
            <a:fld id="{2BA03EDD-C92F-1641-A1D0-FC2BFD869C06}" type="slidenum">
              <a:rPr lang="en-US" smtClean="0">
                <a:solidFill>
                  <a:prstClr val="black"/>
                </a:solidFill>
              </a:rPr>
              <a:pPr/>
              <a:t>27</a:t>
            </a:fld>
            <a:endParaRPr lang="en-US">
              <a:solidFill>
                <a:prstClr val="black"/>
              </a:solidFill>
            </a:endParaRPr>
          </a:p>
        </p:txBody>
      </p:sp>
    </p:spTree>
    <p:extLst>
      <p:ext uri="{BB962C8B-B14F-4D97-AF65-F5344CB8AC3E}">
        <p14:creationId xmlns:p14="http://schemas.microsoft.com/office/powerpoint/2010/main" val="82858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https://</a:t>
            </a:r>
            <a:r>
              <a:rPr lang="en-US" dirty="0" err="1"/>
              <a:t>www.geppsolicitors.co.uk</a:t>
            </a:r>
            <a:r>
              <a:rPr lang="en-US" dirty="0"/>
              <a:t>/site/blog/</a:t>
            </a:r>
            <a:r>
              <a:rPr lang="en-US" dirty="0" err="1"/>
              <a:t>employmentlaw</a:t>
            </a:r>
            <a:r>
              <a:rPr lang="en-US" dirty="0"/>
              <a:t>/penalties-for-breaching-environmental-legislation</a:t>
            </a:r>
          </a:p>
        </p:txBody>
      </p:sp>
      <p:sp>
        <p:nvSpPr>
          <p:cNvPr id="4" name="Slide Number Placeholder 3"/>
          <p:cNvSpPr>
            <a:spLocks noGrp="1"/>
          </p:cNvSpPr>
          <p:nvPr>
            <p:ph type="sldNum" sz="quarter" idx="5"/>
          </p:nvPr>
        </p:nvSpPr>
        <p:spPr/>
        <p:txBody>
          <a:bodyPr/>
          <a:lstStyle/>
          <a:p>
            <a:fld id="{2BA03EDD-C92F-1641-A1D0-FC2BFD869C06}" type="slidenum">
              <a:rPr lang="en-US" smtClean="0">
                <a:solidFill>
                  <a:prstClr val="black"/>
                </a:solidFill>
              </a:rPr>
              <a:pPr/>
              <a:t>28</a:t>
            </a:fld>
            <a:endParaRPr lang="en-US">
              <a:solidFill>
                <a:prstClr val="black"/>
              </a:solidFill>
            </a:endParaRPr>
          </a:p>
        </p:txBody>
      </p:sp>
    </p:spTree>
    <p:extLst>
      <p:ext uri="{BB962C8B-B14F-4D97-AF65-F5344CB8AC3E}">
        <p14:creationId xmlns:p14="http://schemas.microsoft.com/office/powerpoint/2010/main" val="2504332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https://</a:t>
            </a:r>
            <a:r>
              <a:rPr lang="en-US" dirty="0" err="1"/>
              <a:t>www.hse.gov.uk</a:t>
            </a:r>
            <a:r>
              <a:rPr lang="en-US" dirty="0"/>
              <a:t>/</a:t>
            </a:r>
            <a:r>
              <a:rPr lang="en-US" dirty="0" err="1"/>
              <a:t>corpmanslaughter</a:t>
            </a:r>
            <a:r>
              <a:rPr lang="en-US" dirty="0"/>
              <a:t>/</a:t>
            </a:r>
          </a:p>
        </p:txBody>
      </p:sp>
      <p:sp>
        <p:nvSpPr>
          <p:cNvPr id="4" name="Slide Number Placeholder 3"/>
          <p:cNvSpPr>
            <a:spLocks noGrp="1"/>
          </p:cNvSpPr>
          <p:nvPr>
            <p:ph type="sldNum" sz="quarter" idx="5"/>
          </p:nvPr>
        </p:nvSpPr>
        <p:spPr/>
        <p:txBody>
          <a:bodyPr/>
          <a:lstStyle/>
          <a:p>
            <a:fld id="{2BA03EDD-C92F-1641-A1D0-FC2BFD869C06}" type="slidenum">
              <a:rPr lang="en-US" smtClean="0">
                <a:solidFill>
                  <a:prstClr val="black"/>
                </a:solidFill>
              </a:rPr>
              <a:pPr/>
              <a:t>30</a:t>
            </a:fld>
            <a:endParaRPr lang="en-US">
              <a:solidFill>
                <a:prstClr val="black"/>
              </a:solidFill>
            </a:endParaRPr>
          </a:p>
        </p:txBody>
      </p:sp>
    </p:spTree>
    <p:extLst>
      <p:ext uri="{BB962C8B-B14F-4D97-AF65-F5344CB8AC3E}">
        <p14:creationId xmlns:p14="http://schemas.microsoft.com/office/powerpoint/2010/main" val="40218319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https://</a:t>
            </a:r>
            <a:r>
              <a:rPr lang="en-US" dirty="0" err="1"/>
              <a:t>www.hse.gov.uk</a:t>
            </a:r>
            <a:r>
              <a:rPr lang="en-US" dirty="0"/>
              <a:t>/fee-for-intervention/</a:t>
            </a:r>
          </a:p>
        </p:txBody>
      </p:sp>
      <p:sp>
        <p:nvSpPr>
          <p:cNvPr id="4" name="Slide Number Placeholder 3"/>
          <p:cNvSpPr>
            <a:spLocks noGrp="1"/>
          </p:cNvSpPr>
          <p:nvPr>
            <p:ph type="sldNum" sz="quarter" idx="5"/>
          </p:nvPr>
        </p:nvSpPr>
        <p:spPr/>
        <p:txBody>
          <a:bodyPr/>
          <a:lstStyle/>
          <a:p>
            <a:fld id="{2BA03EDD-C92F-1641-A1D0-FC2BFD869C06}" type="slidenum">
              <a:rPr lang="en-US" smtClean="0">
                <a:solidFill>
                  <a:prstClr val="black"/>
                </a:solidFill>
              </a:rPr>
              <a:pPr/>
              <a:t>31</a:t>
            </a:fld>
            <a:endParaRPr lang="en-US">
              <a:solidFill>
                <a:prstClr val="black"/>
              </a:solidFill>
            </a:endParaRPr>
          </a:p>
        </p:txBody>
      </p:sp>
    </p:spTree>
    <p:extLst>
      <p:ext uri="{BB962C8B-B14F-4D97-AF65-F5344CB8AC3E}">
        <p14:creationId xmlns:p14="http://schemas.microsoft.com/office/powerpoint/2010/main" val="37821157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2E2565-7D88-2842-8A5A-48D7708EDCA2}"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7553765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29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5.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29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5.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52.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53.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54.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55.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56.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57.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5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59.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60.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36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62.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63.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64.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65.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66.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67.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68.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6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70.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71.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37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73.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74.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75.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76.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77.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78.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79.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8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81.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82.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38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84.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85.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86.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87.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88.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89.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90.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9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92.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93.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39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95.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96.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97.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98.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399.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400.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401.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40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403.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404.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40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06.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07.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08.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09.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10.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11.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12.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1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14.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15.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4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6.xml"/></Relationships>
</file>

<file path=ppt/slideLayouts/_rels/slideLayout417.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18.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19.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20.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21.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22.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23.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6.xml"/></Relationships>
</file>

<file path=ppt/slideLayouts/_rels/slideLayout425.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26.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42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28.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29.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30.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31.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32.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33.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34.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3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36.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37.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43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39.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0.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1.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2.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3.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4.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5.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6.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7.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8.xml.rels><?xml version="1.0" encoding="UTF-8" standalone="yes"?>
<Relationships xmlns="http://schemas.openxmlformats.org/package/2006/relationships"><Relationship Id="rId1" Type="http://schemas.openxmlformats.org/officeDocument/2006/relationships/slideMaster" Target="../slideMasters/slideMaster38.xml"/></Relationships>
</file>

<file path=ppt/slideLayouts/_rels/slideLayout44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0.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1.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2.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3.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4.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5.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6.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7.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8.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59.xml.rels><?xml version="1.0" encoding="UTF-8" standalone="yes"?>
<Relationships xmlns="http://schemas.openxmlformats.org/package/2006/relationships"><Relationship Id="rId1" Type="http://schemas.openxmlformats.org/officeDocument/2006/relationships/slideMaster" Target="../slideMasters/slideMaster39.xml"/></Relationships>
</file>

<file path=ppt/slideLayouts/_rels/slideLayout46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61.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62.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63.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64.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65.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66.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67.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68.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69.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70.xml.rels><?xml version="1.0" encoding="UTF-8" standalone="yes"?>
<Relationships xmlns="http://schemas.openxmlformats.org/package/2006/relationships"><Relationship Id="rId1" Type="http://schemas.openxmlformats.org/officeDocument/2006/relationships/slideMaster" Target="../slideMasters/slideMaster40.xml"/></Relationships>
</file>

<file path=ppt/slideLayouts/_rels/slideLayout47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72.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73.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74.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75.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76.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77.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78.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79.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80.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81.xml.rels><?xml version="1.0" encoding="UTF-8" standalone="yes"?>
<Relationships xmlns="http://schemas.openxmlformats.org/package/2006/relationships"><Relationship Id="rId1" Type="http://schemas.openxmlformats.org/officeDocument/2006/relationships/slideMaster" Target="../slideMasters/slideMaster41.xml"/></Relationships>
</file>

<file path=ppt/slideLayouts/_rels/slideLayout48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83.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84.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85.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86.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87.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88.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89.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90.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91.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92.xml.rels><?xml version="1.0" encoding="UTF-8" standalone="yes"?>
<Relationships xmlns="http://schemas.openxmlformats.org/package/2006/relationships"><Relationship Id="rId1" Type="http://schemas.openxmlformats.org/officeDocument/2006/relationships/slideMaster" Target="../slideMasters/slideMaster42.xml"/></Relationships>
</file>

<file path=ppt/slideLayouts/_rels/slideLayout49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94.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95.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96.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97.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98.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499.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500.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501.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502.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_rels/slideLayout503.xml.rels><?xml version="1.0" encoding="UTF-8" standalone="yes"?>
<Relationships xmlns="http://schemas.openxmlformats.org/package/2006/relationships"><Relationship Id="rId1" Type="http://schemas.openxmlformats.org/officeDocument/2006/relationships/slideMaster" Target="../slideMasters/slideMaster4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1" y="4664147"/>
            <a:ext cx="12199864"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914738" y="1753522"/>
            <a:ext cx="10361851"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914738" y="3611607"/>
            <a:ext cx="10361851"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5016" y="4953000"/>
            <a:ext cx="12195432"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53F268B-5B7F-4F16-8F26-2767A59DE0EB}" type="datetimeFigureOut">
              <a:rPr lang="en-GB" smtClean="0"/>
              <a:t>19/05/2020</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1C41FF9-5B93-403A-AE6C-D2A8D6E4DC5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53F268B-5B7F-4F16-8F26-2767A59DE0EB}"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41FF9-5B93-403A-AE6C-D2A8D6E4DC52}" type="slidenum">
              <a:rPr lang="en-GB" smtClean="0"/>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501" y="1059712"/>
            <a:ext cx="10361851"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5230060" y="2931712"/>
            <a:ext cx="6095207"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53F268B-5B7F-4F16-8F26-2767A59DE0EB}"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41FF9-5B93-403A-AE6C-D2A8D6E4DC52}" type="slidenum">
              <a:rPr lang="en-GB" smtClean="0"/>
              <a:t>‹#›</a:t>
            </a:fld>
            <a:endParaRPr lang="en-GB"/>
          </a:p>
        </p:txBody>
      </p:sp>
      <p:sp>
        <p:nvSpPr>
          <p:cNvPr id="7" name="Chevron 6"/>
          <p:cNvSpPr/>
          <p:nvPr/>
        </p:nvSpPr>
        <p:spPr>
          <a:xfrm>
            <a:off x="4848276" y="3005472"/>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4599753" y="3005472"/>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979" y="1481336"/>
            <a:ext cx="5384099"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6793" y="1481336"/>
            <a:ext cx="5384099"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53F268B-5B7F-4F16-8F26-2767A59DE0EB}"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41FF9-5B93-403A-AE6C-D2A8D6E4DC52}" type="slidenum">
              <a:rPr lang="en-GB" smtClean="0"/>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521" y="273050"/>
            <a:ext cx="10971372"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521" y="5410200"/>
            <a:ext cx="5386216"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2565" y="5410200"/>
            <a:ext cx="5388332"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521" y="1445215"/>
            <a:ext cx="5386216"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2565" y="1445215"/>
            <a:ext cx="5388332"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53F268B-5B7F-4F16-8F26-2767A59DE0EB}" type="datetimeFigureOut">
              <a:rPr lang="en-GB" smtClean="0"/>
              <a:t>19/05/2020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C41FF9-5B93-403A-AE6C-D2A8D6E4DC5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53F268B-5B7F-4F16-8F26-2767A59DE0EB}" type="datetimeFigureOut">
              <a:rPr lang="en-GB" smtClean="0"/>
              <a:t>19/05/2020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C41FF9-5B93-403A-AE6C-D2A8D6E4DC52}" type="slidenum">
              <a:rPr lang="en-GB" smtClean="0"/>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3F268B-5B7F-4F16-8F26-2767A59DE0EB}" type="datetimeFigureOut">
              <a:rPr lang="en-GB" smtClean="0"/>
              <a:t>19/05/2020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C41FF9-5B93-403A-AE6C-D2A8D6E4DC5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386" y="4876800"/>
            <a:ext cx="9974403"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892033" y="5355102"/>
            <a:ext cx="529876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219041" y="274320"/>
            <a:ext cx="9971758"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8968208" y="6407944"/>
            <a:ext cx="2559987" cy="365760"/>
          </a:xfrm>
        </p:spPr>
        <p:txBody>
          <a:bodyPr/>
          <a:lstStyle/>
          <a:p>
            <a:fld id="{053F268B-5B7F-4F16-8F26-2767A59DE0EB}" type="datetimeFigureOut">
              <a:rPr lang="en-GB" smtClean="0"/>
              <a:t>19/05/2020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41FF9-5B93-403A-AE6C-D2A8D6E4DC5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903" y="5443402"/>
            <a:ext cx="9549157"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304761" y="189968"/>
            <a:ext cx="11580892"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53F268B-5B7F-4F16-8F26-2767A59DE0EB}" type="datetimeFigureOut">
              <a:rPr lang="en-GB" smtClean="0"/>
              <a:t>19/05/2020</a:t>
            </a:fld>
            <a:endParaRPr lang="en-GB"/>
          </a:p>
        </p:txBody>
      </p:sp>
      <p:sp>
        <p:nvSpPr>
          <p:cNvPr id="6" name="Footer Placeholder 5"/>
          <p:cNvSpPr>
            <a:spLocks noGrp="1"/>
          </p:cNvSpPr>
          <p:nvPr>
            <p:ph type="ftr" sz="quarter" idx="11"/>
          </p:nvPr>
        </p:nvSpPr>
        <p:spPr>
          <a:xfrm>
            <a:off x="5839798" y="6408865"/>
            <a:ext cx="3133833"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1C41FF9-5B93-403A-AE6C-D2A8D6E4DC52}" type="slidenum">
              <a:rPr lang="en-GB" smtClean="0"/>
              <a:t>‹#›</a:t>
            </a:fld>
            <a:endParaRPr lang="en-GB"/>
          </a:p>
        </p:txBody>
      </p:sp>
      <p:sp>
        <p:nvSpPr>
          <p:cNvPr id="2" name="Title 1"/>
          <p:cNvSpPr>
            <a:spLocks noGrp="1"/>
          </p:cNvSpPr>
          <p:nvPr>
            <p:ph type="title"/>
          </p:nvPr>
        </p:nvSpPr>
        <p:spPr>
          <a:xfrm>
            <a:off x="305220" y="4865122"/>
            <a:ext cx="10765841"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665612" y="5944936"/>
            <a:ext cx="6586641"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47997" y="5939011"/>
            <a:ext cx="491996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8055" y="5791253"/>
            <a:ext cx="4535828"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12314" y="5788659"/>
            <a:ext cx="4540088"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0646" y="4988440"/>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11302123" y="4988440"/>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521" y="1481333"/>
            <a:ext cx="10971372"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53F268B-5B7F-4F16-8F26-2767A59DE0EB}"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41FF9-5B93-403A-AE6C-D2A8D6E4DC5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163" y="275561"/>
            <a:ext cx="2369652"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521" y="274641"/>
            <a:ext cx="8431702"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53F268B-5B7F-4F16-8F26-2767A59DE0EB}" type="datetimeFigureOut">
              <a:rPr lang="en-GB" smtClean="0"/>
              <a:t>19/05/2020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41FF9-5B93-403A-AE6C-D2A8D6E4DC52}"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579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540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99" y="1710660"/>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99" y="4590385"/>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0901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9912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137"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680" y="1681163"/>
            <a:ext cx="515711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680" y="2505075"/>
            <a:ext cx="515711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58"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58"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66290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72657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46372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136"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347"/>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13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89037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136"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347"/>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13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149646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53936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6"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6"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515595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399504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79053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99" y="1710656"/>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99" y="4590381"/>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2033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2383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137"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680" y="1681163"/>
            <a:ext cx="515711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680" y="2505075"/>
            <a:ext cx="515711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56"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56"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98174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00315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88845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136"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343"/>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13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983073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136"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343"/>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13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7725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78998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6"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3"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57926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39942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56403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97" y="1710649"/>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97" y="4590374"/>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709346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02777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133"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40060"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40060"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52"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52"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792299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9315094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7549125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133"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336"/>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133"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61446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133"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336"/>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133"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818587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37513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696434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512187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461332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93" y="1710641"/>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93" y="4590366"/>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4220832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035558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129"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40056"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40056"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48"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48"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603285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364241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364509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129"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328"/>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129"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33691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129"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328"/>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129"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980192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862738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51165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86496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314394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87" y="1710631"/>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87" y="4590356"/>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4870840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558692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125"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40051"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40051"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44"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44"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208892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47102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95802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124"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318"/>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124"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7435033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124"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318"/>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124"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377737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838882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986040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612662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9354974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82" y="1710621"/>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82" y="4590346"/>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291579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79608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120"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40046"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40046"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38"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38"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724925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071611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444448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120"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308"/>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120"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2820012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120"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308"/>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120"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354522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38702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406420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0249153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649472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77" y="1710609"/>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77" y="4590334"/>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148783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76877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113"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40040"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40040"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32"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32"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740029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868603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715967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113"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296"/>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113"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068613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113"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296"/>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113"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7512754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1894128"/>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905845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704334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3974707"/>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70" y="1710595"/>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70" y="4590320"/>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1259557"/>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24884633"/>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106"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40034"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40034"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25"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25"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8995744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240109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121258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107"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282"/>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107"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827167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107"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282"/>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107"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6004059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445360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893872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351613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1109533"/>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62" y="1710579"/>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62" y="4590304"/>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136724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3260293"/>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098"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40026"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40026"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17"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17"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0534626"/>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79595850"/>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9964022"/>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099"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266"/>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099"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9172291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099"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266"/>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099"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35666194"/>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0075390"/>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4112169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4992943"/>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7321482"/>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53" y="1710561"/>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53" y="4590286"/>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0370502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05788864"/>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089"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40016"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40016"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808"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808"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9988804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986060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0655576"/>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089"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248"/>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089"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1564697"/>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089"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248"/>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089"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4511781"/>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628576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8101283"/>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371663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219847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42" y="1710541"/>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42" y="4590266"/>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31197"/>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1967208"/>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080"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40006"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40006"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798"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798"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990270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26476136"/>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2870094"/>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080"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228"/>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080"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3420229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080"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228"/>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080"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2443202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1768211"/>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71881511"/>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955644"/>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21887721"/>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31" y="1710519"/>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31" y="4590244"/>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07333496"/>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20903133"/>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069"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995"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995"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788"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788"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808835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916865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1014848"/>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068"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206"/>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068"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236343"/>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068"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206"/>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068"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000647"/>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2221334"/>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8255383"/>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5538045"/>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58869992"/>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19" y="1710495"/>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19" y="4590220"/>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15002399"/>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024369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057"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983"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983"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776"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776"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4446124"/>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27679909"/>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75582111"/>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056"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182"/>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05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8940776"/>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056"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182"/>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05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883038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9853579"/>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23846201"/>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5540249"/>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5775768"/>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106" y="1710467"/>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106" y="4590192"/>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582378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470193"/>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042"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970"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970"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761"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761"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316294"/>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9503163"/>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038638"/>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043"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154"/>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043"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6627020"/>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043"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154"/>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043"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03869176"/>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94429403"/>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5641921"/>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578379"/>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4561157"/>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090" y="1710437"/>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090" y="4590162"/>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740936"/>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7224978"/>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028"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954"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954"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746"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746"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2288408"/>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5746088"/>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8224454"/>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028"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124"/>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028"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6445441"/>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028"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124"/>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028"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1422836"/>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11436459"/>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8859688"/>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2809608"/>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8756186"/>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074" y="1710405"/>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074" y="4590130"/>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28121838"/>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2440639"/>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40012"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938"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938"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730"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730"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17973144"/>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99202776"/>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6917825"/>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40012"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092"/>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40012"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5568283"/>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40012"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092"/>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40012"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5879892"/>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87263"/>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255153"/>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2694759"/>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2063626"/>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058" y="1710371"/>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058" y="4590096"/>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2610352"/>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6069655"/>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39994"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922"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922"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713"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713"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3006683"/>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2870655"/>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8300261"/>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39995"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058"/>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39995"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5081930"/>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39995"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058"/>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39995"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061692"/>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25508743"/>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1276189"/>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4719196"/>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1797269"/>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2039" y="1710335"/>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2039" y="4590060"/>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2584141"/>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3321198"/>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39977"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903"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903" y="2505075"/>
            <a:ext cx="51571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696"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696"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8686145"/>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5918717"/>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8818888"/>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39976"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8022"/>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3997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8733269"/>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39976"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8022"/>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3997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6193890"/>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47872"/>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5"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2"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5475518"/>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97" y="-8467"/>
            <a:ext cx="12190413"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169" y="2404534"/>
            <a:ext cx="7765925"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169" y="4051430"/>
            <a:ext cx="7765925"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02597882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409912809"/>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545" y="2700871"/>
            <a:ext cx="8595549"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545" y="4527448"/>
            <a:ext cx="8595549"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401753498"/>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407" y="2160589"/>
            <a:ext cx="4183490"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606" y="2160590"/>
            <a:ext cx="4183489"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FF9F0C5-380F-41C2-899A-BAC0F0927E16}"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571470885"/>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956" y="2160983"/>
            <a:ext cx="418507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956" y="2737842"/>
            <a:ext cx="4185078"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019" y="2160983"/>
            <a:ext cx="418507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7795" y="2737842"/>
            <a:ext cx="418507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716449520"/>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544" y="609600"/>
            <a:ext cx="859554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271392760"/>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096910215"/>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7" y="1498604"/>
            <a:ext cx="3854026"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068" y="515521"/>
            <a:ext cx="4512952"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247" y="2777069"/>
            <a:ext cx="3854026"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19954A3-9DFD-4C44-94BA-B95130A3BA1C}"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169252875"/>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6" y="4800600"/>
            <a:ext cx="8595548"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544" y="609600"/>
            <a:ext cx="859554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246" y="5367338"/>
            <a:ext cx="8595548"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98325807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545" y="609600"/>
            <a:ext cx="859554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45"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827540831"/>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5961" y="3632200"/>
            <a:ext cx="722358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45"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0" name="TextBox 19"/>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2" name="TextBox 21"/>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endParaRPr lang="en-US" dirty="0">
              <a:solidFill>
                <a:srgbClr val="90C226">
                  <a:lumMod val="60000"/>
                  <a:lumOff val="40000"/>
                </a:srgbClr>
              </a:solidFill>
              <a:latin typeface="Arial"/>
            </a:endParaRPr>
          </a:p>
        </p:txBody>
      </p:sp>
    </p:spTree>
    <p:extLst>
      <p:ext uri="{BB962C8B-B14F-4D97-AF65-F5344CB8AC3E}">
        <p14:creationId xmlns:p14="http://schemas.microsoft.com/office/powerpoint/2010/main" val="4279602350"/>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545" y="1931988"/>
            <a:ext cx="8595549"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45" y="4527448"/>
            <a:ext cx="8595549"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679459674"/>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45"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4" name="TextBox 23"/>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5" name="TextBox 24"/>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Tree>
    <p:extLst>
      <p:ext uri="{BB962C8B-B14F-4D97-AF65-F5344CB8AC3E}">
        <p14:creationId xmlns:p14="http://schemas.microsoft.com/office/powerpoint/2010/main" val="4171216486"/>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6008" y="609600"/>
            <a:ext cx="858708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45"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592459750"/>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89333C77-0158-454C-844F-B7AB9BD7DAD4}"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099313793"/>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6934" y="610196"/>
            <a:ext cx="130457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472" y="609600"/>
            <a:ext cx="7059232"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244834032"/>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96" y="-8467"/>
            <a:ext cx="12190413"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166" y="2404534"/>
            <a:ext cx="7765925"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166" y="4051426"/>
            <a:ext cx="7765925"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298016188"/>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442086281"/>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543" y="2700871"/>
            <a:ext cx="8595549"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543" y="4527448"/>
            <a:ext cx="8595549"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134960647"/>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407" y="2160589"/>
            <a:ext cx="4183490"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604" y="2160590"/>
            <a:ext cx="4183489"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FF9F0C5-380F-41C2-899A-BAC0F0927E16}"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504656207"/>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954" y="2160983"/>
            <a:ext cx="418507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954" y="2737838"/>
            <a:ext cx="4185078"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018" y="2160983"/>
            <a:ext cx="418507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7795" y="2737838"/>
            <a:ext cx="418507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434636007"/>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543" y="609600"/>
            <a:ext cx="859554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876857167"/>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715093315"/>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7" y="1498604"/>
            <a:ext cx="3854026"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065" y="515517"/>
            <a:ext cx="4512952"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247" y="2777069"/>
            <a:ext cx="3854026"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19954A3-9DFD-4C44-94BA-B95130A3BA1C}"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667104471"/>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6" y="4800600"/>
            <a:ext cx="8595548"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543" y="609600"/>
            <a:ext cx="859554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246" y="5367338"/>
            <a:ext cx="8595548"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741805530"/>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543" y="609600"/>
            <a:ext cx="859554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43"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432358959"/>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5961" y="3632200"/>
            <a:ext cx="722358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43"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0" name="TextBox 19"/>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2" name="TextBox 21"/>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endParaRPr lang="en-US" dirty="0">
              <a:solidFill>
                <a:srgbClr val="90C226">
                  <a:lumMod val="60000"/>
                  <a:lumOff val="40000"/>
                </a:srgbClr>
              </a:solidFill>
              <a:latin typeface="Arial"/>
            </a:endParaRPr>
          </a:p>
        </p:txBody>
      </p:sp>
    </p:spTree>
    <p:extLst>
      <p:ext uri="{BB962C8B-B14F-4D97-AF65-F5344CB8AC3E}">
        <p14:creationId xmlns:p14="http://schemas.microsoft.com/office/powerpoint/2010/main" val="1610677092"/>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543" y="1931988"/>
            <a:ext cx="8595549"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43" y="4527448"/>
            <a:ext cx="8595549"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878275921"/>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43"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4" name="TextBox 23"/>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5" name="TextBox 24"/>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Tree>
    <p:extLst>
      <p:ext uri="{BB962C8B-B14F-4D97-AF65-F5344CB8AC3E}">
        <p14:creationId xmlns:p14="http://schemas.microsoft.com/office/powerpoint/2010/main" val="1969552546"/>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6005" y="609600"/>
            <a:ext cx="858708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43"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527884457"/>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89333C77-0158-454C-844F-B7AB9BD7DAD4}"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626496217"/>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6932" y="610192"/>
            <a:ext cx="130457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470" y="609600"/>
            <a:ext cx="7059232"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84639735"/>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93" y="-8467"/>
            <a:ext cx="12190413"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163" y="2404534"/>
            <a:ext cx="7765925"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163" y="4051420"/>
            <a:ext cx="7765925"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550144330"/>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872870766"/>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540" y="2700871"/>
            <a:ext cx="8595549"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540" y="4527448"/>
            <a:ext cx="8595549"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177219171"/>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407" y="2160589"/>
            <a:ext cx="4183490"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602" y="2160590"/>
            <a:ext cx="4183489"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FF9F0C5-380F-41C2-899A-BAC0F0927E16}"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113886888"/>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951" y="2160983"/>
            <a:ext cx="418507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951" y="2737832"/>
            <a:ext cx="4185078"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014" y="2160983"/>
            <a:ext cx="418507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7795" y="2737832"/>
            <a:ext cx="418507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933851993"/>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539" y="609600"/>
            <a:ext cx="859554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596797746"/>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271044164"/>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7" y="1498604"/>
            <a:ext cx="3854026"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063" y="515511"/>
            <a:ext cx="4512952"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247" y="2777069"/>
            <a:ext cx="3854026"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19954A3-9DFD-4C44-94BA-B95130A3BA1C}"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289130732"/>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6" y="4800600"/>
            <a:ext cx="8595548"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539" y="609600"/>
            <a:ext cx="859554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246" y="5367338"/>
            <a:ext cx="8595548"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556894450"/>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540" y="609600"/>
            <a:ext cx="859554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40"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4069974864"/>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5961" y="3632200"/>
            <a:ext cx="722358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40"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0" name="TextBox 19"/>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2" name="TextBox 21"/>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endParaRPr lang="en-US" dirty="0">
              <a:solidFill>
                <a:srgbClr val="90C226">
                  <a:lumMod val="60000"/>
                  <a:lumOff val="40000"/>
                </a:srgbClr>
              </a:solidFill>
              <a:latin typeface="Arial"/>
            </a:endParaRPr>
          </a:p>
        </p:txBody>
      </p:sp>
    </p:spTree>
    <p:extLst>
      <p:ext uri="{BB962C8B-B14F-4D97-AF65-F5344CB8AC3E}">
        <p14:creationId xmlns:p14="http://schemas.microsoft.com/office/powerpoint/2010/main" val="259640733"/>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540" y="1931988"/>
            <a:ext cx="8595549"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40" y="4527448"/>
            <a:ext cx="8595549"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463540003"/>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40"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4" name="TextBox 23"/>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5" name="TextBox 24"/>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Tree>
    <p:extLst>
      <p:ext uri="{BB962C8B-B14F-4D97-AF65-F5344CB8AC3E}">
        <p14:creationId xmlns:p14="http://schemas.microsoft.com/office/powerpoint/2010/main" val="4046895304"/>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6002" y="609600"/>
            <a:ext cx="858708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40"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446993965"/>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89333C77-0158-454C-844F-B7AB9BD7DAD4}"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901340677"/>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6930" y="610186"/>
            <a:ext cx="130457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467" y="609600"/>
            <a:ext cx="7059232"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984526732"/>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89" y="-8467"/>
            <a:ext cx="12190413"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159" y="2404534"/>
            <a:ext cx="7765925"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159" y="4051412"/>
            <a:ext cx="7765925"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686519618"/>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123956653"/>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536" y="2700871"/>
            <a:ext cx="8595549"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536" y="4527448"/>
            <a:ext cx="8595549"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711866658"/>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407" y="2160589"/>
            <a:ext cx="4183490"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598" y="2160590"/>
            <a:ext cx="4183489"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FF9F0C5-380F-41C2-899A-BAC0F0927E16}"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110587525"/>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947" y="2160983"/>
            <a:ext cx="418507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947" y="2737824"/>
            <a:ext cx="4185078"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010" y="2160983"/>
            <a:ext cx="418507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7795" y="2737824"/>
            <a:ext cx="418507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413745914"/>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535" y="609600"/>
            <a:ext cx="859554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123394098"/>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715216119"/>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7" y="1498604"/>
            <a:ext cx="3854026"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059" y="515503"/>
            <a:ext cx="4512952"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247" y="2777069"/>
            <a:ext cx="3854026"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19954A3-9DFD-4C44-94BA-B95130A3BA1C}"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253783423"/>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6" y="4800600"/>
            <a:ext cx="8595548"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535" y="609600"/>
            <a:ext cx="859554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246" y="5367338"/>
            <a:ext cx="8595548"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315202303"/>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536" y="609600"/>
            <a:ext cx="859554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36"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619904426"/>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5961" y="3632200"/>
            <a:ext cx="722358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36"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0" name="TextBox 19"/>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2" name="TextBox 21"/>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endParaRPr lang="en-US" dirty="0">
              <a:solidFill>
                <a:srgbClr val="90C226">
                  <a:lumMod val="60000"/>
                  <a:lumOff val="40000"/>
                </a:srgbClr>
              </a:solidFill>
              <a:latin typeface="Arial"/>
            </a:endParaRPr>
          </a:p>
        </p:txBody>
      </p:sp>
    </p:spTree>
    <p:extLst>
      <p:ext uri="{BB962C8B-B14F-4D97-AF65-F5344CB8AC3E}">
        <p14:creationId xmlns:p14="http://schemas.microsoft.com/office/powerpoint/2010/main" val="3803582874"/>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536" y="1931988"/>
            <a:ext cx="8595549"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36" y="4527448"/>
            <a:ext cx="8595549"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12287971"/>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36"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4" name="TextBox 23"/>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5" name="TextBox 24"/>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Tree>
    <p:extLst>
      <p:ext uri="{BB962C8B-B14F-4D97-AF65-F5344CB8AC3E}">
        <p14:creationId xmlns:p14="http://schemas.microsoft.com/office/powerpoint/2010/main" val="1864312942"/>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998" y="609600"/>
            <a:ext cx="858708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36"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879829205"/>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89333C77-0158-454C-844F-B7AB9BD7DAD4}"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828533148"/>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6926" y="610178"/>
            <a:ext cx="130457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463" y="609600"/>
            <a:ext cx="7059232"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421992933"/>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73" y="-8467"/>
            <a:ext cx="12190413"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145" y="2404534"/>
            <a:ext cx="7765925"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145" y="4051382"/>
            <a:ext cx="7765925"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177100253"/>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39443525"/>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521" y="2700871"/>
            <a:ext cx="8595549"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521" y="4527448"/>
            <a:ext cx="8595549"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921449710"/>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407" y="2160589"/>
            <a:ext cx="4183490"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582" y="2160590"/>
            <a:ext cx="4183489"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FF9F0C5-380F-41C2-899A-BAC0F0927E16}"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458961907"/>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932" y="2160983"/>
            <a:ext cx="418507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932" y="2737794"/>
            <a:ext cx="4185078"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7995" y="2160983"/>
            <a:ext cx="418507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7795" y="2737794"/>
            <a:ext cx="418507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16576626"/>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520" y="609600"/>
            <a:ext cx="859554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027852852"/>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995105560"/>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7" y="1498604"/>
            <a:ext cx="3854026"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044" y="515473"/>
            <a:ext cx="4512952"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247" y="2777069"/>
            <a:ext cx="3854026"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19954A3-9DFD-4C44-94BA-B95130A3BA1C}"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52004703"/>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6" y="4800600"/>
            <a:ext cx="8595548"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520" y="609600"/>
            <a:ext cx="859554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246" y="5367338"/>
            <a:ext cx="8595548"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349847656"/>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521" y="609600"/>
            <a:ext cx="859554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21"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775268799"/>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5961" y="3632200"/>
            <a:ext cx="722358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21"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0" name="TextBox 19"/>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2" name="TextBox 21"/>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endParaRPr lang="en-US" dirty="0">
              <a:solidFill>
                <a:srgbClr val="90C226">
                  <a:lumMod val="60000"/>
                  <a:lumOff val="40000"/>
                </a:srgbClr>
              </a:solidFill>
              <a:latin typeface="Arial"/>
            </a:endParaRPr>
          </a:p>
        </p:txBody>
      </p:sp>
    </p:spTree>
    <p:extLst>
      <p:ext uri="{BB962C8B-B14F-4D97-AF65-F5344CB8AC3E}">
        <p14:creationId xmlns:p14="http://schemas.microsoft.com/office/powerpoint/2010/main" val="364979332"/>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521" y="1931988"/>
            <a:ext cx="8595549"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521" y="4527448"/>
            <a:ext cx="8595549"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97833767"/>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21"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4" name="TextBox 23"/>
          <p:cNvSpPr txBox="1"/>
          <p:nvPr/>
        </p:nvSpPr>
        <p:spPr>
          <a:xfrm>
            <a:off x="541800"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5" name="TextBox 24"/>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Tree>
    <p:extLst>
      <p:ext uri="{BB962C8B-B14F-4D97-AF65-F5344CB8AC3E}">
        <p14:creationId xmlns:p14="http://schemas.microsoft.com/office/powerpoint/2010/main" val="3146526763"/>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984" y="609600"/>
            <a:ext cx="858708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521"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830911401"/>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89333C77-0158-454C-844F-B7AB9BD7DAD4}"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521605666"/>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6910" y="610148"/>
            <a:ext cx="130457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448" y="609600"/>
            <a:ext cx="7059232"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409324255"/>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199864"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914354" y="1752748"/>
            <a:ext cx="10361851"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914354" y="3611607"/>
            <a:ext cx="10361851"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5019" y="4953000"/>
            <a:ext cx="12195432"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solidFill>
                <a:prstClr val="black">
                  <a:tint val="75000"/>
                </a:prst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16" y="1059712"/>
            <a:ext cx="10361851"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5229676" y="2931712"/>
            <a:ext cx="6095207"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7" name="Chevron 6"/>
          <p:cNvSpPr/>
          <p:nvPr/>
        </p:nvSpPr>
        <p:spPr>
          <a:xfrm>
            <a:off x="4848276" y="3005472"/>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4599753" y="3005472"/>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594" y="1481336"/>
            <a:ext cx="5384099"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6793" y="1481336"/>
            <a:ext cx="5384099"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521" y="273050"/>
            <a:ext cx="10971372"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521" y="5410200"/>
            <a:ext cx="5386216"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2562" y="5410200"/>
            <a:ext cx="5388332"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521" y="1444441"/>
            <a:ext cx="5386216"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2561" y="1444441"/>
            <a:ext cx="5388332"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114" y="4876800"/>
            <a:ext cx="9974403"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892033" y="5355102"/>
            <a:ext cx="529876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219041" y="274320"/>
            <a:ext cx="9971758"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8968208" y="6407944"/>
            <a:ext cx="2559987" cy="365760"/>
          </a:xfrm>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518" y="5443402"/>
            <a:ext cx="9549157"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304761" y="189968"/>
            <a:ext cx="11580892"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p:cNvSpPr>
            <a:spLocks noGrp="1"/>
          </p:cNvSpPr>
          <p:nvPr>
            <p:ph type="ftr" sz="quarter" idx="11"/>
          </p:nvPr>
        </p:nvSpPr>
        <p:spPr>
          <a:xfrm>
            <a:off x="5839410" y="6408091"/>
            <a:ext cx="3133833" cy="365125"/>
          </a:xfrm>
        </p:spPr>
        <p:txBody>
          <a:bodyPr/>
          <a:lstStyle>
            <a:lvl1pPr>
              <a:defRPr>
                <a:solidFill>
                  <a:schemeClr val="tx1"/>
                </a:solidFill>
              </a:defRPr>
            </a:lvl1pPr>
            <a:extLst/>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2" name="Title 1"/>
          <p:cNvSpPr>
            <a:spLocks noGrp="1"/>
          </p:cNvSpPr>
          <p:nvPr>
            <p:ph type="title"/>
          </p:nvPr>
        </p:nvSpPr>
        <p:spPr>
          <a:xfrm>
            <a:off x="304833" y="4865122"/>
            <a:ext cx="10765841"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665611" y="5944936"/>
            <a:ext cx="6586641"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47612" y="5939011"/>
            <a:ext cx="491996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8055" y="5791253"/>
            <a:ext cx="4535828"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12314" y="5787885"/>
            <a:ext cx="4540088"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0646" y="4988440"/>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11302123" y="4988440"/>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521" y="1481333"/>
            <a:ext cx="10971372"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163" y="274787"/>
            <a:ext cx="2369652"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521" y="274641"/>
            <a:ext cx="8431702"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67F46-F914-4124-965D-1EABEF97688C}"/>
              </a:ext>
            </a:extLst>
          </p:cNvPr>
          <p:cNvSpPr>
            <a:spLocks noGrp="1"/>
          </p:cNvSpPr>
          <p:nvPr>
            <p:ph type="ctrTitle"/>
          </p:nvPr>
        </p:nvSpPr>
        <p:spPr>
          <a:xfrm>
            <a:off x="1523802" y="1122363"/>
            <a:ext cx="914281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7E5B44-6484-45A0-93BA-35AFDDC4123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44A2BA-A984-4169-993B-11C33B2DE05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A2BB8D0D-B76F-4568-A357-FFDB1A204A6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EAC0EA4-C7AF-4647-B422-8699F945480F}"/>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8083321"/>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7D8CA-437C-456C-AEE1-83741274D2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F11A-EB3D-407C-BA10-9F7C77FB62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2A1FD3-35FF-4C97-B632-D745366B923F}"/>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74817B6-1A2F-44D1-B8FE-41B3E3EFD8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68F238A3-AC8F-43E3-BD62-F7D4799300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3840599"/>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6DE0F-0B1A-4C69-B3BF-719A76FB4D46}"/>
              </a:ext>
            </a:extLst>
          </p:cNvPr>
          <p:cNvSpPr>
            <a:spLocks noGrp="1"/>
          </p:cNvSpPr>
          <p:nvPr>
            <p:ph type="title"/>
          </p:nvPr>
        </p:nvSpPr>
        <p:spPr>
          <a:xfrm>
            <a:off x="831789" y="1709833"/>
            <a:ext cx="10514231"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C5D96-58A3-48A5-AC3A-EB2180A926B8}"/>
              </a:ext>
            </a:extLst>
          </p:cNvPr>
          <p:cNvSpPr>
            <a:spLocks noGrp="1"/>
          </p:cNvSpPr>
          <p:nvPr>
            <p:ph type="body" idx="1"/>
          </p:nvPr>
        </p:nvSpPr>
        <p:spPr>
          <a:xfrm>
            <a:off x="831789" y="4589558"/>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42C62D-D430-4E11-9861-46FDCC7F3C4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E8881260-3AFA-4DA0-87FF-CDD766CC0AFB}"/>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27AF032E-6CE8-4CCC-8A7B-4910EBB1AE0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1053764"/>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94629-6473-4F29-8CA3-E77E9B9892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40573B-4A50-4346-99FB-87FC338F43CA}"/>
              </a:ext>
            </a:extLst>
          </p:cNvPr>
          <p:cNvSpPr>
            <a:spLocks noGrp="1"/>
          </p:cNvSpPr>
          <p:nvPr>
            <p:ph sz="half" idx="1"/>
          </p:nvPr>
        </p:nvSpPr>
        <p:spPr>
          <a:xfrm>
            <a:off x="838091"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284E3-997E-4D68-BE4A-490CFF67F0D7}"/>
              </a:ext>
            </a:extLst>
          </p:cNvPr>
          <p:cNvSpPr>
            <a:spLocks noGrp="1"/>
          </p:cNvSpPr>
          <p:nvPr>
            <p:ph sz="half" idx="2"/>
          </p:nvPr>
        </p:nvSpPr>
        <p:spPr>
          <a:xfrm>
            <a:off x="6171396" y="1825625"/>
            <a:ext cx="518092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4AF093-E9BF-4C78-B6BF-5CDCA0540A8E}"/>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6A8457B-5B0E-4022-A134-AAA0CCAF2452}"/>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3B0CE329-4C81-4544-8658-3CA2C3A6DCB5}"/>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5013713"/>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DD47-0E8E-4E8B-97DF-33895DBB1502}"/>
              </a:ext>
            </a:extLst>
          </p:cNvPr>
          <p:cNvSpPr>
            <a:spLocks noGrp="1"/>
          </p:cNvSpPr>
          <p:nvPr>
            <p:ph type="title"/>
          </p:nvPr>
        </p:nvSpPr>
        <p:spPr>
          <a:xfrm>
            <a:off x="839726" y="365129"/>
            <a:ext cx="10514231"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52BAA7-E5C9-495C-A40F-F09500E9673A}"/>
              </a:ext>
            </a:extLst>
          </p:cNvPr>
          <p:cNvSpPr>
            <a:spLocks noGrp="1"/>
          </p:cNvSpPr>
          <p:nvPr>
            <p:ph type="body" idx="1"/>
          </p:nvPr>
        </p:nvSpPr>
        <p:spPr>
          <a:xfrm>
            <a:off x="839726" y="1681163"/>
            <a:ext cx="51571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75197C-26FC-4C96-A819-39D2F2BD098F}"/>
              </a:ext>
            </a:extLst>
          </p:cNvPr>
          <p:cNvSpPr>
            <a:spLocks noGrp="1"/>
          </p:cNvSpPr>
          <p:nvPr>
            <p:ph sz="half" idx="2"/>
          </p:nvPr>
        </p:nvSpPr>
        <p:spPr>
          <a:xfrm>
            <a:off x="839726" y="2505075"/>
            <a:ext cx="51571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150394-B201-4A0B-98E8-3E8EB17E1A1F}"/>
              </a:ext>
            </a:extLst>
          </p:cNvPr>
          <p:cNvSpPr>
            <a:spLocks noGrp="1"/>
          </p:cNvSpPr>
          <p:nvPr>
            <p:ph type="body" sz="quarter" idx="3"/>
          </p:nvPr>
        </p:nvSpPr>
        <p:spPr>
          <a:xfrm>
            <a:off x="6171444"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A0F2B-7DF4-4088-A539-2CCAACDE8182}"/>
              </a:ext>
            </a:extLst>
          </p:cNvPr>
          <p:cNvSpPr>
            <a:spLocks noGrp="1"/>
          </p:cNvSpPr>
          <p:nvPr>
            <p:ph sz="quarter" idx="4"/>
          </p:nvPr>
        </p:nvSpPr>
        <p:spPr>
          <a:xfrm>
            <a:off x="6171444" y="2505075"/>
            <a:ext cx="518251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DD5B0C-328E-4500-B57D-223DEEE2F23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A013A37A-AF1B-47E4-857E-0743E2EBC7E0}"/>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B4BBC5F-6E0D-495B-9E9E-E17669DDC5DB}"/>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6491342"/>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6145-AFC8-4B84-A27B-86D4A0EC6D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8E9CB9-BDDC-4A5D-B593-9B209676C9A2}"/>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DBF03C3B-7D56-4CA0-BB61-DF5862EBA9E1}"/>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9527C268-0F9C-46D7-98ED-F92694FEB9A2}"/>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97919045"/>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B270-9058-48AE-B30E-AC9F6C8281A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E6949767-AC17-45CF-9D55-9422063B5521}"/>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792EAFDE-AD81-4B36-9402-1BB5589080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74551917"/>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C5EA8-50C9-4080-B24F-33B0833F2C71}"/>
              </a:ext>
            </a:extLst>
          </p:cNvPr>
          <p:cNvSpPr>
            <a:spLocks noGrp="1"/>
          </p:cNvSpPr>
          <p:nvPr>
            <p:ph type="title"/>
          </p:nvPr>
        </p:nvSpPr>
        <p:spPr>
          <a:xfrm>
            <a:off x="839726" y="457200"/>
            <a:ext cx="393172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4CD1-C867-47F9-A706-C58AC0BA04FD}"/>
              </a:ext>
            </a:extLst>
          </p:cNvPr>
          <p:cNvSpPr>
            <a:spLocks noGrp="1"/>
          </p:cNvSpPr>
          <p:nvPr>
            <p:ph idx="1"/>
          </p:nvPr>
        </p:nvSpPr>
        <p:spPr>
          <a:xfrm>
            <a:off x="5182513" y="987520"/>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3192F6E-617D-404A-8557-89C1D3E73732}"/>
              </a:ext>
            </a:extLst>
          </p:cNvPr>
          <p:cNvSpPr>
            <a:spLocks noGrp="1"/>
          </p:cNvSpPr>
          <p:nvPr>
            <p:ph type="body" sz="half" idx="2"/>
          </p:nvPr>
        </p:nvSpPr>
        <p:spPr>
          <a:xfrm>
            <a:off x="83972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4DC504-1C7F-4471-B585-053380962A98}"/>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66343B53-7047-4DD0-BEAF-CA38417FD5A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A90728C-8C82-4778-89F1-B3D88DEDD44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32539680"/>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70D6-0F86-45FD-937E-13CA4EF3FFE8}"/>
              </a:ext>
            </a:extLst>
          </p:cNvPr>
          <p:cNvSpPr>
            <a:spLocks noGrp="1"/>
          </p:cNvSpPr>
          <p:nvPr>
            <p:ph type="title"/>
          </p:nvPr>
        </p:nvSpPr>
        <p:spPr>
          <a:xfrm>
            <a:off x="839726" y="457200"/>
            <a:ext cx="393172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7529C9-9064-435E-9B23-857DCE8232CB}"/>
              </a:ext>
            </a:extLst>
          </p:cNvPr>
          <p:cNvSpPr>
            <a:spLocks noGrp="1"/>
          </p:cNvSpPr>
          <p:nvPr>
            <p:ph type="pic" idx="1"/>
          </p:nvPr>
        </p:nvSpPr>
        <p:spPr>
          <a:xfrm>
            <a:off x="5182513" y="987520"/>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35C7F-AB10-4890-B1C4-306F8C1C28E8}"/>
              </a:ext>
            </a:extLst>
          </p:cNvPr>
          <p:cNvSpPr>
            <a:spLocks noGrp="1"/>
          </p:cNvSpPr>
          <p:nvPr>
            <p:ph type="body" sz="half" idx="2"/>
          </p:nvPr>
        </p:nvSpPr>
        <p:spPr>
          <a:xfrm>
            <a:off x="83972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6D51ED-14ED-4CE9-85F7-CB34187CECBB}"/>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ABF8650-A59C-4032-839F-86358C1DFE06}"/>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6B98DD82-8008-4BF4-8C28-04E0F1902A44}"/>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8425314"/>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0A94-D635-4C6A-9380-27E7083C4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D1BD5B-4F7D-4267-A2C6-4284A9CC34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96683-4969-4428-9999-0FAEEF4BCECA}"/>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10416A75-437D-4E04-B24B-DF6F57B38371}"/>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C8E61E-78C4-472F-903E-6E3ABCD00803}"/>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58127238"/>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E6E517-15AA-4AD0-AF29-E2B508DADC1F}"/>
              </a:ext>
            </a:extLst>
          </p:cNvPr>
          <p:cNvSpPr>
            <a:spLocks noGrp="1"/>
          </p:cNvSpPr>
          <p:nvPr>
            <p:ph type="title" orient="vert"/>
          </p:nvPr>
        </p:nvSpPr>
        <p:spPr>
          <a:xfrm>
            <a:off x="8723764" y="365125"/>
            <a:ext cx="2628558"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AC13BD-CFDF-4E5C-86FF-BA4F90592B94}"/>
              </a:ext>
            </a:extLst>
          </p:cNvPr>
          <p:cNvSpPr>
            <a:spLocks noGrp="1"/>
          </p:cNvSpPr>
          <p:nvPr>
            <p:ph type="body" orient="vert" idx="1"/>
          </p:nvPr>
        </p:nvSpPr>
        <p:spPr>
          <a:xfrm>
            <a:off x="838091" y="365125"/>
            <a:ext cx="7733293"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ABDEE2-271C-4A71-B8A8-DA80CFE8C25C}"/>
              </a:ext>
            </a:extLst>
          </p:cNvPr>
          <p:cNvSpPr>
            <a:spLocks noGrp="1"/>
          </p:cNvSpPr>
          <p:nvPr>
            <p:ph type="dt" sz="half" idx="10"/>
          </p:nvPr>
        </p:nvSpPr>
        <p:spPr/>
        <p:txBody>
          <a:body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FA4D933D-4CB8-4FE4-BA0A-68BA851FE6DC}"/>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D6A1ED15-47FF-48F9-9DA2-EABFDB5434FC}"/>
              </a:ext>
            </a:extLst>
          </p:cNvPr>
          <p:cNvSpPr>
            <a:spLocks noGrp="1"/>
          </p:cNvSpPr>
          <p:nvPr>
            <p:ph type="sldNum" sz="quarter" idx="12"/>
          </p:nvPr>
        </p:nvSpPr>
        <p:spPr/>
        <p:txBody>
          <a:body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0656079"/>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42" y="-8467"/>
            <a:ext cx="12190413"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6913" y="2404534"/>
            <a:ext cx="7765925"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6913" y="4050918"/>
            <a:ext cx="7765925"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210783734"/>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92765838"/>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289" y="2700871"/>
            <a:ext cx="8595549"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289" y="4527448"/>
            <a:ext cx="8595549"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3013737930"/>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289" y="2160589"/>
            <a:ext cx="4183490"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350" y="2160590"/>
            <a:ext cx="4183489"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FF9F0C5-380F-41C2-899A-BAC0F0927E16}"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667127850"/>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00" y="2160983"/>
            <a:ext cx="418507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00" y="2737330"/>
            <a:ext cx="4185078"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7763" y="2160983"/>
            <a:ext cx="418507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7722" y="2737330"/>
            <a:ext cx="41850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038693195"/>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288" y="609600"/>
            <a:ext cx="859554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845540594"/>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645751971"/>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6" y="1498604"/>
            <a:ext cx="3854026"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59884" y="515009"/>
            <a:ext cx="4512953"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246" y="2777069"/>
            <a:ext cx="3854026"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19954A3-9DFD-4C44-94BA-B95130A3BA1C}"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213025798"/>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46" y="4800600"/>
            <a:ext cx="8595548"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288" y="609600"/>
            <a:ext cx="859554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246" y="5367338"/>
            <a:ext cx="8595548"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395652721"/>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289" y="609600"/>
            <a:ext cx="859554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289"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818275426"/>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5961" y="3632200"/>
            <a:ext cx="722358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289" y="4470400"/>
            <a:ext cx="859554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0" name="TextBox 19"/>
          <p:cNvSpPr txBox="1"/>
          <p:nvPr/>
        </p:nvSpPr>
        <p:spPr>
          <a:xfrm>
            <a:off x="541799"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2" name="TextBox 21"/>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endParaRPr lang="en-US" dirty="0">
              <a:solidFill>
                <a:srgbClr val="90C226">
                  <a:lumMod val="60000"/>
                  <a:lumOff val="40000"/>
                </a:srgbClr>
              </a:solidFill>
              <a:latin typeface="Arial"/>
            </a:endParaRPr>
          </a:p>
        </p:txBody>
      </p:sp>
    </p:spTree>
    <p:extLst>
      <p:ext uri="{BB962C8B-B14F-4D97-AF65-F5344CB8AC3E}">
        <p14:creationId xmlns:p14="http://schemas.microsoft.com/office/powerpoint/2010/main" val="1113149610"/>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289" y="1931988"/>
            <a:ext cx="8595549"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289" y="4527448"/>
            <a:ext cx="8595549"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893227396"/>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213" y="609600"/>
            <a:ext cx="8093080"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289"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
        <p:nvSpPr>
          <p:cNvPr id="24" name="TextBox 23"/>
          <p:cNvSpPr txBox="1"/>
          <p:nvPr/>
        </p:nvSpPr>
        <p:spPr>
          <a:xfrm>
            <a:off x="541799" y="790378"/>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
        <p:nvSpPr>
          <p:cNvPr id="25" name="TextBox 24"/>
          <p:cNvSpPr txBox="1"/>
          <p:nvPr/>
        </p:nvSpPr>
        <p:spPr>
          <a:xfrm>
            <a:off x="8891853" y="2886556"/>
            <a:ext cx="609521" cy="584776"/>
          </a:xfrm>
          <a:prstGeom prst="rect">
            <a:avLst/>
          </a:prstGeom>
        </p:spPr>
        <p:txBody>
          <a:bodyPr vert="horz" lIns="91440" tIns="45720" rIns="91440" bIns="45720" rtlCol="0" anchor="ctr">
            <a:noAutofit/>
          </a:bodyPr>
          <a:lstStyle/>
          <a:p>
            <a:pPr defTabSz="457200"/>
            <a:r>
              <a:rPr lang="en-US" sz="8000" dirty="0">
                <a:ln w="3175" cmpd="sng">
                  <a:noFill/>
                </a:ln>
                <a:solidFill>
                  <a:srgbClr val="90C226">
                    <a:lumMod val="60000"/>
                    <a:lumOff val="40000"/>
                  </a:srgbClr>
                </a:solidFill>
                <a:latin typeface="Arial"/>
              </a:rPr>
              <a:t>”</a:t>
            </a:r>
          </a:p>
        </p:txBody>
      </p:sp>
    </p:spTree>
    <p:extLst>
      <p:ext uri="{BB962C8B-B14F-4D97-AF65-F5344CB8AC3E}">
        <p14:creationId xmlns:p14="http://schemas.microsoft.com/office/powerpoint/2010/main" val="3645256494"/>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52" y="609600"/>
            <a:ext cx="858708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244" y="4013200"/>
            <a:ext cx="8595550"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289" y="4527448"/>
            <a:ext cx="8595549"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873560906"/>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89333C77-0158-454C-844F-B7AB9BD7DAD4}"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2432173517"/>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6678" y="609684"/>
            <a:ext cx="130457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289" y="609600"/>
            <a:ext cx="7059231"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solidFill>
                  <a:prstClr val="black">
                    <a:tint val="75000"/>
                  </a:prstClr>
                </a:solidFill>
              </a:rPr>
              <a:pPr/>
              <a:t>5/19/2020</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D57F1E4F-1CFF-5643-939E-217C01CDF565}" type="slidenum">
              <a:rPr lang="en-US" dirty="0">
                <a:solidFill>
                  <a:srgbClr val="90C226"/>
                </a:solidFill>
              </a:rPr>
              <a:pPr/>
              <a:t>‹#›</a:t>
            </a:fld>
            <a:endParaRPr lang="en-US" dirty="0">
              <a:solidFill>
                <a:srgbClr val="90C226"/>
              </a:solidFill>
            </a:endParaRPr>
          </a:p>
        </p:txBody>
      </p:sp>
    </p:spTree>
    <p:extLst>
      <p:ext uri="{BB962C8B-B14F-4D97-AF65-F5344CB8AC3E}">
        <p14:creationId xmlns:p14="http://schemas.microsoft.com/office/powerpoint/2010/main" val="1280651630"/>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C5AC-4EE1-CF4D-A7F5-392CCF642AF5}"/>
              </a:ext>
            </a:extLst>
          </p:cNvPr>
          <p:cNvSpPr>
            <a:spLocks noGrp="1"/>
          </p:cNvSpPr>
          <p:nvPr>
            <p:ph type="ctrTitle"/>
          </p:nvPr>
        </p:nvSpPr>
        <p:spPr>
          <a:xfrm>
            <a:off x="1523802" y="1122363"/>
            <a:ext cx="914281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59143A-B481-B143-8579-FD324146525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58B81-B342-3E42-BCC0-6C74D1E0F711}"/>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A99B808A-E84F-9442-B199-BC36D5494DC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9D61E36-3759-6B47-B8E5-FF4DA3A53E97}"/>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68499466"/>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D949-AB8E-154F-855F-D87E8DE738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C2ADAC-9226-2047-883C-E26FBAFD4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70932E-7591-6448-B660-ECF0B1A8828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E4811E6-825F-8544-9FAE-3B32DF7114BC}"/>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0676271-9E88-CC4C-B54B-EDBFEF9933AE}"/>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13362354"/>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DFC5-D58B-0942-B54C-F5E4C5D0A933}"/>
              </a:ext>
            </a:extLst>
          </p:cNvPr>
          <p:cNvSpPr>
            <a:spLocks noGrp="1"/>
          </p:cNvSpPr>
          <p:nvPr>
            <p:ph type="title"/>
          </p:nvPr>
        </p:nvSpPr>
        <p:spPr>
          <a:xfrm>
            <a:off x="831998" y="1710251"/>
            <a:ext cx="10514231"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4EB940-1878-414C-9FBE-4050E064EED5}"/>
              </a:ext>
            </a:extLst>
          </p:cNvPr>
          <p:cNvSpPr>
            <a:spLocks noGrp="1"/>
          </p:cNvSpPr>
          <p:nvPr>
            <p:ph type="body" idx="1"/>
          </p:nvPr>
        </p:nvSpPr>
        <p:spPr>
          <a:xfrm>
            <a:off x="831998" y="4589976"/>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43961-7C56-3247-A708-9A2B8158EFD2}"/>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49E3888-1467-C041-A7FA-182F03ED3678}"/>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D6E7C4B-7A26-2D4D-AC83-C79E45046A52}"/>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56223082"/>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6522-13FA-6748-B3E2-DB150E0F8C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F602AF-8873-F34D-A0F7-5E4FA3D1FF69}"/>
              </a:ext>
            </a:extLst>
          </p:cNvPr>
          <p:cNvSpPr>
            <a:spLocks noGrp="1"/>
          </p:cNvSpPr>
          <p:nvPr>
            <p:ph sz="half" idx="1"/>
          </p:nvPr>
        </p:nvSpPr>
        <p:spPr>
          <a:xfrm>
            <a:off x="838091"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DC05A6-2DA1-5B40-80AC-17C57E60FFF7}"/>
              </a:ext>
            </a:extLst>
          </p:cNvPr>
          <p:cNvSpPr>
            <a:spLocks noGrp="1"/>
          </p:cNvSpPr>
          <p:nvPr>
            <p:ph sz="half" idx="2"/>
          </p:nvPr>
        </p:nvSpPr>
        <p:spPr>
          <a:xfrm>
            <a:off x="6171396"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5EB7F0-B2B1-CB45-A4BA-EFEC344CD968}"/>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51680CC0-EA17-0646-B11C-8741F13FA896}"/>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98C319D-17AD-F64A-B9C1-C9063030E8E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76203878"/>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202F-C722-1A46-A92C-3493E75233C2}"/>
              </a:ext>
            </a:extLst>
          </p:cNvPr>
          <p:cNvSpPr>
            <a:spLocks noGrp="1"/>
          </p:cNvSpPr>
          <p:nvPr>
            <p:ph type="title"/>
          </p:nvPr>
        </p:nvSpPr>
        <p:spPr>
          <a:xfrm>
            <a:off x="839934" y="365129"/>
            <a:ext cx="10514231"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A587C8-C86B-A142-99E8-943C25BAB2A0}"/>
              </a:ext>
            </a:extLst>
          </p:cNvPr>
          <p:cNvSpPr>
            <a:spLocks noGrp="1"/>
          </p:cNvSpPr>
          <p:nvPr>
            <p:ph type="body" idx="1"/>
          </p:nvPr>
        </p:nvSpPr>
        <p:spPr>
          <a:xfrm>
            <a:off x="839862"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CB26F-B164-8A43-8DB1-ADA4218CAEF5}"/>
              </a:ext>
            </a:extLst>
          </p:cNvPr>
          <p:cNvSpPr>
            <a:spLocks noGrp="1"/>
          </p:cNvSpPr>
          <p:nvPr>
            <p:ph sz="half" idx="2"/>
          </p:nvPr>
        </p:nvSpPr>
        <p:spPr>
          <a:xfrm>
            <a:off x="839862" y="2505075"/>
            <a:ext cx="515711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88641C-4062-D149-BCAD-F0264BB933BD}"/>
              </a:ext>
            </a:extLst>
          </p:cNvPr>
          <p:cNvSpPr>
            <a:spLocks noGrp="1"/>
          </p:cNvSpPr>
          <p:nvPr>
            <p:ph type="body" sz="quarter" idx="3"/>
          </p:nvPr>
        </p:nvSpPr>
        <p:spPr>
          <a:xfrm>
            <a:off x="6171653"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E5C1D-CBCB-5A40-82A2-3DABE69C9ECA}"/>
              </a:ext>
            </a:extLst>
          </p:cNvPr>
          <p:cNvSpPr>
            <a:spLocks noGrp="1"/>
          </p:cNvSpPr>
          <p:nvPr>
            <p:ph sz="quarter" idx="4"/>
          </p:nvPr>
        </p:nvSpPr>
        <p:spPr>
          <a:xfrm>
            <a:off x="6171653" y="2505075"/>
            <a:ext cx="5182513"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51A0E3-7274-EF48-B539-A90EC00A677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80F57780-0D97-024C-A96C-567569983A98}"/>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AD2487C6-8218-7247-9D12-BFA13ED496A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98185801"/>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CF4D-56A3-684C-9C30-F1E04B17A2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13B8AF-1CDA-A246-B6F4-805A59E77ABD}"/>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E26D9853-2B08-CE4B-AC6C-440D523779E2}"/>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F1C97EE-53C8-934F-B959-D76937F3287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11877124"/>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CC6EB-9743-E54B-9FBD-D42225BC156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B70BAE5B-089B-5245-9343-91912EF32DDE}"/>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1B0CA4DC-82A8-A04F-9491-7DFD6E203471}"/>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27075463"/>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D423-C608-5142-BAE6-64EF60BB5818}"/>
              </a:ext>
            </a:extLst>
          </p:cNvPr>
          <p:cNvSpPr>
            <a:spLocks noGrp="1"/>
          </p:cNvSpPr>
          <p:nvPr>
            <p:ph type="title"/>
          </p:nvPr>
        </p:nvSpPr>
        <p:spPr>
          <a:xfrm>
            <a:off x="839935" y="457200"/>
            <a:ext cx="393172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FA92-55DD-0640-A975-B12F3E5FBDC9}"/>
              </a:ext>
            </a:extLst>
          </p:cNvPr>
          <p:cNvSpPr>
            <a:spLocks noGrp="1"/>
          </p:cNvSpPr>
          <p:nvPr>
            <p:ph idx="1"/>
          </p:nvPr>
        </p:nvSpPr>
        <p:spPr>
          <a:xfrm>
            <a:off x="5182513" y="987938"/>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0A1D36-3729-9E4B-BA94-DCAFCF59CCEE}"/>
              </a:ext>
            </a:extLst>
          </p:cNvPr>
          <p:cNvSpPr>
            <a:spLocks noGrp="1"/>
          </p:cNvSpPr>
          <p:nvPr>
            <p:ph type="body" sz="half" idx="2"/>
          </p:nvPr>
        </p:nvSpPr>
        <p:spPr>
          <a:xfrm>
            <a:off x="839935"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30653-675C-754E-83B6-7DAF5BA93D55}"/>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D8B4967-6D31-0145-AE15-D620B54028F7}"/>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5DBE640-C632-E340-8E0C-5B4AB5F11C5A}"/>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92073973"/>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CCBC-AE9A-4A4E-9C18-F30158544B9B}"/>
              </a:ext>
            </a:extLst>
          </p:cNvPr>
          <p:cNvSpPr>
            <a:spLocks noGrp="1"/>
          </p:cNvSpPr>
          <p:nvPr>
            <p:ph type="title"/>
          </p:nvPr>
        </p:nvSpPr>
        <p:spPr>
          <a:xfrm>
            <a:off x="839935" y="457200"/>
            <a:ext cx="393172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EC90DCE-EA31-7B47-B70F-3B8701075F79}"/>
              </a:ext>
            </a:extLst>
          </p:cNvPr>
          <p:cNvSpPr>
            <a:spLocks noGrp="1"/>
          </p:cNvSpPr>
          <p:nvPr>
            <p:ph type="pic" idx="1"/>
          </p:nvPr>
        </p:nvSpPr>
        <p:spPr>
          <a:xfrm>
            <a:off x="5182513" y="987938"/>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4E7810-7039-3C4C-819D-49B83D5164E4}"/>
              </a:ext>
            </a:extLst>
          </p:cNvPr>
          <p:cNvSpPr>
            <a:spLocks noGrp="1"/>
          </p:cNvSpPr>
          <p:nvPr>
            <p:ph type="body" sz="half" idx="2"/>
          </p:nvPr>
        </p:nvSpPr>
        <p:spPr>
          <a:xfrm>
            <a:off x="839935"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3FF929-E141-F84F-9753-847E1BADF24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FA7F323-3362-F141-BD20-6827BBE1940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D6204069-EF28-0643-A29F-84E2AC73E48D}"/>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50250174"/>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A44B-1550-8C44-9FB3-416304B3F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5A89B7-02AB-1E45-BC74-CD9D5C16C2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41321-7940-5348-9330-47EB422AE12F}"/>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C32406-9D49-9F49-9800-7C378B295F6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5D7ADE-A257-A447-854A-7503E4A0657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17984069"/>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732CF-B5AE-0D4B-8921-F3D2D9EE8EE1}"/>
              </a:ext>
            </a:extLst>
          </p:cNvPr>
          <p:cNvSpPr>
            <a:spLocks noGrp="1"/>
          </p:cNvSpPr>
          <p:nvPr>
            <p:ph type="title" orient="vert"/>
          </p:nvPr>
        </p:nvSpPr>
        <p:spPr>
          <a:xfrm>
            <a:off x="8723765" y="365125"/>
            <a:ext cx="2628558"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046025-8AA6-B04C-B204-04191A6B77A6}"/>
              </a:ext>
            </a:extLst>
          </p:cNvPr>
          <p:cNvSpPr>
            <a:spLocks noGrp="1"/>
          </p:cNvSpPr>
          <p:nvPr>
            <p:ph type="body" orient="vert" idx="1"/>
          </p:nvPr>
        </p:nvSpPr>
        <p:spPr>
          <a:xfrm>
            <a:off x="838092" y="365125"/>
            <a:ext cx="7733293"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04702-7854-1649-A042-FCE406088E79}"/>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3065B35-2C99-924D-8B2D-FD1B400EE87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48A910A-C333-B94C-AC54-697F6ECD93B6}"/>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75790571"/>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C5AC-4EE1-CF4D-A7F5-392CCF642AF5}"/>
              </a:ext>
            </a:extLst>
          </p:cNvPr>
          <p:cNvSpPr>
            <a:spLocks noGrp="1"/>
          </p:cNvSpPr>
          <p:nvPr>
            <p:ph type="ctrTitle"/>
          </p:nvPr>
        </p:nvSpPr>
        <p:spPr>
          <a:xfrm>
            <a:off x="1523802" y="1122363"/>
            <a:ext cx="914281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59143A-B481-B143-8579-FD324146525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58B81-B342-3E42-BCC0-6C74D1E0F711}"/>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A99B808A-E84F-9442-B199-BC36D5494DC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9D61E36-3759-6B47-B8E5-FF4DA3A53E97}"/>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7161561"/>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D949-AB8E-154F-855F-D87E8DE738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C2ADAC-9226-2047-883C-E26FBAFD4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70932E-7591-6448-B660-ECF0B1A8828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E4811E6-825F-8544-9FAE-3B32DF7114BC}"/>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0676271-9E88-CC4C-B54B-EDBFEF9933AE}"/>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23078077"/>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DFC5-D58B-0942-B54C-F5E4C5D0A933}"/>
              </a:ext>
            </a:extLst>
          </p:cNvPr>
          <p:cNvSpPr>
            <a:spLocks noGrp="1"/>
          </p:cNvSpPr>
          <p:nvPr>
            <p:ph type="title"/>
          </p:nvPr>
        </p:nvSpPr>
        <p:spPr>
          <a:xfrm>
            <a:off x="831978" y="1710213"/>
            <a:ext cx="10514231"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4EB940-1878-414C-9FBE-4050E064EED5}"/>
              </a:ext>
            </a:extLst>
          </p:cNvPr>
          <p:cNvSpPr>
            <a:spLocks noGrp="1"/>
          </p:cNvSpPr>
          <p:nvPr>
            <p:ph type="body" idx="1"/>
          </p:nvPr>
        </p:nvSpPr>
        <p:spPr>
          <a:xfrm>
            <a:off x="831978" y="4589938"/>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43961-7C56-3247-A708-9A2B8158EFD2}"/>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49E3888-1467-C041-A7FA-182F03ED3678}"/>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D6E7C4B-7A26-2D4D-AC83-C79E45046A52}"/>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42339506"/>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6522-13FA-6748-B3E2-DB150E0F8C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F602AF-8873-F34D-A0F7-5E4FA3D1FF69}"/>
              </a:ext>
            </a:extLst>
          </p:cNvPr>
          <p:cNvSpPr>
            <a:spLocks noGrp="1"/>
          </p:cNvSpPr>
          <p:nvPr>
            <p:ph sz="half" idx="1"/>
          </p:nvPr>
        </p:nvSpPr>
        <p:spPr>
          <a:xfrm>
            <a:off x="838091"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DC05A6-2DA1-5B40-80AC-17C57E60FFF7}"/>
              </a:ext>
            </a:extLst>
          </p:cNvPr>
          <p:cNvSpPr>
            <a:spLocks noGrp="1"/>
          </p:cNvSpPr>
          <p:nvPr>
            <p:ph sz="half" idx="2"/>
          </p:nvPr>
        </p:nvSpPr>
        <p:spPr>
          <a:xfrm>
            <a:off x="6171396"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5EB7F0-B2B1-CB45-A4BA-EFEC344CD968}"/>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51680CC0-EA17-0646-B11C-8741F13FA896}"/>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98C319D-17AD-F64A-B9C1-C9063030E8E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29191324"/>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202F-C722-1A46-A92C-3493E75233C2}"/>
              </a:ext>
            </a:extLst>
          </p:cNvPr>
          <p:cNvSpPr>
            <a:spLocks noGrp="1"/>
          </p:cNvSpPr>
          <p:nvPr>
            <p:ph type="title"/>
          </p:nvPr>
        </p:nvSpPr>
        <p:spPr>
          <a:xfrm>
            <a:off x="839916" y="365129"/>
            <a:ext cx="10514231"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A587C8-C86B-A142-99E8-943C25BAB2A0}"/>
              </a:ext>
            </a:extLst>
          </p:cNvPr>
          <p:cNvSpPr>
            <a:spLocks noGrp="1"/>
          </p:cNvSpPr>
          <p:nvPr>
            <p:ph type="body" idx="1"/>
          </p:nvPr>
        </p:nvSpPr>
        <p:spPr>
          <a:xfrm>
            <a:off x="839842"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CB26F-B164-8A43-8DB1-ADA4218CAEF5}"/>
              </a:ext>
            </a:extLst>
          </p:cNvPr>
          <p:cNvSpPr>
            <a:spLocks noGrp="1"/>
          </p:cNvSpPr>
          <p:nvPr>
            <p:ph sz="half" idx="2"/>
          </p:nvPr>
        </p:nvSpPr>
        <p:spPr>
          <a:xfrm>
            <a:off x="839842" y="2505075"/>
            <a:ext cx="515711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88641C-4062-D149-BCAD-F0264BB933BD}"/>
              </a:ext>
            </a:extLst>
          </p:cNvPr>
          <p:cNvSpPr>
            <a:spLocks noGrp="1"/>
          </p:cNvSpPr>
          <p:nvPr>
            <p:ph type="body" sz="quarter" idx="3"/>
          </p:nvPr>
        </p:nvSpPr>
        <p:spPr>
          <a:xfrm>
            <a:off x="6171634"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E5C1D-CBCB-5A40-82A2-3DABE69C9ECA}"/>
              </a:ext>
            </a:extLst>
          </p:cNvPr>
          <p:cNvSpPr>
            <a:spLocks noGrp="1"/>
          </p:cNvSpPr>
          <p:nvPr>
            <p:ph sz="quarter" idx="4"/>
          </p:nvPr>
        </p:nvSpPr>
        <p:spPr>
          <a:xfrm>
            <a:off x="6171634" y="2505075"/>
            <a:ext cx="5182513"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51A0E3-7274-EF48-B539-A90EC00A677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80F57780-0D97-024C-A96C-567569983A98}"/>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AD2487C6-8218-7247-9D12-BFA13ED496A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43251086"/>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CF4D-56A3-684C-9C30-F1E04B17A2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13B8AF-1CDA-A246-B6F4-805A59E77ABD}"/>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E26D9853-2B08-CE4B-AC6C-440D523779E2}"/>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F1C97EE-53C8-934F-B959-D76937F3287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72850063"/>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CC6EB-9743-E54B-9FBD-D42225BC156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B70BAE5B-089B-5245-9343-91912EF32DDE}"/>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1B0CA4DC-82A8-A04F-9491-7DFD6E203471}"/>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39611822"/>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D423-C608-5142-BAE6-64EF60BB5818}"/>
              </a:ext>
            </a:extLst>
          </p:cNvPr>
          <p:cNvSpPr>
            <a:spLocks noGrp="1"/>
          </p:cNvSpPr>
          <p:nvPr>
            <p:ph type="title"/>
          </p:nvPr>
        </p:nvSpPr>
        <p:spPr>
          <a:xfrm>
            <a:off x="839916" y="457200"/>
            <a:ext cx="393172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FA92-55DD-0640-A975-B12F3E5FBDC9}"/>
              </a:ext>
            </a:extLst>
          </p:cNvPr>
          <p:cNvSpPr>
            <a:spLocks noGrp="1"/>
          </p:cNvSpPr>
          <p:nvPr>
            <p:ph idx="1"/>
          </p:nvPr>
        </p:nvSpPr>
        <p:spPr>
          <a:xfrm>
            <a:off x="5182513" y="987900"/>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0A1D36-3729-9E4B-BA94-DCAFCF59CCEE}"/>
              </a:ext>
            </a:extLst>
          </p:cNvPr>
          <p:cNvSpPr>
            <a:spLocks noGrp="1"/>
          </p:cNvSpPr>
          <p:nvPr>
            <p:ph type="body" sz="half" idx="2"/>
          </p:nvPr>
        </p:nvSpPr>
        <p:spPr>
          <a:xfrm>
            <a:off x="83991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30653-675C-754E-83B6-7DAF5BA93D55}"/>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D8B4967-6D31-0145-AE15-D620B54028F7}"/>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5DBE640-C632-E340-8E0C-5B4AB5F11C5A}"/>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61774814"/>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CCBC-AE9A-4A4E-9C18-F30158544B9B}"/>
              </a:ext>
            </a:extLst>
          </p:cNvPr>
          <p:cNvSpPr>
            <a:spLocks noGrp="1"/>
          </p:cNvSpPr>
          <p:nvPr>
            <p:ph type="title"/>
          </p:nvPr>
        </p:nvSpPr>
        <p:spPr>
          <a:xfrm>
            <a:off x="839916" y="457200"/>
            <a:ext cx="393172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EC90DCE-EA31-7B47-B70F-3B8701075F79}"/>
              </a:ext>
            </a:extLst>
          </p:cNvPr>
          <p:cNvSpPr>
            <a:spLocks noGrp="1"/>
          </p:cNvSpPr>
          <p:nvPr>
            <p:ph type="pic" idx="1"/>
          </p:nvPr>
        </p:nvSpPr>
        <p:spPr>
          <a:xfrm>
            <a:off x="5182513" y="987900"/>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4E7810-7039-3C4C-819D-49B83D5164E4}"/>
              </a:ext>
            </a:extLst>
          </p:cNvPr>
          <p:cNvSpPr>
            <a:spLocks noGrp="1"/>
          </p:cNvSpPr>
          <p:nvPr>
            <p:ph type="body" sz="half" idx="2"/>
          </p:nvPr>
        </p:nvSpPr>
        <p:spPr>
          <a:xfrm>
            <a:off x="83991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3FF929-E141-F84F-9753-847E1BADF24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FA7F323-3362-F141-BD20-6827BBE1940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D6204069-EF28-0643-A29F-84E2AC73E48D}"/>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1608794"/>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A44B-1550-8C44-9FB3-416304B3F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5A89B7-02AB-1E45-BC74-CD9D5C16C2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41321-7940-5348-9330-47EB422AE12F}"/>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C32406-9D49-9F49-9800-7C378B295F6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5D7ADE-A257-A447-854A-7503E4A0657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38465842"/>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732CF-B5AE-0D4B-8921-F3D2D9EE8EE1}"/>
              </a:ext>
            </a:extLst>
          </p:cNvPr>
          <p:cNvSpPr>
            <a:spLocks noGrp="1"/>
          </p:cNvSpPr>
          <p:nvPr>
            <p:ph type="title" orient="vert"/>
          </p:nvPr>
        </p:nvSpPr>
        <p:spPr>
          <a:xfrm>
            <a:off x="8723765" y="365125"/>
            <a:ext cx="2628558"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046025-8AA6-B04C-B204-04191A6B77A6}"/>
              </a:ext>
            </a:extLst>
          </p:cNvPr>
          <p:cNvSpPr>
            <a:spLocks noGrp="1"/>
          </p:cNvSpPr>
          <p:nvPr>
            <p:ph type="body" orient="vert" idx="1"/>
          </p:nvPr>
        </p:nvSpPr>
        <p:spPr>
          <a:xfrm>
            <a:off x="838092" y="365125"/>
            <a:ext cx="7733293"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04702-7854-1649-A042-FCE406088E79}"/>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3065B35-2C99-924D-8B2D-FD1B400EE87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48A910A-C333-B94C-AC54-697F6ECD93B6}"/>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47279109"/>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C5AC-4EE1-CF4D-A7F5-392CCF642AF5}"/>
              </a:ext>
            </a:extLst>
          </p:cNvPr>
          <p:cNvSpPr>
            <a:spLocks noGrp="1"/>
          </p:cNvSpPr>
          <p:nvPr>
            <p:ph type="ctrTitle"/>
          </p:nvPr>
        </p:nvSpPr>
        <p:spPr>
          <a:xfrm>
            <a:off x="1523802" y="1122363"/>
            <a:ext cx="914281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59143A-B481-B143-8579-FD324146525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58B81-B342-3E42-BCC0-6C74D1E0F711}"/>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A99B808A-E84F-9442-B199-BC36D5494DC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9D61E36-3759-6B47-B8E5-FF4DA3A53E97}"/>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344680"/>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D949-AB8E-154F-855F-D87E8DE738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C2ADAC-9226-2047-883C-E26FBAFD4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70932E-7591-6448-B660-ECF0B1A8828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E4811E6-825F-8544-9FAE-3B32DF7114BC}"/>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0676271-9E88-CC4C-B54B-EDBFEF9933AE}"/>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77676493"/>
      </p:ext>
    </p:extLst>
  </p:cSld>
  <p:clrMapOvr>
    <a:masterClrMapping/>
  </p:clrMapOvr>
</p:sldLayout>
</file>

<file path=ppt/slideLayouts/slideLayout3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DFC5-D58B-0942-B54C-F5E4C5D0A933}"/>
              </a:ext>
            </a:extLst>
          </p:cNvPr>
          <p:cNvSpPr>
            <a:spLocks noGrp="1"/>
          </p:cNvSpPr>
          <p:nvPr>
            <p:ph type="title"/>
          </p:nvPr>
        </p:nvSpPr>
        <p:spPr>
          <a:xfrm>
            <a:off x="831958" y="1710173"/>
            <a:ext cx="10514231"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4EB940-1878-414C-9FBE-4050E064EED5}"/>
              </a:ext>
            </a:extLst>
          </p:cNvPr>
          <p:cNvSpPr>
            <a:spLocks noGrp="1"/>
          </p:cNvSpPr>
          <p:nvPr>
            <p:ph type="body" idx="1"/>
          </p:nvPr>
        </p:nvSpPr>
        <p:spPr>
          <a:xfrm>
            <a:off x="831958" y="4589898"/>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43961-7C56-3247-A708-9A2B8158EFD2}"/>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49E3888-1467-C041-A7FA-182F03ED3678}"/>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D6E7C4B-7A26-2D4D-AC83-C79E45046A52}"/>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31926136"/>
      </p:ext>
    </p:extLst>
  </p:cSld>
  <p:clrMapOvr>
    <a:masterClrMapping/>
  </p:clrMapOvr>
</p:sldLayout>
</file>

<file path=ppt/slideLayouts/slideLayout3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6522-13FA-6748-B3E2-DB150E0F8C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F602AF-8873-F34D-A0F7-5E4FA3D1FF69}"/>
              </a:ext>
            </a:extLst>
          </p:cNvPr>
          <p:cNvSpPr>
            <a:spLocks noGrp="1"/>
          </p:cNvSpPr>
          <p:nvPr>
            <p:ph sz="half" idx="1"/>
          </p:nvPr>
        </p:nvSpPr>
        <p:spPr>
          <a:xfrm>
            <a:off x="838091"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DC05A6-2DA1-5B40-80AC-17C57E60FFF7}"/>
              </a:ext>
            </a:extLst>
          </p:cNvPr>
          <p:cNvSpPr>
            <a:spLocks noGrp="1"/>
          </p:cNvSpPr>
          <p:nvPr>
            <p:ph sz="half" idx="2"/>
          </p:nvPr>
        </p:nvSpPr>
        <p:spPr>
          <a:xfrm>
            <a:off x="6171396"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5EB7F0-B2B1-CB45-A4BA-EFEC344CD968}"/>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51680CC0-EA17-0646-B11C-8741F13FA896}"/>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98C319D-17AD-F64A-B9C1-C9063030E8E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20779184"/>
      </p:ext>
    </p:extLst>
  </p:cSld>
  <p:clrMapOvr>
    <a:masterClrMapping/>
  </p:clrMapOvr>
</p:sldLayout>
</file>

<file path=ppt/slideLayouts/slideLayout3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202F-C722-1A46-A92C-3493E75233C2}"/>
              </a:ext>
            </a:extLst>
          </p:cNvPr>
          <p:cNvSpPr>
            <a:spLocks noGrp="1"/>
          </p:cNvSpPr>
          <p:nvPr>
            <p:ph type="title"/>
          </p:nvPr>
        </p:nvSpPr>
        <p:spPr>
          <a:xfrm>
            <a:off x="839896" y="365129"/>
            <a:ext cx="10514231"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A587C8-C86B-A142-99E8-943C25BAB2A0}"/>
              </a:ext>
            </a:extLst>
          </p:cNvPr>
          <p:cNvSpPr>
            <a:spLocks noGrp="1"/>
          </p:cNvSpPr>
          <p:nvPr>
            <p:ph type="body" idx="1"/>
          </p:nvPr>
        </p:nvSpPr>
        <p:spPr>
          <a:xfrm>
            <a:off x="839822"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CB26F-B164-8A43-8DB1-ADA4218CAEF5}"/>
              </a:ext>
            </a:extLst>
          </p:cNvPr>
          <p:cNvSpPr>
            <a:spLocks noGrp="1"/>
          </p:cNvSpPr>
          <p:nvPr>
            <p:ph sz="half" idx="2"/>
          </p:nvPr>
        </p:nvSpPr>
        <p:spPr>
          <a:xfrm>
            <a:off x="839822" y="2505075"/>
            <a:ext cx="515711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88641C-4062-D149-BCAD-F0264BB933BD}"/>
              </a:ext>
            </a:extLst>
          </p:cNvPr>
          <p:cNvSpPr>
            <a:spLocks noGrp="1"/>
          </p:cNvSpPr>
          <p:nvPr>
            <p:ph type="body" sz="quarter" idx="3"/>
          </p:nvPr>
        </p:nvSpPr>
        <p:spPr>
          <a:xfrm>
            <a:off x="6171614"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E5C1D-CBCB-5A40-82A2-3DABE69C9ECA}"/>
              </a:ext>
            </a:extLst>
          </p:cNvPr>
          <p:cNvSpPr>
            <a:spLocks noGrp="1"/>
          </p:cNvSpPr>
          <p:nvPr>
            <p:ph sz="quarter" idx="4"/>
          </p:nvPr>
        </p:nvSpPr>
        <p:spPr>
          <a:xfrm>
            <a:off x="6171614" y="2505075"/>
            <a:ext cx="5182513"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51A0E3-7274-EF48-B539-A90EC00A677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80F57780-0D97-024C-A96C-567569983A98}"/>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AD2487C6-8218-7247-9D12-BFA13ED496A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61470508"/>
      </p:ext>
    </p:extLst>
  </p:cSld>
  <p:clrMapOvr>
    <a:masterClrMapping/>
  </p:clrMapOvr>
</p:sldLayout>
</file>

<file path=ppt/slideLayouts/slideLayout3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CF4D-56A3-684C-9C30-F1E04B17A2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13B8AF-1CDA-A246-B6F4-805A59E77ABD}"/>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E26D9853-2B08-CE4B-AC6C-440D523779E2}"/>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F1C97EE-53C8-934F-B959-D76937F3287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51245219"/>
      </p:ext>
    </p:extLst>
  </p:cSld>
  <p:clrMapOvr>
    <a:masterClrMapping/>
  </p:clrMapOvr>
</p:sldLayout>
</file>

<file path=ppt/slideLayouts/slideLayout3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CC6EB-9743-E54B-9FBD-D42225BC156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B70BAE5B-089B-5245-9343-91912EF32DDE}"/>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1B0CA4DC-82A8-A04F-9491-7DFD6E203471}"/>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8750858"/>
      </p:ext>
    </p:extLst>
  </p:cSld>
  <p:clrMapOvr>
    <a:masterClrMapping/>
  </p:clrMapOvr>
</p:sldLayout>
</file>

<file path=ppt/slideLayouts/slideLayout3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D423-C608-5142-BAE6-64EF60BB5818}"/>
              </a:ext>
            </a:extLst>
          </p:cNvPr>
          <p:cNvSpPr>
            <a:spLocks noGrp="1"/>
          </p:cNvSpPr>
          <p:nvPr>
            <p:ph type="title"/>
          </p:nvPr>
        </p:nvSpPr>
        <p:spPr>
          <a:xfrm>
            <a:off x="839896" y="457200"/>
            <a:ext cx="393172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FA92-55DD-0640-A975-B12F3E5FBDC9}"/>
              </a:ext>
            </a:extLst>
          </p:cNvPr>
          <p:cNvSpPr>
            <a:spLocks noGrp="1"/>
          </p:cNvSpPr>
          <p:nvPr>
            <p:ph idx="1"/>
          </p:nvPr>
        </p:nvSpPr>
        <p:spPr>
          <a:xfrm>
            <a:off x="5182513" y="987860"/>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0A1D36-3729-9E4B-BA94-DCAFCF59CCEE}"/>
              </a:ext>
            </a:extLst>
          </p:cNvPr>
          <p:cNvSpPr>
            <a:spLocks noGrp="1"/>
          </p:cNvSpPr>
          <p:nvPr>
            <p:ph type="body" sz="half" idx="2"/>
          </p:nvPr>
        </p:nvSpPr>
        <p:spPr>
          <a:xfrm>
            <a:off x="83989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30653-675C-754E-83B6-7DAF5BA93D55}"/>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D8B4967-6D31-0145-AE15-D620B54028F7}"/>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5DBE640-C632-E340-8E0C-5B4AB5F11C5A}"/>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84968297"/>
      </p:ext>
    </p:extLst>
  </p:cSld>
  <p:clrMapOvr>
    <a:masterClrMapping/>
  </p:clrMapOvr>
</p:sldLayout>
</file>

<file path=ppt/slideLayouts/slideLayout3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CCBC-AE9A-4A4E-9C18-F30158544B9B}"/>
              </a:ext>
            </a:extLst>
          </p:cNvPr>
          <p:cNvSpPr>
            <a:spLocks noGrp="1"/>
          </p:cNvSpPr>
          <p:nvPr>
            <p:ph type="title"/>
          </p:nvPr>
        </p:nvSpPr>
        <p:spPr>
          <a:xfrm>
            <a:off x="839896" y="457200"/>
            <a:ext cx="393172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EC90DCE-EA31-7B47-B70F-3B8701075F79}"/>
              </a:ext>
            </a:extLst>
          </p:cNvPr>
          <p:cNvSpPr>
            <a:spLocks noGrp="1"/>
          </p:cNvSpPr>
          <p:nvPr>
            <p:ph type="pic" idx="1"/>
          </p:nvPr>
        </p:nvSpPr>
        <p:spPr>
          <a:xfrm>
            <a:off x="5182513" y="987860"/>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4E7810-7039-3C4C-819D-49B83D5164E4}"/>
              </a:ext>
            </a:extLst>
          </p:cNvPr>
          <p:cNvSpPr>
            <a:spLocks noGrp="1"/>
          </p:cNvSpPr>
          <p:nvPr>
            <p:ph type="body" sz="half" idx="2"/>
          </p:nvPr>
        </p:nvSpPr>
        <p:spPr>
          <a:xfrm>
            <a:off x="839896"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3FF929-E141-F84F-9753-847E1BADF24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FA7F323-3362-F141-BD20-6827BBE1940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D6204069-EF28-0643-A29F-84E2AC73E48D}"/>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18554489"/>
      </p:ext>
    </p:extLst>
  </p:cSld>
  <p:clrMapOvr>
    <a:masterClrMapping/>
  </p:clrMapOvr>
</p:sldLayout>
</file>

<file path=ppt/slideLayouts/slideLayout3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A44B-1550-8C44-9FB3-416304B3F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5A89B7-02AB-1E45-BC74-CD9D5C16C2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41321-7940-5348-9330-47EB422AE12F}"/>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C32406-9D49-9F49-9800-7C378B295F6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5D7ADE-A257-A447-854A-7503E4A0657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11640437"/>
      </p:ext>
    </p:extLst>
  </p:cSld>
  <p:clrMapOvr>
    <a:masterClrMapping/>
  </p:clrMapOvr>
</p:sldLayout>
</file>

<file path=ppt/slideLayouts/slideLayout3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732CF-B5AE-0D4B-8921-F3D2D9EE8EE1}"/>
              </a:ext>
            </a:extLst>
          </p:cNvPr>
          <p:cNvSpPr>
            <a:spLocks noGrp="1"/>
          </p:cNvSpPr>
          <p:nvPr>
            <p:ph type="title" orient="vert"/>
          </p:nvPr>
        </p:nvSpPr>
        <p:spPr>
          <a:xfrm>
            <a:off x="8723765" y="365125"/>
            <a:ext cx="2628558"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046025-8AA6-B04C-B204-04191A6B77A6}"/>
              </a:ext>
            </a:extLst>
          </p:cNvPr>
          <p:cNvSpPr>
            <a:spLocks noGrp="1"/>
          </p:cNvSpPr>
          <p:nvPr>
            <p:ph type="body" orient="vert" idx="1"/>
          </p:nvPr>
        </p:nvSpPr>
        <p:spPr>
          <a:xfrm>
            <a:off x="838092" y="365125"/>
            <a:ext cx="7733293"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04702-7854-1649-A042-FCE406088E79}"/>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3065B35-2C99-924D-8B2D-FD1B400EE87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48A910A-C333-B94C-AC54-697F6ECD93B6}"/>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29213831"/>
      </p:ext>
    </p:extLst>
  </p:cSld>
  <p:clrMapOvr>
    <a:masterClrMapping/>
  </p:clrMapOvr>
</p:sldLayout>
</file>

<file path=ppt/slideLayouts/slideLayout3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C5AC-4EE1-CF4D-A7F5-392CCF642AF5}"/>
              </a:ext>
            </a:extLst>
          </p:cNvPr>
          <p:cNvSpPr>
            <a:spLocks noGrp="1"/>
          </p:cNvSpPr>
          <p:nvPr>
            <p:ph type="ctrTitle"/>
          </p:nvPr>
        </p:nvSpPr>
        <p:spPr>
          <a:xfrm>
            <a:off x="1523802" y="1122363"/>
            <a:ext cx="914281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59143A-B481-B143-8579-FD324146525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58B81-B342-3E42-BCC0-6C74D1E0F711}"/>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A99B808A-E84F-9442-B199-BC36D5494DC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9D61E36-3759-6B47-B8E5-FF4DA3A53E97}"/>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86307123"/>
      </p:ext>
    </p:extLst>
  </p:cSld>
  <p:clrMapOvr>
    <a:masterClrMapping/>
  </p:clrMapOvr>
</p:sldLayout>
</file>

<file path=ppt/slideLayouts/slideLayout3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D949-AB8E-154F-855F-D87E8DE738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C2ADAC-9226-2047-883C-E26FBAFD4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70932E-7591-6448-B660-ECF0B1A8828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E4811E6-825F-8544-9FAE-3B32DF7114BC}"/>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0676271-9E88-CC4C-B54B-EDBFEF9933AE}"/>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07679979"/>
      </p:ext>
    </p:extLst>
  </p:cSld>
  <p:clrMapOvr>
    <a:masterClrMapping/>
  </p:clrMapOvr>
</p:sldLayout>
</file>

<file path=ppt/slideLayouts/slideLayout3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DFC5-D58B-0942-B54C-F5E4C5D0A933}"/>
              </a:ext>
            </a:extLst>
          </p:cNvPr>
          <p:cNvSpPr>
            <a:spLocks noGrp="1"/>
          </p:cNvSpPr>
          <p:nvPr>
            <p:ph type="title"/>
          </p:nvPr>
        </p:nvSpPr>
        <p:spPr>
          <a:xfrm>
            <a:off x="831937" y="1710129"/>
            <a:ext cx="10514231"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4EB940-1878-414C-9FBE-4050E064EED5}"/>
              </a:ext>
            </a:extLst>
          </p:cNvPr>
          <p:cNvSpPr>
            <a:spLocks noGrp="1"/>
          </p:cNvSpPr>
          <p:nvPr>
            <p:ph type="body" idx="1"/>
          </p:nvPr>
        </p:nvSpPr>
        <p:spPr>
          <a:xfrm>
            <a:off x="831937" y="4589854"/>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43961-7C56-3247-A708-9A2B8158EFD2}"/>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49E3888-1467-C041-A7FA-182F03ED3678}"/>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D6E7C4B-7A26-2D4D-AC83-C79E45046A52}"/>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71189199"/>
      </p:ext>
    </p:extLst>
  </p:cSld>
  <p:clrMapOvr>
    <a:masterClrMapping/>
  </p:clrMapOvr>
</p:sldLayout>
</file>

<file path=ppt/slideLayouts/slideLayout3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6522-13FA-6748-B3E2-DB150E0F8C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F602AF-8873-F34D-A0F7-5E4FA3D1FF69}"/>
              </a:ext>
            </a:extLst>
          </p:cNvPr>
          <p:cNvSpPr>
            <a:spLocks noGrp="1"/>
          </p:cNvSpPr>
          <p:nvPr>
            <p:ph sz="half" idx="1"/>
          </p:nvPr>
        </p:nvSpPr>
        <p:spPr>
          <a:xfrm>
            <a:off x="838091"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DC05A6-2DA1-5B40-80AC-17C57E60FFF7}"/>
              </a:ext>
            </a:extLst>
          </p:cNvPr>
          <p:cNvSpPr>
            <a:spLocks noGrp="1"/>
          </p:cNvSpPr>
          <p:nvPr>
            <p:ph sz="half" idx="2"/>
          </p:nvPr>
        </p:nvSpPr>
        <p:spPr>
          <a:xfrm>
            <a:off x="6171396"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5EB7F0-B2B1-CB45-A4BA-EFEC344CD968}"/>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51680CC0-EA17-0646-B11C-8741F13FA896}"/>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98C319D-17AD-F64A-B9C1-C9063030E8E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66539119"/>
      </p:ext>
    </p:extLst>
  </p:cSld>
  <p:clrMapOvr>
    <a:masterClrMapping/>
  </p:clrMapOvr>
</p:sldLayout>
</file>

<file path=ppt/slideLayouts/slideLayout3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202F-C722-1A46-A92C-3493E75233C2}"/>
              </a:ext>
            </a:extLst>
          </p:cNvPr>
          <p:cNvSpPr>
            <a:spLocks noGrp="1"/>
          </p:cNvSpPr>
          <p:nvPr>
            <p:ph type="title"/>
          </p:nvPr>
        </p:nvSpPr>
        <p:spPr>
          <a:xfrm>
            <a:off x="839873" y="365129"/>
            <a:ext cx="10514231"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A587C8-C86B-A142-99E8-943C25BAB2A0}"/>
              </a:ext>
            </a:extLst>
          </p:cNvPr>
          <p:cNvSpPr>
            <a:spLocks noGrp="1"/>
          </p:cNvSpPr>
          <p:nvPr>
            <p:ph type="body" idx="1"/>
          </p:nvPr>
        </p:nvSpPr>
        <p:spPr>
          <a:xfrm>
            <a:off x="839800"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CB26F-B164-8A43-8DB1-ADA4218CAEF5}"/>
              </a:ext>
            </a:extLst>
          </p:cNvPr>
          <p:cNvSpPr>
            <a:spLocks noGrp="1"/>
          </p:cNvSpPr>
          <p:nvPr>
            <p:ph sz="half" idx="2"/>
          </p:nvPr>
        </p:nvSpPr>
        <p:spPr>
          <a:xfrm>
            <a:off x="839800" y="2505075"/>
            <a:ext cx="515711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88641C-4062-D149-BCAD-F0264BB933BD}"/>
              </a:ext>
            </a:extLst>
          </p:cNvPr>
          <p:cNvSpPr>
            <a:spLocks noGrp="1"/>
          </p:cNvSpPr>
          <p:nvPr>
            <p:ph type="body" sz="quarter" idx="3"/>
          </p:nvPr>
        </p:nvSpPr>
        <p:spPr>
          <a:xfrm>
            <a:off x="6171592"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E5C1D-CBCB-5A40-82A2-3DABE69C9ECA}"/>
              </a:ext>
            </a:extLst>
          </p:cNvPr>
          <p:cNvSpPr>
            <a:spLocks noGrp="1"/>
          </p:cNvSpPr>
          <p:nvPr>
            <p:ph sz="quarter" idx="4"/>
          </p:nvPr>
        </p:nvSpPr>
        <p:spPr>
          <a:xfrm>
            <a:off x="6171592" y="2505075"/>
            <a:ext cx="5182513"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51A0E3-7274-EF48-B539-A90EC00A677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80F57780-0D97-024C-A96C-567569983A98}"/>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AD2487C6-8218-7247-9D12-BFA13ED496A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94569102"/>
      </p:ext>
    </p:extLst>
  </p:cSld>
  <p:clrMapOvr>
    <a:masterClrMapping/>
  </p:clrMapOvr>
</p:sldLayout>
</file>

<file path=ppt/slideLayouts/slideLayout3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CF4D-56A3-684C-9C30-F1E04B17A2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13B8AF-1CDA-A246-B6F4-805A59E77ABD}"/>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E26D9853-2B08-CE4B-AC6C-440D523779E2}"/>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F1C97EE-53C8-934F-B959-D76937F3287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92272658"/>
      </p:ext>
    </p:extLst>
  </p:cSld>
  <p:clrMapOvr>
    <a:masterClrMapping/>
  </p:clrMapOvr>
</p:sldLayout>
</file>

<file path=ppt/slideLayouts/slideLayout3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CC6EB-9743-E54B-9FBD-D42225BC156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B70BAE5B-089B-5245-9343-91912EF32DDE}"/>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1B0CA4DC-82A8-A04F-9491-7DFD6E203471}"/>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50851370"/>
      </p:ext>
    </p:extLst>
  </p:cSld>
  <p:clrMapOvr>
    <a:masterClrMapping/>
  </p:clrMapOvr>
</p:sldLayout>
</file>

<file path=ppt/slideLayouts/slideLayout3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D423-C608-5142-BAE6-64EF60BB5818}"/>
              </a:ext>
            </a:extLst>
          </p:cNvPr>
          <p:cNvSpPr>
            <a:spLocks noGrp="1"/>
          </p:cNvSpPr>
          <p:nvPr>
            <p:ph type="title"/>
          </p:nvPr>
        </p:nvSpPr>
        <p:spPr>
          <a:xfrm>
            <a:off x="839873" y="457200"/>
            <a:ext cx="393172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FA92-55DD-0640-A975-B12F3E5FBDC9}"/>
              </a:ext>
            </a:extLst>
          </p:cNvPr>
          <p:cNvSpPr>
            <a:spLocks noGrp="1"/>
          </p:cNvSpPr>
          <p:nvPr>
            <p:ph idx="1"/>
          </p:nvPr>
        </p:nvSpPr>
        <p:spPr>
          <a:xfrm>
            <a:off x="5182513" y="987816"/>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0A1D36-3729-9E4B-BA94-DCAFCF59CCEE}"/>
              </a:ext>
            </a:extLst>
          </p:cNvPr>
          <p:cNvSpPr>
            <a:spLocks noGrp="1"/>
          </p:cNvSpPr>
          <p:nvPr>
            <p:ph type="body" sz="half" idx="2"/>
          </p:nvPr>
        </p:nvSpPr>
        <p:spPr>
          <a:xfrm>
            <a:off x="839873"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30653-675C-754E-83B6-7DAF5BA93D55}"/>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D8B4967-6D31-0145-AE15-D620B54028F7}"/>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5DBE640-C632-E340-8E0C-5B4AB5F11C5A}"/>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05768537"/>
      </p:ext>
    </p:extLst>
  </p:cSld>
  <p:clrMapOvr>
    <a:masterClrMapping/>
  </p:clrMapOvr>
</p:sldLayout>
</file>

<file path=ppt/slideLayouts/slideLayout3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CCBC-AE9A-4A4E-9C18-F30158544B9B}"/>
              </a:ext>
            </a:extLst>
          </p:cNvPr>
          <p:cNvSpPr>
            <a:spLocks noGrp="1"/>
          </p:cNvSpPr>
          <p:nvPr>
            <p:ph type="title"/>
          </p:nvPr>
        </p:nvSpPr>
        <p:spPr>
          <a:xfrm>
            <a:off x="839873" y="457200"/>
            <a:ext cx="393172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EC90DCE-EA31-7B47-B70F-3B8701075F79}"/>
              </a:ext>
            </a:extLst>
          </p:cNvPr>
          <p:cNvSpPr>
            <a:spLocks noGrp="1"/>
          </p:cNvSpPr>
          <p:nvPr>
            <p:ph type="pic" idx="1"/>
          </p:nvPr>
        </p:nvSpPr>
        <p:spPr>
          <a:xfrm>
            <a:off x="5182513" y="987816"/>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4E7810-7039-3C4C-819D-49B83D5164E4}"/>
              </a:ext>
            </a:extLst>
          </p:cNvPr>
          <p:cNvSpPr>
            <a:spLocks noGrp="1"/>
          </p:cNvSpPr>
          <p:nvPr>
            <p:ph type="body" sz="half" idx="2"/>
          </p:nvPr>
        </p:nvSpPr>
        <p:spPr>
          <a:xfrm>
            <a:off x="839873"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3FF929-E141-F84F-9753-847E1BADF24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FA7F323-3362-F141-BD20-6827BBE1940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D6204069-EF28-0643-A29F-84E2AC73E48D}"/>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34866770"/>
      </p:ext>
    </p:extLst>
  </p:cSld>
  <p:clrMapOvr>
    <a:masterClrMapping/>
  </p:clrMapOvr>
</p:sldLayout>
</file>

<file path=ppt/slideLayouts/slideLayout3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A44B-1550-8C44-9FB3-416304B3F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5A89B7-02AB-1E45-BC74-CD9D5C16C2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41321-7940-5348-9330-47EB422AE12F}"/>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C32406-9D49-9F49-9800-7C378B295F6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5D7ADE-A257-A447-854A-7503E4A0657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15370885"/>
      </p:ext>
    </p:extLst>
  </p:cSld>
  <p:clrMapOvr>
    <a:masterClrMapping/>
  </p:clrMapOvr>
</p:sldLayout>
</file>

<file path=ppt/slideLayouts/slideLayout3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732CF-B5AE-0D4B-8921-F3D2D9EE8EE1}"/>
              </a:ext>
            </a:extLst>
          </p:cNvPr>
          <p:cNvSpPr>
            <a:spLocks noGrp="1"/>
          </p:cNvSpPr>
          <p:nvPr>
            <p:ph type="title" orient="vert"/>
          </p:nvPr>
        </p:nvSpPr>
        <p:spPr>
          <a:xfrm>
            <a:off x="8723765" y="365125"/>
            <a:ext cx="2628558"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046025-8AA6-B04C-B204-04191A6B77A6}"/>
              </a:ext>
            </a:extLst>
          </p:cNvPr>
          <p:cNvSpPr>
            <a:spLocks noGrp="1"/>
          </p:cNvSpPr>
          <p:nvPr>
            <p:ph type="body" orient="vert" idx="1"/>
          </p:nvPr>
        </p:nvSpPr>
        <p:spPr>
          <a:xfrm>
            <a:off x="838092" y="365125"/>
            <a:ext cx="7733293"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04702-7854-1649-A042-FCE406088E79}"/>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3065B35-2C99-924D-8B2D-FD1B400EE87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48A910A-C333-B94C-AC54-697F6ECD93B6}"/>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890920"/>
      </p:ext>
    </p:extLst>
  </p:cSld>
  <p:clrMapOvr>
    <a:masterClrMapping/>
  </p:clrMapOvr>
</p:sldLayout>
</file>

<file path=ppt/slideLayouts/slideLayout3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C5AC-4EE1-CF4D-A7F5-392CCF642AF5}"/>
              </a:ext>
            </a:extLst>
          </p:cNvPr>
          <p:cNvSpPr>
            <a:spLocks noGrp="1"/>
          </p:cNvSpPr>
          <p:nvPr>
            <p:ph type="ctrTitle"/>
          </p:nvPr>
        </p:nvSpPr>
        <p:spPr>
          <a:xfrm>
            <a:off x="1523802" y="1122363"/>
            <a:ext cx="914281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59143A-B481-B143-8579-FD324146525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58B81-B342-3E42-BCC0-6C74D1E0F711}"/>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A99B808A-E84F-9442-B199-BC36D5494DC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9D61E36-3759-6B47-B8E5-FF4DA3A53E97}"/>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47775188"/>
      </p:ext>
    </p:extLst>
  </p:cSld>
  <p:clrMapOvr>
    <a:masterClrMapping/>
  </p:clrMapOvr>
</p:sldLayout>
</file>

<file path=ppt/slideLayouts/slideLayout3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D949-AB8E-154F-855F-D87E8DE738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C2ADAC-9226-2047-883C-E26FBAFD4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70932E-7591-6448-B660-ECF0B1A8828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E4811E6-825F-8544-9FAE-3B32DF7114BC}"/>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0676271-9E88-CC4C-B54B-EDBFEF9933AE}"/>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97236018"/>
      </p:ext>
    </p:extLst>
  </p:cSld>
  <p:clrMapOvr>
    <a:masterClrMapping/>
  </p:clrMapOvr>
</p:sldLayout>
</file>

<file path=ppt/slideLayouts/slideLayout3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DFC5-D58B-0942-B54C-F5E4C5D0A933}"/>
              </a:ext>
            </a:extLst>
          </p:cNvPr>
          <p:cNvSpPr>
            <a:spLocks noGrp="1"/>
          </p:cNvSpPr>
          <p:nvPr>
            <p:ph type="title"/>
          </p:nvPr>
        </p:nvSpPr>
        <p:spPr>
          <a:xfrm>
            <a:off x="831914" y="1710085"/>
            <a:ext cx="10514231"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4EB940-1878-414C-9FBE-4050E064EED5}"/>
              </a:ext>
            </a:extLst>
          </p:cNvPr>
          <p:cNvSpPr>
            <a:spLocks noGrp="1"/>
          </p:cNvSpPr>
          <p:nvPr>
            <p:ph type="body" idx="1"/>
          </p:nvPr>
        </p:nvSpPr>
        <p:spPr>
          <a:xfrm>
            <a:off x="831914" y="4589810"/>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43961-7C56-3247-A708-9A2B8158EFD2}"/>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49E3888-1467-C041-A7FA-182F03ED3678}"/>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D6E7C4B-7A26-2D4D-AC83-C79E45046A52}"/>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18594042"/>
      </p:ext>
    </p:extLst>
  </p:cSld>
  <p:clrMapOvr>
    <a:masterClrMapping/>
  </p:clrMapOvr>
</p:sldLayout>
</file>

<file path=ppt/slideLayouts/slideLayout3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6522-13FA-6748-B3E2-DB150E0F8C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F602AF-8873-F34D-A0F7-5E4FA3D1FF69}"/>
              </a:ext>
            </a:extLst>
          </p:cNvPr>
          <p:cNvSpPr>
            <a:spLocks noGrp="1"/>
          </p:cNvSpPr>
          <p:nvPr>
            <p:ph sz="half" idx="1"/>
          </p:nvPr>
        </p:nvSpPr>
        <p:spPr>
          <a:xfrm>
            <a:off x="838091"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DC05A6-2DA1-5B40-80AC-17C57E60FFF7}"/>
              </a:ext>
            </a:extLst>
          </p:cNvPr>
          <p:cNvSpPr>
            <a:spLocks noGrp="1"/>
          </p:cNvSpPr>
          <p:nvPr>
            <p:ph sz="half" idx="2"/>
          </p:nvPr>
        </p:nvSpPr>
        <p:spPr>
          <a:xfrm>
            <a:off x="6171396"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5EB7F0-B2B1-CB45-A4BA-EFEC344CD968}"/>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51680CC0-EA17-0646-B11C-8741F13FA896}"/>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98C319D-17AD-F64A-B9C1-C9063030E8E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88276178"/>
      </p:ext>
    </p:extLst>
  </p:cSld>
  <p:clrMapOvr>
    <a:masterClrMapping/>
  </p:clrMapOvr>
</p:sldLayout>
</file>

<file path=ppt/slideLayouts/slideLayout3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202F-C722-1A46-A92C-3493E75233C2}"/>
              </a:ext>
            </a:extLst>
          </p:cNvPr>
          <p:cNvSpPr>
            <a:spLocks noGrp="1"/>
          </p:cNvSpPr>
          <p:nvPr>
            <p:ph type="title"/>
          </p:nvPr>
        </p:nvSpPr>
        <p:spPr>
          <a:xfrm>
            <a:off x="839852" y="365129"/>
            <a:ext cx="10514231"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A587C8-C86B-A142-99E8-943C25BAB2A0}"/>
              </a:ext>
            </a:extLst>
          </p:cNvPr>
          <p:cNvSpPr>
            <a:spLocks noGrp="1"/>
          </p:cNvSpPr>
          <p:nvPr>
            <p:ph type="body" idx="1"/>
          </p:nvPr>
        </p:nvSpPr>
        <p:spPr>
          <a:xfrm>
            <a:off x="839778"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CB26F-B164-8A43-8DB1-ADA4218CAEF5}"/>
              </a:ext>
            </a:extLst>
          </p:cNvPr>
          <p:cNvSpPr>
            <a:spLocks noGrp="1"/>
          </p:cNvSpPr>
          <p:nvPr>
            <p:ph sz="half" idx="2"/>
          </p:nvPr>
        </p:nvSpPr>
        <p:spPr>
          <a:xfrm>
            <a:off x="839778" y="2505075"/>
            <a:ext cx="515711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88641C-4062-D149-BCAD-F0264BB933BD}"/>
              </a:ext>
            </a:extLst>
          </p:cNvPr>
          <p:cNvSpPr>
            <a:spLocks noGrp="1"/>
          </p:cNvSpPr>
          <p:nvPr>
            <p:ph type="body" sz="quarter" idx="3"/>
          </p:nvPr>
        </p:nvSpPr>
        <p:spPr>
          <a:xfrm>
            <a:off x="6171570"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E5C1D-CBCB-5A40-82A2-3DABE69C9ECA}"/>
              </a:ext>
            </a:extLst>
          </p:cNvPr>
          <p:cNvSpPr>
            <a:spLocks noGrp="1"/>
          </p:cNvSpPr>
          <p:nvPr>
            <p:ph sz="quarter" idx="4"/>
          </p:nvPr>
        </p:nvSpPr>
        <p:spPr>
          <a:xfrm>
            <a:off x="6171570" y="2505075"/>
            <a:ext cx="5182513"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51A0E3-7274-EF48-B539-A90EC00A677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80F57780-0D97-024C-A96C-567569983A98}"/>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AD2487C6-8218-7247-9D12-BFA13ED496A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24395887"/>
      </p:ext>
    </p:extLst>
  </p:cSld>
  <p:clrMapOvr>
    <a:masterClrMapping/>
  </p:clrMapOvr>
</p:sldLayout>
</file>

<file path=ppt/slideLayouts/slideLayout3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CF4D-56A3-684C-9C30-F1E04B17A2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13B8AF-1CDA-A246-B6F4-805A59E77ABD}"/>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E26D9853-2B08-CE4B-AC6C-440D523779E2}"/>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F1C97EE-53C8-934F-B959-D76937F3287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65267182"/>
      </p:ext>
    </p:extLst>
  </p:cSld>
  <p:clrMapOvr>
    <a:masterClrMapping/>
  </p:clrMapOvr>
</p:sldLayout>
</file>

<file path=ppt/slideLayouts/slideLayout3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CC6EB-9743-E54B-9FBD-D42225BC156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B70BAE5B-089B-5245-9343-91912EF32DDE}"/>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1B0CA4DC-82A8-A04F-9491-7DFD6E203471}"/>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44550643"/>
      </p:ext>
    </p:extLst>
  </p:cSld>
  <p:clrMapOvr>
    <a:masterClrMapping/>
  </p:clrMapOvr>
</p:sldLayout>
</file>

<file path=ppt/slideLayouts/slideLayout3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D423-C608-5142-BAE6-64EF60BB5818}"/>
              </a:ext>
            </a:extLst>
          </p:cNvPr>
          <p:cNvSpPr>
            <a:spLocks noGrp="1"/>
          </p:cNvSpPr>
          <p:nvPr>
            <p:ph type="title"/>
          </p:nvPr>
        </p:nvSpPr>
        <p:spPr>
          <a:xfrm>
            <a:off x="839852" y="457200"/>
            <a:ext cx="393172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FA92-55DD-0640-A975-B12F3E5FBDC9}"/>
              </a:ext>
            </a:extLst>
          </p:cNvPr>
          <p:cNvSpPr>
            <a:spLocks noGrp="1"/>
          </p:cNvSpPr>
          <p:nvPr>
            <p:ph idx="1"/>
          </p:nvPr>
        </p:nvSpPr>
        <p:spPr>
          <a:xfrm>
            <a:off x="5182513" y="987772"/>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0A1D36-3729-9E4B-BA94-DCAFCF59CCEE}"/>
              </a:ext>
            </a:extLst>
          </p:cNvPr>
          <p:cNvSpPr>
            <a:spLocks noGrp="1"/>
          </p:cNvSpPr>
          <p:nvPr>
            <p:ph type="body" sz="half" idx="2"/>
          </p:nvPr>
        </p:nvSpPr>
        <p:spPr>
          <a:xfrm>
            <a:off x="839852"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30653-675C-754E-83B6-7DAF5BA93D55}"/>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D8B4967-6D31-0145-AE15-D620B54028F7}"/>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5DBE640-C632-E340-8E0C-5B4AB5F11C5A}"/>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14902184"/>
      </p:ext>
    </p:extLst>
  </p:cSld>
  <p:clrMapOvr>
    <a:masterClrMapping/>
  </p:clrMapOvr>
</p:sldLayout>
</file>

<file path=ppt/slideLayouts/slideLayout3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CCBC-AE9A-4A4E-9C18-F30158544B9B}"/>
              </a:ext>
            </a:extLst>
          </p:cNvPr>
          <p:cNvSpPr>
            <a:spLocks noGrp="1"/>
          </p:cNvSpPr>
          <p:nvPr>
            <p:ph type="title"/>
          </p:nvPr>
        </p:nvSpPr>
        <p:spPr>
          <a:xfrm>
            <a:off x="839852" y="457200"/>
            <a:ext cx="393172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EC90DCE-EA31-7B47-B70F-3B8701075F79}"/>
              </a:ext>
            </a:extLst>
          </p:cNvPr>
          <p:cNvSpPr>
            <a:spLocks noGrp="1"/>
          </p:cNvSpPr>
          <p:nvPr>
            <p:ph type="pic" idx="1"/>
          </p:nvPr>
        </p:nvSpPr>
        <p:spPr>
          <a:xfrm>
            <a:off x="5182513" y="987772"/>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4E7810-7039-3C4C-819D-49B83D5164E4}"/>
              </a:ext>
            </a:extLst>
          </p:cNvPr>
          <p:cNvSpPr>
            <a:spLocks noGrp="1"/>
          </p:cNvSpPr>
          <p:nvPr>
            <p:ph type="body" sz="half" idx="2"/>
          </p:nvPr>
        </p:nvSpPr>
        <p:spPr>
          <a:xfrm>
            <a:off x="839852"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3FF929-E141-F84F-9753-847E1BADF24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FA7F323-3362-F141-BD20-6827BBE1940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D6204069-EF28-0643-A29F-84E2AC73E48D}"/>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17533389"/>
      </p:ext>
    </p:extLst>
  </p:cSld>
  <p:clrMapOvr>
    <a:masterClrMapping/>
  </p:clrMapOvr>
</p:sldLayout>
</file>

<file path=ppt/slideLayouts/slideLayout3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A44B-1550-8C44-9FB3-416304B3F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5A89B7-02AB-1E45-BC74-CD9D5C16C2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41321-7940-5348-9330-47EB422AE12F}"/>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C32406-9D49-9F49-9800-7C378B295F6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5D7ADE-A257-A447-854A-7503E4A0657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59706399"/>
      </p:ext>
    </p:extLst>
  </p:cSld>
  <p:clrMapOvr>
    <a:masterClrMapping/>
  </p:clrMapOvr>
</p:sldLayout>
</file>

<file path=ppt/slideLayouts/slideLayout3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732CF-B5AE-0D4B-8921-F3D2D9EE8EE1}"/>
              </a:ext>
            </a:extLst>
          </p:cNvPr>
          <p:cNvSpPr>
            <a:spLocks noGrp="1"/>
          </p:cNvSpPr>
          <p:nvPr>
            <p:ph type="title" orient="vert"/>
          </p:nvPr>
        </p:nvSpPr>
        <p:spPr>
          <a:xfrm>
            <a:off x="8723765" y="365125"/>
            <a:ext cx="2628558"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046025-8AA6-B04C-B204-04191A6B77A6}"/>
              </a:ext>
            </a:extLst>
          </p:cNvPr>
          <p:cNvSpPr>
            <a:spLocks noGrp="1"/>
          </p:cNvSpPr>
          <p:nvPr>
            <p:ph type="body" orient="vert" idx="1"/>
          </p:nvPr>
        </p:nvSpPr>
        <p:spPr>
          <a:xfrm>
            <a:off x="838092" y="365125"/>
            <a:ext cx="7733293"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04702-7854-1649-A042-FCE406088E79}"/>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3065B35-2C99-924D-8B2D-FD1B400EE87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48A910A-C333-B94C-AC54-697F6ECD93B6}"/>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11818427"/>
      </p:ext>
    </p:extLst>
  </p:cSld>
  <p:clrMapOvr>
    <a:masterClrMapping/>
  </p:clrMapOvr>
</p:sldLayout>
</file>

<file path=ppt/slideLayouts/slideLayout3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C5AC-4EE1-CF4D-A7F5-392CCF642AF5}"/>
              </a:ext>
            </a:extLst>
          </p:cNvPr>
          <p:cNvSpPr>
            <a:spLocks noGrp="1"/>
          </p:cNvSpPr>
          <p:nvPr>
            <p:ph type="ctrTitle"/>
          </p:nvPr>
        </p:nvSpPr>
        <p:spPr>
          <a:xfrm>
            <a:off x="1523802" y="1122363"/>
            <a:ext cx="914281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59143A-B481-B143-8579-FD324146525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58B81-B342-3E42-BCC0-6C74D1E0F711}"/>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A99B808A-E84F-9442-B199-BC36D5494DC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9D61E36-3759-6B47-B8E5-FF4DA3A53E97}"/>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79223190"/>
      </p:ext>
    </p:extLst>
  </p:cSld>
  <p:clrMapOvr>
    <a:masterClrMapping/>
  </p:clrMapOvr>
</p:sldLayout>
</file>

<file path=ppt/slideLayouts/slideLayout38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D949-AB8E-154F-855F-D87E8DE738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C2ADAC-9226-2047-883C-E26FBAFD4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70932E-7591-6448-B660-ECF0B1A8828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E4811E6-825F-8544-9FAE-3B32DF7114BC}"/>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0676271-9E88-CC4C-B54B-EDBFEF9933AE}"/>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60306067"/>
      </p:ext>
    </p:extLst>
  </p:cSld>
  <p:clrMapOvr>
    <a:masterClrMapping/>
  </p:clrMapOvr>
</p:sldLayout>
</file>

<file path=ppt/slideLayouts/slideLayout38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DFC5-D58B-0942-B54C-F5E4C5D0A933}"/>
              </a:ext>
            </a:extLst>
          </p:cNvPr>
          <p:cNvSpPr>
            <a:spLocks noGrp="1"/>
          </p:cNvSpPr>
          <p:nvPr>
            <p:ph type="title"/>
          </p:nvPr>
        </p:nvSpPr>
        <p:spPr>
          <a:xfrm>
            <a:off x="831891" y="1710039"/>
            <a:ext cx="10514231"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4EB940-1878-414C-9FBE-4050E064EED5}"/>
              </a:ext>
            </a:extLst>
          </p:cNvPr>
          <p:cNvSpPr>
            <a:spLocks noGrp="1"/>
          </p:cNvSpPr>
          <p:nvPr>
            <p:ph type="body" idx="1"/>
          </p:nvPr>
        </p:nvSpPr>
        <p:spPr>
          <a:xfrm>
            <a:off x="831891" y="4589764"/>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43961-7C56-3247-A708-9A2B8158EFD2}"/>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49E3888-1467-C041-A7FA-182F03ED3678}"/>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D6E7C4B-7A26-2D4D-AC83-C79E45046A52}"/>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91451462"/>
      </p:ext>
    </p:extLst>
  </p:cSld>
  <p:clrMapOvr>
    <a:masterClrMapping/>
  </p:clrMapOvr>
</p:sldLayout>
</file>

<file path=ppt/slideLayouts/slideLayout38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6522-13FA-6748-B3E2-DB150E0F8C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F602AF-8873-F34D-A0F7-5E4FA3D1FF69}"/>
              </a:ext>
            </a:extLst>
          </p:cNvPr>
          <p:cNvSpPr>
            <a:spLocks noGrp="1"/>
          </p:cNvSpPr>
          <p:nvPr>
            <p:ph sz="half" idx="1"/>
          </p:nvPr>
        </p:nvSpPr>
        <p:spPr>
          <a:xfrm>
            <a:off x="838091"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DC05A6-2DA1-5B40-80AC-17C57E60FFF7}"/>
              </a:ext>
            </a:extLst>
          </p:cNvPr>
          <p:cNvSpPr>
            <a:spLocks noGrp="1"/>
          </p:cNvSpPr>
          <p:nvPr>
            <p:ph sz="half" idx="2"/>
          </p:nvPr>
        </p:nvSpPr>
        <p:spPr>
          <a:xfrm>
            <a:off x="6171396"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5EB7F0-B2B1-CB45-A4BA-EFEC344CD968}"/>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51680CC0-EA17-0646-B11C-8741F13FA896}"/>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98C319D-17AD-F64A-B9C1-C9063030E8E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43258875"/>
      </p:ext>
    </p:extLst>
  </p:cSld>
  <p:clrMapOvr>
    <a:masterClrMapping/>
  </p:clrMapOvr>
</p:sldLayout>
</file>

<file path=ppt/slideLayouts/slideLayout38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202F-C722-1A46-A92C-3493E75233C2}"/>
              </a:ext>
            </a:extLst>
          </p:cNvPr>
          <p:cNvSpPr>
            <a:spLocks noGrp="1"/>
          </p:cNvSpPr>
          <p:nvPr>
            <p:ph type="title"/>
          </p:nvPr>
        </p:nvSpPr>
        <p:spPr>
          <a:xfrm>
            <a:off x="839829" y="365129"/>
            <a:ext cx="10514231"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A587C8-C86B-A142-99E8-943C25BAB2A0}"/>
              </a:ext>
            </a:extLst>
          </p:cNvPr>
          <p:cNvSpPr>
            <a:spLocks noGrp="1"/>
          </p:cNvSpPr>
          <p:nvPr>
            <p:ph type="body" idx="1"/>
          </p:nvPr>
        </p:nvSpPr>
        <p:spPr>
          <a:xfrm>
            <a:off x="839755"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CB26F-B164-8A43-8DB1-ADA4218CAEF5}"/>
              </a:ext>
            </a:extLst>
          </p:cNvPr>
          <p:cNvSpPr>
            <a:spLocks noGrp="1"/>
          </p:cNvSpPr>
          <p:nvPr>
            <p:ph sz="half" idx="2"/>
          </p:nvPr>
        </p:nvSpPr>
        <p:spPr>
          <a:xfrm>
            <a:off x="839755" y="2505075"/>
            <a:ext cx="515711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88641C-4062-D149-BCAD-F0264BB933BD}"/>
              </a:ext>
            </a:extLst>
          </p:cNvPr>
          <p:cNvSpPr>
            <a:spLocks noGrp="1"/>
          </p:cNvSpPr>
          <p:nvPr>
            <p:ph type="body" sz="quarter" idx="3"/>
          </p:nvPr>
        </p:nvSpPr>
        <p:spPr>
          <a:xfrm>
            <a:off x="6171548"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E5C1D-CBCB-5A40-82A2-3DABE69C9ECA}"/>
              </a:ext>
            </a:extLst>
          </p:cNvPr>
          <p:cNvSpPr>
            <a:spLocks noGrp="1"/>
          </p:cNvSpPr>
          <p:nvPr>
            <p:ph sz="quarter" idx="4"/>
          </p:nvPr>
        </p:nvSpPr>
        <p:spPr>
          <a:xfrm>
            <a:off x="6171548" y="2505075"/>
            <a:ext cx="5182513"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51A0E3-7274-EF48-B539-A90EC00A677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80F57780-0D97-024C-A96C-567569983A98}"/>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AD2487C6-8218-7247-9D12-BFA13ED496A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80295445"/>
      </p:ext>
    </p:extLst>
  </p:cSld>
  <p:clrMapOvr>
    <a:masterClrMapping/>
  </p:clrMapOvr>
</p:sldLayout>
</file>

<file path=ppt/slideLayouts/slideLayout38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CF4D-56A3-684C-9C30-F1E04B17A2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13B8AF-1CDA-A246-B6F4-805A59E77ABD}"/>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E26D9853-2B08-CE4B-AC6C-440D523779E2}"/>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F1C97EE-53C8-934F-B959-D76937F3287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71149955"/>
      </p:ext>
    </p:extLst>
  </p:cSld>
  <p:clrMapOvr>
    <a:masterClrMapping/>
  </p:clrMapOvr>
</p:sldLayout>
</file>

<file path=ppt/slideLayouts/slideLayout38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CC6EB-9743-E54B-9FBD-D42225BC156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B70BAE5B-089B-5245-9343-91912EF32DDE}"/>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1B0CA4DC-82A8-A04F-9491-7DFD6E203471}"/>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1818973"/>
      </p:ext>
    </p:extLst>
  </p:cSld>
  <p:clrMapOvr>
    <a:masterClrMapping/>
  </p:clrMapOvr>
</p:sldLayout>
</file>

<file path=ppt/slideLayouts/slideLayout39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D423-C608-5142-BAE6-64EF60BB5818}"/>
              </a:ext>
            </a:extLst>
          </p:cNvPr>
          <p:cNvSpPr>
            <a:spLocks noGrp="1"/>
          </p:cNvSpPr>
          <p:nvPr>
            <p:ph type="title"/>
          </p:nvPr>
        </p:nvSpPr>
        <p:spPr>
          <a:xfrm>
            <a:off x="839828" y="457200"/>
            <a:ext cx="393172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FA92-55DD-0640-A975-B12F3E5FBDC9}"/>
              </a:ext>
            </a:extLst>
          </p:cNvPr>
          <p:cNvSpPr>
            <a:spLocks noGrp="1"/>
          </p:cNvSpPr>
          <p:nvPr>
            <p:ph idx="1"/>
          </p:nvPr>
        </p:nvSpPr>
        <p:spPr>
          <a:xfrm>
            <a:off x="5182513" y="987726"/>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0A1D36-3729-9E4B-BA94-DCAFCF59CCEE}"/>
              </a:ext>
            </a:extLst>
          </p:cNvPr>
          <p:cNvSpPr>
            <a:spLocks noGrp="1"/>
          </p:cNvSpPr>
          <p:nvPr>
            <p:ph type="body" sz="half" idx="2"/>
          </p:nvPr>
        </p:nvSpPr>
        <p:spPr>
          <a:xfrm>
            <a:off x="839828"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30653-675C-754E-83B6-7DAF5BA93D55}"/>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D8B4967-6D31-0145-AE15-D620B54028F7}"/>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5DBE640-C632-E340-8E0C-5B4AB5F11C5A}"/>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04587338"/>
      </p:ext>
    </p:extLst>
  </p:cSld>
  <p:clrMapOvr>
    <a:masterClrMapping/>
  </p:clrMapOvr>
</p:sldLayout>
</file>

<file path=ppt/slideLayouts/slideLayout39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CCBC-AE9A-4A4E-9C18-F30158544B9B}"/>
              </a:ext>
            </a:extLst>
          </p:cNvPr>
          <p:cNvSpPr>
            <a:spLocks noGrp="1"/>
          </p:cNvSpPr>
          <p:nvPr>
            <p:ph type="title"/>
          </p:nvPr>
        </p:nvSpPr>
        <p:spPr>
          <a:xfrm>
            <a:off x="839828" y="457200"/>
            <a:ext cx="393172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EC90DCE-EA31-7B47-B70F-3B8701075F79}"/>
              </a:ext>
            </a:extLst>
          </p:cNvPr>
          <p:cNvSpPr>
            <a:spLocks noGrp="1"/>
          </p:cNvSpPr>
          <p:nvPr>
            <p:ph type="pic" idx="1"/>
          </p:nvPr>
        </p:nvSpPr>
        <p:spPr>
          <a:xfrm>
            <a:off x="5182513" y="987726"/>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4E7810-7039-3C4C-819D-49B83D5164E4}"/>
              </a:ext>
            </a:extLst>
          </p:cNvPr>
          <p:cNvSpPr>
            <a:spLocks noGrp="1"/>
          </p:cNvSpPr>
          <p:nvPr>
            <p:ph type="body" sz="half" idx="2"/>
          </p:nvPr>
        </p:nvSpPr>
        <p:spPr>
          <a:xfrm>
            <a:off x="839828"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3FF929-E141-F84F-9753-847E1BADF24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FA7F323-3362-F141-BD20-6827BBE1940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D6204069-EF28-0643-A29F-84E2AC73E48D}"/>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42747698"/>
      </p:ext>
    </p:extLst>
  </p:cSld>
  <p:clrMapOvr>
    <a:masterClrMapping/>
  </p:clrMapOvr>
</p:sldLayout>
</file>

<file path=ppt/slideLayouts/slideLayout39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A44B-1550-8C44-9FB3-416304B3F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5A89B7-02AB-1E45-BC74-CD9D5C16C2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41321-7940-5348-9330-47EB422AE12F}"/>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C32406-9D49-9F49-9800-7C378B295F6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5D7ADE-A257-A447-854A-7503E4A0657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20807507"/>
      </p:ext>
    </p:extLst>
  </p:cSld>
  <p:clrMapOvr>
    <a:masterClrMapping/>
  </p:clrMapOvr>
</p:sldLayout>
</file>

<file path=ppt/slideLayouts/slideLayout39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732CF-B5AE-0D4B-8921-F3D2D9EE8EE1}"/>
              </a:ext>
            </a:extLst>
          </p:cNvPr>
          <p:cNvSpPr>
            <a:spLocks noGrp="1"/>
          </p:cNvSpPr>
          <p:nvPr>
            <p:ph type="title" orient="vert"/>
          </p:nvPr>
        </p:nvSpPr>
        <p:spPr>
          <a:xfrm>
            <a:off x="8723765" y="365125"/>
            <a:ext cx="2628558"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046025-8AA6-B04C-B204-04191A6B77A6}"/>
              </a:ext>
            </a:extLst>
          </p:cNvPr>
          <p:cNvSpPr>
            <a:spLocks noGrp="1"/>
          </p:cNvSpPr>
          <p:nvPr>
            <p:ph type="body" orient="vert" idx="1"/>
          </p:nvPr>
        </p:nvSpPr>
        <p:spPr>
          <a:xfrm>
            <a:off x="838092" y="365125"/>
            <a:ext cx="7733293"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04702-7854-1649-A042-FCE406088E79}"/>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3065B35-2C99-924D-8B2D-FD1B400EE87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48A910A-C333-B94C-AC54-697F6ECD93B6}"/>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17505532"/>
      </p:ext>
    </p:extLst>
  </p:cSld>
  <p:clrMapOvr>
    <a:masterClrMapping/>
  </p:clrMapOvr>
</p:sldLayout>
</file>

<file path=ppt/slideLayouts/slideLayout39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C5AC-4EE1-CF4D-A7F5-392CCF642AF5}"/>
              </a:ext>
            </a:extLst>
          </p:cNvPr>
          <p:cNvSpPr>
            <a:spLocks noGrp="1"/>
          </p:cNvSpPr>
          <p:nvPr>
            <p:ph type="ctrTitle"/>
          </p:nvPr>
        </p:nvSpPr>
        <p:spPr>
          <a:xfrm>
            <a:off x="1523802" y="1122363"/>
            <a:ext cx="914281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59143A-B481-B143-8579-FD324146525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58B81-B342-3E42-BCC0-6C74D1E0F711}"/>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A99B808A-E84F-9442-B199-BC36D5494DC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9D61E36-3759-6B47-B8E5-FF4DA3A53E97}"/>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55632103"/>
      </p:ext>
    </p:extLst>
  </p:cSld>
  <p:clrMapOvr>
    <a:masterClrMapping/>
  </p:clrMapOvr>
</p:sldLayout>
</file>

<file path=ppt/slideLayouts/slideLayout39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D949-AB8E-154F-855F-D87E8DE738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C2ADAC-9226-2047-883C-E26FBAFD4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70932E-7591-6448-B660-ECF0B1A8828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E4811E6-825F-8544-9FAE-3B32DF7114BC}"/>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0676271-9E88-CC4C-B54B-EDBFEF9933AE}"/>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81322962"/>
      </p:ext>
    </p:extLst>
  </p:cSld>
  <p:clrMapOvr>
    <a:masterClrMapping/>
  </p:clrMapOvr>
</p:sldLayout>
</file>

<file path=ppt/slideLayouts/slideLayout39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DFC5-D58B-0942-B54C-F5E4C5D0A933}"/>
              </a:ext>
            </a:extLst>
          </p:cNvPr>
          <p:cNvSpPr>
            <a:spLocks noGrp="1"/>
          </p:cNvSpPr>
          <p:nvPr>
            <p:ph type="title"/>
          </p:nvPr>
        </p:nvSpPr>
        <p:spPr>
          <a:xfrm>
            <a:off x="831866" y="1709989"/>
            <a:ext cx="10514231"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4EB940-1878-414C-9FBE-4050E064EED5}"/>
              </a:ext>
            </a:extLst>
          </p:cNvPr>
          <p:cNvSpPr>
            <a:spLocks noGrp="1"/>
          </p:cNvSpPr>
          <p:nvPr>
            <p:ph type="body" idx="1"/>
          </p:nvPr>
        </p:nvSpPr>
        <p:spPr>
          <a:xfrm>
            <a:off x="831866" y="4589714"/>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43961-7C56-3247-A708-9A2B8158EFD2}"/>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49E3888-1467-C041-A7FA-182F03ED3678}"/>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D6E7C4B-7A26-2D4D-AC83-C79E45046A52}"/>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51742196"/>
      </p:ext>
    </p:extLst>
  </p:cSld>
  <p:clrMapOvr>
    <a:masterClrMapping/>
  </p:clrMapOvr>
</p:sldLayout>
</file>

<file path=ppt/slideLayouts/slideLayout39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6522-13FA-6748-B3E2-DB150E0F8C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F602AF-8873-F34D-A0F7-5E4FA3D1FF69}"/>
              </a:ext>
            </a:extLst>
          </p:cNvPr>
          <p:cNvSpPr>
            <a:spLocks noGrp="1"/>
          </p:cNvSpPr>
          <p:nvPr>
            <p:ph sz="half" idx="1"/>
          </p:nvPr>
        </p:nvSpPr>
        <p:spPr>
          <a:xfrm>
            <a:off x="838091"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DC05A6-2DA1-5B40-80AC-17C57E60FFF7}"/>
              </a:ext>
            </a:extLst>
          </p:cNvPr>
          <p:cNvSpPr>
            <a:spLocks noGrp="1"/>
          </p:cNvSpPr>
          <p:nvPr>
            <p:ph sz="half" idx="2"/>
          </p:nvPr>
        </p:nvSpPr>
        <p:spPr>
          <a:xfrm>
            <a:off x="6171396"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5EB7F0-B2B1-CB45-A4BA-EFEC344CD968}"/>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51680CC0-EA17-0646-B11C-8741F13FA896}"/>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98C319D-17AD-F64A-B9C1-C9063030E8E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39024340"/>
      </p:ext>
    </p:extLst>
  </p:cSld>
  <p:clrMapOvr>
    <a:masterClrMapping/>
  </p:clrMapOvr>
</p:sldLayout>
</file>

<file path=ppt/slideLayouts/slideLayout39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202F-C722-1A46-A92C-3493E75233C2}"/>
              </a:ext>
            </a:extLst>
          </p:cNvPr>
          <p:cNvSpPr>
            <a:spLocks noGrp="1"/>
          </p:cNvSpPr>
          <p:nvPr>
            <p:ph type="title"/>
          </p:nvPr>
        </p:nvSpPr>
        <p:spPr>
          <a:xfrm>
            <a:off x="839804" y="365129"/>
            <a:ext cx="10514231"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A587C8-C86B-A142-99E8-943C25BAB2A0}"/>
              </a:ext>
            </a:extLst>
          </p:cNvPr>
          <p:cNvSpPr>
            <a:spLocks noGrp="1"/>
          </p:cNvSpPr>
          <p:nvPr>
            <p:ph type="body" idx="1"/>
          </p:nvPr>
        </p:nvSpPr>
        <p:spPr>
          <a:xfrm>
            <a:off x="839730"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CB26F-B164-8A43-8DB1-ADA4218CAEF5}"/>
              </a:ext>
            </a:extLst>
          </p:cNvPr>
          <p:cNvSpPr>
            <a:spLocks noGrp="1"/>
          </p:cNvSpPr>
          <p:nvPr>
            <p:ph sz="half" idx="2"/>
          </p:nvPr>
        </p:nvSpPr>
        <p:spPr>
          <a:xfrm>
            <a:off x="839730" y="2505075"/>
            <a:ext cx="515711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88641C-4062-D149-BCAD-F0264BB933BD}"/>
              </a:ext>
            </a:extLst>
          </p:cNvPr>
          <p:cNvSpPr>
            <a:spLocks noGrp="1"/>
          </p:cNvSpPr>
          <p:nvPr>
            <p:ph type="body" sz="quarter" idx="3"/>
          </p:nvPr>
        </p:nvSpPr>
        <p:spPr>
          <a:xfrm>
            <a:off x="6171522"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E5C1D-CBCB-5A40-82A2-3DABE69C9ECA}"/>
              </a:ext>
            </a:extLst>
          </p:cNvPr>
          <p:cNvSpPr>
            <a:spLocks noGrp="1"/>
          </p:cNvSpPr>
          <p:nvPr>
            <p:ph sz="quarter" idx="4"/>
          </p:nvPr>
        </p:nvSpPr>
        <p:spPr>
          <a:xfrm>
            <a:off x="6171522" y="2505075"/>
            <a:ext cx="5182513"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51A0E3-7274-EF48-B539-A90EC00A677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80F57780-0D97-024C-A96C-567569983A98}"/>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AD2487C6-8218-7247-9D12-BFA13ED496A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31055774"/>
      </p:ext>
    </p:extLst>
  </p:cSld>
  <p:clrMapOvr>
    <a:masterClrMapping/>
  </p:clrMapOvr>
</p:sldLayout>
</file>

<file path=ppt/slideLayouts/slideLayout39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CF4D-56A3-684C-9C30-F1E04B17A2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13B8AF-1CDA-A246-B6F4-805A59E77ABD}"/>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E26D9853-2B08-CE4B-AC6C-440D523779E2}"/>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F1C97EE-53C8-934F-B959-D76937F3287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96268016"/>
      </p:ext>
    </p:extLst>
  </p:cSld>
  <p:clrMapOvr>
    <a:masterClrMapping/>
  </p:clrMapOvr>
</p:sldLayout>
</file>

<file path=ppt/slideLayouts/slideLayout40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CC6EB-9743-E54B-9FBD-D42225BC156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B70BAE5B-089B-5245-9343-91912EF32DDE}"/>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1B0CA4DC-82A8-A04F-9491-7DFD6E203471}"/>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87863583"/>
      </p:ext>
    </p:extLst>
  </p:cSld>
  <p:clrMapOvr>
    <a:masterClrMapping/>
  </p:clrMapOvr>
</p:sldLayout>
</file>

<file path=ppt/slideLayouts/slideLayout40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D423-C608-5142-BAE6-64EF60BB5818}"/>
              </a:ext>
            </a:extLst>
          </p:cNvPr>
          <p:cNvSpPr>
            <a:spLocks noGrp="1"/>
          </p:cNvSpPr>
          <p:nvPr>
            <p:ph type="title"/>
          </p:nvPr>
        </p:nvSpPr>
        <p:spPr>
          <a:xfrm>
            <a:off x="839804" y="457200"/>
            <a:ext cx="393172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FA92-55DD-0640-A975-B12F3E5FBDC9}"/>
              </a:ext>
            </a:extLst>
          </p:cNvPr>
          <p:cNvSpPr>
            <a:spLocks noGrp="1"/>
          </p:cNvSpPr>
          <p:nvPr>
            <p:ph idx="1"/>
          </p:nvPr>
        </p:nvSpPr>
        <p:spPr>
          <a:xfrm>
            <a:off x="5182513" y="987676"/>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0A1D36-3729-9E4B-BA94-DCAFCF59CCEE}"/>
              </a:ext>
            </a:extLst>
          </p:cNvPr>
          <p:cNvSpPr>
            <a:spLocks noGrp="1"/>
          </p:cNvSpPr>
          <p:nvPr>
            <p:ph type="body" sz="half" idx="2"/>
          </p:nvPr>
        </p:nvSpPr>
        <p:spPr>
          <a:xfrm>
            <a:off x="839804"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30653-675C-754E-83B6-7DAF5BA93D55}"/>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D8B4967-6D31-0145-AE15-D620B54028F7}"/>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5DBE640-C632-E340-8E0C-5B4AB5F11C5A}"/>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47097628"/>
      </p:ext>
    </p:extLst>
  </p:cSld>
  <p:clrMapOvr>
    <a:masterClrMapping/>
  </p:clrMapOvr>
</p:sldLayout>
</file>

<file path=ppt/slideLayouts/slideLayout40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CCBC-AE9A-4A4E-9C18-F30158544B9B}"/>
              </a:ext>
            </a:extLst>
          </p:cNvPr>
          <p:cNvSpPr>
            <a:spLocks noGrp="1"/>
          </p:cNvSpPr>
          <p:nvPr>
            <p:ph type="title"/>
          </p:nvPr>
        </p:nvSpPr>
        <p:spPr>
          <a:xfrm>
            <a:off x="839804" y="457200"/>
            <a:ext cx="393172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EC90DCE-EA31-7B47-B70F-3B8701075F79}"/>
              </a:ext>
            </a:extLst>
          </p:cNvPr>
          <p:cNvSpPr>
            <a:spLocks noGrp="1"/>
          </p:cNvSpPr>
          <p:nvPr>
            <p:ph type="pic" idx="1"/>
          </p:nvPr>
        </p:nvSpPr>
        <p:spPr>
          <a:xfrm>
            <a:off x="5182513" y="987676"/>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4E7810-7039-3C4C-819D-49B83D5164E4}"/>
              </a:ext>
            </a:extLst>
          </p:cNvPr>
          <p:cNvSpPr>
            <a:spLocks noGrp="1"/>
          </p:cNvSpPr>
          <p:nvPr>
            <p:ph type="body" sz="half" idx="2"/>
          </p:nvPr>
        </p:nvSpPr>
        <p:spPr>
          <a:xfrm>
            <a:off x="839804"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3FF929-E141-F84F-9753-847E1BADF24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FA7F323-3362-F141-BD20-6827BBE1940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D6204069-EF28-0643-A29F-84E2AC73E48D}"/>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88481442"/>
      </p:ext>
    </p:extLst>
  </p:cSld>
  <p:clrMapOvr>
    <a:masterClrMapping/>
  </p:clrMapOvr>
</p:sldLayout>
</file>

<file path=ppt/slideLayouts/slideLayout40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A44B-1550-8C44-9FB3-416304B3F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5A89B7-02AB-1E45-BC74-CD9D5C16C2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41321-7940-5348-9330-47EB422AE12F}"/>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C32406-9D49-9F49-9800-7C378B295F6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5D7ADE-A257-A447-854A-7503E4A0657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43132068"/>
      </p:ext>
    </p:extLst>
  </p:cSld>
  <p:clrMapOvr>
    <a:masterClrMapping/>
  </p:clrMapOvr>
</p:sldLayout>
</file>

<file path=ppt/slideLayouts/slideLayout40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732CF-B5AE-0D4B-8921-F3D2D9EE8EE1}"/>
              </a:ext>
            </a:extLst>
          </p:cNvPr>
          <p:cNvSpPr>
            <a:spLocks noGrp="1"/>
          </p:cNvSpPr>
          <p:nvPr>
            <p:ph type="title" orient="vert"/>
          </p:nvPr>
        </p:nvSpPr>
        <p:spPr>
          <a:xfrm>
            <a:off x="8723765" y="365125"/>
            <a:ext cx="2628558"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046025-8AA6-B04C-B204-04191A6B77A6}"/>
              </a:ext>
            </a:extLst>
          </p:cNvPr>
          <p:cNvSpPr>
            <a:spLocks noGrp="1"/>
          </p:cNvSpPr>
          <p:nvPr>
            <p:ph type="body" orient="vert" idx="1"/>
          </p:nvPr>
        </p:nvSpPr>
        <p:spPr>
          <a:xfrm>
            <a:off x="838092" y="365125"/>
            <a:ext cx="7733293"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04702-7854-1649-A042-FCE406088E79}"/>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3065B35-2C99-924D-8B2D-FD1B400EE87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48A910A-C333-B94C-AC54-697F6ECD93B6}"/>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81703542"/>
      </p:ext>
    </p:extLst>
  </p:cSld>
  <p:clrMapOvr>
    <a:masterClrMapping/>
  </p:clrMapOvr>
</p:sldLayout>
</file>

<file path=ppt/slideLayouts/slideLayout40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C5AC-4EE1-CF4D-A7F5-392CCF642AF5}"/>
              </a:ext>
            </a:extLst>
          </p:cNvPr>
          <p:cNvSpPr>
            <a:spLocks noGrp="1"/>
          </p:cNvSpPr>
          <p:nvPr>
            <p:ph type="ctrTitle"/>
          </p:nvPr>
        </p:nvSpPr>
        <p:spPr>
          <a:xfrm>
            <a:off x="1523802" y="1122363"/>
            <a:ext cx="914281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59143A-B481-B143-8579-FD324146525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58B81-B342-3E42-BCC0-6C74D1E0F711}"/>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A99B808A-E84F-9442-B199-BC36D5494DC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9D61E36-3759-6B47-B8E5-FF4DA3A53E97}"/>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7609532"/>
      </p:ext>
    </p:extLst>
  </p:cSld>
  <p:clrMapOvr>
    <a:masterClrMapping/>
  </p:clrMapOvr>
</p:sldLayout>
</file>

<file path=ppt/slideLayouts/slideLayout40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D949-AB8E-154F-855F-D87E8DE738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C2ADAC-9226-2047-883C-E26FBAFD4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70932E-7591-6448-B660-ECF0B1A8828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E4811E6-825F-8544-9FAE-3B32DF7114BC}"/>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0676271-9E88-CC4C-B54B-EDBFEF9933AE}"/>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56727912"/>
      </p:ext>
    </p:extLst>
  </p:cSld>
  <p:clrMapOvr>
    <a:masterClrMapping/>
  </p:clrMapOvr>
</p:sldLayout>
</file>

<file path=ppt/slideLayouts/slideLayout40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DFC5-D58B-0942-B54C-F5E4C5D0A933}"/>
              </a:ext>
            </a:extLst>
          </p:cNvPr>
          <p:cNvSpPr>
            <a:spLocks noGrp="1"/>
          </p:cNvSpPr>
          <p:nvPr>
            <p:ph type="title"/>
          </p:nvPr>
        </p:nvSpPr>
        <p:spPr>
          <a:xfrm>
            <a:off x="831842" y="1709939"/>
            <a:ext cx="10514231"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4EB940-1878-414C-9FBE-4050E064EED5}"/>
              </a:ext>
            </a:extLst>
          </p:cNvPr>
          <p:cNvSpPr>
            <a:spLocks noGrp="1"/>
          </p:cNvSpPr>
          <p:nvPr>
            <p:ph type="body" idx="1"/>
          </p:nvPr>
        </p:nvSpPr>
        <p:spPr>
          <a:xfrm>
            <a:off x="831842" y="4589664"/>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43961-7C56-3247-A708-9A2B8158EFD2}"/>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49E3888-1467-C041-A7FA-182F03ED3678}"/>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D6E7C4B-7A26-2D4D-AC83-C79E45046A52}"/>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32674721"/>
      </p:ext>
    </p:extLst>
  </p:cSld>
  <p:clrMapOvr>
    <a:masterClrMapping/>
  </p:clrMapOvr>
</p:sldLayout>
</file>

<file path=ppt/slideLayouts/slideLayout40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6522-13FA-6748-B3E2-DB150E0F8C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F602AF-8873-F34D-A0F7-5E4FA3D1FF69}"/>
              </a:ext>
            </a:extLst>
          </p:cNvPr>
          <p:cNvSpPr>
            <a:spLocks noGrp="1"/>
          </p:cNvSpPr>
          <p:nvPr>
            <p:ph sz="half" idx="1"/>
          </p:nvPr>
        </p:nvSpPr>
        <p:spPr>
          <a:xfrm>
            <a:off x="838091"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DC05A6-2DA1-5B40-80AC-17C57E60FFF7}"/>
              </a:ext>
            </a:extLst>
          </p:cNvPr>
          <p:cNvSpPr>
            <a:spLocks noGrp="1"/>
          </p:cNvSpPr>
          <p:nvPr>
            <p:ph sz="half" idx="2"/>
          </p:nvPr>
        </p:nvSpPr>
        <p:spPr>
          <a:xfrm>
            <a:off x="6171396"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5EB7F0-B2B1-CB45-A4BA-EFEC344CD968}"/>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51680CC0-EA17-0646-B11C-8741F13FA896}"/>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98C319D-17AD-F64A-B9C1-C9063030E8E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83143398"/>
      </p:ext>
    </p:extLst>
  </p:cSld>
  <p:clrMapOvr>
    <a:masterClrMapping/>
  </p:clrMapOvr>
</p:sldLayout>
</file>

<file path=ppt/slideLayouts/slideLayout40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202F-C722-1A46-A92C-3493E75233C2}"/>
              </a:ext>
            </a:extLst>
          </p:cNvPr>
          <p:cNvSpPr>
            <a:spLocks noGrp="1"/>
          </p:cNvSpPr>
          <p:nvPr>
            <p:ph type="title"/>
          </p:nvPr>
        </p:nvSpPr>
        <p:spPr>
          <a:xfrm>
            <a:off x="839778" y="365129"/>
            <a:ext cx="10514231"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A587C8-C86B-A142-99E8-943C25BAB2A0}"/>
              </a:ext>
            </a:extLst>
          </p:cNvPr>
          <p:cNvSpPr>
            <a:spLocks noGrp="1"/>
          </p:cNvSpPr>
          <p:nvPr>
            <p:ph type="body" idx="1"/>
          </p:nvPr>
        </p:nvSpPr>
        <p:spPr>
          <a:xfrm>
            <a:off x="839706" y="1681163"/>
            <a:ext cx="51571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CB26F-B164-8A43-8DB1-ADA4218CAEF5}"/>
              </a:ext>
            </a:extLst>
          </p:cNvPr>
          <p:cNvSpPr>
            <a:spLocks noGrp="1"/>
          </p:cNvSpPr>
          <p:nvPr>
            <p:ph sz="half" idx="2"/>
          </p:nvPr>
        </p:nvSpPr>
        <p:spPr>
          <a:xfrm>
            <a:off x="839706" y="2505075"/>
            <a:ext cx="515711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88641C-4062-D149-BCAD-F0264BB933BD}"/>
              </a:ext>
            </a:extLst>
          </p:cNvPr>
          <p:cNvSpPr>
            <a:spLocks noGrp="1"/>
          </p:cNvSpPr>
          <p:nvPr>
            <p:ph type="body" sz="quarter" idx="3"/>
          </p:nvPr>
        </p:nvSpPr>
        <p:spPr>
          <a:xfrm>
            <a:off x="6171497"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E5C1D-CBCB-5A40-82A2-3DABE69C9ECA}"/>
              </a:ext>
            </a:extLst>
          </p:cNvPr>
          <p:cNvSpPr>
            <a:spLocks noGrp="1"/>
          </p:cNvSpPr>
          <p:nvPr>
            <p:ph sz="quarter" idx="4"/>
          </p:nvPr>
        </p:nvSpPr>
        <p:spPr>
          <a:xfrm>
            <a:off x="6171497" y="2505075"/>
            <a:ext cx="5182513"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51A0E3-7274-EF48-B539-A90EC00A677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80F57780-0D97-024C-A96C-567569983A98}"/>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AD2487C6-8218-7247-9D12-BFA13ED496A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74742187"/>
      </p:ext>
    </p:extLst>
  </p:cSld>
  <p:clrMapOvr>
    <a:masterClrMapping/>
  </p:clrMapOvr>
</p:sldLayout>
</file>

<file path=ppt/slideLayouts/slideLayout4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CF4D-56A3-684C-9C30-F1E04B17A2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13B8AF-1CDA-A246-B6F4-805A59E77ABD}"/>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E26D9853-2B08-CE4B-AC6C-440D523779E2}"/>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F1C97EE-53C8-934F-B959-D76937F3287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49395373"/>
      </p:ext>
    </p:extLst>
  </p:cSld>
  <p:clrMapOvr>
    <a:masterClrMapping/>
  </p:clrMapOvr>
</p:sldLayout>
</file>

<file path=ppt/slideLayouts/slideLayout4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CC6EB-9743-E54B-9FBD-D42225BC156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B70BAE5B-089B-5245-9343-91912EF32DDE}"/>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1B0CA4DC-82A8-A04F-9491-7DFD6E203471}"/>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24699187"/>
      </p:ext>
    </p:extLst>
  </p:cSld>
  <p:clrMapOvr>
    <a:masterClrMapping/>
  </p:clrMapOvr>
</p:sldLayout>
</file>

<file path=ppt/slideLayouts/slideLayout4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D423-C608-5142-BAE6-64EF60BB5818}"/>
              </a:ext>
            </a:extLst>
          </p:cNvPr>
          <p:cNvSpPr>
            <a:spLocks noGrp="1"/>
          </p:cNvSpPr>
          <p:nvPr>
            <p:ph type="title"/>
          </p:nvPr>
        </p:nvSpPr>
        <p:spPr>
          <a:xfrm>
            <a:off x="839779" y="457200"/>
            <a:ext cx="393172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FA92-55DD-0640-A975-B12F3E5FBDC9}"/>
              </a:ext>
            </a:extLst>
          </p:cNvPr>
          <p:cNvSpPr>
            <a:spLocks noGrp="1"/>
          </p:cNvSpPr>
          <p:nvPr>
            <p:ph idx="1"/>
          </p:nvPr>
        </p:nvSpPr>
        <p:spPr>
          <a:xfrm>
            <a:off x="5182513" y="987626"/>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0A1D36-3729-9E4B-BA94-DCAFCF59CCEE}"/>
              </a:ext>
            </a:extLst>
          </p:cNvPr>
          <p:cNvSpPr>
            <a:spLocks noGrp="1"/>
          </p:cNvSpPr>
          <p:nvPr>
            <p:ph type="body" sz="half" idx="2"/>
          </p:nvPr>
        </p:nvSpPr>
        <p:spPr>
          <a:xfrm>
            <a:off x="839779"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30653-675C-754E-83B6-7DAF5BA93D55}"/>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D8B4967-6D31-0145-AE15-D620B54028F7}"/>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5DBE640-C632-E340-8E0C-5B4AB5F11C5A}"/>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74529628"/>
      </p:ext>
    </p:extLst>
  </p:cSld>
  <p:clrMapOvr>
    <a:masterClrMapping/>
  </p:clrMapOvr>
</p:sldLayout>
</file>

<file path=ppt/slideLayouts/slideLayout4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CCBC-AE9A-4A4E-9C18-F30158544B9B}"/>
              </a:ext>
            </a:extLst>
          </p:cNvPr>
          <p:cNvSpPr>
            <a:spLocks noGrp="1"/>
          </p:cNvSpPr>
          <p:nvPr>
            <p:ph type="title"/>
          </p:nvPr>
        </p:nvSpPr>
        <p:spPr>
          <a:xfrm>
            <a:off x="839779" y="457200"/>
            <a:ext cx="393172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EC90DCE-EA31-7B47-B70F-3B8701075F79}"/>
              </a:ext>
            </a:extLst>
          </p:cNvPr>
          <p:cNvSpPr>
            <a:spLocks noGrp="1"/>
          </p:cNvSpPr>
          <p:nvPr>
            <p:ph type="pic" idx="1"/>
          </p:nvPr>
        </p:nvSpPr>
        <p:spPr>
          <a:xfrm>
            <a:off x="5182513" y="987626"/>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4E7810-7039-3C4C-819D-49B83D5164E4}"/>
              </a:ext>
            </a:extLst>
          </p:cNvPr>
          <p:cNvSpPr>
            <a:spLocks noGrp="1"/>
          </p:cNvSpPr>
          <p:nvPr>
            <p:ph type="body" sz="half" idx="2"/>
          </p:nvPr>
        </p:nvSpPr>
        <p:spPr>
          <a:xfrm>
            <a:off x="839779"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3FF929-E141-F84F-9753-847E1BADF24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FA7F323-3362-F141-BD20-6827BBE1940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D6204069-EF28-0643-A29F-84E2AC73E48D}"/>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02276117"/>
      </p:ext>
    </p:extLst>
  </p:cSld>
  <p:clrMapOvr>
    <a:masterClrMapping/>
  </p:clrMapOvr>
</p:sldLayout>
</file>

<file path=ppt/slideLayouts/slideLayout4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A44B-1550-8C44-9FB3-416304B3F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5A89B7-02AB-1E45-BC74-CD9D5C16C2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41321-7940-5348-9330-47EB422AE12F}"/>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C32406-9D49-9F49-9800-7C378B295F6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5D7ADE-A257-A447-854A-7503E4A0657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06760109"/>
      </p:ext>
    </p:extLst>
  </p:cSld>
  <p:clrMapOvr>
    <a:masterClrMapping/>
  </p:clrMapOvr>
</p:sldLayout>
</file>

<file path=ppt/slideLayouts/slideLayout4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732CF-B5AE-0D4B-8921-F3D2D9EE8EE1}"/>
              </a:ext>
            </a:extLst>
          </p:cNvPr>
          <p:cNvSpPr>
            <a:spLocks noGrp="1"/>
          </p:cNvSpPr>
          <p:nvPr>
            <p:ph type="title" orient="vert"/>
          </p:nvPr>
        </p:nvSpPr>
        <p:spPr>
          <a:xfrm>
            <a:off x="8723765" y="365125"/>
            <a:ext cx="2628558"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046025-8AA6-B04C-B204-04191A6B77A6}"/>
              </a:ext>
            </a:extLst>
          </p:cNvPr>
          <p:cNvSpPr>
            <a:spLocks noGrp="1"/>
          </p:cNvSpPr>
          <p:nvPr>
            <p:ph type="body" orient="vert" idx="1"/>
          </p:nvPr>
        </p:nvSpPr>
        <p:spPr>
          <a:xfrm>
            <a:off x="838092" y="365125"/>
            <a:ext cx="7733293"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04702-7854-1649-A042-FCE406088E79}"/>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3065B35-2C99-924D-8B2D-FD1B400EE87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48A910A-C333-B94C-AC54-697F6ECD93B6}"/>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89790844"/>
      </p:ext>
    </p:extLst>
  </p:cSld>
  <p:clrMapOvr>
    <a:masterClrMapping/>
  </p:clrMapOvr>
</p:sldLayout>
</file>

<file path=ppt/slideLayouts/slideLayout41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199864"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Title 8"/>
          <p:cNvSpPr>
            <a:spLocks noGrp="1"/>
          </p:cNvSpPr>
          <p:nvPr>
            <p:ph type="ctrTitle"/>
          </p:nvPr>
        </p:nvSpPr>
        <p:spPr>
          <a:xfrm>
            <a:off x="914354" y="1752748"/>
            <a:ext cx="10361851"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914354" y="3611607"/>
            <a:ext cx="10361851"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5019" y="4953000"/>
            <a:ext cx="12195432"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solidFill>
                <a:prstClr val="black">
                  <a:tint val="75000"/>
                </a:prst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81619162"/>
      </p:ext>
    </p:extLst>
  </p:cSld>
  <p:clrMapOvr>
    <a:masterClrMapping/>
  </p:clrMapOvr>
</p:sldLayout>
</file>

<file path=ppt/slideLayouts/slideLayout4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extLst>
      <p:ext uri="{BB962C8B-B14F-4D97-AF65-F5344CB8AC3E}">
        <p14:creationId xmlns:p14="http://schemas.microsoft.com/office/powerpoint/2010/main" val="3223178770"/>
      </p:ext>
    </p:extLst>
  </p:cSld>
  <p:clrMapOvr>
    <a:masterClrMapping/>
  </p:clrMapOvr>
</p:sldLayout>
</file>

<file path=ppt/slideLayouts/slideLayout41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16" y="1059712"/>
            <a:ext cx="10361851"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5229676" y="2931712"/>
            <a:ext cx="6095207"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7" name="Chevron 6"/>
          <p:cNvSpPr/>
          <p:nvPr/>
        </p:nvSpPr>
        <p:spPr>
          <a:xfrm>
            <a:off x="4848276" y="3005472"/>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8" name="Chevron 7"/>
          <p:cNvSpPr/>
          <p:nvPr/>
        </p:nvSpPr>
        <p:spPr>
          <a:xfrm>
            <a:off x="4599753" y="3005472"/>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841793006"/>
      </p:ext>
    </p:extLst>
  </p:cSld>
  <p:clrMapOvr>
    <a:overrideClrMapping bg1="dk1" tx1="lt1" bg2="dk2" tx2="lt2" accent1="accent1" accent2="accent2" accent3="accent3" accent4="accent4" accent5="accent5" accent6="accent6" hlink="hlink" folHlink="folHlink"/>
  </p:clrMapOvr>
</p:sldLayout>
</file>

<file path=ppt/slideLayouts/slideLayout419.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594" y="1481336"/>
            <a:ext cx="5384099"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6793" y="1481336"/>
            <a:ext cx="5384099"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extLst>
      <p:ext uri="{BB962C8B-B14F-4D97-AF65-F5344CB8AC3E}">
        <p14:creationId xmlns:p14="http://schemas.microsoft.com/office/powerpoint/2010/main" val="260256761"/>
      </p:ext>
    </p:extLst>
  </p:cSld>
  <p:clrMapOvr>
    <a:overrideClrMapping bg1="dk1" tx1="lt1" bg2="dk2" tx2="lt2" accent1="accent1" accent2="accent2" accent3="accent3" accent4="accent4" accent5="accent5" accent6="accent6" hlink="hlink" folHlink="folHlink"/>
  </p:clrMapOvr>
</p:sldLayout>
</file>

<file path=ppt/slideLayouts/slideLayout420.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521" y="273050"/>
            <a:ext cx="10971372"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521" y="5410200"/>
            <a:ext cx="5386216"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2562" y="5410200"/>
            <a:ext cx="5388332"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521" y="1444441"/>
            <a:ext cx="5386216"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2561" y="1444441"/>
            <a:ext cx="5388332"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16394090"/>
      </p:ext>
    </p:extLst>
  </p:cSld>
  <p:clrMapOvr>
    <a:overrideClrMapping bg1="lt1" tx1="dk1" bg2="lt2" tx2="dk2" accent1="accent1" accent2="accent2" accent3="accent3" accent4="accent4" accent5="accent5" accent6="accent6" hlink="hlink" folHlink="folHlink"/>
  </p:clrMapOvr>
</p:sldLayout>
</file>

<file path=ppt/slideLayouts/slideLayout421.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extLst>
      <p:ext uri="{BB962C8B-B14F-4D97-AF65-F5344CB8AC3E}">
        <p14:creationId xmlns:p14="http://schemas.microsoft.com/office/powerpoint/2010/main" val="2427434473"/>
      </p:ext>
    </p:extLst>
  </p:cSld>
  <p:clrMapOvr>
    <a:overrideClrMapping bg1="dk1" tx1="lt1" bg2="dk2" tx2="lt2" accent1="accent1" accent2="accent2" accent3="accent3" accent4="accent4" accent5="accent5" accent6="accent6" hlink="hlink" folHlink="folHlink"/>
  </p:clrMapOvr>
</p:sldLayout>
</file>

<file path=ppt/slideLayouts/slideLayout4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28635604"/>
      </p:ext>
    </p:extLst>
  </p:cSld>
  <p:clrMapOvr>
    <a:masterClrMapping/>
  </p:clrMapOvr>
</p:sldLayout>
</file>

<file path=ppt/slideLayouts/slideLayout42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114" y="4876800"/>
            <a:ext cx="9974403"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892033" y="5355102"/>
            <a:ext cx="529876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219041" y="274320"/>
            <a:ext cx="9971758"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8968208" y="6407944"/>
            <a:ext cx="2559987" cy="365760"/>
          </a:xfrm>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22876078"/>
      </p:ext>
    </p:extLst>
  </p:cSld>
  <p:clrMapOvr>
    <a:overrideClrMapping bg1="lt1" tx1="dk1" bg2="lt2" tx2="dk2" accent1="accent1" accent2="accent2" accent3="accent3" accent4="accent4" accent5="accent5" accent6="accent6" hlink="hlink" folHlink="folHlink"/>
  </p:clrMapOvr>
</p:sldLayout>
</file>

<file path=ppt/slideLayouts/slideLayout42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518" y="5443402"/>
            <a:ext cx="9549157"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304761" y="189968"/>
            <a:ext cx="11580892"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p:cNvSpPr>
            <a:spLocks noGrp="1"/>
          </p:cNvSpPr>
          <p:nvPr>
            <p:ph type="ftr" sz="quarter" idx="11"/>
          </p:nvPr>
        </p:nvSpPr>
        <p:spPr>
          <a:xfrm>
            <a:off x="5839410" y="6408091"/>
            <a:ext cx="3133833" cy="365125"/>
          </a:xfrm>
        </p:spPr>
        <p:txBody>
          <a:bodyPr/>
          <a:lstStyle>
            <a:lvl1pPr>
              <a:defRPr>
                <a:solidFill>
                  <a:schemeClr val="tx1"/>
                </a:solidFill>
              </a:defRPr>
            </a:lvl1pPr>
            <a:extLst/>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
        <p:nvSpPr>
          <p:cNvPr id="2" name="Title 1"/>
          <p:cNvSpPr>
            <a:spLocks noGrp="1"/>
          </p:cNvSpPr>
          <p:nvPr>
            <p:ph type="title"/>
          </p:nvPr>
        </p:nvSpPr>
        <p:spPr>
          <a:xfrm>
            <a:off x="304833" y="4865122"/>
            <a:ext cx="10765841"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665611" y="5944936"/>
            <a:ext cx="6586641"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9" name="Freeform 8"/>
          <p:cNvSpPr>
            <a:spLocks/>
          </p:cNvSpPr>
          <p:nvPr/>
        </p:nvSpPr>
        <p:spPr bwMode="auto">
          <a:xfrm>
            <a:off x="647612" y="5939011"/>
            <a:ext cx="491996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0" name="Right Triangle 9"/>
          <p:cNvSpPr>
            <a:spLocks/>
          </p:cNvSpPr>
          <p:nvPr/>
        </p:nvSpPr>
        <p:spPr bwMode="auto">
          <a:xfrm>
            <a:off x="-8055" y="5791253"/>
            <a:ext cx="4535828"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1" name="Straight Connector 10"/>
          <p:cNvCxnSpPr/>
          <p:nvPr/>
        </p:nvCxnSpPr>
        <p:spPr>
          <a:xfrm>
            <a:off x="-12314" y="5787885"/>
            <a:ext cx="4540088"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0646" y="4988440"/>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13" name="Chevron 12"/>
          <p:cNvSpPr/>
          <p:nvPr/>
        </p:nvSpPr>
        <p:spPr>
          <a:xfrm>
            <a:off x="11302123" y="4988440"/>
            <a:ext cx="24380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1935667710"/>
      </p:ext>
    </p:extLst>
  </p:cSld>
  <p:clrMapOvr>
    <a:overrideClrMapping bg1="dk1" tx1="lt1" bg2="dk2" tx2="lt2" accent1="accent1" accent2="accent2" accent3="accent3" accent4="accent4" accent5="accent5" accent6="accent6" hlink="hlink" folHlink="folHlink"/>
  </p:clrMapOvr>
</p:sldLayout>
</file>

<file path=ppt/slideLayouts/slideLayout4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521" y="1481333"/>
            <a:ext cx="10971372"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41059386"/>
      </p:ext>
    </p:extLst>
  </p:cSld>
  <p:clrMapOvr>
    <a:masterClrMapping/>
  </p:clrMapOvr>
</p:sldLayout>
</file>

<file path=ppt/slideLayouts/slideLayout4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163" y="274787"/>
            <a:ext cx="2369652"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521" y="274641"/>
            <a:ext cx="8431702"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13477394"/>
      </p:ext>
    </p:extLst>
  </p:cSld>
  <p:clrMapOvr>
    <a:masterClrMapping/>
  </p:clrMapOvr>
</p:sldLayout>
</file>

<file path=ppt/slideLayouts/slideLayout4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FC5AC-4EE1-CF4D-A7F5-392CCF642AF5}"/>
              </a:ext>
            </a:extLst>
          </p:cNvPr>
          <p:cNvSpPr>
            <a:spLocks noGrp="1"/>
          </p:cNvSpPr>
          <p:nvPr>
            <p:ph type="ctrTitle"/>
          </p:nvPr>
        </p:nvSpPr>
        <p:spPr>
          <a:xfrm>
            <a:off x="1523802" y="1122363"/>
            <a:ext cx="914281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359143A-B481-B143-8579-FD3241465253}"/>
              </a:ext>
            </a:extLst>
          </p:cNvPr>
          <p:cNvSpPr>
            <a:spLocks noGrp="1"/>
          </p:cNvSpPr>
          <p:nvPr>
            <p:ph type="subTitle" idx="1"/>
          </p:nvPr>
        </p:nvSpPr>
        <p:spPr>
          <a:xfrm>
            <a:off x="1523802" y="3602038"/>
            <a:ext cx="914281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5358B81-B342-3E42-BCC0-6C74D1E0F711}"/>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A99B808A-E84F-9442-B199-BC36D5494DC6}"/>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F9D61E36-3759-6B47-B8E5-FF4DA3A53E97}"/>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88199835"/>
      </p:ext>
    </p:extLst>
  </p:cSld>
  <p:clrMapOvr>
    <a:masterClrMapping/>
  </p:clrMapOvr>
</p:sldLayout>
</file>

<file path=ppt/slideLayouts/slideLayout4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D949-AB8E-154F-855F-D87E8DE738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C2ADAC-9226-2047-883C-E26FBAFD454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70932E-7591-6448-B660-ECF0B1A8828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1E4811E6-825F-8544-9FAE-3B32DF7114BC}"/>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0676271-9E88-CC4C-B54B-EDBFEF9933AE}"/>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37790842"/>
      </p:ext>
    </p:extLst>
  </p:cSld>
  <p:clrMapOvr>
    <a:masterClrMapping/>
  </p:clrMapOvr>
</p:sldLayout>
</file>

<file path=ppt/slideLayouts/slideLayout4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5DFC5-D58B-0942-B54C-F5E4C5D0A933}"/>
              </a:ext>
            </a:extLst>
          </p:cNvPr>
          <p:cNvSpPr>
            <a:spLocks noGrp="1"/>
          </p:cNvSpPr>
          <p:nvPr>
            <p:ph type="title"/>
          </p:nvPr>
        </p:nvSpPr>
        <p:spPr>
          <a:xfrm>
            <a:off x="831757" y="1709769"/>
            <a:ext cx="10514231"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4EB940-1878-414C-9FBE-4050E064EED5}"/>
              </a:ext>
            </a:extLst>
          </p:cNvPr>
          <p:cNvSpPr>
            <a:spLocks noGrp="1"/>
          </p:cNvSpPr>
          <p:nvPr>
            <p:ph type="body" idx="1"/>
          </p:nvPr>
        </p:nvSpPr>
        <p:spPr>
          <a:xfrm>
            <a:off x="831757" y="4589494"/>
            <a:ext cx="1051423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943961-7C56-3247-A708-9A2B8158EFD2}"/>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249E3888-1467-C041-A7FA-182F03ED3678}"/>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DD6E7C4B-7A26-2D4D-AC83-C79E45046A52}"/>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91002346"/>
      </p:ext>
    </p:extLst>
  </p:cSld>
  <p:clrMapOvr>
    <a:masterClrMapping/>
  </p:clrMapOvr>
</p:sldLayout>
</file>

<file path=ppt/slideLayouts/slideLayout4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6522-13FA-6748-B3E2-DB150E0F8C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F602AF-8873-F34D-A0F7-5E4FA3D1FF69}"/>
              </a:ext>
            </a:extLst>
          </p:cNvPr>
          <p:cNvSpPr>
            <a:spLocks noGrp="1"/>
          </p:cNvSpPr>
          <p:nvPr>
            <p:ph sz="half" idx="1"/>
          </p:nvPr>
        </p:nvSpPr>
        <p:spPr>
          <a:xfrm>
            <a:off x="838091"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DDC05A6-2DA1-5B40-80AC-17C57E60FFF7}"/>
              </a:ext>
            </a:extLst>
          </p:cNvPr>
          <p:cNvSpPr>
            <a:spLocks noGrp="1"/>
          </p:cNvSpPr>
          <p:nvPr>
            <p:ph sz="half" idx="2"/>
          </p:nvPr>
        </p:nvSpPr>
        <p:spPr>
          <a:xfrm>
            <a:off x="6171396" y="1825625"/>
            <a:ext cx="518092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5EB7F0-B2B1-CB45-A4BA-EFEC344CD968}"/>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51680CC0-EA17-0646-B11C-8741F13FA896}"/>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C98C319D-17AD-F64A-B9C1-C9063030E8E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15459742"/>
      </p:ext>
    </p:extLst>
  </p:cSld>
  <p:clrMapOvr>
    <a:masterClrMapping/>
  </p:clrMapOvr>
</p:sldLayout>
</file>

<file path=ppt/slideLayouts/slideLayout4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202F-C722-1A46-A92C-3493E75233C2}"/>
              </a:ext>
            </a:extLst>
          </p:cNvPr>
          <p:cNvSpPr>
            <a:spLocks noGrp="1"/>
          </p:cNvSpPr>
          <p:nvPr>
            <p:ph type="title"/>
          </p:nvPr>
        </p:nvSpPr>
        <p:spPr>
          <a:xfrm>
            <a:off x="839694" y="365129"/>
            <a:ext cx="10514231"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A587C8-C86B-A142-99E8-943C25BAB2A0}"/>
              </a:ext>
            </a:extLst>
          </p:cNvPr>
          <p:cNvSpPr>
            <a:spLocks noGrp="1"/>
          </p:cNvSpPr>
          <p:nvPr>
            <p:ph type="body" idx="1"/>
          </p:nvPr>
        </p:nvSpPr>
        <p:spPr>
          <a:xfrm>
            <a:off x="839694" y="1681163"/>
            <a:ext cx="51571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9CB26F-B164-8A43-8DB1-ADA4218CAEF5}"/>
              </a:ext>
            </a:extLst>
          </p:cNvPr>
          <p:cNvSpPr>
            <a:spLocks noGrp="1"/>
          </p:cNvSpPr>
          <p:nvPr>
            <p:ph sz="half" idx="2"/>
          </p:nvPr>
        </p:nvSpPr>
        <p:spPr>
          <a:xfrm>
            <a:off x="839694" y="2505075"/>
            <a:ext cx="5157116"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88641C-4062-D149-BCAD-F0264BB933BD}"/>
              </a:ext>
            </a:extLst>
          </p:cNvPr>
          <p:cNvSpPr>
            <a:spLocks noGrp="1"/>
          </p:cNvSpPr>
          <p:nvPr>
            <p:ph type="body" sz="quarter" idx="3"/>
          </p:nvPr>
        </p:nvSpPr>
        <p:spPr>
          <a:xfrm>
            <a:off x="6171412" y="1681163"/>
            <a:ext cx="5182513"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E5C1D-CBCB-5A40-82A2-3DABE69C9ECA}"/>
              </a:ext>
            </a:extLst>
          </p:cNvPr>
          <p:cNvSpPr>
            <a:spLocks noGrp="1"/>
          </p:cNvSpPr>
          <p:nvPr>
            <p:ph sz="quarter" idx="4"/>
          </p:nvPr>
        </p:nvSpPr>
        <p:spPr>
          <a:xfrm>
            <a:off x="6171412" y="2505075"/>
            <a:ext cx="5182513"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51A0E3-7274-EF48-B539-A90EC00A677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8" name="Footer Placeholder 7">
            <a:extLst>
              <a:ext uri="{FF2B5EF4-FFF2-40B4-BE49-F238E27FC236}">
                <a16:creationId xmlns:a16="http://schemas.microsoft.com/office/drawing/2014/main" id="{80F57780-0D97-024C-A96C-567569983A98}"/>
              </a:ext>
            </a:extLst>
          </p:cNvPr>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a:extLst>
              <a:ext uri="{FF2B5EF4-FFF2-40B4-BE49-F238E27FC236}">
                <a16:creationId xmlns:a16="http://schemas.microsoft.com/office/drawing/2014/main" id="{AD2487C6-8218-7247-9D12-BFA13ED496A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70270301"/>
      </p:ext>
    </p:extLst>
  </p:cSld>
  <p:clrMapOvr>
    <a:masterClrMapping/>
  </p:clrMapOvr>
</p:sldLayout>
</file>

<file path=ppt/slideLayouts/slideLayout4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CF4D-56A3-684C-9C30-F1E04B17A22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13B8AF-1CDA-A246-B6F4-805A59E77ABD}"/>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4" name="Footer Placeholder 3">
            <a:extLst>
              <a:ext uri="{FF2B5EF4-FFF2-40B4-BE49-F238E27FC236}">
                <a16:creationId xmlns:a16="http://schemas.microsoft.com/office/drawing/2014/main" id="{E26D9853-2B08-CE4B-AC6C-440D523779E2}"/>
              </a:ext>
            </a:extLst>
          </p:cNvPr>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a:extLst>
              <a:ext uri="{FF2B5EF4-FFF2-40B4-BE49-F238E27FC236}">
                <a16:creationId xmlns:a16="http://schemas.microsoft.com/office/drawing/2014/main" id="{BF1C97EE-53C8-934F-B959-D76937F32873}"/>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08728967"/>
      </p:ext>
    </p:extLst>
  </p:cSld>
  <p:clrMapOvr>
    <a:masterClrMapping/>
  </p:clrMapOvr>
</p:sldLayout>
</file>

<file path=ppt/slideLayouts/slideLayout4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CC6EB-9743-E54B-9FBD-D42225BC156A}"/>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3" name="Footer Placeholder 2">
            <a:extLst>
              <a:ext uri="{FF2B5EF4-FFF2-40B4-BE49-F238E27FC236}">
                <a16:creationId xmlns:a16="http://schemas.microsoft.com/office/drawing/2014/main" id="{B70BAE5B-089B-5245-9343-91912EF32DDE}"/>
              </a:ext>
            </a:extLst>
          </p:cNvPr>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a:extLst>
              <a:ext uri="{FF2B5EF4-FFF2-40B4-BE49-F238E27FC236}">
                <a16:creationId xmlns:a16="http://schemas.microsoft.com/office/drawing/2014/main" id="{1B0CA4DC-82A8-A04F-9491-7DFD6E203471}"/>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16892762"/>
      </p:ext>
    </p:extLst>
  </p:cSld>
  <p:clrMapOvr>
    <a:masterClrMapping/>
  </p:clrMapOvr>
</p:sldLayout>
</file>

<file path=ppt/slideLayouts/slideLayout4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5D423-C608-5142-BAE6-64EF60BB5818}"/>
              </a:ext>
            </a:extLst>
          </p:cNvPr>
          <p:cNvSpPr>
            <a:spLocks noGrp="1"/>
          </p:cNvSpPr>
          <p:nvPr>
            <p:ph type="title"/>
          </p:nvPr>
        </p:nvSpPr>
        <p:spPr>
          <a:xfrm>
            <a:off x="839694" y="457200"/>
            <a:ext cx="393172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62FA92-55DD-0640-A975-B12F3E5FBDC9}"/>
              </a:ext>
            </a:extLst>
          </p:cNvPr>
          <p:cNvSpPr>
            <a:spLocks noGrp="1"/>
          </p:cNvSpPr>
          <p:nvPr>
            <p:ph idx="1"/>
          </p:nvPr>
        </p:nvSpPr>
        <p:spPr>
          <a:xfrm>
            <a:off x="5182513" y="987456"/>
            <a:ext cx="617139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0A1D36-3729-9E4B-BA94-DCAFCF59CCEE}"/>
              </a:ext>
            </a:extLst>
          </p:cNvPr>
          <p:cNvSpPr>
            <a:spLocks noGrp="1"/>
          </p:cNvSpPr>
          <p:nvPr>
            <p:ph type="body" sz="half" idx="2"/>
          </p:nvPr>
        </p:nvSpPr>
        <p:spPr>
          <a:xfrm>
            <a:off x="839694"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30653-675C-754E-83B6-7DAF5BA93D55}"/>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ED8B4967-6D31-0145-AE15-D620B54028F7}"/>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A5DBE640-C632-E340-8E0C-5B4AB5F11C5A}"/>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53386434"/>
      </p:ext>
    </p:extLst>
  </p:cSld>
  <p:clrMapOvr>
    <a:masterClrMapping/>
  </p:clrMapOvr>
</p:sldLayout>
</file>

<file path=ppt/slideLayouts/slideLayout4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CCBC-AE9A-4A4E-9C18-F30158544B9B}"/>
              </a:ext>
            </a:extLst>
          </p:cNvPr>
          <p:cNvSpPr>
            <a:spLocks noGrp="1"/>
          </p:cNvSpPr>
          <p:nvPr>
            <p:ph type="title"/>
          </p:nvPr>
        </p:nvSpPr>
        <p:spPr>
          <a:xfrm>
            <a:off x="839694" y="457200"/>
            <a:ext cx="393172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EC90DCE-EA31-7B47-B70F-3B8701075F79}"/>
              </a:ext>
            </a:extLst>
          </p:cNvPr>
          <p:cNvSpPr>
            <a:spLocks noGrp="1"/>
          </p:cNvSpPr>
          <p:nvPr>
            <p:ph type="pic" idx="1"/>
          </p:nvPr>
        </p:nvSpPr>
        <p:spPr>
          <a:xfrm>
            <a:off x="5182513" y="987456"/>
            <a:ext cx="617139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4E7810-7039-3C4C-819D-49B83D5164E4}"/>
              </a:ext>
            </a:extLst>
          </p:cNvPr>
          <p:cNvSpPr>
            <a:spLocks noGrp="1"/>
          </p:cNvSpPr>
          <p:nvPr>
            <p:ph type="body" sz="half" idx="2"/>
          </p:nvPr>
        </p:nvSpPr>
        <p:spPr>
          <a:xfrm>
            <a:off x="839694" y="2057400"/>
            <a:ext cx="39317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3FF929-E141-F84F-9753-847E1BADF247}"/>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6" name="Footer Placeholder 5">
            <a:extLst>
              <a:ext uri="{FF2B5EF4-FFF2-40B4-BE49-F238E27FC236}">
                <a16:creationId xmlns:a16="http://schemas.microsoft.com/office/drawing/2014/main" id="{BFA7F323-3362-F141-BD20-6827BBE19400}"/>
              </a:ext>
            </a:extLst>
          </p:cNvPr>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a:extLst>
              <a:ext uri="{FF2B5EF4-FFF2-40B4-BE49-F238E27FC236}">
                <a16:creationId xmlns:a16="http://schemas.microsoft.com/office/drawing/2014/main" id="{D6204069-EF28-0643-A29F-84E2AC73E48D}"/>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77090805"/>
      </p:ext>
    </p:extLst>
  </p:cSld>
  <p:clrMapOvr>
    <a:masterClrMapping/>
  </p:clrMapOvr>
</p:sldLayout>
</file>

<file path=ppt/slideLayouts/slideLayout4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FA44B-1550-8C44-9FB3-416304B3F4A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45A89B7-02AB-1E45-BC74-CD9D5C16C2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141321-7940-5348-9330-47EB422AE12F}"/>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34C32406-9D49-9F49-9800-7C378B295F65}"/>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05D7ADE-A257-A447-854A-7503E4A0657F}"/>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23543193"/>
      </p:ext>
    </p:extLst>
  </p:cSld>
  <p:clrMapOvr>
    <a:masterClrMapping/>
  </p:clrMapOvr>
</p:sldLayout>
</file>

<file path=ppt/slideLayouts/slideLayout4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F732CF-B5AE-0D4B-8921-F3D2D9EE8EE1}"/>
              </a:ext>
            </a:extLst>
          </p:cNvPr>
          <p:cNvSpPr>
            <a:spLocks noGrp="1"/>
          </p:cNvSpPr>
          <p:nvPr>
            <p:ph type="title" orient="vert"/>
          </p:nvPr>
        </p:nvSpPr>
        <p:spPr>
          <a:xfrm>
            <a:off x="8723764" y="365125"/>
            <a:ext cx="2628558"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046025-8AA6-B04C-B204-04191A6B77A6}"/>
              </a:ext>
            </a:extLst>
          </p:cNvPr>
          <p:cNvSpPr>
            <a:spLocks noGrp="1"/>
          </p:cNvSpPr>
          <p:nvPr>
            <p:ph type="body" orient="vert" idx="1"/>
          </p:nvPr>
        </p:nvSpPr>
        <p:spPr>
          <a:xfrm>
            <a:off x="838091" y="365125"/>
            <a:ext cx="7733293"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104702-7854-1649-A042-FCE406088E79}"/>
              </a:ext>
            </a:extLst>
          </p:cNvPr>
          <p:cNvSpPr>
            <a:spLocks noGrp="1"/>
          </p:cNvSpPr>
          <p:nvPr>
            <p:ph type="dt" sz="half" idx="10"/>
          </p:nvPr>
        </p:nvSpPr>
        <p:spPr/>
        <p:txBody>
          <a:body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3065B35-2C99-924D-8B2D-FD1B400EE872}"/>
              </a:ext>
            </a:extLst>
          </p:cNvPr>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248A910A-C333-B94C-AC54-697F6ECD93B6}"/>
              </a:ext>
            </a:extLst>
          </p:cNvPr>
          <p:cNvSpPr>
            <a:spLocks noGrp="1"/>
          </p:cNvSpPr>
          <p:nvPr>
            <p:ph type="sldNum" sz="quarter" idx="12"/>
          </p:nvPr>
        </p:nvSpPr>
        <p:spPr/>
        <p:txBody>
          <a:body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90637610"/>
      </p:ext>
    </p:extLst>
  </p:cSld>
  <p:clrMapOvr>
    <a:masterClrMapping/>
  </p:clrMapOvr>
</p:sldLayout>
</file>

<file path=ppt/slideLayouts/slideLayout43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4858" y="4352544"/>
            <a:ext cx="6800727"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737598482"/>
      </p:ext>
    </p:extLst>
  </p:cSld>
  <p:clrMapOvr>
    <a:overrideClrMapping bg1="dk1" tx1="lt1" bg2="dk2" tx2="lt2" accent1="accent1" accent2="accent2" accent3="accent3" accent4="accent4" accent5="accent5" accent6="accent6" hlink="hlink" folHlink="folHlink"/>
  </p:clrMapOvr>
</p:sldLayout>
</file>

<file path=ppt/slideLayouts/slideLayout43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413844613"/>
      </p:ext>
    </p:extLst>
  </p:cSld>
  <p:clrMapOvr>
    <a:masterClrMapping/>
  </p:clrMapOvr>
</p:sldLayout>
</file>

<file path=ppt/slideLayouts/slideLayout440.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4858" y="4352465"/>
            <a:ext cx="6800727"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497164190"/>
      </p:ext>
    </p:extLst>
  </p:cSld>
  <p:clrMapOvr>
    <a:overrideClrMapping bg1="dk1" tx1="lt1" bg2="dk2" tx2="lt2" accent1="accent1" accent2="accent2" accent3="accent3" accent4="accent4" accent5="accent5" accent6="accent6" hlink="hlink" folHlink="folHlink"/>
  </p:clrMapOvr>
</p:sldLayout>
</file>

<file path=ppt/slideLayouts/slideLayout44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722" y="2638044"/>
            <a:ext cx="4271215"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7506" y="2638044"/>
            <a:ext cx="426969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9" name="Footer Placeholder 8"/>
          <p:cNvSpPr>
            <a:spLocks noGrp="1"/>
          </p:cNvSpPr>
          <p:nvPr>
            <p:ph type="ftr" sz="quarter" idx="11"/>
          </p:nvPr>
        </p:nvSpPr>
        <p:spPr/>
        <p:txBody>
          <a:bodyPr/>
          <a:lstStyle/>
          <a:p>
            <a:endParaRPr lang="en-US">
              <a:solidFill>
                <a:srgbClr val="000000">
                  <a:alpha val="70000"/>
                </a:srgbClr>
              </a:solidFill>
            </a:endParaRPr>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60383348"/>
      </p:ext>
    </p:extLst>
  </p:cSld>
  <p:clrMapOvr>
    <a:masterClrMapping/>
  </p:clrMapOvr>
</p:sldLayout>
</file>

<file path=ppt/slideLayouts/slideLayout44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230" y="2313464"/>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230" y="3143250"/>
            <a:ext cx="4269692"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7491" y="3143250"/>
            <a:ext cx="4252930"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7491" y="2313464"/>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911646867"/>
      </p:ext>
    </p:extLst>
  </p:cSld>
  <p:clrMapOvr>
    <a:masterClrMapping/>
  </p:clrMapOvr>
</p:sldLayout>
</file>

<file path=ppt/slideLayouts/slideLayout4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4" name="Footer Placeholder 3"/>
          <p:cNvSpPr>
            <a:spLocks noGrp="1"/>
          </p:cNvSpPr>
          <p:nvPr>
            <p:ph type="ftr" sz="quarter" idx="11"/>
          </p:nvPr>
        </p:nvSpPr>
        <p:spPr/>
        <p:txBody>
          <a:bodyPr/>
          <a:lstStyle/>
          <a:p>
            <a:endParaRPr lang="en-US">
              <a:solidFill>
                <a:srgbClr val="000000">
                  <a:alpha val="70000"/>
                </a:srgbClr>
              </a:solidFill>
            </a:endParaRPr>
          </a:p>
        </p:txBody>
      </p:sp>
      <p:sp>
        <p:nvSpPr>
          <p:cNvPr id="5" name="Slide Number Placeholder 4"/>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651349661"/>
      </p:ext>
    </p:extLst>
  </p:cSld>
  <p:clrMapOvr>
    <a:masterClrMapping/>
  </p:clrMapOvr>
</p:sldLayout>
</file>

<file path=ppt/slideLayouts/slideLayout4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3" name="Footer Placeholder 2"/>
          <p:cNvSpPr>
            <a:spLocks noGrp="1"/>
          </p:cNvSpPr>
          <p:nvPr>
            <p:ph type="ftr" sz="quarter" idx="11"/>
          </p:nvPr>
        </p:nvSpPr>
        <p:spPr/>
        <p:txBody>
          <a:bodyPr/>
          <a:lstStyle/>
          <a:p>
            <a:endParaRPr lang="en-US">
              <a:solidFill>
                <a:srgbClr val="000000">
                  <a:alpha val="70000"/>
                </a:srgbClr>
              </a:solidFill>
            </a:endParaRPr>
          </a:p>
        </p:txBody>
      </p:sp>
      <p:sp>
        <p:nvSpPr>
          <p:cNvPr id="4" name="Slide Number Placeholder 3"/>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081761565"/>
      </p:ext>
    </p:extLst>
  </p:cSld>
  <p:clrMapOvr>
    <a:masterClrMapping/>
  </p:clrMapOvr>
</p:sldLayout>
</file>

<file path=ppt/slideLayouts/slideLayout4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15" y="0"/>
            <a:ext cx="609520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567" y="2243859"/>
            <a:ext cx="4486072"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5203" y="804672"/>
            <a:ext cx="4815213"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423" y="3549918"/>
            <a:ext cx="3794266"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10" name="Footer Placeholder 9"/>
          <p:cNvSpPr>
            <a:spLocks noGrp="1"/>
          </p:cNvSpPr>
          <p:nvPr>
            <p:ph type="ftr" sz="quarter" idx="11"/>
          </p:nvPr>
        </p:nvSpPr>
        <p:spPr>
          <a:xfrm>
            <a:off x="804583" y="6236208"/>
            <a:ext cx="5124130"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191615573"/>
      </p:ext>
    </p:extLst>
  </p:cSld>
  <p:clrMapOvr>
    <a:masterClrMapping/>
  </p:clrMapOvr>
</p:sldLayout>
</file>

<file path=ppt/slideLayouts/slideLayout44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20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433" y="2243828"/>
            <a:ext cx="4494413"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221" y="0"/>
            <a:ext cx="610130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423" y="3549949"/>
            <a:ext cx="3794266"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F1A3AD3-78BC-9B45-AB4F-0AFDCB337B97}" type="datetimeFigureOut">
              <a:rPr lang="en-US" smtClean="0"/>
              <a:pPr/>
              <a:t>5/19/2020</a:t>
            </a:fld>
            <a:endParaRPr lang="en-US"/>
          </a:p>
        </p:txBody>
      </p:sp>
      <p:sp>
        <p:nvSpPr>
          <p:cNvPr id="9" name="Footer Placeholder 8"/>
          <p:cNvSpPr>
            <a:spLocks noGrp="1"/>
          </p:cNvSpPr>
          <p:nvPr>
            <p:ph type="ftr" sz="quarter" idx="11"/>
          </p:nvPr>
        </p:nvSpPr>
        <p:spPr>
          <a:xfrm>
            <a:off x="804583" y="6236208"/>
            <a:ext cx="5124130"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882747339"/>
      </p:ext>
    </p:extLst>
  </p:cSld>
  <p:clrMapOvr>
    <a:masterClrMapping/>
  </p:clrMapOvr>
</p:sldLayout>
</file>

<file path=ppt/slideLayouts/slideLayout44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4159404800"/>
      </p:ext>
    </p:extLst>
  </p:cSld>
  <p:clrMapOvr>
    <a:masterClrMapping/>
  </p:clrMapOvr>
</p:sldLayout>
</file>

<file path=ppt/slideLayouts/slideLayout44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2001" y="937260"/>
            <a:ext cx="1298439"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0846" y="937260"/>
            <a:ext cx="6197682"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05125489"/>
      </p:ext>
    </p:extLst>
  </p:cSld>
  <p:clrMapOvr>
    <a:masterClrMapping/>
  </p:clrMapOvr>
</p:sldLayout>
</file>

<file path=ppt/slideLayouts/slideLayout44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4857" y="4352544"/>
            <a:ext cx="6800727"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69240780"/>
      </p:ext>
    </p:extLst>
  </p:cSld>
  <p:clrMapOvr>
    <a:overrideClrMapping bg1="dk1" tx1="lt1" bg2="dk2" tx2="lt2" accent1="accent1" accent2="accent2" accent3="accent3" accent4="accent4" accent5="accent5" accent6="accent6" hlink="hlink" folHlink="folHlink"/>
  </p:clrMapOvr>
</p:sldLayout>
</file>

<file path=ppt/slideLayouts/slideLayout45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029705574"/>
      </p:ext>
    </p:extLst>
  </p:cSld>
  <p:clrMapOvr>
    <a:masterClrMapping/>
  </p:clrMapOvr>
</p:sldLayout>
</file>

<file path=ppt/slideLayouts/slideLayout451.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4857" y="4352465"/>
            <a:ext cx="6800727"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014644782"/>
      </p:ext>
    </p:extLst>
  </p:cSld>
  <p:clrMapOvr>
    <a:overrideClrMapping bg1="dk1" tx1="lt1" bg2="dk2" tx2="lt2" accent1="accent1" accent2="accent2" accent3="accent3" accent4="accent4" accent5="accent5" accent6="accent6" hlink="hlink" folHlink="folHlink"/>
  </p:clrMapOvr>
</p:sldLayout>
</file>

<file path=ppt/slideLayouts/slideLayout45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721" y="2638044"/>
            <a:ext cx="4271215"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7505" y="2638044"/>
            <a:ext cx="426969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9" name="Footer Placeholder 8"/>
          <p:cNvSpPr>
            <a:spLocks noGrp="1"/>
          </p:cNvSpPr>
          <p:nvPr>
            <p:ph type="ftr" sz="quarter" idx="11"/>
          </p:nvPr>
        </p:nvSpPr>
        <p:spPr/>
        <p:txBody>
          <a:bodyPr/>
          <a:lstStyle/>
          <a:p>
            <a:endParaRPr lang="en-US">
              <a:solidFill>
                <a:srgbClr val="000000">
                  <a:alpha val="70000"/>
                </a:srgbClr>
              </a:solidFill>
            </a:endParaRPr>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4195589929"/>
      </p:ext>
    </p:extLst>
  </p:cSld>
  <p:clrMapOvr>
    <a:masterClrMapping/>
  </p:clrMapOvr>
</p:sldLayout>
</file>

<file path=ppt/slideLayouts/slideLayout45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230" y="2313462"/>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230" y="3143250"/>
            <a:ext cx="4269692"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7491" y="3143250"/>
            <a:ext cx="4252930"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7491" y="2313462"/>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624632741"/>
      </p:ext>
    </p:extLst>
  </p:cSld>
  <p:clrMapOvr>
    <a:masterClrMapping/>
  </p:clrMapOvr>
</p:sldLayout>
</file>

<file path=ppt/slideLayouts/slideLayout45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4" name="Footer Placeholder 3"/>
          <p:cNvSpPr>
            <a:spLocks noGrp="1"/>
          </p:cNvSpPr>
          <p:nvPr>
            <p:ph type="ftr" sz="quarter" idx="11"/>
          </p:nvPr>
        </p:nvSpPr>
        <p:spPr/>
        <p:txBody>
          <a:bodyPr/>
          <a:lstStyle/>
          <a:p>
            <a:endParaRPr lang="en-US">
              <a:solidFill>
                <a:srgbClr val="000000">
                  <a:alpha val="70000"/>
                </a:srgbClr>
              </a:solidFill>
            </a:endParaRPr>
          </a:p>
        </p:txBody>
      </p:sp>
      <p:sp>
        <p:nvSpPr>
          <p:cNvPr id="5" name="Slide Number Placeholder 4"/>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535294247"/>
      </p:ext>
    </p:extLst>
  </p:cSld>
  <p:clrMapOvr>
    <a:masterClrMapping/>
  </p:clrMapOvr>
</p:sldLayout>
</file>

<file path=ppt/slideLayouts/slideLayout45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3" name="Footer Placeholder 2"/>
          <p:cNvSpPr>
            <a:spLocks noGrp="1"/>
          </p:cNvSpPr>
          <p:nvPr>
            <p:ph type="ftr" sz="quarter" idx="11"/>
          </p:nvPr>
        </p:nvSpPr>
        <p:spPr/>
        <p:txBody>
          <a:bodyPr/>
          <a:lstStyle/>
          <a:p>
            <a:endParaRPr lang="en-US">
              <a:solidFill>
                <a:srgbClr val="000000">
                  <a:alpha val="70000"/>
                </a:srgbClr>
              </a:solidFill>
            </a:endParaRPr>
          </a:p>
        </p:txBody>
      </p:sp>
      <p:sp>
        <p:nvSpPr>
          <p:cNvPr id="4" name="Slide Number Placeholder 3"/>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966174724"/>
      </p:ext>
    </p:extLst>
  </p:cSld>
  <p:clrMapOvr>
    <a:masterClrMapping/>
  </p:clrMapOvr>
</p:sldLayout>
</file>

<file path=ppt/slideLayouts/slideLayout4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14" y="0"/>
            <a:ext cx="609520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567" y="2243857"/>
            <a:ext cx="4486072"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5203" y="804672"/>
            <a:ext cx="4815213"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423" y="3549918"/>
            <a:ext cx="3794266"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10" name="Footer Placeholder 9"/>
          <p:cNvSpPr>
            <a:spLocks noGrp="1"/>
          </p:cNvSpPr>
          <p:nvPr>
            <p:ph type="ftr" sz="quarter" idx="11"/>
          </p:nvPr>
        </p:nvSpPr>
        <p:spPr>
          <a:xfrm>
            <a:off x="804582" y="6236208"/>
            <a:ext cx="5124130"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646694251"/>
      </p:ext>
    </p:extLst>
  </p:cSld>
  <p:clrMapOvr>
    <a:masterClrMapping/>
  </p:clrMapOvr>
</p:sldLayout>
</file>

<file path=ppt/slideLayouts/slideLayout4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20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432" y="2243828"/>
            <a:ext cx="4494413"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220" y="0"/>
            <a:ext cx="610130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423" y="3549947"/>
            <a:ext cx="3794266"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F1A3AD3-78BC-9B45-AB4F-0AFDCB337B97}" type="datetimeFigureOut">
              <a:rPr lang="en-US" smtClean="0"/>
              <a:pPr/>
              <a:t>5/19/2020</a:t>
            </a:fld>
            <a:endParaRPr lang="en-US"/>
          </a:p>
        </p:txBody>
      </p:sp>
      <p:sp>
        <p:nvSpPr>
          <p:cNvPr id="9" name="Footer Placeholder 8"/>
          <p:cNvSpPr>
            <a:spLocks noGrp="1"/>
          </p:cNvSpPr>
          <p:nvPr>
            <p:ph type="ftr" sz="quarter" idx="11"/>
          </p:nvPr>
        </p:nvSpPr>
        <p:spPr>
          <a:xfrm>
            <a:off x="804582" y="6236208"/>
            <a:ext cx="5124130"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963459492"/>
      </p:ext>
    </p:extLst>
  </p:cSld>
  <p:clrMapOvr>
    <a:masterClrMapping/>
  </p:clrMapOvr>
</p:sldLayout>
</file>

<file path=ppt/slideLayouts/slideLayout45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740385597"/>
      </p:ext>
    </p:extLst>
  </p:cSld>
  <p:clrMapOvr>
    <a:masterClrMapping/>
  </p:clrMapOvr>
</p:sldLayout>
</file>

<file path=ppt/slideLayouts/slideLayout45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2000" y="937260"/>
            <a:ext cx="1298439"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0846" y="937260"/>
            <a:ext cx="6197682"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648158326"/>
      </p:ext>
    </p:extLst>
  </p:cSld>
  <p:clrMapOvr>
    <a:masterClrMapping/>
  </p:clrMapOvr>
</p:sldLayout>
</file>

<file path=ppt/slideLayouts/slideLayout46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4855" y="4352544"/>
            <a:ext cx="6800727"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5336155"/>
      </p:ext>
    </p:extLst>
  </p:cSld>
  <p:clrMapOvr>
    <a:overrideClrMapping bg1="dk1" tx1="lt1" bg2="dk2" tx2="lt2" accent1="accent1" accent2="accent2" accent3="accent3" accent4="accent4" accent5="accent5" accent6="accent6" hlink="hlink" folHlink="folHlink"/>
  </p:clrMapOvr>
</p:sldLayout>
</file>

<file path=ppt/slideLayouts/slideLayout4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4165322137"/>
      </p:ext>
    </p:extLst>
  </p:cSld>
  <p:clrMapOvr>
    <a:masterClrMapping/>
  </p:clrMapOvr>
</p:sldLayout>
</file>

<file path=ppt/slideLayouts/slideLayout462.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4855" y="4352465"/>
            <a:ext cx="6800727"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681615129"/>
      </p:ext>
    </p:extLst>
  </p:cSld>
  <p:clrMapOvr>
    <a:overrideClrMapping bg1="dk1" tx1="lt1" bg2="dk2" tx2="lt2" accent1="accent1" accent2="accent2" accent3="accent3" accent4="accent4" accent5="accent5" accent6="accent6" hlink="hlink" folHlink="folHlink"/>
  </p:clrMapOvr>
</p:sldLayout>
</file>

<file path=ppt/slideLayouts/slideLayout4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719" y="2638044"/>
            <a:ext cx="4271215"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7503" y="2638044"/>
            <a:ext cx="426969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9" name="Footer Placeholder 8"/>
          <p:cNvSpPr>
            <a:spLocks noGrp="1"/>
          </p:cNvSpPr>
          <p:nvPr>
            <p:ph type="ftr" sz="quarter" idx="11"/>
          </p:nvPr>
        </p:nvSpPr>
        <p:spPr/>
        <p:txBody>
          <a:bodyPr/>
          <a:lstStyle/>
          <a:p>
            <a:endParaRPr lang="en-US">
              <a:solidFill>
                <a:srgbClr val="000000">
                  <a:alpha val="70000"/>
                </a:srgbClr>
              </a:solidFill>
            </a:endParaRPr>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293530271"/>
      </p:ext>
    </p:extLst>
  </p:cSld>
  <p:clrMapOvr>
    <a:masterClrMapping/>
  </p:clrMapOvr>
</p:sldLayout>
</file>

<file path=ppt/slideLayouts/slideLayout4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230" y="2313458"/>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230" y="3143250"/>
            <a:ext cx="4269692"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7491" y="3143250"/>
            <a:ext cx="4252930"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7491" y="2313458"/>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995322038"/>
      </p:ext>
    </p:extLst>
  </p:cSld>
  <p:clrMapOvr>
    <a:masterClrMapping/>
  </p:clrMapOvr>
</p:sldLayout>
</file>

<file path=ppt/slideLayouts/slideLayout4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4" name="Footer Placeholder 3"/>
          <p:cNvSpPr>
            <a:spLocks noGrp="1"/>
          </p:cNvSpPr>
          <p:nvPr>
            <p:ph type="ftr" sz="quarter" idx="11"/>
          </p:nvPr>
        </p:nvSpPr>
        <p:spPr/>
        <p:txBody>
          <a:bodyPr/>
          <a:lstStyle/>
          <a:p>
            <a:endParaRPr lang="en-US">
              <a:solidFill>
                <a:srgbClr val="000000">
                  <a:alpha val="70000"/>
                </a:srgbClr>
              </a:solidFill>
            </a:endParaRPr>
          </a:p>
        </p:txBody>
      </p:sp>
      <p:sp>
        <p:nvSpPr>
          <p:cNvPr id="5" name="Slide Number Placeholder 4"/>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752409140"/>
      </p:ext>
    </p:extLst>
  </p:cSld>
  <p:clrMapOvr>
    <a:masterClrMapping/>
  </p:clrMapOvr>
</p:sldLayout>
</file>

<file path=ppt/slideLayouts/slideLayout4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3" name="Footer Placeholder 2"/>
          <p:cNvSpPr>
            <a:spLocks noGrp="1"/>
          </p:cNvSpPr>
          <p:nvPr>
            <p:ph type="ftr" sz="quarter" idx="11"/>
          </p:nvPr>
        </p:nvSpPr>
        <p:spPr/>
        <p:txBody>
          <a:bodyPr/>
          <a:lstStyle/>
          <a:p>
            <a:endParaRPr lang="en-US">
              <a:solidFill>
                <a:srgbClr val="000000">
                  <a:alpha val="70000"/>
                </a:srgbClr>
              </a:solidFill>
            </a:endParaRPr>
          </a:p>
        </p:txBody>
      </p:sp>
      <p:sp>
        <p:nvSpPr>
          <p:cNvPr id="4" name="Slide Number Placeholder 3"/>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265953568"/>
      </p:ext>
    </p:extLst>
  </p:cSld>
  <p:clrMapOvr>
    <a:masterClrMapping/>
  </p:clrMapOvr>
</p:sldLayout>
</file>

<file path=ppt/slideLayouts/slideLayout4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12" y="0"/>
            <a:ext cx="609520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567" y="2243853"/>
            <a:ext cx="4486072"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5203" y="804672"/>
            <a:ext cx="4815213"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423" y="3549918"/>
            <a:ext cx="3794266"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10" name="Footer Placeholder 9"/>
          <p:cNvSpPr>
            <a:spLocks noGrp="1"/>
          </p:cNvSpPr>
          <p:nvPr>
            <p:ph type="ftr" sz="quarter" idx="11"/>
          </p:nvPr>
        </p:nvSpPr>
        <p:spPr>
          <a:xfrm>
            <a:off x="804580" y="6236208"/>
            <a:ext cx="5124130"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83348017"/>
      </p:ext>
    </p:extLst>
  </p:cSld>
  <p:clrMapOvr>
    <a:masterClrMapping/>
  </p:clrMapOvr>
</p:sldLayout>
</file>

<file path=ppt/slideLayouts/slideLayout4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20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430" y="2243828"/>
            <a:ext cx="4494413"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218" y="0"/>
            <a:ext cx="610130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423" y="3549943"/>
            <a:ext cx="3794266"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F1A3AD3-78BC-9B45-AB4F-0AFDCB337B97}" type="datetimeFigureOut">
              <a:rPr lang="en-US" smtClean="0"/>
              <a:pPr/>
              <a:t>5/19/2020</a:t>
            </a:fld>
            <a:endParaRPr lang="en-US"/>
          </a:p>
        </p:txBody>
      </p:sp>
      <p:sp>
        <p:nvSpPr>
          <p:cNvPr id="9" name="Footer Placeholder 8"/>
          <p:cNvSpPr>
            <a:spLocks noGrp="1"/>
          </p:cNvSpPr>
          <p:nvPr>
            <p:ph type="ftr" sz="quarter" idx="11"/>
          </p:nvPr>
        </p:nvSpPr>
        <p:spPr>
          <a:xfrm>
            <a:off x="804580" y="6236208"/>
            <a:ext cx="5124130"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521993027"/>
      </p:ext>
    </p:extLst>
  </p:cSld>
  <p:clrMapOvr>
    <a:masterClrMapping/>
  </p:clrMapOvr>
</p:sldLayout>
</file>

<file path=ppt/slideLayouts/slideLayout4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4155674153"/>
      </p:ext>
    </p:extLst>
  </p:cSld>
  <p:clrMapOvr>
    <a:masterClrMapping/>
  </p:clrMapOvr>
</p:sldLayout>
</file>

<file path=ppt/slideLayouts/slideLayout4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1998" y="937260"/>
            <a:ext cx="1298439"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0846" y="937260"/>
            <a:ext cx="6197682"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917778708"/>
      </p:ext>
    </p:extLst>
  </p:cSld>
  <p:clrMapOvr>
    <a:masterClrMapping/>
  </p:clrMapOvr>
</p:sldLayout>
</file>

<file path=ppt/slideLayouts/slideLayout47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4852" y="4352544"/>
            <a:ext cx="6800727"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821453055"/>
      </p:ext>
    </p:extLst>
  </p:cSld>
  <p:clrMapOvr>
    <a:overrideClrMapping bg1="dk1" tx1="lt1" bg2="dk2" tx2="lt2" accent1="accent1" accent2="accent2" accent3="accent3" accent4="accent4" accent5="accent5" accent6="accent6" hlink="hlink" folHlink="folHlink"/>
  </p:clrMapOvr>
</p:sldLayout>
</file>

<file path=ppt/slideLayouts/slideLayout4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236359225"/>
      </p:ext>
    </p:extLst>
  </p:cSld>
  <p:clrMapOvr>
    <a:masterClrMapping/>
  </p:clrMapOvr>
</p:sldLayout>
</file>

<file path=ppt/slideLayouts/slideLayout47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4852" y="4352465"/>
            <a:ext cx="6800727"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701747630"/>
      </p:ext>
    </p:extLst>
  </p:cSld>
  <p:clrMapOvr>
    <a:overrideClrMapping bg1="dk1" tx1="lt1" bg2="dk2" tx2="lt2" accent1="accent1" accent2="accent2" accent3="accent3" accent4="accent4" accent5="accent5" accent6="accent6" hlink="hlink" folHlink="folHlink"/>
  </p:clrMapOvr>
</p:sldLayout>
</file>

<file path=ppt/slideLayouts/slideLayout4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716" y="2638044"/>
            <a:ext cx="4271215"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7500" y="2638044"/>
            <a:ext cx="426969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9" name="Footer Placeholder 8"/>
          <p:cNvSpPr>
            <a:spLocks noGrp="1"/>
          </p:cNvSpPr>
          <p:nvPr>
            <p:ph type="ftr" sz="quarter" idx="11"/>
          </p:nvPr>
        </p:nvSpPr>
        <p:spPr/>
        <p:txBody>
          <a:bodyPr/>
          <a:lstStyle/>
          <a:p>
            <a:endParaRPr lang="en-US">
              <a:solidFill>
                <a:srgbClr val="000000">
                  <a:alpha val="70000"/>
                </a:srgbClr>
              </a:solidFill>
            </a:endParaRPr>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123574406"/>
      </p:ext>
    </p:extLst>
  </p:cSld>
  <p:clrMapOvr>
    <a:masterClrMapping/>
  </p:clrMapOvr>
</p:sldLayout>
</file>

<file path=ppt/slideLayouts/slideLayout4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230" y="2313452"/>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230" y="3143250"/>
            <a:ext cx="4269692"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7491" y="3143250"/>
            <a:ext cx="4252930"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7491" y="2313452"/>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269118516"/>
      </p:ext>
    </p:extLst>
  </p:cSld>
  <p:clrMapOvr>
    <a:masterClrMapping/>
  </p:clrMapOvr>
</p:sldLayout>
</file>

<file path=ppt/slideLayouts/slideLayout4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4" name="Footer Placeholder 3"/>
          <p:cNvSpPr>
            <a:spLocks noGrp="1"/>
          </p:cNvSpPr>
          <p:nvPr>
            <p:ph type="ftr" sz="quarter" idx="11"/>
          </p:nvPr>
        </p:nvSpPr>
        <p:spPr/>
        <p:txBody>
          <a:bodyPr/>
          <a:lstStyle/>
          <a:p>
            <a:endParaRPr lang="en-US">
              <a:solidFill>
                <a:srgbClr val="000000">
                  <a:alpha val="70000"/>
                </a:srgbClr>
              </a:solidFill>
            </a:endParaRPr>
          </a:p>
        </p:txBody>
      </p:sp>
      <p:sp>
        <p:nvSpPr>
          <p:cNvPr id="5" name="Slide Number Placeholder 4"/>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592434647"/>
      </p:ext>
    </p:extLst>
  </p:cSld>
  <p:clrMapOvr>
    <a:masterClrMapping/>
  </p:clrMapOvr>
</p:sldLayout>
</file>

<file path=ppt/slideLayouts/slideLayout4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3" name="Footer Placeholder 2"/>
          <p:cNvSpPr>
            <a:spLocks noGrp="1"/>
          </p:cNvSpPr>
          <p:nvPr>
            <p:ph type="ftr" sz="quarter" idx="11"/>
          </p:nvPr>
        </p:nvSpPr>
        <p:spPr/>
        <p:txBody>
          <a:bodyPr/>
          <a:lstStyle/>
          <a:p>
            <a:endParaRPr lang="en-US">
              <a:solidFill>
                <a:srgbClr val="000000">
                  <a:alpha val="70000"/>
                </a:srgbClr>
              </a:solidFill>
            </a:endParaRPr>
          </a:p>
        </p:txBody>
      </p:sp>
      <p:sp>
        <p:nvSpPr>
          <p:cNvPr id="4" name="Slide Number Placeholder 3"/>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289831292"/>
      </p:ext>
    </p:extLst>
  </p:cSld>
  <p:clrMapOvr>
    <a:masterClrMapping/>
  </p:clrMapOvr>
</p:sldLayout>
</file>

<file path=ppt/slideLayouts/slideLayout4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9" y="0"/>
            <a:ext cx="609520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567" y="2243847"/>
            <a:ext cx="4486072"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5203" y="804672"/>
            <a:ext cx="4815213"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423" y="3549918"/>
            <a:ext cx="3794266"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10" name="Footer Placeholder 9"/>
          <p:cNvSpPr>
            <a:spLocks noGrp="1"/>
          </p:cNvSpPr>
          <p:nvPr>
            <p:ph type="ftr" sz="quarter" idx="11"/>
          </p:nvPr>
        </p:nvSpPr>
        <p:spPr>
          <a:xfrm>
            <a:off x="804577" y="6236208"/>
            <a:ext cx="5124130"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4128043529"/>
      </p:ext>
    </p:extLst>
  </p:cSld>
  <p:clrMapOvr>
    <a:masterClrMapping/>
  </p:clrMapOvr>
</p:sldLayout>
</file>

<file path=ppt/slideLayouts/slideLayout4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20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427" y="2243828"/>
            <a:ext cx="4494413"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215" y="0"/>
            <a:ext cx="610130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423" y="3549937"/>
            <a:ext cx="3794266"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F1A3AD3-78BC-9B45-AB4F-0AFDCB337B97}" type="datetimeFigureOut">
              <a:rPr lang="en-US" smtClean="0"/>
              <a:pPr/>
              <a:t>5/19/2020</a:t>
            </a:fld>
            <a:endParaRPr lang="en-US"/>
          </a:p>
        </p:txBody>
      </p:sp>
      <p:sp>
        <p:nvSpPr>
          <p:cNvPr id="9" name="Footer Placeholder 8"/>
          <p:cNvSpPr>
            <a:spLocks noGrp="1"/>
          </p:cNvSpPr>
          <p:nvPr>
            <p:ph type="ftr" sz="quarter" idx="11"/>
          </p:nvPr>
        </p:nvSpPr>
        <p:spPr>
          <a:xfrm>
            <a:off x="804577" y="6236208"/>
            <a:ext cx="5124130"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938550947"/>
      </p:ext>
    </p:extLst>
  </p:cSld>
  <p:clrMapOvr>
    <a:masterClrMapping/>
  </p:clrMapOvr>
</p:sldLayout>
</file>

<file path=ppt/slideLayouts/slideLayout4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680451423"/>
      </p:ext>
    </p:extLst>
  </p:cSld>
  <p:clrMapOvr>
    <a:masterClrMapping/>
  </p:clrMapOvr>
</p:sldLayout>
</file>

<file path=ppt/slideLayouts/slideLayout4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1995" y="937260"/>
            <a:ext cx="1298439"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0846" y="937260"/>
            <a:ext cx="6197682"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470931052"/>
      </p:ext>
    </p:extLst>
  </p:cSld>
  <p:clrMapOvr>
    <a:masterClrMapping/>
  </p:clrMapOvr>
</p:sldLayout>
</file>

<file path=ppt/slideLayouts/slideLayout48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4848" y="4352544"/>
            <a:ext cx="6800727"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426346028"/>
      </p:ext>
    </p:extLst>
  </p:cSld>
  <p:clrMapOvr>
    <a:overrideClrMapping bg1="dk1" tx1="lt1" bg2="dk2" tx2="lt2" accent1="accent1" accent2="accent2" accent3="accent3" accent4="accent4" accent5="accent5" accent6="accent6" hlink="hlink" folHlink="folHlink"/>
  </p:clrMapOvr>
</p:sldLayout>
</file>

<file path=ppt/slideLayouts/slideLayout4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376503436"/>
      </p:ext>
    </p:extLst>
  </p:cSld>
  <p:clrMapOvr>
    <a:masterClrMapping/>
  </p:clrMapOvr>
</p:sldLayout>
</file>

<file path=ppt/slideLayouts/slideLayout48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4848" y="4352465"/>
            <a:ext cx="6800727"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300522586"/>
      </p:ext>
    </p:extLst>
  </p:cSld>
  <p:clrMapOvr>
    <a:overrideClrMapping bg1="dk1" tx1="lt1" bg2="dk2" tx2="lt2" accent1="accent1" accent2="accent2" accent3="accent3" accent4="accent4" accent5="accent5" accent6="accent6" hlink="hlink" folHlink="folHlink"/>
  </p:clrMapOvr>
</p:sldLayout>
</file>

<file path=ppt/slideLayouts/slideLayout4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712" y="2638044"/>
            <a:ext cx="4271215"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7496" y="2638044"/>
            <a:ext cx="426969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9" name="Footer Placeholder 8"/>
          <p:cNvSpPr>
            <a:spLocks noGrp="1"/>
          </p:cNvSpPr>
          <p:nvPr>
            <p:ph type="ftr" sz="quarter" idx="11"/>
          </p:nvPr>
        </p:nvSpPr>
        <p:spPr/>
        <p:txBody>
          <a:bodyPr/>
          <a:lstStyle/>
          <a:p>
            <a:endParaRPr lang="en-US">
              <a:solidFill>
                <a:srgbClr val="000000">
                  <a:alpha val="70000"/>
                </a:srgbClr>
              </a:solidFill>
            </a:endParaRPr>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65824669"/>
      </p:ext>
    </p:extLst>
  </p:cSld>
  <p:clrMapOvr>
    <a:masterClrMapping/>
  </p:clrMapOvr>
</p:sldLayout>
</file>

<file path=ppt/slideLayouts/slideLayout4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230" y="2313444"/>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230" y="3143250"/>
            <a:ext cx="4269692"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7491" y="3143250"/>
            <a:ext cx="4252930"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7491" y="2313444"/>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529141628"/>
      </p:ext>
    </p:extLst>
  </p:cSld>
  <p:clrMapOvr>
    <a:masterClrMapping/>
  </p:clrMapOvr>
</p:sldLayout>
</file>

<file path=ppt/slideLayouts/slideLayout4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4" name="Footer Placeholder 3"/>
          <p:cNvSpPr>
            <a:spLocks noGrp="1"/>
          </p:cNvSpPr>
          <p:nvPr>
            <p:ph type="ftr" sz="quarter" idx="11"/>
          </p:nvPr>
        </p:nvSpPr>
        <p:spPr/>
        <p:txBody>
          <a:bodyPr/>
          <a:lstStyle/>
          <a:p>
            <a:endParaRPr lang="en-US">
              <a:solidFill>
                <a:srgbClr val="000000">
                  <a:alpha val="70000"/>
                </a:srgbClr>
              </a:solidFill>
            </a:endParaRPr>
          </a:p>
        </p:txBody>
      </p:sp>
      <p:sp>
        <p:nvSpPr>
          <p:cNvPr id="5" name="Slide Number Placeholder 4"/>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072022462"/>
      </p:ext>
    </p:extLst>
  </p:cSld>
  <p:clrMapOvr>
    <a:masterClrMapping/>
  </p:clrMapOvr>
</p:sldLayout>
</file>

<file path=ppt/slideLayouts/slideLayout4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3" name="Footer Placeholder 2"/>
          <p:cNvSpPr>
            <a:spLocks noGrp="1"/>
          </p:cNvSpPr>
          <p:nvPr>
            <p:ph type="ftr" sz="quarter" idx="11"/>
          </p:nvPr>
        </p:nvSpPr>
        <p:spPr/>
        <p:txBody>
          <a:bodyPr/>
          <a:lstStyle/>
          <a:p>
            <a:endParaRPr lang="en-US">
              <a:solidFill>
                <a:srgbClr val="000000">
                  <a:alpha val="70000"/>
                </a:srgbClr>
              </a:solidFill>
            </a:endParaRPr>
          </a:p>
        </p:txBody>
      </p:sp>
      <p:sp>
        <p:nvSpPr>
          <p:cNvPr id="4" name="Slide Number Placeholder 3"/>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613197914"/>
      </p:ext>
    </p:extLst>
  </p:cSld>
  <p:clrMapOvr>
    <a:masterClrMapping/>
  </p:clrMapOvr>
</p:sldLayout>
</file>

<file path=ppt/slideLayouts/slideLayout4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5" y="0"/>
            <a:ext cx="609520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567" y="2243839"/>
            <a:ext cx="4486072"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5203" y="804672"/>
            <a:ext cx="4815213"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423" y="3549918"/>
            <a:ext cx="3794266"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10" name="Footer Placeholder 9"/>
          <p:cNvSpPr>
            <a:spLocks noGrp="1"/>
          </p:cNvSpPr>
          <p:nvPr>
            <p:ph type="ftr" sz="quarter" idx="11"/>
          </p:nvPr>
        </p:nvSpPr>
        <p:spPr>
          <a:xfrm>
            <a:off x="804573" y="6236208"/>
            <a:ext cx="5124130"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504316598"/>
      </p:ext>
    </p:extLst>
  </p:cSld>
  <p:clrMapOvr>
    <a:masterClrMapping/>
  </p:clrMapOvr>
</p:sldLayout>
</file>

<file path=ppt/slideLayouts/slideLayout4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20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423" y="2243828"/>
            <a:ext cx="4494413"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211" y="0"/>
            <a:ext cx="610130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423" y="3549929"/>
            <a:ext cx="3794266"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F1A3AD3-78BC-9B45-AB4F-0AFDCB337B97}" type="datetimeFigureOut">
              <a:rPr lang="en-US" smtClean="0"/>
              <a:pPr/>
              <a:t>5/19/2020</a:t>
            </a:fld>
            <a:endParaRPr lang="en-US"/>
          </a:p>
        </p:txBody>
      </p:sp>
      <p:sp>
        <p:nvSpPr>
          <p:cNvPr id="9" name="Footer Placeholder 8"/>
          <p:cNvSpPr>
            <a:spLocks noGrp="1"/>
          </p:cNvSpPr>
          <p:nvPr>
            <p:ph type="ftr" sz="quarter" idx="11"/>
          </p:nvPr>
        </p:nvSpPr>
        <p:spPr>
          <a:xfrm>
            <a:off x="804573" y="6236208"/>
            <a:ext cx="5124130"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926948561"/>
      </p:ext>
    </p:extLst>
  </p:cSld>
  <p:clrMapOvr>
    <a:masterClrMapping/>
  </p:clrMapOvr>
</p:sldLayout>
</file>

<file path=ppt/slideLayouts/slideLayout4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694443888"/>
      </p:ext>
    </p:extLst>
  </p:cSld>
  <p:clrMapOvr>
    <a:masterClrMapping/>
  </p:clrMapOvr>
</p:sldLayout>
</file>

<file path=ppt/slideLayouts/slideLayout4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1991" y="937260"/>
            <a:ext cx="1298439"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0846" y="937260"/>
            <a:ext cx="6197682"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852609238"/>
      </p:ext>
    </p:extLst>
  </p:cSld>
  <p:clrMapOvr>
    <a:masterClrMapping/>
  </p:clrMapOvr>
</p:sldLayout>
</file>

<file path=ppt/slideLayouts/slideLayout49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4843" y="4352544"/>
            <a:ext cx="6800727"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131527343"/>
      </p:ext>
    </p:extLst>
  </p:cSld>
  <p:clrMapOvr>
    <a:overrideClrMapping bg1="dk1" tx1="lt1" bg2="dk2" tx2="lt2" accent1="accent1" accent2="accent2" accent3="accent3" accent4="accent4" accent5="accent5" accent6="accent6" hlink="hlink" folHlink="folHlink"/>
  </p:clrMapOvr>
</p:sldLayout>
</file>

<file path=ppt/slideLayouts/slideLayout4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454405774"/>
      </p:ext>
    </p:extLst>
  </p:cSld>
  <p:clrMapOvr>
    <a:masterClrMapping/>
  </p:clrMapOvr>
</p:sldLayout>
</file>

<file path=ppt/slideLayouts/slideLayout49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599992" y="2386744"/>
            <a:ext cx="899043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4843" y="4352465"/>
            <a:ext cx="6800727"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FFFFFF">
                    <a:alpha val="70000"/>
                  </a:srgbClr>
                </a:solidFill>
              </a:rPr>
              <a:pPr/>
              <a:t>5/19/2020</a:t>
            </a:fld>
            <a:endParaRPr lang="en-US">
              <a:solidFill>
                <a:srgbClr val="FFFFFF">
                  <a:alpha val="70000"/>
                </a:srgbClr>
              </a:solidFill>
            </a:endParaRPr>
          </a:p>
        </p:txBody>
      </p:sp>
      <p:sp>
        <p:nvSpPr>
          <p:cNvPr id="8" name="Footer Placeholder 7"/>
          <p:cNvSpPr>
            <a:spLocks noGrp="1"/>
          </p:cNvSpPr>
          <p:nvPr>
            <p:ph type="ftr" sz="quarter" idx="11"/>
          </p:nvPr>
        </p:nvSpPr>
        <p:spPr/>
        <p:txBody>
          <a:bodyPr/>
          <a:lstStyle/>
          <a:p>
            <a:endParaRPr lang="en-US">
              <a:solidFill>
                <a:srgbClr val="FFFFFF">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951629569"/>
      </p:ext>
    </p:extLst>
  </p:cSld>
  <p:clrMapOvr>
    <a:overrideClrMapping bg1="dk1" tx1="lt1" bg2="dk2" tx2="lt2" accent1="accent1" accent2="accent2" accent3="accent3" accent4="accent4" accent5="accent5" accent6="accent6" hlink="hlink" folHlink="folHlink"/>
  </p:clrMapOvr>
</p:sldLayout>
</file>

<file path=ppt/slideLayouts/slideLayout4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707" y="2638044"/>
            <a:ext cx="4271215"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7491" y="2638044"/>
            <a:ext cx="426969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9" name="Footer Placeholder 8"/>
          <p:cNvSpPr>
            <a:spLocks noGrp="1"/>
          </p:cNvSpPr>
          <p:nvPr>
            <p:ph type="ftr" sz="quarter" idx="11"/>
          </p:nvPr>
        </p:nvSpPr>
        <p:spPr/>
        <p:txBody>
          <a:bodyPr/>
          <a:lstStyle/>
          <a:p>
            <a:endParaRPr lang="en-US">
              <a:solidFill>
                <a:srgbClr val="000000">
                  <a:alpha val="70000"/>
                </a:srgbClr>
              </a:solidFill>
            </a:endParaRPr>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795247543"/>
      </p:ext>
    </p:extLst>
  </p:cSld>
  <p:clrMapOvr>
    <a:masterClrMapping/>
  </p:clrMapOvr>
</p:sldLayout>
</file>

<file path=ppt/slideLayouts/slideLayout4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230" y="2313434"/>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230" y="3143250"/>
            <a:ext cx="4269692"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7491" y="3143250"/>
            <a:ext cx="4252930"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7491" y="2313434"/>
            <a:ext cx="426969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8" name="Footer Placeholder 7"/>
          <p:cNvSpPr>
            <a:spLocks noGrp="1"/>
          </p:cNvSpPr>
          <p:nvPr>
            <p:ph type="ftr" sz="quarter" idx="11"/>
          </p:nvPr>
        </p:nvSpPr>
        <p:spPr/>
        <p:txBody>
          <a:bodyPr/>
          <a:lstStyle/>
          <a:p>
            <a:endParaRPr lang="en-US">
              <a:solidFill>
                <a:srgbClr val="000000">
                  <a:alpha val="70000"/>
                </a:srgbClr>
              </a:solidFill>
            </a:endParaRPr>
          </a:p>
        </p:txBody>
      </p:sp>
      <p:sp>
        <p:nvSpPr>
          <p:cNvPr id="9" name="Slide Number Placeholder 8"/>
          <p:cNvSpPr>
            <a:spLocks noGrp="1"/>
          </p:cNvSpPr>
          <p:nvPr>
            <p:ph type="sldNum" sz="quarter" idx="12"/>
          </p:nvPr>
        </p:nvSpPr>
        <p:spPr/>
        <p:txBody>
          <a:bodyPr/>
          <a:lstStyle/>
          <a:p>
            <a:fld id="{166CA035-9FBE-9046-9A4B-E63318255CF9}" type="slidenum">
              <a:rPr lang="en-US" smtClean="0"/>
              <a:pPr/>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169240497"/>
      </p:ext>
    </p:extLst>
  </p:cSld>
  <p:clrMapOvr>
    <a:masterClrMapping/>
  </p:clrMapOvr>
</p:sldLayout>
</file>

<file path=ppt/slideLayouts/slideLayout4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4" name="Footer Placeholder 3"/>
          <p:cNvSpPr>
            <a:spLocks noGrp="1"/>
          </p:cNvSpPr>
          <p:nvPr>
            <p:ph type="ftr" sz="quarter" idx="11"/>
          </p:nvPr>
        </p:nvSpPr>
        <p:spPr/>
        <p:txBody>
          <a:bodyPr/>
          <a:lstStyle/>
          <a:p>
            <a:endParaRPr lang="en-US">
              <a:solidFill>
                <a:srgbClr val="000000">
                  <a:alpha val="70000"/>
                </a:srgbClr>
              </a:solidFill>
            </a:endParaRPr>
          </a:p>
        </p:txBody>
      </p:sp>
      <p:sp>
        <p:nvSpPr>
          <p:cNvPr id="5" name="Slide Number Placeholder 4"/>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474094342"/>
      </p:ext>
    </p:extLst>
  </p:cSld>
  <p:clrMapOvr>
    <a:masterClrMapping/>
  </p:clrMapOvr>
</p:sldLayout>
</file>

<file path=ppt/slideLayouts/slideLayout4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3" name="Footer Placeholder 2"/>
          <p:cNvSpPr>
            <a:spLocks noGrp="1"/>
          </p:cNvSpPr>
          <p:nvPr>
            <p:ph type="ftr" sz="quarter" idx="11"/>
          </p:nvPr>
        </p:nvSpPr>
        <p:spPr/>
        <p:txBody>
          <a:bodyPr/>
          <a:lstStyle/>
          <a:p>
            <a:endParaRPr lang="en-US">
              <a:solidFill>
                <a:srgbClr val="000000">
                  <a:alpha val="70000"/>
                </a:srgbClr>
              </a:solidFill>
            </a:endParaRPr>
          </a:p>
        </p:txBody>
      </p:sp>
      <p:sp>
        <p:nvSpPr>
          <p:cNvPr id="4" name="Slide Number Placeholder 3"/>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26045623"/>
      </p:ext>
    </p:extLst>
  </p:cSld>
  <p:clrMapOvr>
    <a:masterClrMapping/>
  </p:clrMapOvr>
</p:sldLayout>
</file>

<file path=ppt/slideLayouts/slideLayout5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520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567" y="2243829"/>
            <a:ext cx="4486072"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5203" y="804672"/>
            <a:ext cx="4815213"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423" y="3549918"/>
            <a:ext cx="3794266"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10" name="Footer Placeholder 9"/>
          <p:cNvSpPr>
            <a:spLocks noGrp="1"/>
          </p:cNvSpPr>
          <p:nvPr>
            <p:ph type="ftr" sz="quarter" idx="11"/>
          </p:nvPr>
        </p:nvSpPr>
        <p:spPr>
          <a:xfrm>
            <a:off x="804568" y="6236208"/>
            <a:ext cx="5124130"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396605076"/>
      </p:ext>
    </p:extLst>
  </p:cSld>
  <p:clrMapOvr>
    <a:masterClrMapping/>
  </p:clrMapOvr>
</p:sldLayout>
</file>

<file path=ppt/slideLayouts/slideLayout5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20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418" y="2243828"/>
            <a:ext cx="4494413"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206" y="0"/>
            <a:ext cx="610130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423" y="3549919"/>
            <a:ext cx="3794266"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F1A3AD3-78BC-9B45-AB4F-0AFDCB337B97}" type="datetimeFigureOut">
              <a:rPr lang="en-US" smtClean="0"/>
              <a:pPr/>
              <a:t>5/19/2020</a:t>
            </a:fld>
            <a:endParaRPr lang="en-US"/>
          </a:p>
        </p:txBody>
      </p:sp>
      <p:sp>
        <p:nvSpPr>
          <p:cNvPr id="9" name="Footer Placeholder 8"/>
          <p:cNvSpPr>
            <a:spLocks noGrp="1"/>
          </p:cNvSpPr>
          <p:nvPr>
            <p:ph type="ftr" sz="quarter" idx="11"/>
          </p:nvPr>
        </p:nvSpPr>
        <p:spPr>
          <a:xfrm>
            <a:off x="804568" y="6236208"/>
            <a:ext cx="5124130"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1997509601"/>
      </p:ext>
    </p:extLst>
  </p:cSld>
  <p:clrMapOvr>
    <a:masterClrMapping/>
  </p:clrMapOvr>
</p:sldLayout>
</file>

<file path=ppt/slideLayouts/slideLayout5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2529784851"/>
      </p:ext>
    </p:extLst>
  </p:cSld>
  <p:clrMapOvr>
    <a:masterClrMapping/>
  </p:clrMapOvr>
</p:sldLayout>
</file>

<file path=ppt/slideLayouts/slideLayout5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1986" y="937260"/>
            <a:ext cx="1298439"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0846" y="937260"/>
            <a:ext cx="6197682"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F1A3AD3-78BC-9B45-AB4F-0AFDCB337B97}" type="datetimeFigureOut">
              <a:rPr lang="en-US" smtClean="0">
                <a:solidFill>
                  <a:srgbClr val="000000">
                    <a:alpha val="70000"/>
                  </a:srgbClr>
                </a:solidFill>
              </a:rPr>
              <a:pPr/>
              <a:t>5/19/2020</a:t>
            </a:fld>
            <a:endParaRPr lang="en-US">
              <a:solidFill>
                <a:srgbClr val="000000">
                  <a:alpha val="70000"/>
                </a:srgbClr>
              </a:solidFill>
            </a:endParaRPr>
          </a:p>
        </p:txBody>
      </p:sp>
      <p:sp>
        <p:nvSpPr>
          <p:cNvPr id="5" name="Footer Placeholder 4"/>
          <p:cNvSpPr>
            <a:spLocks noGrp="1"/>
          </p:cNvSpPr>
          <p:nvPr>
            <p:ph type="ftr" sz="quarter" idx="11"/>
          </p:nvPr>
        </p:nvSpPr>
        <p:spPr/>
        <p:txBody>
          <a:bodyPr/>
          <a:lstStyle/>
          <a:p>
            <a:endParaRPr lang="en-US">
              <a:solidFill>
                <a:srgbClr val="000000">
                  <a:alpha val="70000"/>
                </a:srgbClr>
              </a:solidFill>
            </a:endParaRPr>
          </a:p>
        </p:txBody>
      </p:sp>
      <p:sp>
        <p:nvSpPr>
          <p:cNvPr id="6" name="Slide Number Placeholder 5"/>
          <p:cNvSpPr>
            <a:spLocks noGrp="1"/>
          </p:cNvSpPr>
          <p:nvPr>
            <p:ph type="sldNum" sz="quarter" idx="12"/>
          </p:nvPr>
        </p:nvSpPr>
        <p:spPr/>
        <p:txBody>
          <a:bodyPr/>
          <a:lstStyle/>
          <a:p>
            <a:fld id="{166CA035-9FBE-9046-9A4B-E63318255CF9}" type="slidenum">
              <a:rPr lang="en-US" smtClean="0"/>
              <a:pPr/>
              <a:t>‹#›</a:t>
            </a:fld>
            <a:endParaRPr lang="en-US"/>
          </a:p>
        </p:txBody>
      </p:sp>
    </p:spTree>
    <p:extLst>
      <p:ext uri="{BB962C8B-B14F-4D97-AF65-F5344CB8AC3E}">
        <p14:creationId xmlns:p14="http://schemas.microsoft.com/office/powerpoint/2010/main" val="573051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2.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0.xml"/><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theme" Target="../theme/theme13.xml"/><Relationship Id="rId2" Type="http://schemas.openxmlformats.org/officeDocument/2006/relationships/slideLayout" Target="../slideLayouts/slideLayout134.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1.xml"/><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theme" Target="../theme/theme14.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62.xml"/><Relationship Id="rId3" Type="http://schemas.openxmlformats.org/officeDocument/2006/relationships/slideLayout" Target="../slideLayouts/slideLayout157.xml"/><Relationship Id="rId7" Type="http://schemas.openxmlformats.org/officeDocument/2006/relationships/slideLayout" Target="../slideLayouts/slideLayout161.xml"/><Relationship Id="rId12" Type="http://schemas.openxmlformats.org/officeDocument/2006/relationships/theme" Target="../theme/theme15.xml"/><Relationship Id="rId2" Type="http://schemas.openxmlformats.org/officeDocument/2006/relationships/slideLayout" Target="../slideLayouts/slideLayout156.xml"/><Relationship Id="rId1" Type="http://schemas.openxmlformats.org/officeDocument/2006/relationships/slideLayout" Target="../slideLayouts/slideLayout155.xml"/><Relationship Id="rId6" Type="http://schemas.openxmlformats.org/officeDocument/2006/relationships/slideLayout" Target="../slideLayouts/slideLayout160.xml"/><Relationship Id="rId11" Type="http://schemas.openxmlformats.org/officeDocument/2006/relationships/slideLayout" Target="../slideLayouts/slideLayout165.xml"/><Relationship Id="rId5" Type="http://schemas.openxmlformats.org/officeDocument/2006/relationships/slideLayout" Target="../slideLayouts/slideLayout159.xml"/><Relationship Id="rId10" Type="http://schemas.openxmlformats.org/officeDocument/2006/relationships/slideLayout" Target="../slideLayouts/slideLayout164.xml"/><Relationship Id="rId4" Type="http://schemas.openxmlformats.org/officeDocument/2006/relationships/slideLayout" Target="../slideLayouts/slideLayout158.xml"/><Relationship Id="rId9" Type="http://schemas.openxmlformats.org/officeDocument/2006/relationships/slideLayout" Target="../slideLayouts/slideLayout16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73.xml"/><Relationship Id="rId3" Type="http://schemas.openxmlformats.org/officeDocument/2006/relationships/slideLayout" Target="../slideLayouts/slideLayout168.xml"/><Relationship Id="rId7" Type="http://schemas.openxmlformats.org/officeDocument/2006/relationships/slideLayout" Target="../slideLayouts/slideLayout172.xml"/><Relationship Id="rId12" Type="http://schemas.openxmlformats.org/officeDocument/2006/relationships/theme" Target="../theme/theme16.xml"/><Relationship Id="rId2" Type="http://schemas.openxmlformats.org/officeDocument/2006/relationships/slideLayout" Target="../slideLayouts/slideLayout167.xml"/><Relationship Id="rId1" Type="http://schemas.openxmlformats.org/officeDocument/2006/relationships/slideLayout" Target="../slideLayouts/slideLayout166.xml"/><Relationship Id="rId6" Type="http://schemas.openxmlformats.org/officeDocument/2006/relationships/slideLayout" Target="../slideLayouts/slideLayout171.xml"/><Relationship Id="rId11" Type="http://schemas.openxmlformats.org/officeDocument/2006/relationships/slideLayout" Target="../slideLayouts/slideLayout176.xml"/><Relationship Id="rId5" Type="http://schemas.openxmlformats.org/officeDocument/2006/relationships/slideLayout" Target="../slideLayouts/slideLayout170.xml"/><Relationship Id="rId10" Type="http://schemas.openxmlformats.org/officeDocument/2006/relationships/slideLayout" Target="../slideLayouts/slideLayout175.xml"/><Relationship Id="rId4" Type="http://schemas.openxmlformats.org/officeDocument/2006/relationships/slideLayout" Target="../slideLayouts/slideLayout169.xml"/><Relationship Id="rId9" Type="http://schemas.openxmlformats.org/officeDocument/2006/relationships/slideLayout" Target="../slideLayouts/slideLayout174.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84.xml"/><Relationship Id="rId3" Type="http://schemas.openxmlformats.org/officeDocument/2006/relationships/slideLayout" Target="../slideLayouts/slideLayout179.xml"/><Relationship Id="rId7" Type="http://schemas.openxmlformats.org/officeDocument/2006/relationships/slideLayout" Target="../slideLayouts/slideLayout183.xml"/><Relationship Id="rId12" Type="http://schemas.openxmlformats.org/officeDocument/2006/relationships/theme" Target="../theme/theme17.xml"/><Relationship Id="rId2" Type="http://schemas.openxmlformats.org/officeDocument/2006/relationships/slideLayout" Target="../slideLayouts/slideLayout178.xml"/><Relationship Id="rId1" Type="http://schemas.openxmlformats.org/officeDocument/2006/relationships/slideLayout" Target="../slideLayouts/slideLayout177.xml"/><Relationship Id="rId6" Type="http://schemas.openxmlformats.org/officeDocument/2006/relationships/slideLayout" Target="../slideLayouts/slideLayout182.xml"/><Relationship Id="rId11" Type="http://schemas.openxmlformats.org/officeDocument/2006/relationships/slideLayout" Target="../slideLayouts/slideLayout187.xml"/><Relationship Id="rId5" Type="http://schemas.openxmlformats.org/officeDocument/2006/relationships/slideLayout" Target="../slideLayouts/slideLayout181.xml"/><Relationship Id="rId10" Type="http://schemas.openxmlformats.org/officeDocument/2006/relationships/slideLayout" Target="../slideLayouts/slideLayout186.xml"/><Relationship Id="rId4" Type="http://schemas.openxmlformats.org/officeDocument/2006/relationships/slideLayout" Target="../slideLayouts/slideLayout180.xml"/><Relationship Id="rId9" Type="http://schemas.openxmlformats.org/officeDocument/2006/relationships/slideLayout" Target="../slideLayouts/slideLayout185.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195.xml"/><Relationship Id="rId3" Type="http://schemas.openxmlformats.org/officeDocument/2006/relationships/slideLayout" Target="../slideLayouts/slideLayout190.xml"/><Relationship Id="rId7" Type="http://schemas.openxmlformats.org/officeDocument/2006/relationships/slideLayout" Target="../slideLayouts/slideLayout194.xml"/><Relationship Id="rId12" Type="http://schemas.openxmlformats.org/officeDocument/2006/relationships/theme" Target="../theme/theme18.xml"/><Relationship Id="rId2" Type="http://schemas.openxmlformats.org/officeDocument/2006/relationships/slideLayout" Target="../slideLayouts/slideLayout189.xml"/><Relationship Id="rId1" Type="http://schemas.openxmlformats.org/officeDocument/2006/relationships/slideLayout" Target="../slideLayouts/slideLayout188.xml"/><Relationship Id="rId6" Type="http://schemas.openxmlformats.org/officeDocument/2006/relationships/slideLayout" Target="../slideLayouts/slideLayout193.xml"/><Relationship Id="rId11" Type="http://schemas.openxmlformats.org/officeDocument/2006/relationships/slideLayout" Target="../slideLayouts/slideLayout198.xml"/><Relationship Id="rId5" Type="http://schemas.openxmlformats.org/officeDocument/2006/relationships/slideLayout" Target="../slideLayouts/slideLayout192.xml"/><Relationship Id="rId10" Type="http://schemas.openxmlformats.org/officeDocument/2006/relationships/slideLayout" Target="../slideLayouts/slideLayout197.xml"/><Relationship Id="rId4" Type="http://schemas.openxmlformats.org/officeDocument/2006/relationships/slideLayout" Target="../slideLayouts/slideLayout191.xml"/><Relationship Id="rId9" Type="http://schemas.openxmlformats.org/officeDocument/2006/relationships/slideLayout" Target="../slideLayouts/slideLayout196.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06.xml"/><Relationship Id="rId3" Type="http://schemas.openxmlformats.org/officeDocument/2006/relationships/slideLayout" Target="../slideLayouts/slideLayout201.xml"/><Relationship Id="rId7" Type="http://schemas.openxmlformats.org/officeDocument/2006/relationships/slideLayout" Target="../slideLayouts/slideLayout205.xml"/><Relationship Id="rId12" Type="http://schemas.openxmlformats.org/officeDocument/2006/relationships/theme" Target="../theme/theme19.xml"/><Relationship Id="rId2" Type="http://schemas.openxmlformats.org/officeDocument/2006/relationships/slideLayout" Target="../slideLayouts/slideLayout200.xml"/><Relationship Id="rId1" Type="http://schemas.openxmlformats.org/officeDocument/2006/relationships/slideLayout" Target="../slideLayouts/slideLayout199.xml"/><Relationship Id="rId6" Type="http://schemas.openxmlformats.org/officeDocument/2006/relationships/slideLayout" Target="../slideLayouts/slideLayout204.xml"/><Relationship Id="rId11" Type="http://schemas.openxmlformats.org/officeDocument/2006/relationships/slideLayout" Target="../slideLayouts/slideLayout209.xml"/><Relationship Id="rId5" Type="http://schemas.openxmlformats.org/officeDocument/2006/relationships/slideLayout" Target="../slideLayouts/slideLayout203.xml"/><Relationship Id="rId10" Type="http://schemas.openxmlformats.org/officeDocument/2006/relationships/slideLayout" Target="../slideLayouts/slideLayout208.xml"/><Relationship Id="rId4" Type="http://schemas.openxmlformats.org/officeDocument/2006/relationships/slideLayout" Target="../slideLayouts/slideLayout202.xml"/><Relationship Id="rId9" Type="http://schemas.openxmlformats.org/officeDocument/2006/relationships/slideLayout" Target="../slideLayouts/slideLayout207.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17.xml"/><Relationship Id="rId13" Type="http://schemas.openxmlformats.org/officeDocument/2006/relationships/slideLayout" Target="../slideLayouts/slideLayout222.xml"/><Relationship Id="rId3" Type="http://schemas.openxmlformats.org/officeDocument/2006/relationships/slideLayout" Target="../slideLayouts/slideLayout212.xml"/><Relationship Id="rId7" Type="http://schemas.openxmlformats.org/officeDocument/2006/relationships/slideLayout" Target="../slideLayouts/slideLayout216.xml"/><Relationship Id="rId12" Type="http://schemas.openxmlformats.org/officeDocument/2006/relationships/slideLayout" Target="../slideLayouts/slideLayout221.xml"/><Relationship Id="rId17" Type="http://schemas.openxmlformats.org/officeDocument/2006/relationships/theme" Target="../theme/theme20.xml"/><Relationship Id="rId2" Type="http://schemas.openxmlformats.org/officeDocument/2006/relationships/slideLayout" Target="../slideLayouts/slideLayout211.xml"/><Relationship Id="rId16" Type="http://schemas.openxmlformats.org/officeDocument/2006/relationships/slideLayout" Target="../slideLayouts/slideLayout225.xml"/><Relationship Id="rId1" Type="http://schemas.openxmlformats.org/officeDocument/2006/relationships/slideLayout" Target="../slideLayouts/slideLayout210.xml"/><Relationship Id="rId6" Type="http://schemas.openxmlformats.org/officeDocument/2006/relationships/slideLayout" Target="../slideLayouts/slideLayout215.xml"/><Relationship Id="rId11" Type="http://schemas.openxmlformats.org/officeDocument/2006/relationships/slideLayout" Target="../slideLayouts/slideLayout220.xml"/><Relationship Id="rId5" Type="http://schemas.openxmlformats.org/officeDocument/2006/relationships/slideLayout" Target="../slideLayouts/slideLayout214.xml"/><Relationship Id="rId15" Type="http://schemas.openxmlformats.org/officeDocument/2006/relationships/slideLayout" Target="../slideLayouts/slideLayout224.xml"/><Relationship Id="rId10" Type="http://schemas.openxmlformats.org/officeDocument/2006/relationships/slideLayout" Target="../slideLayouts/slideLayout219.xml"/><Relationship Id="rId4" Type="http://schemas.openxmlformats.org/officeDocument/2006/relationships/slideLayout" Target="../slideLayouts/slideLayout213.xml"/><Relationship Id="rId9" Type="http://schemas.openxmlformats.org/officeDocument/2006/relationships/slideLayout" Target="../slideLayouts/slideLayout218.xml"/><Relationship Id="rId14" Type="http://schemas.openxmlformats.org/officeDocument/2006/relationships/slideLayout" Target="../slideLayouts/slideLayout223.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33.xml"/><Relationship Id="rId13" Type="http://schemas.openxmlformats.org/officeDocument/2006/relationships/slideLayout" Target="../slideLayouts/slideLayout238.xml"/><Relationship Id="rId3" Type="http://schemas.openxmlformats.org/officeDocument/2006/relationships/slideLayout" Target="../slideLayouts/slideLayout228.xml"/><Relationship Id="rId7" Type="http://schemas.openxmlformats.org/officeDocument/2006/relationships/slideLayout" Target="../slideLayouts/slideLayout232.xml"/><Relationship Id="rId12" Type="http://schemas.openxmlformats.org/officeDocument/2006/relationships/slideLayout" Target="../slideLayouts/slideLayout237.xml"/><Relationship Id="rId17" Type="http://schemas.openxmlformats.org/officeDocument/2006/relationships/theme" Target="../theme/theme21.xml"/><Relationship Id="rId2" Type="http://schemas.openxmlformats.org/officeDocument/2006/relationships/slideLayout" Target="../slideLayouts/slideLayout227.xml"/><Relationship Id="rId16" Type="http://schemas.openxmlformats.org/officeDocument/2006/relationships/slideLayout" Target="../slideLayouts/slideLayout241.xml"/><Relationship Id="rId1" Type="http://schemas.openxmlformats.org/officeDocument/2006/relationships/slideLayout" Target="../slideLayouts/slideLayout226.xml"/><Relationship Id="rId6" Type="http://schemas.openxmlformats.org/officeDocument/2006/relationships/slideLayout" Target="../slideLayouts/slideLayout231.xml"/><Relationship Id="rId11" Type="http://schemas.openxmlformats.org/officeDocument/2006/relationships/slideLayout" Target="../slideLayouts/slideLayout236.xml"/><Relationship Id="rId5" Type="http://schemas.openxmlformats.org/officeDocument/2006/relationships/slideLayout" Target="../slideLayouts/slideLayout230.xml"/><Relationship Id="rId15" Type="http://schemas.openxmlformats.org/officeDocument/2006/relationships/slideLayout" Target="../slideLayouts/slideLayout240.xml"/><Relationship Id="rId10" Type="http://schemas.openxmlformats.org/officeDocument/2006/relationships/slideLayout" Target="../slideLayouts/slideLayout235.xml"/><Relationship Id="rId4" Type="http://schemas.openxmlformats.org/officeDocument/2006/relationships/slideLayout" Target="../slideLayouts/slideLayout229.xml"/><Relationship Id="rId9" Type="http://schemas.openxmlformats.org/officeDocument/2006/relationships/slideLayout" Target="../slideLayouts/slideLayout234.xml"/><Relationship Id="rId14" Type="http://schemas.openxmlformats.org/officeDocument/2006/relationships/slideLayout" Target="../slideLayouts/slideLayout239.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49.xml"/><Relationship Id="rId13" Type="http://schemas.openxmlformats.org/officeDocument/2006/relationships/slideLayout" Target="../slideLayouts/slideLayout254.xml"/><Relationship Id="rId3" Type="http://schemas.openxmlformats.org/officeDocument/2006/relationships/slideLayout" Target="../slideLayouts/slideLayout244.xml"/><Relationship Id="rId7" Type="http://schemas.openxmlformats.org/officeDocument/2006/relationships/slideLayout" Target="../slideLayouts/slideLayout248.xml"/><Relationship Id="rId12" Type="http://schemas.openxmlformats.org/officeDocument/2006/relationships/slideLayout" Target="../slideLayouts/slideLayout253.xml"/><Relationship Id="rId17" Type="http://schemas.openxmlformats.org/officeDocument/2006/relationships/theme" Target="../theme/theme22.xml"/><Relationship Id="rId2" Type="http://schemas.openxmlformats.org/officeDocument/2006/relationships/slideLayout" Target="../slideLayouts/slideLayout243.xml"/><Relationship Id="rId16" Type="http://schemas.openxmlformats.org/officeDocument/2006/relationships/slideLayout" Target="../slideLayouts/slideLayout257.xml"/><Relationship Id="rId1" Type="http://schemas.openxmlformats.org/officeDocument/2006/relationships/slideLayout" Target="../slideLayouts/slideLayout242.xml"/><Relationship Id="rId6" Type="http://schemas.openxmlformats.org/officeDocument/2006/relationships/slideLayout" Target="../slideLayouts/slideLayout247.xml"/><Relationship Id="rId11" Type="http://schemas.openxmlformats.org/officeDocument/2006/relationships/slideLayout" Target="../slideLayouts/slideLayout252.xml"/><Relationship Id="rId5" Type="http://schemas.openxmlformats.org/officeDocument/2006/relationships/slideLayout" Target="../slideLayouts/slideLayout246.xml"/><Relationship Id="rId15" Type="http://schemas.openxmlformats.org/officeDocument/2006/relationships/slideLayout" Target="../slideLayouts/slideLayout256.xml"/><Relationship Id="rId10" Type="http://schemas.openxmlformats.org/officeDocument/2006/relationships/slideLayout" Target="../slideLayouts/slideLayout251.xml"/><Relationship Id="rId4" Type="http://schemas.openxmlformats.org/officeDocument/2006/relationships/slideLayout" Target="../slideLayouts/slideLayout245.xml"/><Relationship Id="rId9" Type="http://schemas.openxmlformats.org/officeDocument/2006/relationships/slideLayout" Target="../slideLayouts/slideLayout250.xml"/><Relationship Id="rId14" Type="http://schemas.openxmlformats.org/officeDocument/2006/relationships/slideLayout" Target="../slideLayouts/slideLayout255.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65.xml"/><Relationship Id="rId13" Type="http://schemas.openxmlformats.org/officeDocument/2006/relationships/slideLayout" Target="../slideLayouts/slideLayout270.xml"/><Relationship Id="rId3" Type="http://schemas.openxmlformats.org/officeDocument/2006/relationships/slideLayout" Target="../slideLayouts/slideLayout260.xml"/><Relationship Id="rId7" Type="http://schemas.openxmlformats.org/officeDocument/2006/relationships/slideLayout" Target="../slideLayouts/slideLayout264.xml"/><Relationship Id="rId12" Type="http://schemas.openxmlformats.org/officeDocument/2006/relationships/slideLayout" Target="../slideLayouts/slideLayout269.xml"/><Relationship Id="rId17" Type="http://schemas.openxmlformats.org/officeDocument/2006/relationships/theme" Target="../theme/theme23.xml"/><Relationship Id="rId2" Type="http://schemas.openxmlformats.org/officeDocument/2006/relationships/slideLayout" Target="../slideLayouts/slideLayout259.xml"/><Relationship Id="rId16" Type="http://schemas.openxmlformats.org/officeDocument/2006/relationships/slideLayout" Target="../slideLayouts/slideLayout273.xml"/><Relationship Id="rId1" Type="http://schemas.openxmlformats.org/officeDocument/2006/relationships/slideLayout" Target="../slideLayouts/slideLayout258.xml"/><Relationship Id="rId6" Type="http://schemas.openxmlformats.org/officeDocument/2006/relationships/slideLayout" Target="../slideLayouts/slideLayout263.xml"/><Relationship Id="rId11" Type="http://schemas.openxmlformats.org/officeDocument/2006/relationships/slideLayout" Target="../slideLayouts/slideLayout268.xml"/><Relationship Id="rId5" Type="http://schemas.openxmlformats.org/officeDocument/2006/relationships/slideLayout" Target="../slideLayouts/slideLayout262.xml"/><Relationship Id="rId15" Type="http://schemas.openxmlformats.org/officeDocument/2006/relationships/slideLayout" Target="../slideLayouts/slideLayout272.xml"/><Relationship Id="rId10" Type="http://schemas.openxmlformats.org/officeDocument/2006/relationships/slideLayout" Target="../slideLayouts/slideLayout267.xml"/><Relationship Id="rId4" Type="http://schemas.openxmlformats.org/officeDocument/2006/relationships/slideLayout" Target="../slideLayouts/slideLayout261.xml"/><Relationship Id="rId9" Type="http://schemas.openxmlformats.org/officeDocument/2006/relationships/slideLayout" Target="../slideLayouts/slideLayout266.xml"/><Relationship Id="rId14" Type="http://schemas.openxmlformats.org/officeDocument/2006/relationships/slideLayout" Target="../slideLayouts/slideLayout271.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281.xml"/><Relationship Id="rId13" Type="http://schemas.openxmlformats.org/officeDocument/2006/relationships/slideLayout" Target="../slideLayouts/slideLayout286.xml"/><Relationship Id="rId3" Type="http://schemas.openxmlformats.org/officeDocument/2006/relationships/slideLayout" Target="../slideLayouts/slideLayout276.xml"/><Relationship Id="rId7" Type="http://schemas.openxmlformats.org/officeDocument/2006/relationships/slideLayout" Target="../slideLayouts/slideLayout280.xml"/><Relationship Id="rId12" Type="http://schemas.openxmlformats.org/officeDocument/2006/relationships/slideLayout" Target="../slideLayouts/slideLayout285.xml"/><Relationship Id="rId17" Type="http://schemas.openxmlformats.org/officeDocument/2006/relationships/theme" Target="../theme/theme24.xml"/><Relationship Id="rId2" Type="http://schemas.openxmlformats.org/officeDocument/2006/relationships/slideLayout" Target="../slideLayouts/slideLayout275.xml"/><Relationship Id="rId16" Type="http://schemas.openxmlformats.org/officeDocument/2006/relationships/slideLayout" Target="../slideLayouts/slideLayout289.xml"/><Relationship Id="rId1" Type="http://schemas.openxmlformats.org/officeDocument/2006/relationships/slideLayout" Target="../slideLayouts/slideLayout274.xml"/><Relationship Id="rId6" Type="http://schemas.openxmlformats.org/officeDocument/2006/relationships/slideLayout" Target="../slideLayouts/slideLayout279.xml"/><Relationship Id="rId11" Type="http://schemas.openxmlformats.org/officeDocument/2006/relationships/slideLayout" Target="../slideLayouts/slideLayout284.xml"/><Relationship Id="rId5" Type="http://schemas.openxmlformats.org/officeDocument/2006/relationships/slideLayout" Target="../slideLayouts/slideLayout278.xml"/><Relationship Id="rId15" Type="http://schemas.openxmlformats.org/officeDocument/2006/relationships/slideLayout" Target="../slideLayouts/slideLayout288.xml"/><Relationship Id="rId10" Type="http://schemas.openxmlformats.org/officeDocument/2006/relationships/slideLayout" Target="../slideLayouts/slideLayout283.xml"/><Relationship Id="rId4" Type="http://schemas.openxmlformats.org/officeDocument/2006/relationships/slideLayout" Target="../slideLayouts/slideLayout277.xml"/><Relationship Id="rId9" Type="http://schemas.openxmlformats.org/officeDocument/2006/relationships/slideLayout" Target="../slideLayouts/slideLayout282.xml"/><Relationship Id="rId14" Type="http://schemas.openxmlformats.org/officeDocument/2006/relationships/slideLayout" Target="../slideLayouts/slideLayout287.xml"/></Relationships>
</file>

<file path=ppt/slideMasters/_rels/slideMaster25.xml.rels><?xml version="1.0" encoding="UTF-8" standalone="yes"?>
<Relationships xmlns="http://schemas.openxmlformats.org/package/2006/relationships"><Relationship Id="rId8" Type="http://schemas.openxmlformats.org/officeDocument/2006/relationships/slideLayout" Target="../slideLayouts/slideLayout297.xml"/><Relationship Id="rId13" Type="http://schemas.openxmlformats.org/officeDocument/2006/relationships/image" Target="../media/image1.jpeg"/><Relationship Id="rId3" Type="http://schemas.openxmlformats.org/officeDocument/2006/relationships/slideLayout" Target="../slideLayouts/slideLayout292.xml"/><Relationship Id="rId7" Type="http://schemas.openxmlformats.org/officeDocument/2006/relationships/slideLayout" Target="../slideLayouts/slideLayout296.xml"/><Relationship Id="rId12" Type="http://schemas.openxmlformats.org/officeDocument/2006/relationships/theme" Target="../theme/theme25.xml"/><Relationship Id="rId2" Type="http://schemas.openxmlformats.org/officeDocument/2006/relationships/slideLayout" Target="../slideLayouts/slideLayout291.xml"/><Relationship Id="rId1" Type="http://schemas.openxmlformats.org/officeDocument/2006/relationships/slideLayout" Target="../slideLayouts/slideLayout290.xml"/><Relationship Id="rId6" Type="http://schemas.openxmlformats.org/officeDocument/2006/relationships/slideLayout" Target="../slideLayouts/slideLayout295.xml"/><Relationship Id="rId11" Type="http://schemas.openxmlformats.org/officeDocument/2006/relationships/slideLayout" Target="../slideLayouts/slideLayout300.xml"/><Relationship Id="rId5" Type="http://schemas.openxmlformats.org/officeDocument/2006/relationships/slideLayout" Target="../slideLayouts/slideLayout294.xml"/><Relationship Id="rId10" Type="http://schemas.openxmlformats.org/officeDocument/2006/relationships/slideLayout" Target="../slideLayouts/slideLayout299.xml"/><Relationship Id="rId4" Type="http://schemas.openxmlformats.org/officeDocument/2006/relationships/slideLayout" Target="../slideLayouts/slideLayout293.xml"/><Relationship Id="rId9" Type="http://schemas.openxmlformats.org/officeDocument/2006/relationships/slideLayout" Target="../slideLayouts/slideLayout298.xml"/></Relationships>
</file>

<file path=ppt/slideMasters/_rels/slideMaster26.xml.rels><?xml version="1.0" encoding="UTF-8" standalone="yes"?>
<Relationships xmlns="http://schemas.openxmlformats.org/package/2006/relationships"><Relationship Id="rId8" Type="http://schemas.openxmlformats.org/officeDocument/2006/relationships/slideLayout" Target="../slideLayouts/slideLayout308.xml"/><Relationship Id="rId3" Type="http://schemas.openxmlformats.org/officeDocument/2006/relationships/slideLayout" Target="../slideLayouts/slideLayout303.xml"/><Relationship Id="rId7" Type="http://schemas.openxmlformats.org/officeDocument/2006/relationships/slideLayout" Target="../slideLayouts/slideLayout307.xml"/><Relationship Id="rId12" Type="http://schemas.openxmlformats.org/officeDocument/2006/relationships/theme" Target="../theme/theme26.xml"/><Relationship Id="rId2" Type="http://schemas.openxmlformats.org/officeDocument/2006/relationships/slideLayout" Target="../slideLayouts/slideLayout302.xml"/><Relationship Id="rId1" Type="http://schemas.openxmlformats.org/officeDocument/2006/relationships/slideLayout" Target="../slideLayouts/slideLayout301.xml"/><Relationship Id="rId6" Type="http://schemas.openxmlformats.org/officeDocument/2006/relationships/slideLayout" Target="../slideLayouts/slideLayout306.xml"/><Relationship Id="rId11" Type="http://schemas.openxmlformats.org/officeDocument/2006/relationships/slideLayout" Target="../slideLayouts/slideLayout311.xml"/><Relationship Id="rId5" Type="http://schemas.openxmlformats.org/officeDocument/2006/relationships/slideLayout" Target="../slideLayouts/slideLayout305.xml"/><Relationship Id="rId10" Type="http://schemas.openxmlformats.org/officeDocument/2006/relationships/slideLayout" Target="../slideLayouts/slideLayout310.xml"/><Relationship Id="rId4" Type="http://schemas.openxmlformats.org/officeDocument/2006/relationships/slideLayout" Target="../slideLayouts/slideLayout304.xml"/><Relationship Id="rId9" Type="http://schemas.openxmlformats.org/officeDocument/2006/relationships/slideLayout" Target="../slideLayouts/slideLayout309.xml"/></Relationships>
</file>

<file path=ppt/slideMasters/_rels/slideMaster27.xml.rels><?xml version="1.0" encoding="UTF-8" standalone="yes"?>
<Relationships xmlns="http://schemas.openxmlformats.org/package/2006/relationships"><Relationship Id="rId8" Type="http://schemas.openxmlformats.org/officeDocument/2006/relationships/slideLayout" Target="../slideLayouts/slideLayout319.xml"/><Relationship Id="rId13" Type="http://schemas.openxmlformats.org/officeDocument/2006/relationships/slideLayout" Target="../slideLayouts/slideLayout324.xml"/><Relationship Id="rId3" Type="http://schemas.openxmlformats.org/officeDocument/2006/relationships/slideLayout" Target="../slideLayouts/slideLayout314.xml"/><Relationship Id="rId7" Type="http://schemas.openxmlformats.org/officeDocument/2006/relationships/slideLayout" Target="../slideLayouts/slideLayout318.xml"/><Relationship Id="rId12" Type="http://schemas.openxmlformats.org/officeDocument/2006/relationships/slideLayout" Target="../slideLayouts/slideLayout323.xml"/><Relationship Id="rId17" Type="http://schemas.openxmlformats.org/officeDocument/2006/relationships/theme" Target="../theme/theme27.xml"/><Relationship Id="rId2" Type="http://schemas.openxmlformats.org/officeDocument/2006/relationships/slideLayout" Target="../slideLayouts/slideLayout313.xml"/><Relationship Id="rId16" Type="http://schemas.openxmlformats.org/officeDocument/2006/relationships/slideLayout" Target="../slideLayouts/slideLayout327.xml"/><Relationship Id="rId1" Type="http://schemas.openxmlformats.org/officeDocument/2006/relationships/slideLayout" Target="../slideLayouts/slideLayout312.xml"/><Relationship Id="rId6" Type="http://schemas.openxmlformats.org/officeDocument/2006/relationships/slideLayout" Target="../slideLayouts/slideLayout317.xml"/><Relationship Id="rId11" Type="http://schemas.openxmlformats.org/officeDocument/2006/relationships/slideLayout" Target="../slideLayouts/slideLayout322.xml"/><Relationship Id="rId5" Type="http://schemas.openxmlformats.org/officeDocument/2006/relationships/slideLayout" Target="../slideLayouts/slideLayout316.xml"/><Relationship Id="rId15" Type="http://schemas.openxmlformats.org/officeDocument/2006/relationships/slideLayout" Target="../slideLayouts/slideLayout326.xml"/><Relationship Id="rId10" Type="http://schemas.openxmlformats.org/officeDocument/2006/relationships/slideLayout" Target="../slideLayouts/slideLayout321.xml"/><Relationship Id="rId4" Type="http://schemas.openxmlformats.org/officeDocument/2006/relationships/slideLayout" Target="../slideLayouts/slideLayout315.xml"/><Relationship Id="rId9" Type="http://schemas.openxmlformats.org/officeDocument/2006/relationships/slideLayout" Target="../slideLayouts/slideLayout320.xml"/><Relationship Id="rId14" Type="http://schemas.openxmlformats.org/officeDocument/2006/relationships/slideLayout" Target="../slideLayouts/slideLayout325.xml"/></Relationships>
</file>

<file path=ppt/slideMasters/_rels/slideMaster28.xml.rels><?xml version="1.0" encoding="UTF-8" standalone="yes"?>
<Relationships xmlns="http://schemas.openxmlformats.org/package/2006/relationships"><Relationship Id="rId8" Type="http://schemas.openxmlformats.org/officeDocument/2006/relationships/slideLayout" Target="../slideLayouts/slideLayout335.xml"/><Relationship Id="rId3" Type="http://schemas.openxmlformats.org/officeDocument/2006/relationships/slideLayout" Target="../slideLayouts/slideLayout330.xml"/><Relationship Id="rId7" Type="http://schemas.openxmlformats.org/officeDocument/2006/relationships/slideLayout" Target="../slideLayouts/slideLayout334.xml"/><Relationship Id="rId12" Type="http://schemas.openxmlformats.org/officeDocument/2006/relationships/theme" Target="../theme/theme28.xml"/><Relationship Id="rId2" Type="http://schemas.openxmlformats.org/officeDocument/2006/relationships/slideLayout" Target="../slideLayouts/slideLayout329.xml"/><Relationship Id="rId1" Type="http://schemas.openxmlformats.org/officeDocument/2006/relationships/slideLayout" Target="../slideLayouts/slideLayout328.xml"/><Relationship Id="rId6" Type="http://schemas.openxmlformats.org/officeDocument/2006/relationships/slideLayout" Target="../slideLayouts/slideLayout333.xml"/><Relationship Id="rId11" Type="http://schemas.openxmlformats.org/officeDocument/2006/relationships/slideLayout" Target="../slideLayouts/slideLayout338.xml"/><Relationship Id="rId5" Type="http://schemas.openxmlformats.org/officeDocument/2006/relationships/slideLayout" Target="../slideLayouts/slideLayout332.xml"/><Relationship Id="rId10" Type="http://schemas.openxmlformats.org/officeDocument/2006/relationships/slideLayout" Target="../slideLayouts/slideLayout337.xml"/><Relationship Id="rId4" Type="http://schemas.openxmlformats.org/officeDocument/2006/relationships/slideLayout" Target="../slideLayouts/slideLayout331.xml"/><Relationship Id="rId9" Type="http://schemas.openxmlformats.org/officeDocument/2006/relationships/slideLayout" Target="../slideLayouts/slideLayout336.xml"/></Relationships>
</file>

<file path=ppt/slideMasters/_rels/slideMaster29.xml.rels><?xml version="1.0" encoding="UTF-8" standalone="yes"?>
<Relationships xmlns="http://schemas.openxmlformats.org/package/2006/relationships"><Relationship Id="rId8" Type="http://schemas.openxmlformats.org/officeDocument/2006/relationships/slideLayout" Target="../slideLayouts/slideLayout346.xml"/><Relationship Id="rId3" Type="http://schemas.openxmlformats.org/officeDocument/2006/relationships/slideLayout" Target="../slideLayouts/slideLayout341.xml"/><Relationship Id="rId7" Type="http://schemas.openxmlformats.org/officeDocument/2006/relationships/slideLayout" Target="../slideLayouts/slideLayout345.xml"/><Relationship Id="rId12" Type="http://schemas.openxmlformats.org/officeDocument/2006/relationships/theme" Target="../theme/theme29.xml"/><Relationship Id="rId2" Type="http://schemas.openxmlformats.org/officeDocument/2006/relationships/slideLayout" Target="../slideLayouts/slideLayout340.xml"/><Relationship Id="rId1" Type="http://schemas.openxmlformats.org/officeDocument/2006/relationships/slideLayout" Target="../slideLayouts/slideLayout339.xml"/><Relationship Id="rId6" Type="http://schemas.openxmlformats.org/officeDocument/2006/relationships/slideLayout" Target="../slideLayouts/slideLayout344.xml"/><Relationship Id="rId11" Type="http://schemas.openxmlformats.org/officeDocument/2006/relationships/slideLayout" Target="../slideLayouts/slideLayout349.xml"/><Relationship Id="rId5" Type="http://schemas.openxmlformats.org/officeDocument/2006/relationships/slideLayout" Target="../slideLayouts/slideLayout343.xml"/><Relationship Id="rId10" Type="http://schemas.openxmlformats.org/officeDocument/2006/relationships/slideLayout" Target="../slideLayouts/slideLayout348.xml"/><Relationship Id="rId4" Type="http://schemas.openxmlformats.org/officeDocument/2006/relationships/slideLayout" Target="../slideLayouts/slideLayout342.xml"/><Relationship Id="rId9" Type="http://schemas.openxmlformats.org/officeDocument/2006/relationships/slideLayout" Target="../slideLayouts/slideLayout347.xml"/></Relationships>
</file>

<file path=ppt/slideMasters/_rels/slideMaster30.xml.rels><?xml version="1.0" encoding="UTF-8" standalone="yes"?>
<Relationships xmlns="http://schemas.openxmlformats.org/package/2006/relationships"><Relationship Id="rId8" Type="http://schemas.openxmlformats.org/officeDocument/2006/relationships/slideLayout" Target="../slideLayouts/slideLayout357.xml"/><Relationship Id="rId3" Type="http://schemas.openxmlformats.org/officeDocument/2006/relationships/slideLayout" Target="../slideLayouts/slideLayout352.xml"/><Relationship Id="rId7" Type="http://schemas.openxmlformats.org/officeDocument/2006/relationships/slideLayout" Target="../slideLayouts/slideLayout356.xml"/><Relationship Id="rId12" Type="http://schemas.openxmlformats.org/officeDocument/2006/relationships/theme" Target="../theme/theme30.xml"/><Relationship Id="rId2" Type="http://schemas.openxmlformats.org/officeDocument/2006/relationships/slideLayout" Target="../slideLayouts/slideLayout351.xml"/><Relationship Id="rId1" Type="http://schemas.openxmlformats.org/officeDocument/2006/relationships/slideLayout" Target="../slideLayouts/slideLayout350.xml"/><Relationship Id="rId6" Type="http://schemas.openxmlformats.org/officeDocument/2006/relationships/slideLayout" Target="../slideLayouts/slideLayout355.xml"/><Relationship Id="rId11" Type="http://schemas.openxmlformats.org/officeDocument/2006/relationships/slideLayout" Target="../slideLayouts/slideLayout360.xml"/><Relationship Id="rId5" Type="http://schemas.openxmlformats.org/officeDocument/2006/relationships/slideLayout" Target="../slideLayouts/slideLayout354.xml"/><Relationship Id="rId10" Type="http://schemas.openxmlformats.org/officeDocument/2006/relationships/slideLayout" Target="../slideLayouts/slideLayout359.xml"/><Relationship Id="rId4" Type="http://schemas.openxmlformats.org/officeDocument/2006/relationships/slideLayout" Target="../slideLayouts/slideLayout353.xml"/><Relationship Id="rId9" Type="http://schemas.openxmlformats.org/officeDocument/2006/relationships/slideLayout" Target="../slideLayouts/slideLayout358.xml"/></Relationships>
</file>

<file path=ppt/slideMasters/_rels/slideMaster31.xml.rels><?xml version="1.0" encoding="UTF-8" standalone="yes"?>
<Relationships xmlns="http://schemas.openxmlformats.org/package/2006/relationships"><Relationship Id="rId8" Type="http://schemas.openxmlformats.org/officeDocument/2006/relationships/slideLayout" Target="../slideLayouts/slideLayout368.xml"/><Relationship Id="rId3" Type="http://schemas.openxmlformats.org/officeDocument/2006/relationships/slideLayout" Target="../slideLayouts/slideLayout363.xml"/><Relationship Id="rId7" Type="http://schemas.openxmlformats.org/officeDocument/2006/relationships/slideLayout" Target="../slideLayouts/slideLayout367.xml"/><Relationship Id="rId12" Type="http://schemas.openxmlformats.org/officeDocument/2006/relationships/theme" Target="../theme/theme31.xml"/><Relationship Id="rId2" Type="http://schemas.openxmlformats.org/officeDocument/2006/relationships/slideLayout" Target="../slideLayouts/slideLayout362.xml"/><Relationship Id="rId1" Type="http://schemas.openxmlformats.org/officeDocument/2006/relationships/slideLayout" Target="../slideLayouts/slideLayout361.xml"/><Relationship Id="rId6" Type="http://schemas.openxmlformats.org/officeDocument/2006/relationships/slideLayout" Target="../slideLayouts/slideLayout366.xml"/><Relationship Id="rId11" Type="http://schemas.openxmlformats.org/officeDocument/2006/relationships/slideLayout" Target="../slideLayouts/slideLayout371.xml"/><Relationship Id="rId5" Type="http://schemas.openxmlformats.org/officeDocument/2006/relationships/slideLayout" Target="../slideLayouts/slideLayout365.xml"/><Relationship Id="rId10" Type="http://schemas.openxmlformats.org/officeDocument/2006/relationships/slideLayout" Target="../slideLayouts/slideLayout370.xml"/><Relationship Id="rId4" Type="http://schemas.openxmlformats.org/officeDocument/2006/relationships/slideLayout" Target="../slideLayouts/slideLayout364.xml"/><Relationship Id="rId9" Type="http://schemas.openxmlformats.org/officeDocument/2006/relationships/slideLayout" Target="../slideLayouts/slideLayout369.xml"/></Relationships>
</file>

<file path=ppt/slideMasters/_rels/slideMaster32.xml.rels><?xml version="1.0" encoding="UTF-8" standalone="yes"?>
<Relationships xmlns="http://schemas.openxmlformats.org/package/2006/relationships"><Relationship Id="rId8" Type="http://schemas.openxmlformats.org/officeDocument/2006/relationships/slideLayout" Target="../slideLayouts/slideLayout379.xml"/><Relationship Id="rId3" Type="http://schemas.openxmlformats.org/officeDocument/2006/relationships/slideLayout" Target="../slideLayouts/slideLayout374.xml"/><Relationship Id="rId7" Type="http://schemas.openxmlformats.org/officeDocument/2006/relationships/slideLayout" Target="../slideLayouts/slideLayout378.xml"/><Relationship Id="rId12" Type="http://schemas.openxmlformats.org/officeDocument/2006/relationships/theme" Target="../theme/theme32.xml"/><Relationship Id="rId2" Type="http://schemas.openxmlformats.org/officeDocument/2006/relationships/slideLayout" Target="../slideLayouts/slideLayout373.xml"/><Relationship Id="rId1" Type="http://schemas.openxmlformats.org/officeDocument/2006/relationships/slideLayout" Target="../slideLayouts/slideLayout372.xml"/><Relationship Id="rId6" Type="http://schemas.openxmlformats.org/officeDocument/2006/relationships/slideLayout" Target="../slideLayouts/slideLayout377.xml"/><Relationship Id="rId11" Type="http://schemas.openxmlformats.org/officeDocument/2006/relationships/slideLayout" Target="../slideLayouts/slideLayout382.xml"/><Relationship Id="rId5" Type="http://schemas.openxmlformats.org/officeDocument/2006/relationships/slideLayout" Target="../slideLayouts/slideLayout376.xml"/><Relationship Id="rId10" Type="http://schemas.openxmlformats.org/officeDocument/2006/relationships/slideLayout" Target="../slideLayouts/slideLayout381.xml"/><Relationship Id="rId4" Type="http://schemas.openxmlformats.org/officeDocument/2006/relationships/slideLayout" Target="../slideLayouts/slideLayout375.xml"/><Relationship Id="rId9" Type="http://schemas.openxmlformats.org/officeDocument/2006/relationships/slideLayout" Target="../slideLayouts/slideLayout380.xml"/></Relationships>
</file>

<file path=ppt/slideMasters/_rels/slideMaster33.xml.rels><?xml version="1.0" encoding="UTF-8" standalone="yes"?>
<Relationships xmlns="http://schemas.openxmlformats.org/package/2006/relationships"><Relationship Id="rId8" Type="http://schemas.openxmlformats.org/officeDocument/2006/relationships/slideLayout" Target="../slideLayouts/slideLayout390.xml"/><Relationship Id="rId3" Type="http://schemas.openxmlformats.org/officeDocument/2006/relationships/slideLayout" Target="../slideLayouts/slideLayout385.xml"/><Relationship Id="rId7" Type="http://schemas.openxmlformats.org/officeDocument/2006/relationships/slideLayout" Target="../slideLayouts/slideLayout389.xml"/><Relationship Id="rId12" Type="http://schemas.openxmlformats.org/officeDocument/2006/relationships/theme" Target="../theme/theme33.xml"/><Relationship Id="rId2" Type="http://schemas.openxmlformats.org/officeDocument/2006/relationships/slideLayout" Target="../slideLayouts/slideLayout384.xml"/><Relationship Id="rId1" Type="http://schemas.openxmlformats.org/officeDocument/2006/relationships/slideLayout" Target="../slideLayouts/slideLayout383.xml"/><Relationship Id="rId6" Type="http://schemas.openxmlformats.org/officeDocument/2006/relationships/slideLayout" Target="../slideLayouts/slideLayout388.xml"/><Relationship Id="rId11" Type="http://schemas.openxmlformats.org/officeDocument/2006/relationships/slideLayout" Target="../slideLayouts/slideLayout393.xml"/><Relationship Id="rId5" Type="http://schemas.openxmlformats.org/officeDocument/2006/relationships/slideLayout" Target="../slideLayouts/slideLayout387.xml"/><Relationship Id="rId10" Type="http://schemas.openxmlformats.org/officeDocument/2006/relationships/slideLayout" Target="../slideLayouts/slideLayout392.xml"/><Relationship Id="rId4" Type="http://schemas.openxmlformats.org/officeDocument/2006/relationships/slideLayout" Target="../slideLayouts/slideLayout386.xml"/><Relationship Id="rId9" Type="http://schemas.openxmlformats.org/officeDocument/2006/relationships/slideLayout" Target="../slideLayouts/slideLayout391.xml"/></Relationships>
</file>

<file path=ppt/slideMasters/_rels/slideMaster34.xml.rels><?xml version="1.0" encoding="UTF-8" standalone="yes"?>
<Relationships xmlns="http://schemas.openxmlformats.org/package/2006/relationships"><Relationship Id="rId8" Type="http://schemas.openxmlformats.org/officeDocument/2006/relationships/slideLayout" Target="../slideLayouts/slideLayout401.xml"/><Relationship Id="rId3" Type="http://schemas.openxmlformats.org/officeDocument/2006/relationships/slideLayout" Target="../slideLayouts/slideLayout396.xml"/><Relationship Id="rId7" Type="http://schemas.openxmlformats.org/officeDocument/2006/relationships/slideLayout" Target="../slideLayouts/slideLayout400.xml"/><Relationship Id="rId12" Type="http://schemas.openxmlformats.org/officeDocument/2006/relationships/theme" Target="../theme/theme34.xml"/><Relationship Id="rId2" Type="http://schemas.openxmlformats.org/officeDocument/2006/relationships/slideLayout" Target="../slideLayouts/slideLayout395.xml"/><Relationship Id="rId1" Type="http://schemas.openxmlformats.org/officeDocument/2006/relationships/slideLayout" Target="../slideLayouts/slideLayout394.xml"/><Relationship Id="rId6" Type="http://schemas.openxmlformats.org/officeDocument/2006/relationships/slideLayout" Target="../slideLayouts/slideLayout399.xml"/><Relationship Id="rId11" Type="http://schemas.openxmlformats.org/officeDocument/2006/relationships/slideLayout" Target="../slideLayouts/slideLayout404.xml"/><Relationship Id="rId5" Type="http://schemas.openxmlformats.org/officeDocument/2006/relationships/slideLayout" Target="../slideLayouts/slideLayout398.xml"/><Relationship Id="rId10" Type="http://schemas.openxmlformats.org/officeDocument/2006/relationships/slideLayout" Target="../slideLayouts/slideLayout403.xml"/><Relationship Id="rId4" Type="http://schemas.openxmlformats.org/officeDocument/2006/relationships/slideLayout" Target="../slideLayouts/slideLayout397.xml"/><Relationship Id="rId9" Type="http://schemas.openxmlformats.org/officeDocument/2006/relationships/slideLayout" Target="../slideLayouts/slideLayout402.xml"/></Relationships>
</file>

<file path=ppt/slideMasters/_rels/slideMaster35.xml.rels><?xml version="1.0" encoding="UTF-8" standalone="yes"?>
<Relationships xmlns="http://schemas.openxmlformats.org/package/2006/relationships"><Relationship Id="rId8" Type="http://schemas.openxmlformats.org/officeDocument/2006/relationships/slideLayout" Target="../slideLayouts/slideLayout412.xml"/><Relationship Id="rId3" Type="http://schemas.openxmlformats.org/officeDocument/2006/relationships/slideLayout" Target="../slideLayouts/slideLayout407.xml"/><Relationship Id="rId7" Type="http://schemas.openxmlformats.org/officeDocument/2006/relationships/slideLayout" Target="../slideLayouts/slideLayout411.xml"/><Relationship Id="rId12" Type="http://schemas.openxmlformats.org/officeDocument/2006/relationships/theme" Target="../theme/theme35.xml"/><Relationship Id="rId2" Type="http://schemas.openxmlformats.org/officeDocument/2006/relationships/slideLayout" Target="../slideLayouts/slideLayout406.xml"/><Relationship Id="rId1" Type="http://schemas.openxmlformats.org/officeDocument/2006/relationships/slideLayout" Target="../slideLayouts/slideLayout405.xml"/><Relationship Id="rId6" Type="http://schemas.openxmlformats.org/officeDocument/2006/relationships/slideLayout" Target="../slideLayouts/slideLayout410.xml"/><Relationship Id="rId11" Type="http://schemas.openxmlformats.org/officeDocument/2006/relationships/slideLayout" Target="../slideLayouts/slideLayout415.xml"/><Relationship Id="rId5" Type="http://schemas.openxmlformats.org/officeDocument/2006/relationships/slideLayout" Target="../slideLayouts/slideLayout409.xml"/><Relationship Id="rId10" Type="http://schemas.openxmlformats.org/officeDocument/2006/relationships/slideLayout" Target="../slideLayouts/slideLayout414.xml"/><Relationship Id="rId4" Type="http://schemas.openxmlformats.org/officeDocument/2006/relationships/slideLayout" Target="../slideLayouts/slideLayout408.xml"/><Relationship Id="rId9" Type="http://schemas.openxmlformats.org/officeDocument/2006/relationships/slideLayout" Target="../slideLayouts/slideLayout413.xml"/></Relationships>
</file>

<file path=ppt/slideMasters/_rels/slideMaster36.xml.rels><?xml version="1.0" encoding="UTF-8" standalone="yes"?>
<Relationships xmlns="http://schemas.openxmlformats.org/package/2006/relationships"><Relationship Id="rId8" Type="http://schemas.openxmlformats.org/officeDocument/2006/relationships/slideLayout" Target="../slideLayouts/slideLayout423.xml"/><Relationship Id="rId13" Type="http://schemas.openxmlformats.org/officeDocument/2006/relationships/image" Target="../media/image1.jpeg"/><Relationship Id="rId3" Type="http://schemas.openxmlformats.org/officeDocument/2006/relationships/slideLayout" Target="../slideLayouts/slideLayout418.xml"/><Relationship Id="rId7" Type="http://schemas.openxmlformats.org/officeDocument/2006/relationships/slideLayout" Target="../slideLayouts/slideLayout422.xml"/><Relationship Id="rId12" Type="http://schemas.openxmlformats.org/officeDocument/2006/relationships/theme" Target="../theme/theme36.xml"/><Relationship Id="rId2" Type="http://schemas.openxmlformats.org/officeDocument/2006/relationships/slideLayout" Target="../slideLayouts/slideLayout417.xml"/><Relationship Id="rId1" Type="http://schemas.openxmlformats.org/officeDocument/2006/relationships/slideLayout" Target="../slideLayouts/slideLayout416.xml"/><Relationship Id="rId6" Type="http://schemas.openxmlformats.org/officeDocument/2006/relationships/slideLayout" Target="../slideLayouts/slideLayout421.xml"/><Relationship Id="rId11" Type="http://schemas.openxmlformats.org/officeDocument/2006/relationships/slideLayout" Target="../slideLayouts/slideLayout426.xml"/><Relationship Id="rId5" Type="http://schemas.openxmlformats.org/officeDocument/2006/relationships/slideLayout" Target="../slideLayouts/slideLayout420.xml"/><Relationship Id="rId10" Type="http://schemas.openxmlformats.org/officeDocument/2006/relationships/slideLayout" Target="../slideLayouts/slideLayout425.xml"/><Relationship Id="rId4" Type="http://schemas.openxmlformats.org/officeDocument/2006/relationships/slideLayout" Target="../slideLayouts/slideLayout419.xml"/><Relationship Id="rId9" Type="http://schemas.openxmlformats.org/officeDocument/2006/relationships/slideLayout" Target="../slideLayouts/slideLayout424.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434.xml"/><Relationship Id="rId3" Type="http://schemas.openxmlformats.org/officeDocument/2006/relationships/slideLayout" Target="../slideLayouts/slideLayout429.xml"/><Relationship Id="rId7" Type="http://schemas.openxmlformats.org/officeDocument/2006/relationships/slideLayout" Target="../slideLayouts/slideLayout433.xml"/><Relationship Id="rId12" Type="http://schemas.openxmlformats.org/officeDocument/2006/relationships/theme" Target="../theme/theme37.xml"/><Relationship Id="rId2" Type="http://schemas.openxmlformats.org/officeDocument/2006/relationships/slideLayout" Target="../slideLayouts/slideLayout428.xml"/><Relationship Id="rId1" Type="http://schemas.openxmlformats.org/officeDocument/2006/relationships/slideLayout" Target="../slideLayouts/slideLayout427.xml"/><Relationship Id="rId6" Type="http://schemas.openxmlformats.org/officeDocument/2006/relationships/slideLayout" Target="../slideLayouts/slideLayout432.xml"/><Relationship Id="rId11" Type="http://schemas.openxmlformats.org/officeDocument/2006/relationships/slideLayout" Target="../slideLayouts/slideLayout437.xml"/><Relationship Id="rId5" Type="http://schemas.openxmlformats.org/officeDocument/2006/relationships/slideLayout" Target="../slideLayouts/slideLayout431.xml"/><Relationship Id="rId10" Type="http://schemas.openxmlformats.org/officeDocument/2006/relationships/slideLayout" Target="../slideLayouts/slideLayout436.xml"/><Relationship Id="rId4" Type="http://schemas.openxmlformats.org/officeDocument/2006/relationships/slideLayout" Target="../slideLayouts/slideLayout430.xml"/><Relationship Id="rId9" Type="http://schemas.openxmlformats.org/officeDocument/2006/relationships/slideLayout" Target="../slideLayouts/slideLayout435.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445.xml"/><Relationship Id="rId3" Type="http://schemas.openxmlformats.org/officeDocument/2006/relationships/slideLayout" Target="../slideLayouts/slideLayout440.xml"/><Relationship Id="rId7" Type="http://schemas.openxmlformats.org/officeDocument/2006/relationships/slideLayout" Target="../slideLayouts/slideLayout444.xml"/><Relationship Id="rId12" Type="http://schemas.openxmlformats.org/officeDocument/2006/relationships/theme" Target="../theme/theme38.xml"/><Relationship Id="rId2" Type="http://schemas.openxmlformats.org/officeDocument/2006/relationships/slideLayout" Target="../slideLayouts/slideLayout439.xml"/><Relationship Id="rId1" Type="http://schemas.openxmlformats.org/officeDocument/2006/relationships/slideLayout" Target="../slideLayouts/slideLayout438.xml"/><Relationship Id="rId6" Type="http://schemas.openxmlformats.org/officeDocument/2006/relationships/slideLayout" Target="../slideLayouts/slideLayout443.xml"/><Relationship Id="rId11" Type="http://schemas.openxmlformats.org/officeDocument/2006/relationships/slideLayout" Target="../slideLayouts/slideLayout448.xml"/><Relationship Id="rId5" Type="http://schemas.openxmlformats.org/officeDocument/2006/relationships/slideLayout" Target="../slideLayouts/slideLayout442.xml"/><Relationship Id="rId10" Type="http://schemas.openxmlformats.org/officeDocument/2006/relationships/slideLayout" Target="../slideLayouts/slideLayout447.xml"/><Relationship Id="rId4" Type="http://schemas.openxmlformats.org/officeDocument/2006/relationships/slideLayout" Target="../slideLayouts/slideLayout441.xml"/><Relationship Id="rId9" Type="http://schemas.openxmlformats.org/officeDocument/2006/relationships/slideLayout" Target="../slideLayouts/slideLayout446.xml"/></Relationships>
</file>

<file path=ppt/slideMasters/_rels/slideMaster39.xml.rels><?xml version="1.0" encoding="UTF-8" standalone="yes"?>
<Relationships xmlns="http://schemas.openxmlformats.org/package/2006/relationships"><Relationship Id="rId8" Type="http://schemas.openxmlformats.org/officeDocument/2006/relationships/slideLayout" Target="../slideLayouts/slideLayout456.xml"/><Relationship Id="rId3" Type="http://schemas.openxmlformats.org/officeDocument/2006/relationships/slideLayout" Target="../slideLayouts/slideLayout451.xml"/><Relationship Id="rId7" Type="http://schemas.openxmlformats.org/officeDocument/2006/relationships/slideLayout" Target="../slideLayouts/slideLayout455.xml"/><Relationship Id="rId12" Type="http://schemas.openxmlformats.org/officeDocument/2006/relationships/theme" Target="../theme/theme39.xml"/><Relationship Id="rId2" Type="http://schemas.openxmlformats.org/officeDocument/2006/relationships/slideLayout" Target="../slideLayouts/slideLayout450.xml"/><Relationship Id="rId1" Type="http://schemas.openxmlformats.org/officeDocument/2006/relationships/slideLayout" Target="../slideLayouts/slideLayout449.xml"/><Relationship Id="rId6" Type="http://schemas.openxmlformats.org/officeDocument/2006/relationships/slideLayout" Target="../slideLayouts/slideLayout454.xml"/><Relationship Id="rId11" Type="http://schemas.openxmlformats.org/officeDocument/2006/relationships/slideLayout" Target="../slideLayouts/slideLayout459.xml"/><Relationship Id="rId5" Type="http://schemas.openxmlformats.org/officeDocument/2006/relationships/slideLayout" Target="../slideLayouts/slideLayout453.xml"/><Relationship Id="rId10" Type="http://schemas.openxmlformats.org/officeDocument/2006/relationships/slideLayout" Target="../slideLayouts/slideLayout458.xml"/><Relationship Id="rId4" Type="http://schemas.openxmlformats.org/officeDocument/2006/relationships/slideLayout" Target="../slideLayouts/slideLayout452.xml"/><Relationship Id="rId9" Type="http://schemas.openxmlformats.org/officeDocument/2006/relationships/slideLayout" Target="../slideLayouts/slideLayout457.xml"/></Relationships>
</file>

<file path=ppt/slideMasters/_rels/slideMaster40.xml.rels><?xml version="1.0" encoding="UTF-8" standalone="yes"?>
<Relationships xmlns="http://schemas.openxmlformats.org/package/2006/relationships"><Relationship Id="rId8" Type="http://schemas.openxmlformats.org/officeDocument/2006/relationships/slideLayout" Target="../slideLayouts/slideLayout467.xml"/><Relationship Id="rId3" Type="http://schemas.openxmlformats.org/officeDocument/2006/relationships/slideLayout" Target="../slideLayouts/slideLayout462.xml"/><Relationship Id="rId7" Type="http://schemas.openxmlformats.org/officeDocument/2006/relationships/slideLayout" Target="../slideLayouts/slideLayout466.xml"/><Relationship Id="rId12" Type="http://schemas.openxmlformats.org/officeDocument/2006/relationships/theme" Target="../theme/theme40.xml"/><Relationship Id="rId2" Type="http://schemas.openxmlformats.org/officeDocument/2006/relationships/slideLayout" Target="../slideLayouts/slideLayout461.xml"/><Relationship Id="rId1" Type="http://schemas.openxmlformats.org/officeDocument/2006/relationships/slideLayout" Target="../slideLayouts/slideLayout460.xml"/><Relationship Id="rId6" Type="http://schemas.openxmlformats.org/officeDocument/2006/relationships/slideLayout" Target="../slideLayouts/slideLayout465.xml"/><Relationship Id="rId11" Type="http://schemas.openxmlformats.org/officeDocument/2006/relationships/slideLayout" Target="../slideLayouts/slideLayout470.xml"/><Relationship Id="rId5" Type="http://schemas.openxmlformats.org/officeDocument/2006/relationships/slideLayout" Target="../slideLayouts/slideLayout464.xml"/><Relationship Id="rId10" Type="http://schemas.openxmlformats.org/officeDocument/2006/relationships/slideLayout" Target="../slideLayouts/slideLayout469.xml"/><Relationship Id="rId4" Type="http://schemas.openxmlformats.org/officeDocument/2006/relationships/slideLayout" Target="../slideLayouts/slideLayout463.xml"/><Relationship Id="rId9" Type="http://schemas.openxmlformats.org/officeDocument/2006/relationships/slideLayout" Target="../slideLayouts/slideLayout468.xml"/></Relationships>
</file>

<file path=ppt/slideMasters/_rels/slideMaster41.xml.rels><?xml version="1.0" encoding="UTF-8" standalone="yes"?>
<Relationships xmlns="http://schemas.openxmlformats.org/package/2006/relationships"><Relationship Id="rId8" Type="http://schemas.openxmlformats.org/officeDocument/2006/relationships/slideLayout" Target="../slideLayouts/slideLayout478.xml"/><Relationship Id="rId3" Type="http://schemas.openxmlformats.org/officeDocument/2006/relationships/slideLayout" Target="../slideLayouts/slideLayout473.xml"/><Relationship Id="rId7" Type="http://schemas.openxmlformats.org/officeDocument/2006/relationships/slideLayout" Target="../slideLayouts/slideLayout477.xml"/><Relationship Id="rId12" Type="http://schemas.openxmlformats.org/officeDocument/2006/relationships/theme" Target="../theme/theme41.xml"/><Relationship Id="rId2" Type="http://schemas.openxmlformats.org/officeDocument/2006/relationships/slideLayout" Target="../slideLayouts/slideLayout472.xml"/><Relationship Id="rId1" Type="http://schemas.openxmlformats.org/officeDocument/2006/relationships/slideLayout" Target="../slideLayouts/slideLayout471.xml"/><Relationship Id="rId6" Type="http://schemas.openxmlformats.org/officeDocument/2006/relationships/slideLayout" Target="../slideLayouts/slideLayout476.xml"/><Relationship Id="rId11" Type="http://schemas.openxmlformats.org/officeDocument/2006/relationships/slideLayout" Target="../slideLayouts/slideLayout481.xml"/><Relationship Id="rId5" Type="http://schemas.openxmlformats.org/officeDocument/2006/relationships/slideLayout" Target="../slideLayouts/slideLayout475.xml"/><Relationship Id="rId10" Type="http://schemas.openxmlformats.org/officeDocument/2006/relationships/slideLayout" Target="../slideLayouts/slideLayout480.xml"/><Relationship Id="rId4" Type="http://schemas.openxmlformats.org/officeDocument/2006/relationships/slideLayout" Target="../slideLayouts/slideLayout474.xml"/><Relationship Id="rId9" Type="http://schemas.openxmlformats.org/officeDocument/2006/relationships/slideLayout" Target="../slideLayouts/slideLayout479.xml"/></Relationships>
</file>

<file path=ppt/slideMasters/_rels/slideMaster42.xml.rels><?xml version="1.0" encoding="UTF-8" standalone="yes"?>
<Relationships xmlns="http://schemas.openxmlformats.org/package/2006/relationships"><Relationship Id="rId8" Type="http://schemas.openxmlformats.org/officeDocument/2006/relationships/slideLayout" Target="../slideLayouts/slideLayout489.xml"/><Relationship Id="rId3" Type="http://schemas.openxmlformats.org/officeDocument/2006/relationships/slideLayout" Target="../slideLayouts/slideLayout484.xml"/><Relationship Id="rId7" Type="http://schemas.openxmlformats.org/officeDocument/2006/relationships/slideLayout" Target="../slideLayouts/slideLayout488.xml"/><Relationship Id="rId12" Type="http://schemas.openxmlformats.org/officeDocument/2006/relationships/theme" Target="../theme/theme42.xml"/><Relationship Id="rId2" Type="http://schemas.openxmlformats.org/officeDocument/2006/relationships/slideLayout" Target="../slideLayouts/slideLayout483.xml"/><Relationship Id="rId1" Type="http://schemas.openxmlformats.org/officeDocument/2006/relationships/slideLayout" Target="../slideLayouts/slideLayout482.xml"/><Relationship Id="rId6" Type="http://schemas.openxmlformats.org/officeDocument/2006/relationships/slideLayout" Target="../slideLayouts/slideLayout487.xml"/><Relationship Id="rId11" Type="http://schemas.openxmlformats.org/officeDocument/2006/relationships/slideLayout" Target="../slideLayouts/slideLayout492.xml"/><Relationship Id="rId5" Type="http://schemas.openxmlformats.org/officeDocument/2006/relationships/slideLayout" Target="../slideLayouts/slideLayout486.xml"/><Relationship Id="rId10" Type="http://schemas.openxmlformats.org/officeDocument/2006/relationships/slideLayout" Target="../slideLayouts/slideLayout491.xml"/><Relationship Id="rId4" Type="http://schemas.openxmlformats.org/officeDocument/2006/relationships/slideLayout" Target="../slideLayouts/slideLayout485.xml"/><Relationship Id="rId9" Type="http://schemas.openxmlformats.org/officeDocument/2006/relationships/slideLayout" Target="../slideLayouts/slideLayout490.xml"/></Relationships>
</file>

<file path=ppt/slideMasters/_rels/slideMaster43.xml.rels><?xml version="1.0" encoding="UTF-8" standalone="yes"?>
<Relationships xmlns="http://schemas.openxmlformats.org/package/2006/relationships"><Relationship Id="rId8" Type="http://schemas.openxmlformats.org/officeDocument/2006/relationships/slideLayout" Target="../slideLayouts/slideLayout500.xml"/><Relationship Id="rId3" Type="http://schemas.openxmlformats.org/officeDocument/2006/relationships/slideLayout" Target="../slideLayouts/slideLayout495.xml"/><Relationship Id="rId7" Type="http://schemas.openxmlformats.org/officeDocument/2006/relationships/slideLayout" Target="../slideLayouts/slideLayout499.xml"/><Relationship Id="rId12" Type="http://schemas.openxmlformats.org/officeDocument/2006/relationships/theme" Target="../theme/theme43.xml"/><Relationship Id="rId2" Type="http://schemas.openxmlformats.org/officeDocument/2006/relationships/slideLayout" Target="../slideLayouts/slideLayout494.xml"/><Relationship Id="rId1" Type="http://schemas.openxmlformats.org/officeDocument/2006/relationships/slideLayout" Target="../slideLayouts/slideLayout493.xml"/><Relationship Id="rId6" Type="http://schemas.openxmlformats.org/officeDocument/2006/relationships/slideLayout" Target="../slideLayouts/slideLayout498.xml"/><Relationship Id="rId11" Type="http://schemas.openxmlformats.org/officeDocument/2006/relationships/slideLayout" Target="../slideLayouts/slideLayout503.xml"/><Relationship Id="rId5" Type="http://schemas.openxmlformats.org/officeDocument/2006/relationships/slideLayout" Target="../slideLayouts/slideLayout497.xml"/><Relationship Id="rId10" Type="http://schemas.openxmlformats.org/officeDocument/2006/relationships/slideLayout" Target="../slideLayouts/slideLayout502.xml"/><Relationship Id="rId4" Type="http://schemas.openxmlformats.org/officeDocument/2006/relationships/slideLayout" Target="../slideLayouts/slideLayout496.xml"/><Relationship Id="rId9" Type="http://schemas.openxmlformats.org/officeDocument/2006/relationships/slideLayout" Target="../slideLayouts/slideLayout50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12" y="5944936"/>
            <a:ext cx="6586641"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647997" y="5939011"/>
            <a:ext cx="491996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8055" y="5791253"/>
            <a:ext cx="4535828"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12314" y="5788659"/>
            <a:ext cx="4540088"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521" y="274638"/>
            <a:ext cx="10971372"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609521" y="1481336"/>
            <a:ext cx="10971372"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8968208" y="6407944"/>
            <a:ext cx="2559987" cy="365760"/>
          </a:xfrm>
          <a:prstGeom prst="rect">
            <a:avLst/>
          </a:prstGeom>
        </p:spPr>
        <p:txBody>
          <a:bodyPr vert="horz" anchor="b"/>
          <a:lstStyle>
            <a:lvl1pPr algn="l" eaLnBrk="1" latinLnBrk="0" hangingPunct="1">
              <a:defRPr kumimoji="0" sz="1000">
                <a:solidFill>
                  <a:schemeClr val="tx1"/>
                </a:solidFill>
              </a:defRPr>
            </a:lvl1pPr>
            <a:extLst/>
          </a:lstStyle>
          <a:p>
            <a:fld id="{053F268B-5B7F-4F16-8F26-2767A59DE0EB}" type="datetimeFigureOut">
              <a:rPr lang="en-GB" smtClean="0"/>
              <a:t>19/05/2020</a:t>
            </a:fld>
            <a:endParaRPr lang="en-GB"/>
          </a:p>
        </p:txBody>
      </p:sp>
      <p:sp>
        <p:nvSpPr>
          <p:cNvPr id="22" name="Footer Placeholder 21"/>
          <p:cNvSpPr>
            <a:spLocks noGrp="1"/>
          </p:cNvSpPr>
          <p:nvPr>
            <p:ph type="ftr" sz="quarter" idx="3"/>
          </p:nvPr>
        </p:nvSpPr>
        <p:spPr>
          <a:xfrm>
            <a:off x="5839798" y="6408865"/>
            <a:ext cx="3133833"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11528652" y="6408865"/>
            <a:ext cx="487617" cy="365125"/>
          </a:xfrm>
          <a:prstGeom prst="rect">
            <a:avLst/>
          </a:prstGeom>
        </p:spPr>
        <p:txBody>
          <a:bodyPr vert="horz" anchor="b"/>
          <a:lstStyle>
            <a:lvl1pPr algn="r" eaLnBrk="1" latinLnBrk="0" hangingPunct="1">
              <a:defRPr kumimoji="0" sz="1000" b="0">
                <a:solidFill>
                  <a:schemeClr val="tx1"/>
                </a:solidFill>
              </a:defRPr>
            </a:lvl1pPr>
            <a:extLst/>
          </a:lstStyle>
          <a:p>
            <a:fld id="{51C41FF9-5B93-403A-AE6C-D2A8D6E4DC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48"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48"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49" y="6357272"/>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272"/>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272"/>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902115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48"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48"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49" y="6357268"/>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268"/>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268"/>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70686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45"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45"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45" y="635726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26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26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3515741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41"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41"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41" y="6357253"/>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253"/>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253"/>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746848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36"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36"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37" y="6357243"/>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243"/>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243"/>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674921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32"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32"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32" y="6357233"/>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233"/>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233"/>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1383834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25"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25"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25" y="635722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22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22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705428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19"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19"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18" y="6357207"/>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207"/>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207"/>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6837139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11"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11"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10" y="635719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19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19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7886055"/>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501"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501"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501" y="6357173"/>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173"/>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173"/>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90490153"/>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492"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492"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492" y="6357153"/>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153"/>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153"/>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7185005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480"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480"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481" y="635713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13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13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5602366"/>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468"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468"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469" y="6357107"/>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107"/>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107"/>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79789936"/>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455"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455"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454" y="6357079"/>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079"/>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079"/>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55547418"/>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440"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440"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440" y="6357049"/>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049"/>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049"/>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7430429"/>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424"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424"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424" y="6357017"/>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7017"/>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7017"/>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3417317"/>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407"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407"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406" y="6356983"/>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6983"/>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6983"/>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4243497"/>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388"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388"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389" y="6356947"/>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6947"/>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6947"/>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6379160"/>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297" y="-8467"/>
            <a:ext cx="12190413"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544" y="609600"/>
            <a:ext cx="8595549"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544" y="2160590"/>
            <a:ext cx="859554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4492" y="6041959"/>
            <a:ext cx="91182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B61BEF0D-F0BB-DE4B-95CE-6DB70DBA9567}" type="datetimeFigureOut">
              <a:rPr lang="en-US" dirty="0">
                <a:solidFill>
                  <a:prstClr val="black">
                    <a:tint val="75000"/>
                  </a:prstClr>
                </a:solidFill>
              </a:rPr>
              <a:pPr defTabSz="457200"/>
              <a:t>5/19/2020</a:t>
            </a:fld>
            <a:endParaRPr lang="en-US" dirty="0">
              <a:solidFill>
                <a:prstClr val="black">
                  <a:tint val="75000"/>
                </a:prstClr>
              </a:solidFill>
            </a:endParaRPr>
          </a:p>
        </p:txBody>
      </p:sp>
      <p:sp>
        <p:nvSpPr>
          <p:cNvPr id="5" name="Footer Placeholder 4"/>
          <p:cNvSpPr>
            <a:spLocks noGrp="1"/>
          </p:cNvSpPr>
          <p:nvPr>
            <p:ph type="ftr" sz="quarter" idx="3"/>
          </p:nvPr>
        </p:nvSpPr>
        <p:spPr>
          <a:xfrm>
            <a:off x="677247" y="6041959"/>
            <a:ext cx="629679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8589546" y="6041959"/>
            <a:ext cx="683250" cy="365125"/>
          </a:xfrm>
          <a:prstGeom prst="rect">
            <a:avLst/>
          </a:prstGeom>
        </p:spPr>
        <p:txBody>
          <a:bodyPr vert="horz" lIns="91440" tIns="45720" rIns="91440" bIns="45720" rtlCol="0" anchor="ctr"/>
          <a:lstStyle>
            <a:lvl1pPr algn="r">
              <a:defRPr sz="900">
                <a:solidFill>
                  <a:schemeClr val="accent1"/>
                </a:solidFill>
              </a:defRPr>
            </a:lvl1pPr>
          </a:lstStyle>
          <a:p>
            <a:pPr defTabSz="457200"/>
            <a:fld id="{D57F1E4F-1CFF-5643-939E-217C01CDF565}" type="slidenum">
              <a:rPr lang="en-US" dirty="0">
                <a:solidFill>
                  <a:srgbClr val="90C226"/>
                </a:solidFill>
              </a:rPr>
              <a:pPr defTabSz="457200"/>
              <a:t>‹#›</a:t>
            </a:fld>
            <a:endParaRPr lang="en-US" dirty="0">
              <a:solidFill>
                <a:srgbClr val="90C226"/>
              </a:solidFill>
            </a:endParaRPr>
          </a:p>
        </p:txBody>
      </p:sp>
    </p:spTree>
    <p:extLst>
      <p:ext uri="{BB962C8B-B14F-4D97-AF65-F5344CB8AC3E}">
        <p14:creationId xmlns:p14="http://schemas.microsoft.com/office/powerpoint/2010/main" val="2456941579"/>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296" y="-8467"/>
            <a:ext cx="12190413"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543" y="609600"/>
            <a:ext cx="8595549"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543" y="2160590"/>
            <a:ext cx="859554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4491" y="6041955"/>
            <a:ext cx="91182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B61BEF0D-F0BB-DE4B-95CE-6DB70DBA9567}" type="datetimeFigureOut">
              <a:rPr lang="en-US" dirty="0">
                <a:solidFill>
                  <a:prstClr val="black">
                    <a:tint val="75000"/>
                  </a:prstClr>
                </a:solidFill>
              </a:rPr>
              <a:pPr defTabSz="457200"/>
              <a:t>5/19/2020</a:t>
            </a:fld>
            <a:endParaRPr lang="en-US" dirty="0">
              <a:solidFill>
                <a:prstClr val="black">
                  <a:tint val="75000"/>
                </a:prstClr>
              </a:solidFill>
            </a:endParaRPr>
          </a:p>
        </p:txBody>
      </p:sp>
      <p:sp>
        <p:nvSpPr>
          <p:cNvPr id="5" name="Footer Placeholder 4"/>
          <p:cNvSpPr>
            <a:spLocks noGrp="1"/>
          </p:cNvSpPr>
          <p:nvPr>
            <p:ph type="ftr" sz="quarter" idx="3"/>
          </p:nvPr>
        </p:nvSpPr>
        <p:spPr>
          <a:xfrm>
            <a:off x="677247" y="6041955"/>
            <a:ext cx="629679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8589546" y="6041955"/>
            <a:ext cx="683250" cy="365125"/>
          </a:xfrm>
          <a:prstGeom prst="rect">
            <a:avLst/>
          </a:prstGeom>
        </p:spPr>
        <p:txBody>
          <a:bodyPr vert="horz" lIns="91440" tIns="45720" rIns="91440" bIns="45720" rtlCol="0" anchor="ctr"/>
          <a:lstStyle>
            <a:lvl1pPr algn="r">
              <a:defRPr sz="900">
                <a:solidFill>
                  <a:schemeClr val="accent1"/>
                </a:solidFill>
              </a:defRPr>
            </a:lvl1pPr>
          </a:lstStyle>
          <a:p>
            <a:pPr defTabSz="457200"/>
            <a:fld id="{D57F1E4F-1CFF-5643-939E-217C01CDF565}" type="slidenum">
              <a:rPr lang="en-US" dirty="0">
                <a:solidFill>
                  <a:srgbClr val="90C226"/>
                </a:solidFill>
              </a:rPr>
              <a:pPr defTabSz="457200"/>
              <a:t>‹#›</a:t>
            </a:fld>
            <a:endParaRPr lang="en-US" dirty="0">
              <a:solidFill>
                <a:srgbClr val="90C226"/>
              </a:solidFill>
            </a:endParaRPr>
          </a:p>
        </p:txBody>
      </p:sp>
    </p:spTree>
    <p:extLst>
      <p:ext uri="{BB962C8B-B14F-4D97-AF65-F5344CB8AC3E}">
        <p14:creationId xmlns:p14="http://schemas.microsoft.com/office/powerpoint/2010/main" val="490515042"/>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 id="2147483917" r:id="rId12"/>
    <p:sldLayoutId id="2147483918" r:id="rId13"/>
    <p:sldLayoutId id="2147483919" r:id="rId14"/>
    <p:sldLayoutId id="2147483920" r:id="rId15"/>
    <p:sldLayoutId id="214748392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293" y="-8467"/>
            <a:ext cx="12190413"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539" y="609600"/>
            <a:ext cx="8595549"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539" y="2160590"/>
            <a:ext cx="859554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4488" y="6041949"/>
            <a:ext cx="91182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B61BEF0D-F0BB-DE4B-95CE-6DB70DBA9567}" type="datetimeFigureOut">
              <a:rPr lang="en-US" dirty="0">
                <a:solidFill>
                  <a:prstClr val="black">
                    <a:tint val="75000"/>
                  </a:prstClr>
                </a:solidFill>
              </a:rPr>
              <a:pPr defTabSz="457200"/>
              <a:t>5/19/2020</a:t>
            </a:fld>
            <a:endParaRPr lang="en-US" dirty="0">
              <a:solidFill>
                <a:prstClr val="black">
                  <a:tint val="75000"/>
                </a:prstClr>
              </a:solidFill>
            </a:endParaRPr>
          </a:p>
        </p:txBody>
      </p:sp>
      <p:sp>
        <p:nvSpPr>
          <p:cNvPr id="5" name="Footer Placeholder 4"/>
          <p:cNvSpPr>
            <a:spLocks noGrp="1"/>
          </p:cNvSpPr>
          <p:nvPr>
            <p:ph type="ftr" sz="quarter" idx="3"/>
          </p:nvPr>
        </p:nvSpPr>
        <p:spPr>
          <a:xfrm>
            <a:off x="677247" y="6041949"/>
            <a:ext cx="629679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8589546" y="6041949"/>
            <a:ext cx="683250" cy="365125"/>
          </a:xfrm>
          <a:prstGeom prst="rect">
            <a:avLst/>
          </a:prstGeom>
        </p:spPr>
        <p:txBody>
          <a:bodyPr vert="horz" lIns="91440" tIns="45720" rIns="91440" bIns="45720" rtlCol="0" anchor="ctr"/>
          <a:lstStyle>
            <a:lvl1pPr algn="r">
              <a:defRPr sz="900">
                <a:solidFill>
                  <a:schemeClr val="accent1"/>
                </a:solidFill>
              </a:defRPr>
            </a:lvl1pPr>
          </a:lstStyle>
          <a:p>
            <a:pPr defTabSz="457200"/>
            <a:fld id="{D57F1E4F-1CFF-5643-939E-217C01CDF565}" type="slidenum">
              <a:rPr lang="en-US" dirty="0">
                <a:solidFill>
                  <a:srgbClr val="90C226"/>
                </a:solidFill>
              </a:rPr>
              <a:pPr defTabSz="457200"/>
              <a:t>‹#›</a:t>
            </a:fld>
            <a:endParaRPr lang="en-US" dirty="0">
              <a:solidFill>
                <a:srgbClr val="90C226"/>
              </a:solidFill>
            </a:endParaRPr>
          </a:p>
        </p:txBody>
      </p:sp>
    </p:spTree>
    <p:extLst>
      <p:ext uri="{BB962C8B-B14F-4D97-AF65-F5344CB8AC3E}">
        <p14:creationId xmlns:p14="http://schemas.microsoft.com/office/powerpoint/2010/main" val="4119105948"/>
      </p:ext>
    </p:extLst>
  </p:cSld>
  <p:clrMap bg1="lt1" tx1="dk1" bg2="lt2" tx2="dk2" accent1="accent1" accent2="accent2" accent3="accent3" accent4="accent4" accent5="accent5" accent6="accent6" hlink="hlink" folHlink="folHlink"/>
  <p:sldLayoutIdLst>
    <p:sldLayoutId id="2147483923" r:id="rId1"/>
    <p:sldLayoutId id="2147483924"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 id="2147483934" r:id="rId12"/>
    <p:sldLayoutId id="2147483935" r:id="rId13"/>
    <p:sldLayoutId id="2147483936" r:id="rId14"/>
    <p:sldLayoutId id="2147483937" r:id="rId15"/>
    <p:sldLayoutId id="214748393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289" y="-8467"/>
            <a:ext cx="12190413"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535" y="609600"/>
            <a:ext cx="8595549"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535" y="2160590"/>
            <a:ext cx="859554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4484" y="6041941"/>
            <a:ext cx="91182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B61BEF0D-F0BB-DE4B-95CE-6DB70DBA9567}" type="datetimeFigureOut">
              <a:rPr lang="en-US" dirty="0">
                <a:solidFill>
                  <a:prstClr val="black">
                    <a:tint val="75000"/>
                  </a:prstClr>
                </a:solidFill>
              </a:rPr>
              <a:pPr defTabSz="457200"/>
              <a:t>5/19/2020</a:t>
            </a:fld>
            <a:endParaRPr lang="en-US" dirty="0">
              <a:solidFill>
                <a:prstClr val="black">
                  <a:tint val="75000"/>
                </a:prstClr>
              </a:solidFill>
            </a:endParaRPr>
          </a:p>
        </p:txBody>
      </p:sp>
      <p:sp>
        <p:nvSpPr>
          <p:cNvPr id="5" name="Footer Placeholder 4"/>
          <p:cNvSpPr>
            <a:spLocks noGrp="1"/>
          </p:cNvSpPr>
          <p:nvPr>
            <p:ph type="ftr" sz="quarter" idx="3"/>
          </p:nvPr>
        </p:nvSpPr>
        <p:spPr>
          <a:xfrm>
            <a:off x="677247" y="6041941"/>
            <a:ext cx="629679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8589546" y="6041941"/>
            <a:ext cx="683250" cy="365125"/>
          </a:xfrm>
          <a:prstGeom prst="rect">
            <a:avLst/>
          </a:prstGeom>
        </p:spPr>
        <p:txBody>
          <a:bodyPr vert="horz" lIns="91440" tIns="45720" rIns="91440" bIns="45720" rtlCol="0" anchor="ctr"/>
          <a:lstStyle>
            <a:lvl1pPr algn="r">
              <a:defRPr sz="900">
                <a:solidFill>
                  <a:schemeClr val="accent1"/>
                </a:solidFill>
              </a:defRPr>
            </a:lvl1pPr>
          </a:lstStyle>
          <a:p>
            <a:pPr defTabSz="457200"/>
            <a:fld id="{D57F1E4F-1CFF-5643-939E-217C01CDF565}" type="slidenum">
              <a:rPr lang="en-US" dirty="0">
                <a:solidFill>
                  <a:srgbClr val="90C226"/>
                </a:solidFill>
              </a:rPr>
              <a:pPr defTabSz="457200"/>
              <a:t>‹#›</a:t>
            </a:fld>
            <a:endParaRPr lang="en-US" dirty="0">
              <a:solidFill>
                <a:srgbClr val="90C226"/>
              </a:solidFill>
            </a:endParaRPr>
          </a:p>
        </p:txBody>
      </p:sp>
    </p:spTree>
    <p:extLst>
      <p:ext uri="{BB962C8B-B14F-4D97-AF65-F5344CB8AC3E}">
        <p14:creationId xmlns:p14="http://schemas.microsoft.com/office/powerpoint/2010/main" val="1632813922"/>
      </p:ext>
    </p:extLst>
  </p:cSld>
  <p:clrMap bg1="lt1" tx1="dk1" bg2="lt2" tx2="dk2" accent1="accent1" accent2="accent2" accent3="accent3" accent4="accent4" accent5="accent5" accent6="accent6" hlink="hlink" folHlink="folHlink"/>
  <p:sldLayoutIdLst>
    <p:sldLayoutId id="2147483940" r:id="rId1"/>
    <p:sldLayoutId id="2147483941"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 id="2147483951" r:id="rId12"/>
    <p:sldLayoutId id="2147483952" r:id="rId13"/>
    <p:sldLayoutId id="2147483953" r:id="rId14"/>
    <p:sldLayoutId id="2147483954" r:id="rId15"/>
    <p:sldLayoutId id="214748395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273" y="-8467"/>
            <a:ext cx="12190413"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520" y="609600"/>
            <a:ext cx="8595549"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520" y="2160590"/>
            <a:ext cx="859554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4468" y="6041911"/>
            <a:ext cx="91182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B61BEF0D-F0BB-DE4B-95CE-6DB70DBA9567}" type="datetimeFigureOut">
              <a:rPr lang="en-US" dirty="0">
                <a:solidFill>
                  <a:prstClr val="black">
                    <a:tint val="75000"/>
                  </a:prstClr>
                </a:solidFill>
              </a:rPr>
              <a:pPr defTabSz="457200"/>
              <a:t>5/19/2020</a:t>
            </a:fld>
            <a:endParaRPr lang="en-US" dirty="0">
              <a:solidFill>
                <a:prstClr val="black">
                  <a:tint val="75000"/>
                </a:prstClr>
              </a:solidFill>
            </a:endParaRPr>
          </a:p>
        </p:txBody>
      </p:sp>
      <p:sp>
        <p:nvSpPr>
          <p:cNvPr id="5" name="Footer Placeholder 4"/>
          <p:cNvSpPr>
            <a:spLocks noGrp="1"/>
          </p:cNvSpPr>
          <p:nvPr>
            <p:ph type="ftr" sz="quarter" idx="3"/>
          </p:nvPr>
        </p:nvSpPr>
        <p:spPr>
          <a:xfrm>
            <a:off x="677247" y="6041911"/>
            <a:ext cx="629679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8589546" y="6041911"/>
            <a:ext cx="683250" cy="365125"/>
          </a:xfrm>
          <a:prstGeom prst="rect">
            <a:avLst/>
          </a:prstGeom>
        </p:spPr>
        <p:txBody>
          <a:bodyPr vert="horz" lIns="91440" tIns="45720" rIns="91440" bIns="45720" rtlCol="0" anchor="ctr"/>
          <a:lstStyle>
            <a:lvl1pPr algn="r">
              <a:defRPr sz="900">
                <a:solidFill>
                  <a:schemeClr val="accent1"/>
                </a:solidFill>
              </a:defRPr>
            </a:lvl1pPr>
          </a:lstStyle>
          <a:p>
            <a:pPr defTabSz="457200"/>
            <a:fld id="{D57F1E4F-1CFF-5643-939E-217C01CDF565}" type="slidenum">
              <a:rPr lang="en-US" dirty="0">
                <a:solidFill>
                  <a:srgbClr val="90C226"/>
                </a:solidFill>
              </a:rPr>
              <a:pPr defTabSz="457200"/>
              <a:t>‹#›</a:t>
            </a:fld>
            <a:endParaRPr lang="en-US" dirty="0">
              <a:solidFill>
                <a:srgbClr val="90C226"/>
              </a:solidFill>
            </a:endParaRPr>
          </a:p>
        </p:txBody>
      </p:sp>
    </p:spTree>
    <p:extLst>
      <p:ext uri="{BB962C8B-B14F-4D97-AF65-F5344CB8AC3E}">
        <p14:creationId xmlns:p14="http://schemas.microsoft.com/office/powerpoint/2010/main" val="2062983833"/>
      </p:ext>
    </p:extLst>
  </p:cSld>
  <p:clrMap bg1="lt1" tx1="dk1" bg2="lt2" tx2="dk2" accent1="accent1" accent2="accent2" accent3="accent3" accent4="accent4" accent5="accent5" accent6="accent6" hlink="hlink" folHlink="folHlink"/>
  <p:sldLayoutIdLst>
    <p:sldLayoutId id="2147483957" r:id="rId1"/>
    <p:sldLayoutId id="2147483958" r:id="rId2"/>
    <p:sldLayoutId id="2147483959" r:id="rId3"/>
    <p:sldLayoutId id="2147483960" r:id="rId4"/>
    <p:sldLayoutId id="2147483961" r:id="rId5"/>
    <p:sldLayoutId id="2147483962" r:id="rId6"/>
    <p:sldLayoutId id="2147483963" r:id="rId7"/>
    <p:sldLayoutId id="2147483964" r:id="rId8"/>
    <p:sldLayoutId id="2147483965" r:id="rId9"/>
    <p:sldLayoutId id="2147483966" r:id="rId10"/>
    <p:sldLayoutId id="2147483967" r:id="rId11"/>
    <p:sldLayoutId id="2147483968" r:id="rId12"/>
    <p:sldLayoutId id="2147483969" r:id="rId13"/>
    <p:sldLayoutId id="2147483970" r:id="rId14"/>
    <p:sldLayoutId id="2147483971" r:id="rId15"/>
    <p:sldLayoutId id="214748397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11" y="5944936"/>
            <a:ext cx="6586641"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647612" y="5939011"/>
            <a:ext cx="491996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8055" y="5791253"/>
            <a:ext cx="4535828"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12314" y="5787885"/>
            <a:ext cx="4540088"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521" y="274638"/>
            <a:ext cx="10971372"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609521" y="1481336"/>
            <a:ext cx="10971372"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8968208" y="6407944"/>
            <a:ext cx="2559987" cy="365760"/>
          </a:xfrm>
          <a:prstGeom prst="rect">
            <a:avLst/>
          </a:prstGeom>
        </p:spPr>
        <p:txBody>
          <a:bodyPr vert="horz" anchor="b"/>
          <a:lstStyle>
            <a:lvl1pPr algn="l" eaLnBrk="1" latinLnBrk="0" hangingPunct="1">
              <a:defRPr kumimoji="0" sz="1000">
                <a:solidFill>
                  <a:schemeClr val="tx1"/>
                </a:solidFill>
              </a:defRPr>
            </a:lvl1pPr>
            <a:extLst/>
          </a:lstStyle>
          <a:p>
            <a:fld id="{053F268B-5B7F-4F16-8F26-2767A59DE0EB}" type="datetimeFigureOut">
              <a:rPr lang="en-GB" smtClean="0"/>
              <a:t>19/05/2020</a:t>
            </a:fld>
            <a:endParaRPr lang="en-GB"/>
          </a:p>
        </p:txBody>
      </p:sp>
      <p:sp>
        <p:nvSpPr>
          <p:cNvPr id="22" name="Footer Placeholder 21"/>
          <p:cNvSpPr>
            <a:spLocks noGrp="1"/>
          </p:cNvSpPr>
          <p:nvPr>
            <p:ph type="ftr" sz="quarter" idx="3"/>
          </p:nvPr>
        </p:nvSpPr>
        <p:spPr>
          <a:xfrm>
            <a:off x="5839410" y="6408091"/>
            <a:ext cx="3133833"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11528268" y="6408091"/>
            <a:ext cx="487617" cy="365125"/>
          </a:xfrm>
          <a:prstGeom prst="rect">
            <a:avLst/>
          </a:prstGeom>
        </p:spPr>
        <p:txBody>
          <a:bodyPr vert="horz" anchor="b"/>
          <a:lstStyle>
            <a:lvl1pPr algn="r" eaLnBrk="1" latinLnBrk="0" hangingPunct="1">
              <a:defRPr kumimoji="0" sz="1000" b="0">
                <a:solidFill>
                  <a:schemeClr val="tx1"/>
                </a:solidFill>
              </a:defRPr>
            </a:lvl1pPr>
            <a:extLst/>
          </a:lstStyle>
          <a:p>
            <a:fld id="{51C41FF9-5B93-403A-AE6C-D2A8D6E4DC5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4082" r:id="rId1"/>
    <p:sldLayoutId id="2147484083" r:id="rId2"/>
    <p:sldLayoutId id="2147484084" r:id="rId3"/>
    <p:sldLayoutId id="2147484085" r:id="rId4"/>
    <p:sldLayoutId id="2147484086" r:id="rId5"/>
    <p:sldLayoutId id="2147484087" r:id="rId6"/>
    <p:sldLayoutId id="2147484088" r:id="rId7"/>
    <p:sldLayoutId id="2147484089" r:id="rId8"/>
    <p:sldLayoutId id="2147484090" r:id="rId9"/>
    <p:sldLayoutId id="2147484091" r:id="rId10"/>
    <p:sldLayoutId id="2147484092"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495AC0-D8F1-4831-8E86-C7C1862C8776}"/>
              </a:ext>
            </a:extLst>
          </p:cNvPr>
          <p:cNvSpPr>
            <a:spLocks noGrp="1"/>
          </p:cNvSpPr>
          <p:nvPr>
            <p:ph type="title"/>
          </p:nvPr>
        </p:nvSpPr>
        <p:spPr>
          <a:xfrm>
            <a:off x="838138" y="365129"/>
            <a:ext cx="10514231"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94B490-DC3E-4082-ADF2-6060800064C1}"/>
              </a:ext>
            </a:extLst>
          </p:cNvPr>
          <p:cNvSpPr>
            <a:spLocks noGrp="1"/>
          </p:cNvSpPr>
          <p:nvPr>
            <p:ph type="body" idx="1"/>
          </p:nvPr>
        </p:nvSpPr>
        <p:spPr>
          <a:xfrm>
            <a:off x="838138" y="1825625"/>
            <a:ext cx="1051423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56879-4AB5-4A90-8263-50ACD475C1C2}"/>
              </a:ext>
            </a:extLst>
          </p:cNvPr>
          <p:cNvSpPr>
            <a:spLocks noGrp="1"/>
          </p:cNvSpPr>
          <p:nvPr>
            <p:ph type="dt" sz="half" idx="2"/>
          </p:nvPr>
        </p:nvSpPr>
        <p:spPr>
          <a:xfrm>
            <a:off x="838138" y="6356445"/>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964113-A245-4704-9DFC-32CBEAA33016}" type="datetimeFigureOut">
              <a:rPr lang="en-GB" smtClean="0">
                <a:solidFill>
                  <a:prstClr val="black">
                    <a:tint val="75000"/>
                  </a:prstClr>
                </a:solidFill>
              </a:rPr>
              <a:pPr/>
              <a:t>19/05/2020</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93108783-FB7B-4BEC-9248-2B403F56C2E4}"/>
              </a:ext>
            </a:extLst>
          </p:cNvPr>
          <p:cNvSpPr>
            <a:spLocks noGrp="1"/>
          </p:cNvSpPr>
          <p:nvPr>
            <p:ph type="ftr" sz="quarter" idx="3"/>
          </p:nvPr>
        </p:nvSpPr>
        <p:spPr>
          <a:xfrm>
            <a:off x="4038075" y="6356445"/>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B41F33AD-39CC-41D7-B548-AA37B5DB9CDE}"/>
              </a:ext>
            </a:extLst>
          </p:cNvPr>
          <p:cNvSpPr>
            <a:spLocks noGrp="1"/>
          </p:cNvSpPr>
          <p:nvPr>
            <p:ph type="sldNum" sz="quarter" idx="4"/>
          </p:nvPr>
        </p:nvSpPr>
        <p:spPr>
          <a:xfrm>
            <a:off x="8609479" y="6356445"/>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4FDBBC-D56A-4BB2-AA1A-ED35092C5E9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77285973"/>
      </p:ext>
    </p:extLst>
  </p:cSld>
  <p:clrMap bg1="lt1" tx1="dk1" bg2="lt2" tx2="dk2" accent1="accent1" accent2="accent2" accent3="accent3" accent4="accent4" accent5="accent5" accent6="accent6" hlink="hlink" folHlink="folHlink"/>
  <p:sldLayoutIdLst>
    <p:sldLayoutId id="2147484094" r:id="rId1"/>
    <p:sldLayoutId id="2147484095" r:id="rId2"/>
    <p:sldLayoutId id="2147484096" r:id="rId3"/>
    <p:sldLayoutId id="2147484097" r:id="rId4"/>
    <p:sldLayoutId id="2147484098" r:id="rId5"/>
    <p:sldLayoutId id="2147484099" r:id="rId6"/>
    <p:sldLayoutId id="2147484100" r:id="rId7"/>
    <p:sldLayoutId id="2147484101" r:id="rId8"/>
    <p:sldLayoutId id="2147484102" r:id="rId9"/>
    <p:sldLayoutId id="2147484103" r:id="rId10"/>
    <p:sldLayoutId id="214748410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42" y="-8467"/>
            <a:ext cx="12190413"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288" y="609600"/>
            <a:ext cx="8595549"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288" y="2160590"/>
            <a:ext cx="859554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4238" y="6041447"/>
            <a:ext cx="91182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B61BEF0D-F0BB-DE4B-95CE-6DB70DBA9567}" type="datetimeFigureOut">
              <a:rPr lang="en-US" dirty="0">
                <a:solidFill>
                  <a:prstClr val="black">
                    <a:tint val="75000"/>
                  </a:prstClr>
                </a:solidFill>
              </a:rPr>
              <a:pPr defTabSz="457200"/>
              <a:t>5/19/2020</a:t>
            </a:fld>
            <a:endParaRPr lang="en-US" dirty="0">
              <a:solidFill>
                <a:prstClr val="black">
                  <a:tint val="75000"/>
                </a:prstClr>
              </a:solidFill>
            </a:endParaRPr>
          </a:p>
        </p:txBody>
      </p:sp>
      <p:sp>
        <p:nvSpPr>
          <p:cNvPr id="5" name="Footer Placeholder 4"/>
          <p:cNvSpPr>
            <a:spLocks noGrp="1"/>
          </p:cNvSpPr>
          <p:nvPr>
            <p:ph type="ftr" sz="quarter" idx="3"/>
          </p:nvPr>
        </p:nvSpPr>
        <p:spPr>
          <a:xfrm>
            <a:off x="677246" y="6041447"/>
            <a:ext cx="629679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8589545" y="6041447"/>
            <a:ext cx="683250" cy="365125"/>
          </a:xfrm>
          <a:prstGeom prst="rect">
            <a:avLst/>
          </a:prstGeom>
        </p:spPr>
        <p:txBody>
          <a:bodyPr vert="horz" lIns="91440" tIns="45720" rIns="91440" bIns="45720" rtlCol="0" anchor="ctr"/>
          <a:lstStyle>
            <a:lvl1pPr algn="r">
              <a:defRPr sz="900">
                <a:solidFill>
                  <a:schemeClr val="accent1"/>
                </a:solidFill>
              </a:defRPr>
            </a:lvl1pPr>
          </a:lstStyle>
          <a:p>
            <a:pPr defTabSz="457200"/>
            <a:fld id="{D57F1E4F-1CFF-5643-939E-217C01CDF565}" type="slidenum">
              <a:rPr lang="en-US" dirty="0">
                <a:solidFill>
                  <a:srgbClr val="90C226"/>
                </a:solidFill>
              </a:rPr>
              <a:pPr defTabSz="457200"/>
              <a:t>‹#›</a:t>
            </a:fld>
            <a:endParaRPr lang="en-US" dirty="0">
              <a:solidFill>
                <a:srgbClr val="90C226"/>
              </a:solidFill>
            </a:endParaRPr>
          </a:p>
        </p:txBody>
      </p:sp>
    </p:spTree>
    <p:extLst>
      <p:ext uri="{BB962C8B-B14F-4D97-AF65-F5344CB8AC3E}">
        <p14:creationId xmlns:p14="http://schemas.microsoft.com/office/powerpoint/2010/main" val="3592410569"/>
      </p:ext>
    </p:extLst>
  </p:cSld>
  <p:clrMap bg1="lt1" tx1="dk1" bg2="lt2" tx2="dk2" accent1="accent1" accent2="accent2" accent3="accent3" accent4="accent4" accent5="accent5" accent6="accent6" hlink="hlink" folHlink="folHlink"/>
  <p:sldLayoutIdLst>
    <p:sldLayoutId id="2147484106" r:id="rId1"/>
    <p:sldLayoutId id="2147484107" r:id="rId2"/>
    <p:sldLayoutId id="2147484108" r:id="rId3"/>
    <p:sldLayoutId id="2147484109" r:id="rId4"/>
    <p:sldLayoutId id="2147484110" r:id="rId5"/>
    <p:sldLayoutId id="2147484111" r:id="rId6"/>
    <p:sldLayoutId id="2147484112" r:id="rId7"/>
    <p:sldLayoutId id="2147484113" r:id="rId8"/>
    <p:sldLayoutId id="2147484114" r:id="rId9"/>
    <p:sldLayoutId id="2147484115" r:id="rId10"/>
    <p:sldLayoutId id="2147484116" r:id="rId11"/>
    <p:sldLayoutId id="2147484117" r:id="rId12"/>
    <p:sldLayoutId id="2147484118" r:id="rId13"/>
    <p:sldLayoutId id="2147484119" r:id="rId14"/>
    <p:sldLayoutId id="2147484120" r:id="rId15"/>
    <p:sldLayoutId id="214748412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71D6B-0D58-E541-A395-435DFE9FE15A}"/>
              </a:ext>
            </a:extLst>
          </p:cNvPr>
          <p:cNvSpPr>
            <a:spLocks noGrp="1"/>
          </p:cNvSpPr>
          <p:nvPr>
            <p:ph type="title"/>
          </p:nvPr>
        </p:nvSpPr>
        <p:spPr>
          <a:xfrm>
            <a:off x="838347" y="365129"/>
            <a:ext cx="1051423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F357F4-7587-7F46-B968-BA8417F052CC}"/>
              </a:ext>
            </a:extLst>
          </p:cNvPr>
          <p:cNvSpPr>
            <a:spLocks noGrp="1"/>
          </p:cNvSpPr>
          <p:nvPr>
            <p:ph type="body" idx="1"/>
          </p:nvPr>
        </p:nvSpPr>
        <p:spPr>
          <a:xfrm>
            <a:off x="838347" y="1825625"/>
            <a:ext cx="1051423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67015-8DB4-E34C-A530-F630553275FC}"/>
              </a:ext>
            </a:extLst>
          </p:cNvPr>
          <p:cNvSpPr>
            <a:spLocks noGrp="1"/>
          </p:cNvSpPr>
          <p:nvPr>
            <p:ph type="dt" sz="half" idx="2"/>
          </p:nvPr>
        </p:nvSpPr>
        <p:spPr>
          <a:xfrm>
            <a:off x="838346" y="6356863"/>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963AC6D-947A-4C4E-8650-14215E9F344D}"/>
              </a:ext>
            </a:extLst>
          </p:cNvPr>
          <p:cNvSpPr>
            <a:spLocks noGrp="1"/>
          </p:cNvSpPr>
          <p:nvPr>
            <p:ph type="ftr" sz="quarter" idx="3"/>
          </p:nvPr>
        </p:nvSpPr>
        <p:spPr>
          <a:xfrm>
            <a:off x="4038075" y="6356863"/>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1CB00810-769C-6E45-8F8D-A693ABF8D76E}"/>
              </a:ext>
            </a:extLst>
          </p:cNvPr>
          <p:cNvSpPr>
            <a:spLocks noGrp="1"/>
          </p:cNvSpPr>
          <p:nvPr>
            <p:ph type="sldNum" sz="quarter" idx="4"/>
          </p:nvPr>
        </p:nvSpPr>
        <p:spPr>
          <a:xfrm>
            <a:off x="8609479" y="6356863"/>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85443286"/>
      </p:ext>
    </p:extLst>
  </p:cSld>
  <p:clrMap bg1="lt1" tx1="dk1" bg2="lt2" tx2="dk2" accent1="accent1" accent2="accent2" accent3="accent3" accent4="accent4" accent5="accent5" accent6="accent6" hlink="hlink" folHlink="folHlink"/>
  <p:sldLayoutIdLst>
    <p:sldLayoutId id="2147484135" r:id="rId1"/>
    <p:sldLayoutId id="2147484136" r:id="rId2"/>
    <p:sldLayoutId id="2147484137" r:id="rId3"/>
    <p:sldLayoutId id="2147484138" r:id="rId4"/>
    <p:sldLayoutId id="2147484139" r:id="rId5"/>
    <p:sldLayoutId id="2147484140" r:id="rId6"/>
    <p:sldLayoutId id="2147484141" r:id="rId7"/>
    <p:sldLayoutId id="2147484142" r:id="rId8"/>
    <p:sldLayoutId id="2147484143" r:id="rId9"/>
    <p:sldLayoutId id="2147484144" r:id="rId10"/>
    <p:sldLayoutId id="214748414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71D6B-0D58-E541-A395-435DFE9FE15A}"/>
              </a:ext>
            </a:extLst>
          </p:cNvPr>
          <p:cNvSpPr>
            <a:spLocks noGrp="1"/>
          </p:cNvSpPr>
          <p:nvPr>
            <p:ph type="title"/>
          </p:nvPr>
        </p:nvSpPr>
        <p:spPr>
          <a:xfrm>
            <a:off x="838328" y="365129"/>
            <a:ext cx="1051423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F357F4-7587-7F46-B968-BA8417F052CC}"/>
              </a:ext>
            </a:extLst>
          </p:cNvPr>
          <p:cNvSpPr>
            <a:spLocks noGrp="1"/>
          </p:cNvSpPr>
          <p:nvPr>
            <p:ph type="body" idx="1"/>
          </p:nvPr>
        </p:nvSpPr>
        <p:spPr>
          <a:xfrm>
            <a:off x="838328" y="1825625"/>
            <a:ext cx="1051423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67015-8DB4-E34C-A530-F630553275FC}"/>
              </a:ext>
            </a:extLst>
          </p:cNvPr>
          <p:cNvSpPr>
            <a:spLocks noGrp="1"/>
          </p:cNvSpPr>
          <p:nvPr>
            <p:ph type="dt" sz="half" idx="2"/>
          </p:nvPr>
        </p:nvSpPr>
        <p:spPr>
          <a:xfrm>
            <a:off x="838328" y="6356825"/>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963AC6D-947A-4C4E-8650-14215E9F344D}"/>
              </a:ext>
            </a:extLst>
          </p:cNvPr>
          <p:cNvSpPr>
            <a:spLocks noGrp="1"/>
          </p:cNvSpPr>
          <p:nvPr>
            <p:ph type="ftr" sz="quarter" idx="3"/>
          </p:nvPr>
        </p:nvSpPr>
        <p:spPr>
          <a:xfrm>
            <a:off x="4038075" y="6356825"/>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1CB00810-769C-6E45-8F8D-A693ABF8D76E}"/>
              </a:ext>
            </a:extLst>
          </p:cNvPr>
          <p:cNvSpPr>
            <a:spLocks noGrp="1"/>
          </p:cNvSpPr>
          <p:nvPr>
            <p:ph type="sldNum" sz="quarter" idx="4"/>
          </p:nvPr>
        </p:nvSpPr>
        <p:spPr>
          <a:xfrm>
            <a:off x="8609479" y="6356825"/>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29168277"/>
      </p:ext>
    </p:extLst>
  </p:cSld>
  <p:clrMap bg1="lt1" tx1="dk1" bg2="lt2" tx2="dk2" accent1="accent1" accent2="accent2" accent3="accent3" accent4="accent4" accent5="accent5" accent6="accent6" hlink="hlink" folHlink="folHlink"/>
  <p:sldLayoutIdLst>
    <p:sldLayoutId id="2147484147" r:id="rId1"/>
    <p:sldLayoutId id="2147484148" r:id="rId2"/>
    <p:sldLayoutId id="2147484149" r:id="rId3"/>
    <p:sldLayoutId id="2147484150" r:id="rId4"/>
    <p:sldLayoutId id="2147484151" r:id="rId5"/>
    <p:sldLayoutId id="2147484152" r:id="rId6"/>
    <p:sldLayoutId id="2147484153" r:id="rId7"/>
    <p:sldLayoutId id="2147484154" r:id="rId8"/>
    <p:sldLayoutId id="2147484155" r:id="rId9"/>
    <p:sldLayoutId id="2147484156" r:id="rId10"/>
    <p:sldLayoutId id="21474841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71D6B-0D58-E541-A395-435DFE9FE15A}"/>
              </a:ext>
            </a:extLst>
          </p:cNvPr>
          <p:cNvSpPr>
            <a:spLocks noGrp="1"/>
          </p:cNvSpPr>
          <p:nvPr>
            <p:ph type="title"/>
          </p:nvPr>
        </p:nvSpPr>
        <p:spPr>
          <a:xfrm>
            <a:off x="838308" y="365129"/>
            <a:ext cx="1051423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F357F4-7587-7F46-B968-BA8417F052CC}"/>
              </a:ext>
            </a:extLst>
          </p:cNvPr>
          <p:cNvSpPr>
            <a:spLocks noGrp="1"/>
          </p:cNvSpPr>
          <p:nvPr>
            <p:ph type="body" idx="1"/>
          </p:nvPr>
        </p:nvSpPr>
        <p:spPr>
          <a:xfrm>
            <a:off x="838308" y="1825625"/>
            <a:ext cx="1051423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67015-8DB4-E34C-A530-F630553275FC}"/>
              </a:ext>
            </a:extLst>
          </p:cNvPr>
          <p:cNvSpPr>
            <a:spLocks noGrp="1"/>
          </p:cNvSpPr>
          <p:nvPr>
            <p:ph type="dt" sz="half" idx="2"/>
          </p:nvPr>
        </p:nvSpPr>
        <p:spPr>
          <a:xfrm>
            <a:off x="838308" y="6356785"/>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963AC6D-947A-4C4E-8650-14215E9F344D}"/>
              </a:ext>
            </a:extLst>
          </p:cNvPr>
          <p:cNvSpPr>
            <a:spLocks noGrp="1"/>
          </p:cNvSpPr>
          <p:nvPr>
            <p:ph type="ftr" sz="quarter" idx="3"/>
          </p:nvPr>
        </p:nvSpPr>
        <p:spPr>
          <a:xfrm>
            <a:off x="4038075" y="6356785"/>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1CB00810-769C-6E45-8F8D-A693ABF8D76E}"/>
              </a:ext>
            </a:extLst>
          </p:cNvPr>
          <p:cNvSpPr>
            <a:spLocks noGrp="1"/>
          </p:cNvSpPr>
          <p:nvPr>
            <p:ph type="sldNum" sz="quarter" idx="4"/>
          </p:nvPr>
        </p:nvSpPr>
        <p:spPr>
          <a:xfrm>
            <a:off x="8609479" y="6356785"/>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58924678"/>
      </p:ext>
    </p:extLst>
  </p:cSld>
  <p:clrMap bg1="lt1" tx1="dk1" bg2="lt2" tx2="dk2" accent1="accent1" accent2="accent2" accent3="accent3" accent4="accent4" accent5="accent5" accent6="accent6" hlink="hlink" folHlink="folHlink"/>
  <p:sldLayoutIdLst>
    <p:sldLayoutId id="2147484159" r:id="rId1"/>
    <p:sldLayoutId id="2147484160" r:id="rId2"/>
    <p:sldLayoutId id="2147484161" r:id="rId3"/>
    <p:sldLayoutId id="2147484162" r:id="rId4"/>
    <p:sldLayoutId id="2147484163" r:id="rId5"/>
    <p:sldLayoutId id="2147484164" r:id="rId6"/>
    <p:sldLayoutId id="2147484165" r:id="rId7"/>
    <p:sldLayoutId id="2147484166" r:id="rId8"/>
    <p:sldLayoutId id="2147484167" r:id="rId9"/>
    <p:sldLayoutId id="2147484168" r:id="rId10"/>
    <p:sldLayoutId id="21474841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71D6B-0D58-E541-A395-435DFE9FE15A}"/>
              </a:ext>
            </a:extLst>
          </p:cNvPr>
          <p:cNvSpPr>
            <a:spLocks noGrp="1"/>
          </p:cNvSpPr>
          <p:nvPr>
            <p:ph type="title"/>
          </p:nvPr>
        </p:nvSpPr>
        <p:spPr>
          <a:xfrm>
            <a:off x="838285" y="365129"/>
            <a:ext cx="1051423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F357F4-7587-7F46-B968-BA8417F052CC}"/>
              </a:ext>
            </a:extLst>
          </p:cNvPr>
          <p:cNvSpPr>
            <a:spLocks noGrp="1"/>
          </p:cNvSpPr>
          <p:nvPr>
            <p:ph type="body" idx="1"/>
          </p:nvPr>
        </p:nvSpPr>
        <p:spPr>
          <a:xfrm>
            <a:off x="838285" y="1825625"/>
            <a:ext cx="1051423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67015-8DB4-E34C-A530-F630553275FC}"/>
              </a:ext>
            </a:extLst>
          </p:cNvPr>
          <p:cNvSpPr>
            <a:spLocks noGrp="1"/>
          </p:cNvSpPr>
          <p:nvPr>
            <p:ph type="dt" sz="half" idx="2"/>
          </p:nvPr>
        </p:nvSpPr>
        <p:spPr>
          <a:xfrm>
            <a:off x="838285" y="635674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963AC6D-947A-4C4E-8650-14215E9F344D}"/>
              </a:ext>
            </a:extLst>
          </p:cNvPr>
          <p:cNvSpPr>
            <a:spLocks noGrp="1"/>
          </p:cNvSpPr>
          <p:nvPr>
            <p:ph type="ftr" sz="quarter" idx="3"/>
          </p:nvPr>
        </p:nvSpPr>
        <p:spPr>
          <a:xfrm>
            <a:off x="4038075" y="635674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1CB00810-769C-6E45-8F8D-A693ABF8D76E}"/>
              </a:ext>
            </a:extLst>
          </p:cNvPr>
          <p:cNvSpPr>
            <a:spLocks noGrp="1"/>
          </p:cNvSpPr>
          <p:nvPr>
            <p:ph type="sldNum" sz="quarter" idx="4"/>
          </p:nvPr>
        </p:nvSpPr>
        <p:spPr>
          <a:xfrm>
            <a:off x="8609479" y="635674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6610992"/>
      </p:ext>
    </p:extLst>
  </p:cSld>
  <p:clrMap bg1="lt1" tx1="dk1" bg2="lt2" tx2="dk2" accent1="accent1" accent2="accent2" accent3="accent3" accent4="accent4" accent5="accent5" accent6="accent6" hlink="hlink" folHlink="folHlink"/>
  <p:sldLayoutIdLst>
    <p:sldLayoutId id="2147484171" r:id="rId1"/>
    <p:sldLayoutId id="2147484172" r:id="rId2"/>
    <p:sldLayoutId id="2147484173" r:id="rId3"/>
    <p:sldLayoutId id="2147484174" r:id="rId4"/>
    <p:sldLayoutId id="2147484175" r:id="rId5"/>
    <p:sldLayoutId id="2147484176" r:id="rId6"/>
    <p:sldLayoutId id="2147484177" r:id="rId7"/>
    <p:sldLayoutId id="2147484178" r:id="rId8"/>
    <p:sldLayoutId id="2147484179" r:id="rId9"/>
    <p:sldLayoutId id="2147484180" r:id="rId10"/>
    <p:sldLayoutId id="21474841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71D6B-0D58-E541-A395-435DFE9FE15A}"/>
              </a:ext>
            </a:extLst>
          </p:cNvPr>
          <p:cNvSpPr>
            <a:spLocks noGrp="1"/>
          </p:cNvSpPr>
          <p:nvPr>
            <p:ph type="title"/>
          </p:nvPr>
        </p:nvSpPr>
        <p:spPr>
          <a:xfrm>
            <a:off x="838264" y="365129"/>
            <a:ext cx="1051423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F357F4-7587-7F46-B968-BA8417F052CC}"/>
              </a:ext>
            </a:extLst>
          </p:cNvPr>
          <p:cNvSpPr>
            <a:spLocks noGrp="1"/>
          </p:cNvSpPr>
          <p:nvPr>
            <p:ph type="body" idx="1"/>
          </p:nvPr>
        </p:nvSpPr>
        <p:spPr>
          <a:xfrm>
            <a:off x="838264" y="1825625"/>
            <a:ext cx="1051423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67015-8DB4-E34C-A530-F630553275FC}"/>
              </a:ext>
            </a:extLst>
          </p:cNvPr>
          <p:cNvSpPr>
            <a:spLocks noGrp="1"/>
          </p:cNvSpPr>
          <p:nvPr>
            <p:ph type="dt" sz="half" idx="2"/>
          </p:nvPr>
        </p:nvSpPr>
        <p:spPr>
          <a:xfrm>
            <a:off x="838264" y="6356697"/>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963AC6D-947A-4C4E-8650-14215E9F344D}"/>
              </a:ext>
            </a:extLst>
          </p:cNvPr>
          <p:cNvSpPr>
            <a:spLocks noGrp="1"/>
          </p:cNvSpPr>
          <p:nvPr>
            <p:ph type="ftr" sz="quarter" idx="3"/>
          </p:nvPr>
        </p:nvSpPr>
        <p:spPr>
          <a:xfrm>
            <a:off x="4038075" y="6356697"/>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1CB00810-769C-6E45-8F8D-A693ABF8D76E}"/>
              </a:ext>
            </a:extLst>
          </p:cNvPr>
          <p:cNvSpPr>
            <a:spLocks noGrp="1"/>
          </p:cNvSpPr>
          <p:nvPr>
            <p:ph type="sldNum" sz="quarter" idx="4"/>
          </p:nvPr>
        </p:nvSpPr>
        <p:spPr>
          <a:xfrm>
            <a:off x="8609479" y="6356697"/>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74570235"/>
      </p:ext>
    </p:extLst>
  </p:cSld>
  <p:clrMap bg1="lt1" tx1="dk1" bg2="lt2" tx2="dk2" accent1="accent1" accent2="accent2" accent3="accent3" accent4="accent4" accent5="accent5" accent6="accent6" hlink="hlink" folHlink="folHlink"/>
  <p:sldLayoutIdLst>
    <p:sldLayoutId id="2147484183" r:id="rId1"/>
    <p:sldLayoutId id="2147484184" r:id="rId2"/>
    <p:sldLayoutId id="2147484185" r:id="rId3"/>
    <p:sldLayoutId id="2147484186" r:id="rId4"/>
    <p:sldLayoutId id="2147484187" r:id="rId5"/>
    <p:sldLayoutId id="2147484188" r:id="rId6"/>
    <p:sldLayoutId id="2147484189" r:id="rId7"/>
    <p:sldLayoutId id="2147484190" r:id="rId8"/>
    <p:sldLayoutId id="2147484191" r:id="rId9"/>
    <p:sldLayoutId id="2147484192" r:id="rId10"/>
    <p:sldLayoutId id="21474841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71D6B-0D58-E541-A395-435DFE9FE15A}"/>
              </a:ext>
            </a:extLst>
          </p:cNvPr>
          <p:cNvSpPr>
            <a:spLocks noGrp="1"/>
          </p:cNvSpPr>
          <p:nvPr>
            <p:ph type="title"/>
          </p:nvPr>
        </p:nvSpPr>
        <p:spPr>
          <a:xfrm>
            <a:off x="838240" y="365129"/>
            <a:ext cx="1051423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F357F4-7587-7F46-B968-BA8417F052CC}"/>
              </a:ext>
            </a:extLst>
          </p:cNvPr>
          <p:cNvSpPr>
            <a:spLocks noGrp="1"/>
          </p:cNvSpPr>
          <p:nvPr>
            <p:ph type="body" idx="1"/>
          </p:nvPr>
        </p:nvSpPr>
        <p:spPr>
          <a:xfrm>
            <a:off x="838240" y="1825625"/>
            <a:ext cx="1051423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67015-8DB4-E34C-A530-F630553275FC}"/>
              </a:ext>
            </a:extLst>
          </p:cNvPr>
          <p:cNvSpPr>
            <a:spLocks noGrp="1"/>
          </p:cNvSpPr>
          <p:nvPr>
            <p:ph type="dt" sz="half" idx="2"/>
          </p:nvPr>
        </p:nvSpPr>
        <p:spPr>
          <a:xfrm>
            <a:off x="838240" y="635665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963AC6D-947A-4C4E-8650-14215E9F344D}"/>
              </a:ext>
            </a:extLst>
          </p:cNvPr>
          <p:cNvSpPr>
            <a:spLocks noGrp="1"/>
          </p:cNvSpPr>
          <p:nvPr>
            <p:ph type="ftr" sz="quarter" idx="3"/>
          </p:nvPr>
        </p:nvSpPr>
        <p:spPr>
          <a:xfrm>
            <a:off x="4038075" y="635665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1CB00810-769C-6E45-8F8D-A693ABF8D76E}"/>
              </a:ext>
            </a:extLst>
          </p:cNvPr>
          <p:cNvSpPr>
            <a:spLocks noGrp="1"/>
          </p:cNvSpPr>
          <p:nvPr>
            <p:ph type="sldNum" sz="quarter" idx="4"/>
          </p:nvPr>
        </p:nvSpPr>
        <p:spPr>
          <a:xfrm>
            <a:off x="8609479" y="635665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0291571"/>
      </p:ext>
    </p:extLst>
  </p:cSld>
  <p:clrMap bg1="lt1" tx1="dk1" bg2="lt2" tx2="dk2" accent1="accent1" accent2="accent2" accent3="accent3" accent4="accent4" accent5="accent5" accent6="accent6" hlink="hlink" folHlink="folHlink"/>
  <p:sldLayoutIdLst>
    <p:sldLayoutId id="2147484195" r:id="rId1"/>
    <p:sldLayoutId id="2147484196" r:id="rId2"/>
    <p:sldLayoutId id="2147484197" r:id="rId3"/>
    <p:sldLayoutId id="2147484198" r:id="rId4"/>
    <p:sldLayoutId id="2147484199" r:id="rId5"/>
    <p:sldLayoutId id="2147484200" r:id="rId6"/>
    <p:sldLayoutId id="2147484201" r:id="rId7"/>
    <p:sldLayoutId id="2147484202" r:id="rId8"/>
    <p:sldLayoutId id="2147484203" r:id="rId9"/>
    <p:sldLayoutId id="2147484204" r:id="rId10"/>
    <p:sldLayoutId id="21474842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71D6B-0D58-E541-A395-435DFE9FE15A}"/>
              </a:ext>
            </a:extLst>
          </p:cNvPr>
          <p:cNvSpPr>
            <a:spLocks noGrp="1"/>
          </p:cNvSpPr>
          <p:nvPr>
            <p:ph type="title"/>
          </p:nvPr>
        </p:nvSpPr>
        <p:spPr>
          <a:xfrm>
            <a:off x="838216" y="365129"/>
            <a:ext cx="1051423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F357F4-7587-7F46-B968-BA8417F052CC}"/>
              </a:ext>
            </a:extLst>
          </p:cNvPr>
          <p:cNvSpPr>
            <a:spLocks noGrp="1"/>
          </p:cNvSpPr>
          <p:nvPr>
            <p:ph type="body" idx="1"/>
          </p:nvPr>
        </p:nvSpPr>
        <p:spPr>
          <a:xfrm>
            <a:off x="838216" y="1825625"/>
            <a:ext cx="1051423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67015-8DB4-E34C-A530-F630553275FC}"/>
              </a:ext>
            </a:extLst>
          </p:cNvPr>
          <p:cNvSpPr>
            <a:spLocks noGrp="1"/>
          </p:cNvSpPr>
          <p:nvPr>
            <p:ph type="dt" sz="half" idx="2"/>
          </p:nvPr>
        </p:nvSpPr>
        <p:spPr>
          <a:xfrm>
            <a:off x="838216" y="635660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963AC6D-947A-4C4E-8650-14215E9F344D}"/>
              </a:ext>
            </a:extLst>
          </p:cNvPr>
          <p:cNvSpPr>
            <a:spLocks noGrp="1"/>
          </p:cNvSpPr>
          <p:nvPr>
            <p:ph type="ftr" sz="quarter" idx="3"/>
          </p:nvPr>
        </p:nvSpPr>
        <p:spPr>
          <a:xfrm>
            <a:off x="4038075" y="635660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1CB00810-769C-6E45-8F8D-A693ABF8D76E}"/>
              </a:ext>
            </a:extLst>
          </p:cNvPr>
          <p:cNvSpPr>
            <a:spLocks noGrp="1"/>
          </p:cNvSpPr>
          <p:nvPr>
            <p:ph type="sldNum" sz="quarter" idx="4"/>
          </p:nvPr>
        </p:nvSpPr>
        <p:spPr>
          <a:xfrm>
            <a:off x="8609479" y="635660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91484049"/>
      </p:ext>
    </p:extLst>
  </p:cSld>
  <p:clrMap bg1="lt1" tx1="dk1" bg2="lt2" tx2="dk2" accent1="accent1" accent2="accent2" accent3="accent3" accent4="accent4" accent5="accent5" accent6="accent6" hlink="hlink" folHlink="folHlink"/>
  <p:sldLayoutIdLst>
    <p:sldLayoutId id="2147484207" r:id="rId1"/>
    <p:sldLayoutId id="2147484208" r:id="rId2"/>
    <p:sldLayoutId id="2147484209" r:id="rId3"/>
    <p:sldLayoutId id="2147484210" r:id="rId4"/>
    <p:sldLayoutId id="2147484211" r:id="rId5"/>
    <p:sldLayoutId id="2147484212" r:id="rId6"/>
    <p:sldLayoutId id="2147484213" r:id="rId7"/>
    <p:sldLayoutId id="2147484214" r:id="rId8"/>
    <p:sldLayoutId id="2147484215" r:id="rId9"/>
    <p:sldLayoutId id="2147484216" r:id="rId10"/>
    <p:sldLayoutId id="21474842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71D6B-0D58-E541-A395-435DFE9FE15A}"/>
              </a:ext>
            </a:extLst>
          </p:cNvPr>
          <p:cNvSpPr>
            <a:spLocks noGrp="1"/>
          </p:cNvSpPr>
          <p:nvPr>
            <p:ph type="title"/>
          </p:nvPr>
        </p:nvSpPr>
        <p:spPr>
          <a:xfrm>
            <a:off x="838191" y="365129"/>
            <a:ext cx="1051423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F357F4-7587-7F46-B968-BA8417F052CC}"/>
              </a:ext>
            </a:extLst>
          </p:cNvPr>
          <p:cNvSpPr>
            <a:spLocks noGrp="1"/>
          </p:cNvSpPr>
          <p:nvPr>
            <p:ph type="body" idx="1"/>
          </p:nvPr>
        </p:nvSpPr>
        <p:spPr>
          <a:xfrm>
            <a:off x="838191" y="1825625"/>
            <a:ext cx="1051423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67015-8DB4-E34C-A530-F630553275FC}"/>
              </a:ext>
            </a:extLst>
          </p:cNvPr>
          <p:cNvSpPr>
            <a:spLocks noGrp="1"/>
          </p:cNvSpPr>
          <p:nvPr>
            <p:ph type="dt" sz="half" idx="2"/>
          </p:nvPr>
        </p:nvSpPr>
        <p:spPr>
          <a:xfrm>
            <a:off x="838191" y="635655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963AC6D-947A-4C4E-8650-14215E9F344D}"/>
              </a:ext>
            </a:extLst>
          </p:cNvPr>
          <p:cNvSpPr>
            <a:spLocks noGrp="1"/>
          </p:cNvSpPr>
          <p:nvPr>
            <p:ph type="ftr" sz="quarter" idx="3"/>
          </p:nvPr>
        </p:nvSpPr>
        <p:spPr>
          <a:xfrm>
            <a:off x="4038075" y="635655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1CB00810-769C-6E45-8F8D-A693ABF8D76E}"/>
              </a:ext>
            </a:extLst>
          </p:cNvPr>
          <p:cNvSpPr>
            <a:spLocks noGrp="1"/>
          </p:cNvSpPr>
          <p:nvPr>
            <p:ph type="sldNum" sz="quarter" idx="4"/>
          </p:nvPr>
        </p:nvSpPr>
        <p:spPr>
          <a:xfrm>
            <a:off x="8609479" y="635655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25854156"/>
      </p:ext>
    </p:extLst>
  </p:cSld>
  <p:clrMap bg1="lt1" tx1="dk1" bg2="lt2" tx2="dk2" accent1="accent1" accent2="accent2" accent3="accent3" accent4="accent4" accent5="accent5" accent6="accent6" hlink="hlink" folHlink="folHlink"/>
  <p:sldLayoutIdLst>
    <p:sldLayoutId id="2147484219" r:id="rId1"/>
    <p:sldLayoutId id="2147484220" r:id="rId2"/>
    <p:sldLayoutId id="2147484221" r:id="rId3"/>
    <p:sldLayoutId id="2147484222" r:id="rId4"/>
    <p:sldLayoutId id="2147484223" r:id="rId5"/>
    <p:sldLayoutId id="2147484224" r:id="rId6"/>
    <p:sldLayoutId id="2147484225" r:id="rId7"/>
    <p:sldLayoutId id="2147484226" r:id="rId8"/>
    <p:sldLayoutId id="2147484227" r:id="rId9"/>
    <p:sldLayoutId id="2147484228" r:id="rId10"/>
    <p:sldLayoutId id="21474842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11" y="5944936"/>
            <a:ext cx="6586641"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Freeform 11"/>
          <p:cNvSpPr>
            <a:spLocks/>
          </p:cNvSpPr>
          <p:nvPr/>
        </p:nvSpPr>
        <p:spPr bwMode="auto">
          <a:xfrm>
            <a:off x="647612" y="5939011"/>
            <a:ext cx="491996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Right Triangle 13"/>
          <p:cNvSpPr>
            <a:spLocks/>
          </p:cNvSpPr>
          <p:nvPr/>
        </p:nvSpPr>
        <p:spPr bwMode="auto">
          <a:xfrm>
            <a:off x="-8055" y="5791253"/>
            <a:ext cx="4535828"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5" name="Straight Connector 14"/>
          <p:cNvCxnSpPr/>
          <p:nvPr/>
        </p:nvCxnSpPr>
        <p:spPr>
          <a:xfrm>
            <a:off x="-12314" y="5787885"/>
            <a:ext cx="4540088"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521" y="274638"/>
            <a:ext cx="10971372"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609521" y="1481336"/>
            <a:ext cx="10971372"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8968208" y="6407944"/>
            <a:ext cx="2559987" cy="365760"/>
          </a:xfrm>
          <a:prstGeom prst="rect">
            <a:avLst/>
          </a:prstGeom>
        </p:spPr>
        <p:txBody>
          <a:bodyPr vert="horz" anchor="b"/>
          <a:lstStyle>
            <a:lvl1pPr algn="l" eaLnBrk="1" latinLnBrk="0" hangingPunct="1">
              <a:defRPr kumimoji="0" sz="1000">
                <a:solidFill>
                  <a:schemeClr val="tx1"/>
                </a:solidFill>
              </a:defRPr>
            </a:lvl1pPr>
            <a:extLst/>
          </a:lstStyle>
          <a:p>
            <a:fld id="{053F268B-5B7F-4F16-8F26-2767A59DE0EB}" type="datetimeFigureOut">
              <a:rPr lang="en-GB" smtClean="0">
                <a:solidFill>
                  <a:prstClr val="black"/>
                </a:solidFill>
              </a:rPr>
              <a:pPr/>
              <a:t>19/05/2020</a:t>
            </a:fld>
            <a:endParaRPr lang="en-GB">
              <a:solidFill>
                <a:prstClr val="black"/>
              </a:solidFill>
            </a:endParaRPr>
          </a:p>
        </p:txBody>
      </p:sp>
      <p:sp>
        <p:nvSpPr>
          <p:cNvPr id="22" name="Footer Placeholder 21"/>
          <p:cNvSpPr>
            <a:spLocks noGrp="1"/>
          </p:cNvSpPr>
          <p:nvPr>
            <p:ph type="ftr" sz="quarter" idx="3"/>
          </p:nvPr>
        </p:nvSpPr>
        <p:spPr>
          <a:xfrm>
            <a:off x="5839410" y="6408091"/>
            <a:ext cx="3133833" cy="365125"/>
          </a:xfrm>
          <a:prstGeom prst="rect">
            <a:avLst/>
          </a:prstGeom>
        </p:spPr>
        <p:txBody>
          <a:bodyPr vert="horz" anchor="b"/>
          <a:lstStyle>
            <a:lvl1pPr algn="r" eaLnBrk="1" latinLnBrk="0" hangingPunct="1">
              <a:defRPr kumimoji="0" sz="1000">
                <a:solidFill>
                  <a:schemeClr val="tx1"/>
                </a:solidFill>
              </a:defRPr>
            </a:lvl1pPr>
            <a:extLst/>
          </a:lstStyle>
          <a:p>
            <a:endParaRPr lang="en-GB">
              <a:solidFill>
                <a:prstClr val="black"/>
              </a:solidFill>
            </a:endParaRPr>
          </a:p>
        </p:txBody>
      </p:sp>
      <p:sp>
        <p:nvSpPr>
          <p:cNvPr id="18" name="Slide Number Placeholder 17"/>
          <p:cNvSpPr>
            <a:spLocks noGrp="1"/>
          </p:cNvSpPr>
          <p:nvPr>
            <p:ph type="sldNum" sz="quarter" idx="4"/>
          </p:nvPr>
        </p:nvSpPr>
        <p:spPr>
          <a:xfrm>
            <a:off x="11528268" y="6408091"/>
            <a:ext cx="487617" cy="365125"/>
          </a:xfrm>
          <a:prstGeom prst="rect">
            <a:avLst/>
          </a:prstGeom>
        </p:spPr>
        <p:txBody>
          <a:bodyPr vert="horz" anchor="b"/>
          <a:lstStyle>
            <a:lvl1pPr algn="r" eaLnBrk="1" latinLnBrk="0" hangingPunct="1">
              <a:defRPr kumimoji="0" sz="1000" b="0">
                <a:solidFill>
                  <a:schemeClr val="tx1"/>
                </a:solidFill>
              </a:defRPr>
            </a:lvl1pPr>
            <a:extLst/>
          </a:lstStyle>
          <a:p>
            <a:fld id="{51C41FF9-5B93-403A-AE6C-D2A8D6E4DC5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813473242"/>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E71D6B-0D58-E541-A395-435DFE9FE15A}"/>
              </a:ext>
            </a:extLst>
          </p:cNvPr>
          <p:cNvSpPr>
            <a:spLocks noGrp="1"/>
          </p:cNvSpPr>
          <p:nvPr>
            <p:ph type="title"/>
          </p:nvPr>
        </p:nvSpPr>
        <p:spPr>
          <a:xfrm>
            <a:off x="838106" y="365129"/>
            <a:ext cx="10514231"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0F357F4-7587-7F46-B968-BA8417F052CC}"/>
              </a:ext>
            </a:extLst>
          </p:cNvPr>
          <p:cNvSpPr>
            <a:spLocks noGrp="1"/>
          </p:cNvSpPr>
          <p:nvPr>
            <p:ph type="body" idx="1"/>
          </p:nvPr>
        </p:nvSpPr>
        <p:spPr>
          <a:xfrm>
            <a:off x="838106" y="1825625"/>
            <a:ext cx="1051423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67015-8DB4-E34C-A530-F630553275FC}"/>
              </a:ext>
            </a:extLst>
          </p:cNvPr>
          <p:cNvSpPr>
            <a:spLocks noGrp="1"/>
          </p:cNvSpPr>
          <p:nvPr>
            <p:ph type="dt" sz="half" idx="2"/>
          </p:nvPr>
        </p:nvSpPr>
        <p:spPr>
          <a:xfrm>
            <a:off x="838106" y="6356381"/>
            <a:ext cx="2742843"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AB56B-66B5-2F45-9D21-2A02BB15EC0E}" type="datetimeFigureOut">
              <a:rPr lang="en-US" smtClean="0">
                <a:solidFill>
                  <a:prstClr val="black">
                    <a:tint val="75000"/>
                  </a:prstClr>
                </a:solidFill>
              </a:rPr>
              <a:pPr/>
              <a:t>5/19/2020</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6963AC6D-947A-4C4E-8650-14215E9F344D}"/>
              </a:ext>
            </a:extLst>
          </p:cNvPr>
          <p:cNvSpPr>
            <a:spLocks noGrp="1"/>
          </p:cNvSpPr>
          <p:nvPr>
            <p:ph type="ftr" sz="quarter" idx="3"/>
          </p:nvPr>
        </p:nvSpPr>
        <p:spPr>
          <a:xfrm>
            <a:off x="4038075" y="6356381"/>
            <a:ext cx="4114264"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1CB00810-769C-6E45-8F8D-A693ABF8D76E}"/>
              </a:ext>
            </a:extLst>
          </p:cNvPr>
          <p:cNvSpPr>
            <a:spLocks noGrp="1"/>
          </p:cNvSpPr>
          <p:nvPr>
            <p:ph type="sldNum" sz="quarter" idx="4"/>
          </p:nvPr>
        </p:nvSpPr>
        <p:spPr>
          <a:xfrm>
            <a:off x="8609479" y="6356381"/>
            <a:ext cx="2742843"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8C663-79CA-9F42-84D3-0BD0466DE61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68177441"/>
      </p:ext>
    </p:extLst>
  </p:cSld>
  <p:clrMap bg1="lt1" tx1="dk1" bg2="lt2" tx2="dk2" accent1="accent1" accent2="accent2" accent3="accent3" accent4="accent4" accent5="accent5" accent6="accent6" hlink="hlink" folHlink="folHlink"/>
  <p:sldLayoutIdLst>
    <p:sldLayoutId id="2147484243" r:id="rId1"/>
    <p:sldLayoutId id="2147484244" r:id="rId2"/>
    <p:sldLayoutId id="2147484245" r:id="rId3"/>
    <p:sldLayoutId id="2147484246" r:id="rId4"/>
    <p:sldLayoutId id="2147484247" r:id="rId5"/>
    <p:sldLayoutId id="2147484248" r:id="rId6"/>
    <p:sldLayoutId id="2147484249" r:id="rId7"/>
    <p:sldLayoutId id="2147484250" r:id="rId8"/>
    <p:sldLayoutId id="2147484251" r:id="rId9"/>
    <p:sldLayoutId id="2147484252" r:id="rId10"/>
    <p:sldLayoutId id="214748425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0846" y="964692"/>
            <a:ext cx="7728722"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0846" y="2638048"/>
            <a:ext cx="7728722"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0411" y="6238816"/>
            <a:ext cx="2753388"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defTabSz="457200"/>
            <a:fld id="{9F1A3AD3-78BC-9B45-AB4F-0AFDCB337B97}" type="datetimeFigureOut">
              <a:rPr lang="en-US" smtClean="0">
                <a:solidFill>
                  <a:srgbClr val="000000">
                    <a:alpha val="70000"/>
                  </a:srgbClr>
                </a:solidFill>
              </a:rPr>
              <a:pPr defTabSz="457200"/>
              <a:t>5/19/2020</a:t>
            </a:fld>
            <a:endParaRPr lang="en-US">
              <a:solidFill>
                <a:srgbClr val="000000">
                  <a:alpha val="70000"/>
                </a:srgbClr>
              </a:solidFill>
            </a:endParaRPr>
          </a:p>
        </p:txBody>
      </p:sp>
      <p:sp>
        <p:nvSpPr>
          <p:cNvPr id="5" name="Footer Placeholder 4"/>
          <p:cNvSpPr>
            <a:spLocks noGrp="1"/>
          </p:cNvSpPr>
          <p:nvPr>
            <p:ph type="ftr" sz="quarter" idx="3"/>
          </p:nvPr>
        </p:nvSpPr>
        <p:spPr>
          <a:xfrm>
            <a:off x="1600007" y="6236208"/>
            <a:ext cx="5900421"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defTabSz="457200"/>
            <a:endParaRPr lang="en-US">
              <a:solidFill>
                <a:srgbClr val="000000">
                  <a:alpha val="70000"/>
                </a:srgbClr>
              </a:solidFill>
            </a:endParaRPr>
          </a:p>
        </p:txBody>
      </p:sp>
      <p:sp>
        <p:nvSpPr>
          <p:cNvPr id="6" name="Slide Number Placeholder 5"/>
          <p:cNvSpPr>
            <a:spLocks noGrp="1"/>
          </p:cNvSpPr>
          <p:nvPr>
            <p:ph type="sldNum" sz="quarter" idx="4"/>
          </p:nvPr>
        </p:nvSpPr>
        <p:spPr>
          <a:xfrm>
            <a:off x="10757522" y="6217920"/>
            <a:ext cx="365712"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defTabSz="457200"/>
            <a:fld id="{166CA035-9FBE-9046-9A4B-E63318255CF9}" type="slidenum">
              <a:rPr lang="en-US" smtClean="0"/>
              <a:pPr defTabSz="457200"/>
              <a:t>‹#›</a:t>
            </a:fld>
            <a:endParaRPr lang="en-US"/>
          </a:p>
        </p:txBody>
      </p:sp>
    </p:spTree>
    <p:extLst>
      <p:ext uri="{BB962C8B-B14F-4D97-AF65-F5344CB8AC3E}">
        <p14:creationId xmlns:p14="http://schemas.microsoft.com/office/powerpoint/2010/main" val="977856690"/>
      </p:ext>
    </p:extLst>
  </p:cSld>
  <p:clrMap bg1="lt1" tx1="dk1" bg2="lt2" tx2="dk2" accent1="accent1" accent2="accent2" accent3="accent3" accent4="accent4" accent5="accent5" accent6="accent6" hlink="hlink" folHlink="folHlink"/>
  <p:sldLayoutIdLst>
    <p:sldLayoutId id="2147484255" r:id="rId1"/>
    <p:sldLayoutId id="2147484256" r:id="rId2"/>
    <p:sldLayoutId id="2147484257" r:id="rId3"/>
    <p:sldLayoutId id="2147484258" r:id="rId4"/>
    <p:sldLayoutId id="2147484259" r:id="rId5"/>
    <p:sldLayoutId id="2147484260" r:id="rId6"/>
    <p:sldLayoutId id="2147484261" r:id="rId7"/>
    <p:sldLayoutId id="2147484262" r:id="rId8"/>
    <p:sldLayoutId id="2147484263" r:id="rId9"/>
    <p:sldLayoutId id="2147484264" r:id="rId10"/>
    <p:sldLayoutId id="214748426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9.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0846" y="964692"/>
            <a:ext cx="7728722"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0846" y="2638048"/>
            <a:ext cx="7728722"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0411" y="6238816"/>
            <a:ext cx="2753388"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defTabSz="457200"/>
            <a:fld id="{9F1A3AD3-78BC-9B45-AB4F-0AFDCB337B97}" type="datetimeFigureOut">
              <a:rPr lang="en-US" smtClean="0">
                <a:solidFill>
                  <a:srgbClr val="000000">
                    <a:alpha val="70000"/>
                  </a:srgbClr>
                </a:solidFill>
              </a:rPr>
              <a:pPr defTabSz="457200"/>
              <a:t>5/19/2020</a:t>
            </a:fld>
            <a:endParaRPr lang="en-US">
              <a:solidFill>
                <a:srgbClr val="000000">
                  <a:alpha val="70000"/>
                </a:srgbClr>
              </a:solidFill>
            </a:endParaRPr>
          </a:p>
        </p:txBody>
      </p:sp>
      <p:sp>
        <p:nvSpPr>
          <p:cNvPr id="5" name="Footer Placeholder 4"/>
          <p:cNvSpPr>
            <a:spLocks noGrp="1"/>
          </p:cNvSpPr>
          <p:nvPr>
            <p:ph type="ftr" sz="quarter" idx="3"/>
          </p:nvPr>
        </p:nvSpPr>
        <p:spPr>
          <a:xfrm>
            <a:off x="1600006" y="6236208"/>
            <a:ext cx="5900421"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defTabSz="457200"/>
            <a:endParaRPr lang="en-US">
              <a:solidFill>
                <a:srgbClr val="000000">
                  <a:alpha val="70000"/>
                </a:srgbClr>
              </a:solidFill>
            </a:endParaRPr>
          </a:p>
        </p:txBody>
      </p:sp>
      <p:sp>
        <p:nvSpPr>
          <p:cNvPr id="6" name="Slide Number Placeholder 5"/>
          <p:cNvSpPr>
            <a:spLocks noGrp="1"/>
          </p:cNvSpPr>
          <p:nvPr>
            <p:ph type="sldNum" sz="quarter" idx="4"/>
          </p:nvPr>
        </p:nvSpPr>
        <p:spPr>
          <a:xfrm>
            <a:off x="10757522" y="6217920"/>
            <a:ext cx="365712"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defTabSz="457200"/>
            <a:fld id="{166CA035-9FBE-9046-9A4B-E63318255CF9}" type="slidenum">
              <a:rPr lang="en-US" smtClean="0"/>
              <a:pPr defTabSz="457200"/>
              <a:t>‹#›</a:t>
            </a:fld>
            <a:endParaRPr lang="en-US"/>
          </a:p>
        </p:txBody>
      </p:sp>
    </p:spTree>
    <p:extLst>
      <p:ext uri="{BB962C8B-B14F-4D97-AF65-F5344CB8AC3E}">
        <p14:creationId xmlns:p14="http://schemas.microsoft.com/office/powerpoint/2010/main" val="1161208926"/>
      </p:ext>
    </p:extLst>
  </p:cSld>
  <p:clrMap bg1="lt1" tx1="dk1" bg2="lt2" tx2="dk2" accent1="accent1" accent2="accent2" accent3="accent3" accent4="accent4" accent5="accent5" accent6="accent6" hlink="hlink" folHlink="folHlink"/>
  <p:sldLayoutIdLst>
    <p:sldLayoutId id="2147484267" r:id="rId1"/>
    <p:sldLayoutId id="2147484268" r:id="rId2"/>
    <p:sldLayoutId id="2147484269" r:id="rId3"/>
    <p:sldLayoutId id="2147484270" r:id="rId4"/>
    <p:sldLayoutId id="2147484271" r:id="rId5"/>
    <p:sldLayoutId id="2147484272" r:id="rId6"/>
    <p:sldLayoutId id="2147484273" r:id="rId7"/>
    <p:sldLayoutId id="2147484274" r:id="rId8"/>
    <p:sldLayoutId id="2147484275" r:id="rId9"/>
    <p:sldLayoutId id="2147484276" r:id="rId10"/>
    <p:sldLayoutId id="214748427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0.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0846" y="964692"/>
            <a:ext cx="7728722"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0846" y="2638048"/>
            <a:ext cx="7728722"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0411" y="6238816"/>
            <a:ext cx="2753388"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defTabSz="457200"/>
            <a:fld id="{9F1A3AD3-78BC-9B45-AB4F-0AFDCB337B97}" type="datetimeFigureOut">
              <a:rPr lang="en-US" smtClean="0">
                <a:solidFill>
                  <a:srgbClr val="000000">
                    <a:alpha val="70000"/>
                  </a:srgbClr>
                </a:solidFill>
              </a:rPr>
              <a:pPr defTabSz="457200"/>
              <a:t>5/19/2020</a:t>
            </a:fld>
            <a:endParaRPr lang="en-US">
              <a:solidFill>
                <a:srgbClr val="000000">
                  <a:alpha val="70000"/>
                </a:srgbClr>
              </a:solidFill>
            </a:endParaRPr>
          </a:p>
        </p:txBody>
      </p:sp>
      <p:sp>
        <p:nvSpPr>
          <p:cNvPr id="5" name="Footer Placeholder 4"/>
          <p:cNvSpPr>
            <a:spLocks noGrp="1"/>
          </p:cNvSpPr>
          <p:nvPr>
            <p:ph type="ftr" sz="quarter" idx="3"/>
          </p:nvPr>
        </p:nvSpPr>
        <p:spPr>
          <a:xfrm>
            <a:off x="1600004" y="6236208"/>
            <a:ext cx="5900421"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defTabSz="457200"/>
            <a:endParaRPr lang="en-US">
              <a:solidFill>
                <a:srgbClr val="000000">
                  <a:alpha val="70000"/>
                </a:srgbClr>
              </a:solidFill>
            </a:endParaRPr>
          </a:p>
        </p:txBody>
      </p:sp>
      <p:sp>
        <p:nvSpPr>
          <p:cNvPr id="6" name="Slide Number Placeholder 5"/>
          <p:cNvSpPr>
            <a:spLocks noGrp="1"/>
          </p:cNvSpPr>
          <p:nvPr>
            <p:ph type="sldNum" sz="quarter" idx="4"/>
          </p:nvPr>
        </p:nvSpPr>
        <p:spPr>
          <a:xfrm>
            <a:off x="10757522" y="6217920"/>
            <a:ext cx="365712"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defTabSz="457200"/>
            <a:fld id="{166CA035-9FBE-9046-9A4B-E63318255CF9}" type="slidenum">
              <a:rPr lang="en-US" smtClean="0"/>
              <a:pPr defTabSz="457200"/>
              <a:t>‹#›</a:t>
            </a:fld>
            <a:endParaRPr lang="en-US"/>
          </a:p>
        </p:txBody>
      </p:sp>
    </p:spTree>
    <p:extLst>
      <p:ext uri="{BB962C8B-B14F-4D97-AF65-F5344CB8AC3E}">
        <p14:creationId xmlns:p14="http://schemas.microsoft.com/office/powerpoint/2010/main" val="2960018637"/>
      </p:ext>
    </p:extLst>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0846" y="964692"/>
            <a:ext cx="7728722"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0846" y="2638048"/>
            <a:ext cx="7728722"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0411" y="6238816"/>
            <a:ext cx="2753388"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defTabSz="457200"/>
            <a:fld id="{9F1A3AD3-78BC-9B45-AB4F-0AFDCB337B97}" type="datetimeFigureOut">
              <a:rPr lang="en-US" smtClean="0">
                <a:solidFill>
                  <a:srgbClr val="000000">
                    <a:alpha val="70000"/>
                  </a:srgbClr>
                </a:solidFill>
              </a:rPr>
              <a:pPr defTabSz="457200"/>
              <a:t>5/19/2020</a:t>
            </a:fld>
            <a:endParaRPr lang="en-US">
              <a:solidFill>
                <a:srgbClr val="000000">
                  <a:alpha val="70000"/>
                </a:srgbClr>
              </a:solidFill>
            </a:endParaRPr>
          </a:p>
        </p:txBody>
      </p:sp>
      <p:sp>
        <p:nvSpPr>
          <p:cNvPr id="5" name="Footer Placeholder 4"/>
          <p:cNvSpPr>
            <a:spLocks noGrp="1"/>
          </p:cNvSpPr>
          <p:nvPr>
            <p:ph type="ftr" sz="quarter" idx="3"/>
          </p:nvPr>
        </p:nvSpPr>
        <p:spPr>
          <a:xfrm>
            <a:off x="1600001" y="6236208"/>
            <a:ext cx="5900421"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defTabSz="457200"/>
            <a:endParaRPr lang="en-US">
              <a:solidFill>
                <a:srgbClr val="000000">
                  <a:alpha val="70000"/>
                </a:srgbClr>
              </a:solidFill>
            </a:endParaRPr>
          </a:p>
        </p:txBody>
      </p:sp>
      <p:sp>
        <p:nvSpPr>
          <p:cNvPr id="6" name="Slide Number Placeholder 5"/>
          <p:cNvSpPr>
            <a:spLocks noGrp="1"/>
          </p:cNvSpPr>
          <p:nvPr>
            <p:ph type="sldNum" sz="quarter" idx="4"/>
          </p:nvPr>
        </p:nvSpPr>
        <p:spPr>
          <a:xfrm>
            <a:off x="10757522" y="6217920"/>
            <a:ext cx="365712"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defTabSz="457200"/>
            <a:fld id="{166CA035-9FBE-9046-9A4B-E63318255CF9}" type="slidenum">
              <a:rPr lang="en-US" smtClean="0"/>
              <a:pPr defTabSz="457200"/>
              <a:t>‹#›</a:t>
            </a:fld>
            <a:endParaRPr lang="en-US"/>
          </a:p>
        </p:txBody>
      </p:sp>
    </p:spTree>
    <p:extLst>
      <p:ext uri="{BB962C8B-B14F-4D97-AF65-F5344CB8AC3E}">
        <p14:creationId xmlns:p14="http://schemas.microsoft.com/office/powerpoint/2010/main" val="1255592861"/>
      </p:ext>
    </p:extLst>
  </p:cSld>
  <p:clrMap bg1="lt1" tx1="dk1" bg2="lt2" tx2="dk2" accent1="accent1" accent2="accent2" accent3="accent3" accent4="accent4" accent5="accent5" accent6="accent6" hlink="hlink" folHlink="folHlink"/>
  <p:sldLayoutIdLst>
    <p:sldLayoutId id="2147484291" r:id="rId1"/>
    <p:sldLayoutId id="2147484292" r:id="rId2"/>
    <p:sldLayoutId id="2147484293" r:id="rId3"/>
    <p:sldLayoutId id="2147484294" r:id="rId4"/>
    <p:sldLayoutId id="2147484295" r:id="rId5"/>
    <p:sldLayoutId id="2147484296" r:id="rId6"/>
    <p:sldLayoutId id="2147484297" r:id="rId7"/>
    <p:sldLayoutId id="2147484298" r:id="rId8"/>
    <p:sldLayoutId id="2147484299" r:id="rId9"/>
    <p:sldLayoutId id="2147484300" r:id="rId10"/>
    <p:sldLayoutId id="214748430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0846" y="964692"/>
            <a:ext cx="7728722"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0846" y="2638048"/>
            <a:ext cx="7728722"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0411" y="6238816"/>
            <a:ext cx="2753388"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defTabSz="457200"/>
            <a:fld id="{9F1A3AD3-78BC-9B45-AB4F-0AFDCB337B97}" type="datetimeFigureOut">
              <a:rPr lang="en-US" smtClean="0">
                <a:solidFill>
                  <a:srgbClr val="000000">
                    <a:alpha val="70000"/>
                  </a:srgbClr>
                </a:solidFill>
              </a:rPr>
              <a:pPr defTabSz="457200"/>
              <a:t>5/19/2020</a:t>
            </a:fld>
            <a:endParaRPr lang="en-US">
              <a:solidFill>
                <a:srgbClr val="000000">
                  <a:alpha val="70000"/>
                </a:srgbClr>
              </a:solidFill>
            </a:endParaRPr>
          </a:p>
        </p:txBody>
      </p:sp>
      <p:sp>
        <p:nvSpPr>
          <p:cNvPr id="5" name="Footer Placeholder 4"/>
          <p:cNvSpPr>
            <a:spLocks noGrp="1"/>
          </p:cNvSpPr>
          <p:nvPr>
            <p:ph type="ftr" sz="quarter" idx="3"/>
          </p:nvPr>
        </p:nvSpPr>
        <p:spPr>
          <a:xfrm>
            <a:off x="1599997" y="6236208"/>
            <a:ext cx="5900421"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defTabSz="457200"/>
            <a:endParaRPr lang="en-US">
              <a:solidFill>
                <a:srgbClr val="000000">
                  <a:alpha val="70000"/>
                </a:srgbClr>
              </a:solidFill>
            </a:endParaRPr>
          </a:p>
        </p:txBody>
      </p:sp>
      <p:sp>
        <p:nvSpPr>
          <p:cNvPr id="6" name="Slide Number Placeholder 5"/>
          <p:cNvSpPr>
            <a:spLocks noGrp="1"/>
          </p:cNvSpPr>
          <p:nvPr>
            <p:ph type="sldNum" sz="quarter" idx="4"/>
          </p:nvPr>
        </p:nvSpPr>
        <p:spPr>
          <a:xfrm>
            <a:off x="10757522" y="6217920"/>
            <a:ext cx="365712"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defTabSz="457200"/>
            <a:fld id="{166CA035-9FBE-9046-9A4B-E63318255CF9}" type="slidenum">
              <a:rPr lang="en-US" smtClean="0"/>
              <a:pPr defTabSz="457200"/>
              <a:t>‹#›</a:t>
            </a:fld>
            <a:endParaRPr lang="en-US"/>
          </a:p>
        </p:txBody>
      </p:sp>
    </p:spTree>
    <p:extLst>
      <p:ext uri="{BB962C8B-B14F-4D97-AF65-F5344CB8AC3E}">
        <p14:creationId xmlns:p14="http://schemas.microsoft.com/office/powerpoint/2010/main" val="580917127"/>
      </p:ext>
    </p:extLst>
  </p:cSld>
  <p:clrMap bg1="lt1" tx1="dk1" bg2="lt2" tx2="dk2" accent1="accent1" accent2="accent2" accent3="accent3" accent4="accent4" accent5="accent5" accent6="accent6" hlink="hlink" folHlink="folHlink"/>
  <p:sldLayoutIdLst>
    <p:sldLayoutId id="2147484303" r:id="rId1"/>
    <p:sldLayoutId id="2147484304" r:id="rId2"/>
    <p:sldLayoutId id="2147484305" r:id="rId3"/>
    <p:sldLayoutId id="2147484306" r:id="rId4"/>
    <p:sldLayoutId id="2147484307" r:id="rId5"/>
    <p:sldLayoutId id="2147484308" r:id="rId6"/>
    <p:sldLayoutId id="2147484309" r:id="rId7"/>
    <p:sldLayoutId id="2147484310" r:id="rId8"/>
    <p:sldLayoutId id="2147484311" r:id="rId9"/>
    <p:sldLayoutId id="2147484312" r:id="rId10"/>
    <p:sldLayoutId id="214748431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3.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0846" y="964692"/>
            <a:ext cx="7728722"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0846" y="2638045"/>
            <a:ext cx="7728722"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0411" y="6238816"/>
            <a:ext cx="2753388" cy="323968"/>
          </a:xfrm>
          <a:prstGeom prst="rect">
            <a:avLst/>
          </a:prstGeom>
        </p:spPr>
        <p:txBody>
          <a:bodyPr vert="horz" lIns="91440" tIns="45720" rIns="91440" bIns="45720" rtlCol="0" anchor="ctr"/>
          <a:lstStyle>
            <a:lvl1pPr algn="r">
              <a:defRPr sz="1050">
                <a:solidFill>
                  <a:schemeClr val="tx1">
                    <a:alpha val="70000"/>
                  </a:schemeClr>
                </a:solidFill>
              </a:defRPr>
            </a:lvl1pPr>
          </a:lstStyle>
          <a:p>
            <a:pPr defTabSz="457200"/>
            <a:fld id="{9F1A3AD3-78BC-9B45-AB4F-0AFDCB337B97}" type="datetimeFigureOut">
              <a:rPr lang="en-US" smtClean="0">
                <a:solidFill>
                  <a:srgbClr val="000000">
                    <a:alpha val="70000"/>
                  </a:srgbClr>
                </a:solidFill>
              </a:rPr>
              <a:pPr defTabSz="457200"/>
              <a:t>5/19/2020</a:t>
            </a:fld>
            <a:endParaRPr lang="en-US">
              <a:solidFill>
                <a:srgbClr val="000000">
                  <a:alpha val="70000"/>
                </a:srgbClr>
              </a:solidFill>
            </a:endParaRPr>
          </a:p>
        </p:txBody>
      </p:sp>
      <p:sp>
        <p:nvSpPr>
          <p:cNvPr id="5" name="Footer Placeholder 4"/>
          <p:cNvSpPr>
            <a:spLocks noGrp="1"/>
          </p:cNvSpPr>
          <p:nvPr>
            <p:ph type="ftr" sz="quarter" idx="3"/>
          </p:nvPr>
        </p:nvSpPr>
        <p:spPr>
          <a:xfrm>
            <a:off x="1599992" y="6236208"/>
            <a:ext cx="5900421" cy="320040"/>
          </a:xfrm>
          <a:prstGeom prst="rect">
            <a:avLst/>
          </a:prstGeom>
        </p:spPr>
        <p:txBody>
          <a:bodyPr vert="horz" lIns="91440" tIns="45720" rIns="91440" bIns="45720" rtlCol="0" anchor="ctr"/>
          <a:lstStyle>
            <a:lvl1pPr algn="l">
              <a:defRPr sz="1050">
                <a:solidFill>
                  <a:schemeClr val="tx1">
                    <a:alpha val="70000"/>
                  </a:schemeClr>
                </a:solidFill>
              </a:defRPr>
            </a:lvl1pPr>
          </a:lstStyle>
          <a:p>
            <a:pPr defTabSz="457200"/>
            <a:endParaRPr lang="en-US">
              <a:solidFill>
                <a:srgbClr val="000000">
                  <a:alpha val="70000"/>
                </a:srgbClr>
              </a:solidFill>
            </a:endParaRPr>
          </a:p>
        </p:txBody>
      </p:sp>
      <p:sp>
        <p:nvSpPr>
          <p:cNvPr id="6" name="Slide Number Placeholder 5"/>
          <p:cNvSpPr>
            <a:spLocks noGrp="1"/>
          </p:cNvSpPr>
          <p:nvPr>
            <p:ph type="sldNum" sz="quarter" idx="4"/>
          </p:nvPr>
        </p:nvSpPr>
        <p:spPr>
          <a:xfrm>
            <a:off x="10757522" y="6217920"/>
            <a:ext cx="365712"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pPr defTabSz="457200"/>
            <a:fld id="{166CA035-9FBE-9046-9A4B-E63318255CF9}" type="slidenum">
              <a:rPr lang="en-US" smtClean="0"/>
              <a:pPr defTabSz="457200"/>
              <a:t>‹#›</a:t>
            </a:fld>
            <a:endParaRPr lang="en-US"/>
          </a:p>
        </p:txBody>
      </p:sp>
    </p:spTree>
    <p:extLst>
      <p:ext uri="{BB962C8B-B14F-4D97-AF65-F5344CB8AC3E}">
        <p14:creationId xmlns:p14="http://schemas.microsoft.com/office/powerpoint/2010/main" val="2262458495"/>
      </p:ext>
    </p:extLst>
  </p:cSld>
  <p:clrMap bg1="lt1" tx1="dk1" bg2="lt2" tx2="dk2" accent1="accent1" accent2="accent2" accent3="accent3" accent4="accent4" accent5="accent5" accent6="accent6" hlink="hlink" folHlink="folHlink"/>
  <p:sldLayoutIdLst>
    <p:sldLayoutId id="2147484315" r:id="rId1"/>
    <p:sldLayoutId id="2147484316" r:id="rId2"/>
    <p:sldLayoutId id="2147484317" r:id="rId3"/>
    <p:sldLayoutId id="2147484318" r:id="rId4"/>
    <p:sldLayoutId id="2147484319" r:id="rId5"/>
    <p:sldLayoutId id="2147484320" r:id="rId6"/>
    <p:sldLayoutId id="2147484321" r:id="rId7"/>
    <p:sldLayoutId id="2147484322" r:id="rId8"/>
    <p:sldLayoutId id="2147484323" r:id="rId9"/>
    <p:sldLayoutId id="2147484324" r:id="rId10"/>
    <p:sldLayoutId id="214748432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7.xml"/></Relationships>
</file>

<file path=ppt/slides/_rels/slide10.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68.xml"/><Relationship Id="rId6" Type="http://schemas.openxmlformats.org/officeDocument/2006/relationships/image" Target="../media/image7.svg"/><Relationship Id="rId5" Type="http://schemas.openxmlformats.org/officeDocument/2006/relationships/image" Target="../media/image8.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6.xml"/><Relationship Id="rId1" Type="http://schemas.openxmlformats.org/officeDocument/2006/relationships/slideLayout" Target="../slideLayouts/slideLayout79.xml"/><Relationship Id="rId5" Type="http://schemas.openxmlformats.org/officeDocument/2006/relationships/image" Target="../media/image14.sv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5.svg"/><Relationship Id="rId2" Type="http://schemas.openxmlformats.org/officeDocument/2006/relationships/notesSlide" Target="../notesSlides/notesSlide7.xml"/><Relationship Id="rId1" Type="http://schemas.openxmlformats.org/officeDocument/2006/relationships/slideLayout" Target="../slideLayouts/slideLayout90.xml"/><Relationship Id="rId6" Type="http://schemas.openxmlformats.org/officeDocument/2006/relationships/image" Target="../media/image15.png"/><Relationship Id="rId5" Type="http://schemas.openxmlformats.org/officeDocument/2006/relationships/image" Target="../media/image17.sv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8.svg"/><Relationship Id="rId18" Type="http://schemas.openxmlformats.org/officeDocument/2006/relationships/image" Target="../media/image24.png"/><Relationship Id="rId3" Type="http://schemas.openxmlformats.org/officeDocument/2006/relationships/image" Target="../media/image16.png"/><Relationship Id="rId7" Type="http://schemas.openxmlformats.org/officeDocument/2006/relationships/image" Target="../media/image22.svg"/><Relationship Id="rId12" Type="http://schemas.openxmlformats.org/officeDocument/2006/relationships/image" Target="../media/image21.png"/><Relationship Id="rId17" Type="http://schemas.openxmlformats.org/officeDocument/2006/relationships/image" Target="../media/image32.svg"/><Relationship Id="rId2" Type="http://schemas.openxmlformats.org/officeDocument/2006/relationships/notesSlide" Target="../notesSlides/notesSlide8.xml"/><Relationship Id="rId16" Type="http://schemas.openxmlformats.org/officeDocument/2006/relationships/image" Target="../media/image23.png"/><Relationship Id="rId20" Type="http://schemas.openxmlformats.org/officeDocument/2006/relationships/image" Target="../media/image35.svg"/><Relationship Id="rId1" Type="http://schemas.openxmlformats.org/officeDocument/2006/relationships/slideLayout" Target="../slideLayouts/slideLayout101.xml"/><Relationship Id="rId6" Type="http://schemas.openxmlformats.org/officeDocument/2006/relationships/image" Target="../media/image18.png"/><Relationship Id="rId11" Type="http://schemas.openxmlformats.org/officeDocument/2006/relationships/image" Target="../media/image26.svg"/><Relationship Id="rId5" Type="http://schemas.openxmlformats.org/officeDocument/2006/relationships/image" Target="../media/image20.svg"/><Relationship Id="rId15" Type="http://schemas.openxmlformats.org/officeDocument/2006/relationships/image" Target="../media/image30.svg"/><Relationship Id="rId10" Type="http://schemas.openxmlformats.org/officeDocument/2006/relationships/image" Target="../media/image20.png"/><Relationship Id="rId19" Type="http://schemas.openxmlformats.org/officeDocument/2006/relationships/image" Target="../media/image34.svg"/><Relationship Id="rId4" Type="http://schemas.openxmlformats.org/officeDocument/2006/relationships/image" Target="../media/image17.png"/><Relationship Id="rId9" Type="http://schemas.openxmlformats.org/officeDocument/2006/relationships/image" Target="../media/image24.svg"/><Relationship Id="rId1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6.png"/><Relationship Id="rId1" Type="http://schemas.openxmlformats.org/officeDocument/2006/relationships/slideLayout" Target="../slideLayouts/slideLayout112.xml"/><Relationship Id="rId6" Type="http://schemas.openxmlformats.org/officeDocument/2006/relationships/image" Target="../media/image39.svg"/><Relationship Id="rId5" Type="http://schemas.openxmlformats.org/officeDocument/2006/relationships/image" Target="../media/image26.png"/><Relationship Id="rId4" Type="http://schemas.openxmlformats.org/officeDocument/2006/relationships/image" Target="../media/image37.svg"/></Relationships>
</file>

<file path=ppt/slides/_rels/slide15.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2.svg"/><Relationship Id="rId3" Type="http://schemas.openxmlformats.org/officeDocument/2006/relationships/image" Target="../media/image25.png"/><Relationship Id="rId7" Type="http://schemas.openxmlformats.org/officeDocument/2006/relationships/image" Target="../media/image27.png"/><Relationship Id="rId12" Type="http://schemas.openxmlformats.org/officeDocument/2006/relationships/image" Target="../media/image30.png"/><Relationship Id="rId17" Type="http://schemas.openxmlformats.org/officeDocument/2006/relationships/image" Target="../media/image46.svg"/><Relationship Id="rId2" Type="http://schemas.openxmlformats.org/officeDocument/2006/relationships/image" Target="../media/image16.png"/><Relationship Id="rId16" Type="http://schemas.openxmlformats.org/officeDocument/2006/relationships/image" Target="../media/image32.png"/><Relationship Id="rId1" Type="http://schemas.openxmlformats.org/officeDocument/2006/relationships/slideLayout" Target="../slideLayouts/slideLayout123.xml"/><Relationship Id="rId6" Type="http://schemas.openxmlformats.org/officeDocument/2006/relationships/image" Target="../media/image39.svg"/><Relationship Id="rId11" Type="http://schemas.openxmlformats.org/officeDocument/2006/relationships/image" Target="../media/image29.png"/><Relationship Id="rId5" Type="http://schemas.openxmlformats.org/officeDocument/2006/relationships/image" Target="../media/image26.png"/><Relationship Id="rId15" Type="http://schemas.openxmlformats.org/officeDocument/2006/relationships/image" Target="../media/image44.svg"/><Relationship Id="rId10" Type="http://schemas.openxmlformats.org/officeDocument/2006/relationships/image" Target="../media/image28.png"/><Relationship Id="rId4" Type="http://schemas.openxmlformats.org/officeDocument/2006/relationships/image" Target="../media/image37.svg"/><Relationship Id="rId9" Type="http://schemas.openxmlformats.org/officeDocument/2006/relationships/image" Target="../media/image24.png"/><Relationship Id="rId14" Type="http://schemas.openxmlformats.org/officeDocument/2006/relationships/image" Target="../media/image31.png"/></Relationships>
</file>

<file path=ppt/slides/_rels/slide16.xml.rels><?xml version="1.0" encoding="UTF-8" standalone="yes"?>
<Relationships xmlns="http://schemas.openxmlformats.org/package/2006/relationships"><Relationship Id="rId8" Type="http://schemas.openxmlformats.org/officeDocument/2006/relationships/image" Target="../media/image48.svg"/><Relationship Id="rId13" Type="http://schemas.openxmlformats.org/officeDocument/2006/relationships/image" Target="../media/image34.png"/><Relationship Id="rId3" Type="http://schemas.openxmlformats.org/officeDocument/2006/relationships/image" Target="../media/image25.png"/><Relationship Id="rId7" Type="http://schemas.openxmlformats.org/officeDocument/2006/relationships/image" Target="../media/image30.png"/><Relationship Id="rId12" Type="http://schemas.openxmlformats.org/officeDocument/2006/relationships/image" Target="../media/image40.svg"/><Relationship Id="rId2" Type="http://schemas.openxmlformats.org/officeDocument/2006/relationships/image" Target="../media/image16.png"/><Relationship Id="rId1" Type="http://schemas.openxmlformats.org/officeDocument/2006/relationships/slideLayout" Target="../slideLayouts/slideLayout134.xml"/><Relationship Id="rId6" Type="http://schemas.openxmlformats.org/officeDocument/2006/relationships/image" Target="../media/image47.svg"/><Relationship Id="rId11" Type="http://schemas.openxmlformats.org/officeDocument/2006/relationships/image" Target="../media/image33.png"/><Relationship Id="rId5" Type="http://schemas.openxmlformats.org/officeDocument/2006/relationships/image" Target="../media/image19.png"/><Relationship Id="rId15" Type="http://schemas.openxmlformats.org/officeDocument/2006/relationships/image" Target="../media/image35.png"/><Relationship Id="rId10" Type="http://schemas.openxmlformats.org/officeDocument/2006/relationships/image" Target="../media/image20.svg"/><Relationship Id="rId4" Type="http://schemas.openxmlformats.org/officeDocument/2006/relationships/image" Target="../media/image37.svg"/><Relationship Id="rId9" Type="http://schemas.openxmlformats.org/officeDocument/2006/relationships/image" Target="../media/image17.png"/><Relationship Id="rId14" Type="http://schemas.openxmlformats.org/officeDocument/2006/relationships/image" Target="../media/image50.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6.xml"/></Relationships>
</file>

<file path=ppt/slides/_rels/slide1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6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9.xml"/></Relationships>
</file>

<file path=ppt/slides/_rels/slide2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9.svg"/><Relationship Id="rId3" Type="http://schemas.openxmlformats.org/officeDocument/2006/relationships/image" Target="../media/image47.svg"/><Relationship Id="rId7" Type="http://schemas.openxmlformats.org/officeDocument/2006/relationships/image" Target="../media/image52.svg"/><Relationship Id="rId12" Type="http://schemas.openxmlformats.org/officeDocument/2006/relationships/image" Target="../media/image9.png"/><Relationship Id="rId2" Type="http://schemas.openxmlformats.org/officeDocument/2006/relationships/image" Target="../media/image19.png"/><Relationship Id="rId1" Type="http://schemas.openxmlformats.org/officeDocument/2006/relationships/slideLayout" Target="../slideLayouts/slideLayout200.xml"/><Relationship Id="rId6" Type="http://schemas.openxmlformats.org/officeDocument/2006/relationships/image" Target="../media/image23.png"/><Relationship Id="rId11" Type="http://schemas.openxmlformats.org/officeDocument/2006/relationships/image" Target="../media/image7.svg"/><Relationship Id="rId5" Type="http://schemas.openxmlformats.org/officeDocument/2006/relationships/image" Target="../media/image35.svg"/><Relationship Id="rId10" Type="http://schemas.openxmlformats.org/officeDocument/2006/relationships/image" Target="../media/image8.png"/><Relationship Id="rId4" Type="http://schemas.openxmlformats.org/officeDocument/2006/relationships/image" Target="../media/image21.png"/><Relationship Id="rId9" Type="http://schemas.openxmlformats.org/officeDocument/2006/relationships/image" Target="../media/image5.sv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2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4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35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6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7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8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9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0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1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10.xm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scholar.google.com/scholar_case?case=1478561312251150074&amp;q=Homac,+Inc.+v.+Fort+Wayne+Mortgage+Company&amp;hl=en&amp;as_sdt=6,24" TargetMode="External"/><Relationship Id="rId1" Type="http://schemas.openxmlformats.org/officeDocument/2006/relationships/slideLayout" Target="../slideLayouts/slideLayout227.xml"/></Relationships>
</file>

<file path=ppt/slides/_rels/slide34.xml.rels><?xml version="1.0" encoding="UTF-8" standalone="yes"?>
<Relationships xmlns="http://schemas.openxmlformats.org/package/2006/relationships"><Relationship Id="rId2" Type="http://schemas.openxmlformats.org/officeDocument/2006/relationships/hyperlink" Target="https://scholar.google.com/scholar_case?case=1478561312251150074&amp;q=Homac,+Inc.+v.+Fort+Wayne+Mortgage+Company&amp;hl=en&amp;as_sdt=6,24" TargetMode="External"/><Relationship Id="rId1" Type="http://schemas.openxmlformats.org/officeDocument/2006/relationships/slideLayout" Target="../slideLayouts/slideLayout243.xml"/></Relationships>
</file>

<file path=ppt/slides/_rels/slide35.xml.rels><?xml version="1.0" encoding="UTF-8" standalone="yes"?>
<Relationships xmlns="http://schemas.openxmlformats.org/package/2006/relationships"><Relationship Id="rId2" Type="http://schemas.openxmlformats.org/officeDocument/2006/relationships/hyperlink" Target="https://law.justia.com/cases/ohio/court-of-claims/2019/2017-00834pr.html" TargetMode="External"/><Relationship Id="rId1" Type="http://schemas.openxmlformats.org/officeDocument/2006/relationships/slideLayout" Target="../slideLayouts/slideLayout25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75.xml"/></Relationships>
</file>

<file path=ppt/slides/_rels/slide37.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438.xml"/></Relationships>
</file>

<file path=ppt/slides/_rels/slide38.xml.rels><?xml version="1.0" encoding="UTF-8" standalone="yes"?>
<Relationships xmlns="http://schemas.openxmlformats.org/package/2006/relationships"><Relationship Id="rId2" Type="http://schemas.openxmlformats.org/officeDocument/2006/relationships/hyperlink" Target="https://www.intersectsurveys.co.uk/utility-survey" TargetMode="External"/><Relationship Id="rId1" Type="http://schemas.openxmlformats.org/officeDocument/2006/relationships/slideLayout" Target="../slideLayouts/slideLayout45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6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7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8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94.xml"/></Relationships>
</file>

<file path=ppt/slides/_rels/slide43.xml.rels><?xml version="1.0" encoding="UTF-8" standalone="yes"?>
<Relationships xmlns="http://schemas.openxmlformats.org/package/2006/relationships"><Relationship Id="rId3" Type="http://schemas.openxmlformats.org/officeDocument/2006/relationships/hyperlink" Target="https://www.lexisnexis.co.uk/legal/guidance/nuisance-and-the-rule-in-rylands-v-fletcher-common-law-liability-for-pollution" TargetMode="External"/><Relationship Id="rId2" Type="http://schemas.openxmlformats.org/officeDocument/2006/relationships/hyperlink" Target="https://data.gov.uk/dataset/38c97bfa-c17c-462b-b14b-a7417eb3f427/contaminated-land" TargetMode="External"/><Relationship Id="rId1" Type="http://schemas.openxmlformats.org/officeDocument/2006/relationships/slideLayout" Target="../slideLayouts/slideLayout29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0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28.xml"/></Relationships>
</file>

<file path=ppt/slides/_rels/slide46.xml.rels><?xml version="1.0" encoding="UTF-8" standalone="yes"?>
<Relationships xmlns="http://schemas.openxmlformats.org/package/2006/relationships"><Relationship Id="rId3" Type="http://schemas.openxmlformats.org/officeDocument/2006/relationships/hyperlink" Target="https://law.justia.com/cases/ohio/court-of-claims/2019/2017-00834pr.html" TargetMode="External"/><Relationship Id="rId2" Type="http://schemas.openxmlformats.org/officeDocument/2006/relationships/hyperlink" Target="https://corporate.findlaw.com/law-library/underground-storage-tanks-fixtures-of-personalty.html" TargetMode="External"/><Relationship Id="rId1" Type="http://schemas.openxmlformats.org/officeDocument/2006/relationships/slideLayout" Target="../slideLayouts/slideLayout313.xml"/><Relationship Id="rId5" Type="http://schemas.openxmlformats.org/officeDocument/2006/relationships/hyperlink" Target="https://law.justia.com/cases/pennsylvania/superior-court/1995/445-pa-super-461-2.html" TargetMode="External"/><Relationship Id="rId4" Type="http://schemas.openxmlformats.org/officeDocument/2006/relationships/hyperlink" Target="https://www.bailii.org/form/search_cas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305" y="477593"/>
            <a:ext cx="10361851" cy="1470025"/>
          </a:xfrm>
        </p:spPr>
        <p:txBody>
          <a:bodyPr/>
          <a:lstStyle/>
          <a:p>
            <a:r>
              <a:rPr lang="en-GB" dirty="0" smtClean="0"/>
              <a:t>ACBA4004: Presentation</a:t>
            </a:r>
            <a:endParaRPr lang="en-GB" dirty="0"/>
          </a:p>
        </p:txBody>
      </p:sp>
      <p:sp>
        <p:nvSpPr>
          <p:cNvPr id="3" name="Subtitle 2"/>
          <p:cNvSpPr>
            <a:spLocks noGrp="1"/>
          </p:cNvSpPr>
          <p:nvPr>
            <p:ph type="subTitle" idx="1"/>
          </p:nvPr>
        </p:nvSpPr>
        <p:spPr>
          <a:xfrm>
            <a:off x="1829019" y="2060848"/>
            <a:ext cx="8533289" cy="3577952"/>
          </a:xfrm>
        </p:spPr>
        <p:txBody>
          <a:bodyPr/>
          <a:lstStyle/>
          <a:p>
            <a:r>
              <a:rPr lang="en-GB" dirty="0" smtClean="0"/>
              <a:t>By: Ben Kneeshaw – 1902457</a:t>
            </a:r>
          </a:p>
          <a:p>
            <a:r>
              <a:rPr lang="en-GB" dirty="0" smtClean="0"/>
              <a:t> Ryan Davies – 1910414 </a:t>
            </a:r>
          </a:p>
          <a:p>
            <a:r>
              <a:rPr lang="en-GB" dirty="0"/>
              <a:t>Jake Bevan </a:t>
            </a:r>
            <a:r>
              <a:rPr lang="en-GB" dirty="0" smtClean="0"/>
              <a:t>– 1910144 </a:t>
            </a:r>
          </a:p>
          <a:p>
            <a:r>
              <a:rPr lang="en-GB" dirty="0"/>
              <a:t>Thomas Poole </a:t>
            </a:r>
            <a:r>
              <a:rPr lang="en-GB" dirty="0" smtClean="0"/>
              <a:t>– 1908774 </a:t>
            </a:r>
          </a:p>
          <a:p>
            <a:r>
              <a:rPr lang="en-GB" dirty="0"/>
              <a:t>Rhys Mathias - 1701347</a:t>
            </a:r>
            <a:endParaRPr lang="en-GB" dirty="0" smtClean="0"/>
          </a:p>
          <a:p>
            <a:endParaRPr lang="en-GB" dirty="0" smtClean="0"/>
          </a:p>
          <a:p>
            <a:endParaRPr lang="en-GB" dirty="0"/>
          </a:p>
        </p:txBody>
      </p:sp>
    </p:spTree>
    <p:extLst>
      <p:ext uri="{BB962C8B-B14F-4D97-AF65-F5344CB8AC3E}">
        <p14:creationId xmlns:p14="http://schemas.microsoft.com/office/powerpoint/2010/main" val="25255267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Demolition works have taken place and a tank with unknown contents has been found underground. </a:t>
            </a:r>
          </a:p>
          <a:p>
            <a:r>
              <a:rPr lang="en-GB" dirty="0" smtClean="0"/>
              <a:t>This was not discovered during the initial site survey. </a:t>
            </a:r>
          </a:p>
          <a:p>
            <a:r>
              <a:rPr lang="en-GB" dirty="0" smtClean="0"/>
              <a:t>No historical records exist in relation to the tank.</a:t>
            </a:r>
            <a:endParaRPr lang="en-GB" dirty="0"/>
          </a:p>
        </p:txBody>
      </p:sp>
      <p:sp>
        <p:nvSpPr>
          <p:cNvPr id="2" name="Title 1"/>
          <p:cNvSpPr>
            <a:spLocks noGrp="1"/>
          </p:cNvSpPr>
          <p:nvPr>
            <p:ph type="title"/>
          </p:nvPr>
        </p:nvSpPr>
        <p:spPr/>
        <p:txBody>
          <a:bodyPr/>
          <a:lstStyle/>
          <a:p>
            <a:r>
              <a:rPr lang="en-GB" dirty="0" smtClean="0"/>
              <a:t>Overview</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6246" y="3645025"/>
            <a:ext cx="6356631" cy="2693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86103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“Land where substances could cause: significant harm to people or protected species; significant pollution of surface waters or groundwater” (Gov.uk, </a:t>
            </a:r>
            <a:r>
              <a:rPr lang="en-GB" dirty="0" smtClean="0"/>
              <a:t>2020) </a:t>
            </a:r>
          </a:p>
          <a:p>
            <a:r>
              <a:rPr lang="en-GB" dirty="0" smtClean="0"/>
              <a:t>Governed under environmental law (EPA 90)</a:t>
            </a:r>
          </a:p>
          <a:p>
            <a:r>
              <a:rPr lang="en-GB" dirty="0" smtClean="0"/>
              <a:t>Regulated by the local authority. </a:t>
            </a:r>
          </a:p>
          <a:p>
            <a:endParaRPr lang="en-GB" dirty="0" smtClean="0"/>
          </a:p>
          <a:p>
            <a:pPr marL="109728" indent="0">
              <a:buNone/>
            </a:pPr>
            <a:endParaRPr lang="en-GB" dirty="0"/>
          </a:p>
        </p:txBody>
      </p:sp>
      <p:sp>
        <p:nvSpPr>
          <p:cNvPr id="3" name="Title 2"/>
          <p:cNvSpPr>
            <a:spLocks noGrp="1"/>
          </p:cNvSpPr>
          <p:nvPr>
            <p:ph type="title"/>
          </p:nvPr>
        </p:nvSpPr>
        <p:spPr/>
        <p:txBody>
          <a:bodyPr/>
          <a:lstStyle/>
          <a:p>
            <a:r>
              <a:rPr lang="en-GB" dirty="0" smtClean="0"/>
              <a:t>Contaminated land</a:t>
            </a:r>
            <a:endParaRPr lang="en-GB" dirty="0"/>
          </a:p>
        </p:txBody>
      </p:sp>
      <p:pic>
        <p:nvPicPr>
          <p:cNvPr id="2052" name="Picture 4" descr="City and County of Swansea Council - Wikipedi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59375" y="3284984"/>
            <a:ext cx="3744005" cy="3089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00936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521" y="1481328"/>
            <a:ext cx="10971372" cy="4827992"/>
          </a:xfrm>
        </p:spPr>
        <p:txBody>
          <a:bodyPr>
            <a:normAutofit/>
          </a:bodyPr>
          <a:lstStyle/>
          <a:p>
            <a:r>
              <a:rPr lang="en-GB" dirty="0" smtClean="0"/>
              <a:t>Ryland v Fletcher (1868) </a:t>
            </a:r>
          </a:p>
          <a:p>
            <a:r>
              <a:rPr lang="en-GB" dirty="0" smtClean="0"/>
              <a:t>Issue of liability. </a:t>
            </a:r>
          </a:p>
          <a:p>
            <a:r>
              <a:rPr lang="en-GB" dirty="0" smtClean="0"/>
              <a:t>Set a precedent known as the ‘Ryland v Fletcher’ rule.</a:t>
            </a:r>
          </a:p>
          <a:p>
            <a:r>
              <a:rPr lang="en-GB" dirty="0" smtClean="0"/>
              <a:t>‘The </a:t>
            </a:r>
            <a:r>
              <a:rPr lang="en-GB" dirty="0"/>
              <a:t>person who for his own purposes brings on his lands and collects and keeps there anything likely to do mischief if it escapes, must keep it in at his peril, and, if he does not do so, is prima facie answerable for all the damage which is the natural consequence of its </a:t>
            </a:r>
            <a:r>
              <a:rPr lang="en-GB" dirty="0" smtClean="0"/>
              <a:t>escape’ (Ryland v Fletcher, 1868).</a:t>
            </a:r>
          </a:p>
          <a:p>
            <a:r>
              <a:rPr lang="en-GB" dirty="0" smtClean="0"/>
              <a:t>Similar in ethos to ‘polluter pays principle’ and set framework for subsequent legislation. E.g. EPA 90</a:t>
            </a:r>
          </a:p>
          <a:p>
            <a:endParaRPr lang="en-GB" dirty="0"/>
          </a:p>
        </p:txBody>
      </p:sp>
      <p:sp>
        <p:nvSpPr>
          <p:cNvPr id="3" name="Title 2"/>
          <p:cNvSpPr>
            <a:spLocks noGrp="1"/>
          </p:cNvSpPr>
          <p:nvPr>
            <p:ph type="title"/>
          </p:nvPr>
        </p:nvSpPr>
        <p:spPr/>
        <p:txBody>
          <a:bodyPr/>
          <a:lstStyle/>
          <a:p>
            <a:r>
              <a:rPr lang="en-GB" dirty="0" smtClean="0"/>
              <a:t>Ryland v Fletcher rule</a:t>
            </a:r>
            <a:endParaRPr lang="en-GB" dirty="0"/>
          </a:p>
        </p:txBody>
      </p:sp>
    </p:spTree>
    <p:extLst>
      <p:ext uri="{BB962C8B-B14F-4D97-AF65-F5344CB8AC3E}">
        <p14:creationId xmlns:p14="http://schemas.microsoft.com/office/powerpoint/2010/main" val="2229311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7BDCB3CF-2D8F-400E-B915-47BF0046B2D0}"/>
              </a:ext>
            </a:extLst>
          </p:cNvPr>
          <p:cNvSpPr/>
          <p:nvPr/>
        </p:nvSpPr>
        <p:spPr>
          <a:xfrm flipV="1">
            <a:off x="457" y="0"/>
            <a:ext cx="12190413" cy="1600200"/>
          </a:xfrm>
          <a:prstGeom prst="rect">
            <a:avLst/>
          </a:prstGeom>
          <a:gradFill>
            <a:gsLst>
              <a:gs pos="21226">
                <a:srgbClr val="F0F4FA"/>
              </a:gs>
              <a:gs pos="0">
                <a:schemeClr val="bg1"/>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a:extLst>
              <a:ext uri="{FF2B5EF4-FFF2-40B4-BE49-F238E27FC236}">
                <a16:creationId xmlns:a16="http://schemas.microsoft.com/office/drawing/2014/main" id="{6E223149-1174-4C42-B2A5-C9FDEFF80205}"/>
              </a:ext>
            </a:extLst>
          </p:cNvPr>
          <p:cNvSpPr>
            <a:spLocks noGrp="1"/>
          </p:cNvSpPr>
          <p:nvPr>
            <p:ph type="ctrTitle"/>
          </p:nvPr>
        </p:nvSpPr>
        <p:spPr>
          <a:xfrm>
            <a:off x="3678743" y="1433241"/>
            <a:ext cx="5941143" cy="1830582"/>
          </a:xfrm>
        </p:spPr>
        <p:txBody>
          <a:bodyPr>
            <a:normAutofit/>
          </a:bodyPr>
          <a:lstStyle/>
          <a:p>
            <a:r>
              <a:rPr lang="en-US" dirty="0">
                <a:ln w="0"/>
                <a:effectLst>
                  <a:outerShdw blurRad="38100" dist="19050" dir="2700000" algn="tl" rotWithShape="0">
                    <a:schemeClr val="dk1">
                      <a:alpha val="40000"/>
                    </a:schemeClr>
                  </a:outerShdw>
                </a:effectLst>
                <a:latin typeface="Adobe Devanagari" panose="02040503050201020203" pitchFamily="18" charset="0"/>
                <a:cs typeface="Adobe Devanagari" panose="02040503050201020203" pitchFamily="18" charset="0"/>
              </a:rPr>
              <a:t>Legal Controls and Processes</a:t>
            </a:r>
            <a:endParaRPr lang="en-GB" dirty="0">
              <a:ln w="0"/>
              <a:effectLst>
                <a:outerShdw blurRad="38100" dist="19050" dir="2700000" algn="tl" rotWithShape="0">
                  <a:schemeClr val="dk1">
                    <a:alpha val="40000"/>
                  </a:schemeClr>
                </a:outerShdw>
              </a:effectLst>
              <a:latin typeface="Adobe Devanagari" panose="02040503050201020203" pitchFamily="18" charset="0"/>
              <a:cs typeface="Adobe Devanagari" panose="02040503050201020203" pitchFamily="18" charset="0"/>
            </a:endParaRPr>
          </a:p>
        </p:txBody>
      </p:sp>
      <p:sp>
        <p:nvSpPr>
          <p:cNvPr id="4" name="AutoShape 2" descr="Contaminated land - Ashfield District Council">
            <a:extLst>
              <a:ext uri="{FF2B5EF4-FFF2-40B4-BE49-F238E27FC236}">
                <a16:creationId xmlns:a16="http://schemas.microsoft.com/office/drawing/2014/main" id="{158BFA27-1F4A-40EF-BF0A-6262ECB0ADBC}"/>
              </a:ext>
            </a:extLst>
          </p:cNvPr>
          <p:cNvSpPr>
            <a:spLocks noChangeAspect="1" noChangeArrowheads="1"/>
          </p:cNvSpPr>
          <p:nvPr/>
        </p:nvSpPr>
        <p:spPr bwMode="auto">
          <a:xfrm>
            <a:off x="5942827" y="3276600"/>
            <a:ext cx="30476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5" name="Rectangle 4">
            <a:extLst>
              <a:ext uri="{FF2B5EF4-FFF2-40B4-BE49-F238E27FC236}">
                <a16:creationId xmlns:a16="http://schemas.microsoft.com/office/drawing/2014/main" id="{AC876F16-D85B-4B73-BD8F-87AE4C4201C4}"/>
              </a:ext>
            </a:extLst>
          </p:cNvPr>
          <p:cNvSpPr/>
          <p:nvPr/>
        </p:nvSpPr>
        <p:spPr>
          <a:xfrm>
            <a:off x="457" y="4535313"/>
            <a:ext cx="12190413" cy="2322688"/>
          </a:xfrm>
          <a:prstGeom prst="rect">
            <a:avLst/>
          </a:prstGeom>
          <a:solidFill>
            <a:srgbClr val="683E00">
              <a:alpha val="66000"/>
            </a:srgbClr>
          </a:solidFill>
          <a:ln>
            <a:solidFill>
              <a:schemeClr val="accent1">
                <a:shade val="50000"/>
                <a:alpha val="74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5">
            <a:extLst>
              <a:ext uri="{FF2B5EF4-FFF2-40B4-BE49-F238E27FC236}">
                <a16:creationId xmlns:a16="http://schemas.microsoft.com/office/drawing/2014/main" id="{02DEA84C-B697-4AF4-A93F-2153D1D3491B}"/>
              </a:ext>
            </a:extLst>
          </p:cNvPr>
          <p:cNvSpPr/>
          <p:nvPr/>
        </p:nvSpPr>
        <p:spPr>
          <a:xfrm>
            <a:off x="457" y="4273420"/>
            <a:ext cx="12190413" cy="261892"/>
          </a:xfrm>
          <a:prstGeom prst="rect">
            <a:avLst/>
          </a:prstGeom>
          <a:solidFill>
            <a:schemeClr val="accent6">
              <a:alpha val="5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grpSp>
        <p:nvGrpSpPr>
          <p:cNvPr id="11" name="Group 10">
            <a:extLst>
              <a:ext uri="{FF2B5EF4-FFF2-40B4-BE49-F238E27FC236}">
                <a16:creationId xmlns:a16="http://schemas.microsoft.com/office/drawing/2014/main" id="{D3B35360-A140-49DF-A8E5-F55A2A0EF441}"/>
              </a:ext>
            </a:extLst>
          </p:cNvPr>
          <p:cNvGrpSpPr/>
          <p:nvPr/>
        </p:nvGrpSpPr>
        <p:grpSpPr>
          <a:xfrm>
            <a:off x="1276575" y="4854024"/>
            <a:ext cx="3265290" cy="1336147"/>
            <a:chOff x="979714" y="2267339"/>
            <a:chExt cx="3265715" cy="1336147"/>
          </a:xfrm>
        </p:grpSpPr>
        <p:sp>
          <p:nvSpPr>
            <p:cNvPr id="12" name="Rectangle: Rounded Corners 11">
              <a:extLst>
                <a:ext uri="{FF2B5EF4-FFF2-40B4-BE49-F238E27FC236}">
                  <a16:creationId xmlns:a16="http://schemas.microsoft.com/office/drawing/2014/main" id="{D9532C33-A4D8-400F-9B69-185D8037D765}"/>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13" name="Rectangle: Rounded Corners 12">
              <a:extLst>
                <a:ext uri="{FF2B5EF4-FFF2-40B4-BE49-F238E27FC236}">
                  <a16:creationId xmlns:a16="http://schemas.microsoft.com/office/drawing/2014/main" id="{AC70F4AB-E02E-482C-B3F9-2D306DC183A2}"/>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solidFill>
                  <a:prstClr val="white"/>
                </a:solidFill>
              </a:endParaRPr>
            </a:p>
          </p:txBody>
        </p:sp>
        <p:sp>
          <p:nvSpPr>
            <p:cNvPr id="14" name="Rectangle 13">
              <a:extLst>
                <a:ext uri="{FF2B5EF4-FFF2-40B4-BE49-F238E27FC236}">
                  <a16:creationId xmlns:a16="http://schemas.microsoft.com/office/drawing/2014/main" id="{809D132E-3A4F-4757-A717-4EC372937211}"/>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21" name="Explosion: 8 Points 20">
            <a:extLst>
              <a:ext uri="{FF2B5EF4-FFF2-40B4-BE49-F238E27FC236}">
                <a16:creationId xmlns:a16="http://schemas.microsoft.com/office/drawing/2014/main" id="{710F9B86-2A87-49EE-927A-22FEACC5BF28}"/>
              </a:ext>
            </a:extLst>
          </p:cNvPr>
          <p:cNvSpPr/>
          <p:nvPr/>
        </p:nvSpPr>
        <p:spPr>
          <a:xfrm>
            <a:off x="9694802" y="5266471"/>
            <a:ext cx="206802" cy="207562"/>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 name="Thought Bubble: Cloud 18">
            <a:extLst>
              <a:ext uri="{FF2B5EF4-FFF2-40B4-BE49-F238E27FC236}">
                <a16:creationId xmlns:a16="http://schemas.microsoft.com/office/drawing/2014/main" id="{8192158D-8CE4-4871-816D-3C4EFEBC1497}"/>
              </a:ext>
            </a:extLst>
          </p:cNvPr>
          <p:cNvSpPr/>
          <p:nvPr/>
        </p:nvSpPr>
        <p:spPr>
          <a:xfrm rot="12246582">
            <a:off x="6473182" y="5864284"/>
            <a:ext cx="1238348" cy="702398"/>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23" name="Group 22">
            <a:extLst>
              <a:ext uri="{FF2B5EF4-FFF2-40B4-BE49-F238E27FC236}">
                <a16:creationId xmlns:a16="http://schemas.microsoft.com/office/drawing/2014/main" id="{F3D7FE80-EAEB-423D-80A3-15CE6E05BBDC}"/>
              </a:ext>
            </a:extLst>
          </p:cNvPr>
          <p:cNvGrpSpPr/>
          <p:nvPr/>
        </p:nvGrpSpPr>
        <p:grpSpPr>
          <a:xfrm>
            <a:off x="7156538" y="4837041"/>
            <a:ext cx="3265290" cy="1336147"/>
            <a:chOff x="7167465" y="4834950"/>
            <a:chExt cx="3265715" cy="1336147"/>
          </a:xfrm>
        </p:grpSpPr>
        <p:grpSp>
          <p:nvGrpSpPr>
            <p:cNvPr id="15" name="Group 14">
              <a:extLst>
                <a:ext uri="{FF2B5EF4-FFF2-40B4-BE49-F238E27FC236}">
                  <a16:creationId xmlns:a16="http://schemas.microsoft.com/office/drawing/2014/main" id="{379ED1B8-AABD-4E0F-84D9-6B199F4C73F7}"/>
                </a:ext>
              </a:extLst>
            </p:cNvPr>
            <p:cNvGrpSpPr/>
            <p:nvPr/>
          </p:nvGrpSpPr>
          <p:grpSpPr>
            <a:xfrm>
              <a:off x="7167465" y="4834950"/>
              <a:ext cx="3265715" cy="1336147"/>
              <a:chOff x="979714" y="2267339"/>
              <a:chExt cx="3265715" cy="1336147"/>
            </a:xfrm>
          </p:grpSpPr>
          <p:sp>
            <p:nvSpPr>
              <p:cNvPr id="16" name="Rectangle: Rounded Corners 15">
                <a:extLst>
                  <a:ext uri="{FF2B5EF4-FFF2-40B4-BE49-F238E27FC236}">
                    <a16:creationId xmlns:a16="http://schemas.microsoft.com/office/drawing/2014/main" id="{DBF3C617-96FB-48F8-9577-33D3B0EF919F}"/>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17" name="Rectangle: Rounded Corners 16">
                <a:extLst>
                  <a:ext uri="{FF2B5EF4-FFF2-40B4-BE49-F238E27FC236}">
                    <a16:creationId xmlns:a16="http://schemas.microsoft.com/office/drawing/2014/main" id="{13BA4FE0-EA20-42E2-A29A-BE68EBD41771}"/>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18" name="Rectangle 17">
                <a:extLst>
                  <a:ext uri="{FF2B5EF4-FFF2-40B4-BE49-F238E27FC236}">
                    <a16:creationId xmlns:a16="http://schemas.microsoft.com/office/drawing/2014/main" id="{A173E9D9-EB34-491C-9A55-904DD0475133}"/>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10" name="Explosion: 8 Points 9">
              <a:extLst>
                <a:ext uri="{FF2B5EF4-FFF2-40B4-BE49-F238E27FC236}">
                  <a16:creationId xmlns:a16="http://schemas.microsoft.com/office/drawing/2014/main" id="{82EDA710-DBDD-40D4-B14A-68DDED0B00DD}"/>
                </a:ext>
              </a:extLst>
            </p:cNvPr>
            <p:cNvSpPr/>
            <p:nvPr/>
          </p:nvSpPr>
          <p:spPr>
            <a:xfrm>
              <a:off x="9767596" y="5147006"/>
              <a:ext cx="382555" cy="378295"/>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20" name="Explosion: 8 Points 19">
              <a:extLst>
                <a:ext uri="{FF2B5EF4-FFF2-40B4-BE49-F238E27FC236}">
                  <a16:creationId xmlns:a16="http://schemas.microsoft.com/office/drawing/2014/main" id="{B653B5AA-C668-4706-A569-D14F2017FCA1}"/>
                </a:ext>
              </a:extLst>
            </p:cNvPr>
            <p:cNvSpPr/>
            <p:nvPr/>
          </p:nvSpPr>
          <p:spPr>
            <a:xfrm flipV="1">
              <a:off x="7247554" y="5049057"/>
              <a:ext cx="534781" cy="300818"/>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2" name="Explosion: 8 Points 21">
              <a:extLst>
                <a:ext uri="{FF2B5EF4-FFF2-40B4-BE49-F238E27FC236}">
                  <a16:creationId xmlns:a16="http://schemas.microsoft.com/office/drawing/2014/main" id="{2E1D1FCB-2001-496B-9A93-CDAE30F887D6}"/>
                </a:ext>
              </a:extLst>
            </p:cNvPr>
            <p:cNvSpPr/>
            <p:nvPr/>
          </p:nvSpPr>
          <p:spPr>
            <a:xfrm flipH="1" flipV="1">
              <a:off x="7211787" y="5631884"/>
              <a:ext cx="570548" cy="482047"/>
            </a:xfrm>
            <a:prstGeom prst="irregularSeal1">
              <a:avLst/>
            </a:prstGeom>
            <a:solidFill>
              <a:srgbClr val="683E00"/>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4" name="Explosion: 8 Points 23">
              <a:extLst>
                <a:ext uri="{FF2B5EF4-FFF2-40B4-BE49-F238E27FC236}">
                  <a16:creationId xmlns:a16="http://schemas.microsoft.com/office/drawing/2014/main" id="{BCD73647-E507-403F-947C-2F8872FC814B}"/>
                </a:ext>
              </a:extLst>
            </p:cNvPr>
            <p:cNvSpPr/>
            <p:nvPr/>
          </p:nvSpPr>
          <p:spPr>
            <a:xfrm flipH="1" flipV="1">
              <a:off x="7386044" y="5533823"/>
              <a:ext cx="570548" cy="482047"/>
            </a:xfrm>
            <a:prstGeom prst="irregularSeal1">
              <a:avLst/>
            </a:prstGeom>
            <a:solidFill>
              <a:srgbClr val="683E00"/>
            </a:solidFill>
            <a:ln>
              <a:solidFill>
                <a:srgbClr val="683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5" name="Explosion: 8 Points 24">
              <a:extLst>
                <a:ext uri="{FF2B5EF4-FFF2-40B4-BE49-F238E27FC236}">
                  <a16:creationId xmlns:a16="http://schemas.microsoft.com/office/drawing/2014/main" id="{80562CB0-A97E-4F93-B16D-A36AFECCBC56}"/>
                </a:ext>
              </a:extLst>
            </p:cNvPr>
            <p:cNvSpPr/>
            <p:nvPr/>
          </p:nvSpPr>
          <p:spPr>
            <a:xfrm flipV="1">
              <a:off x="7409286" y="5107525"/>
              <a:ext cx="139179" cy="319997"/>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27" name="Thought Bubble: Cloud 26">
            <a:extLst>
              <a:ext uri="{FF2B5EF4-FFF2-40B4-BE49-F238E27FC236}">
                <a16:creationId xmlns:a16="http://schemas.microsoft.com/office/drawing/2014/main" id="{5E673A60-3FC5-4F29-9C30-C4B781C1E952}"/>
              </a:ext>
            </a:extLst>
          </p:cNvPr>
          <p:cNvSpPr/>
          <p:nvPr/>
        </p:nvSpPr>
        <p:spPr>
          <a:xfrm rot="5018193">
            <a:off x="10938764" y="4374577"/>
            <a:ext cx="573906" cy="1834407"/>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1" name="Rectangle 30">
            <a:extLst>
              <a:ext uri="{FF2B5EF4-FFF2-40B4-BE49-F238E27FC236}">
                <a16:creationId xmlns:a16="http://schemas.microsoft.com/office/drawing/2014/main" id="{F69C1FCA-99DA-445D-A37A-5E42652A3528}"/>
              </a:ext>
            </a:extLst>
          </p:cNvPr>
          <p:cNvSpPr/>
          <p:nvPr/>
        </p:nvSpPr>
        <p:spPr>
          <a:xfrm>
            <a:off x="699711" y="918013"/>
            <a:ext cx="1968502" cy="3356329"/>
          </a:xfrm>
          <a:custGeom>
            <a:avLst/>
            <a:gdLst>
              <a:gd name="connsiteX0" fmla="*/ 0 w 1959428"/>
              <a:gd name="connsiteY0" fmla="*/ 0 h 3151056"/>
              <a:gd name="connsiteX1" fmla="*/ 1959428 w 1959428"/>
              <a:gd name="connsiteY1" fmla="*/ 0 h 3151056"/>
              <a:gd name="connsiteX2" fmla="*/ 1959428 w 1959428"/>
              <a:gd name="connsiteY2" fmla="*/ 3151056 h 3151056"/>
              <a:gd name="connsiteX3" fmla="*/ 0 w 1959428"/>
              <a:gd name="connsiteY3" fmla="*/ 3151056 h 3151056"/>
              <a:gd name="connsiteX4" fmla="*/ 0 w 1959428"/>
              <a:gd name="connsiteY4" fmla="*/ 0 h 3151056"/>
              <a:gd name="connsiteX0" fmla="*/ 0 w 1959428"/>
              <a:gd name="connsiteY0" fmla="*/ 0 h 3151056"/>
              <a:gd name="connsiteX1" fmla="*/ 1343607 w 1959428"/>
              <a:gd name="connsiteY1" fmla="*/ 709127 h 3151056"/>
              <a:gd name="connsiteX2" fmla="*/ 1959428 w 1959428"/>
              <a:gd name="connsiteY2" fmla="*/ 3151056 h 3151056"/>
              <a:gd name="connsiteX3" fmla="*/ 0 w 1959428"/>
              <a:gd name="connsiteY3" fmla="*/ 3151056 h 3151056"/>
              <a:gd name="connsiteX4" fmla="*/ 0 w 1959428"/>
              <a:gd name="connsiteY4" fmla="*/ 0 h 3151056"/>
              <a:gd name="connsiteX0" fmla="*/ 102637 w 1959428"/>
              <a:gd name="connsiteY0" fmla="*/ 0 h 3309676"/>
              <a:gd name="connsiteX1" fmla="*/ 1343607 w 1959428"/>
              <a:gd name="connsiteY1" fmla="*/ 867747 h 3309676"/>
              <a:gd name="connsiteX2" fmla="*/ 1959428 w 1959428"/>
              <a:gd name="connsiteY2" fmla="*/ 3309676 h 3309676"/>
              <a:gd name="connsiteX3" fmla="*/ 0 w 1959428"/>
              <a:gd name="connsiteY3" fmla="*/ 3309676 h 3309676"/>
              <a:gd name="connsiteX4" fmla="*/ 102637 w 1959428"/>
              <a:gd name="connsiteY4" fmla="*/ 0 h 3309676"/>
              <a:gd name="connsiteX0" fmla="*/ 0 w 1968758"/>
              <a:gd name="connsiteY0" fmla="*/ 0 h 3356329"/>
              <a:gd name="connsiteX1" fmla="*/ 1352937 w 1968758"/>
              <a:gd name="connsiteY1" fmla="*/ 914400 h 3356329"/>
              <a:gd name="connsiteX2" fmla="*/ 1968758 w 1968758"/>
              <a:gd name="connsiteY2" fmla="*/ 3356329 h 3356329"/>
              <a:gd name="connsiteX3" fmla="*/ 9330 w 1968758"/>
              <a:gd name="connsiteY3" fmla="*/ 3356329 h 3356329"/>
              <a:gd name="connsiteX4" fmla="*/ 0 w 1968758"/>
              <a:gd name="connsiteY4" fmla="*/ 0 h 3356329"/>
              <a:gd name="connsiteX0" fmla="*/ 0 w 1968758"/>
              <a:gd name="connsiteY0" fmla="*/ 0 h 3356329"/>
              <a:gd name="connsiteX1" fmla="*/ 1707501 w 1968758"/>
              <a:gd name="connsiteY1" fmla="*/ 519825 h 3356329"/>
              <a:gd name="connsiteX2" fmla="*/ 1352937 w 1968758"/>
              <a:gd name="connsiteY2" fmla="*/ 914400 h 3356329"/>
              <a:gd name="connsiteX3" fmla="*/ 1968758 w 1968758"/>
              <a:gd name="connsiteY3" fmla="*/ 3356329 h 3356329"/>
              <a:gd name="connsiteX4" fmla="*/ 9330 w 1968758"/>
              <a:gd name="connsiteY4" fmla="*/ 3356329 h 3356329"/>
              <a:gd name="connsiteX5" fmla="*/ 0 w 1968758"/>
              <a:gd name="connsiteY5" fmla="*/ 0 h 3356329"/>
              <a:gd name="connsiteX0" fmla="*/ 0 w 1968758"/>
              <a:gd name="connsiteY0" fmla="*/ 0 h 3356329"/>
              <a:gd name="connsiteX1" fmla="*/ 1707501 w 1968758"/>
              <a:gd name="connsiteY1" fmla="*/ 519825 h 3356329"/>
              <a:gd name="connsiteX2" fmla="*/ 1819468 w 1968758"/>
              <a:gd name="connsiteY2" fmla="*/ 755780 h 3356329"/>
              <a:gd name="connsiteX3" fmla="*/ 1968758 w 1968758"/>
              <a:gd name="connsiteY3" fmla="*/ 3356329 h 3356329"/>
              <a:gd name="connsiteX4" fmla="*/ 9330 w 1968758"/>
              <a:gd name="connsiteY4" fmla="*/ 3356329 h 3356329"/>
              <a:gd name="connsiteX5" fmla="*/ 0 w 1968758"/>
              <a:gd name="connsiteY5" fmla="*/ 0 h 3356329"/>
              <a:gd name="connsiteX0" fmla="*/ 0 w 1968758"/>
              <a:gd name="connsiteY0" fmla="*/ 0 h 3356329"/>
              <a:gd name="connsiteX1" fmla="*/ 1427583 w 1968758"/>
              <a:gd name="connsiteY1" fmla="*/ 678446 h 3356329"/>
              <a:gd name="connsiteX2" fmla="*/ 1819468 w 1968758"/>
              <a:gd name="connsiteY2" fmla="*/ 755780 h 3356329"/>
              <a:gd name="connsiteX3" fmla="*/ 1968758 w 1968758"/>
              <a:gd name="connsiteY3" fmla="*/ 3356329 h 3356329"/>
              <a:gd name="connsiteX4" fmla="*/ 9330 w 1968758"/>
              <a:gd name="connsiteY4" fmla="*/ 3356329 h 3356329"/>
              <a:gd name="connsiteX5" fmla="*/ 0 w 1968758"/>
              <a:gd name="connsiteY5" fmla="*/ 0 h 3356329"/>
              <a:gd name="connsiteX0" fmla="*/ 0 w 1968758"/>
              <a:gd name="connsiteY0" fmla="*/ 0 h 3356329"/>
              <a:gd name="connsiteX1" fmla="*/ 989044 w 1968758"/>
              <a:gd name="connsiteY1" fmla="*/ 1042340 h 3356329"/>
              <a:gd name="connsiteX2" fmla="*/ 1819468 w 1968758"/>
              <a:gd name="connsiteY2" fmla="*/ 755780 h 3356329"/>
              <a:gd name="connsiteX3" fmla="*/ 1968758 w 1968758"/>
              <a:gd name="connsiteY3" fmla="*/ 3356329 h 3356329"/>
              <a:gd name="connsiteX4" fmla="*/ 9330 w 1968758"/>
              <a:gd name="connsiteY4" fmla="*/ 3356329 h 3356329"/>
              <a:gd name="connsiteX5" fmla="*/ 0 w 1968758"/>
              <a:gd name="connsiteY5" fmla="*/ 0 h 3356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8758" h="3356329">
                <a:moveTo>
                  <a:pt x="0" y="0"/>
                </a:moveTo>
                <a:cubicBezTo>
                  <a:pt x="422987" y="288353"/>
                  <a:pt x="566057" y="753987"/>
                  <a:pt x="989044" y="1042340"/>
                </a:cubicBezTo>
                <a:lnTo>
                  <a:pt x="1819468" y="755780"/>
                </a:lnTo>
                <a:lnTo>
                  <a:pt x="1968758" y="3356329"/>
                </a:lnTo>
                <a:lnTo>
                  <a:pt x="9330" y="3356329"/>
                </a:lnTo>
                <a:lnTo>
                  <a:pt x="0" y="0"/>
                </a:lnTo>
                <a:close/>
              </a:path>
            </a:pathLst>
          </a:custGeom>
          <a:solidFill>
            <a:schemeClr val="bg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33" name="Scroll: Horizontal 32">
            <a:extLst>
              <a:ext uri="{FF2B5EF4-FFF2-40B4-BE49-F238E27FC236}">
                <a16:creationId xmlns:a16="http://schemas.microsoft.com/office/drawing/2014/main" id="{FE168201-C9C4-46D1-AE3D-60046DF2389E}"/>
              </a:ext>
            </a:extLst>
          </p:cNvPr>
          <p:cNvSpPr/>
          <p:nvPr/>
        </p:nvSpPr>
        <p:spPr>
          <a:xfrm>
            <a:off x="3443556" y="1143551"/>
            <a:ext cx="6204050" cy="2304105"/>
          </a:xfrm>
          <a:prstGeom prst="horizontalScroll">
            <a:avLst/>
          </a:prstGeom>
          <a:solidFill>
            <a:srgbClr val="FFC000">
              <a:alpha val="28000"/>
            </a:srgbClr>
          </a:solidFill>
          <a:ln>
            <a:solidFill>
              <a:schemeClr val="accent1">
                <a:shade val="50000"/>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34" name="Freeform: Shape 33">
            <a:extLst>
              <a:ext uri="{FF2B5EF4-FFF2-40B4-BE49-F238E27FC236}">
                <a16:creationId xmlns:a16="http://schemas.microsoft.com/office/drawing/2014/main" id="{80C40352-2DC7-4A11-B9D7-0D79E04C7CA0}"/>
              </a:ext>
            </a:extLst>
          </p:cNvPr>
          <p:cNvSpPr/>
          <p:nvPr/>
        </p:nvSpPr>
        <p:spPr>
          <a:xfrm>
            <a:off x="8918909" y="2910567"/>
            <a:ext cx="447812" cy="191259"/>
          </a:xfrm>
          <a:custGeom>
            <a:avLst/>
            <a:gdLst>
              <a:gd name="connsiteX0" fmla="*/ 0 w 447870"/>
              <a:gd name="connsiteY0" fmla="*/ 37322 h 191259"/>
              <a:gd name="connsiteX1" fmla="*/ 18662 w 447870"/>
              <a:gd name="connsiteY1" fmla="*/ 83976 h 191259"/>
              <a:gd name="connsiteX2" fmla="*/ 27992 w 447870"/>
              <a:gd name="connsiteY2" fmla="*/ 167951 h 191259"/>
              <a:gd name="connsiteX3" fmla="*/ 37323 w 447870"/>
              <a:gd name="connsiteY3" fmla="*/ 121298 h 191259"/>
              <a:gd name="connsiteX4" fmla="*/ 55984 w 447870"/>
              <a:gd name="connsiteY4" fmla="*/ 27992 h 191259"/>
              <a:gd name="connsiteX5" fmla="*/ 74645 w 447870"/>
              <a:gd name="connsiteY5" fmla="*/ 0 h 191259"/>
              <a:gd name="connsiteX6" fmla="*/ 65315 w 447870"/>
              <a:gd name="connsiteY6" fmla="*/ 27992 h 191259"/>
              <a:gd name="connsiteX7" fmla="*/ 27992 w 447870"/>
              <a:gd name="connsiteY7" fmla="*/ 83976 h 191259"/>
              <a:gd name="connsiteX8" fmla="*/ 55984 w 447870"/>
              <a:gd name="connsiteY8" fmla="*/ 139959 h 191259"/>
              <a:gd name="connsiteX9" fmla="*/ 111968 w 447870"/>
              <a:gd name="connsiteY9" fmla="*/ 102637 h 191259"/>
              <a:gd name="connsiteX10" fmla="*/ 121298 w 447870"/>
              <a:gd name="connsiteY10" fmla="*/ 186612 h 191259"/>
              <a:gd name="connsiteX11" fmla="*/ 195943 w 447870"/>
              <a:gd name="connsiteY11" fmla="*/ 158620 h 191259"/>
              <a:gd name="connsiteX12" fmla="*/ 233266 w 447870"/>
              <a:gd name="connsiteY12" fmla="*/ 167951 h 191259"/>
              <a:gd name="connsiteX13" fmla="*/ 307911 w 447870"/>
              <a:gd name="connsiteY13" fmla="*/ 139959 h 191259"/>
              <a:gd name="connsiteX14" fmla="*/ 373225 w 447870"/>
              <a:gd name="connsiteY14" fmla="*/ 158620 h 191259"/>
              <a:gd name="connsiteX15" fmla="*/ 401217 w 447870"/>
              <a:gd name="connsiteY15" fmla="*/ 149290 h 191259"/>
              <a:gd name="connsiteX16" fmla="*/ 447870 w 447870"/>
              <a:gd name="connsiteY16" fmla="*/ 149290 h 191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7870" h="191259">
                <a:moveTo>
                  <a:pt x="0" y="37322"/>
                </a:moveTo>
                <a:cubicBezTo>
                  <a:pt x="6221" y="52873"/>
                  <a:pt x="15153" y="67598"/>
                  <a:pt x="18662" y="83976"/>
                </a:cubicBezTo>
                <a:cubicBezTo>
                  <a:pt x="24563" y="111515"/>
                  <a:pt x="15397" y="142760"/>
                  <a:pt x="27992" y="167951"/>
                </a:cubicBezTo>
                <a:cubicBezTo>
                  <a:pt x="35084" y="182136"/>
                  <a:pt x="34716" y="136941"/>
                  <a:pt x="37323" y="121298"/>
                </a:cubicBezTo>
                <a:cubicBezTo>
                  <a:pt x="41622" y="95502"/>
                  <a:pt x="42570" y="54820"/>
                  <a:pt x="55984" y="27992"/>
                </a:cubicBezTo>
                <a:cubicBezTo>
                  <a:pt x="60999" y="17962"/>
                  <a:pt x="68425" y="9331"/>
                  <a:pt x="74645" y="0"/>
                </a:cubicBezTo>
                <a:cubicBezTo>
                  <a:pt x="71535" y="9331"/>
                  <a:pt x="70091" y="19394"/>
                  <a:pt x="65315" y="27992"/>
                </a:cubicBezTo>
                <a:cubicBezTo>
                  <a:pt x="54423" y="47598"/>
                  <a:pt x="27992" y="83976"/>
                  <a:pt x="27992" y="83976"/>
                </a:cubicBezTo>
                <a:cubicBezTo>
                  <a:pt x="23575" y="101646"/>
                  <a:pt x="-1795" y="151515"/>
                  <a:pt x="55984" y="139959"/>
                </a:cubicBezTo>
                <a:cubicBezTo>
                  <a:pt x="77976" y="135561"/>
                  <a:pt x="111968" y="102637"/>
                  <a:pt x="111968" y="102637"/>
                </a:cubicBezTo>
                <a:cubicBezTo>
                  <a:pt x="115078" y="130629"/>
                  <a:pt x="104400" y="164081"/>
                  <a:pt x="121298" y="186612"/>
                </a:cubicBezTo>
                <a:cubicBezTo>
                  <a:pt x="134750" y="204549"/>
                  <a:pt x="186008" y="165243"/>
                  <a:pt x="195943" y="158620"/>
                </a:cubicBezTo>
                <a:cubicBezTo>
                  <a:pt x="208384" y="161730"/>
                  <a:pt x="220442" y="167951"/>
                  <a:pt x="233266" y="167951"/>
                </a:cubicBezTo>
                <a:cubicBezTo>
                  <a:pt x="273619" y="167951"/>
                  <a:pt x="278953" y="159264"/>
                  <a:pt x="307911" y="139959"/>
                </a:cubicBezTo>
                <a:cubicBezTo>
                  <a:pt x="321115" y="144361"/>
                  <a:pt x="361504" y="158620"/>
                  <a:pt x="373225" y="158620"/>
                </a:cubicBezTo>
                <a:cubicBezTo>
                  <a:pt x="383060" y="158620"/>
                  <a:pt x="391886" y="152400"/>
                  <a:pt x="401217" y="149290"/>
                </a:cubicBezTo>
                <a:cubicBezTo>
                  <a:pt x="435806" y="160819"/>
                  <a:pt x="420411" y="163018"/>
                  <a:pt x="447870" y="149290"/>
                </a:cubicBez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3" name="Explosion: 8 Points 42">
            <a:extLst>
              <a:ext uri="{FF2B5EF4-FFF2-40B4-BE49-F238E27FC236}">
                <a16:creationId xmlns:a16="http://schemas.microsoft.com/office/drawing/2014/main" id="{068924F1-8D1A-4A14-8445-AA507FA55212}"/>
              </a:ext>
            </a:extLst>
          </p:cNvPr>
          <p:cNvSpPr/>
          <p:nvPr/>
        </p:nvSpPr>
        <p:spPr>
          <a:xfrm flipV="1">
            <a:off x="1420213" y="1974854"/>
            <a:ext cx="829557" cy="521307"/>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5" name="Explosion: 8 Points 44">
            <a:extLst>
              <a:ext uri="{FF2B5EF4-FFF2-40B4-BE49-F238E27FC236}">
                <a16:creationId xmlns:a16="http://schemas.microsoft.com/office/drawing/2014/main" id="{894FE3ED-9424-43FC-8151-905D19D575DF}"/>
              </a:ext>
            </a:extLst>
          </p:cNvPr>
          <p:cNvSpPr/>
          <p:nvPr/>
        </p:nvSpPr>
        <p:spPr>
          <a:xfrm flipV="1">
            <a:off x="1374648" y="1464867"/>
            <a:ext cx="927295" cy="791752"/>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6" name="Explosion: 8 Points 45">
            <a:extLst>
              <a:ext uri="{FF2B5EF4-FFF2-40B4-BE49-F238E27FC236}">
                <a16:creationId xmlns:a16="http://schemas.microsoft.com/office/drawing/2014/main" id="{3896917B-85EA-49C7-8D30-B5A3C1C5E41B}"/>
              </a:ext>
            </a:extLst>
          </p:cNvPr>
          <p:cNvSpPr/>
          <p:nvPr/>
        </p:nvSpPr>
        <p:spPr>
          <a:xfrm flipV="1">
            <a:off x="1883985" y="1853072"/>
            <a:ext cx="423572" cy="267870"/>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8" name="Rectangle 47">
            <a:extLst>
              <a:ext uri="{FF2B5EF4-FFF2-40B4-BE49-F238E27FC236}">
                <a16:creationId xmlns:a16="http://schemas.microsoft.com/office/drawing/2014/main" id="{C0F45B3F-0637-4539-9E76-C4D11152B6A5}"/>
              </a:ext>
            </a:extLst>
          </p:cNvPr>
          <p:cNvSpPr/>
          <p:nvPr/>
        </p:nvSpPr>
        <p:spPr>
          <a:xfrm>
            <a:off x="700163" y="922772"/>
            <a:ext cx="1826365" cy="1492898"/>
          </a:xfrm>
          <a:custGeom>
            <a:avLst/>
            <a:gdLst>
              <a:gd name="connsiteX0" fmla="*/ 0 w 1080154"/>
              <a:gd name="connsiteY0" fmla="*/ 0 h 620282"/>
              <a:gd name="connsiteX1" fmla="*/ 1080154 w 1080154"/>
              <a:gd name="connsiteY1" fmla="*/ 0 h 620282"/>
              <a:gd name="connsiteX2" fmla="*/ 1080154 w 1080154"/>
              <a:gd name="connsiteY2" fmla="*/ 620282 h 620282"/>
              <a:gd name="connsiteX3" fmla="*/ 0 w 1080154"/>
              <a:gd name="connsiteY3" fmla="*/ 620282 h 620282"/>
              <a:gd name="connsiteX4" fmla="*/ 0 w 1080154"/>
              <a:gd name="connsiteY4" fmla="*/ 0 h 620282"/>
              <a:gd name="connsiteX0" fmla="*/ 0 w 2423762"/>
              <a:gd name="connsiteY0" fmla="*/ 261257 h 620282"/>
              <a:gd name="connsiteX1" fmla="*/ 2423762 w 2423762"/>
              <a:gd name="connsiteY1" fmla="*/ 0 h 620282"/>
              <a:gd name="connsiteX2" fmla="*/ 2423762 w 2423762"/>
              <a:gd name="connsiteY2" fmla="*/ 620282 h 620282"/>
              <a:gd name="connsiteX3" fmla="*/ 1343608 w 2423762"/>
              <a:gd name="connsiteY3" fmla="*/ 620282 h 620282"/>
              <a:gd name="connsiteX4" fmla="*/ 0 w 2423762"/>
              <a:gd name="connsiteY4" fmla="*/ 261257 h 620282"/>
              <a:gd name="connsiteX0" fmla="*/ 0 w 2423762"/>
              <a:gd name="connsiteY0" fmla="*/ 261257 h 1282755"/>
              <a:gd name="connsiteX1" fmla="*/ 2423762 w 2423762"/>
              <a:gd name="connsiteY1" fmla="*/ 0 h 1282755"/>
              <a:gd name="connsiteX2" fmla="*/ 2423762 w 2423762"/>
              <a:gd name="connsiteY2" fmla="*/ 620282 h 1282755"/>
              <a:gd name="connsiteX3" fmla="*/ 979714 w 2423762"/>
              <a:gd name="connsiteY3" fmla="*/ 1282755 h 1282755"/>
              <a:gd name="connsiteX4" fmla="*/ 0 w 2423762"/>
              <a:gd name="connsiteY4" fmla="*/ 261257 h 1282755"/>
              <a:gd name="connsiteX0" fmla="*/ 0 w 2423762"/>
              <a:gd name="connsiteY0" fmla="*/ 261257 h 1282755"/>
              <a:gd name="connsiteX1" fmla="*/ 2423762 w 2423762"/>
              <a:gd name="connsiteY1" fmla="*/ 0 h 1282755"/>
              <a:gd name="connsiteX2" fmla="*/ 1835934 w 2423762"/>
              <a:gd name="connsiteY2" fmla="*/ 1002837 h 1282755"/>
              <a:gd name="connsiteX3" fmla="*/ 979714 w 2423762"/>
              <a:gd name="connsiteY3" fmla="*/ 1282755 h 1282755"/>
              <a:gd name="connsiteX4" fmla="*/ 0 w 2423762"/>
              <a:gd name="connsiteY4" fmla="*/ 261257 h 1282755"/>
              <a:gd name="connsiteX0" fmla="*/ 0 w 2423762"/>
              <a:gd name="connsiteY0" fmla="*/ 261257 h 1301416"/>
              <a:gd name="connsiteX1" fmla="*/ 2423762 w 2423762"/>
              <a:gd name="connsiteY1" fmla="*/ 0 h 1301416"/>
              <a:gd name="connsiteX2" fmla="*/ 1835934 w 2423762"/>
              <a:gd name="connsiteY2" fmla="*/ 1002837 h 1301416"/>
              <a:gd name="connsiteX3" fmla="*/ 951722 w 2423762"/>
              <a:gd name="connsiteY3" fmla="*/ 1301416 h 1301416"/>
              <a:gd name="connsiteX4" fmla="*/ 0 w 2423762"/>
              <a:gd name="connsiteY4" fmla="*/ 261257 h 1301416"/>
              <a:gd name="connsiteX0" fmla="*/ 0 w 1835934"/>
              <a:gd name="connsiteY0" fmla="*/ 0 h 1520890"/>
              <a:gd name="connsiteX1" fmla="*/ 902872 w 1835934"/>
              <a:gd name="connsiteY1" fmla="*/ 1520890 h 1520890"/>
              <a:gd name="connsiteX2" fmla="*/ 1835934 w 1835934"/>
              <a:gd name="connsiteY2" fmla="*/ 741580 h 1520890"/>
              <a:gd name="connsiteX3" fmla="*/ 951722 w 1835934"/>
              <a:gd name="connsiteY3" fmla="*/ 1040159 h 1520890"/>
              <a:gd name="connsiteX4" fmla="*/ 0 w 1835934"/>
              <a:gd name="connsiteY4" fmla="*/ 0 h 1520890"/>
              <a:gd name="connsiteX0" fmla="*/ 0 w 1826603"/>
              <a:gd name="connsiteY0" fmla="*/ 0 h 1520890"/>
              <a:gd name="connsiteX1" fmla="*/ 902872 w 1826603"/>
              <a:gd name="connsiteY1" fmla="*/ 1520890 h 1520890"/>
              <a:gd name="connsiteX2" fmla="*/ 1826603 w 1826603"/>
              <a:gd name="connsiteY2" fmla="*/ 778902 h 1520890"/>
              <a:gd name="connsiteX3" fmla="*/ 951722 w 1826603"/>
              <a:gd name="connsiteY3" fmla="*/ 1040159 h 1520890"/>
              <a:gd name="connsiteX4" fmla="*/ 0 w 1826603"/>
              <a:gd name="connsiteY4" fmla="*/ 0 h 1520890"/>
              <a:gd name="connsiteX0" fmla="*/ 0 w 1826603"/>
              <a:gd name="connsiteY0" fmla="*/ 0 h 1520890"/>
              <a:gd name="connsiteX1" fmla="*/ 902872 w 1826603"/>
              <a:gd name="connsiteY1" fmla="*/ 1520890 h 1520890"/>
              <a:gd name="connsiteX2" fmla="*/ 1826603 w 1826603"/>
              <a:gd name="connsiteY2" fmla="*/ 778902 h 1520890"/>
              <a:gd name="connsiteX3" fmla="*/ 951722 w 1826603"/>
              <a:gd name="connsiteY3" fmla="*/ 1040159 h 1520890"/>
              <a:gd name="connsiteX4" fmla="*/ 0 w 1826603"/>
              <a:gd name="connsiteY4" fmla="*/ 0 h 1520890"/>
              <a:gd name="connsiteX0" fmla="*/ 0 w 1826603"/>
              <a:gd name="connsiteY0" fmla="*/ 0 h 1492898"/>
              <a:gd name="connsiteX1" fmla="*/ 902872 w 1826603"/>
              <a:gd name="connsiteY1" fmla="*/ 1492898 h 1492898"/>
              <a:gd name="connsiteX2" fmla="*/ 1826603 w 1826603"/>
              <a:gd name="connsiteY2" fmla="*/ 750910 h 1492898"/>
              <a:gd name="connsiteX3" fmla="*/ 951722 w 1826603"/>
              <a:gd name="connsiteY3" fmla="*/ 1012167 h 1492898"/>
              <a:gd name="connsiteX4" fmla="*/ 0 w 1826603"/>
              <a:gd name="connsiteY4" fmla="*/ 0 h 1492898"/>
              <a:gd name="connsiteX0" fmla="*/ 0 w 1826603"/>
              <a:gd name="connsiteY0" fmla="*/ 0 h 1492898"/>
              <a:gd name="connsiteX1" fmla="*/ 902872 w 1826603"/>
              <a:gd name="connsiteY1" fmla="*/ 1492898 h 1492898"/>
              <a:gd name="connsiteX2" fmla="*/ 1826603 w 1826603"/>
              <a:gd name="connsiteY2" fmla="*/ 750910 h 1492898"/>
              <a:gd name="connsiteX3" fmla="*/ 951722 w 1826603"/>
              <a:gd name="connsiteY3" fmla="*/ 1012167 h 1492898"/>
              <a:gd name="connsiteX4" fmla="*/ 0 w 1826603"/>
              <a:gd name="connsiteY4" fmla="*/ 0 h 1492898"/>
              <a:gd name="connsiteX0" fmla="*/ 0 w 1826603"/>
              <a:gd name="connsiteY0" fmla="*/ 0 h 1492898"/>
              <a:gd name="connsiteX1" fmla="*/ 902872 w 1826603"/>
              <a:gd name="connsiteY1" fmla="*/ 1492898 h 1492898"/>
              <a:gd name="connsiteX2" fmla="*/ 1826603 w 1826603"/>
              <a:gd name="connsiteY2" fmla="*/ 750910 h 1492898"/>
              <a:gd name="connsiteX3" fmla="*/ 951722 w 1826603"/>
              <a:gd name="connsiteY3" fmla="*/ 1012167 h 1492898"/>
              <a:gd name="connsiteX4" fmla="*/ 0 w 1826603"/>
              <a:gd name="connsiteY4" fmla="*/ 0 h 149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6603" h="1492898">
                <a:moveTo>
                  <a:pt x="0" y="0"/>
                </a:moveTo>
                <a:cubicBezTo>
                  <a:pt x="160998" y="693576"/>
                  <a:pt x="601915" y="995265"/>
                  <a:pt x="902872" y="1492898"/>
                </a:cubicBezTo>
                <a:cubicBezTo>
                  <a:pt x="1210782" y="1245569"/>
                  <a:pt x="1686644" y="1287488"/>
                  <a:pt x="1826603" y="750910"/>
                </a:cubicBezTo>
                <a:lnTo>
                  <a:pt x="951722" y="1012167"/>
                </a:lnTo>
                <a:cubicBezTo>
                  <a:pt x="634481" y="674778"/>
                  <a:pt x="363894" y="262744"/>
                  <a:pt x="0" y="0"/>
                </a:cubicBezTo>
                <a:close/>
              </a:path>
            </a:pathLst>
          </a:custGeom>
          <a:solidFill>
            <a:schemeClr val="tx1">
              <a:lumMod val="75000"/>
              <a:lumOff val="25000"/>
            </a:schemeClr>
          </a:solidFill>
          <a:ln>
            <a:solidFill>
              <a:schemeClr val="tx1">
                <a:lumMod val="75000"/>
                <a:lumOff val="25000"/>
              </a:schemeClr>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solidFill>
                <a:prstClr val="white"/>
              </a:solidFill>
            </a:endParaRPr>
          </a:p>
        </p:txBody>
      </p:sp>
      <p:grpSp>
        <p:nvGrpSpPr>
          <p:cNvPr id="42" name="Group 41">
            <a:extLst>
              <a:ext uri="{FF2B5EF4-FFF2-40B4-BE49-F238E27FC236}">
                <a16:creationId xmlns:a16="http://schemas.microsoft.com/office/drawing/2014/main" id="{C25EB25C-77F2-4691-B221-87FE284AC18C}"/>
              </a:ext>
            </a:extLst>
          </p:cNvPr>
          <p:cNvGrpSpPr/>
          <p:nvPr/>
        </p:nvGrpSpPr>
        <p:grpSpPr>
          <a:xfrm>
            <a:off x="328931" y="1018998"/>
            <a:ext cx="1327990" cy="3314752"/>
            <a:chOff x="328517" y="1018998"/>
            <a:chExt cx="1328162" cy="3314752"/>
          </a:xfrm>
        </p:grpSpPr>
        <p:sp>
          <p:nvSpPr>
            <p:cNvPr id="35" name="Rectangle 34">
              <a:extLst>
                <a:ext uri="{FF2B5EF4-FFF2-40B4-BE49-F238E27FC236}">
                  <a16:creationId xmlns:a16="http://schemas.microsoft.com/office/drawing/2014/main" id="{BFA0335B-3B28-4A73-B510-B1686686D099}"/>
                </a:ext>
              </a:extLst>
            </p:cNvPr>
            <p:cNvSpPr/>
            <p:nvPr/>
          </p:nvSpPr>
          <p:spPr>
            <a:xfrm>
              <a:off x="401216" y="3890865"/>
              <a:ext cx="485192" cy="2618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6" name="Flowchart: Data 35">
              <a:extLst>
                <a:ext uri="{FF2B5EF4-FFF2-40B4-BE49-F238E27FC236}">
                  <a16:creationId xmlns:a16="http://schemas.microsoft.com/office/drawing/2014/main" id="{FB669005-9B06-4DE7-8836-439AF86F7080}"/>
                </a:ext>
              </a:extLst>
            </p:cNvPr>
            <p:cNvSpPr/>
            <p:nvPr/>
          </p:nvSpPr>
          <p:spPr>
            <a:xfrm>
              <a:off x="709127" y="1928423"/>
              <a:ext cx="231710" cy="1962441"/>
            </a:xfrm>
            <a:prstGeom prst="flowChartInputOutpu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7" name="Rectangle: Rounded Corners 36">
              <a:extLst>
                <a:ext uri="{FF2B5EF4-FFF2-40B4-BE49-F238E27FC236}">
                  <a16:creationId xmlns:a16="http://schemas.microsoft.com/office/drawing/2014/main" id="{F28CA4AD-A67D-4B36-8C57-EFB2CFA1039B}"/>
                </a:ext>
              </a:extLst>
            </p:cNvPr>
            <p:cNvSpPr/>
            <p:nvPr/>
          </p:nvSpPr>
          <p:spPr>
            <a:xfrm>
              <a:off x="328517" y="4092425"/>
              <a:ext cx="615042" cy="241325"/>
            </a:xfrm>
            <a:prstGeom prst="roundRect">
              <a:avLst/>
            </a:prstGeom>
            <a:solidFill>
              <a:schemeClr val="tx1">
                <a:lumMod val="75000"/>
                <a:lumOff val="2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38" name="Rectangle 37">
              <a:extLst>
                <a:ext uri="{FF2B5EF4-FFF2-40B4-BE49-F238E27FC236}">
                  <a16:creationId xmlns:a16="http://schemas.microsoft.com/office/drawing/2014/main" id="{CE9A6B5E-5013-4C32-B892-C44050FD8F4B}"/>
                </a:ext>
              </a:extLst>
            </p:cNvPr>
            <p:cNvSpPr/>
            <p:nvPr/>
          </p:nvSpPr>
          <p:spPr>
            <a:xfrm>
              <a:off x="709127" y="3935248"/>
              <a:ext cx="177281" cy="76279"/>
            </a:xfrm>
            <a:prstGeom prst="rect">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0" name="Flowchart: Data 39">
              <a:extLst>
                <a:ext uri="{FF2B5EF4-FFF2-40B4-BE49-F238E27FC236}">
                  <a16:creationId xmlns:a16="http://schemas.microsoft.com/office/drawing/2014/main" id="{28462326-B730-4DDD-929D-4F5EF14F21F2}"/>
                </a:ext>
              </a:extLst>
            </p:cNvPr>
            <p:cNvSpPr/>
            <p:nvPr/>
          </p:nvSpPr>
          <p:spPr>
            <a:xfrm rot="2114533">
              <a:off x="978427" y="1284292"/>
              <a:ext cx="231710" cy="800753"/>
            </a:xfrm>
            <a:prstGeom prst="flowChartInputOutpu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9" name="Flowchart: Delay 38">
              <a:extLst>
                <a:ext uri="{FF2B5EF4-FFF2-40B4-BE49-F238E27FC236}">
                  <a16:creationId xmlns:a16="http://schemas.microsoft.com/office/drawing/2014/main" id="{F44BE7D2-0B64-4487-BE7C-563C7890038E}"/>
                </a:ext>
              </a:extLst>
            </p:cNvPr>
            <p:cNvSpPr/>
            <p:nvPr/>
          </p:nvSpPr>
          <p:spPr>
            <a:xfrm rot="14130221">
              <a:off x="1296305" y="905883"/>
              <a:ext cx="247260" cy="473489"/>
            </a:xfrm>
            <a:prstGeom prst="flowChartDelay">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50" name="Explosion: 8 Points 49">
            <a:extLst>
              <a:ext uri="{FF2B5EF4-FFF2-40B4-BE49-F238E27FC236}">
                <a16:creationId xmlns:a16="http://schemas.microsoft.com/office/drawing/2014/main" id="{D189272D-2BAC-4132-BD28-8097A7F6795E}"/>
              </a:ext>
            </a:extLst>
          </p:cNvPr>
          <p:cNvSpPr/>
          <p:nvPr/>
        </p:nvSpPr>
        <p:spPr>
          <a:xfrm flipV="1">
            <a:off x="1037342" y="1756045"/>
            <a:ext cx="744400" cy="690520"/>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1" name="Explosion: 8 Points 50">
            <a:extLst>
              <a:ext uri="{FF2B5EF4-FFF2-40B4-BE49-F238E27FC236}">
                <a16:creationId xmlns:a16="http://schemas.microsoft.com/office/drawing/2014/main" id="{0ACD34FE-681C-4ACE-A7CA-39966F0E299B}"/>
              </a:ext>
            </a:extLst>
          </p:cNvPr>
          <p:cNvSpPr/>
          <p:nvPr/>
        </p:nvSpPr>
        <p:spPr>
          <a:xfrm flipV="1">
            <a:off x="1889862" y="1678052"/>
            <a:ext cx="458370" cy="1575929"/>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2" name="Explosion: 8 Points 51">
            <a:extLst>
              <a:ext uri="{FF2B5EF4-FFF2-40B4-BE49-F238E27FC236}">
                <a16:creationId xmlns:a16="http://schemas.microsoft.com/office/drawing/2014/main" id="{FF706B34-0613-4112-BDE2-5BAFC6763A22}"/>
              </a:ext>
            </a:extLst>
          </p:cNvPr>
          <p:cNvSpPr/>
          <p:nvPr/>
        </p:nvSpPr>
        <p:spPr>
          <a:xfrm flipV="1">
            <a:off x="1276574" y="1455551"/>
            <a:ext cx="421486" cy="770232"/>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9" name="Cloud 48">
            <a:extLst>
              <a:ext uri="{FF2B5EF4-FFF2-40B4-BE49-F238E27FC236}">
                <a16:creationId xmlns:a16="http://schemas.microsoft.com/office/drawing/2014/main" id="{EBF8DE09-1A70-4A52-A077-EA2E3373ED10}"/>
              </a:ext>
            </a:extLst>
          </p:cNvPr>
          <p:cNvSpPr/>
          <p:nvPr/>
        </p:nvSpPr>
        <p:spPr>
          <a:xfrm rot="631419">
            <a:off x="2614124" y="4065501"/>
            <a:ext cx="665731" cy="349646"/>
          </a:xfrm>
          <a:prstGeom prst="cloud">
            <a:avLst/>
          </a:prstGeom>
          <a:solidFill>
            <a:schemeClr val="bg2">
              <a:lumMod val="50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3" name="Rectangle 52">
            <a:extLst>
              <a:ext uri="{FF2B5EF4-FFF2-40B4-BE49-F238E27FC236}">
                <a16:creationId xmlns:a16="http://schemas.microsoft.com/office/drawing/2014/main" id="{F326BCA7-41CB-47FD-BD43-FF7D123151F3}"/>
              </a:ext>
            </a:extLst>
          </p:cNvPr>
          <p:cNvSpPr/>
          <p:nvPr/>
        </p:nvSpPr>
        <p:spPr>
          <a:xfrm>
            <a:off x="2467697" y="4199029"/>
            <a:ext cx="368899" cy="20625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5" name="Rectangle 54">
            <a:extLst>
              <a:ext uri="{FF2B5EF4-FFF2-40B4-BE49-F238E27FC236}">
                <a16:creationId xmlns:a16="http://schemas.microsoft.com/office/drawing/2014/main" id="{57756B5C-F230-4013-92A8-9AD10D623349}"/>
              </a:ext>
            </a:extLst>
          </p:cNvPr>
          <p:cNvSpPr/>
          <p:nvPr/>
        </p:nvSpPr>
        <p:spPr>
          <a:xfrm>
            <a:off x="2759947" y="4348841"/>
            <a:ext cx="152380" cy="7708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6" name="Rectangle 55">
            <a:extLst>
              <a:ext uri="{FF2B5EF4-FFF2-40B4-BE49-F238E27FC236}">
                <a16:creationId xmlns:a16="http://schemas.microsoft.com/office/drawing/2014/main" id="{7E3B68DA-730F-4F67-93F9-B9F6DA99E48E}"/>
              </a:ext>
            </a:extLst>
          </p:cNvPr>
          <p:cNvSpPr/>
          <p:nvPr/>
        </p:nvSpPr>
        <p:spPr>
          <a:xfrm>
            <a:off x="3032423" y="4390580"/>
            <a:ext cx="152380" cy="4571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7" name="Rectangle 56">
            <a:extLst>
              <a:ext uri="{FF2B5EF4-FFF2-40B4-BE49-F238E27FC236}">
                <a16:creationId xmlns:a16="http://schemas.microsoft.com/office/drawing/2014/main" id="{7C916080-C7F1-48BB-A4EE-EAF0B37BBEC9}"/>
              </a:ext>
            </a:extLst>
          </p:cNvPr>
          <p:cNvSpPr/>
          <p:nvPr/>
        </p:nvSpPr>
        <p:spPr>
          <a:xfrm>
            <a:off x="3159558" y="4273418"/>
            <a:ext cx="314090" cy="12210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8" name="Rectangle 57">
            <a:extLst>
              <a:ext uri="{FF2B5EF4-FFF2-40B4-BE49-F238E27FC236}">
                <a16:creationId xmlns:a16="http://schemas.microsoft.com/office/drawing/2014/main" id="{BC583156-5B7C-41FD-922F-FF0D7B449423}"/>
              </a:ext>
            </a:extLst>
          </p:cNvPr>
          <p:cNvSpPr/>
          <p:nvPr/>
        </p:nvSpPr>
        <p:spPr>
          <a:xfrm rot="19676395" flipH="1">
            <a:off x="1662320" y="1255546"/>
            <a:ext cx="143556" cy="9411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9" name="Rectangle 58">
            <a:extLst>
              <a:ext uri="{FF2B5EF4-FFF2-40B4-BE49-F238E27FC236}">
                <a16:creationId xmlns:a16="http://schemas.microsoft.com/office/drawing/2014/main" id="{36423AE3-D39B-46C1-8B90-AD3362FC2DF5}"/>
              </a:ext>
            </a:extLst>
          </p:cNvPr>
          <p:cNvSpPr/>
          <p:nvPr/>
        </p:nvSpPr>
        <p:spPr>
          <a:xfrm>
            <a:off x="1928251" y="1432966"/>
            <a:ext cx="139417" cy="4577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60" name="Rectangle 59">
            <a:extLst>
              <a:ext uri="{FF2B5EF4-FFF2-40B4-BE49-F238E27FC236}">
                <a16:creationId xmlns:a16="http://schemas.microsoft.com/office/drawing/2014/main" id="{E74262F6-D95F-4DDC-B4C1-6B9950E2773D}"/>
              </a:ext>
            </a:extLst>
          </p:cNvPr>
          <p:cNvSpPr/>
          <p:nvPr/>
        </p:nvSpPr>
        <p:spPr>
          <a:xfrm rot="2312777">
            <a:off x="2728462" y="3738286"/>
            <a:ext cx="228570" cy="111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61" name="Rectangle 60">
            <a:extLst>
              <a:ext uri="{FF2B5EF4-FFF2-40B4-BE49-F238E27FC236}">
                <a16:creationId xmlns:a16="http://schemas.microsoft.com/office/drawing/2014/main" id="{EE7CCC94-BD5F-442F-98D5-A8173CBB7C65}"/>
              </a:ext>
            </a:extLst>
          </p:cNvPr>
          <p:cNvSpPr/>
          <p:nvPr/>
        </p:nvSpPr>
        <p:spPr>
          <a:xfrm rot="18540841">
            <a:off x="2514054" y="3291852"/>
            <a:ext cx="228264" cy="8189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nvGrpSpPr>
          <p:cNvPr id="67" name="Group 66">
            <a:extLst>
              <a:ext uri="{FF2B5EF4-FFF2-40B4-BE49-F238E27FC236}">
                <a16:creationId xmlns:a16="http://schemas.microsoft.com/office/drawing/2014/main" id="{2BE002BB-4F73-4D34-873E-C83D5203BE5B}"/>
              </a:ext>
            </a:extLst>
          </p:cNvPr>
          <p:cNvGrpSpPr/>
          <p:nvPr/>
        </p:nvGrpSpPr>
        <p:grpSpPr>
          <a:xfrm flipH="1">
            <a:off x="3530771" y="3979313"/>
            <a:ext cx="1159177" cy="461971"/>
            <a:chOff x="9500895" y="3866881"/>
            <a:chExt cx="1068951" cy="461971"/>
          </a:xfrm>
        </p:grpSpPr>
        <p:sp>
          <p:nvSpPr>
            <p:cNvPr id="62" name="Rectangle 61">
              <a:extLst>
                <a:ext uri="{FF2B5EF4-FFF2-40B4-BE49-F238E27FC236}">
                  <a16:creationId xmlns:a16="http://schemas.microsoft.com/office/drawing/2014/main" id="{0B00765E-E647-4B56-A213-54D7A94EC7B5}"/>
                </a:ext>
              </a:extLst>
            </p:cNvPr>
            <p:cNvSpPr/>
            <p:nvPr/>
          </p:nvSpPr>
          <p:spPr>
            <a:xfrm>
              <a:off x="9573594" y="3866881"/>
              <a:ext cx="485192" cy="2618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63" name="Rectangle: Rounded Corners 62">
              <a:extLst>
                <a:ext uri="{FF2B5EF4-FFF2-40B4-BE49-F238E27FC236}">
                  <a16:creationId xmlns:a16="http://schemas.microsoft.com/office/drawing/2014/main" id="{B9EF9434-3172-44D5-8A27-F8ACA3562C31}"/>
                </a:ext>
              </a:extLst>
            </p:cNvPr>
            <p:cNvSpPr/>
            <p:nvPr/>
          </p:nvSpPr>
          <p:spPr>
            <a:xfrm>
              <a:off x="9500895" y="4068441"/>
              <a:ext cx="615042" cy="241325"/>
            </a:xfrm>
            <a:prstGeom prst="roundRect">
              <a:avLst/>
            </a:prstGeom>
            <a:solidFill>
              <a:schemeClr val="tx1">
                <a:lumMod val="75000"/>
                <a:lumOff val="2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64" name="Rectangle 63">
              <a:extLst>
                <a:ext uri="{FF2B5EF4-FFF2-40B4-BE49-F238E27FC236}">
                  <a16:creationId xmlns:a16="http://schemas.microsoft.com/office/drawing/2014/main" id="{D6E7F5C2-272C-43DA-BB9B-00E4E1A8A75B}"/>
                </a:ext>
              </a:extLst>
            </p:cNvPr>
            <p:cNvSpPr/>
            <p:nvPr/>
          </p:nvSpPr>
          <p:spPr>
            <a:xfrm>
              <a:off x="9881505" y="3911264"/>
              <a:ext cx="177281" cy="76279"/>
            </a:xfrm>
            <a:prstGeom prst="rect">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5" name="Rectangle 64">
              <a:extLst>
                <a:ext uri="{FF2B5EF4-FFF2-40B4-BE49-F238E27FC236}">
                  <a16:creationId xmlns:a16="http://schemas.microsoft.com/office/drawing/2014/main" id="{31963BDB-F3BF-47A2-9CE3-DDB3E756A5EF}"/>
                </a:ext>
              </a:extLst>
            </p:cNvPr>
            <p:cNvSpPr/>
            <p:nvPr/>
          </p:nvSpPr>
          <p:spPr>
            <a:xfrm rot="1360196">
              <a:off x="10035252" y="4046503"/>
              <a:ext cx="232383" cy="7553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66" name="Flowchart: Stored Data 65">
              <a:extLst>
                <a:ext uri="{FF2B5EF4-FFF2-40B4-BE49-F238E27FC236}">
                  <a16:creationId xmlns:a16="http://schemas.microsoft.com/office/drawing/2014/main" id="{F7229D8F-1AE8-417F-BF46-926413F9894B}"/>
                </a:ext>
              </a:extLst>
            </p:cNvPr>
            <p:cNvSpPr/>
            <p:nvPr/>
          </p:nvSpPr>
          <p:spPr>
            <a:xfrm>
              <a:off x="10188636" y="3968478"/>
              <a:ext cx="381210" cy="360374"/>
            </a:xfrm>
            <a:prstGeom prst="flowChartOnlineStorag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69" name="Rectangle 68">
            <a:extLst>
              <a:ext uri="{FF2B5EF4-FFF2-40B4-BE49-F238E27FC236}">
                <a16:creationId xmlns:a16="http://schemas.microsoft.com/office/drawing/2014/main" id="{3BFA5223-C54C-4005-8D79-95D384CFD372}"/>
              </a:ext>
            </a:extLst>
          </p:cNvPr>
          <p:cNvSpPr/>
          <p:nvPr/>
        </p:nvSpPr>
        <p:spPr>
          <a:xfrm rot="18540841">
            <a:off x="2318717" y="2763689"/>
            <a:ext cx="95711" cy="1053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70" name="Rectangle 69">
            <a:extLst>
              <a:ext uri="{FF2B5EF4-FFF2-40B4-BE49-F238E27FC236}">
                <a16:creationId xmlns:a16="http://schemas.microsoft.com/office/drawing/2014/main" id="{16A026A5-7317-4892-A582-454319116BC8}"/>
              </a:ext>
            </a:extLst>
          </p:cNvPr>
          <p:cNvSpPr/>
          <p:nvPr/>
        </p:nvSpPr>
        <p:spPr>
          <a:xfrm rot="18540841">
            <a:off x="1992459" y="2194103"/>
            <a:ext cx="228264" cy="8189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71" name="Rectangle 70">
            <a:extLst>
              <a:ext uri="{FF2B5EF4-FFF2-40B4-BE49-F238E27FC236}">
                <a16:creationId xmlns:a16="http://schemas.microsoft.com/office/drawing/2014/main" id="{BA842CD0-E332-4594-928B-D7B6AB6D57B7}"/>
              </a:ext>
            </a:extLst>
          </p:cNvPr>
          <p:cNvSpPr/>
          <p:nvPr/>
        </p:nvSpPr>
        <p:spPr>
          <a:xfrm rot="18540841">
            <a:off x="2135467" y="1973772"/>
            <a:ext cx="95711" cy="1053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72" name="Rectangle 71">
            <a:extLst>
              <a:ext uri="{FF2B5EF4-FFF2-40B4-BE49-F238E27FC236}">
                <a16:creationId xmlns:a16="http://schemas.microsoft.com/office/drawing/2014/main" id="{2A87AFC2-CE72-4706-A280-B21849424F42}"/>
              </a:ext>
            </a:extLst>
          </p:cNvPr>
          <p:cNvSpPr/>
          <p:nvPr/>
        </p:nvSpPr>
        <p:spPr>
          <a:xfrm rot="18540841">
            <a:off x="2340717" y="3260970"/>
            <a:ext cx="95711" cy="1053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73" name="Rectangle 72">
            <a:extLst>
              <a:ext uri="{FF2B5EF4-FFF2-40B4-BE49-F238E27FC236}">
                <a16:creationId xmlns:a16="http://schemas.microsoft.com/office/drawing/2014/main" id="{1F85BBEF-BE00-4220-8FFB-DC3A6849AB59}"/>
              </a:ext>
            </a:extLst>
          </p:cNvPr>
          <p:cNvSpPr/>
          <p:nvPr/>
        </p:nvSpPr>
        <p:spPr>
          <a:xfrm rot="18540841">
            <a:off x="1734180" y="1441755"/>
            <a:ext cx="95711" cy="1053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8" name="Subtitle 7">
            <a:extLst>
              <a:ext uri="{FF2B5EF4-FFF2-40B4-BE49-F238E27FC236}">
                <a16:creationId xmlns:a16="http://schemas.microsoft.com/office/drawing/2014/main" id="{1F009165-E413-4DC9-9F3E-9647068A3568}"/>
              </a:ext>
            </a:extLst>
          </p:cNvPr>
          <p:cNvSpPr>
            <a:spLocks noGrp="1"/>
          </p:cNvSpPr>
          <p:nvPr>
            <p:ph type="subTitle" idx="1"/>
          </p:nvPr>
        </p:nvSpPr>
        <p:spPr>
          <a:xfrm>
            <a:off x="2106591" y="3144789"/>
            <a:ext cx="9142810" cy="1655762"/>
          </a:xfrm>
        </p:spPr>
        <p:txBody>
          <a:bodyPr>
            <a:normAutofit/>
          </a:bodyPr>
          <a:lstStyle/>
          <a:p>
            <a:r>
              <a:rPr lang="en-US" sz="2800" dirty="0">
                <a:latin typeface="Bell MT" panose="02020503060305020303" pitchFamily="18" charset="0"/>
              </a:rPr>
              <a:t>Ryan Tillman Davies </a:t>
            </a:r>
            <a:endParaRPr lang="en-GB" sz="2800" dirty="0">
              <a:latin typeface="Bell MT" panose="02020503060305020303" pitchFamily="18" charset="0"/>
            </a:endParaRPr>
          </a:p>
        </p:txBody>
      </p:sp>
    </p:spTree>
    <p:extLst>
      <p:ext uri="{BB962C8B-B14F-4D97-AF65-F5344CB8AC3E}">
        <p14:creationId xmlns:p14="http://schemas.microsoft.com/office/powerpoint/2010/main" val="41547615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A1D5634D-CCAE-4C90-94F8-6B3C007DEFF4}"/>
              </a:ext>
            </a:extLst>
          </p:cNvPr>
          <p:cNvSpPr/>
          <p:nvPr/>
        </p:nvSpPr>
        <p:spPr>
          <a:xfrm flipV="1">
            <a:off x="457" y="-2"/>
            <a:ext cx="12190413" cy="6858001"/>
          </a:xfrm>
          <a:prstGeom prst="rect">
            <a:avLst/>
          </a:prstGeom>
          <a:solidFill>
            <a:schemeClr val="accent4">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a:extLst>
              <a:ext uri="{FF2B5EF4-FFF2-40B4-BE49-F238E27FC236}">
                <a16:creationId xmlns:a16="http://schemas.microsoft.com/office/drawing/2014/main" id="{FEEFD6CF-7D5D-49F7-AB27-C68A035C1912}"/>
              </a:ext>
            </a:extLst>
          </p:cNvPr>
          <p:cNvSpPr>
            <a:spLocks noGrp="1"/>
          </p:cNvSpPr>
          <p:nvPr>
            <p:ph type="title"/>
          </p:nvPr>
        </p:nvSpPr>
        <p:spPr>
          <a:xfrm>
            <a:off x="2775964" y="-469822"/>
            <a:ext cx="11792197" cy="1325563"/>
          </a:xfrm>
        </p:spPr>
        <p:txBody>
          <a:bodyPr>
            <a:normAutofit/>
          </a:bodyPr>
          <a:lstStyle/>
          <a:p>
            <a:r>
              <a:rPr lang="en-US" sz="2400" b="1" u="sng" dirty="0">
                <a:solidFill>
                  <a:schemeClr val="accent6">
                    <a:lumMod val="75000"/>
                  </a:schemeClr>
                </a:solidFill>
              </a:rPr>
              <a:t>The Environmental Protection Act 1990 Part 2A</a:t>
            </a:r>
            <a:endParaRPr lang="en-GB" sz="2400" b="1" u="sng" dirty="0">
              <a:solidFill>
                <a:schemeClr val="accent6">
                  <a:lumMod val="75000"/>
                </a:schemeClr>
              </a:solidFill>
            </a:endParaRPr>
          </a:p>
        </p:txBody>
      </p:sp>
      <p:sp>
        <p:nvSpPr>
          <p:cNvPr id="20" name="TextBox 19">
            <a:extLst>
              <a:ext uri="{FF2B5EF4-FFF2-40B4-BE49-F238E27FC236}">
                <a16:creationId xmlns:a16="http://schemas.microsoft.com/office/drawing/2014/main" id="{D99B0130-36B4-4F59-AD05-215A8A9FA0AB}"/>
              </a:ext>
            </a:extLst>
          </p:cNvPr>
          <p:cNvSpPr txBox="1"/>
          <p:nvPr/>
        </p:nvSpPr>
        <p:spPr>
          <a:xfrm>
            <a:off x="8440845" y="713908"/>
            <a:ext cx="3330969" cy="369332"/>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National Resources Wales (NRW)</a:t>
            </a:r>
            <a:endParaRPr lang="en-GB" dirty="0">
              <a:solidFill>
                <a:prstClr val="black"/>
              </a:solidFill>
            </a:endParaRPr>
          </a:p>
        </p:txBody>
      </p:sp>
      <p:cxnSp>
        <p:nvCxnSpPr>
          <p:cNvPr id="21" name="Connector: Curved 20">
            <a:extLst>
              <a:ext uri="{FF2B5EF4-FFF2-40B4-BE49-F238E27FC236}">
                <a16:creationId xmlns:a16="http://schemas.microsoft.com/office/drawing/2014/main" id="{4F5F5E4E-7EAC-41D6-B225-75BFBEFFB259}"/>
              </a:ext>
            </a:extLst>
          </p:cNvPr>
          <p:cNvCxnSpPr>
            <a:cxnSpLocks/>
          </p:cNvCxnSpPr>
          <p:nvPr/>
        </p:nvCxnSpPr>
        <p:spPr>
          <a:xfrm>
            <a:off x="4787039" y="932482"/>
            <a:ext cx="3456297" cy="15646"/>
          </a:xfrm>
          <a:prstGeom prst="curvedConnector3">
            <a:avLst>
              <a:gd name="adj1" fmla="val 50000"/>
            </a:avLst>
          </a:prstGeom>
          <a:ln w="82550">
            <a:solidFill>
              <a:srgbClr val="0070C0"/>
            </a:solidFill>
            <a:tailEnd type="triangle"/>
          </a:ln>
        </p:spPr>
        <p:style>
          <a:lnRef idx="1">
            <a:schemeClr val="accent4"/>
          </a:lnRef>
          <a:fillRef idx="0">
            <a:schemeClr val="accent4"/>
          </a:fillRef>
          <a:effectRef idx="0">
            <a:schemeClr val="accent4"/>
          </a:effectRef>
          <a:fontRef idx="minor">
            <a:schemeClr val="tx1"/>
          </a:fontRef>
        </p:style>
      </p:cxnSp>
      <p:sp>
        <p:nvSpPr>
          <p:cNvPr id="30" name="TextBox 29">
            <a:extLst>
              <a:ext uri="{FF2B5EF4-FFF2-40B4-BE49-F238E27FC236}">
                <a16:creationId xmlns:a16="http://schemas.microsoft.com/office/drawing/2014/main" id="{50592710-2EB8-4310-9ED8-253B4BDEE300}"/>
              </a:ext>
            </a:extLst>
          </p:cNvPr>
          <p:cNvSpPr txBox="1"/>
          <p:nvPr/>
        </p:nvSpPr>
        <p:spPr>
          <a:xfrm>
            <a:off x="2717525" y="2393478"/>
            <a:ext cx="2069516" cy="369332"/>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Local Authorities </a:t>
            </a:r>
            <a:endParaRPr lang="en-GB" dirty="0">
              <a:solidFill>
                <a:prstClr val="black"/>
              </a:solidFill>
            </a:endParaRPr>
          </a:p>
        </p:txBody>
      </p:sp>
      <p:cxnSp>
        <p:nvCxnSpPr>
          <p:cNvPr id="31" name="Connector: Curved 30">
            <a:extLst>
              <a:ext uri="{FF2B5EF4-FFF2-40B4-BE49-F238E27FC236}">
                <a16:creationId xmlns:a16="http://schemas.microsoft.com/office/drawing/2014/main" id="{937698FD-9B01-4426-93C9-133BD16D80B1}"/>
              </a:ext>
            </a:extLst>
          </p:cNvPr>
          <p:cNvCxnSpPr>
            <a:cxnSpLocks/>
          </p:cNvCxnSpPr>
          <p:nvPr/>
        </p:nvCxnSpPr>
        <p:spPr>
          <a:xfrm rot="16200000" flipH="1">
            <a:off x="3124798" y="1881603"/>
            <a:ext cx="984748" cy="16996"/>
          </a:xfrm>
          <a:prstGeom prst="curvedConnector3">
            <a:avLst>
              <a:gd name="adj1" fmla="val 50000"/>
            </a:avLst>
          </a:prstGeom>
          <a:ln w="82550">
            <a:solidFill>
              <a:schemeClr val="accent6">
                <a:lumMod val="75000"/>
              </a:schemeClr>
            </a:solidFill>
            <a:tailEnd type="triangle"/>
          </a:ln>
        </p:spPr>
        <p:style>
          <a:lnRef idx="1">
            <a:schemeClr val="accent4"/>
          </a:lnRef>
          <a:fillRef idx="0">
            <a:schemeClr val="accent4"/>
          </a:fillRef>
          <a:effectRef idx="0">
            <a:schemeClr val="accent4"/>
          </a:effectRef>
          <a:fontRef idx="minor">
            <a:schemeClr val="tx1"/>
          </a:fontRef>
        </p:style>
      </p:cxnSp>
      <p:sp>
        <p:nvSpPr>
          <p:cNvPr id="34" name="Rectangle 33">
            <a:extLst>
              <a:ext uri="{FF2B5EF4-FFF2-40B4-BE49-F238E27FC236}">
                <a16:creationId xmlns:a16="http://schemas.microsoft.com/office/drawing/2014/main" id="{D9234132-DC4F-421A-ABD7-2710AB91858D}"/>
              </a:ext>
            </a:extLst>
          </p:cNvPr>
          <p:cNvSpPr/>
          <p:nvPr/>
        </p:nvSpPr>
        <p:spPr>
          <a:xfrm>
            <a:off x="137433" y="3451173"/>
            <a:ext cx="2290958" cy="1200329"/>
          </a:xfrm>
          <a:prstGeom prst="rect">
            <a:avLst/>
          </a:prstGeom>
          <a:solidFill>
            <a:schemeClr val="bg1"/>
          </a:solidFill>
          <a:ln>
            <a:solidFill>
              <a:schemeClr val="accent6">
                <a:lumMod val="50000"/>
              </a:schemeClr>
            </a:solidFill>
          </a:ln>
        </p:spPr>
        <p:txBody>
          <a:bodyPr wrap="square">
            <a:spAutoFit/>
          </a:bodyPr>
          <a:lstStyle/>
          <a:p>
            <a:r>
              <a:rPr lang="en-US" dirty="0">
                <a:solidFill>
                  <a:prstClr val="black"/>
                </a:solidFill>
              </a:rPr>
              <a:t>To prepare a strategy to periodically inspect their area to identify contaminated land </a:t>
            </a:r>
            <a:endParaRPr lang="en-GB" dirty="0">
              <a:solidFill>
                <a:prstClr val="black"/>
              </a:solidFill>
            </a:endParaRPr>
          </a:p>
        </p:txBody>
      </p:sp>
      <p:sp>
        <p:nvSpPr>
          <p:cNvPr id="35" name="Rectangle 34">
            <a:extLst>
              <a:ext uri="{FF2B5EF4-FFF2-40B4-BE49-F238E27FC236}">
                <a16:creationId xmlns:a16="http://schemas.microsoft.com/office/drawing/2014/main" id="{9AB17982-AD00-4059-89B3-2EDAA997B780}"/>
              </a:ext>
            </a:extLst>
          </p:cNvPr>
          <p:cNvSpPr/>
          <p:nvPr/>
        </p:nvSpPr>
        <p:spPr>
          <a:xfrm>
            <a:off x="2398575" y="5262597"/>
            <a:ext cx="2561188" cy="923330"/>
          </a:xfrm>
          <a:prstGeom prst="rect">
            <a:avLst/>
          </a:prstGeom>
          <a:solidFill>
            <a:schemeClr val="bg1"/>
          </a:solidFill>
          <a:ln>
            <a:solidFill>
              <a:schemeClr val="accent6">
                <a:lumMod val="50000"/>
              </a:schemeClr>
            </a:solidFill>
          </a:ln>
        </p:spPr>
        <p:txBody>
          <a:bodyPr wrap="square">
            <a:spAutoFit/>
          </a:bodyPr>
          <a:lstStyle/>
          <a:p>
            <a:r>
              <a:rPr lang="en-US" dirty="0" err="1">
                <a:solidFill>
                  <a:prstClr val="black"/>
                </a:solidFill>
              </a:rPr>
              <a:t>Prioritise</a:t>
            </a:r>
            <a:r>
              <a:rPr lang="en-US" dirty="0">
                <a:solidFill>
                  <a:prstClr val="black"/>
                </a:solidFill>
              </a:rPr>
              <a:t> sites based on an initial assessment of potential risk.’ </a:t>
            </a:r>
            <a:endParaRPr lang="en-GB" dirty="0">
              <a:solidFill>
                <a:prstClr val="black"/>
              </a:solidFill>
            </a:endParaRPr>
          </a:p>
        </p:txBody>
      </p:sp>
      <p:sp>
        <p:nvSpPr>
          <p:cNvPr id="37" name="Rectangle 36">
            <a:extLst>
              <a:ext uri="{FF2B5EF4-FFF2-40B4-BE49-F238E27FC236}">
                <a16:creationId xmlns:a16="http://schemas.microsoft.com/office/drawing/2014/main" id="{556BC2E6-67BC-467F-AB02-ADC9493EC63B}"/>
              </a:ext>
            </a:extLst>
          </p:cNvPr>
          <p:cNvSpPr/>
          <p:nvPr/>
        </p:nvSpPr>
        <p:spPr>
          <a:xfrm>
            <a:off x="5528297" y="5493451"/>
            <a:ext cx="3982527" cy="1200329"/>
          </a:xfrm>
          <a:prstGeom prst="rect">
            <a:avLst/>
          </a:prstGeom>
          <a:solidFill>
            <a:schemeClr val="bg1"/>
          </a:solidFill>
          <a:ln>
            <a:solidFill>
              <a:schemeClr val="accent6">
                <a:lumMod val="50000"/>
              </a:schemeClr>
            </a:solidFill>
          </a:ln>
        </p:spPr>
        <p:txBody>
          <a:bodyPr wrap="square">
            <a:spAutoFit/>
          </a:bodyPr>
          <a:lstStyle/>
          <a:p>
            <a:r>
              <a:rPr lang="en-US" dirty="0">
                <a:solidFill>
                  <a:prstClr val="black"/>
                </a:solidFill>
              </a:rPr>
              <a:t>The ’ appropriate person’ liable will either be the original polluter or if no such person can be found, then the owner or occupier.</a:t>
            </a:r>
            <a:endParaRPr lang="en-GB" dirty="0">
              <a:solidFill>
                <a:prstClr val="black"/>
              </a:solidFill>
            </a:endParaRPr>
          </a:p>
        </p:txBody>
      </p:sp>
      <p:sp>
        <p:nvSpPr>
          <p:cNvPr id="40" name="Rectangle 39">
            <a:extLst>
              <a:ext uri="{FF2B5EF4-FFF2-40B4-BE49-F238E27FC236}">
                <a16:creationId xmlns:a16="http://schemas.microsoft.com/office/drawing/2014/main" id="{905A690E-1FEF-4F81-8842-D666D47EA3B4}"/>
              </a:ext>
            </a:extLst>
          </p:cNvPr>
          <p:cNvSpPr/>
          <p:nvPr/>
        </p:nvSpPr>
        <p:spPr>
          <a:xfrm>
            <a:off x="4341594" y="3451161"/>
            <a:ext cx="3011199" cy="1754326"/>
          </a:xfrm>
          <a:prstGeom prst="rect">
            <a:avLst/>
          </a:prstGeom>
          <a:solidFill>
            <a:schemeClr val="bg1"/>
          </a:solidFill>
          <a:ln>
            <a:solidFill>
              <a:schemeClr val="accent6">
                <a:lumMod val="50000"/>
              </a:schemeClr>
            </a:solidFill>
          </a:ln>
        </p:spPr>
        <p:txBody>
          <a:bodyPr wrap="square">
            <a:spAutoFit/>
          </a:bodyPr>
          <a:lstStyle/>
          <a:p>
            <a:r>
              <a:rPr lang="en-US" dirty="0">
                <a:solidFill>
                  <a:prstClr val="black"/>
                </a:solidFill>
              </a:rPr>
              <a:t>Responsible for identifying the ‘appropriate person’ who will be deemed responsible for the remediation of the contaminated land and serve notice, .</a:t>
            </a:r>
            <a:endParaRPr lang="en-GB" dirty="0">
              <a:solidFill>
                <a:prstClr val="black"/>
              </a:solidFill>
            </a:endParaRPr>
          </a:p>
        </p:txBody>
      </p:sp>
      <p:cxnSp>
        <p:nvCxnSpPr>
          <p:cNvPr id="41" name="Connector: Curved 40">
            <a:extLst>
              <a:ext uri="{FF2B5EF4-FFF2-40B4-BE49-F238E27FC236}">
                <a16:creationId xmlns:a16="http://schemas.microsoft.com/office/drawing/2014/main" id="{F04F293E-CB1E-4A8D-91AA-980BA93938F9}"/>
              </a:ext>
            </a:extLst>
          </p:cNvPr>
          <p:cNvCxnSpPr>
            <a:cxnSpLocks/>
            <a:stCxn id="30" idx="3"/>
          </p:cNvCxnSpPr>
          <p:nvPr/>
        </p:nvCxnSpPr>
        <p:spPr>
          <a:xfrm>
            <a:off x="4786968" y="2578290"/>
            <a:ext cx="517934" cy="862643"/>
          </a:xfrm>
          <a:prstGeom prst="curvedConnector2">
            <a:avLst/>
          </a:prstGeom>
          <a:ln w="82550">
            <a:solidFill>
              <a:schemeClr val="accent6">
                <a:lumMod val="75000"/>
                <a:alpha val="47000"/>
              </a:schemeClr>
            </a:solidFill>
            <a:tailEnd type="triangle"/>
          </a:ln>
        </p:spPr>
        <p:style>
          <a:lnRef idx="1">
            <a:schemeClr val="accent4"/>
          </a:lnRef>
          <a:fillRef idx="0">
            <a:schemeClr val="accent4"/>
          </a:fillRef>
          <a:effectRef idx="0">
            <a:schemeClr val="accent4"/>
          </a:effectRef>
          <a:fontRef idx="minor">
            <a:schemeClr val="tx1"/>
          </a:fontRef>
        </p:style>
      </p:cxnSp>
      <p:cxnSp>
        <p:nvCxnSpPr>
          <p:cNvPr id="44" name="Connector: Curved 43">
            <a:extLst>
              <a:ext uri="{FF2B5EF4-FFF2-40B4-BE49-F238E27FC236}">
                <a16:creationId xmlns:a16="http://schemas.microsoft.com/office/drawing/2014/main" id="{A928C635-41CB-46F8-B3C4-9989897385B2}"/>
              </a:ext>
            </a:extLst>
          </p:cNvPr>
          <p:cNvCxnSpPr>
            <a:cxnSpLocks/>
            <a:endCxn id="35" idx="0"/>
          </p:cNvCxnSpPr>
          <p:nvPr/>
        </p:nvCxnSpPr>
        <p:spPr>
          <a:xfrm rot="16200000" flipH="1">
            <a:off x="2421590" y="4005020"/>
            <a:ext cx="2507812" cy="7346"/>
          </a:xfrm>
          <a:prstGeom prst="curvedConnector3">
            <a:avLst>
              <a:gd name="adj1" fmla="val 50000"/>
            </a:avLst>
          </a:prstGeom>
          <a:ln w="82550">
            <a:solidFill>
              <a:schemeClr val="accent6">
                <a:lumMod val="75000"/>
                <a:alpha val="49000"/>
              </a:schemeClr>
            </a:solidFill>
            <a:tailEnd type="triangle"/>
          </a:ln>
        </p:spPr>
        <p:style>
          <a:lnRef idx="1">
            <a:schemeClr val="accent4"/>
          </a:lnRef>
          <a:fillRef idx="0">
            <a:schemeClr val="accent4"/>
          </a:fillRef>
          <a:effectRef idx="0">
            <a:schemeClr val="accent4"/>
          </a:effectRef>
          <a:fontRef idx="minor">
            <a:schemeClr val="tx1"/>
          </a:fontRef>
        </p:style>
      </p:cxnSp>
      <p:cxnSp>
        <p:nvCxnSpPr>
          <p:cNvPr id="46" name="Connector: Curved 45">
            <a:extLst>
              <a:ext uri="{FF2B5EF4-FFF2-40B4-BE49-F238E27FC236}">
                <a16:creationId xmlns:a16="http://schemas.microsoft.com/office/drawing/2014/main" id="{CE461CE3-05E0-468E-A25D-C988543746A1}"/>
              </a:ext>
            </a:extLst>
          </p:cNvPr>
          <p:cNvCxnSpPr>
            <a:cxnSpLocks/>
            <a:stCxn id="30" idx="1"/>
            <a:endCxn id="34" idx="0"/>
          </p:cNvCxnSpPr>
          <p:nvPr/>
        </p:nvCxnSpPr>
        <p:spPr>
          <a:xfrm rot="10800000" flipV="1">
            <a:off x="1282985" y="2578289"/>
            <a:ext cx="1434540" cy="873029"/>
          </a:xfrm>
          <a:prstGeom prst="curvedConnector2">
            <a:avLst/>
          </a:prstGeom>
          <a:ln w="82550">
            <a:solidFill>
              <a:schemeClr val="accent6">
                <a:lumMod val="75000"/>
                <a:alpha val="48000"/>
              </a:schemeClr>
            </a:solidFill>
            <a:tailEnd type="triangle"/>
          </a:ln>
        </p:spPr>
        <p:style>
          <a:lnRef idx="1">
            <a:schemeClr val="accent4"/>
          </a:lnRef>
          <a:fillRef idx="0">
            <a:schemeClr val="accent4"/>
          </a:fillRef>
          <a:effectRef idx="0">
            <a:schemeClr val="accent4"/>
          </a:effectRef>
          <a:fontRef idx="minor">
            <a:schemeClr val="tx1"/>
          </a:fontRef>
        </p:style>
      </p:cxnSp>
      <p:cxnSp>
        <p:nvCxnSpPr>
          <p:cNvPr id="50" name="Connector: Curved 49">
            <a:extLst>
              <a:ext uri="{FF2B5EF4-FFF2-40B4-BE49-F238E27FC236}">
                <a16:creationId xmlns:a16="http://schemas.microsoft.com/office/drawing/2014/main" id="{7EBF7FF0-FA41-481D-8BFF-04A224306C68}"/>
              </a:ext>
            </a:extLst>
          </p:cNvPr>
          <p:cNvCxnSpPr>
            <a:cxnSpLocks/>
            <a:stCxn id="40" idx="2"/>
            <a:endCxn id="37" idx="0"/>
          </p:cNvCxnSpPr>
          <p:nvPr/>
        </p:nvCxnSpPr>
        <p:spPr>
          <a:xfrm rot="16200000" flipH="1">
            <a:off x="6539395" y="4513358"/>
            <a:ext cx="287818" cy="1672367"/>
          </a:xfrm>
          <a:prstGeom prst="curvedConnector3">
            <a:avLst>
              <a:gd name="adj1" fmla="val 50000"/>
            </a:avLst>
          </a:prstGeom>
          <a:ln w="82550">
            <a:solidFill>
              <a:schemeClr val="accent6">
                <a:lumMod val="60000"/>
                <a:lumOff val="40000"/>
              </a:schemeClr>
            </a:solidFill>
            <a:tailEnd type="triangle"/>
          </a:ln>
        </p:spPr>
        <p:style>
          <a:lnRef idx="1">
            <a:schemeClr val="accent4"/>
          </a:lnRef>
          <a:fillRef idx="0">
            <a:schemeClr val="accent4"/>
          </a:fillRef>
          <a:effectRef idx="0">
            <a:schemeClr val="accent4"/>
          </a:effectRef>
          <a:fontRef idx="minor">
            <a:schemeClr val="tx1"/>
          </a:fontRef>
        </p:style>
      </p:cxnSp>
      <p:sp>
        <p:nvSpPr>
          <p:cNvPr id="53" name="TextBox 52">
            <a:extLst>
              <a:ext uri="{FF2B5EF4-FFF2-40B4-BE49-F238E27FC236}">
                <a16:creationId xmlns:a16="http://schemas.microsoft.com/office/drawing/2014/main" id="{17614DEA-6582-4572-BF56-E869E7F8E7D5}"/>
              </a:ext>
            </a:extLst>
          </p:cNvPr>
          <p:cNvSpPr txBox="1"/>
          <p:nvPr/>
        </p:nvSpPr>
        <p:spPr>
          <a:xfrm>
            <a:off x="2717525" y="742304"/>
            <a:ext cx="2069516" cy="646331"/>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Places the Duty and powers to </a:t>
            </a:r>
            <a:endParaRPr lang="en-GB" dirty="0">
              <a:solidFill>
                <a:prstClr val="black"/>
              </a:solidFill>
            </a:endParaRPr>
          </a:p>
        </p:txBody>
      </p:sp>
      <p:grpSp>
        <p:nvGrpSpPr>
          <p:cNvPr id="22" name="Group 21">
            <a:extLst>
              <a:ext uri="{FF2B5EF4-FFF2-40B4-BE49-F238E27FC236}">
                <a16:creationId xmlns:a16="http://schemas.microsoft.com/office/drawing/2014/main" id="{597929E5-1D9D-421F-993D-13049AA235C1}"/>
              </a:ext>
            </a:extLst>
          </p:cNvPr>
          <p:cNvGrpSpPr/>
          <p:nvPr/>
        </p:nvGrpSpPr>
        <p:grpSpPr>
          <a:xfrm>
            <a:off x="8614333" y="4905212"/>
            <a:ext cx="277067" cy="588241"/>
            <a:chOff x="7505864" y="2352181"/>
            <a:chExt cx="277103" cy="588241"/>
          </a:xfrm>
          <a:solidFill>
            <a:srgbClr val="C00000"/>
          </a:solidFill>
        </p:grpSpPr>
        <p:sp>
          <p:nvSpPr>
            <p:cNvPr id="23" name="Rectangle: Top Corners Snipped 22">
              <a:extLst>
                <a:ext uri="{FF2B5EF4-FFF2-40B4-BE49-F238E27FC236}">
                  <a16:creationId xmlns:a16="http://schemas.microsoft.com/office/drawing/2014/main" id="{B55630D4-17E0-475B-9290-53DE5292D046}"/>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24" name="Oval 23">
              <a:extLst>
                <a:ext uri="{FF2B5EF4-FFF2-40B4-BE49-F238E27FC236}">
                  <a16:creationId xmlns:a16="http://schemas.microsoft.com/office/drawing/2014/main" id="{ED88806B-D6BA-43B7-93AC-EA88C9C77AC7}"/>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nvGrpSpPr>
          <p:cNvPr id="25" name="Group 24">
            <a:extLst>
              <a:ext uri="{FF2B5EF4-FFF2-40B4-BE49-F238E27FC236}">
                <a16:creationId xmlns:a16="http://schemas.microsoft.com/office/drawing/2014/main" id="{BF249A6F-7DAA-40A7-918F-FD7BC41AB070}"/>
              </a:ext>
            </a:extLst>
          </p:cNvPr>
          <p:cNvGrpSpPr/>
          <p:nvPr/>
        </p:nvGrpSpPr>
        <p:grpSpPr>
          <a:xfrm>
            <a:off x="9246976" y="4916187"/>
            <a:ext cx="277067" cy="588241"/>
            <a:chOff x="7505864" y="2352181"/>
            <a:chExt cx="277103" cy="588241"/>
          </a:xfrm>
          <a:solidFill>
            <a:srgbClr val="FFC000"/>
          </a:solidFill>
        </p:grpSpPr>
        <p:sp>
          <p:nvSpPr>
            <p:cNvPr id="26" name="Rectangle: Top Corners Snipped 25">
              <a:extLst>
                <a:ext uri="{FF2B5EF4-FFF2-40B4-BE49-F238E27FC236}">
                  <a16:creationId xmlns:a16="http://schemas.microsoft.com/office/drawing/2014/main" id="{B18220E5-1B84-4822-8632-A3AA97F43464}"/>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27" name="Oval 26">
              <a:extLst>
                <a:ext uri="{FF2B5EF4-FFF2-40B4-BE49-F238E27FC236}">
                  <a16:creationId xmlns:a16="http://schemas.microsoft.com/office/drawing/2014/main" id="{C8B4D4C4-1A36-40CD-BCE5-F31B62492AFD}"/>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sp>
        <p:nvSpPr>
          <p:cNvPr id="28" name="Rectangle 27">
            <a:extLst>
              <a:ext uri="{FF2B5EF4-FFF2-40B4-BE49-F238E27FC236}">
                <a16:creationId xmlns:a16="http://schemas.microsoft.com/office/drawing/2014/main" id="{D8C9EAB3-0080-4E75-84BA-B593E26CC5C7}"/>
              </a:ext>
            </a:extLst>
          </p:cNvPr>
          <p:cNvSpPr/>
          <p:nvPr/>
        </p:nvSpPr>
        <p:spPr>
          <a:xfrm>
            <a:off x="8595396" y="4873840"/>
            <a:ext cx="712514" cy="369332"/>
          </a:xfrm>
          <a:prstGeom prst="rect">
            <a:avLst/>
          </a:prstGeom>
        </p:spPr>
        <p:txBody>
          <a:bodyPr wrap="square">
            <a:spAutoFit/>
          </a:bodyPr>
          <a:lstStyle/>
          <a:p>
            <a:r>
              <a:rPr lang="en-US" b="1" dirty="0">
                <a:solidFill>
                  <a:prstClr val="white"/>
                </a:solidFill>
              </a:rPr>
              <a:t>A</a:t>
            </a:r>
            <a:endParaRPr lang="en-GB" dirty="0">
              <a:solidFill>
                <a:prstClr val="white"/>
              </a:solidFill>
            </a:endParaRPr>
          </a:p>
        </p:txBody>
      </p:sp>
      <p:sp>
        <p:nvSpPr>
          <p:cNvPr id="29" name="Rectangle 28">
            <a:extLst>
              <a:ext uri="{FF2B5EF4-FFF2-40B4-BE49-F238E27FC236}">
                <a16:creationId xmlns:a16="http://schemas.microsoft.com/office/drawing/2014/main" id="{40A0A96C-2F7F-4BAE-A295-E2A5B1F1EB68}"/>
              </a:ext>
            </a:extLst>
          </p:cNvPr>
          <p:cNvSpPr/>
          <p:nvPr/>
        </p:nvSpPr>
        <p:spPr>
          <a:xfrm>
            <a:off x="9246975" y="4867260"/>
            <a:ext cx="712514" cy="369332"/>
          </a:xfrm>
          <a:prstGeom prst="rect">
            <a:avLst/>
          </a:prstGeom>
        </p:spPr>
        <p:txBody>
          <a:bodyPr wrap="square">
            <a:spAutoFit/>
          </a:bodyPr>
          <a:lstStyle/>
          <a:p>
            <a:r>
              <a:rPr lang="en-US" b="1" dirty="0">
                <a:solidFill>
                  <a:prstClr val="white"/>
                </a:solidFill>
              </a:rPr>
              <a:t>B</a:t>
            </a:r>
            <a:endParaRPr lang="en-GB" dirty="0">
              <a:solidFill>
                <a:prstClr val="white"/>
              </a:solidFill>
            </a:endParaRPr>
          </a:p>
        </p:txBody>
      </p:sp>
      <p:sp>
        <p:nvSpPr>
          <p:cNvPr id="3" name="Action Button: Get Information 2">
            <a:hlinkClick r:id="" action="ppaction://noaction" highlightClick="1"/>
            <a:extLst>
              <a:ext uri="{FF2B5EF4-FFF2-40B4-BE49-F238E27FC236}">
                <a16:creationId xmlns:a16="http://schemas.microsoft.com/office/drawing/2014/main" id="{0B496C2A-694B-4DDA-B467-80F2710D6723}"/>
              </a:ext>
            </a:extLst>
          </p:cNvPr>
          <p:cNvSpPr/>
          <p:nvPr/>
        </p:nvSpPr>
        <p:spPr>
          <a:xfrm rot="10800000">
            <a:off x="1758556" y="5262594"/>
            <a:ext cx="638381" cy="923330"/>
          </a:xfrm>
          <a:prstGeom prst="actionButtonInformation">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solidFill>
                <a:prstClr val="white"/>
              </a:solidFill>
            </a:endParaRPr>
          </a:p>
        </p:txBody>
      </p:sp>
      <p:grpSp>
        <p:nvGrpSpPr>
          <p:cNvPr id="10" name="Group 9">
            <a:extLst>
              <a:ext uri="{FF2B5EF4-FFF2-40B4-BE49-F238E27FC236}">
                <a16:creationId xmlns:a16="http://schemas.microsoft.com/office/drawing/2014/main" id="{4C71EB57-2526-4E01-8B62-A10EB6BE89C6}"/>
              </a:ext>
            </a:extLst>
          </p:cNvPr>
          <p:cNvGrpSpPr/>
          <p:nvPr/>
        </p:nvGrpSpPr>
        <p:grpSpPr>
          <a:xfrm rot="20219441">
            <a:off x="2029917" y="4102727"/>
            <a:ext cx="1009905" cy="665024"/>
            <a:chOff x="2194034" y="2257641"/>
            <a:chExt cx="1010036" cy="665024"/>
          </a:xfrm>
        </p:grpSpPr>
        <p:sp>
          <p:nvSpPr>
            <p:cNvPr id="4" name="Oval 3">
              <a:extLst>
                <a:ext uri="{FF2B5EF4-FFF2-40B4-BE49-F238E27FC236}">
                  <a16:creationId xmlns:a16="http://schemas.microsoft.com/office/drawing/2014/main" id="{5EBC6B67-F86F-4A28-B5EA-4B1BCCB19C66}"/>
                </a:ext>
              </a:extLst>
            </p:cNvPr>
            <p:cNvSpPr/>
            <p:nvPr/>
          </p:nvSpPr>
          <p:spPr>
            <a:xfrm>
              <a:off x="2194034" y="2323786"/>
              <a:ext cx="620111" cy="59887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solidFill>
                  <a:prstClr val="white"/>
                </a:solidFill>
              </a:endParaRPr>
            </a:p>
          </p:txBody>
        </p:sp>
        <p:sp>
          <p:nvSpPr>
            <p:cNvPr id="5" name="Oval 4">
              <a:extLst>
                <a:ext uri="{FF2B5EF4-FFF2-40B4-BE49-F238E27FC236}">
                  <a16:creationId xmlns:a16="http://schemas.microsoft.com/office/drawing/2014/main" id="{96C44884-B8F3-4962-82CA-33196A7D49BE}"/>
                </a:ext>
              </a:extLst>
            </p:cNvPr>
            <p:cNvSpPr/>
            <p:nvPr/>
          </p:nvSpPr>
          <p:spPr>
            <a:xfrm>
              <a:off x="2298011" y="2415320"/>
              <a:ext cx="404653" cy="393735"/>
            </a:xfrm>
            <a:prstGeom prst="ellipse">
              <a:avLst/>
            </a:prstGeom>
            <a:solidFill>
              <a:srgbClr val="B9EAF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prstClr val="white"/>
                </a:solidFill>
              </a:endParaRPr>
            </a:p>
          </p:txBody>
        </p:sp>
        <p:sp>
          <p:nvSpPr>
            <p:cNvPr id="6" name="Oval 5">
              <a:extLst>
                <a:ext uri="{FF2B5EF4-FFF2-40B4-BE49-F238E27FC236}">
                  <a16:creationId xmlns:a16="http://schemas.microsoft.com/office/drawing/2014/main" id="{13E31DE2-C043-433D-B660-8A3411FB6057}"/>
                </a:ext>
              </a:extLst>
            </p:cNvPr>
            <p:cNvSpPr/>
            <p:nvPr/>
          </p:nvSpPr>
          <p:spPr>
            <a:xfrm rot="19684945">
              <a:off x="2624181" y="2257641"/>
              <a:ext cx="579889" cy="122121"/>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solidFill>
                  <a:prstClr val="white"/>
                </a:solidFill>
              </a:endParaRPr>
            </a:p>
          </p:txBody>
        </p:sp>
        <p:sp>
          <p:nvSpPr>
            <p:cNvPr id="32" name="Oval 31">
              <a:extLst>
                <a:ext uri="{FF2B5EF4-FFF2-40B4-BE49-F238E27FC236}">
                  <a16:creationId xmlns:a16="http://schemas.microsoft.com/office/drawing/2014/main" id="{2E065AEB-A560-4447-B575-455682CA947C}"/>
                </a:ext>
              </a:extLst>
            </p:cNvPr>
            <p:cNvSpPr/>
            <p:nvPr/>
          </p:nvSpPr>
          <p:spPr>
            <a:xfrm>
              <a:off x="2518353" y="2531275"/>
              <a:ext cx="180933" cy="176802"/>
            </a:xfrm>
            <a:prstGeom prst="ellipse">
              <a:avLst/>
            </a:prstGeom>
            <a:solidFill>
              <a:schemeClr val="bg1"/>
            </a:solidFill>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prstClr val="white"/>
                </a:solidFill>
              </a:endParaRPr>
            </a:p>
          </p:txBody>
        </p:sp>
      </p:grpSp>
      <p:sp>
        <p:nvSpPr>
          <p:cNvPr id="38" name="Rectangle 37">
            <a:extLst>
              <a:ext uri="{FF2B5EF4-FFF2-40B4-BE49-F238E27FC236}">
                <a16:creationId xmlns:a16="http://schemas.microsoft.com/office/drawing/2014/main" id="{17069DFB-E29D-4F93-AAFB-623BC5B52EBB}"/>
              </a:ext>
            </a:extLst>
          </p:cNvPr>
          <p:cNvSpPr/>
          <p:nvPr/>
        </p:nvSpPr>
        <p:spPr>
          <a:xfrm>
            <a:off x="5415851" y="552006"/>
            <a:ext cx="2689775" cy="369332"/>
          </a:xfrm>
          <a:prstGeom prst="rect">
            <a:avLst/>
          </a:prstGeom>
        </p:spPr>
        <p:txBody>
          <a:bodyPr wrap="none">
            <a:spAutoFit/>
          </a:bodyPr>
          <a:lstStyle/>
          <a:p>
            <a:r>
              <a:rPr lang="en-US" b="1" dirty="0">
                <a:solidFill>
                  <a:srgbClr val="0070C0"/>
                </a:solidFill>
                <a:latin typeface="Arial" panose="020B0604020202020204" pitchFamily="34" charset="0"/>
              </a:rPr>
              <a:t>T</a:t>
            </a:r>
            <a:r>
              <a:rPr lang="en-GB" b="1" dirty="0">
                <a:solidFill>
                  <a:srgbClr val="0070C0"/>
                </a:solidFill>
                <a:latin typeface="Arial" panose="020B0604020202020204" pitchFamily="34" charset="0"/>
              </a:rPr>
              <a:t>O ACT REGULATORS</a:t>
            </a:r>
            <a:endParaRPr lang="en-GB" b="1" dirty="0">
              <a:solidFill>
                <a:srgbClr val="0070C0"/>
              </a:solidFill>
            </a:endParaRPr>
          </a:p>
        </p:txBody>
      </p:sp>
      <p:sp>
        <p:nvSpPr>
          <p:cNvPr id="49" name="TextBox 48">
            <a:extLst>
              <a:ext uri="{FF2B5EF4-FFF2-40B4-BE49-F238E27FC236}">
                <a16:creationId xmlns:a16="http://schemas.microsoft.com/office/drawing/2014/main" id="{CC4FA1CF-8861-457C-88D9-94DF1FDCB13D}"/>
              </a:ext>
            </a:extLst>
          </p:cNvPr>
          <p:cNvSpPr txBox="1"/>
          <p:nvPr/>
        </p:nvSpPr>
        <p:spPr>
          <a:xfrm>
            <a:off x="8221634" y="3162572"/>
            <a:ext cx="2686329" cy="1200329"/>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Serve Enforcement Notices, </a:t>
            </a:r>
            <a:r>
              <a:rPr lang="en-US" dirty="0">
                <a:solidFill>
                  <a:srgbClr val="212121"/>
                </a:solidFill>
                <a:latin typeface="Source Sans Pro" panose="020B0503030403020204" pitchFamily="34" charset="0"/>
              </a:rPr>
              <a:t>Failure to comply with an enforcement notice is also an offence (</a:t>
            </a:r>
            <a:r>
              <a:rPr lang="en-US" i="1" dirty="0">
                <a:solidFill>
                  <a:srgbClr val="212121"/>
                </a:solidFill>
                <a:latin typeface="Source Sans Pro" panose="020B0503030403020204" pitchFamily="34" charset="0"/>
              </a:rPr>
              <a:t>regulation 38(3)</a:t>
            </a:r>
            <a:r>
              <a:rPr lang="en-US" dirty="0">
                <a:solidFill>
                  <a:srgbClr val="212121"/>
                </a:solidFill>
                <a:latin typeface="Source Sans Pro" panose="020B0503030403020204" pitchFamily="34" charset="0"/>
              </a:rPr>
              <a:t>)</a:t>
            </a:r>
            <a:endParaRPr lang="en-GB" dirty="0">
              <a:solidFill>
                <a:prstClr val="black"/>
              </a:solidFill>
            </a:endParaRPr>
          </a:p>
        </p:txBody>
      </p:sp>
      <p:sp>
        <p:nvSpPr>
          <p:cNvPr id="51" name="TextBox 50">
            <a:extLst>
              <a:ext uri="{FF2B5EF4-FFF2-40B4-BE49-F238E27FC236}">
                <a16:creationId xmlns:a16="http://schemas.microsoft.com/office/drawing/2014/main" id="{6B8003B0-F53B-4553-A01F-4226F22F7DBC}"/>
              </a:ext>
            </a:extLst>
          </p:cNvPr>
          <p:cNvSpPr txBox="1"/>
          <p:nvPr/>
        </p:nvSpPr>
        <p:spPr>
          <a:xfrm>
            <a:off x="11029063" y="3614580"/>
            <a:ext cx="1126844" cy="369332"/>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Prosecute </a:t>
            </a:r>
            <a:endParaRPr lang="en-GB" dirty="0">
              <a:solidFill>
                <a:prstClr val="black"/>
              </a:solidFill>
            </a:endParaRPr>
          </a:p>
        </p:txBody>
      </p:sp>
      <p:cxnSp>
        <p:nvCxnSpPr>
          <p:cNvPr id="52" name="Connector: Curved 51">
            <a:extLst>
              <a:ext uri="{FF2B5EF4-FFF2-40B4-BE49-F238E27FC236}">
                <a16:creationId xmlns:a16="http://schemas.microsoft.com/office/drawing/2014/main" id="{452D2B34-CB1A-4048-8341-222C3EBBD802}"/>
              </a:ext>
            </a:extLst>
          </p:cNvPr>
          <p:cNvCxnSpPr>
            <a:cxnSpLocks/>
          </p:cNvCxnSpPr>
          <p:nvPr/>
        </p:nvCxnSpPr>
        <p:spPr>
          <a:xfrm rot="5400000">
            <a:off x="3393491" y="531330"/>
            <a:ext cx="443064" cy="12698"/>
          </a:xfrm>
          <a:prstGeom prst="curvedConnector3">
            <a:avLst>
              <a:gd name="adj1" fmla="val 50000"/>
            </a:avLst>
          </a:prstGeom>
          <a:ln w="82550">
            <a:solidFill>
              <a:schemeClr val="accent6">
                <a:lumMod val="75000"/>
              </a:schemeClr>
            </a:solidFill>
            <a:tailEnd type="triangle"/>
          </a:ln>
        </p:spPr>
        <p:style>
          <a:lnRef idx="1">
            <a:schemeClr val="accent4"/>
          </a:lnRef>
          <a:fillRef idx="0">
            <a:schemeClr val="accent4"/>
          </a:fillRef>
          <a:effectRef idx="0">
            <a:schemeClr val="accent4"/>
          </a:effectRef>
          <a:fontRef idx="minor">
            <a:schemeClr val="tx1"/>
          </a:fontRef>
        </p:style>
      </p:cxnSp>
      <p:sp>
        <p:nvSpPr>
          <p:cNvPr id="55" name="TextBox 54">
            <a:extLst>
              <a:ext uri="{FF2B5EF4-FFF2-40B4-BE49-F238E27FC236}">
                <a16:creationId xmlns:a16="http://schemas.microsoft.com/office/drawing/2014/main" id="{A023F4FE-1356-47F8-8584-3C54E6C9A1D0}"/>
              </a:ext>
            </a:extLst>
          </p:cNvPr>
          <p:cNvSpPr txBox="1"/>
          <p:nvPr/>
        </p:nvSpPr>
        <p:spPr>
          <a:xfrm>
            <a:off x="8849179" y="1583767"/>
            <a:ext cx="2496490" cy="923330"/>
          </a:xfrm>
          <a:prstGeom prst="rect">
            <a:avLst/>
          </a:prstGeom>
          <a:solidFill>
            <a:schemeClr val="bg1"/>
          </a:solidFill>
          <a:ln>
            <a:solidFill>
              <a:schemeClr val="accent6">
                <a:lumMod val="50000"/>
              </a:schemeClr>
            </a:solidFill>
          </a:ln>
        </p:spPr>
        <p:txBody>
          <a:bodyPr wrap="square" rtlCol="0">
            <a:spAutoFit/>
          </a:bodyPr>
          <a:lstStyle/>
          <a:p>
            <a:r>
              <a:rPr lang="en-US" dirty="0">
                <a:solidFill>
                  <a:srgbClr val="212121"/>
                </a:solidFill>
                <a:latin typeface="Source Sans Pro" panose="020B0503030403020204" pitchFamily="34" charset="0"/>
              </a:rPr>
              <a:t>powers to enforce the requirements of the Act </a:t>
            </a:r>
            <a:endParaRPr lang="en-GB" dirty="0">
              <a:solidFill>
                <a:prstClr val="black"/>
              </a:solidFill>
            </a:endParaRPr>
          </a:p>
          <a:p>
            <a:r>
              <a:rPr lang="en-US" dirty="0">
                <a:solidFill>
                  <a:prstClr val="black"/>
                </a:solidFill>
              </a:rPr>
              <a:t> </a:t>
            </a:r>
            <a:endParaRPr lang="en-GB" dirty="0">
              <a:solidFill>
                <a:prstClr val="black"/>
              </a:solidFill>
            </a:endParaRPr>
          </a:p>
        </p:txBody>
      </p:sp>
      <p:cxnSp>
        <p:nvCxnSpPr>
          <p:cNvPr id="62" name="Connector: Curved 61">
            <a:extLst>
              <a:ext uri="{FF2B5EF4-FFF2-40B4-BE49-F238E27FC236}">
                <a16:creationId xmlns:a16="http://schemas.microsoft.com/office/drawing/2014/main" id="{13BC9172-57E4-4151-93EA-AC0D3225E6BD}"/>
              </a:ext>
            </a:extLst>
          </p:cNvPr>
          <p:cNvCxnSpPr>
            <a:cxnSpLocks/>
            <a:stCxn id="20" idx="2"/>
            <a:endCxn id="55" idx="0"/>
          </p:cNvCxnSpPr>
          <p:nvPr/>
        </p:nvCxnSpPr>
        <p:spPr>
          <a:xfrm rot="5400000">
            <a:off x="9851651" y="1329160"/>
            <a:ext cx="500527" cy="8833"/>
          </a:xfrm>
          <a:prstGeom prst="curvedConnector3">
            <a:avLst>
              <a:gd name="adj1" fmla="val 50000"/>
            </a:avLst>
          </a:prstGeom>
          <a:ln w="82550">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65" name="Connector: Curved 64">
            <a:extLst>
              <a:ext uri="{FF2B5EF4-FFF2-40B4-BE49-F238E27FC236}">
                <a16:creationId xmlns:a16="http://schemas.microsoft.com/office/drawing/2014/main" id="{C51603D6-D6CC-4A18-9CAB-139C85B3BB90}"/>
              </a:ext>
            </a:extLst>
          </p:cNvPr>
          <p:cNvCxnSpPr>
            <a:cxnSpLocks/>
            <a:stCxn id="55" idx="3"/>
            <a:endCxn id="51" idx="0"/>
          </p:cNvCxnSpPr>
          <p:nvPr/>
        </p:nvCxnSpPr>
        <p:spPr>
          <a:xfrm>
            <a:off x="11345742" y="2045432"/>
            <a:ext cx="246743" cy="1569148"/>
          </a:xfrm>
          <a:prstGeom prst="curvedConnector2">
            <a:avLst/>
          </a:prstGeom>
          <a:ln w="82550">
            <a:solidFill>
              <a:srgbClr val="0070C0"/>
            </a:solidFill>
            <a:tailEnd type="triangle"/>
          </a:ln>
        </p:spPr>
        <p:style>
          <a:lnRef idx="1">
            <a:schemeClr val="accent4"/>
          </a:lnRef>
          <a:fillRef idx="0">
            <a:schemeClr val="accent4"/>
          </a:fillRef>
          <a:effectRef idx="0">
            <a:schemeClr val="accent4"/>
          </a:effectRef>
          <a:fontRef idx="minor">
            <a:schemeClr val="tx1"/>
          </a:fontRef>
        </p:style>
      </p:cxnSp>
      <p:cxnSp>
        <p:nvCxnSpPr>
          <p:cNvPr id="68" name="Connector: Curved 67">
            <a:extLst>
              <a:ext uri="{FF2B5EF4-FFF2-40B4-BE49-F238E27FC236}">
                <a16:creationId xmlns:a16="http://schemas.microsoft.com/office/drawing/2014/main" id="{E040F48B-E807-44D5-9838-ECF886D37204}"/>
              </a:ext>
            </a:extLst>
          </p:cNvPr>
          <p:cNvCxnSpPr>
            <a:cxnSpLocks/>
            <a:stCxn id="55" idx="2"/>
            <a:endCxn id="49" idx="0"/>
          </p:cNvCxnSpPr>
          <p:nvPr/>
        </p:nvCxnSpPr>
        <p:spPr>
          <a:xfrm rot="5400000">
            <a:off x="9503411" y="2568558"/>
            <a:ext cx="655475" cy="532698"/>
          </a:xfrm>
          <a:prstGeom prst="curvedConnector3">
            <a:avLst>
              <a:gd name="adj1" fmla="val 50000"/>
            </a:avLst>
          </a:prstGeom>
          <a:ln w="82550">
            <a:solidFill>
              <a:srgbClr val="0070C0"/>
            </a:solidFill>
            <a:tailEnd type="triangle"/>
          </a:ln>
        </p:spPr>
        <p:style>
          <a:lnRef idx="1">
            <a:schemeClr val="accent4"/>
          </a:lnRef>
          <a:fillRef idx="0">
            <a:schemeClr val="accent4"/>
          </a:fillRef>
          <a:effectRef idx="0">
            <a:schemeClr val="accent4"/>
          </a:effectRef>
          <a:fontRef idx="minor">
            <a:schemeClr val="tx1"/>
          </a:fontRef>
        </p:style>
      </p:cxnSp>
      <p:pic>
        <p:nvPicPr>
          <p:cNvPr id="1028" name="Picture 4" descr="Natural Resources Wales">
            <a:extLst>
              <a:ext uri="{FF2B5EF4-FFF2-40B4-BE49-F238E27FC236}">
                <a16:creationId xmlns:a16="http://schemas.microsoft.com/office/drawing/2014/main" id="{11E32980-47D8-4637-A947-FEBF7CB1D3A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9637" y="1249683"/>
            <a:ext cx="1985831" cy="11846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elsh Government dragon logo used for stickers and snacks - BBC News">
            <a:extLst>
              <a:ext uri="{FF2B5EF4-FFF2-40B4-BE49-F238E27FC236}">
                <a16:creationId xmlns:a16="http://schemas.microsoft.com/office/drawing/2014/main" id="{09C5FD8C-E16E-4FAB-BA5B-62E4315A724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4596" y="193879"/>
            <a:ext cx="2245348" cy="1263173"/>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0B88F0D4-A861-44BE-92B3-5BE147326D95}"/>
              </a:ext>
            </a:extLst>
          </p:cNvPr>
          <p:cNvSpPr/>
          <p:nvPr/>
        </p:nvSpPr>
        <p:spPr>
          <a:xfrm>
            <a:off x="3445" y="6513894"/>
            <a:ext cx="4920386" cy="369332"/>
          </a:xfrm>
          <a:prstGeom prst="rect">
            <a:avLst/>
          </a:prstGeom>
        </p:spPr>
        <p:txBody>
          <a:bodyPr wrap="none">
            <a:spAutoFit/>
          </a:bodyPr>
          <a:lstStyle/>
          <a:p>
            <a:r>
              <a:rPr lang="en-US" dirty="0">
                <a:solidFill>
                  <a:prstClr val="black"/>
                </a:solidFill>
              </a:rPr>
              <a:t>(Environmental Protection Act 1990 Part 2A, 1990)</a:t>
            </a:r>
          </a:p>
        </p:txBody>
      </p:sp>
      <p:sp>
        <p:nvSpPr>
          <p:cNvPr id="8" name="Rectangle 7">
            <a:extLst>
              <a:ext uri="{FF2B5EF4-FFF2-40B4-BE49-F238E27FC236}">
                <a16:creationId xmlns:a16="http://schemas.microsoft.com/office/drawing/2014/main" id="{D96AC1E2-F53B-45C8-A394-BA5668AC4079}"/>
              </a:ext>
            </a:extLst>
          </p:cNvPr>
          <p:cNvSpPr/>
          <p:nvPr/>
        </p:nvSpPr>
        <p:spPr>
          <a:xfrm>
            <a:off x="7333679" y="6323531"/>
            <a:ext cx="1270541" cy="369332"/>
          </a:xfrm>
          <a:prstGeom prst="rect">
            <a:avLst/>
          </a:prstGeom>
        </p:spPr>
        <p:txBody>
          <a:bodyPr wrap="none">
            <a:spAutoFit/>
          </a:bodyPr>
          <a:lstStyle/>
          <a:p>
            <a:r>
              <a:rPr lang="en-GB" dirty="0">
                <a:solidFill>
                  <a:srgbClr val="000000"/>
                </a:solidFill>
                <a:latin typeface="Open Sans"/>
              </a:rPr>
              <a:t>(</a:t>
            </a:r>
            <a:r>
              <a:rPr lang="en-GB" dirty="0" err="1">
                <a:solidFill>
                  <a:srgbClr val="000000"/>
                </a:solidFill>
                <a:latin typeface="Open Sans"/>
              </a:rPr>
              <a:t>Uff</a:t>
            </a:r>
            <a:r>
              <a:rPr lang="en-GB" dirty="0">
                <a:solidFill>
                  <a:srgbClr val="000000"/>
                </a:solidFill>
                <a:latin typeface="Open Sans"/>
              </a:rPr>
              <a:t>, 2017)</a:t>
            </a:r>
            <a:endParaRPr lang="en-GB" dirty="0">
              <a:solidFill>
                <a:prstClr val="black"/>
              </a:solidFill>
            </a:endParaRPr>
          </a:p>
        </p:txBody>
      </p:sp>
      <p:sp>
        <p:nvSpPr>
          <p:cNvPr id="45" name="Subtitle 7">
            <a:extLst>
              <a:ext uri="{FF2B5EF4-FFF2-40B4-BE49-F238E27FC236}">
                <a16:creationId xmlns:a16="http://schemas.microsoft.com/office/drawing/2014/main" id="{34B03B4C-6D92-4B26-8E4A-17F4183E2BA2}"/>
              </a:ext>
            </a:extLst>
          </p:cNvPr>
          <p:cNvSpPr txBox="1">
            <a:spLocks/>
          </p:cNvSpPr>
          <p:nvPr/>
        </p:nvSpPr>
        <p:spPr>
          <a:xfrm>
            <a:off x="10227859"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18957097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ctangle 123">
            <a:extLst>
              <a:ext uri="{FF2B5EF4-FFF2-40B4-BE49-F238E27FC236}">
                <a16:creationId xmlns:a16="http://schemas.microsoft.com/office/drawing/2014/main" id="{FE457612-A8E3-40D6-9306-FC86B1F307F7}"/>
              </a:ext>
            </a:extLst>
          </p:cNvPr>
          <p:cNvSpPr/>
          <p:nvPr/>
        </p:nvSpPr>
        <p:spPr>
          <a:xfrm flipV="1">
            <a:off x="456" y="-3"/>
            <a:ext cx="12190413" cy="5970017"/>
          </a:xfrm>
          <a:prstGeom prst="rect">
            <a:avLst/>
          </a:prstGeom>
          <a:solidFill>
            <a:schemeClr val="accent4">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3" name="Thought Bubble: Cloud 32">
            <a:extLst>
              <a:ext uri="{FF2B5EF4-FFF2-40B4-BE49-F238E27FC236}">
                <a16:creationId xmlns:a16="http://schemas.microsoft.com/office/drawing/2014/main" id="{1BC05C06-DF85-44E9-99DD-39C759F5918D}"/>
              </a:ext>
            </a:extLst>
          </p:cNvPr>
          <p:cNvSpPr/>
          <p:nvPr/>
        </p:nvSpPr>
        <p:spPr>
          <a:xfrm rot="11477150">
            <a:off x="4729005" y="3073320"/>
            <a:ext cx="856976" cy="560212"/>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23" name="Group 22">
            <a:extLst>
              <a:ext uri="{FF2B5EF4-FFF2-40B4-BE49-F238E27FC236}">
                <a16:creationId xmlns:a16="http://schemas.microsoft.com/office/drawing/2014/main" id="{54C44611-53D7-4CB7-85A9-51B54DE950F6}"/>
              </a:ext>
            </a:extLst>
          </p:cNvPr>
          <p:cNvGrpSpPr/>
          <p:nvPr/>
        </p:nvGrpSpPr>
        <p:grpSpPr>
          <a:xfrm>
            <a:off x="5095391" y="2431612"/>
            <a:ext cx="1846806" cy="979283"/>
            <a:chOff x="7167465" y="4834950"/>
            <a:chExt cx="3265715" cy="1336147"/>
          </a:xfrm>
        </p:grpSpPr>
        <p:grpSp>
          <p:nvGrpSpPr>
            <p:cNvPr id="24" name="Group 23">
              <a:extLst>
                <a:ext uri="{FF2B5EF4-FFF2-40B4-BE49-F238E27FC236}">
                  <a16:creationId xmlns:a16="http://schemas.microsoft.com/office/drawing/2014/main" id="{7C48EBD2-0CFC-42C9-B8DA-86184A68D373}"/>
                </a:ext>
              </a:extLst>
            </p:cNvPr>
            <p:cNvGrpSpPr/>
            <p:nvPr/>
          </p:nvGrpSpPr>
          <p:grpSpPr>
            <a:xfrm>
              <a:off x="7167465" y="4834950"/>
              <a:ext cx="3265715" cy="1336147"/>
              <a:chOff x="979714" y="2267339"/>
              <a:chExt cx="3265715" cy="1336147"/>
            </a:xfrm>
          </p:grpSpPr>
          <p:sp>
            <p:nvSpPr>
              <p:cNvPr id="30" name="Rectangle: Rounded Corners 29">
                <a:extLst>
                  <a:ext uri="{FF2B5EF4-FFF2-40B4-BE49-F238E27FC236}">
                    <a16:creationId xmlns:a16="http://schemas.microsoft.com/office/drawing/2014/main" id="{8CB4C38B-01EC-46C7-B26D-D9D7BE3F98FF}"/>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31" name="Rectangle: Rounded Corners 30">
                <a:extLst>
                  <a:ext uri="{FF2B5EF4-FFF2-40B4-BE49-F238E27FC236}">
                    <a16:creationId xmlns:a16="http://schemas.microsoft.com/office/drawing/2014/main" id="{B2F55181-1089-498F-BD5D-8CD32E2DDF89}"/>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32" name="Rectangle 31">
                <a:extLst>
                  <a:ext uri="{FF2B5EF4-FFF2-40B4-BE49-F238E27FC236}">
                    <a16:creationId xmlns:a16="http://schemas.microsoft.com/office/drawing/2014/main" id="{398B00A8-326B-400E-B8C5-D5752F96F34B}"/>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25" name="Explosion: 8 Points 24">
              <a:extLst>
                <a:ext uri="{FF2B5EF4-FFF2-40B4-BE49-F238E27FC236}">
                  <a16:creationId xmlns:a16="http://schemas.microsoft.com/office/drawing/2014/main" id="{F4393204-576C-47B5-835E-38E03E2350E9}"/>
                </a:ext>
              </a:extLst>
            </p:cNvPr>
            <p:cNvSpPr/>
            <p:nvPr/>
          </p:nvSpPr>
          <p:spPr>
            <a:xfrm>
              <a:off x="9767596" y="5147006"/>
              <a:ext cx="382555" cy="378295"/>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6" name="Explosion: 8 Points 25">
              <a:extLst>
                <a:ext uri="{FF2B5EF4-FFF2-40B4-BE49-F238E27FC236}">
                  <a16:creationId xmlns:a16="http://schemas.microsoft.com/office/drawing/2014/main" id="{36D6E067-F158-4D5A-AC9E-9E8D64D5A801}"/>
                </a:ext>
              </a:extLst>
            </p:cNvPr>
            <p:cNvSpPr/>
            <p:nvPr/>
          </p:nvSpPr>
          <p:spPr>
            <a:xfrm flipV="1">
              <a:off x="7247554" y="5049057"/>
              <a:ext cx="534781" cy="300818"/>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7" name="Explosion: 8 Points 26">
              <a:extLst>
                <a:ext uri="{FF2B5EF4-FFF2-40B4-BE49-F238E27FC236}">
                  <a16:creationId xmlns:a16="http://schemas.microsoft.com/office/drawing/2014/main" id="{1693A527-7BFA-434F-B52F-0A217C34DD68}"/>
                </a:ext>
              </a:extLst>
            </p:cNvPr>
            <p:cNvSpPr/>
            <p:nvPr/>
          </p:nvSpPr>
          <p:spPr>
            <a:xfrm flipH="1" flipV="1">
              <a:off x="7211787" y="5631884"/>
              <a:ext cx="570548" cy="482047"/>
            </a:xfrm>
            <a:prstGeom prst="irregularSeal1">
              <a:avLst/>
            </a:prstGeom>
            <a:solidFill>
              <a:srgbClr val="683E00"/>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8" name="Explosion: 8 Points 27">
              <a:extLst>
                <a:ext uri="{FF2B5EF4-FFF2-40B4-BE49-F238E27FC236}">
                  <a16:creationId xmlns:a16="http://schemas.microsoft.com/office/drawing/2014/main" id="{5378A394-7BB8-45E1-A258-BBA4E792AD09}"/>
                </a:ext>
              </a:extLst>
            </p:cNvPr>
            <p:cNvSpPr/>
            <p:nvPr/>
          </p:nvSpPr>
          <p:spPr>
            <a:xfrm flipH="1" flipV="1">
              <a:off x="7386044" y="5533823"/>
              <a:ext cx="570548" cy="482047"/>
            </a:xfrm>
            <a:prstGeom prst="irregularSeal1">
              <a:avLst/>
            </a:prstGeom>
            <a:solidFill>
              <a:srgbClr val="683E00"/>
            </a:solidFill>
            <a:ln>
              <a:solidFill>
                <a:srgbClr val="683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9" name="Explosion: 8 Points 28">
              <a:extLst>
                <a:ext uri="{FF2B5EF4-FFF2-40B4-BE49-F238E27FC236}">
                  <a16:creationId xmlns:a16="http://schemas.microsoft.com/office/drawing/2014/main" id="{B58739E9-F48F-4119-B411-A117EF8D0308}"/>
                </a:ext>
              </a:extLst>
            </p:cNvPr>
            <p:cNvSpPr/>
            <p:nvPr/>
          </p:nvSpPr>
          <p:spPr>
            <a:xfrm flipV="1">
              <a:off x="7409286" y="5107525"/>
              <a:ext cx="139179" cy="319997"/>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nvGrpSpPr>
          <p:cNvPr id="14" name="Group 13">
            <a:extLst>
              <a:ext uri="{FF2B5EF4-FFF2-40B4-BE49-F238E27FC236}">
                <a16:creationId xmlns:a16="http://schemas.microsoft.com/office/drawing/2014/main" id="{F7A5D0C2-70D7-4330-950D-B2B44BF169DF}"/>
              </a:ext>
            </a:extLst>
          </p:cNvPr>
          <p:cNvGrpSpPr/>
          <p:nvPr/>
        </p:nvGrpSpPr>
        <p:grpSpPr>
          <a:xfrm>
            <a:off x="1653210" y="2448420"/>
            <a:ext cx="1946043" cy="953859"/>
            <a:chOff x="979714" y="2267339"/>
            <a:chExt cx="3265715" cy="1336147"/>
          </a:xfrm>
        </p:grpSpPr>
        <p:sp>
          <p:nvSpPr>
            <p:cNvPr id="15" name="Rectangle: Rounded Corners 14">
              <a:extLst>
                <a:ext uri="{FF2B5EF4-FFF2-40B4-BE49-F238E27FC236}">
                  <a16:creationId xmlns:a16="http://schemas.microsoft.com/office/drawing/2014/main" id="{4BE01DA6-0823-4082-A41B-03B24995EB94}"/>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16" name="Rectangle: Rounded Corners 15">
              <a:extLst>
                <a:ext uri="{FF2B5EF4-FFF2-40B4-BE49-F238E27FC236}">
                  <a16:creationId xmlns:a16="http://schemas.microsoft.com/office/drawing/2014/main" id="{93B35D16-4436-40BF-A38C-EFC2DB43D599}"/>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17" name="Rectangle 16">
              <a:extLst>
                <a:ext uri="{FF2B5EF4-FFF2-40B4-BE49-F238E27FC236}">
                  <a16:creationId xmlns:a16="http://schemas.microsoft.com/office/drawing/2014/main" id="{AB67E864-A73E-4A6B-97B5-08581CBD9C72}"/>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5" name="Title 1">
            <a:extLst>
              <a:ext uri="{FF2B5EF4-FFF2-40B4-BE49-F238E27FC236}">
                <a16:creationId xmlns:a16="http://schemas.microsoft.com/office/drawing/2014/main" id="{AC219EAD-388E-4BB9-A382-C99C07277025}"/>
              </a:ext>
            </a:extLst>
          </p:cNvPr>
          <p:cNvSpPr txBox="1">
            <a:spLocks/>
          </p:cNvSpPr>
          <p:nvPr/>
        </p:nvSpPr>
        <p:spPr>
          <a:xfrm>
            <a:off x="2816406" y="-433075"/>
            <a:ext cx="6915496" cy="1327823"/>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u="sng" dirty="0">
                <a:solidFill>
                  <a:srgbClr val="70AD47">
                    <a:lumMod val="75000"/>
                  </a:srgbClr>
                </a:solidFill>
              </a:rPr>
              <a:t>The Environmental Protection Act 1990 Part 2A</a:t>
            </a:r>
            <a:endParaRPr lang="en-GB" sz="2400" b="1" u="sng" dirty="0">
              <a:solidFill>
                <a:srgbClr val="70AD47">
                  <a:lumMod val="75000"/>
                </a:srgbClr>
              </a:solidFill>
            </a:endParaRPr>
          </a:p>
        </p:txBody>
      </p:sp>
      <p:sp>
        <p:nvSpPr>
          <p:cNvPr id="6" name="Rectangle 5">
            <a:extLst>
              <a:ext uri="{FF2B5EF4-FFF2-40B4-BE49-F238E27FC236}">
                <a16:creationId xmlns:a16="http://schemas.microsoft.com/office/drawing/2014/main" id="{10842A86-B568-47D0-8B90-591F2F3A2D66}"/>
              </a:ext>
            </a:extLst>
          </p:cNvPr>
          <p:cNvSpPr/>
          <p:nvPr/>
        </p:nvSpPr>
        <p:spPr>
          <a:xfrm>
            <a:off x="3874685" y="584336"/>
            <a:ext cx="3634328" cy="369332"/>
          </a:xfrm>
          <a:prstGeom prst="rect">
            <a:avLst/>
          </a:prstGeom>
          <a:solidFill>
            <a:schemeClr val="bg1"/>
          </a:solidFill>
        </p:spPr>
        <p:txBody>
          <a:bodyPr wrap="none">
            <a:spAutoFit/>
          </a:bodyPr>
          <a:lstStyle/>
          <a:p>
            <a:r>
              <a:rPr lang="en-GB" b="1" dirty="0">
                <a:solidFill>
                  <a:srgbClr val="70AD47">
                    <a:lumMod val="75000"/>
                  </a:srgbClr>
                </a:solidFill>
                <a:latin typeface="Arial" panose="020B0604020202020204" pitchFamily="34" charset="0"/>
                <a:ea typeface="Times New Roman" panose="02020603050405020304" pitchFamily="18" charset="0"/>
              </a:rPr>
              <a:t>Identifying Contaminated Land </a:t>
            </a:r>
            <a:endParaRPr lang="en-GB" b="1" dirty="0">
              <a:solidFill>
                <a:srgbClr val="70AD47">
                  <a:lumMod val="75000"/>
                </a:srgbClr>
              </a:solidFill>
            </a:endParaRPr>
          </a:p>
        </p:txBody>
      </p:sp>
      <p:sp>
        <p:nvSpPr>
          <p:cNvPr id="7" name="Rectangle 6">
            <a:extLst>
              <a:ext uri="{FF2B5EF4-FFF2-40B4-BE49-F238E27FC236}">
                <a16:creationId xmlns:a16="http://schemas.microsoft.com/office/drawing/2014/main" id="{68861543-9A59-4CAD-99E0-B883399CBB26}"/>
              </a:ext>
            </a:extLst>
          </p:cNvPr>
          <p:cNvSpPr/>
          <p:nvPr/>
        </p:nvSpPr>
        <p:spPr>
          <a:xfrm>
            <a:off x="320888" y="1616083"/>
            <a:ext cx="11222358" cy="584775"/>
          </a:xfrm>
          <a:prstGeom prst="rect">
            <a:avLst/>
          </a:prstGeom>
        </p:spPr>
        <p:txBody>
          <a:bodyPr wrap="square">
            <a:spAutoFit/>
          </a:bodyPr>
          <a:lstStyle/>
          <a:p>
            <a:r>
              <a:rPr lang="en-US" sz="1600" dirty="0">
                <a:solidFill>
                  <a:srgbClr val="000000"/>
                </a:solidFill>
                <a:latin typeface="Arial MT"/>
              </a:rPr>
              <a:t>For a relevant risk to </a:t>
            </a:r>
            <a:r>
              <a:rPr lang="en-US" sz="1600" dirty="0">
                <a:solidFill>
                  <a:prstClr val="black"/>
                </a:solidFill>
                <a:latin typeface="Arial MT"/>
              </a:rPr>
              <a:t>exist there needs to be </a:t>
            </a:r>
            <a:r>
              <a:rPr lang="en-US" sz="1600" u="sng" dirty="0">
                <a:solidFill>
                  <a:prstClr val="black"/>
                </a:solidFill>
                <a:latin typeface="Arial MT"/>
              </a:rPr>
              <a:t>one</a:t>
            </a:r>
            <a:r>
              <a:rPr lang="en-US" sz="1600" dirty="0">
                <a:solidFill>
                  <a:prstClr val="black"/>
                </a:solidFill>
                <a:latin typeface="Arial MT"/>
              </a:rPr>
              <a:t> or </a:t>
            </a:r>
            <a:r>
              <a:rPr lang="en-US" sz="1600" u="sng" dirty="0">
                <a:solidFill>
                  <a:prstClr val="black"/>
                </a:solidFill>
                <a:latin typeface="Arial MT"/>
              </a:rPr>
              <a:t>more</a:t>
            </a:r>
            <a:r>
              <a:rPr lang="en-US" sz="1600" dirty="0">
                <a:solidFill>
                  <a:srgbClr val="FF0000"/>
                </a:solidFill>
                <a:latin typeface="Arial MT"/>
              </a:rPr>
              <a:t> contaminant</a:t>
            </a:r>
            <a:r>
              <a:rPr lang="en-US" sz="1600" dirty="0">
                <a:solidFill>
                  <a:srgbClr val="FFC000"/>
                </a:solidFill>
                <a:latin typeface="Arial MT"/>
              </a:rPr>
              <a:t>-</a:t>
            </a:r>
            <a:r>
              <a:rPr lang="en-US" sz="1600" dirty="0">
                <a:solidFill>
                  <a:srgbClr val="00B0F0"/>
                </a:solidFill>
                <a:latin typeface="Arial MT"/>
              </a:rPr>
              <a:t>pathway</a:t>
            </a:r>
            <a:r>
              <a:rPr lang="en-US" sz="1600" dirty="0">
                <a:solidFill>
                  <a:srgbClr val="FFC000"/>
                </a:solidFill>
                <a:latin typeface="Arial MT"/>
              </a:rPr>
              <a:t>-</a:t>
            </a:r>
            <a:r>
              <a:rPr lang="en-US" sz="1600" dirty="0">
                <a:solidFill>
                  <a:srgbClr val="7030A0"/>
                </a:solidFill>
                <a:latin typeface="Arial MT"/>
              </a:rPr>
              <a:t>receptor</a:t>
            </a:r>
            <a:r>
              <a:rPr lang="en-US" sz="1600" dirty="0">
                <a:solidFill>
                  <a:prstClr val="black"/>
                </a:solidFill>
                <a:latin typeface="Arial MT"/>
              </a:rPr>
              <a:t> linkages – </a:t>
            </a:r>
            <a:r>
              <a:rPr lang="en-US" sz="1600" dirty="0">
                <a:solidFill>
                  <a:srgbClr val="FFC000"/>
                </a:solidFill>
                <a:latin typeface="Arial MT"/>
              </a:rPr>
              <a:t>“contaminant linkage” </a:t>
            </a:r>
            <a:r>
              <a:rPr lang="en-US" sz="1600" dirty="0">
                <a:solidFill>
                  <a:prstClr val="black"/>
                </a:solidFill>
                <a:latin typeface="Arial MT"/>
              </a:rPr>
              <a:t>– by which a relevant receptor might be affected by the contaminants in question. </a:t>
            </a:r>
            <a:endParaRPr lang="en-GB" sz="1600" dirty="0">
              <a:solidFill>
                <a:prstClr val="black"/>
              </a:solidFill>
            </a:endParaRPr>
          </a:p>
        </p:txBody>
      </p:sp>
      <p:sp>
        <p:nvSpPr>
          <p:cNvPr id="9" name="Rectangle 8">
            <a:extLst>
              <a:ext uri="{FF2B5EF4-FFF2-40B4-BE49-F238E27FC236}">
                <a16:creationId xmlns:a16="http://schemas.microsoft.com/office/drawing/2014/main" id="{8D68E4B4-2FF4-4C25-8551-84493DD973C1}"/>
              </a:ext>
            </a:extLst>
          </p:cNvPr>
          <p:cNvSpPr/>
          <p:nvPr/>
        </p:nvSpPr>
        <p:spPr>
          <a:xfrm>
            <a:off x="3056708" y="6060036"/>
            <a:ext cx="6095207" cy="646331"/>
          </a:xfrm>
          <a:prstGeom prst="rect">
            <a:avLst/>
          </a:prstGeom>
          <a:ln>
            <a:solidFill>
              <a:srgbClr val="FFC000"/>
            </a:solidFill>
          </a:ln>
        </p:spPr>
        <p:txBody>
          <a:bodyPr>
            <a:spAutoFit/>
          </a:bodyPr>
          <a:lstStyle/>
          <a:p>
            <a:r>
              <a:rPr lang="en-US" dirty="0">
                <a:solidFill>
                  <a:srgbClr val="000000"/>
                </a:solidFill>
                <a:latin typeface="Arial MT"/>
              </a:rPr>
              <a:t>The term </a:t>
            </a:r>
            <a:r>
              <a:rPr lang="en-US" dirty="0">
                <a:solidFill>
                  <a:srgbClr val="FFC000"/>
                </a:solidFill>
                <a:latin typeface="Arial MT"/>
              </a:rPr>
              <a:t>“contaminant linkage” </a:t>
            </a:r>
            <a:r>
              <a:rPr lang="en-US" dirty="0">
                <a:solidFill>
                  <a:srgbClr val="000000"/>
                </a:solidFill>
                <a:latin typeface="Arial MT"/>
              </a:rPr>
              <a:t>means the relationship between a contaminant, a pathway </a:t>
            </a:r>
            <a:r>
              <a:rPr lang="en-US" dirty="0">
                <a:solidFill>
                  <a:srgbClr val="221E1F"/>
                </a:solidFill>
                <a:latin typeface="Arial MT"/>
              </a:rPr>
              <a:t>and a receptor. </a:t>
            </a:r>
            <a:endParaRPr lang="en-GB" dirty="0">
              <a:solidFill>
                <a:prstClr val="black"/>
              </a:solidFill>
            </a:endParaRPr>
          </a:p>
        </p:txBody>
      </p:sp>
      <p:sp>
        <p:nvSpPr>
          <p:cNvPr id="10" name="TextBox 9">
            <a:extLst>
              <a:ext uri="{FF2B5EF4-FFF2-40B4-BE49-F238E27FC236}">
                <a16:creationId xmlns:a16="http://schemas.microsoft.com/office/drawing/2014/main" id="{99724FD3-E566-4EE8-8548-15CAB1B9CD37}"/>
              </a:ext>
            </a:extLst>
          </p:cNvPr>
          <p:cNvSpPr txBox="1"/>
          <p:nvPr/>
        </p:nvSpPr>
        <p:spPr>
          <a:xfrm>
            <a:off x="345132" y="939381"/>
            <a:ext cx="2069516" cy="646331"/>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Local Authorities must consider: </a:t>
            </a:r>
            <a:endParaRPr lang="en-GB" dirty="0">
              <a:solidFill>
                <a:prstClr val="black"/>
              </a:solidFill>
            </a:endParaRPr>
          </a:p>
        </p:txBody>
      </p:sp>
      <p:sp>
        <p:nvSpPr>
          <p:cNvPr id="11" name="TextBox 10">
            <a:extLst>
              <a:ext uri="{FF2B5EF4-FFF2-40B4-BE49-F238E27FC236}">
                <a16:creationId xmlns:a16="http://schemas.microsoft.com/office/drawing/2014/main" id="{24F6F15D-8F5D-48EE-B2A2-0CC9C8B96496}"/>
              </a:ext>
            </a:extLst>
          </p:cNvPr>
          <p:cNvSpPr txBox="1"/>
          <p:nvPr/>
        </p:nvSpPr>
        <p:spPr>
          <a:xfrm>
            <a:off x="1908731" y="2958927"/>
            <a:ext cx="1429439" cy="369332"/>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Contaminant </a:t>
            </a:r>
            <a:endParaRPr lang="en-GB" dirty="0">
              <a:solidFill>
                <a:prstClr val="black"/>
              </a:solidFill>
            </a:endParaRPr>
          </a:p>
        </p:txBody>
      </p:sp>
      <p:sp>
        <p:nvSpPr>
          <p:cNvPr id="12" name="TextBox 11">
            <a:extLst>
              <a:ext uri="{FF2B5EF4-FFF2-40B4-BE49-F238E27FC236}">
                <a16:creationId xmlns:a16="http://schemas.microsoft.com/office/drawing/2014/main" id="{C60B0FFD-29D2-4372-9C26-2AD4A9D935A0}"/>
              </a:ext>
            </a:extLst>
          </p:cNvPr>
          <p:cNvSpPr txBox="1"/>
          <p:nvPr/>
        </p:nvSpPr>
        <p:spPr>
          <a:xfrm>
            <a:off x="5554117" y="2961461"/>
            <a:ext cx="1012066" cy="369332"/>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Pathway  </a:t>
            </a:r>
            <a:endParaRPr lang="en-GB" dirty="0">
              <a:solidFill>
                <a:prstClr val="black"/>
              </a:solidFill>
            </a:endParaRPr>
          </a:p>
        </p:txBody>
      </p:sp>
      <p:sp>
        <p:nvSpPr>
          <p:cNvPr id="13" name="TextBox 12">
            <a:extLst>
              <a:ext uri="{FF2B5EF4-FFF2-40B4-BE49-F238E27FC236}">
                <a16:creationId xmlns:a16="http://schemas.microsoft.com/office/drawing/2014/main" id="{F677950F-EA57-4A12-9BEB-4A89098F0E53}"/>
              </a:ext>
            </a:extLst>
          </p:cNvPr>
          <p:cNvSpPr txBox="1"/>
          <p:nvPr/>
        </p:nvSpPr>
        <p:spPr>
          <a:xfrm>
            <a:off x="8902438" y="3035748"/>
            <a:ext cx="1429439" cy="369332"/>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Receptor</a:t>
            </a:r>
            <a:endParaRPr lang="en-GB" dirty="0">
              <a:solidFill>
                <a:prstClr val="black"/>
              </a:solidFill>
            </a:endParaRPr>
          </a:p>
        </p:txBody>
      </p:sp>
      <p:sp>
        <p:nvSpPr>
          <p:cNvPr id="34" name="Thought Bubble: Cloud 33">
            <a:extLst>
              <a:ext uri="{FF2B5EF4-FFF2-40B4-BE49-F238E27FC236}">
                <a16:creationId xmlns:a16="http://schemas.microsoft.com/office/drawing/2014/main" id="{3B17BBB0-D993-4609-87B1-974FD7A3BD3A}"/>
              </a:ext>
            </a:extLst>
          </p:cNvPr>
          <p:cNvSpPr/>
          <p:nvPr/>
        </p:nvSpPr>
        <p:spPr>
          <a:xfrm rot="3828350">
            <a:off x="6913637" y="2253208"/>
            <a:ext cx="598231" cy="798737"/>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cxnSp>
        <p:nvCxnSpPr>
          <p:cNvPr id="36" name="Straight Arrow Connector 35">
            <a:extLst>
              <a:ext uri="{FF2B5EF4-FFF2-40B4-BE49-F238E27FC236}">
                <a16:creationId xmlns:a16="http://schemas.microsoft.com/office/drawing/2014/main" id="{3E93D947-AC23-4FA7-9E2E-74C267FD0421}"/>
              </a:ext>
            </a:extLst>
          </p:cNvPr>
          <p:cNvCxnSpPr>
            <a:cxnSpLocks/>
            <a:endCxn id="34" idx="3"/>
          </p:cNvCxnSpPr>
          <p:nvPr/>
        </p:nvCxnSpPr>
        <p:spPr>
          <a:xfrm flipV="1">
            <a:off x="6912651" y="2497194"/>
            <a:ext cx="617404" cy="212039"/>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2A2D8D43-3C34-4DE6-8BE4-5586B50AF3C9}"/>
              </a:ext>
            </a:extLst>
          </p:cNvPr>
          <p:cNvCxnSpPr>
            <a:cxnSpLocks/>
          </p:cNvCxnSpPr>
          <p:nvPr/>
        </p:nvCxnSpPr>
        <p:spPr>
          <a:xfrm flipH="1">
            <a:off x="4761509" y="3201501"/>
            <a:ext cx="485646" cy="241837"/>
          </a:xfrm>
          <a:prstGeom prst="straightConnector1">
            <a:avLst/>
          </a:prstGeom>
          <a:ln w="57150">
            <a:solidFill>
              <a:srgbClr val="00B0F0"/>
            </a:solidFill>
            <a:tailEnd type="triangle"/>
          </a:ln>
        </p:spPr>
        <p:style>
          <a:lnRef idx="1">
            <a:schemeClr val="accent1"/>
          </a:lnRef>
          <a:fillRef idx="0">
            <a:schemeClr val="accent1"/>
          </a:fillRef>
          <a:effectRef idx="0">
            <a:schemeClr val="accent1"/>
          </a:effectRef>
          <a:fontRef idx="minor">
            <a:schemeClr val="tx1"/>
          </a:fontRef>
        </p:style>
      </p:cxnSp>
      <p:grpSp>
        <p:nvGrpSpPr>
          <p:cNvPr id="45" name="Group 44">
            <a:extLst>
              <a:ext uri="{FF2B5EF4-FFF2-40B4-BE49-F238E27FC236}">
                <a16:creationId xmlns:a16="http://schemas.microsoft.com/office/drawing/2014/main" id="{D90BD96D-8010-4F1B-ACF1-ACC963D8261D}"/>
              </a:ext>
            </a:extLst>
          </p:cNvPr>
          <p:cNvGrpSpPr/>
          <p:nvPr/>
        </p:nvGrpSpPr>
        <p:grpSpPr>
          <a:xfrm>
            <a:off x="9426070" y="2448420"/>
            <a:ext cx="277067" cy="588241"/>
            <a:chOff x="7505864" y="2352181"/>
            <a:chExt cx="277103" cy="588241"/>
          </a:xfrm>
        </p:grpSpPr>
        <p:sp>
          <p:nvSpPr>
            <p:cNvPr id="43" name="Rectangle: Top Corners Snipped 42">
              <a:extLst>
                <a:ext uri="{FF2B5EF4-FFF2-40B4-BE49-F238E27FC236}">
                  <a16:creationId xmlns:a16="http://schemas.microsoft.com/office/drawing/2014/main" id="{0881FB84-E87C-41FF-90E5-9F4B6998EC82}"/>
                </a:ext>
              </a:extLst>
            </p:cNvPr>
            <p:cNvSpPr/>
            <p:nvPr/>
          </p:nvSpPr>
          <p:spPr>
            <a:xfrm>
              <a:off x="7509134" y="2644609"/>
              <a:ext cx="273833" cy="295813"/>
            </a:xfrm>
            <a:prstGeom prst="snip2SameRect">
              <a:avLst/>
            </a:prstGeom>
            <a:solidFill>
              <a:srgbClr val="7030A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44" name="Oval 43">
              <a:extLst>
                <a:ext uri="{FF2B5EF4-FFF2-40B4-BE49-F238E27FC236}">
                  <a16:creationId xmlns:a16="http://schemas.microsoft.com/office/drawing/2014/main" id="{1CD0757E-234D-4184-AFC3-2CBE3A756A4A}"/>
                </a:ext>
              </a:extLst>
            </p:cNvPr>
            <p:cNvSpPr/>
            <p:nvPr/>
          </p:nvSpPr>
          <p:spPr>
            <a:xfrm>
              <a:off x="7505864" y="2352181"/>
              <a:ext cx="273833" cy="311814"/>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nvGrpSpPr>
          <p:cNvPr id="46" name="Group 45">
            <a:extLst>
              <a:ext uri="{FF2B5EF4-FFF2-40B4-BE49-F238E27FC236}">
                <a16:creationId xmlns:a16="http://schemas.microsoft.com/office/drawing/2014/main" id="{DC831567-D254-45F8-B282-94CDF7FCD4AB}"/>
              </a:ext>
            </a:extLst>
          </p:cNvPr>
          <p:cNvGrpSpPr/>
          <p:nvPr/>
        </p:nvGrpSpPr>
        <p:grpSpPr>
          <a:xfrm>
            <a:off x="9721833" y="2450638"/>
            <a:ext cx="277067" cy="588241"/>
            <a:chOff x="7505864" y="2352181"/>
            <a:chExt cx="277103" cy="588241"/>
          </a:xfrm>
        </p:grpSpPr>
        <p:sp>
          <p:nvSpPr>
            <p:cNvPr id="47" name="Rectangle: Top Corners Snipped 46">
              <a:extLst>
                <a:ext uri="{FF2B5EF4-FFF2-40B4-BE49-F238E27FC236}">
                  <a16:creationId xmlns:a16="http://schemas.microsoft.com/office/drawing/2014/main" id="{D1D8BEE3-822E-4F0A-92BE-851ADAF41FDB}"/>
                </a:ext>
              </a:extLst>
            </p:cNvPr>
            <p:cNvSpPr/>
            <p:nvPr/>
          </p:nvSpPr>
          <p:spPr>
            <a:xfrm>
              <a:off x="7509134" y="2644609"/>
              <a:ext cx="273833" cy="295813"/>
            </a:xfrm>
            <a:prstGeom prst="snip2SameRect">
              <a:avLst/>
            </a:prstGeom>
            <a:solidFill>
              <a:srgbClr val="7030A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48" name="Oval 47">
              <a:extLst>
                <a:ext uri="{FF2B5EF4-FFF2-40B4-BE49-F238E27FC236}">
                  <a16:creationId xmlns:a16="http://schemas.microsoft.com/office/drawing/2014/main" id="{0459BBF7-B80A-4174-9A92-3065619FEA72}"/>
                </a:ext>
              </a:extLst>
            </p:cNvPr>
            <p:cNvSpPr/>
            <p:nvPr/>
          </p:nvSpPr>
          <p:spPr>
            <a:xfrm>
              <a:off x="7505864" y="2352181"/>
              <a:ext cx="273833" cy="311814"/>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nvGrpSpPr>
          <p:cNvPr id="50" name="Group 49">
            <a:extLst>
              <a:ext uri="{FF2B5EF4-FFF2-40B4-BE49-F238E27FC236}">
                <a16:creationId xmlns:a16="http://schemas.microsoft.com/office/drawing/2014/main" id="{CD7B7114-5C14-4033-8100-07B12D4FACE4}"/>
              </a:ext>
            </a:extLst>
          </p:cNvPr>
          <p:cNvGrpSpPr/>
          <p:nvPr/>
        </p:nvGrpSpPr>
        <p:grpSpPr>
          <a:xfrm>
            <a:off x="9133242" y="2448420"/>
            <a:ext cx="277067" cy="588241"/>
            <a:chOff x="7505864" y="2352181"/>
            <a:chExt cx="277103" cy="588241"/>
          </a:xfrm>
        </p:grpSpPr>
        <p:sp>
          <p:nvSpPr>
            <p:cNvPr id="51" name="Rectangle: Top Corners Snipped 50">
              <a:extLst>
                <a:ext uri="{FF2B5EF4-FFF2-40B4-BE49-F238E27FC236}">
                  <a16:creationId xmlns:a16="http://schemas.microsoft.com/office/drawing/2014/main" id="{6DE5199F-99C0-4DCD-A1C5-21651B576171}"/>
                </a:ext>
              </a:extLst>
            </p:cNvPr>
            <p:cNvSpPr/>
            <p:nvPr/>
          </p:nvSpPr>
          <p:spPr>
            <a:xfrm>
              <a:off x="7509134" y="2644609"/>
              <a:ext cx="273833" cy="295813"/>
            </a:xfrm>
            <a:prstGeom prst="snip2SameRect">
              <a:avLst/>
            </a:prstGeom>
            <a:solidFill>
              <a:srgbClr val="7030A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52" name="Oval 51">
              <a:extLst>
                <a:ext uri="{FF2B5EF4-FFF2-40B4-BE49-F238E27FC236}">
                  <a16:creationId xmlns:a16="http://schemas.microsoft.com/office/drawing/2014/main" id="{CA96B801-B7A6-4905-8886-25344758CC55}"/>
                </a:ext>
              </a:extLst>
            </p:cNvPr>
            <p:cNvSpPr/>
            <p:nvPr/>
          </p:nvSpPr>
          <p:spPr>
            <a:xfrm>
              <a:off x="7505864" y="2352181"/>
              <a:ext cx="273833" cy="311814"/>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53" name="Rectangle 52">
            <a:extLst>
              <a:ext uri="{FF2B5EF4-FFF2-40B4-BE49-F238E27FC236}">
                <a16:creationId xmlns:a16="http://schemas.microsoft.com/office/drawing/2014/main" id="{07FC1BD5-DAC4-4492-9FFF-1A598937EEC6}"/>
              </a:ext>
            </a:extLst>
          </p:cNvPr>
          <p:cNvSpPr/>
          <p:nvPr/>
        </p:nvSpPr>
        <p:spPr>
          <a:xfrm>
            <a:off x="9065321" y="2496228"/>
            <a:ext cx="666580" cy="230832"/>
          </a:xfrm>
          <a:prstGeom prst="rect">
            <a:avLst/>
          </a:prstGeom>
          <a:noFill/>
        </p:spPr>
        <p:txBody>
          <a:bodyPr wrap="square">
            <a:spAutoFit/>
          </a:bodyPr>
          <a:lstStyle/>
          <a:p>
            <a:r>
              <a:rPr lang="en-GB" sz="900" b="1" dirty="0">
                <a:solidFill>
                  <a:prstClr val="white"/>
                </a:solidFill>
                <a:latin typeface="Arial" panose="020B0604020202020204" pitchFamily="34" charset="0"/>
                <a:ea typeface="Times New Roman" panose="02020603050405020304" pitchFamily="18" charset="0"/>
              </a:rPr>
              <a:t>X  </a:t>
            </a:r>
            <a:r>
              <a:rPr lang="en-GB" sz="900" b="1" dirty="0" err="1">
                <a:solidFill>
                  <a:prstClr val="white"/>
                </a:solidFill>
                <a:latin typeface="Arial" panose="020B0604020202020204" pitchFamily="34" charset="0"/>
                <a:ea typeface="Times New Roman" panose="02020603050405020304" pitchFamily="18" charset="0"/>
              </a:rPr>
              <a:t>X</a:t>
            </a:r>
            <a:endParaRPr lang="en-GB" sz="900" b="1" dirty="0">
              <a:solidFill>
                <a:prstClr val="white"/>
              </a:solidFill>
            </a:endParaRPr>
          </a:p>
        </p:txBody>
      </p:sp>
      <p:sp>
        <p:nvSpPr>
          <p:cNvPr id="54" name="Rectangle 53">
            <a:extLst>
              <a:ext uri="{FF2B5EF4-FFF2-40B4-BE49-F238E27FC236}">
                <a16:creationId xmlns:a16="http://schemas.microsoft.com/office/drawing/2014/main" id="{84AD8B67-04B7-419A-AC7C-D9C049F2B157}"/>
              </a:ext>
            </a:extLst>
          </p:cNvPr>
          <p:cNvSpPr/>
          <p:nvPr/>
        </p:nvSpPr>
        <p:spPr>
          <a:xfrm>
            <a:off x="9366121" y="2497442"/>
            <a:ext cx="666580" cy="230832"/>
          </a:xfrm>
          <a:prstGeom prst="rect">
            <a:avLst/>
          </a:prstGeom>
          <a:noFill/>
        </p:spPr>
        <p:txBody>
          <a:bodyPr wrap="square">
            <a:spAutoFit/>
          </a:bodyPr>
          <a:lstStyle/>
          <a:p>
            <a:r>
              <a:rPr lang="en-GB" sz="900" b="1" dirty="0">
                <a:solidFill>
                  <a:prstClr val="white"/>
                </a:solidFill>
                <a:latin typeface="Arial" panose="020B0604020202020204" pitchFamily="34" charset="0"/>
                <a:ea typeface="Times New Roman" panose="02020603050405020304" pitchFamily="18" charset="0"/>
              </a:rPr>
              <a:t>X  </a:t>
            </a:r>
            <a:r>
              <a:rPr lang="en-GB" sz="900" b="1" dirty="0" err="1">
                <a:solidFill>
                  <a:prstClr val="white"/>
                </a:solidFill>
                <a:latin typeface="Arial" panose="020B0604020202020204" pitchFamily="34" charset="0"/>
                <a:ea typeface="Times New Roman" panose="02020603050405020304" pitchFamily="18" charset="0"/>
              </a:rPr>
              <a:t>X</a:t>
            </a:r>
            <a:endParaRPr lang="en-GB" sz="900" b="1" dirty="0">
              <a:solidFill>
                <a:prstClr val="white"/>
              </a:solidFill>
            </a:endParaRPr>
          </a:p>
        </p:txBody>
      </p:sp>
      <p:sp>
        <p:nvSpPr>
          <p:cNvPr id="55" name="Rectangle 54">
            <a:extLst>
              <a:ext uri="{FF2B5EF4-FFF2-40B4-BE49-F238E27FC236}">
                <a16:creationId xmlns:a16="http://schemas.microsoft.com/office/drawing/2014/main" id="{040C0682-0A0F-4660-853F-F58084F80646}"/>
              </a:ext>
            </a:extLst>
          </p:cNvPr>
          <p:cNvSpPr/>
          <p:nvPr/>
        </p:nvSpPr>
        <p:spPr>
          <a:xfrm>
            <a:off x="9651359" y="2495375"/>
            <a:ext cx="666580" cy="230832"/>
          </a:xfrm>
          <a:prstGeom prst="rect">
            <a:avLst/>
          </a:prstGeom>
          <a:noFill/>
        </p:spPr>
        <p:txBody>
          <a:bodyPr wrap="square">
            <a:spAutoFit/>
          </a:bodyPr>
          <a:lstStyle/>
          <a:p>
            <a:r>
              <a:rPr lang="en-GB" sz="900" b="1" dirty="0">
                <a:solidFill>
                  <a:prstClr val="white"/>
                </a:solidFill>
                <a:latin typeface="Arial" panose="020B0604020202020204" pitchFamily="34" charset="0"/>
                <a:ea typeface="Times New Roman" panose="02020603050405020304" pitchFamily="18" charset="0"/>
              </a:rPr>
              <a:t>X  </a:t>
            </a:r>
            <a:r>
              <a:rPr lang="en-GB" sz="900" b="1" dirty="0" err="1">
                <a:solidFill>
                  <a:prstClr val="white"/>
                </a:solidFill>
                <a:latin typeface="Arial" panose="020B0604020202020204" pitchFamily="34" charset="0"/>
                <a:ea typeface="Times New Roman" panose="02020603050405020304" pitchFamily="18" charset="0"/>
              </a:rPr>
              <a:t>X</a:t>
            </a:r>
            <a:endParaRPr lang="en-GB" sz="900" b="1" dirty="0">
              <a:solidFill>
                <a:prstClr val="white"/>
              </a:solidFill>
            </a:endParaRPr>
          </a:p>
        </p:txBody>
      </p:sp>
      <p:sp>
        <p:nvSpPr>
          <p:cNvPr id="56" name="TextBox 55">
            <a:extLst>
              <a:ext uri="{FF2B5EF4-FFF2-40B4-BE49-F238E27FC236}">
                <a16:creationId xmlns:a16="http://schemas.microsoft.com/office/drawing/2014/main" id="{9C4D6805-4770-409F-A0CC-BDAE553A5986}"/>
              </a:ext>
            </a:extLst>
          </p:cNvPr>
          <p:cNvSpPr txBox="1"/>
          <p:nvPr/>
        </p:nvSpPr>
        <p:spPr>
          <a:xfrm>
            <a:off x="420451" y="3795312"/>
            <a:ext cx="3587761" cy="1754326"/>
          </a:xfrm>
          <a:prstGeom prst="rect">
            <a:avLst/>
          </a:prstGeom>
          <a:solidFill>
            <a:schemeClr val="bg1"/>
          </a:solidFill>
          <a:ln>
            <a:solidFill>
              <a:srgbClr val="FF0000"/>
            </a:solidFill>
          </a:ln>
        </p:spPr>
        <p:txBody>
          <a:bodyPr wrap="square" rtlCol="0">
            <a:spAutoFit/>
          </a:bodyPr>
          <a:lstStyle/>
          <a:p>
            <a:r>
              <a:rPr lang="en-US" dirty="0">
                <a:solidFill>
                  <a:srgbClr val="C00000"/>
                </a:solidFill>
                <a:latin typeface="Arial MT"/>
              </a:rPr>
              <a:t>A substance which is in, on or under the land and which has the potential to cause significant harm to a relevant receptor, or to cause significant pollution of controlled waters. </a:t>
            </a:r>
          </a:p>
        </p:txBody>
      </p:sp>
      <p:sp>
        <p:nvSpPr>
          <p:cNvPr id="57" name="TextBox 56">
            <a:extLst>
              <a:ext uri="{FF2B5EF4-FFF2-40B4-BE49-F238E27FC236}">
                <a16:creationId xmlns:a16="http://schemas.microsoft.com/office/drawing/2014/main" id="{23CB2750-6E41-41B4-9CEA-794DE1CE4FC1}"/>
              </a:ext>
            </a:extLst>
          </p:cNvPr>
          <p:cNvSpPr txBox="1"/>
          <p:nvPr/>
        </p:nvSpPr>
        <p:spPr>
          <a:xfrm>
            <a:off x="8506869" y="3795014"/>
            <a:ext cx="3263169" cy="1754326"/>
          </a:xfrm>
          <a:prstGeom prst="rect">
            <a:avLst/>
          </a:prstGeom>
          <a:solidFill>
            <a:schemeClr val="bg1"/>
          </a:solidFill>
          <a:ln>
            <a:solidFill>
              <a:srgbClr val="7030A0"/>
            </a:solidFill>
          </a:ln>
        </p:spPr>
        <p:txBody>
          <a:bodyPr wrap="square" rtlCol="0">
            <a:spAutoFit/>
          </a:bodyPr>
          <a:lstStyle/>
          <a:p>
            <a:r>
              <a:rPr lang="en-US" dirty="0">
                <a:solidFill>
                  <a:srgbClr val="7030A0"/>
                </a:solidFill>
                <a:latin typeface="Arial MT"/>
              </a:rPr>
              <a:t>Is something that could be adversely affected by a contaminant, for example a person, an organism, an ecosystem, property, or controlled waters.</a:t>
            </a:r>
            <a:endParaRPr lang="en-GB" dirty="0">
              <a:solidFill>
                <a:srgbClr val="7030A0"/>
              </a:solidFill>
            </a:endParaRPr>
          </a:p>
        </p:txBody>
      </p:sp>
      <p:sp>
        <p:nvSpPr>
          <p:cNvPr id="58" name="TextBox 57">
            <a:extLst>
              <a:ext uri="{FF2B5EF4-FFF2-40B4-BE49-F238E27FC236}">
                <a16:creationId xmlns:a16="http://schemas.microsoft.com/office/drawing/2014/main" id="{6AAD16EB-ABC5-4271-B682-79FF6607C46C}"/>
              </a:ext>
            </a:extLst>
          </p:cNvPr>
          <p:cNvSpPr txBox="1"/>
          <p:nvPr/>
        </p:nvSpPr>
        <p:spPr>
          <a:xfrm>
            <a:off x="4368187" y="3791643"/>
            <a:ext cx="3778628" cy="923330"/>
          </a:xfrm>
          <a:prstGeom prst="rect">
            <a:avLst/>
          </a:prstGeom>
          <a:solidFill>
            <a:schemeClr val="bg1"/>
          </a:solidFill>
          <a:ln>
            <a:solidFill>
              <a:srgbClr val="00B0F0"/>
            </a:solidFill>
          </a:ln>
        </p:spPr>
        <p:txBody>
          <a:bodyPr wrap="square" rtlCol="0">
            <a:spAutoFit/>
          </a:bodyPr>
          <a:lstStyle/>
          <a:p>
            <a:r>
              <a:rPr lang="en-US" dirty="0">
                <a:solidFill>
                  <a:srgbClr val="00B0F0"/>
                </a:solidFill>
                <a:latin typeface="Arial MT"/>
              </a:rPr>
              <a:t>The route by which a receptor is or might be affected by a contaminant.</a:t>
            </a:r>
            <a:endParaRPr lang="en-GB" dirty="0">
              <a:solidFill>
                <a:srgbClr val="00B0F0"/>
              </a:solidFill>
            </a:endParaRPr>
          </a:p>
        </p:txBody>
      </p:sp>
      <p:sp>
        <p:nvSpPr>
          <p:cNvPr id="59" name="Action Button: Go Home 58">
            <a:hlinkClick r:id="" action="ppaction://hlinkshowjump?jump=firstslide" highlightClick="1"/>
            <a:extLst>
              <a:ext uri="{FF2B5EF4-FFF2-40B4-BE49-F238E27FC236}">
                <a16:creationId xmlns:a16="http://schemas.microsoft.com/office/drawing/2014/main" id="{6C18ADE8-E92C-4A3E-8D44-CBBF1D3CA2DB}"/>
              </a:ext>
            </a:extLst>
          </p:cNvPr>
          <p:cNvSpPr/>
          <p:nvPr/>
        </p:nvSpPr>
        <p:spPr>
          <a:xfrm>
            <a:off x="10379376" y="2716104"/>
            <a:ext cx="606198" cy="709029"/>
          </a:xfrm>
          <a:prstGeom prst="actionButtonHome">
            <a:avLst/>
          </a:prstGeom>
          <a:solidFill>
            <a:srgbClr val="7030A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nvGrpSpPr>
          <p:cNvPr id="66" name="Group 65">
            <a:extLst>
              <a:ext uri="{FF2B5EF4-FFF2-40B4-BE49-F238E27FC236}">
                <a16:creationId xmlns:a16="http://schemas.microsoft.com/office/drawing/2014/main" id="{C912F74C-E28E-4A7F-9FFE-5495A8D51577}"/>
              </a:ext>
            </a:extLst>
          </p:cNvPr>
          <p:cNvGrpSpPr/>
          <p:nvPr/>
        </p:nvGrpSpPr>
        <p:grpSpPr>
          <a:xfrm rot="19651159">
            <a:off x="8802290" y="2739918"/>
            <a:ext cx="200515" cy="194897"/>
            <a:chOff x="8129731" y="3105773"/>
            <a:chExt cx="570327" cy="448965"/>
          </a:xfrm>
        </p:grpSpPr>
        <p:sp>
          <p:nvSpPr>
            <p:cNvPr id="60" name="Heart 59">
              <a:extLst>
                <a:ext uri="{FF2B5EF4-FFF2-40B4-BE49-F238E27FC236}">
                  <a16:creationId xmlns:a16="http://schemas.microsoft.com/office/drawing/2014/main" id="{CE0E359C-0104-4CD7-9EC9-771318AC22F4}"/>
                </a:ext>
              </a:extLst>
            </p:cNvPr>
            <p:cNvSpPr/>
            <p:nvPr/>
          </p:nvSpPr>
          <p:spPr>
            <a:xfrm rot="15313460">
              <a:off x="8111905" y="3220414"/>
              <a:ext cx="327984" cy="292331"/>
            </a:xfrm>
            <a:prstGeom prst="heart">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2" name="Heart 61">
              <a:extLst>
                <a:ext uri="{FF2B5EF4-FFF2-40B4-BE49-F238E27FC236}">
                  <a16:creationId xmlns:a16="http://schemas.microsoft.com/office/drawing/2014/main" id="{7FE8DC0C-5F50-408B-A8C6-8B06012E5E9B}"/>
                </a:ext>
              </a:extLst>
            </p:cNvPr>
            <p:cNvSpPr/>
            <p:nvPr/>
          </p:nvSpPr>
          <p:spPr>
            <a:xfrm rot="4710999">
              <a:off x="8389901" y="3151762"/>
              <a:ext cx="327984" cy="292331"/>
            </a:xfrm>
            <a:prstGeom prst="heart">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3" name="Oval 62">
              <a:extLst>
                <a:ext uri="{FF2B5EF4-FFF2-40B4-BE49-F238E27FC236}">
                  <a16:creationId xmlns:a16="http://schemas.microsoft.com/office/drawing/2014/main" id="{649CC3D6-E4A2-4D5E-A5E5-4FE3211DA72A}"/>
                </a:ext>
              </a:extLst>
            </p:cNvPr>
            <p:cNvSpPr/>
            <p:nvPr/>
          </p:nvSpPr>
          <p:spPr>
            <a:xfrm rot="20705309">
              <a:off x="8379188" y="3161836"/>
              <a:ext cx="83565" cy="392902"/>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4" name="Arc 63">
              <a:extLst>
                <a:ext uri="{FF2B5EF4-FFF2-40B4-BE49-F238E27FC236}">
                  <a16:creationId xmlns:a16="http://schemas.microsoft.com/office/drawing/2014/main" id="{80553C10-8CF9-4617-AA39-F03222F907B8}"/>
                </a:ext>
              </a:extLst>
            </p:cNvPr>
            <p:cNvSpPr/>
            <p:nvPr/>
          </p:nvSpPr>
          <p:spPr>
            <a:xfrm>
              <a:off x="8215115" y="3138000"/>
              <a:ext cx="152422" cy="7359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sp>
          <p:nvSpPr>
            <p:cNvPr id="65" name="Arc 64">
              <a:extLst>
                <a:ext uri="{FF2B5EF4-FFF2-40B4-BE49-F238E27FC236}">
                  <a16:creationId xmlns:a16="http://schemas.microsoft.com/office/drawing/2014/main" id="{737BC14E-9E78-496D-AF18-F9E0B453A878}"/>
                </a:ext>
              </a:extLst>
            </p:cNvPr>
            <p:cNvSpPr/>
            <p:nvPr/>
          </p:nvSpPr>
          <p:spPr>
            <a:xfrm rot="16549638">
              <a:off x="8333659" y="3145186"/>
              <a:ext cx="152422" cy="7359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grpSp>
      <p:grpSp>
        <p:nvGrpSpPr>
          <p:cNvPr id="68" name="Group 67">
            <a:extLst>
              <a:ext uri="{FF2B5EF4-FFF2-40B4-BE49-F238E27FC236}">
                <a16:creationId xmlns:a16="http://schemas.microsoft.com/office/drawing/2014/main" id="{FCC93414-FC13-4AA9-8E12-EE3D6C872439}"/>
              </a:ext>
            </a:extLst>
          </p:cNvPr>
          <p:cNvGrpSpPr/>
          <p:nvPr/>
        </p:nvGrpSpPr>
        <p:grpSpPr>
          <a:xfrm rot="17553326">
            <a:off x="8711188" y="2949050"/>
            <a:ext cx="120020" cy="116461"/>
            <a:chOff x="8129731" y="3105773"/>
            <a:chExt cx="570327" cy="448965"/>
          </a:xfrm>
        </p:grpSpPr>
        <p:sp>
          <p:nvSpPr>
            <p:cNvPr id="69" name="Heart 68">
              <a:extLst>
                <a:ext uri="{FF2B5EF4-FFF2-40B4-BE49-F238E27FC236}">
                  <a16:creationId xmlns:a16="http://schemas.microsoft.com/office/drawing/2014/main" id="{831CB5BB-8FC1-4303-B5FA-87408D5EC75F}"/>
                </a:ext>
              </a:extLst>
            </p:cNvPr>
            <p:cNvSpPr/>
            <p:nvPr/>
          </p:nvSpPr>
          <p:spPr>
            <a:xfrm rot="15313460">
              <a:off x="8111905" y="3220414"/>
              <a:ext cx="327984" cy="292331"/>
            </a:xfrm>
            <a:prstGeom prst="heart">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0" name="Heart 69">
              <a:extLst>
                <a:ext uri="{FF2B5EF4-FFF2-40B4-BE49-F238E27FC236}">
                  <a16:creationId xmlns:a16="http://schemas.microsoft.com/office/drawing/2014/main" id="{795417C0-84AB-4A4C-9A56-C280B9FFD2B2}"/>
                </a:ext>
              </a:extLst>
            </p:cNvPr>
            <p:cNvSpPr/>
            <p:nvPr/>
          </p:nvSpPr>
          <p:spPr>
            <a:xfrm rot="4710999">
              <a:off x="8389901" y="3151762"/>
              <a:ext cx="327984" cy="292331"/>
            </a:xfrm>
            <a:prstGeom prst="heart">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1" name="Oval 70">
              <a:extLst>
                <a:ext uri="{FF2B5EF4-FFF2-40B4-BE49-F238E27FC236}">
                  <a16:creationId xmlns:a16="http://schemas.microsoft.com/office/drawing/2014/main" id="{CB8E3B8F-C74F-49B8-ADA3-468BC4F0ECD9}"/>
                </a:ext>
              </a:extLst>
            </p:cNvPr>
            <p:cNvSpPr/>
            <p:nvPr/>
          </p:nvSpPr>
          <p:spPr>
            <a:xfrm rot="20705309">
              <a:off x="8379188" y="3161836"/>
              <a:ext cx="83565" cy="392902"/>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2" name="Arc 71">
              <a:extLst>
                <a:ext uri="{FF2B5EF4-FFF2-40B4-BE49-F238E27FC236}">
                  <a16:creationId xmlns:a16="http://schemas.microsoft.com/office/drawing/2014/main" id="{6EF2CCAA-F299-4B26-A482-032241D5F80B}"/>
                </a:ext>
              </a:extLst>
            </p:cNvPr>
            <p:cNvSpPr/>
            <p:nvPr/>
          </p:nvSpPr>
          <p:spPr>
            <a:xfrm>
              <a:off x="8215115" y="3138000"/>
              <a:ext cx="152422" cy="7359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sp>
          <p:nvSpPr>
            <p:cNvPr id="73" name="Arc 72">
              <a:extLst>
                <a:ext uri="{FF2B5EF4-FFF2-40B4-BE49-F238E27FC236}">
                  <a16:creationId xmlns:a16="http://schemas.microsoft.com/office/drawing/2014/main" id="{9E5335A6-0E83-439D-A209-50C365451725}"/>
                </a:ext>
              </a:extLst>
            </p:cNvPr>
            <p:cNvSpPr/>
            <p:nvPr/>
          </p:nvSpPr>
          <p:spPr>
            <a:xfrm rot="16549638">
              <a:off x="8333659" y="3145186"/>
              <a:ext cx="152422" cy="7359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grpSp>
      <p:grpSp>
        <p:nvGrpSpPr>
          <p:cNvPr id="74" name="Group 73">
            <a:extLst>
              <a:ext uri="{FF2B5EF4-FFF2-40B4-BE49-F238E27FC236}">
                <a16:creationId xmlns:a16="http://schemas.microsoft.com/office/drawing/2014/main" id="{42E2EA8D-0A98-4B14-A100-742D18DE2124}"/>
              </a:ext>
            </a:extLst>
          </p:cNvPr>
          <p:cNvGrpSpPr/>
          <p:nvPr/>
        </p:nvGrpSpPr>
        <p:grpSpPr>
          <a:xfrm rot="19319826">
            <a:off x="8653926" y="2803932"/>
            <a:ext cx="85875" cy="75079"/>
            <a:chOff x="8129731" y="3105773"/>
            <a:chExt cx="570327" cy="448965"/>
          </a:xfrm>
        </p:grpSpPr>
        <p:sp>
          <p:nvSpPr>
            <p:cNvPr id="75" name="Heart 74">
              <a:extLst>
                <a:ext uri="{FF2B5EF4-FFF2-40B4-BE49-F238E27FC236}">
                  <a16:creationId xmlns:a16="http://schemas.microsoft.com/office/drawing/2014/main" id="{0B2EDEAE-4765-40FC-9A98-F7F32C2E9FEB}"/>
                </a:ext>
              </a:extLst>
            </p:cNvPr>
            <p:cNvSpPr/>
            <p:nvPr/>
          </p:nvSpPr>
          <p:spPr>
            <a:xfrm rot="15313460">
              <a:off x="8111905" y="3220414"/>
              <a:ext cx="327984" cy="292331"/>
            </a:xfrm>
            <a:prstGeom prst="heart">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6" name="Heart 75">
              <a:extLst>
                <a:ext uri="{FF2B5EF4-FFF2-40B4-BE49-F238E27FC236}">
                  <a16:creationId xmlns:a16="http://schemas.microsoft.com/office/drawing/2014/main" id="{2F8C42E4-CDB8-4E96-886E-DA3B7DDCCE29}"/>
                </a:ext>
              </a:extLst>
            </p:cNvPr>
            <p:cNvSpPr/>
            <p:nvPr/>
          </p:nvSpPr>
          <p:spPr>
            <a:xfrm rot="4710999">
              <a:off x="8389901" y="3151762"/>
              <a:ext cx="327984" cy="292331"/>
            </a:xfrm>
            <a:prstGeom prst="heart">
              <a:avLst/>
            </a:prstGeom>
            <a:solidFill>
              <a:srgbClr val="00206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7" name="Oval 76">
              <a:extLst>
                <a:ext uri="{FF2B5EF4-FFF2-40B4-BE49-F238E27FC236}">
                  <a16:creationId xmlns:a16="http://schemas.microsoft.com/office/drawing/2014/main" id="{6E6EBBB3-52DB-4CFE-B7F6-C61FF8A22589}"/>
                </a:ext>
              </a:extLst>
            </p:cNvPr>
            <p:cNvSpPr/>
            <p:nvPr/>
          </p:nvSpPr>
          <p:spPr>
            <a:xfrm rot="20705309">
              <a:off x="8379188" y="3161836"/>
              <a:ext cx="83565" cy="392902"/>
            </a:xfrm>
            <a:prstGeom prst="ellipse">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8" name="Arc 77">
              <a:extLst>
                <a:ext uri="{FF2B5EF4-FFF2-40B4-BE49-F238E27FC236}">
                  <a16:creationId xmlns:a16="http://schemas.microsoft.com/office/drawing/2014/main" id="{6A7673CB-9829-439F-B9D8-24FFE5844912}"/>
                </a:ext>
              </a:extLst>
            </p:cNvPr>
            <p:cNvSpPr/>
            <p:nvPr/>
          </p:nvSpPr>
          <p:spPr>
            <a:xfrm>
              <a:off x="8215115" y="3138000"/>
              <a:ext cx="152422" cy="7359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sp>
          <p:nvSpPr>
            <p:cNvPr id="79" name="Arc 78">
              <a:extLst>
                <a:ext uri="{FF2B5EF4-FFF2-40B4-BE49-F238E27FC236}">
                  <a16:creationId xmlns:a16="http://schemas.microsoft.com/office/drawing/2014/main" id="{21DB900E-28DC-4ABA-A5B9-466222A85554}"/>
                </a:ext>
              </a:extLst>
            </p:cNvPr>
            <p:cNvSpPr/>
            <p:nvPr/>
          </p:nvSpPr>
          <p:spPr>
            <a:xfrm rot="16549638">
              <a:off x="8333659" y="3145186"/>
              <a:ext cx="152422" cy="73596"/>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grpSp>
      <p:sp>
        <p:nvSpPr>
          <p:cNvPr id="80" name="Frame 79">
            <a:extLst>
              <a:ext uri="{FF2B5EF4-FFF2-40B4-BE49-F238E27FC236}">
                <a16:creationId xmlns:a16="http://schemas.microsoft.com/office/drawing/2014/main" id="{0E709EE7-1C6D-4753-A723-35A559665189}"/>
              </a:ext>
            </a:extLst>
          </p:cNvPr>
          <p:cNvSpPr/>
          <p:nvPr/>
        </p:nvSpPr>
        <p:spPr>
          <a:xfrm>
            <a:off x="760393" y="6198740"/>
            <a:ext cx="787549" cy="274488"/>
          </a:xfrm>
          <a:prstGeom prst="fram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87" name="Frame 86">
            <a:extLst>
              <a:ext uri="{FF2B5EF4-FFF2-40B4-BE49-F238E27FC236}">
                <a16:creationId xmlns:a16="http://schemas.microsoft.com/office/drawing/2014/main" id="{2018FE40-7B0A-4EC0-A8FA-993ACAC51420}"/>
              </a:ext>
            </a:extLst>
          </p:cNvPr>
          <p:cNvSpPr/>
          <p:nvPr/>
        </p:nvSpPr>
        <p:spPr>
          <a:xfrm>
            <a:off x="2020874" y="6198740"/>
            <a:ext cx="787549" cy="274488"/>
          </a:xfrm>
          <a:prstGeom prst="fram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88" name="Frame 87">
            <a:extLst>
              <a:ext uri="{FF2B5EF4-FFF2-40B4-BE49-F238E27FC236}">
                <a16:creationId xmlns:a16="http://schemas.microsoft.com/office/drawing/2014/main" id="{A34513DC-65AD-4FE3-BCDB-45C8953374DF}"/>
              </a:ext>
            </a:extLst>
          </p:cNvPr>
          <p:cNvSpPr/>
          <p:nvPr/>
        </p:nvSpPr>
        <p:spPr>
          <a:xfrm>
            <a:off x="9306092" y="6198740"/>
            <a:ext cx="787549" cy="274488"/>
          </a:xfrm>
          <a:prstGeom prst="fram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89" name="Frame 88">
            <a:extLst>
              <a:ext uri="{FF2B5EF4-FFF2-40B4-BE49-F238E27FC236}">
                <a16:creationId xmlns:a16="http://schemas.microsoft.com/office/drawing/2014/main" id="{37CF17BC-B346-4BB8-8C42-6FCFEE74E858}"/>
              </a:ext>
            </a:extLst>
          </p:cNvPr>
          <p:cNvSpPr/>
          <p:nvPr/>
        </p:nvSpPr>
        <p:spPr>
          <a:xfrm>
            <a:off x="10591801" y="6198740"/>
            <a:ext cx="787549" cy="274488"/>
          </a:xfrm>
          <a:prstGeom prst="fram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90" name="Frame 89">
            <a:extLst>
              <a:ext uri="{FF2B5EF4-FFF2-40B4-BE49-F238E27FC236}">
                <a16:creationId xmlns:a16="http://schemas.microsoft.com/office/drawing/2014/main" id="{C258C73A-5BAB-49B2-B5FC-FAB4A43042B1}"/>
              </a:ext>
            </a:extLst>
          </p:cNvPr>
          <p:cNvSpPr/>
          <p:nvPr/>
        </p:nvSpPr>
        <p:spPr>
          <a:xfrm>
            <a:off x="11965999" y="6198740"/>
            <a:ext cx="309286" cy="274488"/>
          </a:xfrm>
          <a:prstGeom prst="fram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91" name="Frame 90">
            <a:extLst>
              <a:ext uri="{FF2B5EF4-FFF2-40B4-BE49-F238E27FC236}">
                <a16:creationId xmlns:a16="http://schemas.microsoft.com/office/drawing/2014/main" id="{F3A7C034-C770-4D4C-A6F5-B3DFA918B693}"/>
              </a:ext>
            </a:extLst>
          </p:cNvPr>
          <p:cNvSpPr/>
          <p:nvPr/>
        </p:nvSpPr>
        <p:spPr>
          <a:xfrm>
            <a:off x="-100460" y="6198740"/>
            <a:ext cx="274586" cy="274488"/>
          </a:xfrm>
          <a:prstGeom prst="fram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cxnSp>
        <p:nvCxnSpPr>
          <p:cNvPr id="93" name="Straight Connector 92">
            <a:extLst>
              <a:ext uri="{FF2B5EF4-FFF2-40B4-BE49-F238E27FC236}">
                <a16:creationId xmlns:a16="http://schemas.microsoft.com/office/drawing/2014/main" id="{CF6A222F-7250-4398-8C8C-DAC601845E2E}"/>
              </a:ext>
            </a:extLst>
          </p:cNvPr>
          <p:cNvCxnSpPr>
            <a:stCxn id="91" idx="3"/>
            <a:endCxn id="80" idx="1"/>
          </p:cNvCxnSpPr>
          <p:nvPr/>
        </p:nvCxnSpPr>
        <p:spPr>
          <a:xfrm>
            <a:off x="174126" y="6335984"/>
            <a:ext cx="58626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12AAC8CC-C2AE-477B-A6B3-FDF40675733C}"/>
              </a:ext>
            </a:extLst>
          </p:cNvPr>
          <p:cNvCxnSpPr>
            <a:cxnSpLocks/>
            <a:endCxn id="87" idx="1"/>
          </p:cNvCxnSpPr>
          <p:nvPr/>
        </p:nvCxnSpPr>
        <p:spPr>
          <a:xfrm>
            <a:off x="1547941" y="6335984"/>
            <a:ext cx="47293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E60EDC2A-44E4-4054-B70E-D45837A8C9F2}"/>
              </a:ext>
            </a:extLst>
          </p:cNvPr>
          <p:cNvCxnSpPr>
            <a:cxnSpLocks/>
          </p:cNvCxnSpPr>
          <p:nvPr/>
        </p:nvCxnSpPr>
        <p:spPr>
          <a:xfrm>
            <a:off x="2808877" y="6335984"/>
            <a:ext cx="30273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4BC2D644-1E4D-4984-9B3D-DB85636641EF}"/>
              </a:ext>
            </a:extLst>
          </p:cNvPr>
          <p:cNvCxnSpPr>
            <a:cxnSpLocks/>
            <a:endCxn id="88" idx="1"/>
          </p:cNvCxnSpPr>
          <p:nvPr/>
        </p:nvCxnSpPr>
        <p:spPr>
          <a:xfrm flipV="1">
            <a:off x="9065777" y="6335984"/>
            <a:ext cx="240315" cy="3502"/>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61C7F88A-6668-4685-83F0-7A659960C358}"/>
              </a:ext>
            </a:extLst>
          </p:cNvPr>
          <p:cNvCxnSpPr>
            <a:cxnSpLocks/>
            <a:stCxn id="88" idx="3"/>
            <a:endCxn id="89" idx="1"/>
          </p:cNvCxnSpPr>
          <p:nvPr/>
        </p:nvCxnSpPr>
        <p:spPr>
          <a:xfrm>
            <a:off x="10093642" y="6335984"/>
            <a:ext cx="49861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7389E7BF-D242-4FA0-8260-907CCB53CC92}"/>
              </a:ext>
            </a:extLst>
          </p:cNvPr>
          <p:cNvCxnSpPr>
            <a:cxnSpLocks/>
            <a:endCxn id="90" idx="1"/>
          </p:cNvCxnSpPr>
          <p:nvPr/>
        </p:nvCxnSpPr>
        <p:spPr>
          <a:xfrm>
            <a:off x="11379349" y="6335984"/>
            <a:ext cx="58626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19" name="Arrow: Chevron 118">
            <a:extLst>
              <a:ext uri="{FF2B5EF4-FFF2-40B4-BE49-F238E27FC236}">
                <a16:creationId xmlns:a16="http://schemas.microsoft.com/office/drawing/2014/main" id="{640B379F-20C1-4F22-BC3D-0D18E5C2BCF8}"/>
              </a:ext>
            </a:extLst>
          </p:cNvPr>
          <p:cNvSpPr/>
          <p:nvPr/>
        </p:nvSpPr>
        <p:spPr>
          <a:xfrm>
            <a:off x="4008668" y="2774992"/>
            <a:ext cx="296360" cy="510834"/>
          </a:xfrm>
          <a:prstGeom prst="chevron">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120" name="Arrow: Chevron 119">
            <a:extLst>
              <a:ext uri="{FF2B5EF4-FFF2-40B4-BE49-F238E27FC236}">
                <a16:creationId xmlns:a16="http://schemas.microsoft.com/office/drawing/2014/main" id="{C1700959-584B-4591-984D-2D4EF84492A4}"/>
              </a:ext>
            </a:extLst>
          </p:cNvPr>
          <p:cNvSpPr/>
          <p:nvPr/>
        </p:nvSpPr>
        <p:spPr>
          <a:xfrm>
            <a:off x="7965887" y="2789939"/>
            <a:ext cx="296360" cy="510834"/>
          </a:xfrm>
          <a:prstGeom prst="chevron">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121" name="Arrow: Chevron 120">
            <a:extLst>
              <a:ext uri="{FF2B5EF4-FFF2-40B4-BE49-F238E27FC236}">
                <a16:creationId xmlns:a16="http://schemas.microsoft.com/office/drawing/2014/main" id="{31BD1403-85A0-42EE-A7B4-5D748DA12F90}"/>
              </a:ext>
            </a:extLst>
          </p:cNvPr>
          <p:cNvSpPr/>
          <p:nvPr/>
        </p:nvSpPr>
        <p:spPr>
          <a:xfrm>
            <a:off x="7767522" y="2866361"/>
            <a:ext cx="221840" cy="356036"/>
          </a:xfrm>
          <a:prstGeom prst="chevron">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123" name="Arrow: Chevron 122">
            <a:extLst>
              <a:ext uri="{FF2B5EF4-FFF2-40B4-BE49-F238E27FC236}">
                <a16:creationId xmlns:a16="http://schemas.microsoft.com/office/drawing/2014/main" id="{58485558-47DF-4E77-B7A5-6429B9B6800A}"/>
              </a:ext>
            </a:extLst>
          </p:cNvPr>
          <p:cNvSpPr/>
          <p:nvPr/>
        </p:nvSpPr>
        <p:spPr>
          <a:xfrm>
            <a:off x="3800529" y="2849399"/>
            <a:ext cx="221840" cy="356036"/>
          </a:xfrm>
          <a:prstGeom prst="chevron">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2" name="Rectangle 1">
            <a:extLst>
              <a:ext uri="{FF2B5EF4-FFF2-40B4-BE49-F238E27FC236}">
                <a16:creationId xmlns:a16="http://schemas.microsoft.com/office/drawing/2014/main" id="{D3E59D68-54AD-4277-A8E2-39320A906851}"/>
              </a:ext>
            </a:extLst>
          </p:cNvPr>
          <p:cNvSpPr/>
          <p:nvPr/>
        </p:nvSpPr>
        <p:spPr>
          <a:xfrm>
            <a:off x="467717" y="5523625"/>
            <a:ext cx="3347135" cy="276999"/>
          </a:xfrm>
          <a:prstGeom prst="rect">
            <a:avLst/>
          </a:prstGeom>
        </p:spPr>
        <p:txBody>
          <a:bodyPr wrap="none">
            <a:spAutoFit/>
          </a:bodyPr>
          <a:lstStyle/>
          <a:p>
            <a:r>
              <a:rPr lang="en-US" sz="1200" dirty="0">
                <a:solidFill>
                  <a:prstClr val="black"/>
                </a:solidFill>
              </a:rPr>
              <a:t>(Environmental Protection Act 1990 Part 2A, 1990)</a:t>
            </a:r>
          </a:p>
        </p:txBody>
      </p:sp>
      <p:sp>
        <p:nvSpPr>
          <p:cNvPr id="81" name="Rectangle 80">
            <a:extLst>
              <a:ext uri="{FF2B5EF4-FFF2-40B4-BE49-F238E27FC236}">
                <a16:creationId xmlns:a16="http://schemas.microsoft.com/office/drawing/2014/main" id="{6F2C951E-562B-48FA-AA3A-80CA8A5CBA3F}"/>
              </a:ext>
            </a:extLst>
          </p:cNvPr>
          <p:cNvSpPr/>
          <p:nvPr/>
        </p:nvSpPr>
        <p:spPr>
          <a:xfrm>
            <a:off x="4584609" y="4715885"/>
            <a:ext cx="3347135" cy="276999"/>
          </a:xfrm>
          <a:prstGeom prst="rect">
            <a:avLst/>
          </a:prstGeom>
        </p:spPr>
        <p:txBody>
          <a:bodyPr wrap="none">
            <a:spAutoFit/>
          </a:bodyPr>
          <a:lstStyle/>
          <a:p>
            <a:r>
              <a:rPr lang="en-US" sz="1200" dirty="0">
                <a:solidFill>
                  <a:prstClr val="black"/>
                </a:solidFill>
              </a:rPr>
              <a:t>(Environmental Protection Act 1990 Part 2A, 1990)</a:t>
            </a:r>
          </a:p>
        </p:txBody>
      </p:sp>
      <p:sp>
        <p:nvSpPr>
          <p:cNvPr id="82" name="Rectangle 81">
            <a:extLst>
              <a:ext uri="{FF2B5EF4-FFF2-40B4-BE49-F238E27FC236}">
                <a16:creationId xmlns:a16="http://schemas.microsoft.com/office/drawing/2014/main" id="{848F505B-49F7-48D0-92F3-DD6190B4E0FD}"/>
              </a:ext>
            </a:extLst>
          </p:cNvPr>
          <p:cNvSpPr/>
          <p:nvPr/>
        </p:nvSpPr>
        <p:spPr>
          <a:xfrm>
            <a:off x="8465485" y="5550973"/>
            <a:ext cx="3347135" cy="276999"/>
          </a:xfrm>
          <a:prstGeom prst="rect">
            <a:avLst/>
          </a:prstGeom>
        </p:spPr>
        <p:txBody>
          <a:bodyPr wrap="none">
            <a:spAutoFit/>
          </a:bodyPr>
          <a:lstStyle/>
          <a:p>
            <a:r>
              <a:rPr lang="en-US" sz="1200" dirty="0">
                <a:solidFill>
                  <a:prstClr val="black"/>
                </a:solidFill>
              </a:rPr>
              <a:t>(Environmental Protection Act 1990 Part 2A, 1990)</a:t>
            </a:r>
          </a:p>
        </p:txBody>
      </p:sp>
      <p:sp>
        <p:nvSpPr>
          <p:cNvPr id="83" name="Subtitle 7">
            <a:extLst>
              <a:ext uri="{FF2B5EF4-FFF2-40B4-BE49-F238E27FC236}">
                <a16:creationId xmlns:a16="http://schemas.microsoft.com/office/drawing/2014/main" id="{0518BB08-465D-4FAB-84EB-63CE9CAA6908}"/>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31557543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4CD5D86-4BF2-4BB2-B472-0655B97A11EB}"/>
              </a:ext>
            </a:extLst>
          </p:cNvPr>
          <p:cNvSpPr/>
          <p:nvPr/>
        </p:nvSpPr>
        <p:spPr>
          <a:xfrm flipV="1">
            <a:off x="452" y="0"/>
            <a:ext cx="12190413" cy="1600200"/>
          </a:xfrm>
          <a:prstGeom prst="rect">
            <a:avLst/>
          </a:prstGeom>
          <a:gradFill>
            <a:gsLst>
              <a:gs pos="21226">
                <a:srgbClr val="F0F4FA"/>
              </a:gs>
              <a:gs pos="0">
                <a:schemeClr val="bg1"/>
              </a:gs>
              <a:gs pos="100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 name="Rectangle 3">
            <a:extLst>
              <a:ext uri="{FF2B5EF4-FFF2-40B4-BE49-F238E27FC236}">
                <a16:creationId xmlns:a16="http://schemas.microsoft.com/office/drawing/2014/main" id="{85D88F0B-91E5-45D4-B86B-95401E26ED3B}"/>
              </a:ext>
            </a:extLst>
          </p:cNvPr>
          <p:cNvSpPr/>
          <p:nvPr/>
        </p:nvSpPr>
        <p:spPr>
          <a:xfrm>
            <a:off x="4279704" y="590833"/>
            <a:ext cx="3874074" cy="369332"/>
          </a:xfrm>
          <a:prstGeom prst="rect">
            <a:avLst/>
          </a:prstGeom>
        </p:spPr>
        <p:txBody>
          <a:bodyPr wrap="none">
            <a:spAutoFit/>
          </a:bodyPr>
          <a:lstStyle/>
          <a:p>
            <a:r>
              <a:rPr lang="en-US" b="1" u="sng" dirty="0">
                <a:solidFill>
                  <a:srgbClr val="4472C4"/>
                </a:solidFill>
              </a:rPr>
              <a:t>Water Resources Act 1991 (WRA 1991)</a:t>
            </a:r>
            <a:endParaRPr lang="en-GB" u="sng" dirty="0">
              <a:solidFill>
                <a:prstClr val="black"/>
              </a:solidFill>
            </a:endParaRPr>
          </a:p>
        </p:txBody>
      </p:sp>
      <p:sp>
        <p:nvSpPr>
          <p:cNvPr id="5" name="Rectangle 4">
            <a:extLst>
              <a:ext uri="{FF2B5EF4-FFF2-40B4-BE49-F238E27FC236}">
                <a16:creationId xmlns:a16="http://schemas.microsoft.com/office/drawing/2014/main" id="{79473ADD-8A06-4DC0-A7F8-7C8541DA2927}"/>
              </a:ext>
            </a:extLst>
          </p:cNvPr>
          <p:cNvSpPr/>
          <p:nvPr/>
        </p:nvSpPr>
        <p:spPr>
          <a:xfrm>
            <a:off x="6681931" y="3101210"/>
            <a:ext cx="4917101" cy="1927146"/>
          </a:xfrm>
          <a:prstGeom prst="rect">
            <a:avLst/>
          </a:prstGeom>
          <a:solidFill>
            <a:schemeClr val="accent2">
              <a:lumMod val="50000"/>
              <a:alpha val="5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5">
            <a:extLst>
              <a:ext uri="{FF2B5EF4-FFF2-40B4-BE49-F238E27FC236}">
                <a16:creationId xmlns:a16="http://schemas.microsoft.com/office/drawing/2014/main" id="{A54EA432-9979-4B69-B6B6-7C3457EBC91D}"/>
              </a:ext>
            </a:extLst>
          </p:cNvPr>
          <p:cNvSpPr/>
          <p:nvPr/>
        </p:nvSpPr>
        <p:spPr>
          <a:xfrm>
            <a:off x="7811711" y="1710670"/>
            <a:ext cx="2139242" cy="1390540"/>
          </a:xfrm>
          <a:prstGeom prst="rect">
            <a:avLst/>
          </a:prstGeom>
          <a:solidFill>
            <a:srgbClr val="7030A0"/>
          </a:solidFill>
          <a:ln>
            <a:solidFill>
              <a:srgbClr val="002060"/>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solidFill>
                <a:prstClr val="white"/>
              </a:solidFill>
            </a:endParaRPr>
          </a:p>
        </p:txBody>
      </p:sp>
      <p:sp>
        <p:nvSpPr>
          <p:cNvPr id="7" name="Isosceles Triangle 6">
            <a:extLst>
              <a:ext uri="{FF2B5EF4-FFF2-40B4-BE49-F238E27FC236}">
                <a16:creationId xmlns:a16="http://schemas.microsoft.com/office/drawing/2014/main" id="{2AE2226C-9846-442C-8317-A0682BE8F397}"/>
              </a:ext>
            </a:extLst>
          </p:cNvPr>
          <p:cNvSpPr/>
          <p:nvPr/>
        </p:nvSpPr>
        <p:spPr>
          <a:xfrm>
            <a:off x="7811711" y="1036872"/>
            <a:ext cx="2139242" cy="674703"/>
          </a:xfrm>
          <a:prstGeom prst="triangle">
            <a:avLst/>
          </a:prstGeom>
          <a:solidFill>
            <a:srgbClr val="002060"/>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8" name="Arrow: Chevron 7">
            <a:extLst>
              <a:ext uri="{FF2B5EF4-FFF2-40B4-BE49-F238E27FC236}">
                <a16:creationId xmlns:a16="http://schemas.microsoft.com/office/drawing/2014/main" id="{536332A8-C698-4A6B-BA54-8622A5CB3BC1}"/>
              </a:ext>
            </a:extLst>
          </p:cNvPr>
          <p:cNvSpPr/>
          <p:nvPr/>
        </p:nvSpPr>
        <p:spPr>
          <a:xfrm>
            <a:off x="5616677" y="4880903"/>
            <a:ext cx="6136206" cy="355107"/>
          </a:xfrm>
          <a:prstGeom prst="chevron">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path path="circle">
              <a:fillToRect t="100000" r="100000"/>
            </a:path>
            <a:tileRect l="-100000" b="-100000"/>
          </a:gra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nvGrpSpPr>
          <p:cNvPr id="9" name="Group 8">
            <a:extLst>
              <a:ext uri="{FF2B5EF4-FFF2-40B4-BE49-F238E27FC236}">
                <a16:creationId xmlns:a16="http://schemas.microsoft.com/office/drawing/2014/main" id="{2D229047-998F-46E0-A7D4-88578AD2B9C0}"/>
              </a:ext>
            </a:extLst>
          </p:cNvPr>
          <p:cNvGrpSpPr/>
          <p:nvPr/>
        </p:nvGrpSpPr>
        <p:grpSpPr>
          <a:xfrm>
            <a:off x="7392986" y="2520050"/>
            <a:ext cx="277067" cy="588241"/>
            <a:chOff x="7505864" y="2352181"/>
            <a:chExt cx="277103" cy="588241"/>
          </a:xfrm>
        </p:grpSpPr>
        <p:sp>
          <p:nvSpPr>
            <p:cNvPr id="10" name="Rectangle: Top Corners Snipped 9">
              <a:extLst>
                <a:ext uri="{FF2B5EF4-FFF2-40B4-BE49-F238E27FC236}">
                  <a16:creationId xmlns:a16="http://schemas.microsoft.com/office/drawing/2014/main" id="{D467D097-44A5-4E59-809D-242767AF8D71}"/>
                </a:ext>
              </a:extLst>
            </p:cNvPr>
            <p:cNvSpPr/>
            <p:nvPr/>
          </p:nvSpPr>
          <p:spPr>
            <a:xfrm>
              <a:off x="7509134" y="2644609"/>
              <a:ext cx="273833" cy="295813"/>
            </a:xfrm>
            <a:prstGeom prst="snip2SameRect">
              <a:avLst/>
            </a:prstGeom>
            <a:solidFill>
              <a:srgbClr val="7030A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11" name="Oval 10">
              <a:extLst>
                <a:ext uri="{FF2B5EF4-FFF2-40B4-BE49-F238E27FC236}">
                  <a16:creationId xmlns:a16="http://schemas.microsoft.com/office/drawing/2014/main" id="{0F1E2341-834D-4D51-8C87-07A6EF344E0F}"/>
                </a:ext>
              </a:extLst>
            </p:cNvPr>
            <p:cNvSpPr/>
            <p:nvPr/>
          </p:nvSpPr>
          <p:spPr>
            <a:xfrm>
              <a:off x="7505864" y="2352181"/>
              <a:ext cx="273833" cy="311814"/>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nvGrpSpPr>
          <p:cNvPr id="14" name="Group 13">
            <a:extLst>
              <a:ext uri="{FF2B5EF4-FFF2-40B4-BE49-F238E27FC236}">
                <a16:creationId xmlns:a16="http://schemas.microsoft.com/office/drawing/2014/main" id="{4C36EEE9-F27E-4893-B56F-9D64B49D276F}"/>
              </a:ext>
            </a:extLst>
          </p:cNvPr>
          <p:cNvGrpSpPr/>
          <p:nvPr/>
        </p:nvGrpSpPr>
        <p:grpSpPr>
          <a:xfrm>
            <a:off x="380388" y="1465185"/>
            <a:ext cx="277067" cy="588241"/>
            <a:chOff x="7505864" y="2352181"/>
            <a:chExt cx="277103" cy="588241"/>
          </a:xfrm>
        </p:grpSpPr>
        <p:sp>
          <p:nvSpPr>
            <p:cNvPr id="15" name="Rectangle: Top Corners Snipped 14">
              <a:extLst>
                <a:ext uri="{FF2B5EF4-FFF2-40B4-BE49-F238E27FC236}">
                  <a16:creationId xmlns:a16="http://schemas.microsoft.com/office/drawing/2014/main" id="{62BCB343-B6CC-48FB-A9B2-FB847211252D}"/>
                </a:ext>
              </a:extLst>
            </p:cNvPr>
            <p:cNvSpPr/>
            <p:nvPr/>
          </p:nvSpPr>
          <p:spPr>
            <a:xfrm>
              <a:off x="7509134" y="2644609"/>
              <a:ext cx="273833" cy="295813"/>
            </a:xfrm>
            <a:prstGeom prst="snip2SameRect">
              <a:avLst/>
            </a:prstGeom>
            <a:solidFill>
              <a:srgbClr val="7030A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16" name="Oval 15">
              <a:extLst>
                <a:ext uri="{FF2B5EF4-FFF2-40B4-BE49-F238E27FC236}">
                  <a16:creationId xmlns:a16="http://schemas.microsoft.com/office/drawing/2014/main" id="{F9BE8936-1D8A-4F5C-B129-00612A4F65E0}"/>
                </a:ext>
              </a:extLst>
            </p:cNvPr>
            <p:cNvSpPr/>
            <p:nvPr/>
          </p:nvSpPr>
          <p:spPr>
            <a:xfrm>
              <a:off x="7505864" y="2352181"/>
              <a:ext cx="273833" cy="311814"/>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21" name="TextBox 20">
            <a:extLst>
              <a:ext uri="{FF2B5EF4-FFF2-40B4-BE49-F238E27FC236}">
                <a16:creationId xmlns:a16="http://schemas.microsoft.com/office/drawing/2014/main" id="{F373511C-9589-4F17-91AB-3793526C8C86}"/>
              </a:ext>
            </a:extLst>
          </p:cNvPr>
          <p:cNvSpPr txBox="1"/>
          <p:nvPr/>
        </p:nvSpPr>
        <p:spPr>
          <a:xfrm>
            <a:off x="919568" y="1476457"/>
            <a:ext cx="2640542" cy="646331"/>
          </a:xfrm>
          <a:prstGeom prst="rect">
            <a:avLst/>
          </a:prstGeom>
          <a:solidFill>
            <a:schemeClr val="bg1"/>
          </a:solidFill>
          <a:ln>
            <a:solidFill>
              <a:srgbClr val="7030A0"/>
            </a:solidFill>
          </a:ln>
        </p:spPr>
        <p:txBody>
          <a:bodyPr wrap="square" rtlCol="0">
            <a:spAutoFit/>
          </a:bodyPr>
          <a:lstStyle/>
          <a:p>
            <a:r>
              <a:rPr lang="en-US" dirty="0">
                <a:solidFill>
                  <a:srgbClr val="002060"/>
                </a:solidFill>
                <a:latin typeface="Arial MT"/>
              </a:rPr>
              <a:t>A landowner who borders a water course</a:t>
            </a:r>
            <a:endParaRPr lang="en-GB" dirty="0">
              <a:solidFill>
                <a:srgbClr val="002060"/>
              </a:solidFill>
            </a:endParaRPr>
          </a:p>
        </p:txBody>
      </p:sp>
      <p:sp>
        <p:nvSpPr>
          <p:cNvPr id="22" name="Rectangle 21">
            <a:extLst>
              <a:ext uri="{FF2B5EF4-FFF2-40B4-BE49-F238E27FC236}">
                <a16:creationId xmlns:a16="http://schemas.microsoft.com/office/drawing/2014/main" id="{7FA2C544-0FF0-41D8-8EE7-96F8F19FB330}"/>
              </a:ext>
            </a:extLst>
          </p:cNvPr>
          <p:cNvSpPr/>
          <p:nvPr/>
        </p:nvSpPr>
        <p:spPr>
          <a:xfrm>
            <a:off x="1065911" y="1043965"/>
            <a:ext cx="1984454" cy="369332"/>
          </a:xfrm>
          <a:prstGeom prst="rect">
            <a:avLst/>
          </a:prstGeom>
        </p:spPr>
        <p:txBody>
          <a:bodyPr wrap="none">
            <a:spAutoFit/>
          </a:bodyPr>
          <a:lstStyle/>
          <a:p>
            <a:r>
              <a:rPr lang="en-US" b="1" dirty="0">
                <a:solidFill>
                  <a:srgbClr val="7030A0"/>
                </a:solidFill>
              </a:rPr>
              <a:t>‘A Riparian Owner’</a:t>
            </a:r>
            <a:endParaRPr lang="en-GB" dirty="0">
              <a:solidFill>
                <a:srgbClr val="7030A0"/>
              </a:solidFill>
            </a:endParaRPr>
          </a:p>
        </p:txBody>
      </p:sp>
      <p:cxnSp>
        <p:nvCxnSpPr>
          <p:cNvPr id="23" name="Connector: Curved 22">
            <a:extLst>
              <a:ext uri="{FF2B5EF4-FFF2-40B4-BE49-F238E27FC236}">
                <a16:creationId xmlns:a16="http://schemas.microsoft.com/office/drawing/2014/main" id="{764417AD-1C7D-4625-BC4B-994E799ABFEB}"/>
              </a:ext>
            </a:extLst>
          </p:cNvPr>
          <p:cNvCxnSpPr>
            <a:cxnSpLocks/>
            <a:stCxn id="21" idx="3"/>
          </p:cNvCxnSpPr>
          <p:nvPr/>
        </p:nvCxnSpPr>
        <p:spPr>
          <a:xfrm>
            <a:off x="3560183" y="1799627"/>
            <a:ext cx="719973" cy="1"/>
          </a:xfrm>
          <a:prstGeom prst="curvedConnector3">
            <a:avLst>
              <a:gd name="adj1" fmla="val 50000"/>
            </a:avLst>
          </a:prstGeom>
          <a:ln w="82550">
            <a:solidFill>
              <a:srgbClr val="0070C0"/>
            </a:solidFill>
            <a:tailEnd type="triangle"/>
          </a:ln>
        </p:spPr>
        <p:style>
          <a:lnRef idx="1">
            <a:schemeClr val="accent4"/>
          </a:lnRef>
          <a:fillRef idx="0">
            <a:schemeClr val="accent4"/>
          </a:fillRef>
          <a:effectRef idx="0">
            <a:schemeClr val="accent4"/>
          </a:effectRef>
          <a:fontRef idx="minor">
            <a:schemeClr val="tx1"/>
          </a:fontRef>
        </p:style>
      </p:cxnSp>
      <p:sp>
        <p:nvSpPr>
          <p:cNvPr id="26" name="TextBox 25">
            <a:extLst>
              <a:ext uri="{FF2B5EF4-FFF2-40B4-BE49-F238E27FC236}">
                <a16:creationId xmlns:a16="http://schemas.microsoft.com/office/drawing/2014/main" id="{5F691837-406C-430A-ABFB-41E3AA48E278}"/>
              </a:ext>
            </a:extLst>
          </p:cNvPr>
          <p:cNvSpPr txBox="1"/>
          <p:nvPr/>
        </p:nvSpPr>
        <p:spPr>
          <a:xfrm>
            <a:off x="4279704" y="1436445"/>
            <a:ext cx="2640542" cy="1754326"/>
          </a:xfrm>
          <a:prstGeom prst="rect">
            <a:avLst/>
          </a:prstGeom>
          <a:solidFill>
            <a:schemeClr val="bg1"/>
          </a:solidFill>
          <a:ln>
            <a:solidFill>
              <a:srgbClr val="7030A0"/>
            </a:solidFill>
          </a:ln>
        </p:spPr>
        <p:txBody>
          <a:bodyPr wrap="square" rtlCol="0">
            <a:spAutoFit/>
          </a:bodyPr>
          <a:lstStyle/>
          <a:p>
            <a:r>
              <a:rPr lang="en-US" dirty="0">
                <a:solidFill>
                  <a:srgbClr val="002060"/>
                </a:solidFill>
                <a:latin typeface="Arial MT"/>
              </a:rPr>
              <a:t>Has the right to use the water for domestic or extraordinary purposes such as manufacturing under stringent controls. (</a:t>
            </a:r>
            <a:r>
              <a:rPr lang="en-US" dirty="0" err="1">
                <a:solidFill>
                  <a:srgbClr val="002060"/>
                </a:solidFill>
                <a:latin typeface="Arial MT"/>
              </a:rPr>
              <a:t>Uff</a:t>
            </a:r>
            <a:r>
              <a:rPr lang="en-US" dirty="0">
                <a:solidFill>
                  <a:srgbClr val="002060"/>
                </a:solidFill>
                <a:latin typeface="Arial MT"/>
              </a:rPr>
              <a:t>, 2017) </a:t>
            </a:r>
            <a:endParaRPr lang="en-GB" dirty="0">
              <a:solidFill>
                <a:srgbClr val="002060"/>
              </a:solidFill>
            </a:endParaRPr>
          </a:p>
        </p:txBody>
      </p:sp>
      <p:cxnSp>
        <p:nvCxnSpPr>
          <p:cNvPr id="27" name="Connector: Curved 26">
            <a:extLst>
              <a:ext uri="{FF2B5EF4-FFF2-40B4-BE49-F238E27FC236}">
                <a16:creationId xmlns:a16="http://schemas.microsoft.com/office/drawing/2014/main" id="{288CD71D-CDE5-4BFD-AAB8-45D6D1E1F023}"/>
              </a:ext>
            </a:extLst>
          </p:cNvPr>
          <p:cNvCxnSpPr>
            <a:cxnSpLocks/>
            <a:stCxn id="26" idx="2"/>
          </p:cNvCxnSpPr>
          <p:nvPr/>
        </p:nvCxnSpPr>
        <p:spPr>
          <a:xfrm rot="16200000" flipH="1">
            <a:off x="5063617" y="3727130"/>
            <a:ext cx="1689230" cy="616515"/>
          </a:xfrm>
          <a:prstGeom prst="curvedConnector3">
            <a:avLst>
              <a:gd name="adj1" fmla="val 50000"/>
            </a:avLst>
          </a:prstGeom>
          <a:ln w="82550">
            <a:solidFill>
              <a:srgbClr val="0070C0"/>
            </a:solidFill>
            <a:tailEnd type="triangle"/>
          </a:ln>
        </p:spPr>
        <p:style>
          <a:lnRef idx="1">
            <a:schemeClr val="accent4"/>
          </a:lnRef>
          <a:fillRef idx="0">
            <a:schemeClr val="accent4"/>
          </a:fillRef>
          <a:effectRef idx="0">
            <a:schemeClr val="accent4"/>
          </a:effectRef>
          <a:fontRef idx="minor">
            <a:schemeClr val="tx1"/>
          </a:fontRef>
        </p:style>
      </p:cxnSp>
      <p:sp>
        <p:nvSpPr>
          <p:cNvPr id="31" name="TextBox 30">
            <a:extLst>
              <a:ext uri="{FF2B5EF4-FFF2-40B4-BE49-F238E27FC236}">
                <a16:creationId xmlns:a16="http://schemas.microsoft.com/office/drawing/2014/main" id="{21F6D9C1-BE61-4FE7-8E5F-3606BB97EC2D}"/>
              </a:ext>
            </a:extLst>
          </p:cNvPr>
          <p:cNvSpPr txBox="1"/>
          <p:nvPr/>
        </p:nvSpPr>
        <p:spPr>
          <a:xfrm>
            <a:off x="6430218" y="4305216"/>
            <a:ext cx="4509124" cy="646331"/>
          </a:xfrm>
          <a:prstGeom prst="rect">
            <a:avLst/>
          </a:prstGeom>
          <a:solidFill>
            <a:schemeClr val="bg1"/>
          </a:solidFill>
          <a:ln>
            <a:solidFill>
              <a:srgbClr val="7030A0"/>
            </a:solidFill>
          </a:ln>
        </p:spPr>
        <p:txBody>
          <a:bodyPr wrap="square" rtlCol="0">
            <a:spAutoFit/>
          </a:bodyPr>
          <a:lstStyle/>
          <a:p>
            <a:r>
              <a:rPr lang="en-US" dirty="0">
                <a:solidFill>
                  <a:srgbClr val="002060"/>
                </a:solidFill>
                <a:latin typeface="Arial MT"/>
              </a:rPr>
              <a:t>Provided if the water is returned in the same volume and character to the stream</a:t>
            </a:r>
            <a:endParaRPr lang="en-GB" dirty="0">
              <a:solidFill>
                <a:srgbClr val="002060"/>
              </a:solidFill>
            </a:endParaRPr>
          </a:p>
        </p:txBody>
      </p:sp>
      <p:sp>
        <p:nvSpPr>
          <p:cNvPr id="32" name="Rectangle 31">
            <a:extLst>
              <a:ext uri="{FF2B5EF4-FFF2-40B4-BE49-F238E27FC236}">
                <a16:creationId xmlns:a16="http://schemas.microsoft.com/office/drawing/2014/main" id="{1A7F0F98-0659-4F2B-B888-00DE991AB7FB}"/>
              </a:ext>
            </a:extLst>
          </p:cNvPr>
          <p:cNvSpPr/>
          <p:nvPr/>
        </p:nvSpPr>
        <p:spPr>
          <a:xfrm>
            <a:off x="1036171" y="2448738"/>
            <a:ext cx="2032736" cy="369332"/>
          </a:xfrm>
          <a:prstGeom prst="rect">
            <a:avLst/>
          </a:prstGeom>
        </p:spPr>
        <p:txBody>
          <a:bodyPr wrap="none">
            <a:spAutoFit/>
          </a:bodyPr>
          <a:lstStyle/>
          <a:p>
            <a:r>
              <a:rPr lang="en-US" b="1" dirty="0">
                <a:solidFill>
                  <a:srgbClr val="0070C0"/>
                </a:solidFill>
              </a:rPr>
              <a:t>‘Controlled Waters’</a:t>
            </a:r>
            <a:endParaRPr lang="en-GB" dirty="0">
              <a:solidFill>
                <a:srgbClr val="0070C0"/>
              </a:solidFill>
            </a:endParaRPr>
          </a:p>
        </p:txBody>
      </p:sp>
      <p:sp>
        <p:nvSpPr>
          <p:cNvPr id="33" name="Arrow: Chevron 32">
            <a:extLst>
              <a:ext uri="{FF2B5EF4-FFF2-40B4-BE49-F238E27FC236}">
                <a16:creationId xmlns:a16="http://schemas.microsoft.com/office/drawing/2014/main" id="{BB574884-8E8B-4691-A238-18E338A63400}"/>
              </a:ext>
            </a:extLst>
          </p:cNvPr>
          <p:cNvSpPr/>
          <p:nvPr/>
        </p:nvSpPr>
        <p:spPr>
          <a:xfrm>
            <a:off x="299083" y="2890078"/>
            <a:ext cx="436406" cy="355107"/>
          </a:xfrm>
          <a:prstGeom prst="chevron">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path path="circle">
              <a:fillToRect t="100000" r="100000"/>
            </a:path>
            <a:tileRect l="-100000" b="-100000"/>
          </a:gra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sp>
        <p:nvSpPr>
          <p:cNvPr id="34" name="TextBox 33">
            <a:extLst>
              <a:ext uri="{FF2B5EF4-FFF2-40B4-BE49-F238E27FC236}">
                <a16:creationId xmlns:a16="http://schemas.microsoft.com/office/drawing/2014/main" id="{0AC40A90-57D6-4F3A-AB4B-BB830104CDA7}"/>
              </a:ext>
            </a:extLst>
          </p:cNvPr>
          <p:cNvSpPr txBox="1"/>
          <p:nvPr/>
        </p:nvSpPr>
        <p:spPr>
          <a:xfrm>
            <a:off x="919568" y="2753487"/>
            <a:ext cx="2640542" cy="1477328"/>
          </a:xfrm>
          <a:prstGeom prst="rect">
            <a:avLst/>
          </a:prstGeom>
          <a:solidFill>
            <a:schemeClr val="bg1"/>
          </a:solidFill>
          <a:ln>
            <a:solidFill>
              <a:srgbClr val="7030A0"/>
            </a:solidFill>
          </a:ln>
        </p:spPr>
        <p:txBody>
          <a:bodyPr wrap="square" rtlCol="0">
            <a:spAutoFit/>
          </a:bodyPr>
          <a:lstStyle/>
          <a:p>
            <a:r>
              <a:rPr lang="en-US" dirty="0">
                <a:solidFill>
                  <a:srgbClr val="002060"/>
                </a:solidFill>
                <a:latin typeface="Arial MT"/>
              </a:rPr>
              <a:t>Includes rivers, lakes and ponds, ground water, coastal water and territorial waters (</a:t>
            </a:r>
            <a:r>
              <a:rPr lang="en-US" dirty="0" err="1">
                <a:solidFill>
                  <a:srgbClr val="002060"/>
                </a:solidFill>
                <a:latin typeface="Arial MT"/>
              </a:rPr>
              <a:t>Uff</a:t>
            </a:r>
            <a:r>
              <a:rPr lang="en-US" dirty="0">
                <a:solidFill>
                  <a:srgbClr val="002060"/>
                </a:solidFill>
                <a:latin typeface="Arial MT"/>
              </a:rPr>
              <a:t>, 2017)</a:t>
            </a:r>
            <a:endParaRPr lang="en-GB" dirty="0">
              <a:solidFill>
                <a:srgbClr val="002060"/>
              </a:solidFill>
            </a:endParaRPr>
          </a:p>
        </p:txBody>
      </p:sp>
      <p:grpSp>
        <p:nvGrpSpPr>
          <p:cNvPr id="44" name="Group 43">
            <a:extLst>
              <a:ext uri="{FF2B5EF4-FFF2-40B4-BE49-F238E27FC236}">
                <a16:creationId xmlns:a16="http://schemas.microsoft.com/office/drawing/2014/main" id="{1E4E3C00-230A-4A48-999E-EC8A0C3C2901}"/>
              </a:ext>
            </a:extLst>
          </p:cNvPr>
          <p:cNvGrpSpPr/>
          <p:nvPr/>
        </p:nvGrpSpPr>
        <p:grpSpPr>
          <a:xfrm>
            <a:off x="5541287" y="5049838"/>
            <a:ext cx="1004455" cy="229800"/>
            <a:chOff x="5541935" y="5049838"/>
            <a:chExt cx="1004585" cy="229800"/>
          </a:xfrm>
        </p:grpSpPr>
        <p:sp>
          <p:nvSpPr>
            <p:cNvPr id="36" name="Oval 35">
              <a:extLst>
                <a:ext uri="{FF2B5EF4-FFF2-40B4-BE49-F238E27FC236}">
                  <a16:creationId xmlns:a16="http://schemas.microsoft.com/office/drawing/2014/main" id="{399E782E-98A6-4CDE-976A-073AE8C67AF5}"/>
                </a:ext>
              </a:extLst>
            </p:cNvPr>
            <p:cNvSpPr/>
            <p:nvPr/>
          </p:nvSpPr>
          <p:spPr>
            <a:xfrm rot="18632939">
              <a:off x="5776460" y="5096492"/>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7" name="Oval 36">
              <a:extLst>
                <a:ext uri="{FF2B5EF4-FFF2-40B4-BE49-F238E27FC236}">
                  <a16:creationId xmlns:a16="http://schemas.microsoft.com/office/drawing/2014/main" id="{692FDA61-2C76-439B-8A55-06AA36B005CA}"/>
                </a:ext>
              </a:extLst>
            </p:cNvPr>
            <p:cNvSpPr/>
            <p:nvPr/>
          </p:nvSpPr>
          <p:spPr>
            <a:xfrm rot="18632939">
              <a:off x="5606137" y="5177007"/>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8" name="Oval 37">
              <a:extLst>
                <a:ext uri="{FF2B5EF4-FFF2-40B4-BE49-F238E27FC236}">
                  <a16:creationId xmlns:a16="http://schemas.microsoft.com/office/drawing/2014/main" id="{5A8C2766-7896-4D0F-9DED-91034CE4EB5B}"/>
                </a:ext>
              </a:extLst>
            </p:cNvPr>
            <p:cNvSpPr/>
            <p:nvPr/>
          </p:nvSpPr>
          <p:spPr>
            <a:xfrm rot="18632939">
              <a:off x="5967229" y="5053470"/>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9" name="Oval 38">
              <a:extLst>
                <a:ext uri="{FF2B5EF4-FFF2-40B4-BE49-F238E27FC236}">
                  <a16:creationId xmlns:a16="http://schemas.microsoft.com/office/drawing/2014/main" id="{B8E1FA4B-F486-4650-A885-266AE5813E90}"/>
                </a:ext>
              </a:extLst>
            </p:cNvPr>
            <p:cNvSpPr/>
            <p:nvPr/>
          </p:nvSpPr>
          <p:spPr>
            <a:xfrm rot="18632939">
              <a:off x="6104100" y="5113890"/>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0" name="Oval 39">
              <a:extLst>
                <a:ext uri="{FF2B5EF4-FFF2-40B4-BE49-F238E27FC236}">
                  <a16:creationId xmlns:a16="http://schemas.microsoft.com/office/drawing/2014/main" id="{F1F95F3E-DA82-4B91-8247-1797901ACF31}"/>
                </a:ext>
              </a:extLst>
            </p:cNvPr>
            <p:cNvSpPr/>
            <p:nvPr/>
          </p:nvSpPr>
          <p:spPr>
            <a:xfrm rot="18632939">
              <a:off x="5919432" y="5230286"/>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1" name="Oval 40">
              <a:extLst>
                <a:ext uri="{FF2B5EF4-FFF2-40B4-BE49-F238E27FC236}">
                  <a16:creationId xmlns:a16="http://schemas.microsoft.com/office/drawing/2014/main" id="{BADF4F3D-2DB9-459C-A8F7-2B3B7082F6F7}"/>
                </a:ext>
              </a:extLst>
            </p:cNvPr>
            <p:cNvSpPr/>
            <p:nvPr/>
          </p:nvSpPr>
          <p:spPr>
            <a:xfrm rot="18632939">
              <a:off x="6497169" y="5062037"/>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2" name="Oval 41">
              <a:extLst>
                <a:ext uri="{FF2B5EF4-FFF2-40B4-BE49-F238E27FC236}">
                  <a16:creationId xmlns:a16="http://schemas.microsoft.com/office/drawing/2014/main" id="{D51C3778-2BE8-415A-9ABF-66D96463DAC0}"/>
                </a:ext>
              </a:extLst>
            </p:cNvPr>
            <p:cNvSpPr/>
            <p:nvPr/>
          </p:nvSpPr>
          <p:spPr>
            <a:xfrm rot="18632939">
              <a:off x="5538303" y="5071504"/>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3" name="Oval 42">
              <a:extLst>
                <a:ext uri="{FF2B5EF4-FFF2-40B4-BE49-F238E27FC236}">
                  <a16:creationId xmlns:a16="http://schemas.microsoft.com/office/drawing/2014/main" id="{F00DB132-F7E5-478D-8D14-027AAE92C3BC}"/>
                </a:ext>
              </a:extLst>
            </p:cNvPr>
            <p:cNvSpPr/>
            <p:nvPr/>
          </p:nvSpPr>
          <p:spPr>
            <a:xfrm rot="18632939">
              <a:off x="6375060" y="5210372"/>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nvGrpSpPr>
          <p:cNvPr id="45" name="Group 44">
            <a:extLst>
              <a:ext uri="{FF2B5EF4-FFF2-40B4-BE49-F238E27FC236}">
                <a16:creationId xmlns:a16="http://schemas.microsoft.com/office/drawing/2014/main" id="{70132F8D-8D5E-462D-9043-02221A3B56F2}"/>
              </a:ext>
            </a:extLst>
          </p:cNvPr>
          <p:cNvGrpSpPr/>
          <p:nvPr/>
        </p:nvGrpSpPr>
        <p:grpSpPr>
          <a:xfrm>
            <a:off x="298630" y="4869717"/>
            <a:ext cx="502228" cy="229800"/>
            <a:chOff x="5541935" y="5049838"/>
            <a:chExt cx="1004585" cy="229800"/>
          </a:xfrm>
        </p:grpSpPr>
        <p:sp>
          <p:nvSpPr>
            <p:cNvPr id="46" name="Oval 45">
              <a:extLst>
                <a:ext uri="{FF2B5EF4-FFF2-40B4-BE49-F238E27FC236}">
                  <a16:creationId xmlns:a16="http://schemas.microsoft.com/office/drawing/2014/main" id="{95C358D0-F337-427A-B72E-E7A77882A1A7}"/>
                </a:ext>
              </a:extLst>
            </p:cNvPr>
            <p:cNvSpPr/>
            <p:nvPr/>
          </p:nvSpPr>
          <p:spPr>
            <a:xfrm rot="18632939">
              <a:off x="5776460" y="5096492"/>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7" name="Oval 46">
              <a:extLst>
                <a:ext uri="{FF2B5EF4-FFF2-40B4-BE49-F238E27FC236}">
                  <a16:creationId xmlns:a16="http://schemas.microsoft.com/office/drawing/2014/main" id="{276A9C65-1CD6-4488-A973-6ABD7A1481AC}"/>
                </a:ext>
              </a:extLst>
            </p:cNvPr>
            <p:cNvSpPr/>
            <p:nvPr/>
          </p:nvSpPr>
          <p:spPr>
            <a:xfrm rot="18632939">
              <a:off x="5606137" y="5177007"/>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8" name="Oval 47">
              <a:extLst>
                <a:ext uri="{FF2B5EF4-FFF2-40B4-BE49-F238E27FC236}">
                  <a16:creationId xmlns:a16="http://schemas.microsoft.com/office/drawing/2014/main" id="{A7FB6E21-B824-41B4-9667-5A10B6CB011F}"/>
                </a:ext>
              </a:extLst>
            </p:cNvPr>
            <p:cNvSpPr/>
            <p:nvPr/>
          </p:nvSpPr>
          <p:spPr>
            <a:xfrm rot="18632939">
              <a:off x="5967229" y="5053470"/>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9" name="Oval 48">
              <a:extLst>
                <a:ext uri="{FF2B5EF4-FFF2-40B4-BE49-F238E27FC236}">
                  <a16:creationId xmlns:a16="http://schemas.microsoft.com/office/drawing/2014/main" id="{399E10BD-6A53-480D-96D6-475290436547}"/>
                </a:ext>
              </a:extLst>
            </p:cNvPr>
            <p:cNvSpPr/>
            <p:nvPr/>
          </p:nvSpPr>
          <p:spPr>
            <a:xfrm rot="18632939">
              <a:off x="6104100" y="5113890"/>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0" name="Oval 49">
              <a:extLst>
                <a:ext uri="{FF2B5EF4-FFF2-40B4-BE49-F238E27FC236}">
                  <a16:creationId xmlns:a16="http://schemas.microsoft.com/office/drawing/2014/main" id="{7E9B538B-C059-48B4-BDEE-E40A9B740FC4}"/>
                </a:ext>
              </a:extLst>
            </p:cNvPr>
            <p:cNvSpPr/>
            <p:nvPr/>
          </p:nvSpPr>
          <p:spPr>
            <a:xfrm rot="18632939">
              <a:off x="5919432" y="5230286"/>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1" name="Oval 50">
              <a:extLst>
                <a:ext uri="{FF2B5EF4-FFF2-40B4-BE49-F238E27FC236}">
                  <a16:creationId xmlns:a16="http://schemas.microsoft.com/office/drawing/2014/main" id="{89C125F9-4742-4EDE-8D56-0B7D45AABC06}"/>
                </a:ext>
              </a:extLst>
            </p:cNvPr>
            <p:cNvSpPr/>
            <p:nvPr/>
          </p:nvSpPr>
          <p:spPr>
            <a:xfrm rot="18632939">
              <a:off x="6497169" y="5062037"/>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2" name="Oval 51">
              <a:extLst>
                <a:ext uri="{FF2B5EF4-FFF2-40B4-BE49-F238E27FC236}">
                  <a16:creationId xmlns:a16="http://schemas.microsoft.com/office/drawing/2014/main" id="{5A5F526B-43B8-412C-836A-D39897C9774A}"/>
                </a:ext>
              </a:extLst>
            </p:cNvPr>
            <p:cNvSpPr/>
            <p:nvPr/>
          </p:nvSpPr>
          <p:spPr>
            <a:xfrm rot="18632939">
              <a:off x="5538303" y="5071504"/>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3" name="Oval 52">
              <a:extLst>
                <a:ext uri="{FF2B5EF4-FFF2-40B4-BE49-F238E27FC236}">
                  <a16:creationId xmlns:a16="http://schemas.microsoft.com/office/drawing/2014/main" id="{BE6609F2-4E25-4760-9BB9-B20E08BB2E88}"/>
                </a:ext>
              </a:extLst>
            </p:cNvPr>
            <p:cNvSpPr/>
            <p:nvPr/>
          </p:nvSpPr>
          <p:spPr>
            <a:xfrm rot="18632939">
              <a:off x="6375060" y="5210372"/>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nvGrpSpPr>
          <p:cNvPr id="54" name="Group 53">
            <a:extLst>
              <a:ext uri="{FF2B5EF4-FFF2-40B4-BE49-F238E27FC236}">
                <a16:creationId xmlns:a16="http://schemas.microsoft.com/office/drawing/2014/main" id="{573C6DAF-1935-4BB3-AA90-549CD6B6CD4B}"/>
              </a:ext>
            </a:extLst>
          </p:cNvPr>
          <p:cNvGrpSpPr/>
          <p:nvPr/>
        </p:nvGrpSpPr>
        <p:grpSpPr>
          <a:xfrm flipH="1">
            <a:off x="6759221" y="5021849"/>
            <a:ext cx="1883597" cy="229800"/>
            <a:chOff x="5541935" y="5049838"/>
            <a:chExt cx="1004585" cy="229800"/>
          </a:xfrm>
        </p:grpSpPr>
        <p:sp>
          <p:nvSpPr>
            <p:cNvPr id="55" name="Oval 54">
              <a:extLst>
                <a:ext uri="{FF2B5EF4-FFF2-40B4-BE49-F238E27FC236}">
                  <a16:creationId xmlns:a16="http://schemas.microsoft.com/office/drawing/2014/main" id="{2F47067A-729A-43FA-B27A-7B46EBAE509A}"/>
                </a:ext>
              </a:extLst>
            </p:cNvPr>
            <p:cNvSpPr/>
            <p:nvPr/>
          </p:nvSpPr>
          <p:spPr>
            <a:xfrm rot="18632939">
              <a:off x="5776460" y="5096492"/>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6" name="Oval 55">
              <a:extLst>
                <a:ext uri="{FF2B5EF4-FFF2-40B4-BE49-F238E27FC236}">
                  <a16:creationId xmlns:a16="http://schemas.microsoft.com/office/drawing/2014/main" id="{4142CE82-45BB-4D9C-92E4-6CA26C35C763}"/>
                </a:ext>
              </a:extLst>
            </p:cNvPr>
            <p:cNvSpPr/>
            <p:nvPr/>
          </p:nvSpPr>
          <p:spPr>
            <a:xfrm rot="18632939">
              <a:off x="5606137" y="5177007"/>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7" name="Oval 56">
              <a:extLst>
                <a:ext uri="{FF2B5EF4-FFF2-40B4-BE49-F238E27FC236}">
                  <a16:creationId xmlns:a16="http://schemas.microsoft.com/office/drawing/2014/main" id="{33CA4788-0788-4203-952C-3B16AAF283C1}"/>
                </a:ext>
              </a:extLst>
            </p:cNvPr>
            <p:cNvSpPr/>
            <p:nvPr/>
          </p:nvSpPr>
          <p:spPr>
            <a:xfrm rot="18632939">
              <a:off x="5967229" y="5053470"/>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8" name="Oval 57">
              <a:extLst>
                <a:ext uri="{FF2B5EF4-FFF2-40B4-BE49-F238E27FC236}">
                  <a16:creationId xmlns:a16="http://schemas.microsoft.com/office/drawing/2014/main" id="{B1C70A21-D0ED-43BF-9089-4FE1C5DF745A}"/>
                </a:ext>
              </a:extLst>
            </p:cNvPr>
            <p:cNvSpPr/>
            <p:nvPr/>
          </p:nvSpPr>
          <p:spPr>
            <a:xfrm rot="18632939">
              <a:off x="6104100" y="5113890"/>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9" name="Oval 58">
              <a:extLst>
                <a:ext uri="{FF2B5EF4-FFF2-40B4-BE49-F238E27FC236}">
                  <a16:creationId xmlns:a16="http://schemas.microsoft.com/office/drawing/2014/main" id="{B6D6630B-7E31-4D6A-9F71-9646AA104B13}"/>
                </a:ext>
              </a:extLst>
            </p:cNvPr>
            <p:cNvSpPr/>
            <p:nvPr/>
          </p:nvSpPr>
          <p:spPr>
            <a:xfrm rot="18632939">
              <a:off x="5919432" y="5230286"/>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0" name="Oval 59">
              <a:extLst>
                <a:ext uri="{FF2B5EF4-FFF2-40B4-BE49-F238E27FC236}">
                  <a16:creationId xmlns:a16="http://schemas.microsoft.com/office/drawing/2014/main" id="{A9499F37-FD4A-4FA3-B302-E4D30FD495D6}"/>
                </a:ext>
              </a:extLst>
            </p:cNvPr>
            <p:cNvSpPr/>
            <p:nvPr/>
          </p:nvSpPr>
          <p:spPr>
            <a:xfrm rot="18632939">
              <a:off x="6497169" y="5062037"/>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1" name="Oval 60">
              <a:extLst>
                <a:ext uri="{FF2B5EF4-FFF2-40B4-BE49-F238E27FC236}">
                  <a16:creationId xmlns:a16="http://schemas.microsoft.com/office/drawing/2014/main" id="{771AC28E-9BF9-47A4-9D3D-3DC767201892}"/>
                </a:ext>
              </a:extLst>
            </p:cNvPr>
            <p:cNvSpPr/>
            <p:nvPr/>
          </p:nvSpPr>
          <p:spPr>
            <a:xfrm rot="18632939">
              <a:off x="5538303" y="5071504"/>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2" name="Oval 61">
              <a:extLst>
                <a:ext uri="{FF2B5EF4-FFF2-40B4-BE49-F238E27FC236}">
                  <a16:creationId xmlns:a16="http://schemas.microsoft.com/office/drawing/2014/main" id="{595341F7-909B-4864-B113-567910029C4C}"/>
                </a:ext>
              </a:extLst>
            </p:cNvPr>
            <p:cNvSpPr/>
            <p:nvPr/>
          </p:nvSpPr>
          <p:spPr>
            <a:xfrm rot="18632939">
              <a:off x="6375060" y="5210372"/>
              <a:ext cx="52984"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63" name="TextBox 62">
            <a:extLst>
              <a:ext uri="{FF2B5EF4-FFF2-40B4-BE49-F238E27FC236}">
                <a16:creationId xmlns:a16="http://schemas.microsoft.com/office/drawing/2014/main" id="{34138B4A-0520-4365-89BD-F90112123F6E}"/>
              </a:ext>
            </a:extLst>
          </p:cNvPr>
          <p:cNvSpPr txBox="1"/>
          <p:nvPr/>
        </p:nvSpPr>
        <p:spPr>
          <a:xfrm>
            <a:off x="988930" y="4817918"/>
            <a:ext cx="3816314" cy="1477328"/>
          </a:xfrm>
          <a:prstGeom prst="rect">
            <a:avLst/>
          </a:prstGeom>
          <a:solidFill>
            <a:schemeClr val="bg1"/>
          </a:solidFill>
          <a:ln>
            <a:solidFill>
              <a:srgbClr val="C00000"/>
            </a:solidFill>
          </a:ln>
        </p:spPr>
        <p:txBody>
          <a:bodyPr wrap="square" rtlCol="0">
            <a:spAutoFit/>
          </a:bodyPr>
          <a:lstStyle/>
          <a:p>
            <a:r>
              <a:rPr lang="en-US" dirty="0">
                <a:solidFill>
                  <a:srgbClr val="C00000"/>
                </a:solidFill>
                <a:latin typeface="Arial MT"/>
              </a:rPr>
              <a:t>Water Resources Act 1991 Part 3, makes it an offence to cause or unknowingly permit any substance that may cause pollution to enter any controlled water (</a:t>
            </a:r>
            <a:r>
              <a:rPr lang="en-US" dirty="0" err="1">
                <a:solidFill>
                  <a:srgbClr val="C00000"/>
                </a:solidFill>
                <a:latin typeface="Arial MT"/>
              </a:rPr>
              <a:t>Uff</a:t>
            </a:r>
            <a:r>
              <a:rPr lang="en-US" dirty="0">
                <a:solidFill>
                  <a:srgbClr val="C00000"/>
                </a:solidFill>
                <a:latin typeface="Arial MT"/>
              </a:rPr>
              <a:t>, 2017)</a:t>
            </a:r>
            <a:endParaRPr lang="en-GB" dirty="0">
              <a:solidFill>
                <a:srgbClr val="C00000"/>
              </a:solidFill>
            </a:endParaRPr>
          </a:p>
        </p:txBody>
      </p:sp>
      <p:cxnSp>
        <p:nvCxnSpPr>
          <p:cNvPr id="64" name="Connector: Curved 63">
            <a:extLst>
              <a:ext uri="{FF2B5EF4-FFF2-40B4-BE49-F238E27FC236}">
                <a16:creationId xmlns:a16="http://schemas.microsoft.com/office/drawing/2014/main" id="{DA6C78BC-84A3-4FC3-BCF8-C459C5BF82D3}"/>
              </a:ext>
            </a:extLst>
          </p:cNvPr>
          <p:cNvCxnSpPr>
            <a:cxnSpLocks/>
            <a:stCxn id="63" idx="3"/>
          </p:cNvCxnSpPr>
          <p:nvPr/>
        </p:nvCxnSpPr>
        <p:spPr>
          <a:xfrm>
            <a:off x="4805244" y="5556582"/>
            <a:ext cx="618601" cy="738664"/>
          </a:xfrm>
          <a:prstGeom prst="curvedConnector2">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67" name="TextBox 66">
            <a:extLst>
              <a:ext uri="{FF2B5EF4-FFF2-40B4-BE49-F238E27FC236}">
                <a16:creationId xmlns:a16="http://schemas.microsoft.com/office/drawing/2014/main" id="{C0FCAB7E-6B92-493D-B05D-98F909435320}"/>
              </a:ext>
            </a:extLst>
          </p:cNvPr>
          <p:cNvSpPr txBox="1"/>
          <p:nvPr/>
        </p:nvSpPr>
        <p:spPr>
          <a:xfrm>
            <a:off x="5017982" y="6285903"/>
            <a:ext cx="4563761" cy="369332"/>
          </a:xfrm>
          <a:prstGeom prst="rect">
            <a:avLst/>
          </a:prstGeom>
          <a:solidFill>
            <a:srgbClr val="00B050"/>
          </a:solidFill>
          <a:ln>
            <a:solidFill>
              <a:schemeClr val="tx1"/>
            </a:solidFill>
          </a:ln>
        </p:spPr>
        <p:txBody>
          <a:bodyPr wrap="square" rtlCol="0">
            <a:spAutoFit/>
          </a:bodyPr>
          <a:lstStyle/>
          <a:p>
            <a:r>
              <a:rPr lang="en-US" dirty="0">
                <a:solidFill>
                  <a:prstClr val="white"/>
                </a:solidFill>
                <a:latin typeface="Arial MT"/>
              </a:rPr>
              <a:t>Environmental Protection Act 1990 Part 2A</a:t>
            </a:r>
            <a:endParaRPr lang="en-GB" dirty="0">
              <a:solidFill>
                <a:prstClr val="white"/>
              </a:solidFill>
            </a:endParaRPr>
          </a:p>
        </p:txBody>
      </p:sp>
      <p:sp>
        <p:nvSpPr>
          <p:cNvPr id="68" name="Rectangle 67">
            <a:extLst>
              <a:ext uri="{FF2B5EF4-FFF2-40B4-BE49-F238E27FC236}">
                <a16:creationId xmlns:a16="http://schemas.microsoft.com/office/drawing/2014/main" id="{88E3DA4A-0FD8-4641-83AE-E2F1CAFC38F5}"/>
              </a:ext>
            </a:extLst>
          </p:cNvPr>
          <p:cNvSpPr/>
          <p:nvPr/>
        </p:nvSpPr>
        <p:spPr>
          <a:xfrm>
            <a:off x="1126600" y="4433833"/>
            <a:ext cx="3197607" cy="369332"/>
          </a:xfrm>
          <a:prstGeom prst="rect">
            <a:avLst/>
          </a:prstGeom>
        </p:spPr>
        <p:txBody>
          <a:bodyPr wrap="none">
            <a:spAutoFit/>
          </a:bodyPr>
          <a:lstStyle/>
          <a:p>
            <a:r>
              <a:rPr lang="en-US" b="1" dirty="0">
                <a:solidFill>
                  <a:srgbClr val="C00000"/>
                </a:solidFill>
              </a:rPr>
              <a:t>‘Pollution of Controlled Waters’</a:t>
            </a:r>
            <a:endParaRPr lang="en-GB" dirty="0">
              <a:solidFill>
                <a:srgbClr val="C00000"/>
              </a:solidFill>
            </a:endParaRPr>
          </a:p>
        </p:txBody>
      </p:sp>
      <p:sp>
        <p:nvSpPr>
          <p:cNvPr id="69" name="Rectangle 68">
            <a:extLst>
              <a:ext uri="{FF2B5EF4-FFF2-40B4-BE49-F238E27FC236}">
                <a16:creationId xmlns:a16="http://schemas.microsoft.com/office/drawing/2014/main" id="{9EB4F168-A618-46C3-B1BA-63A2EEC458E8}"/>
              </a:ext>
            </a:extLst>
          </p:cNvPr>
          <p:cNvSpPr/>
          <p:nvPr/>
        </p:nvSpPr>
        <p:spPr>
          <a:xfrm>
            <a:off x="5561075" y="5501741"/>
            <a:ext cx="3910367" cy="646331"/>
          </a:xfrm>
          <a:prstGeom prst="rect">
            <a:avLst/>
          </a:prstGeom>
        </p:spPr>
        <p:txBody>
          <a:bodyPr wrap="square">
            <a:spAutoFit/>
          </a:bodyPr>
          <a:lstStyle/>
          <a:p>
            <a:r>
              <a:rPr lang="en-US" b="1" dirty="0">
                <a:solidFill>
                  <a:srgbClr val="C00000"/>
                </a:solidFill>
              </a:rPr>
              <a:t>Any pollution or possibility of harm to be caused </a:t>
            </a:r>
            <a:r>
              <a:rPr lang="en-US" b="1" u="sng" dirty="0">
                <a:solidFill>
                  <a:srgbClr val="C00000"/>
                </a:solidFill>
              </a:rPr>
              <a:t>grounds for action </a:t>
            </a:r>
            <a:r>
              <a:rPr lang="en-US" b="1" dirty="0">
                <a:solidFill>
                  <a:srgbClr val="C00000"/>
                </a:solidFill>
              </a:rPr>
              <a:t>under:</a:t>
            </a:r>
            <a:endParaRPr lang="en-GB" dirty="0">
              <a:solidFill>
                <a:srgbClr val="C00000"/>
              </a:solidFill>
            </a:endParaRPr>
          </a:p>
        </p:txBody>
      </p:sp>
      <p:sp>
        <p:nvSpPr>
          <p:cNvPr id="70" name="Subtitle 7">
            <a:extLst>
              <a:ext uri="{FF2B5EF4-FFF2-40B4-BE49-F238E27FC236}">
                <a16:creationId xmlns:a16="http://schemas.microsoft.com/office/drawing/2014/main" id="{C692A094-E2E0-4411-95DD-6A56B062194A}"/>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1921780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EBB66F38-0585-414F-BAA9-F8388F83C446}"/>
              </a:ext>
            </a:extLst>
          </p:cNvPr>
          <p:cNvSpPr/>
          <p:nvPr/>
        </p:nvSpPr>
        <p:spPr>
          <a:xfrm flipV="1">
            <a:off x="446" y="-2"/>
            <a:ext cx="12190413" cy="6858001"/>
          </a:xfrm>
          <a:prstGeom prst="rect">
            <a:avLst/>
          </a:prstGeom>
          <a:solidFill>
            <a:schemeClr val="accent4">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 name="Rectangle 14">
            <a:extLst>
              <a:ext uri="{FF2B5EF4-FFF2-40B4-BE49-F238E27FC236}">
                <a16:creationId xmlns:a16="http://schemas.microsoft.com/office/drawing/2014/main" id="{9505EB5F-354F-43D7-88BD-A961D1C305E5}"/>
              </a:ext>
            </a:extLst>
          </p:cNvPr>
          <p:cNvSpPr/>
          <p:nvPr/>
        </p:nvSpPr>
        <p:spPr>
          <a:xfrm>
            <a:off x="1771482" y="3101210"/>
            <a:ext cx="4910371" cy="1927146"/>
          </a:xfrm>
          <a:prstGeom prst="rect">
            <a:avLst/>
          </a:prstGeom>
          <a:solidFill>
            <a:srgbClr val="683E00">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 name="Title 1">
            <a:extLst>
              <a:ext uri="{FF2B5EF4-FFF2-40B4-BE49-F238E27FC236}">
                <a16:creationId xmlns:a16="http://schemas.microsoft.com/office/drawing/2014/main" id="{B412528B-7A61-4D8F-A434-754E99991A77}"/>
              </a:ext>
            </a:extLst>
          </p:cNvPr>
          <p:cNvSpPr>
            <a:spLocks noGrp="1"/>
          </p:cNvSpPr>
          <p:nvPr>
            <p:ph type="title"/>
          </p:nvPr>
        </p:nvSpPr>
        <p:spPr>
          <a:xfrm>
            <a:off x="2119978" y="-282938"/>
            <a:ext cx="7568845" cy="1325563"/>
          </a:xfrm>
        </p:spPr>
        <p:txBody>
          <a:bodyPr>
            <a:normAutofit/>
          </a:bodyPr>
          <a:lstStyle/>
          <a:p>
            <a:r>
              <a:rPr lang="en-US" b="1" u="sng" dirty="0">
                <a:solidFill>
                  <a:schemeClr val="accent6">
                    <a:lumMod val="50000"/>
                  </a:schemeClr>
                </a:solidFill>
              </a:rPr>
              <a:t>Risks of the Underground Tank</a:t>
            </a:r>
            <a:endParaRPr lang="en-GB" b="1" u="sng" dirty="0">
              <a:solidFill>
                <a:schemeClr val="accent6">
                  <a:lumMod val="50000"/>
                </a:schemeClr>
              </a:solidFill>
            </a:endParaRPr>
          </a:p>
        </p:txBody>
      </p:sp>
      <p:grpSp>
        <p:nvGrpSpPr>
          <p:cNvPr id="5" name="Group 4">
            <a:extLst>
              <a:ext uri="{FF2B5EF4-FFF2-40B4-BE49-F238E27FC236}">
                <a16:creationId xmlns:a16="http://schemas.microsoft.com/office/drawing/2014/main" id="{0B30947C-E6F8-488E-8A2C-7D00BD1BEF32}"/>
              </a:ext>
            </a:extLst>
          </p:cNvPr>
          <p:cNvGrpSpPr/>
          <p:nvPr/>
        </p:nvGrpSpPr>
        <p:grpSpPr>
          <a:xfrm>
            <a:off x="2342201" y="3230546"/>
            <a:ext cx="3265290" cy="1336147"/>
            <a:chOff x="979714" y="2267339"/>
            <a:chExt cx="3265715" cy="1336147"/>
          </a:xfrm>
        </p:grpSpPr>
        <p:sp>
          <p:nvSpPr>
            <p:cNvPr id="6" name="Rectangle: Rounded Corners 5">
              <a:extLst>
                <a:ext uri="{FF2B5EF4-FFF2-40B4-BE49-F238E27FC236}">
                  <a16:creationId xmlns:a16="http://schemas.microsoft.com/office/drawing/2014/main" id="{B24E38F0-0D0E-4748-AC61-3FA9D15AFF11}"/>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7" name="Rectangle: Rounded Corners 6">
              <a:extLst>
                <a:ext uri="{FF2B5EF4-FFF2-40B4-BE49-F238E27FC236}">
                  <a16:creationId xmlns:a16="http://schemas.microsoft.com/office/drawing/2014/main" id="{91A93B77-5E15-4D40-96B9-3C678ED77AD0}"/>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8" name="Rectangle 7">
              <a:extLst>
                <a:ext uri="{FF2B5EF4-FFF2-40B4-BE49-F238E27FC236}">
                  <a16:creationId xmlns:a16="http://schemas.microsoft.com/office/drawing/2014/main" id="{585619C6-6CE8-4ECB-9553-E4D4C8EDDD5A}"/>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14" name="Explosion: 8 Points 13">
            <a:extLst>
              <a:ext uri="{FF2B5EF4-FFF2-40B4-BE49-F238E27FC236}">
                <a16:creationId xmlns:a16="http://schemas.microsoft.com/office/drawing/2014/main" id="{D4BB6831-1A11-478E-A3B0-A6C77DC795D3}"/>
              </a:ext>
            </a:extLst>
          </p:cNvPr>
          <p:cNvSpPr/>
          <p:nvPr/>
        </p:nvSpPr>
        <p:spPr>
          <a:xfrm flipV="1">
            <a:off x="5263320" y="3698301"/>
            <a:ext cx="381489" cy="570367"/>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Thought Bubble: Cloud 12">
            <a:extLst>
              <a:ext uri="{FF2B5EF4-FFF2-40B4-BE49-F238E27FC236}">
                <a16:creationId xmlns:a16="http://schemas.microsoft.com/office/drawing/2014/main" id="{06BF7144-D8E2-4367-A034-09D5BE710191}"/>
              </a:ext>
            </a:extLst>
          </p:cNvPr>
          <p:cNvSpPr/>
          <p:nvPr/>
        </p:nvSpPr>
        <p:spPr>
          <a:xfrm rot="5018193">
            <a:off x="6326367" y="3066281"/>
            <a:ext cx="573906" cy="1834407"/>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Rectangle 15">
            <a:extLst>
              <a:ext uri="{FF2B5EF4-FFF2-40B4-BE49-F238E27FC236}">
                <a16:creationId xmlns:a16="http://schemas.microsoft.com/office/drawing/2014/main" id="{0D45E75B-F309-4537-B250-EFCBFD852A38}"/>
              </a:ext>
            </a:extLst>
          </p:cNvPr>
          <p:cNvSpPr/>
          <p:nvPr/>
        </p:nvSpPr>
        <p:spPr>
          <a:xfrm>
            <a:off x="6681926" y="3101210"/>
            <a:ext cx="4917101" cy="1927146"/>
          </a:xfrm>
          <a:prstGeom prst="rect">
            <a:avLst/>
          </a:prstGeom>
          <a:solidFill>
            <a:schemeClr val="accent2">
              <a:lumMod val="50000"/>
              <a:alpha val="5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 name="Rectangle 16">
            <a:extLst>
              <a:ext uri="{FF2B5EF4-FFF2-40B4-BE49-F238E27FC236}">
                <a16:creationId xmlns:a16="http://schemas.microsoft.com/office/drawing/2014/main" id="{8DF1258A-52F7-4273-8EFE-9A2369B6810C}"/>
              </a:ext>
            </a:extLst>
          </p:cNvPr>
          <p:cNvSpPr/>
          <p:nvPr/>
        </p:nvSpPr>
        <p:spPr>
          <a:xfrm>
            <a:off x="6642876" y="2328392"/>
            <a:ext cx="77353" cy="77371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18" name="Rectangle 17">
            <a:extLst>
              <a:ext uri="{FF2B5EF4-FFF2-40B4-BE49-F238E27FC236}">
                <a16:creationId xmlns:a16="http://schemas.microsoft.com/office/drawing/2014/main" id="{398567E5-A2EC-461F-82C7-35E0EBC308A3}"/>
              </a:ext>
            </a:extLst>
          </p:cNvPr>
          <p:cNvSpPr/>
          <p:nvPr/>
        </p:nvSpPr>
        <p:spPr>
          <a:xfrm>
            <a:off x="7811705" y="1710670"/>
            <a:ext cx="2139242" cy="1390540"/>
          </a:xfrm>
          <a:prstGeom prst="rect">
            <a:avLst/>
          </a:prstGeom>
          <a:solidFill>
            <a:srgbClr val="7030A0"/>
          </a:solidFill>
          <a:ln>
            <a:solidFill>
              <a:srgbClr val="002060"/>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solidFill>
                <a:prstClr val="white"/>
              </a:solidFill>
            </a:endParaRPr>
          </a:p>
        </p:txBody>
      </p:sp>
      <p:sp>
        <p:nvSpPr>
          <p:cNvPr id="19" name="Isosceles Triangle 18">
            <a:extLst>
              <a:ext uri="{FF2B5EF4-FFF2-40B4-BE49-F238E27FC236}">
                <a16:creationId xmlns:a16="http://schemas.microsoft.com/office/drawing/2014/main" id="{1EDA2B4F-A77B-45BA-BCDE-0CB7BEA5F802}"/>
              </a:ext>
            </a:extLst>
          </p:cNvPr>
          <p:cNvSpPr/>
          <p:nvPr/>
        </p:nvSpPr>
        <p:spPr>
          <a:xfrm>
            <a:off x="7811705" y="1036862"/>
            <a:ext cx="2139242" cy="674703"/>
          </a:xfrm>
          <a:prstGeom prst="triangle">
            <a:avLst/>
          </a:prstGeom>
          <a:solidFill>
            <a:srgbClr val="002060"/>
          </a:solidFill>
          <a:ln>
            <a:solidFill>
              <a:srgbClr val="7030A0"/>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21" name="Arrow: Chevron 20">
            <a:extLst>
              <a:ext uri="{FF2B5EF4-FFF2-40B4-BE49-F238E27FC236}">
                <a16:creationId xmlns:a16="http://schemas.microsoft.com/office/drawing/2014/main" id="{78034874-792C-4C8B-B815-40491EB8F627}"/>
              </a:ext>
            </a:extLst>
          </p:cNvPr>
          <p:cNvSpPr/>
          <p:nvPr/>
        </p:nvSpPr>
        <p:spPr>
          <a:xfrm>
            <a:off x="1429193" y="4880893"/>
            <a:ext cx="10323385" cy="355107"/>
          </a:xfrm>
          <a:prstGeom prst="chevron">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path path="circle">
              <a:fillToRect t="100000" r="100000"/>
            </a:path>
            <a:tileRect l="-100000" b="-100000"/>
          </a:gra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nvGrpSpPr>
          <p:cNvPr id="22" name="Group 21">
            <a:extLst>
              <a:ext uri="{FF2B5EF4-FFF2-40B4-BE49-F238E27FC236}">
                <a16:creationId xmlns:a16="http://schemas.microsoft.com/office/drawing/2014/main" id="{6DEDD80F-85B3-4055-A3F0-25D71CF27539}"/>
              </a:ext>
            </a:extLst>
          </p:cNvPr>
          <p:cNvGrpSpPr/>
          <p:nvPr/>
        </p:nvGrpSpPr>
        <p:grpSpPr>
          <a:xfrm>
            <a:off x="7392980" y="2520040"/>
            <a:ext cx="277067" cy="588241"/>
            <a:chOff x="7505864" y="2352181"/>
            <a:chExt cx="277103" cy="588241"/>
          </a:xfrm>
        </p:grpSpPr>
        <p:sp>
          <p:nvSpPr>
            <p:cNvPr id="23" name="Rectangle: Top Corners Snipped 22">
              <a:extLst>
                <a:ext uri="{FF2B5EF4-FFF2-40B4-BE49-F238E27FC236}">
                  <a16:creationId xmlns:a16="http://schemas.microsoft.com/office/drawing/2014/main" id="{E10B45FE-9C7A-4DB8-A2AE-7B481B4036A2}"/>
                </a:ext>
              </a:extLst>
            </p:cNvPr>
            <p:cNvSpPr/>
            <p:nvPr/>
          </p:nvSpPr>
          <p:spPr>
            <a:xfrm>
              <a:off x="7509134" y="2644609"/>
              <a:ext cx="273833" cy="295813"/>
            </a:xfrm>
            <a:prstGeom prst="snip2SameRect">
              <a:avLst/>
            </a:prstGeom>
            <a:solidFill>
              <a:srgbClr val="7030A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24" name="Oval 23">
              <a:extLst>
                <a:ext uri="{FF2B5EF4-FFF2-40B4-BE49-F238E27FC236}">
                  <a16:creationId xmlns:a16="http://schemas.microsoft.com/office/drawing/2014/main" id="{86E05F49-4384-41A6-BA86-19B16267EB10}"/>
                </a:ext>
              </a:extLst>
            </p:cNvPr>
            <p:cNvSpPr/>
            <p:nvPr/>
          </p:nvSpPr>
          <p:spPr>
            <a:xfrm>
              <a:off x="7505864" y="2352181"/>
              <a:ext cx="273833" cy="311814"/>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nvGrpSpPr>
          <p:cNvPr id="25" name="Group 24">
            <a:extLst>
              <a:ext uri="{FF2B5EF4-FFF2-40B4-BE49-F238E27FC236}">
                <a16:creationId xmlns:a16="http://schemas.microsoft.com/office/drawing/2014/main" id="{09C7A8CC-3E7E-4FE8-910A-ECF347334F34}"/>
              </a:ext>
            </a:extLst>
          </p:cNvPr>
          <p:cNvGrpSpPr/>
          <p:nvPr/>
        </p:nvGrpSpPr>
        <p:grpSpPr>
          <a:xfrm>
            <a:off x="7154847" y="2770592"/>
            <a:ext cx="165558" cy="334771"/>
            <a:chOff x="7505864" y="2352181"/>
            <a:chExt cx="277103" cy="588241"/>
          </a:xfrm>
        </p:grpSpPr>
        <p:sp>
          <p:nvSpPr>
            <p:cNvPr id="26" name="Rectangle: Top Corners Snipped 25">
              <a:extLst>
                <a:ext uri="{FF2B5EF4-FFF2-40B4-BE49-F238E27FC236}">
                  <a16:creationId xmlns:a16="http://schemas.microsoft.com/office/drawing/2014/main" id="{A1EAB5FC-88B5-4E07-BEA6-79F26022F7F5}"/>
                </a:ext>
              </a:extLst>
            </p:cNvPr>
            <p:cNvSpPr/>
            <p:nvPr/>
          </p:nvSpPr>
          <p:spPr>
            <a:xfrm>
              <a:off x="7509134" y="2644609"/>
              <a:ext cx="273833" cy="295813"/>
            </a:xfrm>
            <a:prstGeom prst="snip2SameRect">
              <a:avLst/>
            </a:prstGeom>
            <a:solidFill>
              <a:srgbClr val="7030A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27" name="Oval 26">
              <a:extLst>
                <a:ext uri="{FF2B5EF4-FFF2-40B4-BE49-F238E27FC236}">
                  <a16:creationId xmlns:a16="http://schemas.microsoft.com/office/drawing/2014/main" id="{AE100731-FB3A-49A7-8012-9C615FC33270}"/>
                </a:ext>
              </a:extLst>
            </p:cNvPr>
            <p:cNvSpPr/>
            <p:nvPr/>
          </p:nvSpPr>
          <p:spPr>
            <a:xfrm>
              <a:off x="7505864" y="2352181"/>
              <a:ext cx="273833" cy="311814"/>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grpSp>
        <p:nvGrpSpPr>
          <p:cNvPr id="28" name="Group 27">
            <a:extLst>
              <a:ext uri="{FF2B5EF4-FFF2-40B4-BE49-F238E27FC236}">
                <a16:creationId xmlns:a16="http://schemas.microsoft.com/office/drawing/2014/main" id="{D3613E98-2137-4003-ADFE-205D7FAC3100}"/>
              </a:ext>
            </a:extLst>
          </p:cNvPr>
          <p:cNvGrpSpPr/>
          <p:nvPr/>
        </p:nvGrpSpPr>
        <p:grpSpPr>
          <a:xfrm>
            <a:off x="6917106" y="2550918"/>
            <a:ext cx="201124" cy="561696"/>
            <a:chOff x="7505864" y="2352181"/>
            <a:chExt cx="277103" cy="588241"/>
          </a:xfrm>
        </p:grpSpPr>
        <p:sp>
          <p:nvSpPr>
            <p:cNvPr id="29" name="Rectangle: Top Corners Snipped 28">
              <a:extLst>
                <a:ext uri="{FF2B5EF4-FFF2-40B4-BE49-F238E27FC236}">
                  <a16:creationId xmlns:a16="http://schemas.microsoft.com/office/drawing/2014/main" id="{8B95169D-BBDB-4890-8B75-615639587161}"/>
                </a:ext>
              </a:extLst>
            </p:cNvPr>
            <p:cNvSpPr/>
            <p:nvPr/>
          </p:nvSpPr>
          <p:spPr>
            <a:xfrm>
              <a:off x="7509134" y="2644609"/>
              <a:ext cx="273833" cy="295813"/>
            </a:xfrm>
            <a:prstGeom prst="snip2SameRect">
              <a:avLst/>
            </a:prstGeom>
            <a:solidFill>
              <a:srgbClr val="7030A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0" name="Oval 29">
              <a:extLst>
                <a:ext uri="{FF2B5EF4-FFF2-40B4-BE49-F238E27FC236}">
                  <a16:creationId xmlns:a16="http://schemas.microsoft.com/office/drawing/2014/main" id="{CE4628F1-550F-4F50-B46E-7C1600858007}"/>
                </a:ext>
              </a:extLst>
            </p:cNvPr>
            <p:cNvSpPr/>
            <p:nvPr/>
          </p:nvSpPr>
          <p:spPr>
            <a:xfrm>
              <a:off x="7505864" y="2352181"/>
              <a:ext cx="273833" cy="311814"/>
            </a:xfrm>
            <a:prstGeom prst="ellipse">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33" name="Explosion: 8 Points 32">
            <a:extLst>
              <a:ext uri="{FF2B5EF4-FFF2-40B4-BE49-F238E27FC236}">
                <a16:creationId xmlns:a16="http://schemas.microsoft.com/office/drawing/2014/main" id="{81F20C7F-3BAE-47B8-9E1E-CB5337C62FD3}"/>
              </a:ext>
            </a:extLst>
          </p:cNvPr>
          <p:cNvSpPr/>
          <p:nvPr/>
        </p:nvSpPr>
        <p:spPr>
          <a:xfrm flipV="1">
            <a:off x="2395179" y="4172530"/>
            <a:ext cx="381489" cy="356504"/>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4" name="Explosion: 8 Points 33">
            <a:extLst>
              <a:ext uri="{FF2B5EF4-FFF2-40B4-BE49-F238E27FC236}">
                <a16:creationId xmlns:a16="http://schemas.microsoft.com/office/drawing/2014/main" id="{C93A77D6-5140-4783-B566-3E2E72775EC8}"/>
              </a:ext>
            </a:extLst>
          </p:cNvPr>
          <p:cNvSpPr/>
          <p:nvPr/>
        </p:nvSpPr>
        <p:spPr>
          <a:xfrm flipV="1">
            <a:off x="2482463" y="4150932"/>
            <a:ext cx="381489" cy="356504"/>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5" name="Thought Bubble: Cloud 34">
            <a:extLst>
              <a:ext uri="{FF2B5EF4-FFF2-40B4-BE49-F238E27FC236}">
                <a16:creationId xmlns:a16="http://schemas.microsoft.com/office/drawing/2014/main" id="{1406D053-67BC-4A3B-9041-10C9F0043727}"/>
              </a:ext>
            </a:extLst>
          </p:cNvPr>
          <p:cNvSpPr/>
          <p:nvPr/>
        </p:nvSpPr>
        <p:spPr>
          <a:xfrm rot="12241324">
            <a:off x="2121331" y="4402172"/>
            <a:ext cx="427972" cy="519567"/>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7" name="Oval 36">
            <a:extLst>
              <a:ext uri="{FF2B5EF4-FFF2-40B4-BE49-F238E27FC236}">
                <a16:creationId xmlns:a16="http://schemas.microsoft.com/office/drawing/2014/main" id="{DC037273-935F-4FB1-BC4F-2D76B36F1528}"/>
              </a:ext>
            </a:extLst>
          </p:cNvPr>
          <p:cNvSpPr/>
          <p:nvPr/>
        </p:nvSpPr>
        <p:spPr>
          <a:xfrm>
            <a:off x="2341754" y="5029251"/>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8" name="Oval 37">
            <a:extLst>
              <a:ext uri="{FF2B5EF4-FFF2-40B4-BE49-F238E27FC236}">
                <a16:creationId xmlns:a16="http://schemas.microsoft.com/office/drawing/2014/main" id="{F596AAF4-9B1B-4A22-9F4A-4D0BD3BDBCB9}"/>
              </a:ext>
            </a:extLst>
          </p:cNvPr>
          <p:cNvSpPr/>
          <p:nvPr/>
        </p:nvSpPr>
        <p:spPr>
          <a:xfrm>
            <a:off x="2218962" y="4939228"/>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9" name="Oval 38">
            <a:extLst>
              <a:ext uri="{FF2B5EF4-FFF2-40B4-BE49-F238E27FC236}">
                <a16:creationId xmlns:a16="http://schemas.microsoft.com/office/drawing/2014/main" id="{CE456072-3226-4BEA-8AC5-91B7BBDB6810}"/>
              </a:ext>
            </a:extLst>
          </p:cNvPr>
          <p:cNvSpPr/>
          <p:nvPr/>
        </p:nvSpPr>
        <p:spPr>
          <a:xfrm>
            <a:off x="2171453" y="5109766"/>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0" name="Oval 39">
            <a:extLst>
              <a:ext uri="{FF2B5EF4-FFF2-40B4-BE49-F238E27FC236}">
                <a16:creationId xmlns:a16="http://schemas.microsoft.com/office/drawing/2014/main" id="{9DA1455F-ED54-424E-957B-72AC5D7F2189}"/>
              </a:ext>
            </a:extLst>
          </p:cNvPr>
          <p:cNvSpPr/>
          <p:nvPr/>
        </p:nvSpPr>
        <p:spPr>
          <a:xfrm>
            <a:off x="2282785" y="5064047"/>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1" name="Oval 40">
            <a:extLst>
              <a:ext uri="{FF2B5EF4-FFF2-40B4-BE49-F238E27FC236}">
                <a16:creationId xmlns:a16="http://schemas.microsoft.com/office/drawing/2014/main" id="{13B5D2A7-AF40-4F93-B4CD-A7D472666685}"/>
              </a:ext>
            </a:extLst>
          </p:cNvPr>
          <p:cNvSpPr/>
          <p:nvPr/>
        </p:nvSpPr>
        <p:spPr>
          <a:xfrm>
            <a:off x="2532498" y="4986229"/>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2" name="Oval 41">
            <a:extLst>
              <a:ext uri="{FF2B5EF4-FFF2-40B4-BE49-F238E27FC236}">
                <a16:creationId xmlns:a16="http://schemas.microsoft.com/office/drawing/2014/main" id="{423B7E41-D23B-4E6A-A695-43C38E47E366}"/>
              </a:ext>
            </a:extLst>
          </p:cNvPr>
          <p:cNvSpPr/>
          <p:nvPr/>
        </p:nvSpPr>
        <p:spPr>
          <a:xfrm>
            <a:off x="2669691" y="5046649"/>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3" name="Oval 42">
            <a:extLst>
              <a:ext uri="{FF2B5EF4-FFF2-40B4-BE49-F238E27FC236}">
                <a16:creationId xmlns:a16="http://schemas.microsoft.com/office/drawing/2014/main" id="{83719D40-DC7F-4677-8516-F8FF2E45B0B1}"/>
              </a:ext>
            </a:extLst>
          </p:cNvPr>
          <p:cNvSpPr/>
          <p:nvPr/>
        </p:nvSpPr>
        <p:spPr>
          <a:xfrm>
            <a:off x="2698535" y="4994331"/>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4" name="Oval 43">
            <a:extLst>
              <a:ext uri="{FF2B5EF4-FFF2-40B4-BE49-F238E27FC236}">
                <a16:creationId xmlns:a16="http://schemas.microsoft.com/office/drawing/2014/main" id="{2390369F-253A-49B6-8CAC-9E47501AA86C}"/>
              </a:ext>
            </a:extLst>
          </p:cNvPr>
          <p:cNvSpPr/>
          <p:nvPr/>
        </p:nvSpPr>
        <p:spPr>
          <a:xfrm>
            <a:off x="2485155" y="5163045"/>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5" name="Oval 44">
            <a:extLst>
              <a:ext uri="{FF2B5EF4-FFF2-40B4-BE49-F238E27FC236}">
                <a16:creationId xmlns:a16="http://schemas.microsoft.com/office/drawing/2014/main" id="{AAC2A367-9C5B-4CDF-952D-D85F5AF5E153}"/>
              </a:ext>
            </a:extLst>
          </p:cNvPr>
          <p:cNvSpPr/>
          <p:nvPr/>
        </p:nvSpPr>
        <p:spPr>
          <a:xfrm>
            <a:off x="3036327" y="4960687"/>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6" name="Oval 45">
            <a:extLst>
              <a:ext uri="{FF2B5EF4-FFF2-40B4-BE49-F238E27FC236}">
                <a16:creationId xmlns:a16="http://schemas.microsoft.com/office/drawing/2014/main" id="{A0456702-41FA-47F4-8039-2E05E57B4670}"/>
              </a:ext>
            </a:extLst>
          </p:cNvPr>
          <p:cNvSpPr/>
          <p:nvPr/>
        </p:nvSpPr>
        <p:spPr>
          <a:xfrm>
            <a:off x="3062369" y="4994796"/>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7" name="Oval 46">
            <a:extLst>
              <a:ext uri="{FF2B5EF4-FFF2-40B4-BE49-F238E27FC236}">
                <a16:creationId xmlns:a16="http://schemas.microsoft.com/office/drawing/2014/main" id="{6A4A0D11-3AF0-4A83-A8DF-ABB2C43C8F03}"/>
              </a:ext>
            </a:extLst>
          </p:cNvPr>
          <p:cNvSpPr/>
          <p:nvPr/>
        </p:nvSpPr>
        <p:spPr>
          <a:xfrm>
            <a:off x="2356635" y="4893509"/>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8" name="Oval 47">
            <a:extLst>
              <a:ext uri="{FF2B5EF4-FFF2-40B4-BE49-F238E27FC236}">
                <a16:creationId xmlns:a16="http://schemas.microsoft.com/office/drawing/2014/main" id="{AFA2B787-5091-4C40-B202-F9227EE6EEC7}"/>
              </a:ext>
            </a:extLst>
          </p:cNvPr>
          <p:cNvSpPr/>
          <p:nvPr/>
        </p:nvSpPr>
        <p:spPr>
          <a:xfrm>
            <a:off x="2156606" y="4895784"/>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9" name="Oval 48">
            <a:extLst>
              <a:ext uri="{FF2B5EF4-FFF2-40B4-BE49-F238E27FC236}">
                <a16:creationId xmlns:a16="http://schemas.microsoft.com/office/drawing/2014/main" id="{9DE1AC3D-B3BB-4634-A5E3-CC073BDBB539}"/>
              </a:ext>
            </a:extLst>
          </p:cNvPr>
          <p:cNvSpPr/>
          <p:nvPr/>
        </p:nvSpPr>
        <p:spPr>
          <a:xfrm>
            <a:off x="2103629" y="5004263"/>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0" name="Oval 49">
            <a:extLst>
              <a:ext uri="{FF2B5EF4-FFF2-40B4-BE49-F238E27FC236}">
                <a16:creationId xmlns:a16="http://schemas.microsoft.com/office/drawing/2014/main" id="{87BF195B-E816-4742-80B3-17E2962C0275}"/>
              </a:ext>
            </a:extLst>
          </p:cNvPr>
          <p:cNvSpPr/>
          <p:nvPr/>
        </p:nvSpPr>
        <p:spPr>
          <a:xfrm>
            <a:off x="2940276" y="5143131"/>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1" name="Oval 50">
            <a:extLst>
              <a:ext uri="{FF2B5EF4-FFF2-40B4-BE49-F238E27FC236}">
                <a16:creationId xmlns:a16="http://schemas.microsoft.com/office/drawing/2014/main" id="{F436AD3A-9281-4F5B-88D4-E0ACD05AB16B}"/>
              </a:ext>
            </a:extLst>
          </p:cNvPr>
          <p:cNvSpPr/>
          <p:nvPr/>
        </p:nvSpPr>
        <p:spPr>
          <a:xfrm>
            <a:off x="3307367" y="5002583"/>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3" name="Oval 52">
            <a:extLst>
              <a:ext uri="{FF2B5EF4-FFF2-40B4-BE49-F238E27FC236}">
                <a16:creationId xmlns:a16="http://schemas.microsoft.com/office/drawing/2014/main" id="{1DD796D4-E743-496D-B37E-FB424A95E4F6}"/>
              </a:ext>
            </a:extLst>
          </p:cNvPr>
          <p:cNvSpPr/>
          <p:nvPr/>
        </p:nvSpPr>
        <p:spPr>
          <a:xfrm>
            <a:off x="4520913" y="4943863"/>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4" name="Oval 53">
            <a:extLst>
              <a:ext uri="{FF2B5EF4-FFF2-40B4-BE49-F238E27FC236}">
                <a16:creationId xmlns:a16="http://schemas.microsoft.com/office/drawing/2014/main" id="{7AD21B2D-3F91-4560-840B-5F89356BDC8E}"/>
              </a:ext>
            </a:extLst>
          </p:cNvPr>
          <p:cNvSpPr/>
          <p:nvPr/>
        </p:nvSpPr>
        <p:spPr>
          <a:xfrm>
            <a:off x="5103703" y="5190281"/>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5" name="Oval 54">
            <a:extLst>
              <a:ext uri="{FF2B5EF4-FFF2-40B4-BE49-F238E27FC236}">
                <a16:creationId xmlns:a16="http://schemas.microsoft.com/office/drawing/2014/main" id="{51B45EBC-1B69-42E6-B245-C8AAB92992D5}"/>
              </a:ext>
            </a:extLst>
          </p:cNvPr>
          <p:cNvSpPr/>
          <p:nvPr/>
        </p:nvSpPr>
        <p:spPr>
          <a:xfrm>
            <a:off x="5156735" y="5156063"/>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6" name="Oval 55">
            <a:extLst>
              <a:ext uri="{FF2B5EF4-FFF2-40B4-BE49-F238E27FC236}">
                <a16:creationId xmlns:a16="http://schemas.microsoft.com/office/drawing/2014/main" id="{B1D92FB8-4923-4B30-B16B-66F57C0F3126}"/>
              </a:ext>
            </a:extLst>
          </p:cNvPr>
          <p:cNvSpPr/>
          <p:nvPr/>
        </p:nvSpPr>
        <p:spPr>
          <a:xfrm>
            <a:off x="4165957" y="5150980"/>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7" name="Oval 56">
            <a:extLst>
              <a:ext uri="{FF2B5EF4-FFF2-40B4-BE49-F238E27FC236}">
                <a16:creationId xmlns:a16="http://schemas.microsoft.com/office/drawing/2014/main" id="{2E9C48F2-0840-4578-B435-0000AD15677F}"/>
              </a:ext>
            </a:extLst>
          </p:cNvPr>
          <p:cNvSpPr/>
          <p:nvPr/>
        </p:nvSpPr>
        <p:spPr>
          <a:xfrm>
            <a:off x="8013523" y="4934350"/>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8" name="Oval 57">
            <a:extLst>
              <a:ext uri="{FF2B5EF4-FFF2-40B4-BE49-F238E27FC236}">
                <a16:creationId xmlns:a16="http://schemas.microsoft.com/office/drawing/2014/main" id="{5A84EAF1-1CA0-427C-9DCA-74E54D0F3A00}"/>
              </a:ext>
            </a:extLst>
          </p:cNvPr>
          <p:cNvSpPr/>
          <p:nvPr/>
        </p:nvSpPr>
        <p:spPr>
          <a:xfrm>
            <a:off x="7725929" y="5085847"/>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9" name="Oval 58">
            <a:extLst>
              <a:ext uri="{FF2B5EF4-FFF2-40B4-BE49-F238E27FC236}">
                <a16:creationId xmlns:a16="http://schemas.microsoft.com/office/drawing/2014/main" id="{AAA5CA84-0C99-4E65-9CF4-B5D46DB29D6F}"/>
              </a:ext>
            </a:extLst>
          </p:cNvPr>
          <p:cNvSpPr/>
          <p:nvPr/>
        </p:nvSpPr>
        <p:spPr>
          <a:xfrm>
            <a:off x="8777095" y="5023789"/>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0" name="Rectangle 59">
            <a:extLst>
              <a:ext uri="{FF2B5EF4-FFF2-40B4-BE49-F238E27FC236}">
                <a16:creationId xmlns:a16="http://schemas.microsoft.com/office/drawing/2014/main" id="{16533B70-BBC9-48F8-A53D-02741BEE7835}"/>
              </a:ext>
            </a:extLst>
          </p:cNvPr>
          <p:cNvSpPr/>
          <p:nvPr/>
        </p:nvSpPr>
        <p:spPr>
          <a:xfrm>
            <a:off x="7333486" y="2559636"/>
            <a:ext cx="666580" cy="230832"/>
          </a:xfrm>
          <a:prstGeom prst="rect">
            <a:avLst/>
          </a:prstGeom>
          <a:noFill/>
        </p:spPr>
        <p:txBody>
          <a:bodyPr wrap="square">
            <a:spAutoFit/>
          </a:bodyPr>
          <a:lstStyle/>
          <a:p>
            <a:r>
              <a:rPr lang="en-GB" sz="900" b="1" dirty="0">
                <a:solidFill>
                  <a:prstClr val="white"/>
                </a:solidFill>
                <a:latin typeface="Arial" panose="020B0604020202020204" pitchFamily="34" charset="0"/>
                <a:ea typeface="Times New Roman" panose="02020603050405020304" pitchFamily="18" charset="0"/>
              </a:rPr>
              <a:t>X  </a:t>
            </a:r>
            <a:r>
              <a:rPr lang="en-GB" sz="900" b="1" dirty="0" err="1">
                <a:solidFill>
                  <a:prstClr val="white"/>
                </a:solidFill>
                <a:latin typeface="Arial" panose="020B0604020202020204" pitchFamily="34" charset="0"/>
                <a:ea typeface="Times New Roman" panose="02020603050405020304" pitchFamily="18" charset="0"/>
              </a:rPr>
              <a:t>X</a:t>
            </a:r>
            <a:endParaRPr lang="en-GB" sz="900" b="1" dirty="0">
              <a:solidFill>
                <a:prstClr val="white"/>
              </a:solidFill>
            </a:endParaRPr>
          </a:p>
        </p:txBody>
      </p:sp>
      <p:sp>
        <p:nvSpPr>
          <p:cNvPr id="61" name="Rectangle 60">
            <a:extLst>
              <a:ext uri="{FF2B5EF4-FFF2-40B4-BE49-F238E27FC236}">
                <a16:creationId xmlns:a16="http://schemas.microsoft.com/office/drawing/2014/main" id="{5701678E-B739-4E0B-976E-EC50D8DFCE63}"/>
              </a:ext>
            </a:extLst>
          </p:cNvPr>
          <p:cNvSpPr/>
          <p:nvPr/>
        </p:nvSpPr>
        <p:spPr>
          <a:xfrm>
            <a:off x="7072698" y="2757768"/>
            <a:ext cx="666580" cy="169277"/>
          </a:xfrm>
          <a:prstGeom prst="rect">
            <a:avLst/>
          </a:prstGeom>
          <a:noFill/>
        </p:spPr>
        <p:txBody>
          <a:bodyPr wrap="square">
            <a:spAutoFit/>
          </a:bodyPr>
          <a:lstStyle/>
          <a:p>
            <a:r>
              <a:rPr lang="en-GB" sz="500" b="1" dirty="0">
                <a:solidFill>
                  <a:prstClr val="white"/>
                </a:solidFill>
                <a:latin typeface="Arial" panose="020B0604020202020204" pitchFamily="34" charset="0"/>
                <a:ea typeface="Times New Roman" panose="02020603050405020304" pitchFamily="18" charset="0"/>
              </a:rPr>
              <a:t>X  </a:t>
            </a:r>
            <a:r>
              <a:rPr lang="en-GB" sz="500" b="1" dirty="0" err="1">
                <a:solidFill>
                  <a:prstClr val="white"/>
                </a:solidFill>
                <a:latin typeface="Arial" panose="020B0604020202020204" pitchFamily="34" charset="0"/>
                <a:ea typeface="Times New Roman" panose="02020603050405020304" pitchFamily="18" charset="0"/>
              </a:rPr>
              <a:t>X</a:t>
            </a:r>
            <a:endParaRPr lang="en-GB" sz="500" b="1" dirty="0">
              <a:solidFill>
                <a:prstClr val="white"/>
              </a:solidFill>
            </a:endParaRPr>
          </a:p>
        </p:txBody>
      </p:sp>
      <p:sp>
        <p:nvSpPr>
          <p:cNvPr id="62" name="Rectangle 61">
            <a:extLst>
              <a:ext uri="{FF2B5EF4-FFF2-40B4-BE49-F238E27FC236}">
                <a16:creationId xmlns:a16="http://schemas.microsoft.com/office/drawing/2014/main" id="{B3AB452A-0970-481A-9A4F-9DFAEB1CB9F5}"/>
              </a:ext>
            </a:extLst>
          </p:cNvPr>
          <p:cNvSpPr/>
          <p:nvPr/>
        </p:nvSpPr>
        <p:spPr>
          <a:xfrm>
            <a:off x="6872944" y="2590762"/>
            <a:ext cx="666580" cy="169277"/>
          </a:xfrm>
          <a:prstGeom prst="rect">
            <a:avLst/>
          </a:prstGeom>
          <a:noFill/>
        </p:spPr>
        <p:txBody>
          <a:bodyPr wrap="square">
            <a:spAutoFit/>
          </a:bodyPr>
          <a:lstStyle/>
          <a:p>
            <a:r>
              <a:rPr lang="en-GB" sz="500" b="1" dirty="0">
                <a:solidFill>
                  <a:prstClr val="white"/>
                </a:solidFill>
                <a:latin typeface="Arial" panose="020B0604020202020204" pitchFamily="34" charset="0"/>
                <a:ea typeface="Times New Roman" panose="02020603050405020304" pitchFamily="18" charset="0"/>
              </a:rPr>
              <a:t>X  </a:t>
            </a:r>
            <a:r>
              <a:rPr lang="en-GB" sz="500" b="1" dirty="0" err="1">
                <a:solidFill>
                  <a:prstClr val="white"/>
                </a:solidFill>
                <a:latin typeface="Arial" panose="020B0604020202020204" pitchFamily="34" charset="0"/>
                <a:ea typeface="Times New Roman" panose="02020603050405020304" pitchFamily="18" charset="0"/>
              </a:rPr>
              <a:t>X</a:t>
            </a:r>
            <a:endParaRPr lang="en-GB" sz="500" b="1" dirty="0">
              <a:solidFill>
                <a:prstClr val="white"/>
              </a:solidFill>
            </a:endParaRPr>
          </a:p>
        </p:txBody>
      </p:sp>
      <p:sp>
        <p:nvSpPr>
          <p:cNvPr id="64" name="Rectangle 63">
            <a:extLst>
              <a:ext uri="{FF2B5EF4-FFF2-40B4-BE49-F238E27FC236}">
                <a16:creationId xmlns:a16="http://schemas.microsoft.com/office/drawing/2014/main" id="{11C168FC-88D5-4812-966A-A25C3FCD6039}"/>
              </a:ext>
            </a:extLst>
          </p:cNvPr>
          <p:cNvSpPr/>
          <p:nvPr/>
        </p:nvSpPr>
        <p:spPr>
          <a:xfrm>
            <a:off x="1238280" y="5569421"/>
            <a:ext cx="6095207" cy="954107"/>
          </a:xfrm>
          <a:prstGeom prst="rect">
            <a:avLst/>
          </a:prstGeom>
          <a:solidFill>
            <a:schemeClr val="bg1"/>
          </a:solidFill>
          <a:ln>
            <a:solidFill>
              <a:srgbClr val="00B0F0"/>
            </a:solidFill>
          </a:ln>
        </p:spPr>
        <p:txBody>
          <a:bodyPr>
            <a:spAutoFit/>
          </a:bodyPr>
          <a:lstStyle/>
          <a:p>
            <a:r>
              <a:rPr lang="en-US" sz="1400" b="1" dirty="0">
                <a:solidFill>
                  <a:srgbClr val="4472C4"/>
                </a:solidFill>
              </a:rPr>
              <a:t>The person who caused or knowingly permitted the problem may have to carry out remediation under a works notice served under the Water Resources Act 1991 (WRA 1991) or under the contaminated land regime under Part 2A of the Environmental Protection Act 1990 (EPA 1990).</a:t>
            </a:r>
          </a:p>
        </p:txBody>
      </p:sp>
      <p:sp>
        <p:nvSpPr>
          <p:cNvPr id="65" name="Rectangle 64">
            <a:extLst>
              <a:ext uri="{FF2B5EF4-FFF2-40B4-BE49-F238E27FC236}">
                <a16:creationId xmlns:a16="http://schemas.microsoft.com/office/drawing/2014/main" id="{469B3CBB-4E3F-4DEC-9A01-10731CB85F7F}"/>
              </a:ext>
            </a:extLst>
          </p:cNvPr>
          <p:cNvSpPr/>
          <p:nvPr/>
        </p:nvSpPr>
        <p:spPr>
          <a:xfrm>
            <a:off x="5129746" y="4851720"/>
            <a:ext cx="2348720" cy="369332"/>
          </a:xfrm>
          <a:prstGeom prst="rect">
            <a:avLst/>
          </a:prstGeom>
        </p:spPr>
        <p:txBody>
          <a:bodyPr wrap="none">
            <a:spAutoFit/>
          </a:bodyPr>
          <a:lstStyle/>
          <a:p>
            <a:r>
              <a:rPr lang="en-GB" b="1" dirty="0">
                <a:solidFill>
                  <a:srgbClr val="C00000"/>
                </a:solidFill>
                <a:latin typeface="Source Sans Pro" panose="020B0503030403020204" pitchFamily="34" charset="0"/>
              </a:rPr>
              <a:t>groundwater pollution</a:t>
            </a:r>
          </a:p>
        </p:txBody>
      </p:sp>
      <p:sp>
        <p:nvSpPr>
          <p:cNvPr id="66" name="Oval 65">
            <a:extLst>
              <a:ext uri="{FF2B5EF4-FFF2-40B4-BE49-F238E27FC236}">
                <a16:creationId xmlns:a16="http://schemas.microsoft.com/office/drawing/2014/main" id="{0B32B8FA-59D9-4D38-B41D-BBAA44779F5A}"/>
              </a:ext>
            </a:extLst>
          </p:cNvPr>
          <p:cNvSpPr/>
          <p:nvPr/>
        </p:nvSpPr>
        <p:spPr>
          <a:xfrm>
            <a:off x="7584063" y="4974184"/>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7" name="Oval 66">
            <a:extLst>
              <a:ext uri="{FF2B5EF4-FFF2-40B4-BE49-F238E27FC236}">
                <a16:creationId xmlns:a16="http://schemas.microsoft.com/office/drawing/2014/main" id="{CB6E46EB-DAEA-4DA6-81A6-80C60585AEA8}"/>
              </a:ext>
            </a:extLst>
          </p:cNvPr>
          <p:cNvSpPr/>
          <p:nvPr/>
        </p:nvSpPr>
        <p:spPr>
          <a:xfrm>
            <a:off x="7685658" y="4957209"/>
            <a:ext cx="52977" cy="45719"/>
          </a:xfrm>
          <a:prstGeom prst="ellipse">
            <a:avLst/>
          </a:prstGeom>
          <a:solidFill>
            <a:srgbClr val="C0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8" name="Rectangle 67">
            <a:extLst>
              <a:ext uri="{FF2B5EF4-FFF2-40B4-BE49-F238E27FC236}">
                <a16:creationId xmlns:a16="http://schemas.microsoft.com/office/drawing/2014/main" id="{0B57423E-0889-4677-8F7B-27B7B19A3E61}"/>
              </a:ext>
            </a:extLst>
          </p:cNvPr>
          <p:cNvSpPr/>
          <p:nvPr/>
        </p:nvSpPr>
        <p:spPr>
          <a:xfrm>
            <a:off x="7750634" y="3405045"/>
            <a:ext cx="3465054" cy="1169551"/>
          </a:xfrm>
          <a:prstGeom prst="rect">
            <a:avLst/>
          </a:prstGeom>
          <a:solidFill>
            <a:schemeClr val="bg1"/>
          </a:solidFill>
          <a:ln>
            <a:solidFill>
              <a:srgbClr val="7030A0"/>
            </a:solidFill>
          </a:ln>
        </p:spPr>
        <p:txBody>
          <a:bodyPr wrap="square">
            <a:spAutoFit/>
          </a:bodyPr>
          <a:lstStyle/>
          <a:p>
            <a:r>
              <a:rPr lang="en-US" sz="1400" b="1" dirty="0">
                <a:solidFill>
                  <a:srgbClr val="002060"/>
                </a:solidFill>
                <a:latin typeface="Source Sans Pro" panose="020B0503030403020204" pitchFamily="34" charset="0"/>
              </a:rPr>
              <a:t>The owner of the land where the UST is situated could incur civil liability in nuisance to the owner of a neighboring property where contamination or pollution migrates and causes damage.</a:t>
            </a:r>
            <a:endParaRPr lang="en-GB" sz="1400" b="1" dirty="0">
              <a:solidFill>
                <a:srgbClr val="002060"/>
              </a:solidFill>
            </a:endParaRPr>
          </a:p>
        </p:txBody>
      </p:sp>
      <p:cxnSp>
        <p:nvCxnSpPr>
          <p:cNvPr id="75" name="Connector: Curved 74">
            <a:extLst>
              <a:ext uri="{FF2B5EF4-FFF2-40B4-BE49-F238E27FC236}">
                <a16:creationId xmlns:a16="http://schemas.microsoft.com/office/drawing/2014/main" id="{83AF57C9-00F1-4659-AB44-E93E77E63807}"/>
              </a:ext>
            </a:extLst>
          </p:cNvPr>
          <p:cNvCxnSpPr>
            <a:cxnSpLocks/>
          </p:cNvCxnSpPr>
          <p:nvPr/>
        </p:nvCxnSpPr>
        <p:spPr>
          <a:xfrm flipV="1">
            <a:off x="6178139" y="4366077"/>
            <a:ext cx="976781" cy="238775"/>
          </a:xfrm>
          <a:prstGeom prst="curvedConnector3">
            <a:avLst>
              <a:gd name="adj1" fmla="val 50000"/>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79" name="Connector: Curved 78">
            <a:extLst>
              <a:ext uri="{FF2B5EF4-FFF2-40B4-BE49-F238E27FC236}">
                <a16:creationId xmlns:a16="http://schemas.microsoft.com/office/drawing/2014/main" id="{61619BA3-E66D-4D79-841E-2FA2A5B0A39C}"/>
              </a:ext>
            </a:extLst>
          </p:cNvPr>
          <p:cNvCxnSpPr>
            <a:cxnSpLocks/>
          </p:cNvCxnSpPr>
          <p:nvPr/>
        </p:nvCxnSpPr>
        <p:spPr>
          <a:xfrm flipV="1">
            <a:off x="6136158" y="3311751"/>
            <a:ext cx="976781" cy="238775"/>
          </a:xfrm>
          <a:prstGeom prst="curvedConnector3">
            <a:avLst>
              <a:gd name="adj1" fmla="val 50000"/>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80" name="Connector: Curved 79">
            <a:extLst>
              <a:ext uri="{FF2B5EF4-FFF2-40B4-BE49-F238E27FC236}">
                <a16:creationId xmlns:a16="http://schemas.microsoft.com/office/drawing/2014/main" id="{E05A5E75-98CA-4526-AE43-65D360F411F8}"/>
              </a:ext>
            </a:extLst>
          </p:cNvPr>
          <p:cNvCxnSpPr>
            <a:cxnSpLocks/>
          </p:cNvCxnSpPr>
          <p:nvPr/>
        </p:nvCxnSpPr>
        <p:spPr>
          <a:xfrm rot="5400000" flipH="1" flipV="1">
            <a:off x="4668577" y="3627422"/>
            <a:ext cx="439014" cy="201782"/>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cxnSp>
        <p:nvCxnSpPr>
          <p:cNvPr id="84" name="Connector: Curved 83">
            <a:extLst>
              <a:ext uri="{FF2B5EF4-FFF2-40B4-BE49-F238E27FC236}">
                <a16:creationId xmlns:a16="http://schemas.microsoft.com/office/drawing/2014/main" id="{16AA28FA-E000-4B5E-8049-8F6BC2DA6514}"/>
              </a:ext>
            </a:extLst>
          </p:cNvPr>
          <p:cNvCxnSpPr>
            <a:cxnSpLocks/>
          </p:cNvCxnSpPr>
          <p:nvPr/>
        </p:nvCxnSpPr>
        <p:spPr>
          <a:xfrm rot="5400000" flipH="1" flipV="1">
            <a:off x="2375627" y="3694712"/>
            <a:ext cx="396157" cy="126505"/>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cxnSp>
        <p:nvCxnSpPr>
          <p:cNvPr id="86" name="Connector: Curved 85">
            <a:extLst>
              <a:ext uri="{FF2B5EF4-FFF2-40B4-BE49-F238E27FC236}">
                <a16:creationId xmlns:a16="http://schemas.microsoft.com/office/drawing/2014/main" id="{58CE3ED3-D221-4F82-82E8-31C423A5B95B}"/>
              </a:ext>
            </a:extLst>
          </p:cNvPr>
          <p:cNvCxnSpPr>
            <a:cxnSpLocks/>
          </p:cNvCxnSpPr>
          <p:nvPr/>
        </p:nvCxnSpPr>
        <p:spPr>
          <a:xfrm rot="16200000" flipV="1">
            <a:off x="2943440" y="3619274"/>
            <a:ext cx="442082" cy="127291"/>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sp>
        <p:nvSpPr>
          <p:cNvPr id="88" name="Oval 87">
            <a:extLst>
              <a:ext uri="{FF2B5EF4-FFF2-40B4-BE49-F238E27FC236}">
                <a16:creationId xmlns:a16="http://schemas.microsoft.com/office/drawing/2014/main" id="{135C72D1-087D-4A7A-AE80-AA2F7CBA8865}"/>
              </a:ext>
            </a:extLst>
          </p:cNvPr>
          <p:cNvSpPr/>
          <p:nvPr/>
        </p:nvSpPr>
        <p:spPr>
          <a:xfrm>
            <a:off x="2776595" y="3682913"/>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9" name="Oval 88">
            <a:extLst>
              <a:ext uri="{FF2B5EF4-FFF2-40B4-BE49-F238E27FC236}">
                <a16:creationId xmlns:a16="http://schemas.microsoft.com/office/drawing/2014/main" id="{CE2D67EF-E73B-4E9E-9787-46B83759A9FF}"/>
              </a:ext>
            </a:extLst>
          </p:cNvPr>
          <p:cNvSpPr/>
          <p:nvPr/>
        </p:nvSpPr>
        <p:spPr>
          <a:xfrm>
            <a:off x="2711194" y="3799976"/>
            <a:ext cx="45713" cy="45719"/>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0" name="Oval 89">
            <a:extLst>
              <a:ext uri="{FF2B5EF4-FFF2-40B4-BE49-F238E27FC236}">
                <a16:creationId xmlns:a16="http://schemas.microsoft.com/office/drawing/2014/main" id="{78B5E3EA-26BD-4FBB-BEC1-A91BD58C4F97}"/>
              </a:ext>
            </a:extLst>
          </p:cNvPr>
          <p:cNvSpPr/>
          <p:nvPr/>
        </p:nvSpPr>
        <p:spPr>
          <a:xfrm>
            <a:off x="3406734" y="3545039"/>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1" name="Oval 90">
            <a:extLst>
              <a:ext uri="{FF2B5EF4-FFF2-40B4-BE49-F238E27FC236}">
                <a16:creationId xmlns:a16="http://schemas.microsoft.com/office/drawing/2014/main" id="{80F6BE19-8BD6-43EF-A613-DA3D43788E0C}"/>
              </a:ext>
            </a:extLst>
          </p:cNvPr>
          <p:cNvSpPr/>
          <p:nvPr/>
        </p:nvSpPr>
        <p:spPr>
          <a:xfrm>
            <a:off x="4623154" y="3812836"/>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2" name="Oval 91">
            <a:extLst>
              <a:ext uri="{FF2B5EF4-FFF2-40B4-BE49-F238E27FC236}">
                <a16:creationId xmlns:a16="http://schemas.microsoft.com/office/drawing/2014/main" id="{C6D3870B-5090-435B-A151-F5C8907C5EB0}"/>
              </a:ext>
            </a:extLst>
          </p:cNvPr>
          <p:cNvSpPr/>
          <p:nvPr/>
        </p:nvSpPr>
        <p:spPr>
          <a:xfrm>
            <a:off x="5103630" y="3463493"/>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3" name="Oval 92">
            <a:extLst>
              <a:ext uri="{FF2B5EF4-FFF2-40B4-BE49-F238E27FC236}">
                <a16:creationId xmlns:a16="http://schemas.microsoft.com/office/drawing/2014/main" id="{13D4396B-11EA-49F6-A7C9-2A1D67AF2426}"/>
              </a:ext>
            </a:extLst>
          </p:cNvPr>
          <p:cNvSpPr/>
          <p:nvPr/>
        </p:nvSpPr>
        <p:spPr>
          <a:xfrm>
            <a:off x="2943644" y="3436705"/>
            <a:ext cx="45713" cy="64965"/>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4" name="Oval 93">
            <a:extLst>
              <a:ext uri="{FF2B5EF4-FFF2-40B4-BE49-F238E27FC236}">
                <a16:creationId xmlns:a16="http://schemas.microsoft.com/office/drawing/2014/main" id="{AB5836DA-27FB-4ECB-800E-1398DD731AE8}"/>
              </a:ext>
            </a:extLst>
          </p:cNvPr>
          <p:cNvSpPr/>
          <p:nvPr/>
        </p:nvSpPr>
        <p:spPr>
          <a:xfrm>
            <a:off x="5018636" y="3713574"/>
            <a:ext cx="45713" cy="59090"/>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5" name="Oval 94">
            <a:extLst>
              <a:ext uri="{FF2B5EF4-FFF2-40B4-BE49-F238E27FC236}">
                <a16:creationId xmlns:a16="http://schemas.microsoft.com/office/drawing/2014/main" id="{AED832E0-6D79-4AD3-B3B4-381DB9738F62}"/>
              </a:ext>
            </a:extLst>
          </p:cNvPr>
          <p:cNvSpPr/>
          <p:nvPr/>
        </p:nvSpPr>
        <p:spPr>
          <a:xfrm>
            <a:off x="5032822" y="3763428"/>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6" name="Rectangle 95">
            <a:extLst>
              <a:ext uri="{FF2B5EF4-FFF2-40B4-BE49-F238E27FC236}">
                <a16:creationId xmlns:a16="http://schemas.microsoft.com/office/drawing/2014/main" id="{2222021A-1303-4A98-90F7-0198E0CB7949}"/>
              </a:ext>
            </a:extLst>
          </p:cNvPr>
          <p:cNvSpPr/>
          <p:nvPr/>
        </p:nvSpPr>
        <p:spPr>
          <a:xfrm>
            <a:off x="3167280" y="3513628"/>
            <a:ext cx="1744388" cy="369332"/>
          </a:xfrm>
          <a:prstGeom prst="rect">
            <a:avLst/>
          </a:prstGeom>
          <a:noFill/>
        </p:spPr>
        <p:txBody>
          <a:bodyPr wrap="none">
            <a:spAutoFit/>
          </a:bodyPr>
          <a:lstStyle/>
          <a:p>
            <a:r>
              <a:rPr lang="en-GB" b="1" dirty="0">
                <a:solidFill>
                  <a:srgbClr val="FFABAB"/>
                </a:solidFill>
                <a:latin typeface="Source Sans Pro" panose="020B0503030403020204" pitchFamily="34" charset="0"/>
              </a:rPr>
              <a:t>Hazardous Gas</a:t>
            </a:r>
          </a:p>
        </p:txBody>
      </p:sp>
      <p:sp>
        <p:nvSpPr>
          <p:cNvPr id="97" name="Rectangle 96">
            <a:extLst>
              <a:ext uri="{FF2B5EF4-FFF2-40B4-BE49-F238E27FC236}">
                <a16:creationId xmlns:a16="http://schemas.microsoft.com/office/drawing/2014/main" id="{D26E33AC-6DB2-4EA4-9584-2DC8DDF7F033}"/>
              </a:ext>
            </a:extLst>
          </p:cNvPr>
          <p:cNvSpPr/>
          <p:nvPr/>
        </p:nvSpPr>
        <p:spPr>
          <a:xfrm>
            <a:off x="2978498" y="4050351"/>
            <a:ext cx="2262158" cy="369332"/>
          </a:xfrm>
          <a:prstGeom prst="rect">
            <a:avLst/>
          </a:prstGeom>
        </p:spPr>
        <p:txBody>
          <a:bodyPr wrap="none">
            <a:spAutoFit/>
          </a:bodyPr>
          <a:lstStyle/>
          <a:p>
            <a:r>
              <a:rPr lang="en-GB" dirty="0">
                <a:solidFill>
                  <a:prstClr val="black"/>
                </a:solidFill>
                <a:latin typeface="Arial" panose="020B0604020202020204" pitchFamily="34" charset="0"/>
                <a:ea typeface="Times New Roman" panose="02020603050405020304" pitchFamily="18" charset="0"/>
              </a:rPr>
              <a:t>(contents unknown) </a:t>
            </a:r>
            <a:endParaRPr lang="en-GB" dirty="0">
              <a:solidFill>
                <a:prstClr val="black"/>
              </a:solidFill>
            </a:endParaRPr>
          </a:p>
        </p:txBody>
      </p:sp>
      <p:sp>
        <p:nvSpPr>
          <p:cNvPr id="99" name="Rectangle 98">
            <a:extLst>
              <a:ext uri="{FF2B5EF4-FFF2-40B4-BE49-F238E27FC236}">
                <a16:creationId xmlns:a16="http://schemas.microsoft.com/office/drawing/2014/main" id="{CF99D867-6C66-4A04-B774-ABD149903C14}"/>
              </a:ext>
            </a:extLst>
          </p:cNvPr>
          <p:cNvSpPr/>
          <p:nvPr/>
        </p:nvSpPr>
        <p:spPr>
          <a:xfrm>
            <a:off x="2857305" y="2310868"/>
            <a:ext cx="3126169" cy="523220"/>
          </a:xfrm>
          <a:prstGeom prst="rect">
            <a:avLst/>
          </a:prstGeom>
          <a:solidFill>
            <a:schemeClr val="bg1"/>
          </a:solidFill>
          <a:ln>
            <a:solidFill>
              <a:srgbClr val="FFC000"/>
            </a:solidFill>
          </a:ln>
        </p:spPr>
        <p:txBody>
          <a:bodyPr wrap="square">
            <a:spAutoFit/>
          </a:bodyPr>
          <a:lstStyle/>
          <a:p>
            <a:r>
              <a:rPr lang="en-US" sz="1400" b="1" dirty="0">
                <a:solidFill>
                  <a:srgbClr val="FFC000"/>
                </a:solidFill>
              </a:rPr>
              <a:t>Exposure over-time to site workers during construction and to end users </a:t>
            </a:r>
          </a:p>
        </p:txBody>
      </p:sp>
      <p:sp>
        <p:nvSpPr>
          <p:cNvPr id="100" name="Explosion: 14 Points 99">
            <a:extLst>
              <a:ext uri="{FF2B5EF4-FFF2-40B4-BE49-F238E27FC236}">
                <a16:creationId xmlns:a16="http://schemas.microsoft.com/office/drawing/2014/main" id="{0A25125A-3C9F-4903-A38E-2170CC681761}"/>
              </a:ext>
            </a:extLst>
          </p:cNvPr>
          <p:cNvSpPr/>
          <p:nvPr/>
        </p:nvSpPr>
        <p:spPr>
          <a:xfrm>
            <a:off x="1127418" y="3024194"/>
            <a:ext cx="996192" cy="1071387"/>
          </a:xfrm>
          <a:prstGeom prst="irregularSeal2">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1" name="Explosion: 14 Points 100">
            <a:extLst>
              <a:ext uri="{FF2B5EF4-FFF2-40B4-BE49-F238E27FC236}">
                <a16:creationId xmlns:a16="http://schemas.microsoft.com/office/drawing/2014/main" id="{34EC049B-A621-4113-B6EF-E7F1F77565AC}"/>
              </a:ext>
            </a:extLst>
          </p:cNvPr>
          <p:cNvSpPr/>
          <p:nvPr/>
        </p:nvSpPr>
        <p:spPr>
          <a:xfrm rot="2943899">
            <a:off x="125979" y="3803706"/>
            <a:ext cx="996322" cy="1071249"/>
          </a:xfrm>
          <a:prstGeom prst="irregularSeal2">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8" name="Rectangle 97">
            <a:extLst>
              <a:ext uri="{FF2B5EF4-FFF2-40B4-BE49-F238E27FC236}">
                <a16:creationId xmlns:a16="http://schemas.microsoft.com/office/drawing/2014/main" id="{60FE3251-D2EF-496D-8818-670BC5D3C5EF}"/>
              </a:ext>
            </a:extLst>
          </p:cNvPr>
          <p:cNvSpPr/>
          <p:nvPr/>
        </p:nvSpPr>
        <p:spPr>
          <a:xfrm>
            <a:off x="264913" y="3470773"/>
            <a:ext cx="1434515" cy="954107"/>
          </a:xfrm>
          <a:prstGeom prst="rect">
            <a:avLst/>
          </a:prstGeom>
          <a:solidFill>
            <a:schemeClr val="bg1"/>
          </a:solidFill>
          <a:ln>
            <a:solidFill>
              <a:srgbClr val="FFABAB"/>
            </a:solidFill>
          </a:ln>
        </p:spPr>
        <p:txBody>
          <a:bodyPr wrap="square">
            <a:spAutoFit/>
          </a:bodyPr>
          <a:lstStyle/>
          <a:p>
            <a:r>
              <a:rPr lang="en-US" sz="1400" b="1" dirty="0">
                <a:solidFill>
                  <a:srgbClr val="FFABAB"/>
                </a:solidFill>
              </a:rPr>
              <a:t>Known contents may produce noxious or flammable gas</a:t>
            </a:r>
          </a:p>
        </p:txBody>
      </p:sp>
      <p:pic>
        <p:nvPicPr>
          <p:cNvPr id="102" name="Content Placeholder 3">
            <a:extLst>
              <a:ext uri="{FF2B5EF4-FFF2-40B4-BE49-F238E27FC236}">
                <a16:creationId xmlns:a16="http://schemas.microsoft.com/office/drawing/2014/main" id="{C67AE689-E6C9-4DDD-A2BA-BC49637C23C7}"/>
              </a:ext>
            </a:extLst>
          </p:cNvPr>
          <p:cNvPicPr>
            <a:picLocks noGrp="1" noChangeAspect="1"/>
          </p:cNvPicPr>
          <p:nvPr>
            <p:ph idx="1"/>
          </p:nvPr>
        </p:nvPicPr>
        <p:blipFill>
          <a:blip r:embed="rId3"/>
          <a:stretch>
            <a:fillRect/>
          </a:stretch>
        </p:blipFill>
        <p:spPr>
          <a:xfrm>
            <a:off x="234396" y="850805"/>
            <a:ext cx="6961868" cy="428625"/>
          </a:xfrm>
          <a:prstGeom prst="rect">
            <a:avLst/>
          </a:prstGeom>
          <a:ln>
            <a:solidFill>
              <a:schemeClr val="accent4"/>
            </a:solidFill>
          </a:ln>
        </p:spPr>
      </p:pic>
      <p:sp>
        <p:nvSpPr>
          <p:cNvPr id="78" name="Rectangle 77">
            <a:extLst>
              <a:ext uri="{FF2B5EF4-FFF2-40B4-BE49-F238E27FC236}">
                <a16:creationId xmlns:a16="http://schemas.microsoft.com/office/drawing/2014/main" id="{D78E5F8A-07B4-4D3E-A02B-136CF6B6EA35}"/>
              </a:ext>
            </a:extLst>
          </p:cNvPr>
          <p:cNvSpPr/>
          <p:nvPr/>
        </p:nvSpPr>
        <p:spPr>
          <a:xfrm>
            <a:off x="3320915" y="1030782"/>
            <a:ext cx="3347135" cy="276999"/>
          </a:xfrm>
          <a:prstGeom prst="rect">
            <a:avLst/>
          </a:prstGeom>
        </p:spPr>
        <p:txBody>
          <a:bodyPr wrap="none">
            <a:spAutoFit/>
          </a:bodyPr>
          <a:lstStyle/>
          <a:p>
            <a:r>
              <a:rPr lang="en-US" sz="1200" dirty="0">
                <a:solidFill>
                  <a:prstClr val="black"/>
                </a:solidFill>
              </a:rPr>
              <a:t>(Environmental Protection Act 1990 Part 2A, 1990)</a:t>
            </a:r>
          </a:p>
        </p:txBody>
      </p:sp>
      <p:sp>
        <p:nvSpPr>
          <p:cNvPr id="81" name="Subtitle 7">
            <a:extLst>
              <a:ext uri="{FF2B5EF4-FFF2-40B4-BE49-F238E27FC236}">
                <a16:creationId xmlns:a16="http://schemas.microsoft.com/office/drawing/2014/main" id="{62754623-5119-4E50-9642-104C62772322}"/>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37229250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13A9CE6-9C11-4E2E-B6DD-E48400BCBB7D}"/>
              </a:ext>
            </a:extLst>
          </p:cNvPr>
          <p:cNvGrpSpPr/>
          <p:nvPr/>
        </p:nvGrpSpPr>
        <p:grpSpPr>
          <a:xfrm>
            <a:off x="4235622" y="2345021"/>
            <a:ext cx="3265290" cy="1336147"/>
            <a:chOff x="979714" y="2267339"/>
            <a:chExt cx="3265715" cy="1336147"/>
          </a:xfrm>
        </p:grpSpPr>
        <p:sp>
          <p:nvSpPr>
            <p:cNvPr id="5" name="Rectangle: Rounded Corners 4">
              <a:extLst>
                <a:ext uri="{FF2B5EF4-FFF2-40B4-BE49-F238E27FC236}">
                  <a16:creationId xmlns:a16="http://schemas.microsoft.com/office/drawing/2014/main" id="{90A563E1-D669-4914-9AAF-FA2E44CDDAEE}"/>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6" name="Rectangle: Rounded Corners 5">
              <a:extLst>
                <a:ext uri="{FF2B5EF4-FFF2-40B4-BE49-F238E27FC236}">
                  <a16:creationId xmlns:a16="http://schemas.microsoft.com/office/drawing/2014/main" id="{3B266C6F-D3ED-420A-A20B-86792BA7C06F}"/>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7" name="Rectangle 6">
              <a:extLst>
                <a:ext uri="{FF2B5EF4-FFF2-40B4-BE49-F238E27FC236}">
                  <a16:creationId xmlns:a16="http://schemas.microsoft.com/office/drawing/2014/main" id="{1B127EAD-2B17-449A-A3D5-A14FD338DF78}"/>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8" name="Explosion: 8 Points 7">
            <a:extLst>
              <a:ext uri="{FF2B5EF4-FFF2-40B4-BE49-F238E27FC236}">
                <a16:creationId xmlns:a16="http://schemas.microsoft.com/office/drawing/2014/main" id="{17CB07F2-188E-4E31-A7F7-3F97BC3639B6}"/>
              </a:ext>
            </a:extLst>
          </p:cNvPr>
          <p:cNvSpPr/>
          <p:nvPr/>
        </p:nvSpPr>
        <p:spPr>
          <a:xfrm flipV="1">
            <a:off x="7045229" y="2869133"/>
            <a:ext cx="381489" cy="570367"/>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Explosion: 8 Points 9">
            <a:extLst>
              <a:ext uri="{FF2B5EF4-FFF2-40B4-BE49-F238E27FC236}">
                <a16:creationId xmlns:a16="http://schemas.microsoft.com/office/drawing/2014/main" id="{450EE5B1-7EE1-42E9-9A29-3A049DB409EE}"/>
              </a:ext>
            </a:extLst>
          </p:cNvPr>
          <p:cNvSpPr/>
          <p:nvPr/>
        </p:nvSpPr>
        <p:spPr>
          <a:xfrm flipV="1">
            <a:off x="4264374" y="3320886"/>
            <a:ext cx="381489" cy="356504"/>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cxnSp>
        <p:nvCxnSpPr>
          <p:cNvPr id="12" name="Connector: Curved 11">
            <a:extLst>
              <a:ext uri="{FF2B5EF4-FFF2-40B4-BE49-F238E27FC236}">
                <a16:creationId xmlns:a16="http://schemas.microsoft.com/office/drawing/2014/main" id="{7012AB23-4573-40B5-9317-3C287FDC35A8}"/>
              </a:ext>
            </a:extLst>
          </p:cNvPr>
          <p:cNvCxnSpPr>
            <a:cxnSpLocks/>
          </p:cNvCxnSpPr>
          <p:nvPr/>
        </p:nvCxnSpPr>
        <p:spPr>
          <a:xfrm rot="5400000" flipH="1" flipV="1">
            <a:off x="6438700" y="2703215"/>
            <a:ext cx="439014" cy="201782"/>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cxnSp>
        <p:nvCxnSpPr>
          <p:cNvPr id="13" name="Connector: Curved 12">
            <a:extLst>
              <a:ext uri="{FF2B5EF4-FFF2-40B4-BE49-F238E27FC236}">
                <a16:creationId xmlns:a16="http://schemas.microsoft.com/office/drawing/2014/main" id="{D01DE257-B1EC-45CD-859E-3A9CDDB2567E}"/>
              </a:ext>
            </a:extLst>
          </p:cNvPr>
          <p:cNvCxnSpPr>
            <a:cxnSpLocks/>
          </p:cNvCxnSpPr>
          <p:nvPr/>
        </p:nvCxnSpPr>
        <p:spPr>
          <a:xfrm rot="5400000" flipH="1" flipV="1">
            <a:off x="4305182" y="2762973"/>
            <a:ext cx="396157" cy="126505"/>
          </a:xfrm>
          <a:prstGeom prst="curvedConnector3">
            <a:avLst>
              <a:gd name="adj1" fmla="val 54711"/>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D0FF12AC-656C-4E33-9B24-0E96DF22F8DE}"/>
              </a:ext>
            </a:extLst>
          </p:cNvPr>
          <p:cNvSpPr/>
          <p:nvPr/>
        </p:nvSpPr>
        <p:spPr>
          <a:xfrm>
            <a:off x="4558504" y="2852867"/>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 name="Oval 14">
            <a:extLst>
              <a:ext uri="{FF2B5EF4-FFF2-40B4-BE49-F238E27FC236}">
                <a16:creationId xmlns:a16="http://schemas.microsoft.com/office/drawing/2014/main" id="{FE4370BF-7830-41C6-BE3F-08192D7CF7CC}"/>
              </a:ext>
            </a:extLst>
          </p:cNvPr>
          <p:cNvSpPr/>
          <p:nvPr/>
        </p:nvSpPr>
        <p:spPr>
          <a:xfrm>
            <a:off x="6885245" y="2633447"/>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Oval 15">
            <a:extLst>
              <a:ext uri="{FF2B5EF4-FFF2-40B4-BE49-F238E27FC236}">
                <a16:creationId xmlns:a16="http://schemas.microsoft.com/office/drawing/2014/main" id="{F27574C7-B433-47FA-BF76-6E87FBFB9D40}"/>
              </a:ext>
            </a:extLst>
          </p:cNvPr>
          <p:cNvSpPr/>
          <p:nvPr/>
        </p:nvSpPr>
        <p:spPr>
          <a:xfrm>
            <a:off x="4725554" y="2607544"/>
            <a:ext cx="45713" cy="64965"/>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 name="Oval 16">
            <a:extLst>
              <a:ext uri="{FF2B5EF4-FFF2-40B4-BE49-F238E27FC236}">
                <a16:creationId xmlns:a16="http://schemas.microsoft.com/office/drawing/2014/main" id="{2FC78AE7-303B-4259-BE81-1A0AA55ADBB3}"/>
              </a:ext>
            </a:extLst>
          </p:cNvPr>
          <p:cNvSpPr/>
          <p:nvPr/>
        </p:nvSpPr>
        <p:spPr>
          <a:xfrm>
            <a:off x="6814738" y="2933382"/>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 name="Title 1">
            <a:extLst>
              <a:ext uri="{FF2B5EF4-FFF2-40B4-BE49-F238E27FC236}">
                <a16:creationId xmlns:a16="http://schemas.microsoft.com/office/drawing/2014/main" id="{21E3E610-0444-439A-8403-7166A0DC2F30}"/>
              </a:ext>
            </a:extLst>
          </p:cNvPr>
          <p:cNvSpPr txBox="1">
            <a:spLocks/>
          </p:cNvSpPr>
          <p:nvPr/>
        </p:nvSpPr>
        <p:spPr>
          <a:xfrm>
            <a:off x="2766182" y="-17239"/>
            <a:ext cx="7985834" cy="1327823"/>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solidFill>
                  <a:prstClr val="white"/>
                </a:solidFill>
              </a:rPr>
              <a:t>Legal Controls for Determining Liability </a:t>
            </a:r>
            <a:endParaRPr lang="en-GB" sz="3200" b="1" dirty="0">
              <a:solidFill>
                <a:prstClr val="white"/>
              </a:solidFill>
            </a:endParaRPr>
          </a:p>
        </p:txBody>
      </p:sp>
      <p:pic>
        <p:nvPicPr>
          <p:cNvPr id="26" name="Graphic 25" descr="Handcuffs">
            <a:extLst>
              <a:ext uri="{FF2B5EF4-FFF2-40B4-BE49-F238E27FC236}">
                <a16:creationId xmlns:a16="http://schemas.microsoft.com/office/drawing/2014/main" id="{F459227D-DD6D-4EFE-A1AB-91E5B7062E84}"/>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rot="1424932">
            <a:off x="6691143" y="1491552"/>
            <a:ext cx="1007885" cy="1008016"/>
          </a:xfrm>
          <a:prstGeom prst="rect">
            <a:avLst/>
          </a:prstGeom>
        </p:spPr>
      </p:pic>
      <p:pic>
        <p:nvPicPr>
          <p:cNvPr id="28" name="Graphic 27" descr="Judge">
            <a:extLst>
              <a:ext uri="{FF2B5EF4-FFF2-40B4-BE49-F238E27FC236}">
                <a16:creationId xmlns:a16="http://schemas.microsoft.com/office/drawing/2014/main" id="{6E41F36B-7B47-4B2E-8046-07CD452DC08E}"/>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a:off x="4367159" y="1731382"/>
            <a:ext cx="914281" cy="914400"/>
          </a:xfrm>
          <a:prstGeom prst="rect">
            <a:avLst/>
          </a:prstGeom>
        </p:spPr>
      </p:pic>
      <p:pic>
        <p:nvPicPr>
          <p:cNvPr id="30" name="Graphic 29" descr="Scales of justice">
            <a:extLst>
              <a:ext uri="{FF2B5EF4-FFF2-40B4-BE49-F238E27FC236}">
                <a16:creationId xmlns:a16="http://schemas.microsoft.com/office/drawing/2014/main" id="{62BEA5AF-DC08-44C9-B1A5-C523FCA555D2}"/>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p:blipFill>
        <p:spPr>
          <a:xfrm>
            <a:off x="5270651" y="1307890"/>
            <a:ext cx="1327651" cy="1327824"/>
          </a:xfrm>
          <a:prstGeom prst="rect">
            <a:avLst/>
          </a:prstGeom>
        </p:spPr>
      </p:pic>
      <p:grpSp>
        <p:nvGrpSpPr>
          <p:cNvPr id="31" name="Group 30">
            <a:extLst>
              <a:ext uri="{FF2B5EF4-FFF2-40B4-BE49-F238E27FC236}">
                <a16:creationId xmlns:a16="http://schemas.microsoft.com/office/drawing/2014/main" id="{1A3CC12F-1286-462F-92D2-2F9E9233571F}"/>
              </a:ext>
            </a:extLst>
          </p:cNvPr>
          <p:cNvGrpSpPr/>
          <p:nvPr/>
        </p:nvGrpSpPr>
        <p:grpSpPr>
          <a:xfrm>
            <a:off x="4895123" y="4481279"/>
            <a:ext cx="2723377" cy="2364774"/>
            <a:chOff x="8596054" y="4873840"/>
            <a:chExt cx="712607" cy="618693"/>
          </a:xfrm>
        </p:grpSpPr>
        <p:grpSp>
          <p:nvGrpSpPr>
            <p:cNvPr id="32" name="Group 31">
              <a:extLst>
                <a:ext uri="{FF2B5EF4-FFF2-40B4-BE49-F238E27FC236}">
                  <a16:creationId xmlns:a16="http://schemas.microsoft.com/office/drawing/2014/main" id="{33A1E5DA-150A-44D3-A0AB-A51BC322119E}"/>
                </a:ext>
              </a:extLst>
            </p:cNvPr>
            <p:cNvGrpSpPr/>
            <p:nvPr/>
          </p:nvGrpSpPr>
          <p:grpSpPr>
            <a:xfrm>
              <a:off x="8614994" y="4904292"/>
              <a:ext cx="277103" cy="588241"/>
              <a:chOff x="7505864" y="2352181"/>
              <a:chExt cx="277103" cy="588241"/>
            </a:xfrm>
            <a:solidFill>
              <a:srgbClr val="C00000"/>
            </a:solidFill>
          </p:grpSpPr>
          <p:sp>
            <p:nvSpPr>
              <p:cNvPr id="34" name="Rectangle: Top Corners Snipped 33">
                <a:extLst>
                  <a:ext uri="{FF2B5EF4-FFF2-40B4-BE49-F238E27FC236}">
                    <a16:creationId xmlns:a16="http://schemas.microsoft.com/office/drawing/2014/main" id="{E114D23B-0D91-43AF-B90A-4E2832483D42}"/>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5" name="Oval 34">
                <a:extLst>
                  <a:ext uri="{FF2B5EF4-FFF2-40B4-BE49-F238E27FC236}">
                    <a16:creationId xmlns:a16="http://schemas.microsoft.com/office/drawing/2014/main" id="{DFD4C659-7DE4-4618-828D-21B28B33E632}"/>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33" name="Rectangle 32">
              <a:extLst>
                <a:ext uri="{FF2B5EF4-FFF2-40B4-BE49-F238E27FC236}">
                  <a16:creationId xmlns:a16="http://schemas.microsoft.com/office/drawing/2014/main" id="{0DDC4CB1-7DBA-44B7-9F8D-3E890AC876F6}"/>
                </a:ext>
              </a:extLst>
            </p:cNvPr>
            <p:cNvSpPr/>
            <p:nvPr/>
          </p:nvSpPr>
          <p:spPr>
            <a:xfrm>
              <a:off x="8596054" y="4873840"/>
              <a:ext cx="712607" cy="96628"/>
            </a:xfrm>
            <a:prstGeom prst="rect">
              <a:avLst/>
            </a:prstGeom>
          </p:spPr>
          <p:txBody>
            <a:bodyPr wrap="square">
              <a:spAutoFit/>
            </a:bodyPr>
            <a:lstStyle/>
            <a:p>
              <a:endParaRPr lang="en-GB" dirty="0">
                <a:solidFill>
                  <a:prstClr val="white"/>
                </a:solidFill>
              </a:endParaRPr>
            </a:p>
          </p:txBody>
        </p:sp>
      </p:grpSp>
      <p:pic>
        <p:nvPicPr>
          <p:cNvPr id="37" name="Graphic 36" descr="Jail">
            <a:extLst>
              <a:ext uri="{FF2B5EF4-FFF2-40B4-BE49-F238E27FC236}">
                <a16:creationId xmlns:a16="http://schemas.microsoft.com/office/drawing/2014/main" id="{577ECA97-B2CC-4A83-AA3C-9EF0D87D46A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p:blipFill>
        <p:spPr>
          <a:xfrm>
            <a:off x="3790954" y="3326388"/>
            <a:ext cx="4446865" cy="4447444"/>
          </a:xfrm>
          <a:prstGeom prst="rect">
            <a:avLst/>
          </a:prstGeom>
        </p:spPr>
      </p:pic>
      <p:sp>
        <p:nvSpPr>
          <p:cNvPr id="24" name="Rectangle 23">
            <a:extLst>
              <a:ext uri="{FF2B5EF4-FFF2-40B4-BE49-F238E27FC236}">
                <a16:creationId xmlns:a16="http://schemas.microsoft.com/office/drawing/2014/main" id="{D97A216B-4023-47F2-82DA-B45BB927BF40}"/>
              </a:ext>
            </a:extLst>
          </p:cNvPr>
          <p:cNvSpPr/>
          <p:nvPr/>
        </p:nvSpPr>
        <p:spPr>
          <a:xfrm>
            <a:off x="4477175" y="4187004"/>
            <a:ext cx="2835841" cy="369332"/>
          </a:xfrm>
          <a:prstGeom prst="rect">
            <a:avLst/>
          </a:prstGeom>
        </p:spPr>
        <p:txBody>
          <a:bodyPr wrap="none">
            <a:spAutoFit/>
          </a:bodyPr>
          <a:lstStyle/>
          <a:p>
            <a:r>
              <a:rPr lang="en-US" b="1" dirty="0">
                <a:solidFill>
                  <a:prstClr val="white"/>
                </a:solidFill>
              </a:rPr>
              <a:t>‘The Polluter Pays’ Principle</a:t>
            </a:r>
            <a:endParaRPr lang="en-GB" dirty="0">
              <a:solidFill>
                <a:prstClr val="white"/>
              </a:solidFill>
            </a:endParaRPr>
          </a:p>
        </p:txBody>
      </p:sp>
      <p:sp>
        <p:nvSpPr>
          <p:cNvPr id="25" name="Subtitle 7">
            <a:extLst>
              <a:ext uri="{FF2B5EF4-FFF2-40B4-BE49-F238E27FC236}">
                <a16:creationId xmlns:a16="http://schemas.microsoft.com/office/drawing/2014/main" id="{1CFAAC62-43BC-442B-A533-D91A0BFDBB6A}"/>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11630883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pic>
        <p:nvPicPr>
          <p:cNvPr id="1028" name="Picture 4" descr="UN to be open, engage and support Zimbabwe | | ZiMetro News">
            <a:extLst>
              <a:ext uri="{FF2B5EF4-FFF2-40B4-BE49-F238E27FC236}">
                <a16:creationId xmlns:a16="http://schemas.microsoft.com/office/drawing/2014/main" id="{95A0293C-0F84-4D8E-B89D-9D46B07464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4294" y="444147"/>
            <a:ext cx="2485540" cy="165558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31E3ACD9-39A6-4E11-BC5C-70F90414BD43}"/>
              </a:ext>
            </a:extLst>
          </p:cNvPr>
          <p:cNvSpPr/>
          <p:nvPr/>
        </p:nvSpPr>
        <p:spPr>
          <a:xfrm>
            <a:off x="4416943" y="2568252"/>
            <a:ext cx="2719399" cy="369332"/>
          </a:xfrm>
          <a:prstGeom prst="rect">
            <a:avLst/>
          </a:prstGeom>
          <a:solidFill>
            <a:srgbClr val="000099"/>
          </a:solidFill>
        </p:spPr>
        <p:txBody>
          <a:bodyPr wrap="none">
            <a:spAutoFit/>
          </a:bodyPr>
          <a:lstStyle/>
          <a:p>
            <a:r>
              <a:rPr lang="en-US" b="1" dirty="0">
                <a:solidFill>
                  <a:srgbClr val="FFCC00"/>
                </a:solidFill>
              </a:rPr>
              <a:t>The European Commission</a:t>
            </a:r>
            <a:endParaRPr lang="en-GB" dirty="0">
              <a:solidFill>
                <a:srgbClr val="FFCC00"/>
              </a:solidFill>
            </a:endParaRPr>
          </a:p>
        </p:txBody>
      </p:sp>
      <p:cxnSp>
        <p:nvCxnSpPr>
          <p:cNvPr id="8" name="Connector: Curved 7">
            <a:extLst>
              <a:ext uri="{FF2B5EF4-FFF2-40B4-BE49-F238E27FC236}">
                <a16:creationId xmlns:a16="http://schemas.microsoft.com/office/drawing/2014/main" id="{8FDC8459-E9AC-47DC-B3E9-DE5F44A51879}"/>
              </a:ext>
            </a:extLst>
          </p:cNvPr>
          <p:cNvCxnSpPr>
            <a:cxnSpLocks/>
            <a:stCxn id="7" idx="2"/>
          </p:cNvCxnSpPr>
          <p:nvPr/>
        </p:nvCxnSpPr>
        <p:spPr>
          <a:xfrm rot="5400000">
            <a:off x="5541933" y="3172118"/>
            <a:ext cx="469245" cy="176"/>
          </a:xfrm>
          <a:prstGeom prst="curvedConnector3">
            <a:avLst>
              <a:gd name="adj1" fmla="val 50000"/>
            </a:avLst>
          </a:prstGeom>
          <a:ln w="82550">
            <a:tailEnd type="triangle"/>
          </a:ln>
        </p:spPr>
        <p:style>
          <a:lnRef idx="1">
            <a:schemeClr val="accent4"/>
          </a:lnRef>
          <a:fillRef idx="0">
            <a:schemeClr val="accent4"/>
          </a:fillRef>
          <a:effectRef idx="0">
            <a:schemeClr val="accent4"/>
          </a:effectRef>
          <a:fontRef idx="minor">
            <a:schemeClr val="tx1"/>
          </a:fontRef>
        </p:style>
      </p:cxnSp>
      <p:sp>
        <p:nvSpPr>
          <p:cNvPr id="11" name="Rectangle 10">
            <a:extLst>
              <a:ext uri="{FF2B5EF4-FFF2-40B4-BE49-F238E27FC236}">
                <a16:creationId xmlns:a16="http://schemas.microsoft.com/office/drawing/2014/main" id="{B076A626-B16D-4063-BC6A-A30B52969A06}"/>
              </a:ext>
            </a:extLst>
          </p:cNvPr>
          <p:cNvSpPr/>
          <p:nvPr/>
        </p:nvSpPr>
        <p:spPr>
          <a:xfrm>
            <a:off x="3110829" y="3429004"/>
            <a:ext cx="5668565" cy="1200329"/>
          </a:xfrm>
          <a:prstGeom prst="rect">
            <a:avLst/>
          </a:prstGeom>
          <a:solidFill>
            <a:schemeClr val="bg1"/>
          </a:solidFill>
          <a:ln>
            <a:solidFill>
              <a:schemeClr val="tx1"/>
            </a:solidFill>
          </a:ln>
        </p:spPr>
        <p:txBody>
          <a:bodyPr wrap="square">
            <a:spAutoFit/>
          </a:bodyPr>
          <a:lstStyle/>
          <a:p>
            <a:r>
              <a:rPr lang="en-US" b="1" dirty="0">
                <a:solidFill>
                  <a:srgbClr val="000099"/>
                </a:solidFill>
              </a:rPr>
              <a:t>‘Under article.174 of the treaty which provides that :</a:t>
            </a:r>
          </a:p>
          <a:p>
            <a:endParaRPr lang="en-US" b="1" dirty="0">
              <a:solidFill>
                <a:srgbClr val="000099"/>
              </a:solidFill>
            </a:endParaRPr>
          </a:p>
          <a:p>
            <a:r>
              <a:rPr lang="en-US" b="1" dirty="0">
                <a:solidFill>
                  <a:srgbClr val="70AD47">
                    <a:lumMod val="50000"/>
                  </a:srgbClr>
                </a:solidFill>
              </a:rPr>
              <a:t>‘Environmental damage should be as priority be rectified at source and that the polluter should pay</a:t>
            </a:r>
            <a:r>
              <a:rPr lang="en-US" b="1" dirty="0" smtClean="0">
                <a:solidFill>
                  <a:srgbClr val="70AD47">
                    <a:lumMod val="50000"/>
                  </a:srgbClr>
                </a:solidFill>
              </a:rPr>
              <a:t>’ (</a:t>
            </a:r>
            <a:r>
              <a:rPr lang="en-US" b="1" dirty="0" err="1" smtClean="0">
                <a:solidFill>
                  <a:srgbClr val="70AD47">
                    <a:lumMod val="50000"/>
                  </a:srgbClr>
                </a:solidFill>
              </a:rPr>
              <a:t>Uff</a:t>
            </a:r>
            <a:r>
              <a:rPr lang="en-US" b="1" dirty="0" smtClean="0">
                <a:solidFill>
                  <a:srgbClr val="70AD47">
                    <a:lumMod val="50000"/>
                  </a:srgbClr>
                </a:solidFill>
              </a:rPr>
              <a:t>, 2017)</a:t>
            </a:r>
            <a:endParaRPr lang="en-GB" dirty="0">
              <a:solidFill>
                <a:srgbClr val="70AD47">
                  <a:lumMod val="50000"/>
                </a:srgbClr>
              </a:solidFill>
            </a:endParaRPr>
          </a:p>
        </p:txBody>
      </p:sp>
      <p:sp>
        <p:nvSpPr>
          <p:cNvPr id="10" name="Rectangle 9">
            <a:extLst>
              <a:ext uri="{FF2B5EF4-FFF2-40B4-BE49-F238E27FC236}">
                <a16:creationId xmlns:a16="http://schemas.microsoft.com/office/drawing/2014/main" id="{05900E80-012A-4BDE-8BC1-1A63E8B9B987}"/>
              </a:ext>
            </a:extLst>
          </p:cNvPr>
          <p:cNvSpPr/>
          <p:nvPr/>
        </p:nvSpPr>
        <p:spPr>
          <a:xfrm>
            <a:off x="5225231" y="2076836"/>
            <a:ext cx="1106393" cy="253916"/>
          </a:xfrm>
          <a:prstGeom prst="rect">
            <a:avLst/>
          </a:prstGeom>
        </p:spPr>
        <p:txBody>
          <a:bodyPr wrap="none">
            <a:spAutoFit/>
          </a:bodyPr>
          <a:lstStyle/>
          <a:p>
            <a:r>
              <a:rPr lang="en-GB" sz="1050" dirty="0">
                <a:solidFill>
                  <a:srgbClr val="000000"/>
                </a:solidFill>
                <a:latin typeface="Open Sans"/>
              </a:rPr>
              <a:t>(</a:t>
            </a:r>
            <a:r>
              <a:rPr lang="en-GB" sz="1050" dirty="0" err="1">
                <a:solidFill>
                  <a:srgbClr val="000000"/>
                </a:solidFill>
                <a:latin typeface="Open Sans"/>
              </a:rPr>
              <a:t>Zimetro</a:t>
            </a:r>
            <a:r>
              <a:rPr lang="en-GB" sz="1050" dirty="0">
                <a:solidFill>
                  <a:srgbClr val="000000"/>
                </a:solidFill>
                <a:latin typeface="Open Sans"/>
              </a:rPr>
              <a:t>, 2020)</a:t>
            </a:r>
            <a:endParaRPr lang="en-GB" sz="1050" dirty="0">
              <a:solidFill>
                <a:prstClr val="black"/>
              </a:solidFill>
            </a:endParaRPr>
          </a:p>
        </p:txBody>
      </p:sp>
      <p:pic>
        <p:nvPicPr>
          <p:cNvPr id="14" name="Graphic 13" descr="Jail">
            <a:extLst>
              <a:ext uri="{FF2B5EF4-FFF2-40B4-BE49-F238E27FC236}">
                <a16:creationId xmlns:a16="http://schemas.microsoft.com/office/drawing/2014/main" id="{58A2D3A6-0FE2-4714-AD7F-DC524BAB568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 xmlns:asvg="http://schemas.microsoft.com/office/drawing/2016/SVG/main" r:embed="rId5"/>
              </a:ext>
            </a:extLst>
          </a:blip>
          <a:stretch>
            <a:fillRect/>
          </a:stretch>
        </p:blipFill>
        <p:spPr>
          <a:xfrm>
            <a:off x="4311033" y="4208979"/>
            <a:ext cx="3070803" cy="3071203"/>
          </a:xfrm>
          <a:prstGeom prst="rect">
            <a:avLst/>
          </a:prstGeom>
        </p:spPr>
      </p:pic>
      <p:cxnSp>
        <p:nvCxnSpPr>
          <p:cNvPr id="15" name="Connector: Curved 14">
            <a:extLst>
              <a:ext uri="{FF2B5EF4-FFF2-40B4-BE49-F238E27FC236}">
                <a16:creationId xmlns:a16="http://schemas.microsoft.com/office/drawing/2014/main" id="{18E2EA2C-318D-4C16-9C61-E09F8A2DCF9A}"/>
              </a:ext>
            </a:extLst>
          </p:cNvPr>
          <p:cNvCxnSpPr>
            <a:cxnSpLocks/>
            <a:endCxn id="14" idx="3"/>
          </p:cNvCxnSpPr>
          <p:nvPr/>
        </p:nvCxnSpPr>
        <p:spPr>
          <a:xfrm rot="5400000">
            <a:off x="7168948" y="4865554"/>
            <a:ext cx="1091481" cy="665701"/>
          </a:xfrm>
          <a:prstGeom prst="curvedConnector2">
            <a:avLst/>
          </a:prstGeom>
          <a:ln w="82550">
            <a:tailEnd type="triangle"/>
          </a:ln>
        </p:spPr>
        <p:style>
          <a:lnRef idx="1">
            <a:schemeClr val="accent4"/>
          </a:lnRef>
          <a:fillRef idx="0">
            <a:schemeClr val="accent4"/>
          </a:fillRef>
          <a:effectRef idx="0">
            <a:schemeClr val="accent4"/>
          </a:effectRef>
          <a:fontRef idx="minor">
            <a:schemeClr val="tx1"/>
          </a:fontRef>
        </p:style>
      </p:cxnSp>
      <p:sp>
        <p:nvSpPr>
          <p:cNvPr id="17" name="Subtitle 7">
            <a:extLst>
              <a:ext uri="{FF2B5EF4-FFF2-40B4-BE49-F238E27FC236}">
                <a16:creationId xmlns:a16="http://schemas.microsoft.com/office/drawing/2014/main" id="{411556FA-6C84-4350-BE74-A3BA61C8471E}"/>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30411124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C8EDEAF6-5638-471C-A2A3-F5561C566EC4}"/>
              </a:ext>
            </a:extLst>
          </p:cNvPr>
          <p:cNvSpPr/>
          <p:nvPr/>
        </p:nvSpPr>
        <p:spPr>
          <a:xfrm flipV="1">
            <a:off x="430" y="3522284"/>
            <a:ext cx="5898793" cy="3335714"/>
          </a:xfrm>
          <a:prstGeom prst="rect">
            <a:avLst/>
          </a:prstGeom>
          <a:gradFill flip="none" rotWithShape="1">
            <a:gsLst>
              <a:gs pos="0">
                <a:srgbClr val="C00000">
                  <a:tint val="66000"/>
                  <a:satMod val="160000"/>
                </a:srgbClr>
              </a:gs>
              <a:gs pos="50000">
                <a:srgbClr val="C00000">
                  <a:tint val="44500"/>
                  <a:satMod val="160000"/>
                </a:srgbClr>
              </a:gs>
              <a:gs pos="100000">
                <a:srgbClr val="C00000">
                  <a:tint val="23500"/>
                  <a:satMod val="160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8" name="Rectangle 37">
            <a:extLst>
              <a:ext uri="{FF2B5EF4-FFF2-40B4-BE49-F238E27FC236}">
                <a16:creationId xmlns:a16="http://schemas.microsoft.com/office/drawing/2014/main" id="{5E8BC87E-9170-4F88-9680-920C78E8E909}"/>
              </a:ext>
            </a:extLst>
          </p:cNvPr>
          <p:cNvSpPr/>
          <p:nvPr/>
        </p:nvSpPr>
        <p:spPr>
          <a:xfrm flipV="1">
            <a:off x="5911497" y="3522284"/>
            <a:ext cx="6279271" cy="3362938"/>
          </a:xfrm>
          <a:prstGeom prst="rect">
            <a:avLst/>
          </a:prstGeom>
          <a:gradFill flip="none" rotWithShape="1">
            <a:gsLst>
              <a:gs pos="0">
                <a:schemeClr val="accent4">
                  <a:tint val="66000"/>
                  <a:satMod val="160000"/>
                </a:schemeClr>
              </a:gs>
              <a:gs pos="50000">
                <a:schemeClr val="accent4">
                  <a:tint val="44500"/>
                  <a:satMod val="160000"/>
                </a:schemeClr>
              </a:gs>
              <a:gs pos="100000">
                <a:schemeClr val="accent4">
                  <a:tint val="23500"/>
                  <a:satMod val="1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gradFill flip="none" rotWithShape="1">
                <a:gsLst>
                  <a:gs pos="0">
                    <a:prstClr val="white">
                      <a:shade val="30000"/>
                      <a:satMod val="115000"/>
                    </a:prstClr>
                  </a:gs>
                  <a:gs pos="50000">
                    <a:prstClr val="white">
                      <a:shade val="67500"/>
                      <a:satMod val="115000"/>
                    </a:prstClr>
                  </a:gs>
                  <a:gs pos="100000">
                    <a:prstClr val="white">
                      <a:shade val="100000"/>
                      <a:satMod val="115000"/>
                    </a:prstClr>
                  </a:gs>
                </a:gsLst>
                <a:path path="circle">
                  <a:fillToRect l="100000" t="100000"/>
                </a:path>
                <a:tileRect r="-100000" b="-100000"/>
              </a:gradFill>
            </a:endParaRPr>
          </a:p>
        </p:txBody>
      </p:sp>
      <p:pic>
        <p:nvPicPr>
          <p:cNvPr id="5" name="Picture 4">
            <a:extLst>
              <a:ext uri="{FF2B5EF4-FFF2-40B4-BE49-F238E27FC236}">
                <a16:creationId xmlns:a16="http://schemas.microsoft.com/office/drawing/2014/main" id="{0F3E8077-83BD-42E5-82D6-343E8410A920}"/>
              </a:ext>
            </a:extLst>
          </p:cNvPr>
          <p:cNvPicPr>
            <a:picLocks noChangeAspect="1"/>
          </p:cNvPicPr>
          <p:nvPr/>
        </p:nvPicPr>
        <p:blipFill>
          <a:blip r:embed="rId3"/>
          <a:stretch>
            <a:fillRect/>
          </a:stretch>
        </p:blipFill>
        <p:spPr>
          <a:xfrm>
            <a:off x="2576533" y="1769598"/>
            <a:ext cx="7038058" cy="1447800"/>
          </a:xfrm>
          <a:prstGeom prst="rect">
            <a:avLst/>
          </a:prstGeom>
          <a:ln>
            <a:solidFill>
              <a:schemeClr val="accent6">
                <a:lumMod val="75000"/>
              </a:schemeClr>
            </a:solidFill>
          </a:ln>
        </p:spPr>
      </p:pic>
      <p:sp>
        <p:nvSpPr>
          <p:cNvPr id="3" name="Rectangle 2">
            <a:extLst>
              <a:ext uri="{FF2B5EF4-FFF2-40B4-BE49-F238E27FC236}">
                <a16:creationId xmlns:a16="http://schemas.microsoft.com/office/drawing/2014/main" id="{0CA10954-D95F-424C-8E7D-A4267616714C}"/>
              </a:ext>
            </a:extLst>
          </p:cNvPr>
          <p:cNvSpPr/>
          <p:nvPr/>
        </p:nvSpPr>
        <p:spPr>
          <a:xfrm>
            <a:off x="3375365" y="1078696"/>
            <a:ext cx="4682949" cy="369332"/>
          </a:xfrm>
          <a:prstGeom prst="rect">
            <a:avLst/>
          </a:prstGeom>
        </p:spPr>
        <p:txBody>
          <a:bodyPr wrap="none">
            <a:spAutoFit/>
          </a:bodyPr>
          <a:lstStyle/>
          <a:p>
            <a:r>
              <a:rPr lang="en-US" b="1" u="sng" dirty="0">
                <a:solidFill>
                  <a:srgbClr val="70AD47">
                    <a:lumMod val="75000"/>
                  </a:srgbClr>
                </a:solidFill>
              </a:rPr>
              <a:t>The Environmental Protection Act 1990 Part 2A</a:t>
            </a:r>
            <a:endParaRPr lang="en-GB" dirty="0">
              <a:solidFill>
                <a:prstClr val="black"/>
              </a:solidFill>
            </a:endParaRPr>
          </a:p>
        </p:txBody>
      </p:sp>
      <p:sp>
        <p:nvSpPr>
          <p:cNvPr id="8" name="Title 1">
            <a:extLst>
              <a:ext uri="{FF2B5EF4-FFF2-40B4-BE49-F238E27FC236}">
                <a16:creationId xmlns:a16="http://schemas.microsoft.com/office/drawing/2014/main" id="{64F20FF9-F65D-455B-93A4-7E0B9839E8F7}"/>
              </a:ext>
            </a:extLst>
          </p:cNvPr>
          <p:cNvSpPr txBox="1">
            <a:spLocks/>
          </p:cNvSpPr>
          <p:nvPr/>
        </p:nvSpPr>
        <p:spPr>
          <a:xfrm>
            <a:off x="1861258" y="566730"/>
            <a:ext cx="9532682" cy="435648"/>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800" b="1" dirty="0">
                <a:solidFill>
                  <a:srgbClr val="70AD47">
                    <a:lumMod val="75000"/>
                  </a:srgbClr>
                </a:solidFill>
              </a:rPr>
              <a:t>The Environmental Protection Act 1990 Part 2A </a:t>
            </a:r>
            <a:r>
              <a:rPr lang="en-US" sz="1800" b="1" dirty="0">
                <a:solidFill>
                  <a:prstClr val="black"/>
                </a:solidFill>
              </a:rPr>
              <a:t>&amp;</a:t>
            </a:r>
            <a:r>
              <a:rPr lang="en-US" sz="1800" b="1" dirty="0">
                <a:solidFill>
                  <a:srgbClr val="70AD47">
                    <a:lumMod val="75000"/>
                  </a:srgbClr>
                </a:solidFill>
              </a:rPr>
              <a:t> </a:t>
            </a:r>
            <a:r>
              <a:rPr lang="en-US" sz="1800" b="1" dirty="0">
                <a:solidFill>
                  <a:srgbClr val="4472C4"/>
                </a:solidFill>
              </a:rPr>
              <a:t>Water Resources Act 1991 (WRA 1991)</a:t>
            </a:r>
            <a:endParaRPr lang="en-GB" sz="1800" b="1" dirty="0">
              <a:solidFill>
                <a:srgbClr val="70AD47">
                  <a:lumMod val="75000"/>
                </a:srgbClr>
              </a:solidFill>
            </a:endParaRPr>
          </a:p>
        </p:txBody>
      </p:sp>
      <p:sp>
        <p:nvSpPr>
          <p:cNvPr id="9" name="Title 1">
            <a:extLst>
              <a:ext uri="{FF2B5EF4-FFF2-40B4-BE49-F238E27FC236}">
                <a16:creationId xmlns:a16="http://schemas.microsoft.com/office/drawing/2014/main" id="{B70A50AF-EBB0-4701-ABB8-8A9C68594821}"/>
              </a:ext>
            </a:extLst>
          </p:cNvPr>
          <p:cNvSpPr txBox="1">
            <a:spLocks/>
          </p:cNvSpPr>
          <p:nvPr/>
        </p:nvSpPr>
        <p:spPr>
          <a:xfrm>
            <a:off x="2180765" y="-164384"/>
            <a:ext cx="7985834" cy="967500"/>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u="sng" dirty="0">
                <a:solidFill>
                  <a:srgbClr val="70AD47">
                    <a:lumMod val="75000"/>
                  </a:srgbClr>
                </a:solidFill>
              </a:rPr>
              <a:t>Determining Liability for the Harm, Pollution and Remediation</a:t>
            </a:r>
            <a:endParaRPr lang="en-GB" sz="2400" b="1" u="sng" dirty="0">
              <a:solidFill>
                <a:srgbClr val="70AD47">
                  <a:lumMod val="75000"/>
                </a:srgbClr>
              </a:solidFill>
            </a:endParaRPr>
          </a:p>
        </p:txBody>
      </p:sp>
      <p:cxnSp>
        <p:nvCxnSpPr>
          <p:cNvPr id="10" name="Connector: Curved 9">
            <a:extLst>
              <a:ext uri="{FF2B5EF4-FFF2-40B4-BE49-F238E27FC236}">
                <a16:creationId xmlns:a16="http://schemas.microsoft.com/office/drawing/2014/main" id="{2216E1A6-2A4B-4A5A-BBAD-0B29B9087C44}"/>
              </a:ext>
            </a:extLst>
          </p:cNvPr>
          <p:cNvCxnSpPr>
            <a:cxnSpLocks/>
          </p:cNvCxnSpPr>
          <p:nvPr/>
        </p:nvCxnSpPr>
        <p:spPr>
          <a:xfrm rot="5400000">
            <a:off x="5386070" y="1563157"/>
            <a:ext cx="345776" cy="12698"/>
          </a:xfrm>
          <a:prstGeom prst="curvedConnector3">
            <a:avLst>
              <a:gd name="adj1" fmla="val 50000"/>
            </a:avLst>
          </a:prstGeom>
          <a:ln w="82550">
            <a:solidFill>
              <a:schemeClr val="accent6">
                <a:lumMod val="75000"/>
                <a:alpha val="49000"/>
              </a:schemeClr>
            </a:solidFill>
            <a:tailEnd type="triangle"/>
          </a:ln>
        </p:spPr>
        <p:style>
          <a:lnRef idx="1">
            <a:schemeClr val="accent4"/>
          </a:lnRef>
          <a:fillRef idx="0">
            <a:schemeClr val="accent4"/>
          </a:fillRef>
          <a:effectRef idx="0">
            <a:schemeClr val="accent4"/>
          </a:effectRef>
          <a:fontRef idx="minor">
            <a:schemeClr val="tx1"/>
          </a:fontRef>
        </p:style>
      </p:cxnSp>
      <p:sp>
        <p:nvSpPr>
          <p:cNvPr id="14" name="Rectangle 13">
            <a:extLst>
              <a:ext uri="{FF2B5EF4-FFF2-40B4-BE49-F238E27FC236}">
                <a16:creationId xmlns:a16="http://schemas.microsoft.com/office/drawing/2014/main" id="{1F50B2C9-4B4A-4FDA-806B-5651BBB83319}"/>
              </a:ext>
            </a:extLst>
          </p:cNvPr>
          <p:cNvSpPr/>
          <p:nvPr/>
        </p:nvSpPr>
        <p:spPr>
          <a:xfrm>
            <a:off x="3869375" y="1988215"/>
            <a:ext cx="4784441" cy="183023"/>
          </a:xfrm>
          <a:prstGeom prst="rect">
            <a:avLst/>
          </a:prstGeom>
          <a:solidFill>
            <a:srgbClr val="FF0000">
              <a:alpha val="2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5" name="Rectangle 14">
            <a:extLst>
              <a:ext uri="{FF2B5EF4-FFF2-40B4-BE49-F238E27FC236}">
                <a16:creationId xmlns:a16="http://schemas.microsoft.com/office/drawing/2014/main" id="{C49624AB-6DE5-42F7-8940-F3C2DC4B88E3}"/>
              </a:ext>
            </a:extLst>
          </p:cNvPr>
          <p:cNvSpPr/>
          <p:nvPr/>
        </p:nvSpPr>
        <p:spPr>
          <a:xfrm>
            <a:off x="4179538" y="2199319"/>
            <a:ext cx="5147621" cy="183023"/>
          </a:xfrm>
          <a:prstGeom prst="rect">
            <a:avLst/>
          </a:prstGeom>
          <a:solidFill>
            <a:srgbClr val="FFFF00">
              <a:alpha val="2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Rectangle 15">
            <a:extLst>
              <a:ext uri="{FF2B5EF4-FFF2-40B4-BE49-F238E27FC236}">
                <a16:creationId xmlns:a16="http://schemas.microsoft.com/office/drawing/2014/main" id="{A3C4BF1B-2CC4-4D06-906E-A47FD4A42F8C}"/>
              </a:ext>
            </a:extLst>
          </p:cNvPr>
          <p:cNvSpPr/>
          <p:nvPr/>
        </p:nvSpPr>
        <p:spPr>
          <a:xfrm>
            <a:off x="3427799" y="2367395"/>
            <a:ext cx="2834152" cy="177314"/>
          </a:xfrm>
          <a:prstGeom prst="rect">
            <a:avLst/>
          </a:prstGeom>
          <a:solidFill>
            <a:srgbClr val="FFFF00">
              <a:alpha val="2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21" name="Group 20">
            <a:extLst>
              <a:ext uri="{FF2B5EF4-FFF2-40B4-BE49-F238E27FC236}">
                <a16:creationId xmlns:a16="http://schemas.microsoft.com/office/drawing/2014/main" id="{18451C9D-A01B-463C-92A0-D39A62316B3F}"/>
              </a:ext>
            </a:extLst>
          </p:cNvPr>
          <p:cNvGrpSpPr/>
          <p:nvPr/>
        </p:nvGrpSpPr>
        <p:grpSpPr>
          <a:xfrm>
            <a:off x="-12276" y="4520448"/>
            <a:ext cx="2723377" cy="2364774"/>
            <a:chOff x="8596054" y="4873840"/>
            <a:chExt cx="712607" cy="618693"/>
          </a:xfrm>
        </p:grpSpPr>
        <p:grpSp>
          <p:nvGrpSpPr>
            <p:cNvPr id="17" name="Group 16">
              <a:extLst>
                <a:ext uri="{FF2B5EF4-FFF2-40B4-BE49-F238E27FC236}">
                  <a16:creationId xmlns:a16="http://schemas.microsoft.com/office/drawing/2014/main" id="{059D6563-9368-437C-B8F7-19F99D6820E4}"/>
                </a:ext>
              </a:extLst>
            </p:cNvPr>
            <p:cNvGrpSpPr/>
            <p:nvPr/>
          </p:nvGrpSpPr>
          <p:grpSpPr>
            <a:xfrm>
              <a:off x="8614994" y="4904292"/>
              <a:ext cx="277103" cy="588241"/>
              <a:chOff x="7505864" y="2352181"/>
              <a:chExt cx="277103" cy="588241"/>
            </a:xfrm>
            <a:solidFill>
              <a:srgbClr val="C00000"/>
            </a:solidFill>
          </p:grpSpPr>
          <p:sp>
            <p:nvSpPr>
              <p:cNvPr id="18" name="Rectangle: Top Corners Snipped 17">
                <a:extLst>
                  <a:ext uri="{FF2B5EF4-FFF2-40B4-BE49-F238E27FC236}">
                    <a16:creationId xmlns:a16="http://schemas.microsoft.com/office/drawing/2014/main" id="{CE8E85EB-2060-4619-AABA-BE0C64D81DEB}"/>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19" name="Oval 18">
                <a:extLst>
                  <a:ext uri="{FF2B5EF4-FFF2-40B4-BE49-F238E27FC236}">
                    <a16:creationId xmlns:a16="http://schemas.microsoft.com/office/drawing/2014/main" id="{AF727693-C3C1-4693-B94F-7C57C99C8D6A}"/>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20" name="Rectangle 19">
              <a:extLst>
                <a:ext uri="{FF2B5EF4-FFF2-40B4-BE49-F238E27FC236}">
                  <a16:creationId xmlns:a16="http://schemas.microsoft.com/office/drawing/2014/main" id="{CC05390B-C429-4B2B-A089-3D6C37BF9B82}"/>
                </a:ext>
              </a:extLst>
            </p:cNvPr>
            <p:cNvSpPr/>
            <p:nvPr/>
          </p:nvSpPr>
          <p:spPr>
            <a:xfrm>
              <a:off x="8596054" y="4873840"/>
              <a:ext cx="712607" cy="96628"/>
            </a:xfrm>
            <a:prstGeom prst="rect">
              <a:avLst/>
            </a:prstGeom>
          </p:spPr>
          <p:txBody>
            <a:bodyPr wrap="square">
              <a:spAutoFit/>
            </a:bodyPr>
            <a:lstStyle/>
            <a:p>
              <a:endParaRPr lang="en-GB" dirty="0">
                <a:solidFill>
                  <a:prstClr val="white"/>
                </a:solidFill>
              </a:endParaRPr>
            </a:p>
          </p:txBody>
        </p:sp>
      </p:grpSp>
      <p:grpSp>
        <p:nvGrpSpPr>
          <p:cNvPr id="22" name="Group 21">
            <a:extLst>
              <a:ext uri="{FF2B5EF4-FFF2-40B4-BE49-F238E27FC236}">
                <a16:creationId xmlns:a16="http://schemas.microsoft.com/office/drawing/2014/main" id="{17E649D2-D0AB-4383-B647-00E72E712E94}"/>
              </a:ext>
            </a:extLst>
          </p:cNvPr>
          <p:cNvGrpSpPr/>
          <p:nvPr/>
        </p:nvGrpSpPr>
        <p:grpSpPr>
          <a:xfrm>
            <a:off x="11040245" y="4644498"/>
            <a:ext cx="1046510" cy="2241583"/>
            <a:chOff x="7505864" y="2352181"/>
            <a:chExt cx="277103" cy="588241"/>
          </a:xfrm>
          <a:solidFill>
            <a:srgbClr val="FFC000"/>
          </a:solidFill>
        </p:grpSpPr>
        <p:sp>
          <p:nvSpPr>
            <p:cNvPr id="23" name="Rectangle: Top Corners Snipped 22">
              <a:extLst>
                <a:ext uri="{FF2B5EF4-FFF2-40B4-BE49-F238E27FC236}">
                  <a16:creationId xmlns:a16="http://schemas.microsoft.com/office/drawing/2014/main" id="{02FD95E5-B565-4FC5-9C49-3EB820762E53}"/>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24" name="Oval 23">
              <a:extLst>
                <a:ext uri="{FF2B5EF4-FFF2-40B4-BE49-F238E27FC236}">
                  <a16:creationId xmlns:a16="http://schemas.microsoft.com/office/drawing/2014/main" id="{E755F7B8-81BC-4230-8A5D-585AF5D7828C}"/>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sp>
        <p:nvSpPr>
          <p:cNvPr id="25" name="Rectangle 24">
            <a:extLst>
              <a:ext uri="{FF2B5EF4-FFF2-40B4-BE49-F238E27FC236}">
                <a16:creationId xmlns:a16="http://schemas.microsoft.com/office/drawing/2014/main" id="{CCABB72F-9C68-4311-809C-F25CA52A4C2B}"/>
              </a:ext>
            </a:extLst>
          </p:cNvPr>
          <p:cNvSpPr/>
          <p:nvPr/>
        </p:nvSpPr>
        <p:spPr>
          <a:xfrm>
            <a:off x="304597" y="4781062"/>
            <a:ext cx="558166" cy="830997"/>
          </a:xfrm>
          <a:prstGeom prst="rect">
            <a:avLst/>
          </a:prstGeom>
        </p:spPr>
        <p:txBody>
          <a:bodyPr wrap="none">
            <a:spAutoFit/>
          </a:bodyPr>
          <a:lstStyle/>
          <a:p>
            <a:r>
              <a:rPr lang="en-US" sz="4800" b="1" dirty="0">
                <a:solidFill>
                  <a:prstClr val="white"/>
                </a:solidFill>
              </a:rPr>
              <a:t>A</a:t>
            </a:r>
            <a:endParaRPr lang="en-GB" sz="4800" dirty="0">
              <a:solidFill>
                <a:prstClr val="white"/>
              </a:solidFill>
            </a:endParaRPr>
          </a:p>
        </p:txBody>
      </p:sp>
      <p:sp>
        <p:nvSpPr>
          <p:cNvPr id="26" name="Rectangle 25">
            <a:extLst>
              <a:ext uri="{FF2B5EF4-FFF2-40B4-BE49-F238E27FC236}">
                <a16:creationId xmlns:a16="http://schemas.microsoft.com/office/drawing/2014/main" id="{5F6C2159-9892-4018-8424-D1BE5A717B07}"/>
              </a:ext>
            </a:extLst>
          </p:cNvPr>
          <p:cNvSpPr/>
          <p:nvPr/>
        </p:nvSpPr>
        <p:spPr>
          <a:xfrm>
            <a:off x="11309860" y="4811640"/>
            <a:ext cx="519694" cy="830997"/>
          </a:xfrm>
          <a:prstGeom prst="rect">
            <a:avLst/>
          </a:prstGeom>
        </p:spPr>
        <p:txBody>
          <a:bodyPr wrap="none">
            <a:spAutoFit/>
          </a:bodyPr>
          <a:lstStyle/>
          <a:p>
            <a:r>
              <a:rPr lang="en-US" sz="4800" dirty="0">
                <a:solidFill>
                  <a:prstClr val="white"/>
                </a:solidFill>
              </a:rPr>
              <a:t>B</a:t>
            </a:r>
            <a:endParaRPr lang="en-GB" sz="4800" dirty="0">
              <a:solidFill>
                <a:prstClr val="white"/>
              </a:solidFill>
            </a:endParaRPr>
          </a:p>
        </p:txBody>
      </p:sp>
      <p:cxnSp>
        <p:nvCxnSpPr>
          <p:cNvPr id="27" name="Connector: Curved 26">
            <a:extLst>
              <a:ext uri="{FF2B5EF4-FFF2-40B4-BE49-F238E27FC236}">
                <a16:creationId xmlns:a16="http://schemas.microsoft.com/office/drawing/2014/main" id="{AA70F9C0-B1CE-40EF-B8BD-322E6E82B45F}"/>
              </a:ext>
            </a:extLst>
          </p:cNvPr>
          <p:cNvCxnSpPr>
            <a:cxnSpLocks/>
            <a:stCxn id="14" idx="1"/>
            <a:endCxn id="19" idx="0"/>
          </p:cNvCxnSpPr>
          <p:nvPr/>
        </p:nvCxnSpPr>
        <p:spPr>
          <a:xfrm rot="10800000" flipV="1">
            <a:off x="583288" y="2080583"/>
            <a:ext cx="3286086" cy="2557117"/>
          </a:xfrm>
          <a:prstGeom prst="curvedConnector2">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29" name="Connector: Curved 28">
            <a:extLst>
              <a:ext uri="{FF2B5EF4-FFF2-40B4-BE49-F238E27FC236}">
                <a16:creationId xmlns:a16="http://schemas.microsoft.com/office/drawing/2014/main" id="{A5E7691B-B5AA-4F77-AC2C-F4DCD5F4267F}"/>
              </a:ext>
            </a:extLst>
          </p:cNvPr>
          <p:cNvCxnSpPr>
            <a:cxnSpLocks/>
            <a:stCxn id="15" idx="3"/>
            <a:endCxn id="24" idx="0"/>
          </p:cNvCxnSpPr>
          <p:nvPr/>
        </p:nvCxnSpPr>
        <p:spPr>
          <a:xfrm>
            <a:off x="9327515" y="2289973"/>
            <a:ext cx="2230239" cy="2353667"/>
          </a:xfrm>
          <a:prstGeom prst="curvedConnector2">
            <a:avLst/>
          </a:prstGeom>
          <a:ln w="82550">
            <a:tailEnd type="triangle"/>
          </a:ln>
        </p:spPr>
        <p:style>
          <a:lnRef idx="1">
            <a:schemeClr val="accent4"/>
          </a:lnRef>
          <a:fillRef idx="0">
            <a:schemeClr val="accent4"/>
          </a:fillRef>
          <a:effectRef idx="0">
            <a:schemeClr val="accent4"/>
          </a:effectRef>
          <a:fontRef idx="minor">
            <a:schemeClr val="tx1"/>
          </a:fontRef>
        </p:style>
      </p:cxnSp>
      <p:sp>
        <p:nvSpPr>
          <p:cNvPr id="40" name="TextBox 39">
            <a:extLst>
              <a:ext uri="{FF2B5EF4-FFF2-40B4-BE49-F238E27FC236}">
                <a16:creationId xmlns:a16="http://schemas.microsoft.com/office/drawing/2014/main" id="{5BAD9258-83C3-4418-BA71-5FCD51A7026E}"/>
              </a:ext>
            </a:extLst>
          </p:cNvPr>
          <p:cNvSpPr txBox="1"/>
          <p:nvPr/>
        </p:nvSpPr>
        <p:spPr>
          <a:xfrm>
            <a:off x="1155092" y="3635831"/>
            <a:ext cx="2166275" cy="369332"/>
          </a:xfrm>
          <a:prstGeom prst="rect">
            <a:avLst/>
          </a:prstGeom>
          <a:solidFill>
            <a:schemeClr val="bg1"/>
          </a:solidFill>
          <a:ln>
            <a:solidFill>
              <a:srgbClr val="C00000"/>
            </a:solidFill>
          </a:ln>
        </p:spPr>
        <p:txBody>
          <a:bodyPr wrap="square" rtlCol="0">
            <a:spAutoFit/>
          </a:bodyPr>
          <a:lstStyle/>
          <a:p>
            <a:r>
              <a:rPr lang="en-US" dirty="0">
                <a:solidFill>
                  <a:srgbClr val="C00000"/>
                </a:solidFill>
              </a:rPr>
              <a:t>The Original Polluter  </a:t>
            </a:r>
            <a:endParaRPr lang="en-GB" dirty="0">
              <a:solidFill>
                <a:srgbClr val="C00000"/>
              </a:solidFill>
            </a:endParaRPr>
          </a:p>
        </p:txBody>
      </p:sp>
      <p:sp>
        <p:nvSpPr>
          <p:cNvPr id="41" name="TextBox 40">
            <a:extLst>
              <a:ext uri="{FF2B5EF4-FFF2-40B4-BE49-F238E27FC236}">
                <a16:creationId xmlns:a16="http://schemas.microsoft.com/office/drawing/2014/main" id="{D7727401-8A52-41A3-872F-A566A446F672}"/>
              </a:ext>
            </a:extLst>
          </p:cNvPr>
          <p:cNvSpPr txBox="1"/>
          <p:nvPr/>
        </p:nvSpPr>
        <p:spPr>
          <a:xfrm>
            <a:off x="8316042" y="3635831"/>
            <a:ext cx="2724631" cy="369332"/>
          </a:xfrm>
          <a:prstGeom prst="rect">
            <a:avLst/>
          </a:prstGeom>
          <a:solidFill>
            <a:schemeClr val="bg1"/>
          </a:solidFill>
          <a:ln>
            <a:solidFill>
              <a:srgbClr val="FFC000"/>
            </a:solidFill>
          </a:ln>
        </p:spPr>
        <p:txBody>
          <a:bodyPr wrap="square" rtlCol="0">
            <a:spAutoFit/>
          </a:bodyPr>
          <a:lstStyle/>
          <a:p>
            <a:r>
              <a:rPr lang="en-US" dirty="0">
                <a:solidFill>
                  <a:srgbClr val="FFC000"/>
                </a:solidFill>
              </a:rPr>
              <a:t>The Owner of the Land</a:t>
            </a:r>
            <a:endParaRPr lang="en-GB" dirty="0">
              <a:solidFill>
                <a:srgbClr val="FFC000"/>
              </a:solidFill>
            </a:endParaRPr>
          </a:p>
        </p:txBody>
      </p:sp>
      <p:sp>
        <p:nvSpPr>
          <p:cNvPr id="42" name="Flowchart: Delay 41">
            <a:extLst>
              <a:ext uri="{FF2B5EF4-FFF2-40B4-BE49-F238E27FC236}">
                <a16:creationId xmlns:a16="http://schemas.microsoft.com/office/drawing/2014/main" id="{6C005D8B-8C82-4BCB-ABDE-A4C3165DAF6F}"/>
              </a:ext>
            </a:extLst>
          </p:cNvPr>
          <p:cNvSpPr/>
          <p:nvPr/>
        </p:nvSpPr>
        <p:spPr>
          <a:xfrm rot="16200000">
            <a:off x="10321620" y="6154246"/>
            <a:ext cx="329899" cy="1132911"/>
          </a:xfrm>
          <a:prstGeom prst="flowChartDelay">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4" name="Flowchart: Delay 43">
            <a:extLst>
              <a:ext uri="{FF2B5EF4-FFF2-40B4-BE49-F238E27FC236}">
                <a16:creationId xmlns:a16="http://schemas.microsoft.com/office/drawing/2014/main" id="{7A5B5A24-6715-47BC-AFA8-B2BC1EE283D4}"/>
              </a:ext>
            </a:extLst>
          </p:cNvPr>
          <p:cNvSpPr/>
          <p:nvPr/>
        </p:nvSpPr>
        <p:spPr>
          <a:xfrm rot="16200000">
            <a:off x="9661208" y="6077341"/>
            <a:ext cx="153936" cy="1441220"/>
          </a:xfrm>
          <a:prstGeom prst="flowChartDelay">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5" name="Arrow: Chevron 44">
            <a:extLst>
              <a:ext uri="{FF2B5EF4-FFF2-40B4-BE49-F238E27FC236}">
                <a16:creationId xmlns:a16="http://schemas.microsoft.com/office/drawing/2014/main" id="{459B624A-018B-4B96-8B59-7361A1FF0A4B}"/>
              </a:ext>
            </a:extLst>
          </p:cNvPr>
          <p:cNvSpPr/>
          <p:nvPr/>
        </p:nvSpPr>
        <p:spPr>
          <a:xfrm>
            <a:off x="6056654" y="4898064"/>
            <a:ext cx="410595" cy="617610"/>
          </a:xfrm>
          <a:prstGeom prst="chevron">
            <a:avLst/>
          </a:prstGeom>
          <a:ln>
            <a:solidFill>
              <a:srgbClr val="002060"/>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46" name="Arrow: Chevron 45">
            <a:extLst>
              <a:ext uri="{FF2B5EF4-FFF2-40B4-BE49-F238E27FC236}">
                <a16:creationId xmlns:a16="http://schemas.microsoft.com/office/drawing/2014/main" id="{5D7FD7CA-9644-4FC5-A399-DA042D99C235}"/>
              </a:ext>
            </a:extLst>
          </p:cNvPr>
          <p:cNvSpPr/>
          <p:nvPr/>
        </p:nvSpPr>
        <p:spPr>
          <a:xfrm>
            <a:off x="5647152" y="5001641"/>
            <a:ext cx="396796" cy="466754"/>
          </a:xfrm>
          <a:prstGeom prst="chevron">
            <a:avLst/>
          </a:prstGeom>
          <a:ln>
            <a:solidFill>
              <a:srgbClr val="002060"/>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solidFill>
                <a:prstClr val="black"/>
              </a:solidFill>
            </a:endParaRPr>
          </a:p>
        </p:txBody>
      </p:sp>
      <p:sp>
        <p:nvSpPr>
          <p:cNvPr id="48" name="Arrow: Chevron 47">
            <a:extLst>
              <a:ext uri="{FF2B5EF4-FFF2-40B4-BE49-F238E27FC236}">
                <a16:creationId xmlns:a16="http://schemas.microsoft.com/office/drawing/2014/main" id="{8D01439C-0D71-4126-BE4E-484FC9BA834F}"/>
              </a:ext>
            </a:extLst>
          </p:cNvPr>
          <p:cNvSpPr/>
          <p:nvPr/>
        </p:nvSpPr>
        <p:spPr>
          <a:xfrm>
            <a:off x="5414585" y="5118055"/>
            <a:ext cx="232568" cy="216448"/>
          </a:xfrm>
          <a:prstGeom prst="chevron">
            <a:avLst/>
          </a:prstGeom>
          <a:solidFill>
            <a:srgbClr val="C0000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49" name="TextBox 48">
            <a:extLst>
              <a:ext uri="{FF2B5EF4-FFF2-40B4-BE49-F238E27FC236}">
                <a16:creationId xmlns:a16="http://schemas.microsoft.com/office/drawing/2014/main" id="{DA2957B2-8CD3-4EA7-B828-BEEA68B11ADC}"/>
              </a:ext>
            </a:extLst>
          </p:cNvPr>
          <p:cNvSpPr txBox="1"/>
          <p:nvPr/>
        </p:nvSpPr>
        <p:spPr>
          <a:xfrm>
            <a:off x="57759" y="3578096"/>
            <a:ext cx="406816" cy="369332"/>
          </a:xfrm>
          <a:prstGeom prst="rect">
            <a:avLst/>
          </a:prstGeom>
          <a:solidFill>
            <a:schemeClr val="bg1"/>
          </a:solidFill>
          <a:ln>
            <a:solidFill>
              <a:srgbClr val="C00000"/>
            </a:solidFill>
          </a:ln>
        </p:spPr>
        <p:txBody>
          <a:bodyPr wrap="square" rtlCol="0">
            <a:spAutoFit/>
          </a:bodyPr>
          <a:lstStyle/>
          <a:p>
            <a:r>
              <a:rPr lang="en-US" dirty="0">
                <a:solidFill>
                  <a:srgbClr val="C00000"/>
                </a:solidFill>
              </a:rPr>
              <a:t>1.</a:t>
            </a:r>
            <a:endParaRPr lang="en-GB" dirty="0">
              <a:solidFill>
                <a:srgbClr val="C00000"/>
              </a:solidFill>
            </a:endParaRPr>
          </a:p>
        </p:txBody>
      </p:sp>
      <p:sp>
        <p:nvSpPr>
          <p:cNvPr id="50" name="TextBox 49">
            <a:extLst>
              <a:ext uri="{FF2B5EF4-FFF2-40B4-BE49-F238E27FC236}">
                <a16:creationId xmlns:a16="http://schemas.microsoft.com/office/drawing/2014/main" id="{CCA10AB3-851F-484A-8CFB-8D7CF991A211}"/>
              </a:ext>
            </a:extLst>
          </p:cNvPr>
          <p:cNvSpPr txBox="1"/>
          <p:nvPr/>
        </p:nvSpPr>
        <p:spPr>
          <a:xfrm>
            <a:off x="5985392" y="3542827"/>
            <a:ext cx="406816" cy="369332"/>
          </a:xfrm>
          <a:prstGeom prst="rect">
            <a:avLst/>
          </a:prstGeom>
          <a:solidFill>
            <a:schemeClr val="bg1"/>
          </a:solidFill>
          <a:ln>
            <a:solidFill>
              <a:srgbClr val="FFC000"/>
            </a:solidFill>
          </a:ln>
        </p:spPr>
        <p:txBody>
          <a:bodyPr wrap="square" rtlCol="0">
            <a:spAutoFit/>
          </a:bodyPr>
          <a:lstStyle/>
          <a:p>
            <a:r>
              <a:rPr lang="en-US" dirty="0">
                <a:solidFill>
                  <a:srgbClr val="FFC000"/>
                </a:solidFill>
              </a:rPr>
              <a:t>2.</a:t>
            </a:r>
            <a:endParaRPr lang="en-GB" dirty="0">
              <a:solidFill>
                <a:srgbClr val="FFC000"/>
              </a:solidFill>
            </a:endParaRPr>
          </a:p>
        </p:txBody>
      </p:sp>
      <p:sp>
        <p:nvSpPr>
          <p:cNvPr id="58" name="TextBox 57">
            <a:extLst>
              <a:ext uri="{FF2B5EF4-FFF2-40B4-BE49-F238E27FC236}">
                <a16:creationId xmlns:a16="http://schemas.microsoft.com/office/drawing/2014/main" id="{6057313B-DEE6-431A-8127-AC2E48160447}"/>
              </a:ext>
            </a:extLst>
          </p:cNvPr>
          <p:cNvSpPr txBox="1"/>
          <p:nvPr/>
        </p:nvSpPr>
        <p:spPr>
          <a:xfrm>
            <a:off x="1200842" y="4476892"/>
            <a:ext cx="3508786" cy="738664"/>
          </a:xfrm>
          <a:prstGeom prst="rect">
            <a:avLst/>
          </a:prstGeom>
          <a:solidFill>
            <a:schemeClr val="bg1"/>
          </a:solidFill>
          <a:ln>
            <a:solidFill>
              <a:srgbClr val="C00000"/>
            </a:solidFill>
          </a:ln>
        </p:spPr>
        <p:txBody>
          <a:bodyPr wrap="square" rtlCol="0">
            <a:spAutoFit/>
          </a:bodyPr>
          <a:lstStyle/>
          <a:p>
            <a:r>
              <a:rPr lang="en-US" sz="1400" dirty="0">
                <a:solidFill>
                  <a:srgbClr val="C00000"/>
                </a:solidFill>
              </a:rPr>
              <a:t>The original person or organization who introduced the underground storage tank &amp; contents unnatural to the land </a:t>
            </a:r>
            <a:endParaRPr lang="en-GB" sz="1400" dirty="0">
              <a:solidFill>
                <a:srgbClr val="C00000"/>
              </a:solidFill>
            </a:endParaRPr>
          </a:p>
        </p:txBody>
      </p:sp>
      <p:cxnSp>
        <p:nvCxnSpPr>
          <p:cNvPr id="59" name="Connector: Curved 58">
            <a:extLst>
              <a:ext uri="{FF2B5EF4-FFF2-40B4-BE49-F238E27FC236}">
                <a16:creationId xmlns:a16="http://schemas.microsoft.com/office/drawing/2014/main" id="{7AF09204-C24D-44E3-82FD-2D023B70C216}"/>
              </a:ext>
            </a:extLst>
          </p:cNvPr>
          <p:cNvCxnSpPr>
            <a:cxnSpLocks/>
            <a:stCxn id="40" idx="2"/>
          </p:cNvCxnSpPr>
          <p:nvPr/>
        </p:nvCxnSpPr>
        <p:spPr>
          <a:xfrm rot="16200000" flipH="1">
            <a:off x="2002296" y="4241169"/>
            <a:ext cx="471726" cy="5"/>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64" name="TextBox 63">
            <a:extLst>
              <a:ext uri="{FF2B5EF4-FFF2-40B4-BE49-F238E27FC236}">
                <a16:creationId xmlns:a16="http://schemas.microsoft.com/office/drawing/2014/main" id="{E30FC4A9-110E-40C4-A403-20225918F333}"/>
              </a:ext>
            </a:extLst>
          </p:cNvPr>
          <p:cNvSpPr txBox="1"/>
          <p:nvPr/>
        </p:nvSpPr>
        <p:spPr>
          <a:xfrm>
            <a:off x="5167265" y="5584810"/>
            <a:ext cx="1463619" cy="369332"/>
          </a:xfrm>
          <a:prstGeom prst="rect">
            <a:avLst/>
          </a:prstGeom>
          <a:solidFill>
            <a:schemeClr val="bg1"/>
          </a:solidFill>
          <a:ln>
            <a:solidFill>
              <a:srgbClr val="C00000"/>
            </a:solidFill>
          </a:ln>
        </p:spPr>
        <p:txBody>
          <a:bodyPr wrap="square" rtlCol="0">
            <a:spAutoFit/>
          </a:bodyPr>
          <a:lstStyle/>
          <a:p>
            <a:r>
              <a:rPr lang="en-US" dirty="0">
                <a:solidFill>
                  <a:srgbClr val="002060"/>
                </a:solidFill>
              </a:rPr>
              <a:t>Strict Liability </a:t>
            </a:r>
            <a:endParaRPr lang="en-GB" dirty="0">
              <a:solidFill>
                <a:srgbClr val="002060"/>
              </a:solidFill>
            </a:endParaRPr>
          </a:p>
        </p:txBody>
      </p:sp>
      <p:sp>
        <p:nvSpPr>
          <p:cNvPr id="65" name="TextBox 64">
            <a:extLst>
              <a:ext uri="{FF2B5EF4-FFF2-40B4-BE49-F238E27FC236}">
                <a16:creationId xmlns:a16="http://schemas.microsoft.com/office/drawing/2014/main" id="{2770F5F8-4A31-45EF-A083-B49F29307612}"/>
              </a:ext>
            </a:extLst>
          </p:cNvPr>
          <p:cNvSpPr txBox="1"/>
          <p:nvPr/>
        </p:nvSpPr>
        <p:spPr>
          <a:xfrm>
            <a:off x="1207548" y="5603062"/>
            <a:ext cx="3508786" cy="1169551"/>
          </a:xfrm>
          <a:prstGeom prst="rect">
            <a:avLst/>
          </a:prstGeom>
          <a:solidFill>
            <a:schemeClr val="bg1"/>
          </a:solidFill>
          <a:ln>
            <a:solidFill>
              <a:srgbClr val="C00000"/>
            </a:solidFill>
          </a:ln>
        </p:spPr>
        <p:txBody>
          <a:bodyPr wrap="square" rtlCol="0">
            <a:spAutoFit/>
          </a:bodyPr>
          <a:lstStyle/>
          <a:p>
            <a:r>
              <a:rPr lang="en-US" sz="1400" dirty="0">
                <a:solidFill>
                  <a:srgbClr val="C00000"/>
                </a:solidFill>
              </a:rPr>
              <a:t>Failure to discover the polluter of the land after further investigation liability will be strictly transferred to </a:t>
            </a:r>
            <a:r>
              <a:rPr lang="en-US" sz="1400" dirty="0">
                <a:solidFill>
                  <a:srgbClr val="FFC000">
                    <a:lumMod val="75000"/>
                  </a:srgbClr>
                </a:solidFill>
              </a:rPr>
              <a:t>Person B </a:t>
            </a:r>
            <a:r>
              <a:rPr lang="en-US" sz="1400" dirty="0">
                <a:solidFill>
                  <a:srgbClr val="C00000"/>
                </a:solidFill>
              </a:rPr>
              <a:t>‘The current Owner of the land’ which causes the client to be liable. </a:t>
            </a:r>
            <a:endParaRPr lang="en-GB" sz="1400" dirty="0">
              <a:solidFill>
                <a:srgbClr val="C00000"/>
              </a:solidFill>
            </a:endParaRPr>
          </a:p>
        </p:txBody>
      </p:sp>
      <p:cxnSp>
        <p:nvCxnSpPr>
          <p:cNvPr id="66" name="Connector: Curved 65">
            <a:extLst>
              <a:ext uri="{FF2B5EF4-FFF2-40B4-BE49-F238E27FC236}">
                <a16:creationId xmlns:a16="http://schemas.microsoft.com/office/drawing/2014/main" id="{A24A19E0-4742-4A35-90FD-D80907838541}"/>
              </a:ext>
            </a:extLst>
          </p:cNvPr>
          <p:cNvCxnSpPr>
            <a:cxnSpLocks/>
          </p:cNvCxnSpPr>
          <p:nvPr/>
        </p:nvCxnSpPr>
        <p:spPr>
          <a:xfrm rot="5400000">
            <a:off x="1993535" y="5408779"/>
            <a:ext cx="404845" cy="12698"/>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70" name="Rectangle 69">
            <a:extLst>
              <a:ext uri="{FF2B5EF4-FFF2-40B4-BE49-F238E27FC236}">
                <a16:creationId xmlns:a16="http://schemas.microsoft.com/office/drawing/2014/main" id="{61653324-2CF1-4C2F-AD0C-87A85468E80F}"/>
              </a:ext>
            </a:extLst>
          </p:cNvPr>
          <p:cNvSpPr/>
          <p:nvPr/>
        </p:nvSpPr>
        <p:spPr>
          <a:xfrm>
            <a:off x="10071325" y="5758978"/>
            <a:ext cx="1132911" cy="217033"/>
          </a:xfrm>
          <a:prstGeom prst="rect">
            <a:avLst/>
          </a:prstGeom>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71" name="Rectangle 70">
            <a:extLst>
              <a:ext uri="{FF2B5EF4-FFF2-40B4-BE49-F238E27FC236}">
                <a16:creationId xmlns:a16="http://schemas.microsoft.com/office/drawing/2014/main" id="{FAA15D5C-C0A5-445E-BA2B-46044628B756}"/>
              </a:ext>
            </a:extLst>
          </p:cNvPr>
          <p:cNvSpPr/>
          <p:nvPr/>
        </p:nvSpPr>
        <p:spPr>
          <a:xfrm>
            <a:off x="10074843" y="5829519"/>
            <a:ext cx="564153" cy="891611"/>
          </a:xfrm>
          <a:prstGeom prst="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2700000" scaled="1"/>
            <a:tileRect/>
          </a:gra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solidFill>
                <a:prstClr val="white"/>
              </a:solidFill>
            </a:endParaRPr>
          </a:p>
        </p:txBody>
      </p:sp>
      <p:sp>
        <p:nvSpPr>
          <p:cNvPr id="72" name="Rectangle 71">
            <a:extLst>
              <a:ext uri="{FF2B5EF4-FFF2-40B4-BE49-F238E27FC236}">
                <a16:creationId xmlns:a16="http://schemas.microsoft.com/office/drawing/2014/main" id="{DE0C8A1B-C8A8-4787-853F-B3D4BD70302D}"/>
              </a:ext>
            </a:extLst>
          </p:cNvPr>
          <p:cNvSpPr/>
          <p:nvPr/>
        </p:nvSpPr>
        <p:spPr>
          <a:xfrm>
            <a:off x="10032995" y="5837511"/>
            <a:ext cx="647934" cy="276999"/>
          </a:xfrm>
          <a:prstGeom prst="rect">
            <a:avLst/>
          </a:prstGeom>
        </p:spPr>
        <p:txBody>
          <a:bodyPr wrap="none">
            <a:spAutoFit/>
          </a:bodyPr>
          <a:lstStyle/>
          <a:p>
            <a:r>
              <a:rPr lang="en-GB" sz="1200" b="1" dirty="0">
                <a:solidFill>
                  <a:srgbClr val="FF0000"/>
                </a:solidFill>
                <a:latin typeface="GothicI" panose="00000400000000000000" pitchFamily="2" charset="0"/>
                <a:ea typeface="Times New Roman" panose="02020603050405020304" pitchFamily="18" charset="0"/>
                <a:cs typeface="GothicI" panose="00000400000000000000" pitchFamily="2" charset="0"/>
              </a:rPr>
              <a:t>Deeds</a:t>
            </a:r>
            <a:endParaRPr lang="en-GB" sz="1200" b="1" dirty="0">
              <a:solidFill>
                <a:srgbClr val="FF0000"/>
              </a:solidFill>
              <a:latin typeface="GothicI" panose="00000400000000000000" pitchFamily="2" charset="0"/>
              <a:cs typeface="GothicI" panose="00000400000000000000" pitchFamily="2" charset="0"/>
            </a:endParaRPr>
          </a:p>
        </p:txBody>
      </p:sp>
      <p:sp>
        <p:nvSpPr>
          <p:cNvPr id="73" name="Freeform: Shape 72">
            <a:extLst>
              <a:ext uri="{FF2B5EF4-FFF2-40B4-BE49-F238E27FC236}">
                <a16:creationId xmlns:a16="http://schemas.microsoft.com/office/drawing/2014/main" id="{11793AAB-07E2-4B9C-9CD9-B2ACCF89C3F7}"/>
              </a:ext>
            </a:extLst>
          </p:cNvPr>
          <p:cNvSpPr/>
          <p:nvPr/>
        </p:nvSpPr>
        <p:spPr>
          <a:xfrm>
            <a:off x="10155087" y="6161962"/>
            <a:ext cx="417196" cy="81929"/>
          </a:xfrm>
          <a:custGeom>
            <a:avLst/>
            <a:gdLst>
              <a:gd name="connsiteX0" fmla="*/ 0 w 417251"/>
              <a:gd name="connsiteY0" fmla="*/ 8878 h 81929"/>
              <a:gd name="connsiteX1" fmla="*/ 26633 w 417251"/>
              <a:gd name="connsiteY1" fmla="*/ 53266 h 81929"/>
              <a:gd name="connsiteX2" fmla="*/ 97655 w 417251"/>
              <a:gd name="connsiteY2" fmla="*/ 26633 h 81929"/>
              <a:gd name="connsiteX3" fmla="*/ 133165 w 417251"/>
              <a:gd name="connsiteY3" fmla="*/ 0 h 81929"/>
              <a:gd name="connsiteX4" fmla="*/ 177554 w 417251"/>
              <a:gd name="connsiteY4" fmla="*/ 71021 h 81929"/>
              <a:gd name="connsiteX5" fmla="*/ 204187 w 417251"/>
              <a:gd name="connsiteY5" fmla="*/ 62144 h 81929"/>
              <a:gd name="connsiteX6" fmla="*/ 221942 w 417251"/>
              <a:gd name="connsiteY6" fmla="*/ 44388 h 81929"/>
              <a:gd name="connsiteX7" fmla="*/ 275208 w 417251"/>
              <a:gd name="connsiteY7" fmla="*/ 35511 h 81929"/>
              <a:gd name="connsiteX8" fmla="*/ 301841 w 417251"/>
              <a:gd name="connsiteY8" fmla="*/ 53266 h 81929"/>
              <a:gd name="connsiteX9" fmla="*/ 346229 w 417251"/>
              <a:gd name="connsiteY9" fmla="*/ 8878 h 81929"/>
              <a:gd name="connsiteX10" fmla="*/ 363985 w 417251"/>
              <a:gd name="connsiteY10" fmla="*/ 26633 h 81929"/>
              <a:gd name="connsiteX11" fmla="*/ 390618 w 417251"/>
              <a:gd name="connsiteY11" fmla="*/ 79899 h 81929"/>
              <a:gd name="connsiteX12" fmla="*/ 417251 w 417251"/>
              <a:gd name="connsiteY12" fmla="*/ 79899 h 8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7251" h="81929">
                <a:moveTo>
                  <a:pt x="0" y="8878"/>
                </a:moveTo>
                <a:cubicBezTo>
                  <a:pt x="8878" y="23674"/>
                  <a:pt x="10865" y="46258"/>
                  <a:pt x="26633" y="53266"/>
                </a:cubicBezTo>
                <a:cubicBezTo>
                  <a:pt x="67280" y="71331"/>
                  <a:pt x="76877" y="43948"/>
                  <a:pt x="97655" y="26633"/>
                </a:cubicBezTo>
                <a:cubicBezTo>
                  <a:pt x="109022" y="17161"/>
                  <a:pt x="121328" y="8878"/>
                  <a:pt x="133165" y="0"/>
                </a:cubicBezTo>
                <a:cubicBezTo>
                  <a:pt x="154295" y="63388"/>
                  <a:pt x="135348" y="42884"/>
                  <a:pt x="177554" y="71021"/>
                </a:cubicBezTo>
                <a:cubicBezTo>
                  <a:pt x="186432" y="68062"/>
                  <a:pt x="196163" y="66959"/>
                  <a:pt x="204187" y="62144"/>
                </a:cubicBezTo>
                <a:cubicBezTo>
                  <a:pt x="211364" y="57838"/>
                  <a:pt x="214105" y="47327"/>
                  <a:pt x="221942" y="44388"/>
                </a:cubicBezTo>
                <a:cubicBezTo>
                  <a:pt x="238796" y="38068"/>
                  <a:pt x="257453" y="38470"/>
                  <a:pt x="275208" y="35511"/>
                </a:cubicBezTo>
                <a:cubicBezTo>
                  <a:pt x="284086" y="41429"/>
                  <a:pt x="291317" y="51512"/>
                  <a:pt x="301841" y="53266"/>
                </a:cubicBezTo>
                <a:cubicBezTo>
                  <a:pt x="331985" y="58290"/>
                  <a:pt x="337078" y="27180"/>
                  <a:pt x="346229" y="8878"/>
                </a:cubicBezTo>
                <a:cubicBezTo>
                  <a:pt x="352148" y="14796"/>
                  <a:pt x="359679" y="19456"/>
                  <a:pt x="363985" y="26633"/>
                </a:cubicBezTo>
                <a:cubicBezTo>
                  <a:pt x="374571" y="44275"/>
                  <a:pt x="369572" y="67271"/>
                  <a:pt x="390618" y="79899"/>
                </a:cubicBezTo>
                <a:cubicBezTo>
                  <a:pt x="398231" y="84467"/>
                  <a:pt x="408373" y="79899"/>
                  <a:pt x="417251" y="7989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4" name="Freeform: Shape 73">
            <a:extLst>
              <a:ext uri="{FF2B5EF4-FFF2-40B4-BE49-F238E27FC236}">
                <a16:creationId xmlns:a16="http://schemas.microsoft.com/office/drawing/2014/main" id="{9EDC6B53-285D-43BA-9D72-5CACD2C2EFA7}"/>
              </a:ext>
            </a:extLst>
          </p:cNvPr>
          <p:cNvSpPr/>
          <p:nvPr/>
        </p:nvSpPr>
        <p:spPr>
          <a:xfrm>
            <a:off x="10172560" y="6366148"/>
            <a:ext cx="413767" cy="292963"/>
          </a:xfrm>
          <a:custGeom>
            <a:avLst/>
            <a:gdLst>
              <a:gd name="connsiteX0" fmla="*/ 0 w 413822"/>
              <a:gd name="connsiteY0" fmla="*/ 26633 h 292963"/>
              <a:gd name="connsiteX1" fmla="*/ 8877 w 413822"/>
              <a:gd name="connsiteY1" fmla="*/ 79899 h 292963"/>
              <a:gd name="connsiteX2" fmla="*/ 44388 w 413822"/>
              <a:gd name="connsiteY2" fmla="*/ 71022 h 292963"/>
              <a:gd name="connsiteX3" fmla="*/ 79899 w 413822"/>
              <a:gd name="connsiteY3" fmla="*/ 26633 h 292963"/>
              <a:gd name="connsiteX4" fmla="*/ 88776 w 413822"/>
              <a:gd name="connsiteY4" fmla="*/ 53266 h 292963"/>
              <a:gd name="connsiteX5" fmla="*/ 159798 w 413822"/>
              <a:gd name="connsiteY5" fmla="*/ 26633 h 292963"/>
              <a:gd name="connsiteX6" fmla="*/ 177553 w 413822"/>
              <a:gd name="connsiteY6" fmla="*/ 44389 h 292963"/>
              <a:gd name="connsiteX7" fmla="*/ 186431 w 413822"/>
              <a:gd name="connsiteY7" fmla="*/ 71022 h 292963"/>
              <a:gd name="connsiteX8" fmla="*/ 248574 w 413822"/>
              <a:gd name="connsiteY8" fmla="*/ 35511 h 292963"/>
              <a:gd name="connsiteX9" fmla="*/ 284085 w 413822"/>
              <a:gd name="connsiteY9" fmla="*/ 0 h 292963"/>
              <a:gd name="connsiteX10" fmla="*/ 301840 w 413822"/>
              <a:gd name="connsiteY10" fmla="*/ 62144 h 292963"/>
              <a:gd name="connsiteX11" fmla="*/ 319596 w 413822"/>
              <a:gd name="connsiteY11" fmla="*/ 79899 h 292963"/>
              <a:gd name="connsiteX12" fmla="*/ 399495 w 413822"/>
              <a:gd name="connsiteY12" fmla="*/ 71022 h 292963"/>
              <a:gd name="connsiteX13" fmla="*/ 363984 w 413822"/>
              <a:gd name="connsiteY13" fmla="*/ 142043 h 292963"/>
              <a:gd name="connsiteX14" fmla="*/ 337351 w 413822"/>
              <a:gd name="connsiteY14" fmla="*/ 133165 h 292963"/>
              <a:gd name="connsiteX15" fmla="*/ 284085 w 413822"/>
              <a:gd name="connsiteY15" fmla="*/ 168676 h 292963"/>
              <a:gd name="connsiteX16" fmla="*/ 239697 w 413822"/>
              <a:gd name="connsiteY16" fmla="*/ 230820 h 292963"/>
              <a:gd name="connsiteX17" fmla="*/ 195308 w 413822"/>
              <a:gd name="connsiteY17" fmla="*/ 133165 h 292963"/>
              <a:gd name="connsiteX18" fmla="*/ 159798 w 413822"/>
              <a:gd name="connsiteY18" fmla="*/ 142043 h 292963"/>
              <a:gd name="connsiteX19" fmla="*/ 124287 w 413822"/>
              <a:gd name="connsiteY19" fmla="*/ 168676 h 292963"/>
              <a:gd name="connsiteX20" fmla="*/ 79899 w 413822"/>
              <a:gd name="connsiteY20" fmla="*/ 204187 h 292963"/>
              <a:gd name="connsiteX21" fmla="*/ 44388 w 413822"/>
              <a:gd name="connsiteY21" fmla="*/ 248575 h 292963"/>
              <a:gd name="connsiteX22" fmla="*/ 53266 w 413822"/>
              <a:gd name="connsiteY22" fmla="*/ 292963 h 292963"/>
              <a:gd name="connsiteX23" fmla="*/ 124287 w 413822"/>
              <a:gd name="connsiteY23" fmla="*/ 284086 h 292963"/>
              <a:gd name="connsiteX24" fmla="*/ 142042 w 413822"/>
              <a:gd name="connsiteY24" fmla="*/ 266330 h 292963"/>
              <a:gd name="connsiteX25" fmla="*/ 168675 w 413822"/>
              <a:gd name="connsiteY25" fmla="*/ 257453 h 292963"/>
              <a:gd name="connsiteX26" fmla="*/ 355107 w 413822"/>
              <a:gd name="connsiteY26" fmla="*/ 275208 h 292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13822" h="292963">
                <a:moveTo>
                  <a:pt x="0" y="26633"/>
                </a:moveTo>
                <a:cubicBezTo>
                  <a:pt x="2959" y="44388"/>
                  <a:pt x="-3851" y="67171"/>
                  <a:pt x="8877" y="79899"/>
                </a:cubicBezTo>
                <a:cubicBezTo>
                  <a:pt x="17504" y="88527"/>
                  <a:pt x="33475" y="76479"/>
                  <a:pt x="44388" y="71022"/>
                </a:cubicBezTo>
                <a:cubicBezTo>
                  <a:pt x="57036" y="64698"/>
                  <a:pt x="73628" y="36039"/>
                  <a:pt x="79899" y="26633"/>
                </a:cubicBezTo>
                <a:cubicBezTo>
                  <a:pt x="82858" y="35511"/>
                  <a:pt x="79898" y="50307"/>
                  <a:pt x="88776" y="53266"/>
                </a:cubicBezTo>
                <a:cubicBezTo>
                  <a:pt x="114375" y="61799"/>
                  <a:pt x="141295" y="38969"/>
                  <a:pt x="159798" y="26633"/>
                </a:cubicBezTo>
                <a:cubicBezTo>
                  <a:pt x="165716" y="32552"/>
                  <a:pt x="173247" y="37212"/>
                  <a:pt x="177553" y="44389"/>
                </a:cubicBezTo>
                <a:cubicBezTo>
                  <a:pt x="182368" y="52413"/>
                  <a:pt x="177255" y="69187"/>
                  <a:pt x="186431" y="71022"/>
                </a:cubicBezTo>
                <a:cubicBezTo>
                  <a:pt x="193237" y="72383"/>
                  <a:pt x="241765" y="41347"/>
                  <a:pt x="248574" y="35511"/>
                </a:cubicBezTo>
                <a:cubicBezTo>
                  <a:pt x="261284" y="24617"/>
                  <a:pt x="284085" y="0"/>
                  <a:pt x="284085" y="0"/>
                </a:cubicBezTo>
                <a:cubicBezTo>
                  <a:pt x="285742" y="6628"/>
                  <a:pt x="296384" y="53050"/>
                  <a:pt x="301840" y="62144"/>
                </a:cubicBezTo>
                <a:cubicBezTo>
                  <a:pt x="306146" y="69321"/>
                  <a:pt x="313677" y="73981"/>
                  <a:pt x="319596" y="79899"/>
                </a:cubicBezTo>
                <a:cubicBezTo>
                  <a:pt x="346229" y="76940"/>
                  <a:pt x="376771" y="56819"/>
                  <a:pt x="399495" y="71022"/>
                </a:cubicBezTo>
                <a:cubicBezTo>
                  <a:pt x="443394" y="98459"/>
                  <a:pt x="373271" y="135852"/>
                  <a:pt x="363984" y="142043"/>
                </a:cubicBezTo>
                <a:cubicBezTo>
                  <a:pt x="355106" y="139084"/>
                  <a:pt x="346709" y="133165"/>
                  <a:pt x="337351" y="133165"/>
                </a:cubicBezTo>
                <a:cubicBezTo>
                  <a:pt x="297675" y="133165"/>
                  <a:pt x="303198" y="141917"/>
                  <a:pt x="284085" y="168676"/>
                </a:cubicBezTo>
                <a:cubicBezTo>
                  <a:pt x="229028" y="245757"/>
                  <a:pt x="281540" y="168054"/>
                  <a:pt x="239697" y="230820"/>
                </a:cubicBezTo>
                <a:cubicBezTo>
                  <a:pt x="233527" y="169123"/>
                  <a:pt x="258062" y="133165"/>
                  <a:pt x="195308" y="133165"/>
                </a:cubicBezTo>
                <a:cubicBezTo>
                  <a:pt x="183107" y="133165"/>
                  <a:pt x="171635" y="139084"/>
                  <a:pt x="159798" y="142043"/>
                </a:cubicBezTo>
                <a:cubicBezTo>
                  <a:pt x="147961" y="150921"/>
                  <a:pt x="134749" y="158214"/>
                  <a:pt x="124287" y="168676"/>
                </a:cubicBezTo>
                <a:cubicBezTo>
                  <a:pt x="84131" y="208832"/>
                  <a:pt x="131749" y="186903"/>
                  <a:pt x="79899" y="204187"/>
                </a:cubicBezTo>
                <a:cubicBezTo>
                  <a:pt x="70914" y="213172"/>
                  <a:pt x="45988" y="235774"/>
                  <a:pt x="44388" y="248575"/>
                </a:cubicBezTo>
                <a:cubicBezTo>
                  <a:pt x="42517" y="263548"/>
                  <a:pt x="50307" y="278167"/>
                  <a:pt x="53266" y="292963"/>
                </a:cubicBezTo>
                <a:cubicBezTo>
                  <a:pt x="76940" y="290004"/>
                  <a:pt x="101435" y="290942"/>
                  <a:pt x="124287" y="284086"/>
                </a:cubicBezTo>
                <a:cubicBezTo>
                  <a:pt x="132304" y="281681"/>
                  <a:pt x="134865" y="270636"/>
                  <a:pt x="142042" y="266330"/>
                </a:cubicBezTo>
                <a:cubicBezTo>
                  <a:pt x="150066" y="261515"/>
                  <a:pt x="159797" y="260412"/>
                  <a:pt x="168675" y="257453"/>
                </a:cubicBezTo>
                <a:cubicBezTo>
                  <a:pt x="358063" y="266471"/>
                  <a:pt x="355107" y="204116"/>
                  <a:pt x="355107" y="27520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75" name="Group 74">
            <a:extLst>
              <a:ext uri="{FF2B5EF4-FFF2-40B4-BE49-F238E27FC236}">
                <a16:creationId xmlns:a16="http://schemas.microsoft.com/office/drawing/2014/main" id="{C249B470-E6D6-4101-8F13-0C5347198611}"/>
              </a:ext>
            </a:extLst>
          </p:cNvPr>
          <p:cNvGrpSpPr/>
          <p:nvPr/>
        </p:nvGrpSpPr>
        <p:grpSpPr>
          <a:xfrm>
            <a:off x="4357973" y="3662074"/>
            <a:ext cx="1213435" cy="484149"/>
            <a:chOff x="979714" y="2267339"/>
            <a:chExt cx="3265715" cy="1336147"/>
          </a:xfrm>
        </p:grpSpPr>
        <p:sp>
          <p:nvSpPr>
            <p:cNvPr id="76" name="Rectangle: Rounded Corners 75">
              <a:extLst>
                <a:ext uri="{FF2B5EF4-FFF2-40B4-BE49-F238E27FC236}">
                  <a16:creationId xmlns:a16="http://schemas.microsoft.com/office/drawing/2014/main" id="{E0443CC0-2BB3-4F37-90B6-63EA1B36263E}"/>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77" name="Rectangle: Rounded Corners 76">
              <a:extLst>
                <a:ext uri="{FF2B5EF4-FFF2-40B4-BE49-F238E27FC236}">
                  <a16:creationId xmlns:a16="http://schemas.microsoft.com/office/drawing/2014/main" id="{4747B91F-103C-4BA4-9189-6ED618C08280}"/>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78" name="Rectangle 77">
              <a:extLst>
                <a:ext uri="{FF2B5EF4-FFF2-40B4-BE49-F238E27FC236}">
                  <a16:creationId xmlns:a16="http://schemas.microsoft.com/office/drawing/2014/main" id="{9233FB46-20E3-4A1B-B943-FB363BFBA1F8}"/>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cxnSp>
        <p:nvCxnSpPr>
          <p:cNvPr id="80" name="Connector: Curved 79">
            <a:extLst>
              <a:ext uri="{FF2B5EF4-FFF2-40B4-BE49-F238E27FC236}">
                <a16:creationId xmlns:a16="http://schemas.microsoft.com/office/drawing/2014/main" id="{869DEB9A-AE22-47FF-9ED3-E150FD37BB8C}"/>
              </a:ext>
            </a:extLst>
          </p:cNvPr>
          <p:cNvCxnSpPr>
            <a:cxnSpLocks/>
          </p:cNvCxnSpPr>
          <p:nvPr/>
        </p:nvCxnSpPr>
        <p:spPr>
          <a:xfrm flipV="1">
            <a:off x="4716590" y="6426230"/>
            <a:ext cx="1182485" cy="2"/>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83" name="Connector: Curved 82">
            <a:extLst>
              <a:ext uri="{FF2B5EF4-FFF2-40B4-BE49-F238E27FC236}">
                <a16:creationId xmlns:a16="http://schemas.microsoft.com/office/drawing/2014/main" id="{F8F43AA0-9ABE-427D-AB7A-3D357FE91A81}"/>
              </a:ext>
            </a:extLst>
          </p:cNvPr>
          <p:cNvCxnSpPr>
            <a:cxnSpLocks/>
          </p:cNvCxnSpPr>
          <p:nvPr/>
        </p:nvCxnSpPr>
        <p:spPr>
          <a:xfrm>
            <a:off x="5898646" y="6426230"/>
            <a:ext cx="731810" cy="12700"/>
          </a:xfrm>
          <a:prstGeom prst="curvedConnector3">
            <a:avLst>
              <a:gd name="adj1" fmla="val 50000"/>
            </a:avLst>
          </a:prstGeom>
          <a:ln w="82550">
            <a:solidFill>
              <a:srgbClr val="FFC000"/>
            </a:solidFill>
            <a:tailEnd type="triangle"/>
          </a:ln>
        </p:spPr>
        <p:style>
          <a:lnRef idx="1">
            <a:schemeClr val="accent4"/>
          </a:lnRef>
          <a:fillRef idx="0">
            <a:schemeClr val="accent4"/>
          </a:fillRef>
          <a:effectRef idx="0">
            <a:schemeClr val="accent4"/>
          </a:effectRef>
          <a:fontRef idx="minor">
            <a:schemeClr val="tx1"/>
          </a:fontRef>
        </p:style>
      </p:cxnSp>
      <p:cxnSp>
        <p:nvCxnSpPr>
          <p:cNvPr id="86" name="Connector: Curved 85">
            <a:extLst>
              <a:ext uri="{FF2B5EF4-FFF2-40B4-BE49-F238E27FC236}">
                <a16:creationId xmlns:a16="http://schemas.microsoft.com/office/drawing/2014/main" id="{92A993D5-81E2-4DF3-AB74-09F931BFB309}"/>
              </a:ext>
            </a:extLst>
          </p:cNvPr>
          <p:cNvCxnSpPr>
            <a:cxnSpLocks/>
          </p:cNvCxnSpPr>
          <p:nvPr/>
        </p:nvCxnSpPr>
        <p:spPr>
          <a:xfrm rot="16200000" flipV="1">
            <a:off x="7881247" y="6095020"/>
            <a:ext cx="519325" cy="22073"/>
          </a:xfrm>
          <a:prstGeom prst="curvedConnector3">
            <a:avLst>
              <a:gd name="adj1" fmla="val 50000"/>
            </a:avLst>
          </a:prstGeom>
          <a:ln w="82550">
            <a:solidFill>
              <a:srgbClr val="FFC000"/>
            </a:solidFill>
            <a:tailEnd type="triangle"/>
          </a:ln>
        </p:spPr>
        <p:style>
          <a:lnRef idx="1">
            <a:schemeClr val="accent4"/>
          </a:lnRef>
          <a:fillRef idx="0">
            <a:schemeClr val="accent4"/>
          </a:fillRef>
          <a:effectRef idx="0">
            <a:schemeClr val="accent4"/>
          </a:effectRef>
          <a:fontRef idx="minor">
            <a:schemeClr val="tx1"/>
          </a:fontRef>
        </p:style>
      </p:cxnSp>
      <p:sp>
        <p:nvSpPr>
          <p:cNvPr id="89" name="TextBox 88">
            <a:extLst>
              <a:ext uri="{FF2B5EF4-FFF2-40B4-BE49-F238E27FC236}">
                <a16:creationId xmlns:a16="http://schemas.microsoft.com/office/drawing/2014/main" id="{0DC39A61-D46B-454D-B612-09A3FE8F631D}"/>
              </a:ext>
            </a:extLst>
          </p:cNvPr>
          <p:cNvSpPr txBox="1"/>
          <p:nvPr/>
        </p:nvSpPr>
        <p:spPr>
          <a:xfrm>
            <a:off x="6935760" y="4707258"/>
            <a:ext cx="2584338" cy="1169551"/>
          </a:xfrm>
          <a:prstGeom prst="rect">
            <a:avLst/>
          </a:prstGeom>
          <a:solidFill>
            <a:schemeClr val="bg1"/>
          </a:solidFill>
          <a:ln>
            <a:solidFill>
              <a:srgbClr val="FFC000"/>
            </a:solidFill>
          </a:ln>
        </p:spPr>
        <p:txBody>
          <a:bodyPr wrap="square" rtlCol="0">
            <a:spAutoFit/>
          </a:bodyPr>
          <a:lstStyle/>
          <a:p>
            <a:r>
              <a:rPr lang="en-US" sz="1400" dirty="0">
                <a:solidFill>
                  <a:srgbClr val="FFC000"/>
                </a:solidFill>
              </a:rPr>
              <a:t>Despite not being the cause of the pollution, Environmental law only requires evidence that damage has been done using a strict liability approach.</a:t>
            </a:r>
            <a:endParaRPr lang="en-GB" sz="1400" dirty="0">
              <a:solidFill>
                <a:srgbClr val="FFC000"/>
              </a:solidFill>
            </a:endParaRPr>
          </a:p>
        </p:txBody>
      </p:sp>
      <p:sp>
        <p:nvSpPr>
          <p:cNvPr id="91" name="TextBox 90">
            <a:extLst>
              <a:ext uri="{FF2B5EF4-FFF2-40B4-BE49-F238E27FC236}">
                <a16:creationId xmlns:a16="http://schemas.microsoft.com/office/drawing/2014/main" id="{59D77DBF-0656-43A5-B07C-75FBBA815666}"/>
              </a:ext>
            </a:extLst>
          </p:cNvPr>
          <p:cNvSpPr txBox="1"/>
          <p:nvPr/>
        </p:nvSpPr>
        <p:spPr>
          <a:xfrm>
            <a:off x="6555073" y="4081544"/>
            <a:ext cx="4163882" cy="307777"/>
          </a:xfrm>
          <a:prstGeom prst="rect">
            <a:avLst/>
          </a:prstGeom>
          <a:solidFill>
            <a:schemeClr val="bg1"/>
          </a:solidFill>
          <a:ln>
            <a:solidFill>
              <a:srgbClr val="FFC000"/>
            </a:solidFill>
          </a:ln>
        </p:spPr>
        <p:txBody>
          <a:bodyPr wrap="square" rtlCol="0">
            <a:spAutoFit/>
          </a:bodyPr>
          <a:lstStyle/>
          <a:p>
            <a:r>
              <a:rPr lang="en-US" sz="1400" dirty="0">
                <a:solidFill>
                  <a:srgbClr val="FFC000"/>
                </a:solidFill>
              </a:rPr>
              <a:t>If the Client owns the land, they will be seen liable</a:t>
            </a:r>
            <a:endParaRPr lang="en-GB" sz="1400" dirty="0">
              <a:solidFill>
                <a:srgbClr val="FFC000"/>
              </a:solidFill>
            </a:endParaRPr>
          </a:p>
        </p:txBody>
      </p:sp>
      <p:cxnSp>
        <p:nvCxnSpPr>
          <p:cNvPr id="92" name="Connector: Curved 91">
            <a:extLst>
              <a:ext uri="{FF2B5EF4-FFF2-40B4-BE49-F238E27FC236}">
                <a16:creationId xmlns:a16="http://schemas.microsoft.com/office/drawing/2014/main" id="{4DA2AAA5-82D9-4156-B211-94B3BCB9AD50}"/>
              </a:ext>
            </a:extLst>
          </p:cNvPr>
          <p:cNvCxnSpPr>
            <a:cxnSpLocks/>
          </p:cNvCxnSpPr>
          <p:nvPr/>
        </p:nvCxnSpPr>
        <p:spPr>
          <a:xfrm rot="16200000" flipV="1">
            <a:off x="7956100" y="4530918"/>
            <a:ext cx="376316" cy="12674"/>
          </a:xfrm>
          <a:prstGeom prst="curvedConnector3">
            <a:avLst>
              <a:gd name="adj1" fmla="val 50000"/>
            </a:avLst>
          </a:prstGeom>
          <a:ln w="82550">
            <a:solidFill>
              <a:srgbClr val="FFC000"/>
            </a:solidFill>
            <a:tailEnd type="triangle"/>
          </a:ln>
        </p:spPr>
        <p:style>
          <a:lnRef idx="1">
            <a:schemeClr val="accent4"/>
          </a:lnRef>
          <a:fillRef idx="0">
            <a:schemeClr val="accent4"/>
          </a:fillRef>
          <a:effectRef idx="0">
            <a:schemeClr val="accent4"/>
          </a:effectRef>
          <a:fontRef idx="minor">
            <a:schemeClr val="tx1"/>
          </a:fontRef>
        </p:style>
      </p:cxnSp>
      <p:sp>
        <p:nvSpPr>
          <p:cNvPr id="85" name="TextBox 84">
            <a:extLst>
              <a:ext uri="{FF2B5EF4-FFF2-40B4-BE49-F238E27FC236}">
                <a16:creationId xmlns:a16="http://schemas.microsoft.com/office/drawing/2014/main" id="{AEB9EDB6-626E-4875-A4C1-AF8B89135A26}"/>
              </a:ext>
            </a:extLst>
          </p:cNvPr>
          <p:cNvSpPr txBox="1"/>
          <p:nvPr/>
        </p:nvSpPr>
        <p:spPr>
          <a:xfrm>
            <a:off x="6627599" y="6172111"/>
            <a:ext cx="3045997" cy="523220"/>
          </a:xfrm>
          <a:prstGeom prst="rect">
            <a:avLst/>
          </a:prstGeom>
          <a:solidFill>
            <a:schemeClr val="bg1"/>
          </a:solidFill>
          <a:ln>
            <a:solidFill>
              <a:srgbClr val="FFC000"/>
            </a:solidFill>
          </a:ln>
        </p:spPr>
        <p:txBody>
          <a:bodyPr wrap="square" rtlCol="0">
            <a:spAutoFit/>
          </a:bodyPr>
          <a:lstStyle/>
          <a:p>
            <a:r>
              <a:rPr lang="en-US" sz="1400" dirty="0">
                <a:solidFill>
                  <a:srgbClr val="FFC000"/>
                </a:solidFill>
              </a:rPr>
              <a:t>Failure to find </a:t>
            </a:r>
            <a:r>
              <a:rPr lang="en-US" sz="1400" dirty="0">
                <a:solidFill>
                  <a:srgbClr val="FF0000"/>
                </a:solidFill>
              </a:rPr>
              <a:t>Person A </a:t>
            </a:r>
            <a:r>
              <a:rPr lang="en-US" sz="1400" dirty="0">
                <a:solidFill>
                  <a:srgbClr val="FFC000"/>
                </a:solidFill>
              </a:rPr>
              <a:t>will cause Person B to be liable </a:t>
            </a:r>
            <a:endParaRPr lang="en-GB" sz="1400" dirty="0">
              <a:solidFill>
                <a:srgbClr val="FFC000"/>
              </a:solidFill>
            </a:endParaRPr>
          </a:p>
        </p:txBody>
      </p:sp>
      <p:pic>
        <p:nvPicPr>
          <p:cNvPr id="98" name="Graphic 97" descr="Robber">
            <a:extLst>
              <a:ext uri="{FF2B5EF4-FFF2-40B4-BE49-F238E27FC236}">
                <a16:creationId xmlns:a16="http://schemas.microsoft.com/office/drawing/2014/main" id="{0B449AE6-1758-4FA0-9E15-956D49A8EA3D}"/>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 xmlns:asvg="http://schemas.microsoft.com/office/drawing/2016/SVG/main" r:embed="rId5"/>
              </a:ext>
            </a:extLst>
          </a:blip>
          <a:stretch>
            <a:fillRect/>
          </a:stretch>
        </p:blipFill>
        <p:spPr>
          <a:xfrm>
            <a:off x="4481760" y="6193177"/>
            <a:ext cx="650183" cy="650269"/>
          </a:xfrm>
          <a:prstGeom prst="rect">
            <a:avLst/>
          </a:prstGeom>
        </p:spPr>
      </p:pic>
      <p:pic>
        <p:nvPicPr>
          <p:cNvPr id="99" name="Graphic 98" descr="Handcuffs">
            <a:extLst>
              <a:ext uri="{FF2B5EF4-FFF2-40B4-BE49-F238E27FC236}">
                <a16:creationId xmlns:a16="http://schemas.microsoft.com/office/drawing/2014/main" id="{16966237-5433-46BD-AB55-17749E9E8C26}"/>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 xmlns:asvg="http://schemas.microsoft.com/office/drawing/2016/SVG/main" r:embed="rId7"/>
              </a:ext>
            </a:extLst>
          </a:blip>
          <a:stretch>
            <a:fillRect/>
          </a:stretch>
        </p:blipFill>
        <p:spPr>
          <a:xfrm rot="11398683">
            <a:off x="115455" y="5995612"/>
            <a:ext cx="887488" cy="1019042"/>
          </a:xfrm>
          <a:prstGeom prst="rect">
            <a:avLst/>
          </a:prstGeom>
        </p:spPr>
      </p:pic>
      <p:sp>
        <p:nvSpPr>
          <p:cNvPr id="2" name="Left Bracket 1">
            <a:extLst>
              <a:ext uri="{FF2B5EF4-FFF2-40B4-BE49-F238E27FC236}">
                <a16:creationId xmlns:a16="http://schemas.microsoft.com/office/drawing/2014/main" id="{17DE8653-89CF-4C39-BDE3-E4E72FC433CD}"/>
              </a:ext>
            </a:extLst>
          </p:cNvPr>
          <p:cNvSpPr/>
          <p:nvPr/>
        </p:nvSpPr>
        <p:spPr>
          <a:xfrm rot="16200000">
            <a:off x="11278393" y="5139985"/>
            <a:ext cx="97425" cy="186838"/>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sp>
        <p:nvSpPr>
          <p:cNvPr id="57" name="Left Bracket 56">
            <a:extLst>
              <a:ext uri="{FF2B5EF4-FFF2-40B4-BE49-F238E27FC236}">
                <a16:creationId xmlns:a16="http://schemas.microsoft.com/office/drawing/2014/main" id="{C9F2E6C2-CB17-4C2C-8AF2-7E269F48D84C}"/>
              </a:ext>
            </a:extLst>
          </p:cNvPr>
          <p:cNvSpPr/>
          <p:nvPr/>
        </p:nvSpPr>
        <p:spPr>
          <a:xfrm rot="16200000">
            <a:off x="11764388" y="5150995"/>
            <a:ext cx="97425" cy="186838"/>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sp>
        <p:nvSpPr>
          <p:cNvPr id="4" name="Teardrop 3">
            <a:extLst>
              <a:ext uri="{FF2B5EF4-FFF2-40B4-BE49-F238E27FC236}">
                <a16:creationId xmlns:a16="http://schemas.microsoft.com/office/drawing/2014/main" id="{D74791A8-F056-4308-9D22-497A2EC917F9}"/>
              </a:ext>
            </a:extLst>
          </p:cNvPr>
          <p:cNvSpPr/>
          <p:nvPr/>
        </p:nvSpPr>
        <p:spPr>
          <a:xfrm>
            <a:off x="11122122" y="5303192"/>
            <a:ext cx="111489" cy="95128"/>
          </a:xfrm>
          <a:prstGeom prst="teardrop">
            <a:avLst/>
          </a:prstGeom>
          <a:solidFill>
            <a:srgbClr val="B9EAF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0" name="Left Bracket 59">
            <a:extLst>
              <a:ext uri="{FF2B5EF4-FFF2-40B4-BE49-F238E27FC236}">
                <a16:creationId xmlns:a16="http://schemas.microsoft.com/office/drawing/2014/main" id="{57BFC7EF-85D6-4DDE-B0C1-89CEE5857C3A}"/>
              </a:ext>
            </a:extLst>
          </p:cNvPr>
          <p:cNvSpPr/>
          <p:nvPr/>
        </p:nvSpPr>
        <p:spPr>
          <a:xfrm rot="5400000">
            <a:off x="11521389" y="5470969"/>
            <a:ext cx="97425" cy="186838"/>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prstClr val="black"/>
              </a:solidFill>
            </a:endParaRPr>
          </a:p>
        </p:txBody>
      </p:sp>
      <p:cxnSp>
        <p:nvCxnSpPr>
          <p:cNvPr id="7" name="Straight Connector 6">
            <a:extLst>
              <a:ext uri="{FF2B5EF4-FFF2-40B4-BE49-F238E27FC236}">
                <a16:creationId xmlns:a16="http://schemas.microsoft.com/office/drawing/2014/main" id="{0E024CD4-2E77-495C-83C7-D52ADFADE91C}"/>
              </a:ext>
            </a:extLst>
          </p:cNvPr>
          <p:cNvCxnSpPr/>
          <p:nvPr/>
        </p:nvCxnSpPr>
        <p:spPr>
          <a:xfrm>
            <a:off x="227992" y="4995067"/>
            <a:ext cx="203410" cy="185137"/>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EF5607E2-D801-4D2A-AC6F-F003446CCD01}"/>
              </a:ext>
            </a:extLst>
          </p:cNvPr>
          <p:cNvCxnSpPr>
            <a:cxnSpLocks/>
          </p:cNvCxnSpPr>
          <p:nvPr/>
        </p:nvCxnSpPr>
        <p:spPr>
          <a:xfrm flipH="1">
            <a:off x="704730" y="5002500"/>
            <a:ext cx="230174" cy="16186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86C60BD8-46E1-4BDF-A54E-2492FAC09331}"/>
              </a:ext>
            </a:extLst>
          </p:cNvPr>
          <p:cNvSpPr/>
          <p:nvPr/>
        </p:nvSpPr>
        <p:spPr>
          <a:xfrm>
            <a:off x="304241" y="5179345"/>
            <a:ext cx="56687" cy="97760"/>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7" name="Oval 66">
            <a:extLst>
              <a:ext uri="{FF2B5EF4-FFF2-40B4-BE49-F238E27FC236}">
                <a16:creationId xmlns:a16="http://schemas.microsoft.com/office/drawing/2014/main" id="{03E21DEF-6EF4-4EF1-AF69-BD56852A105C}"/>
              </a:ext>
            </a:extLst>
          </p:cNvPr>
          <p:cNvSpPr/>
          <p:nvPr/>
        </p:nvSpPr>
        <p:spPr>
          <a:xfrm>
            <a:off x="755180" y="5191369"/>
            <a:ext cx="56687" cy="97760"/>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8" name="Flowchart: Process 27">
            <a:extLst>
              <a:ext uri="{FF2B5EF4-FFF2-40B4-BE49-F238E27FC236}">
                <a16:creationId xmlns:a16="http://schemas.microsoft.com/office/drawing/2014/main" id="{0678866B-6D96-4F12-AA94-F68E4C848F59}"/>
              </a:ext>
            </a:extLst>
          </p:cNvPr>
          <p:cNvSpPr/>
          <p:nvPr/>
        </p:nvSpPr>
        <p:spPr>
          <a:xfrm>
            <a:off x="361355" y="5415127"/>
            <a:ext cx="431085" cy="235984"/>
          </a:xfrm>
          <a:prstGeom prst="flowChartProcess">
            <a:avLst/>
          </a:prstGeom>
          <a:solidFill>
            <a:srgbClr val="600E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31" name="Group 30">
            <a:extLst>
              <a:ext uri="{FF2B5EF4-FFF2-40B4-BE49-F238E27FC236}">
                <a16:creationId xmlns:a16="http://schemas.microsoft.com/office/drawing/2014/main" id="{BF9B41D2-CFAD-441B-8BB8-6BBE5A27BF0F}"/>
              </a:ext>
            </a:extLst>
          </p:cNvPr>
          <p:cNvGrpSpPr/>
          <p:nvPr/>
        </p:nvGrpSpPr>
        <p:grpSpPr>
          <a:xfrm>
            <a:off x="360927" y="5427152"/>
            <a:ext cx="413480" cy="128788"/>
            <a:chOff x="360974" y="2544709"/>
            <a:chExt cx="413534" cy="198379"/>
          </a:xfrm>
        </p:grpSpPr>
        <p:sp>
          <p:nvSpPr>
            <p:cNvPr id="30" name="Flowchart: Merge 29">
              <a:extLst>
                <a:ext uri="{FF2B5EF4-FFF2-40B4-BE49-F238E27FC236}">
                  <a16:creationId xmlns:a16="http://schemas.microsoft.com/office/drawing/2014/main" id="{40E30308-8857-450F-92E0-6579969FCAE1}"/>
                </a:ext>
              </a:extLst>
            </p:cNvPr>
            <p:cNvSpPr/>
            <p:nvPr/>
          </p:nvSpPr>
          <p:spPr>
            <a:xfrm>
              <a:off x="360974" y="2544709"/>
              <a:ext cx="103307" cy="193743"/>
            </a:xfrm>
            <a:prstGeom prst="flowChartMerg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9" name="Flowchart: Merge 68">
              <a:extLst>
                <a:ext uri="{FF2B5EF4-FFF2-40B4-BE49-F238E27FC236}">
                  <a16:creationId xmlns:a16="http://schemas.microsoft.com/office/drawing/2014/main" id="{646782B9-D4D7-42BA-8E18-651F9611E7B0}"/>
                </a:ext>
              </a:extLst>
            </p:cNvPr>
            <p:cNvSpPr/>
            <p:nvPr/>
          </p:nvSpPr>
          <p:spPr>
            <a:xfrm>
              <a:off x="466260" y="2544709"/>
              <a:ext cx="103307" cy="193743"/>
            </a:xfrm>
            <a:prstGeom prst="flowChartMerg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9" name="Flowchart: Merge 78">
              <a:extLst>
                <a:ext uri="{FF2B5EF4-FFF2-40B4-BE49-F238E27FC236}">
                  <a16:creationId xmlns:a16="http://schemas.microsoft.com/office/drawing/2014/main" id="{E291273C-1008-4AFD-9C11-F7D963ADA557}"/>
                </a:ext>
              </a:extLst>
            </p:cNvPr>
            <p:cNvSpPr/>
            <p:nvPr/>
          </p:nvSpPr>
          <p:spPr>
            <a:xfrm>
              <a:off x="576544" y="2549345"/>
              <a:ext cx="103307" cy="193743"/>
            </a:xfrm>
            <a:prstGeom prst="flowChartMerg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1" name="Flowchart: Merge 80">
              <a:extLst>
                <a:ext uri="{FF2B5EF4-FFF2-40B4-BE49-F238E27FC236}">
                  <a16:creationId xmlns:a16="http://schemas.microsoft.com/office/drawing/2014/main" id="{BD3ED9D2-5E93-4473-A807-45ECA62E6E42}"/>
                </a:ext>
              </a:extLst>
            </p:cNvPr>
            <p:cNvSpPr/>
            <p:nvPr/>
          </p:nvSpPr>
          <p:spPr>
            <a:xfrm>
              <a:off x="671201" y="2544709"/>
              <a:ext cx="103307" cy="193743"/>
            </a:xfrm>
            <a:prstGeom prst="flowChartMerge">
              <a:avLst/>
            </a:prstGeom>
            <a:solidFill>
              <a:schemeClr val="bg1">
                <a:lumMod val="9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Tree>
    <p:extLst>
      <p:ext uri="{BB962C8B-B14F-4D97-AF65-F5344CB8AC3E}">
        <p14:creationId xmlns:p14="http://schemas.microsoft.com/office/powerpoint/2010/main" val="41508014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pic>
        <p:nvPicPr>
          <p:cNvPr id="2050" name="Picture 2" descr="HSE suspends routine inspections | ScaffMag.com">
            <a:extLst>
              <a:ext uri="{FF2B5EF4-FFF2-40B4-BE49-F238E27FC236}">
                <a16:creationId xmlns:a16="http://schemas.microsoft.com/office/drawing/2014/main" id="{3B05A5C9-23CC-466F-A7F9-6D72BD88CD9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33513" y="0"/>
            <a:ext cx="2956900" cy="1528578"/>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E6DDED74-5556-4E61-92D1-1D3DE0B33D61}"/>
              </a:ext>
            </a:extLst>
          </p:cNvPr>
          <p:cNvSpPr/>
          <p:nvPr/>
        </p:nvSpPr>
        <p:spPr>
          <a:xfrm>
            <a:off x="2" y="0"/>
            <a:ext cx="9208115" cy="671804"/>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Title 1">
            <a:extLst>
              <a:ext uri="{FF2B5EF4-FFF2-40B4-BE49-F238E27FC236}">
                <a16:creationId xmlns:a16="http://schemas.microsoft.com/office/drawing/2014/main" id="{AD4E5B2A-E2B3-4AA4-8980-0CBED40CC28E}"/>
              </a:ext>
            </a:extLst>
          </p:cNvPr>
          <p:cNvSpPr txBox="1">
            <a:spLocks/>
          </p:cNvSpPr>
          <p:nvPr/>
        </p:nvSpPr>
        <p:spPr>
          <a:xfrm>
            <a:off x="1374962" y="-177282"/>
            <a:ext cx="7833575" cy="872526"/>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u="sng" dirty="0">
                <a:solidFill>
                  <a:prstClr val="white"/>
                </a:solidFill>
              </a:rPr>
              <a:t>Determining Liability for the Harm, Pollution and Remediation</a:t>
            </a:r>
            <a:endParaRPr lang="en-GB" sz="2400" b="1" u="sng" dirty="0">
              <a:solidFill>
                <a:prstClr val="white"/>
              </a:solidFill>
            </a:endParaRPr>
          </a:p>
        </p:txBody>
      </p:sp>
      <p:sp>
        <p:nvSpPr>
          <p:cNvPr id="16" name="Rectangle 15">
            <a:extLst>
              <a:ext uri="{FF2B5EF4-FFF2-40B4-BE49-F238E27FC236}">
                <a16:creationId xmlns:a16="http://schemas.microsoft.com/office/drawing/2014/main" id="{51AE530E-38F1-4DE2-9AFC-E8F7DE70B032}"/>
              </a:ext>
            </a:extLst>
          </p:cNvPr>
          <p:cNvSpPr/>
          <p:nvPr/>
        </p:nvSpPr>
        <p:spPr>
          <a:xfrm>
            <a:off x="2957321" y="784080"/>
            <a:ext cx="3974843" cy="369332"/>
          </a:xfrm>
          <a:prstGeom prst="rect">
            <a:avLst/>
          </a:prstGeom>
          <a:solidFill>
            <a:schemeClr val="bg1"/>
          </a:solidFill>
          <a:ln>
            <a:solidFill>
              <a:srgbClr val="C00000"/>
            </a:solidFill>
          </a:ln>
        </p:spPr>
        <p:txBody>
          <a:bodyPr wrap="square">
            <a:spAutoFit/>
          </a:bodyPr>
          <a:lstStyle/>
          <a:p>
            <a:r>
              <a:rPr lang="en-US" b="1" u="sng" dirty="0">
                <a:solidFill>
                  <a:prstClr val="black"/>
                </a:solidFill>
              </a:rPr>
              <a:t>The Health and Safety At Work Act 1974 </a:t>
            </a:r>
            <a:endParaRPr lang="en-GB" b="1" u="sng" dirty="0">
              <a:solidFill>
                <a:prstClr val="black"/>
              </a:solidFill>
            </a:endParaRPr>
          </a:p>
        </p:txBody>
      </p:sp>
      <p:sp>
        <p:nvSpPr>
          <p:cNvPr id="17" name="Rectangle 16">
            <a:extLst>
              <a:ext uri="{FF2B5EF4-FFF2-40B4-BE49-F238E27FC236}">
                <a16:creationId xmlns:a16="http://schemas.microsoft.com/office/drawing/2014/main" id="{6B028092-143E-4B5A-9F1D-1378EA47CA74}"/>
              </a:ext>
            </a:extLst>
          </p:cNvPr>
          <p:cNvSpPr/>
          <p:nvPr/>
        </p:nvSpPr>
        <p:spPr>
          <a:xfrm>
            <a:off x="2469346" y="1799557"/>
            <a:ext cx="4798671" cy="646331"/>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The Construction, Design &amp; Management Regulations 2015 (CDM 2015)</a:t>
            </a:r>
            <a:endParaRPr lang="en-GB" b="1" dirty="0">
              <a:solidFill>
                <a:srgbClr val="FF0000"/>
              </a:solidFill>
            </a:endParaRPr>
          </a:p>
        </p:txBody>
      </p:sp>
      <p:cxnSp>
        <p:nvCxnSpPr>
          <p:cNvPr id="18" name="Connector: Curved 17">
            <a:extLst>
              <a:ext uri="{FF2B5EF4-FFF2-40B4-BE49-F238E27FC236}">
                <a16:creationId xmlns:a16="http://schemas.microsoft.com/office/drawing/2014/main" id="{B15F70B2-B2FF-4E8C-A6D6-2E58258FF1C9}"/>
              </a:ext>
            </a:extLst>
          </p:cNvPr>
          <p:cNvCxnSpPr>
            <a:cxnSpLocks/>
          </p:cNvCxnSpPr>
          <p:nvPr/>
        </p:nvCxnSpPr>
        <p:spPr>
          <a:xfrm rot="16200000" flipH="1">
            <a:off x="4751288" y="1476209"/>
            <a:ext cx="645306" cy="3"/>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20" name="Rectangle 19">
            <a:extLst>
              <a:ext uri="{FF2B5EF4-FFF2-40B4-BE49-F238E27FC236}">
                <a16:creationId xmlns:a16="http://schemas.microsoft.com/office/drawing/2014/main" id="{7EF3675F-149D-4557-A360-4A4A0821BCC6}"/>
              </a:ext>
            </a:extLst>
          </p:cNvPr>
          <p:cNvSpPr/>
          <p:nvPr/>
        </p:nvSpPr>
        <p:spPr>
          <a:xfrm>
            <a:off x="3332614" y="2668924"/>
            <a:ext cx="3482799" cy="923330"/>
          </a:xfrm>
          <a:prstGeom prst="rect">
            <a:avLst/>
          </a:prstGeom>
          <a:solidFill>
            <a:schemeClr val="bg1"/>
          </a:solidFill>
          <a:ln>
            <a:solidFill>
              <a:srgbClr val="C00000"/>
            </a:solidFill>
          </a:ln>
        </p:spPr>
        <p:txBody>
          <a:bodyPr wrap="square">
            <a:spAutoFit/>
          </a:bodyPr>
          <a:lstStyle/>
          <a:p>
            <a:r>
              <a:rPr lang="en-US" dirty="0">
                <a:solidFill>
                  <a:prstClr val="black"/>
                </a:solidFill>
                <a:latin typeface="Arial" panose="020B0604020202020204" pitchFamily="34" charset="0"/>
              </a:rPr>
              <a:t>Assigns Responsibility and Duties for the Health and Safety of the Project.</a:t>
            </a:r>
            <a:endParaRPr lang="en-GB" dirty="0">
              <a:solidFill>
                <a:prstClr val="black"/>
              </a:solidFill>
            </a:endParaRPr>
          </a:p>
        </p:txBody>
      </p:sp>
      <p:cxnSp>
        <p:nvCxnSpPr>
          <p:cNvPr id="21" name="Connector: Curved 20">
            <a:extLst>
              <a:ext uri="{FF2B5EF4-FFF2-40B4-BE49-F238E27FC236}">
                <a16:creationId xmlns:a16="http://schemas.microsoft.com/office/drawing/2014/main" id="{00B5C8F0-370F-473E-B649-216CA639F4D4}"/>
              </a:ext>
            </a:extLst>
          </p:cNvPr>
          <p:cNvCxnSpPr>
            <a:cxnSpLocks/>
            <a:stCxn id="17" idx="1"/>
            <a:endCxn id="20" idx="1"/>
          </p:cNvCxnSpPr>
          <p:nvPr/>
        </p:nvCxnSpPr>
        <p:spPr>
          <a:xfrm rot="10800000" flipH="1" flipV="1">
            <a:off x="2469273" y="2122577"/>
            <a:ext cx="863268" cy="1008012"/>
          </a:xfrm>
          <a:prstGeom prst="curvedConnector3">
            <a:avLst>
              <a:gd name="adj1" fmla="val -26481"/>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grpSp>
        <p:nvGrpSpPr>
          <p:cNvPr id="24" name="Group 23">
            <a:extLst>
              <a:ext uri="{FF2B5EF4-FFF2-40B4-BE49-F238E27FC236}">
                <a16:creationId xmlns:a16="http://schemas.microsoft.com/office/drawing/2014/main" id="{95D04FD0-D4D6-43E2-A774-DFC5BBAD6DB8}"/>
              </a:ext>
            </a:extLst>
          </p:cNvPr>
          <p:cNvGrpSpPr/>
          <p:nvPr/>
        </p:nvGrpSpPr>
        <p:grpSpPr>
          <a:xfrm>
            <a:off x="3145301" y="4413798"/>
            <a:ext cx="560388" cy="1200329"/>
            <a:chOff x="7505864" y="2352181"/>
            <a:chExt cx="277103" cy="588241"/>
          </a:xfrm>
          <a:solidFill>
            <a:schemeClr val="accent4">
              <a:lumMod val="20000"/>
              <a:lumOff val="80000"/>
            </a:schemeClr>
          </a:solidFill>
        </p:grpSpPr>
        <p:sp>
          <p:nvSpPr>
            <p:cNvPr id="25" name="Rectangle: Top Corners Snipped 24">
              <a:extLst>
                <a:ext uri="{FF2B5EF4-FFF2-40B4-BE49-F238E27FC236}">
                  <a16:creationId xmlns:a16="http://schemas.microsoft.com/office/drawing/2014/main" id="{8640860A-3328-4F62-84F2-26A357501D44}"/>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26" name="Oval 25">
              <a:extLst>
                <a:ext uri="{FF2B5EF4-FFF2-40B4-BE49-F238E27FC236}">
                  <a16:creationId xmlns:a16="http://schemas.microsoft.com/office/drawing/2014/main" id="{37422D4F-102F-4B2D-8800-568803FFA91B}"/>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grpSp>
        <p:nvGrpSpPr>
          <p:cNvPr id="30" name="Group 29">
            <a:extLst>
              <a:ext uri="{FF2B5EF4-FFF2-40B4-BE49-F238E27FC236}">
                <a16:creationId xmlns:a16="http://schemas.microsoft.com/office/drawing/2014/main" id="{DB51F9DE-1AB7-426A-BCFE-A54775E03AEB}"/>
              </a:ext>
            </a:extLst>
          </p:cNvPr>
          <p:cNvGrpSpPr/>
          <p:nvPr/>
        </p:nvGrpSpPr>
        <p:grpSpPr>
          <a:xfrm>
            <a:off x="4833986" y="4410344"/>
            <a:ext cx="560388" cy="1200329"/>
            <a:chOff x="7505864" y="2352181"/>
            <a:chExt cx="277103" cy="588241"/>
          </a:xfrm>
          <a:solidFill>
            <a:schemeClr val="accent4">
              <a:lumMod val="20000"/>
              <a:lumOff val="80000"/>
            </a:schemeClr>
          </a:solidFill>
        </p:grpSpPr>
        <p:sp>
          <p:nvSpPr>
            <p:cNvPr id="31" name="Rectangle: Top Corners Snipped 30">
              <a:extLst>
                <a:ext uri="{FF2B5EF4-FFF2-40B4-BE49-F238E27FC236}">
                  <a16:creationId xmlns:a16="http://schemas.microsoft.com/office/drawing/2014/main" id="{9174480E-7A92-4AC5-B21E-599301506A01}"/>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32" name="Oval 31">
              <a:extLst>
                <a:ext uri="{FF2B5EF4-FFF2-40B4-BE49-F238E27FC236}">
                  <a16:creationId xmlns:a16="http://schemas.microsoft.com/office/drawing/2014/main" id="{12973BE7-E446-4CDF-83A6-2235484E32EC}"/>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grpSp>
        <p:nvGrpSpPr>
          <p:cNvPr id="33" name="Group 32">
            <a:extLst>
              <a:ext uri="{FF2B5EF4-FFF2-40B4-BE49-F238E27FC236}">
                <a16:creationId xmlns:a16="http://schemas.microsoft.com/office/drawing/2014/main" id="{115E4496-A76C-4F64-86C0-8C0913DA055D}"/>
              </a:ext>
            </a:extLst>
          </p:cNvPr>
          <p:cNvGrpSpPr/>
          <p:nvPr/>
        </p:nvGrpSpPr>
        <p:grpSpPr>
          <a:xfrm>
            <a:off x="6516056" y="4410344"/>
            <a:ext cx="560388" cy="1200329"/>
            <a:chOff x="7505864" y="2352181"/>
            <a:chExt cx="277103" cy="588241"/>
          </a:xfrm>
          <a:solidFill>
            <a:schemeClr val="accent4">
              <a:lumMod val="20000"/>
              <a:lumOff val="80000"/>
            </a:schemeClr>
          </a:solidFill>
        </p:grpSpPr>
        <p:sp>
          <p:nvSpPr>
            <p:cNvPr id="34" name="Rectangle: Top Corners Snipped 33">
              <a:extLst>
                <a:ext uri="{FF2B5EF4-FFF2-40B4-BE49-F238E27FC236}">
                  <a16:creationId xmlns:a16="http://schemas.microsoft.com/office/drawing/2014/main" id="{10B19A2E-F809-43CA-827D-DEE9717A4EBB}"/>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35" name="Oval 34">
              <a:extLst>
                <a:ext uri="{FF2B5EF4-FFF2-40B4-BE49-F238E27FC236}">
                  <a16:creationId xmlns:a16="http://schemas.microsoft.com/office/drawing/2014/main" id="{2BE61FB3-7D7A-48F6-B46A-B59AF9C3026B}"/>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pic>
        <p:nvPicPr>
          <p:cNvPr id="36" name="Graphic 35" descr="Blueprint">
            <a:extLst>
              <a:ext uri="{FF2B5EF4-FFF2-40B4-BE49-F238E27FC236}">
                <a16:creationId xmlns:a16="http://schemas.microsoft.com/office/drawing/2014/main" id="{0F533F9F-0E7A-4495-BDD0-2A89D32249D1}"/>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 xmlns:asvg="http://schemas.microsoft.com/office/drawing/2016/SVG/main" r:embed="rId5"/>
              </a:ext>
            </a:extLst>
          </a:blip>
          <a:stretch>
            <a:fillRect/>
          </a:stretch>
        </p:blipFill>
        <p:spPr>
          <a:xfrm>
            <a:off x="4653731" y="5374230"/>
            <a:ext cx="914281" cy="914400"/>
          </a:xfrm>
          <a:prstGeom prst="rect">
            <a:avLst/>
          </a:prstGeom>
        </p:spPr>
      </p:pic>
      <p:pic>
        <p:nvPicPr>
          <p:cNvPr id="38" name="Graphic 37" descr="Building Brick Wall">
            <a:extLst>
              <a:ext uri="{FF2B5EF4-FFF2-40B4-BE49-F238E27FC236}">
                <a16:creationId xmlns:a16="http://schemas.microsoft.com/office/drawing/2014/main" id="{02C0F11C-9056-48D7-A03A-DE9BA9518147}"/>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 xmlns:asvg="http://schemas.microsoft.com/office/drawing/2016/SVG/main" r:embed="rId7"/>
              </a:ext>
            </a:extLst>
          </a:blip>
          <a:stretch>
            <a:fillRect/>
          </a:stretch>
        </p:blipFill>
        <p:spPr>
          <a:xfrm>
            <a:off x="9964174" y="5554894"/>
            <a:ext cx="914281" cy="914400"/>
          </a:xfrm>
          <a:prstGeom prst="rect">
            <a:avLst/>
          </a:prstGeom>
        </p:spPr>
      </p:pic>
      <p:pic>
        <p:nvPicPr>
          <p:cNvPr id="40" name="Graphic 39" descr="Construction worker">
            <a:extLst>
              <a:ext uri="{FF2B5EF4-FFF2-40B4-BE49-F238E27FC236}">
                <a16:creationId xmlns:a16="http://schemas.microsoft.com/office/drawing/2014/main" id="{F4DF5BC5-D66B-4C33-956D-A59B22EF7D81}"/>
              </a:ext>
            </a:extLst>
          </p:cNvPr>
          <p:cNvPicPr>
            <a:picLocks noChangeAspect="1"/>
          </p:cNvPicPr>
          <p:nvPr/>
        </p:nvPicPr>
        <p:blipFill rotWithShape="1">
          <a:blip r:embed="rId8">
            <a:extLst>
              <a:ext uri="{28A0092B-C50C-407E-A947-70E740481C1C}">
                <a14:useLocalDpi xmlns:a14="http://schemas.microsoft.com/office/drawing/2010/main" val="0"/>
              </a:ext>
              <a:ext uri="{96DAC541-7B7A-43D3-8B79-37D633B846F1}">
                <asvg:svgBlip xmlns="" xmlns:asvg="http://schemas.microsoft.com/office/drawing/2016/SVG/main" r:embed="rId9"/>
              </a:ext>
            </a:extLst>
          </a:blip>
          <a:srcRect r="7347" b="71080"/>
          <a:stretch/>
        </p:blipFill>
        <p:spPr>
          <a:xfrm>
            <a:off x="5876292" y="4082482"/>
            <a:ext cx="1711495" cy="534288"/>
          </a:xfrm>
          <a:prstGeom prst="rect">
            <a:avLst/>
          </a:prstGeom>
        </p:spPr>
      </p:pic>
      <p:pic>
        <p:nvPicPr>
          <p:cNvPr id="42" name="Graphic 41" descr="Full Brick Wall">
            <a:extLst>
              <a:ext uri="{FF2B5EF4-FFF2-40B4-BE49-F238E27FC236}">
                <a16:creationId xmlns:a16="http://schemas.microsoft.com/office/drawing/2014/main" id="{53B4CB53-0A13-4D3B-AC80-D539B35AF5BB}"/>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 xmlns:asvg="http://schemas.microsoft.com/office/drawing/2016/SVG/main" r:embed="rId11"/>
              </a:ext>
            </a:extLst>
          </a:blip>
          <a:stretch>
            <a:fillRect/>
          </a:stretch>
        </p:blipFill>
        <p:spPr>
          <a:xfrm>
            <a:off x="11055942" y="5544343"/>
            <a:ext cx="914281" cy="914400"/>
          </a:xfrm>
          <a:prstGeom prst="rect">
            <a:avLst/>
          </a:prstGeom>
        </p:spPr>
      </p:pic>
      <p:pic>
        <p:nvPicPr>
          <p:cNvPr id="44" name="Graphic 43" descr="Construction worker">
            <a:extLst>
              <a:ext uri="{FF2B5EF4-FFF2-40B4-BE49-F238E27FC236}">
                <a16:creationId xmlns:a16="http://schemas.microsoft.com/office/drawing/2014/main" id="{74135FFF-1C60-49F9-868E-558EB48B139B}"/>
              </a:ext>
            </a:extLst>
          </p:cNvPr>
          <p:cNvPicPr>
            <a:picLocks noChangeAspect="1"/>
          </p:cNvPicPr>
          <p:nvPr/>
        </p:nvPicPr>
        <p:blipFill rotWithShape="1">
          <a:blip r:embed="rId12">
            <a:extLst>
              <a:ext uri="{28A0092B-C50C-407E-A947-70E740481C1C}">
                <a14:useLocalDpi xmlns:a14="http://schemas.microsoft.com/office/drawing/2010/main" val="0"/>
              </a:ext>
              <a:ext uri="{96DAC541-7B7A-43D3-8B79-37D633B846F1}">
                <asvg:svgBlip xmlns="" xmlns:asvg="http://schemas.microsoft.com/office/drawing/2016/SVG/main" r:embed="rId13"/>
              </a:ext>
            </a:extLst>
          </a:blip>
          <a:srcRect t="53985" r="9543"/>
          <a:stretch/>
        </p:blipFill>
        <p:spPr>
          <a:xfrm>
            <a:off x="6222951" y="5006212"/>
            <a:ext cx="1050165" cy="807948"/>
          </a:xfrm>
          <a:prstGeom prst="rect">
            <a:avLst/>
          </a:prstGeom>
        </p:spPr>
      </p:pic>
      <p:pic>
        <p:nvPicPr>
          <p:cNvPr id="59" name="Graphic 58" descr="Construction worker">
            <a:extLst>
              <a:ext uri="{FF2B5EF4-FFF2-40B4-BE49-F238E27FC236}">
                <a16:creationId xmlns:a16="http://schemas.microsoft.com/office/drawing/2014/main" id="{553A836F-A0EC-43CC-9297-EAFC6D0EA8FB}"/>
              </a:ext>
            </a:extLst>
          </p:cNvPr>
          <p:cNvPicPr>
            <a:picLocks noChangeAspect="1"/>
          </p:cNvPicPr>
          <p:nvPr/>
        </p:nvPicPr>
        <p:blipFill rotWithShape="1">
          <a:blip r:embed="rId14">
            <a:extLst>
              <a:ext uri="{28A0092B-C50C-407E-A947-70E740481C1C}">
                <a14:useLocalDpi xmlns:a14="http://schemas.microsoft.com/office/drawing/2010/main" val="0"/>
              </a:ext>
              <a:ext uri="{96DAC541-7B7A-43D3-8B79-37D633B846F1}">
                <asvg:svgBlip xmlns="" xmlns:asvg="http://schemas.microsoft.com/office/drawing/2016/SVG/main" r:embed="rId15"/>
              </a:ext>
            </a:extLst>
          </a:blip>
          <a:srcRect r="7347" b="71080"/>
          <a:stretch/>
        </p:blipFill>
        <p:spPr>
          <a:xfrm>
            <a:off x="4191771" y="4090860"/>
            <a:ext cx="1711495" cy="534288"/>
          </a:xfrm>
          <a:prstGeom prst="rect">
            <a:avLst/>
          </a:prstGeom>
        </p:spPr>
      </p:pic>
      <p:pic>
        <p:nvPicPr>
          <p:cNvPr id="60" name="Graphic 59" descr="Suit">
            <a:extLst>
              <a:ext uri="{FF2B5EF4-FFF2-40B4-BE49-F238E27FC236}">
                <a16:creationId xmlns:a16="http://schemas.microsoft.com/office/drawing/2014/main" id="{823C2E79-3ECA-454C-9B27-CEF26EE039FF}"/>
              </a:ext>
            </a:extLst>
          </p:cNvPr>
          <p:cNvPicPr>
            <a:picLocks noChangeAspect="1"/>
          </p:cNvPicPr>
          <p:nvPr/>
        </p:nvPicPr>
        <p:blipFill rotWithShape="1">
          <a:blip r:embed="rId16" cstate="print">
            <a:extLst>
              <a:ext uri="{28A0092B-C50C-407E-A947-70E740481C1C}">
                <a14:useLocalDpi xmlns:a14="http://schemas.microsoft.com/office/drawing/2010/main" val="0"/>
              </a:ext>
              <a:ext uri="{96DAC541-7B7A-43D3-8B79-37D633B846F1}">
                <asvg:svgBlip xmlns="" xmlns:asvg="http://schemas.microsoft.com/office/drawing/2016/SVG/main" r:embed="rId17"/>
              </a:ext>
            </a:extLst>
          </a:blip>
          <a:srcRect t="14054" r="-5201" b="27867"/>
          <a:stretch/>
        </p:blipFill>
        <p:spPr>
          <a:xfrm>
            <a:off x="2919132" y="5012240"/>
            <a:ext cx="1093236" cy="603618"/>
          </a:xfrm>
          <a:prstGeom prst="rect">
            <a:avLst/>
          </a:prstGeom>
        </p:spPr>
      </p:pic>
      <p:sp>
        <p:nvSpPr>
          <p:cNvPr id="67" name="Rectangle 66">
            <a:extLst>
              <a:ext uri="{FF2B5EF4-FFF2-40B4-BE49-F238E27FC236}">
                <a16:creationId xmlns:a16="http://schemas.microsoft.com/office/drawing/2014/main" id="{D927DF4E-F86F-4F37-80BE-0A7DDB0F79D6}"/>
              </a:ext>
            </a:extLst>
          </p:cNvPr>
          <p:cNvSpPr/>
          <p:nvPr/>
        </p:nvSpPr>
        <p:spPr>
          <a:xfrm>
            <a:off x="3167122" y="6244801"/>
            <a:ext cx="794113" cy="369332"/>
          </a:xfrm>
          <a:prstGeom prst="rect">
            <a:avLst/>
          </a:prstGeom>
          <a:solidFill>
            <a:schemeClr val="bg1"/>
          </a:solidFill>
          <a:ln>
            <a:solidFill>
              <a:srgbClr val="C00000"/>
            </a:solidFill>
          </a:ln>
        </p:spPr>
        <p:txBody>
          <a:bodyPr wrap="square">
            <a:spAutoFit/>
          </a:bodyPr>
          <a:lstStyle/>
          <a:p>
            <a:r>
              <a:rPr lang="en-US" dirty="0">
                <a:solidFill>
                  <a:prstClr val="black"/>
                </a:solidFill>
                <a:latin typeface="Arial" panose="020B0604020202020204" pitchFamily="34" charset="0"/>
              </a:rPr>
              <a:t>Client </a:t>
            </a:r>
            <a:endParaRPr lang="en-GB" dirty="0">
              <a:solidFill>
                <a:prstClr val="black"/>
              </a:solidFill>
            </a:endParaRPr>
          </a:p>
        </p:txBody>
      </p:sp>
      <p:sp>
        <p:nvSpPr>
          <p:cNvPr id="68" name="Rectangle 67">
            <a:extLst>
              <a:ext uri="{FF2B5EF4-FFF2-40B4-BE49-F238E27FC236}">
                <a16:creationId xmlns:a16="http://schemas.microsoft.com/office/drawing/2014/main" id="{A8192556-F769-4576-B03A-FB17EB90BD05}"/>
              </a:ext>
            </a:extLst>
          </p:cNvPr>
          <p:cNvSpPr/>
          <p:nvPr/>
        </p:nvSpPr>
        <p:spPr>
          <a:xfrm>
            <a:off x="4589574" y="6201605"/>
            <a:ext cx="1104419" cy="646331"/>
          </a:xfrm>
          <a:prstGeom prst="rect">
            <a:avLst/>
          </a:prstGeom>
          <a:solidFill>
            <a:schemeClr val="bg1"/>
          </a:solidFill>
          <a:ln>
            <a:solidFill>
              <a:srgbClr val="C00000"/>
            </a:solidFill>
          </a:ln>
        </p:spPr>
        <p:txBody>
          <a:bodyPr wrap="square">
            <a:spAutoFit/>
          </a:bodyPr>
          <a:lstStyle/>
          <a:p>
            <a:r>
              <a:rPr lang="en-US" dirty="0">
                <a:solidFill>
                  <a:prstClr val="black"/>
                </a:solidFill>
                <a:latin typeface="Arial" panose="020B0604020202020204" pitchFamily="34" charset="0"/>
              </a:rPr>
              <a:t>Principle Designer </a:t>
            </a:r>
            <a:endParaRPr lang="en-GB" dirty="0">
              <a:solidFill>
                <a:prstClr val="black"/>
              </a:solidFill>
            </a:endParaRPr>
          </a:p>
        </p:txBody>
      </p:sp>
      <p:sp>
        <p:nvSpPr>
          <p:cNvPr id="69" name="Rectangle 68">
            <a:extLst>
              <a:ext uri="{FF2B5EF4-FFF2-40B4-BE49-F238E27FC236}">
                <a16:creationId xmlns:a16="http://schemas.microsoft.com/office/drawing/2014/main" id="{37D96CD3-3CBA-45E9-AB8B-E4F3E777C615}"/>
              </a:ext>
            </a:extLst>
          </p:cNvPr>
          <p:cNvSpPr/>
          <p:nvPr/>
        </p:nvSpPr>
        <p:spPr>
          <a:xfrm>
            <a:off x="6259529" y="6193747"/>
            <a:ext cx="1327911" cy="646331"/>
          </a:xfrm>
          <a:prstGeom prst="rect">
            <a:avLst/>
          </a:prstGeom>
          <a:solidFill>
            <a:schemeClr val="bg1"/>
          </a:solidFill>
          <a:ln>
            <a:solidFill>
              <a:srgbClr val="C00000"/>
            </a:solidFill>
          </a:ln>
        </p:spPr>
        <p:txBody>
          <a:bodyPr wrap="square">
            <a:spAutoFit/>
          </a:bodyPr>
          <a:lstStyle/>
          <a:p>
            <a:r>
              <a:rPr lang="en-US" dirty="0">
                <a:solidFill>
                  <a:prstClr val="black"/>
                </a:solidFill>
                <a:latin typeface="Arial" panose="020B0604020202020204" pitchFamily="34" charset="0"/>
              </a:rPr>
              <a:t>Principle Contractor </a:t>
            </a:r>
            <a:endParaRPr lang="en-GB" dirty="0">
              <a:solidFill>
                <a:prstClr val="black"/>
              </a:solidFill>
            </a:endParaRPr>
          </a:p>
        </p:txBody>
      </p:sp>
      <p:cxnSp>
        <p:nvCxnSpPr>
          <p:cNvPr id="70" name="Connector: Curved 69">
            <a:extLst>
              <a:ext uri="{FF2B5EF4-FFF2-40B4-BE49-F238E27FC236}">
                <a16:creationId xmlns:a16="http://schemas.microsoft.com/office/drawing/2014/main" id="{3E4C600F-E9BC-4389-A876-3059AB8F6350}"/>
              </a:ext>
            </a:extLst>
          </p:cNvPr>
          <p:cNvCxnSpPr>
            <a:cxnSpLocks/>
          </p:cNvCxnSpPr>
          <p:nvPr/>
        </p:nvCxnSpPr>
        <p:spPr>
          <a:xfrm rot="5400000">
            <a:off x="3250302" y="3662474"/>
            <a:ext cx="678983" cy="538549"/>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72" name="Connector: Curved 71">
            <a:extLst>
              <a:ext uri="{FF2B5EF4-FFF2-40B4-BE49-F238E27FC236}">
                <a16:creationId xmlns:a16="http://schemas.microsoft.com/office/drawing/2014/main" id="{0282F9CC-3836-4D11-8907-7D2504201EE8}"/>
              </a:ext>
            </a:extLst>
          </p:cNvPr>
          <p:cNvCxnSpPr>
            <a:cxnSpLocks/>
            <a:stCxn id="20" idx="2"/>
          </p:cNvCxnSpPr>
          <p:nvPr/>
        </p:nvCxnSpPr>
        <p:spPr>
          <a:xfrm rot="5400000">
            <a:off x="4802694" y="3857228"/>
            <a:ext cx="536293" cy="6349"/>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75" name="Connector: Curved 74">
            <a:extLst>
              <a:ext uri="{FF2B5EF4-FFF2-40B4-BE49-F238E27FC236}">
                <a16:creationId xmlns:a16="http://schemas.microsoft.com/office/drawing/2014/main" id="{6276E178-2DE7-4B2E-AAD1-9E52DC9E19EF}"/>
              </a:ext>
            </a:extLst>
          </p:cNvPr>
          <p:cNvCxnSpPr>
            <a:cxnSpLocks/>
          </p:cNvCxnSpPr>
          <p:nvPr/>
        </p:nvCxnSpPr>
        <p:spPr>
          <a:xfrm rot="16200000" flipH="1">
            <a:off x="6473411" y="3644815"/>
            <a:ext cx="561772" cy="457859"/>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77" name="Rectangle 76">
            <a:extLst>
              <a:ext uri="{FF2B5EF4-FFF2-40B4-BE49-F238E27FC236}">
                <a16:creationId xmlns:a16="http://schemas.microsoft.com/office/drawing/2014/main" id="{C5769DD0-96F1-4FA4-BDF1-19380108C022}"/>
              </a:ext>
            </a:extLst>
          </p:cNvPr>
          <p:cNvSpPr/>
          <p:nvPr/>
        </p:nvSpPr>
        <p:spPr>
          <a:xfrm>
            <a:off x="9233511" y="1898752"/>
            <a:ext cx="2956900" cy="646331"/>
          </a:xfrm>
          <a:prstGeom prst="rect">
            <a:avLst/>
          </a:prstGeom>
          <a:solidFill>
            <a:schemeClr val="bg1"/>
          </a:solidFill>
          <a:ln>
            <a:solidFill>
              <a:srgbClr val="C00000"/>
            </a:solidFill>
          </a:ln>
        </p:spPr>
        <p:txBody>
          <a:bodyPr wrap="square">
            <a:spAutoFit/>
          </a:bodyPr>
          <a:lstStyle/>
          <a:p>
            <a:r>
              <a:rPr lang="en-US" b="1" dirty="0">
                <a:solidFill>
                  <a:prstClr val="black"/>
                </a:solidFill>
              </a:rPr>
              <a:t>Regulators and Enforcing Body for the Act</a:t>
            </a:r>
            <a:endParaRPr lang="en-GB" b="1" dirty="0">
              <a:solidFill>
                <a:prstClr val="black"/>
              </a:solidFill>
            </a:endParaRPr>
          </a:p>
        </p:txBody>
      </p:sp>
      <p:sp>
        <p:nvSpPr>
          <p:cNvPr id="78" name="Rectangle 77">
            <a:extLst>
              <a:ext uri="{FF2B5EF4-FFF2-40B4-BE49-F238E27FC236}">
                <a16:creationId xmlns:a16="http://schemas.microsoft.com/office/drawing/2014/main" id="{953C889A-8E7F-4885-992C-9C76E47D60DC}"/>
              </a:ext>
            </a:extLst>
          </p:cNvPr>
          <p:cNvSpPr/>
          <p:nvPr/>
        </p:nvSpPr>
        <p:spPr>
          <a:xfrm>
            <a:off x="9233585" y="1528579"/>
            <a:ext cx="3052739"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Health &amp; Safety Executive</a:t>
            </a:r>
            <a:endParaRPr lang="en-GB" b="1" dirty="0">
              <a:solidFill>
                <a:srgbClr val="FF0000"/>
              </a:solidFill>
            </a:endParaRPr>
          </a:p>
        </p:txBody>
      </p:sp>
      <p:sp>
        <p:nvSpPr>
          <p:cNvPr id="2055" name="Rectangle 2054">
            <a:extLst>
              <a:ext uri="{FF2B5EF4-FFF2-40B4-BE49-F238E27FC236}">
                <a16:creationId xmlns:a16="http://schemas.microsoft.com/office/drawing/2014/main" id="{22570787-E37F-4253-BED1-A7DE7D23C906}"/>
              </a:ext>
            </a:extLst>
          </p:cNvPr>
          <p:cNvSpPr/>
          <p:nvPr/>
        </p:nvSpPr>
        <p:spPr>
          <a:xfrm>
            <a:off x="9032938" y="4077567"/>
            <a:ext cx="2811043" cy="1477328"/>
          </a:xfrm>
          <a:prstGeom prst="rect">
            <a:avLst/>
          </a:prstGeom>
          <a:solidFill>
            <a:schemeClr val="bg1"/>
          </a:solidFill>
          <a:ln>
            <a:solidFill>
              <a:srgbClr val="C00000"/>
            </a:solidFill>
          </a:ln>
        </p:spPr>
        <p:txBody>
          <a:bodyPr wrap="square">
            <a:spAutoFit/>
          </a:bodyPr>
          <a:lstStyle/>
          <a:p>
            <a:r>
              <a:rPr lang="en-US" dirty="0">
                <a:solidFill>
                  <a:prstClr val="black"/>
                </a:solidFill>
              </a:rPr>
              <a:t>Duty to </a:t>
            </a:r>
            <a:r>
              <a:rPr lang="en-US" dirty="0">
                <a:solidFill>
                  <a:srgbClr val="FF0000"/>
                </a:solidFill>
              </a:rPr>
              <a:t>eliminate,</a:t>
            </a:r>
            <a:r>
              <a:rPr lang="en-US" dirty="0">
                <a:solidFill>
                  <a:prstClr val="black"/>
                </a:solidFill>
              </a:rPr>
              <a:t> </a:t>
            </a:r>
            <a:r>
              <a:rPr lang="en-US" dirty="0">
                <a:solidFill>
                  <a:srgbClr val="FFC000"/>
                </a:solidFill>
              </a:rPr>
              <a:t>reduce </a:t>
            </a:r>
            <a:r>
              <a:rPr lang="en-US" dirty="0">
                <a:solidFill>
                  <a:prstClr val="black"/>
                </a:solidFill>
              </a:rPr>
              <a:t>or </a:t>
            </a:r>
            <a:r>
              <a:rPr lang="en-US" dirty="0">
                <a:solidFill>
                  <a:srgbClr val="00B050"/>
                </a:solidFill>
              </a:rPr>
              <a:t>control </a:t>
            </a:r>
            <a:r>
              <a:rPr lang="en-US" dirty="0">
                <a:solidFill>
                  <a:prstClr val="black"/>
                </a:solidFill>
              </a:rPr>
              <a:t>foreseeable health and safety risks through the entire project and end use of maintenance </a:t>
            </a:r>
            <a:endParaRPr lang="en-GB" dirty="0">
              <a:solidFill>
                <a:prstClr val="black"/>
              </a:solidFill>
            </a:endParaRPr>
          </a:p>
        </p:txBody>
      </p:sp>
      <p:pic>
        <p:nvPicPr>
          <p:cNvPr id="2057" name="Graphic 2056" descr="No sign">
            <a:extLst>
              <a:ext uri="{FF2B5EF4-FFF2-40B4-BE49-F238E27FC236}">
                <a16:creationId xmlns:a16="http://schemas.microsoft.com/office/drawing/2014/main" id="{60E8A4F0-E5D4-4274-B771-AC4ADC0CFA95}"/>
              </a:ext>
            </a:extLst>
          </p:cNvPr>
          <p:cNvPicPr>
            <a:picLocks noChangeAspect="1"/>
          </p:cNvPicPr>
          <p:nvPr/>
        </p:nvPicPr>
        <p:blipFill>
          <a:blip r:embed="rId18" cstate="print">
            <a:extLst>
              <a:ext uri="{28A0092B-C50C-407E-A947-70E740481C1C}">
                <a14:useLocalDpi xmlns:a14="http://schemas.microsoft.com/office/drawing/2010/main" val="0"/>
              </a:ext>
              <a:ext uri="{96DAC541-7B7A-43D3-8B79-37D633B846F1}">
                <asvg:svgBlip xmlns="" xmlns:asvg="http://schemas.microsoft.com/office/drawing/2016/SVG/main" r:embed="rId19"/>
              </a:ext>
            </a:extLst>
          </a:blip>
          <a:stretch>
            <a:fillRect/>
          </a:stretch>
        </p:blipFill>
        <p:spPr>
          <a:xfrm>
            <a:off x="8913855" y="5609830"/>
            <a:ext cx="872412" cy="872526"/>
          </a:xfrm>
          <a:prstGeom prst="rect">
            <a:avLst/>
          </a:prstGeom>
        </p:spPr>
      </p:pic>
      <p:pic>
        <p:nvPicPr>
          <p:cNvPr id="83" name="Graphic 82" descr="Construction worker">
            <a:extLst>
              <a:ext uri="{FF2B5EF4-FFF2-40B4-BE49-F238E27FC236}">
                <a16:creationId xmlns:a16="http://schemas.microsoft.com/office/drawing/2014/main" id="{6E085C83-7E9A-4779-8258-6FC5AC5D3052}"/>
              </a:ext>
            </a:extLst>
          </p:cNvPr>
          <p:cNvPicPr>
            <a:picLocks noChangeAspect="1"/>
          </p:cNvPicPr>
          <p:nvPr/>
        </p:nvPicPr>
        <p:blipFill rotWithShape="1">
          <a:blip r:embed="rId12">
            <a:extLst>
              <a:ext uri="{28A0092B-C50C-407E-A947-70E740481C1C}">
                <a14:useLocalDpi xmlns:a14="http://schemas.microsoft.com/office/drawing/2010/main" val="0"/>
              </a:ext>
              <a:ext uri="{96DAC541-7B7A-43D3-8B79-37D633B846F1}">
                <asvg:svgBlip xmlns="" xmlns:asvg="http://schemas.microsoft.com/office/drawing/2016/SVG/main" r:embed="rId20"/>
              </a:ext>
            </a:extLst>
          </a:blip>
          <a:srcRect t="53985" r="9543"/>
          <a:stretch/>
        </p:blipFill>
        <p:spPr>
          <a:xfrm>
            <a:off x="4543068" y="5018273"/>
            <a:ext cx="1050165" cy="807948"/>
          </a:xfrm>
          <a:prstGeom prst="rect">
            <a:avLst/>
          </a:prstGeom>
        </p:spPr>
      </p:pic>
      <p:sp>
        <p:nvSpPr>
          <p:cNvPr id="37" name="Subtitle 7">
            <a:extLst>
              <a:ext uri="{FF2B5EF4-FFF2-40B4-BE49-F238E27FC236}">
                <a16:creationId xmlns:a16="http://schemas.microsoft.com/office/drawing/2014/main" id="{611FBCF0-EDF9-488E-83EC-9383E620B93C}"/>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25104771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5E47D4-E742-4382-8103-42FC0416922B}"/>
              </a:ext>
            </a:extLst>
          </p:cNvPr>
          <p:cNvSpPr/>
          <p:nvPr/>
        </p:nvSpPr>
        <p:spPr>
          <a:xfrm>
            <a:off x="2" y="0"/>
            <a:ext cx="9208115" cy="671804"/>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5" name="Picture 2" descr="HSE suspends routine inspections | ScaffMag.com">
            <a:extLst>
              <a:ext uri="{FF2B5EF4-FFF2-40B4-BE49-F238E27FC236}">
                <a16:creationId xmlns:a16="http://schemas.microsoft.com/office/drawing/2014/main" id="{98F58B1D-9511-40A4-AB9E-FA84003EEC8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33513" y="0"/>
            <a:ext cx="2956900" cy="152857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C4D0958-F4B7-4BEB-8A87-507EF4E92E33}"/>
              </a:ext>
            </a:extLst>
          </p:cNvPr>
          <p:cNvSpPr/>
          <p:nvPr/>
        </p:nvSpPr>
        <p:spPr>
          <a:xfrm>
            <a:off x="111794" y="136441"/>
            <a:ext cx="8801296"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The Construction, Design &amp; Management Regulations 2015 (CDM 2015)</a:t>
            </a:r>
            <a:endParaRPr lang="en-GB" b="1" dirty="0">
              <a:solidFill>
                <a:srgbClr val="FF0000"/>
              </a:solidFill>
            </a:endParaRPr>
          </a:p>
        </p:txBody>
      </p:sp>
      <p:cxnSp>
        <p:nvCxnSpPr>
          <p:cNvPr id="7" name="Connector: Curved 6">
            <a:extLst>
              <a:ext uri="{FF2B5EF4-FFF2-40B4-BE49-F238E27FC236}">
                <a16:creationId xmlns:a16="http://schemas.microsoft.com/office/drawing/2014/main" id="{1FBB0585-AA5A-4C5E-BD22-D445D4A068EB}"/>
              </a:ext>
            </a:extLst>
          </p:cNvPr>
          <p:cNvCxnSpPr>
            <a:cxnSpLocks/>
          </p:cNvCxnSpPr>
          <p:nvPr/>
        </p:nvCxnSpPr>
        <p:spPr>
          <a:xfrm rot="16200000" flipH="1">
            <a:off x="5305456" y="3113762"/>
            <a:ext cx="645306" cy="3"/>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grpSp>
        <p:nvGrpSpPr>
          <p:cNvPr id="8" name="Group 7">
            <a:extLst>
              <a:ext uri="{FF2B5EF4-FFF2-40B4-BE49-F238E27FC236}">
                <a16:creationId xmlns:a16="http://schemas.microsoft.com/office/drawing/2014/main" id="{483CA035-FFEF-461E-88BD-A1CE9FF83F13}"/>
              </a:ext>
            </a:extLst>
          </p:cNvPr>
          <p:cNvGrpSpPr/>
          <p:nvPr/>
        </p:nvGrpSpPr>
        <p:grpSpPr>
          <a:xfrm>
            <a:off x="3995464" y="3515092"/>
            <a:ext cx="3265290" cy="1336147"/>
            <a:chOff x="979714" y="2267339"/>
            <a:chExt cx="3265715" cy="1336147"/>
          </a:xfrm>
        </p:grpSpPr>
        <p:sp>
          <p:nvSpPr>
            <p:cNvPr id="9" name="Rectangle: Rounded Corners 8">
              <a:extLst>
                <a:ext uri="{FF2B5EF4-FFF2-40B4-BE49-F238E27FC236}">
                  <a16:creationId xmlns:a16="http://schemas.microsoft.com/office/drawing/2014/main" id="{3BF4840F-42A9-4E6B-832E-610B6C718B30}"/>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10" name="Rectangle: Rounded Corners 9">
              <a:extLst>
                <a:ext uri="{FF2B5EF4-FFF2-40B4-BE49-F238E27FC236}">
                  <a16:creationId xmlns:a16="http://schemas.microsoft.com/office/drawing/2014/main" id="{E45F1205-AFCE-4FA6-A0B0-F4870F94EC8B}"/>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solidFill>
                  <a:prstClr val="white"/>
                </a:solidFill>
              </a:endParaRPr>
            </a:p>
          </p:txBody>
        </p:sp>
        <p:sp>
          <p:nvSpPr>
            <p:cNvPr id="11" name="Rectangle 10">
              <a:extLst>
                <a:ext uri="{FF2B5EF4-FFF2-40B4-BE49-F238E27FC236}">
                  <a16:creationId xmlns:a16="http://schemas.microsoft.com/office/drawing/2014/main" id="{A41D9396-B78D-4418-9235-895DA8A67D62}"/>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12" name="Rectangle 11">
            <a:extLst>
              <a:ext uri="{FF2B5EF4-FFF2-40B4-BE49-F238E27FC236}">
                <a16:creationId xmlns:a16="http://schemas.microsoft.com/office/drawing/2014/main" id="{5E624EE1-1EAE-4D64-B411-AEE46BD1F0E5}"/>
              </a:ext>
            </a:extLst>
          </p:cNvPr>
          <p:cNvSpPr/>
          <p:nvPr/>
        </p:nvSpPr>
        <p:spPr>
          <a:xfrm>
            <a:off x="4406666" y="4324622"/>
            <a:ext cx="2492665" cy="369332"/>
          </a:xfrm>
          <a:prstGeom prst="rect">
            <a:avLst/>
          </a:prstGeom>
        </p:spPr>
        <p:txBody>
          <a:bodyPr wrap="square">
            <a:spAutoFit/>
          </a:bodyPr>
          <a:lstStyle/>
          <a:p>
            <a:r>
              <a:rPr lang="en-GB" b="1" dirty="0">
                <a:solidFill>
                  <a:prstClr val="white"/>
                </a:solidFill>
                <a:latin typeface="Arial" panose="020B0604020202020204" pitchFamily="34" charset="0"/>
                <a:ea typeface="Times New Roman" panose="02020603050405020304" pitchFamily="18" charset="0"/>
              </a:rPr>
              <a:t>Hazardous Contents</a:t>
            </a:r>
            <a:r>
              <a:rPr lang="en-GB" dirty="0">
                <a:solidFill>
                  <a:prstClr val="black"/>
                </a:solidFill>
                <a:latin typeface="Arial" panose="020B0604020202020204" pitchFamily="34" charset="0"/>
                <a:ea typeface="Times New Roman" panose="02020603050405020304" pitchFamily="18" charset="0"/>
              </a:rPr>
              <a:t> </a:t>
            </a:r>
            <a:endParaRPr lang="en-GB" dirty="0">
              <a:solidFill>
                <a:prstClr val="black"/>
              </a:solidFill>
            </a:endParaRPr>
          </a:p>
        </p:txBody>
      </p:sp>
      <p:cxnSp>
        <p:nvCxnSpPr>
          <p:cNvPr id="13" name="Connector: Curved 12">
            <a:extLst>
              <a:ext uri="{FF2B5EF4-FFF2-40B4-BE49-F238E27FC236}">
                <a16:creationId xmlns:a16="http://schemas.microsoft.com/office/drawing/2014/main" id="{F1C0C79D-DAD2-4BE2-80F7-61FE6F14D5FC}"/>
              </a:ext>
            </a:extLst>
          </p:cNvPr>
          <p:cNvCxnSpPr>
            <a:cxnSpLocks/>
          </p:cNvCxnSpPr>
          <p:nvPr/>
        </p:nvCxnSpPr>
        <p:spPr>
          <a:xfrm rot="5400000" flipH="1" flipV="1">
            <a:off x="6517092" y="3938006"/>
            <a:ext cx="374154" cy="160936"/>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cxnSp>
        <p:nvCxnSpPr>
          <p:cNvPr id="14" name="Connector: Curved 13">
            <a:extLst>
              <a:ext uri="{FF2B5EF4-FFF2-40B4-BE49-F238E27FC236}">
                <a16:creationId xmlns:a16="http://schemas.microsoft.com/office/drawing/2014/main" id="{0E8FAF16-CF03-4392-A080-E881EF226113}"/>
              </a:ext>
            </a:extLst>
          </p:cNvPr>
          <p:cNvCxnSpPr>
            <a:cxnSpLocks/>
          </p:cNvCxnSpPr>
          <p:nvPr/>
        </p:nvCxnSpPr>
        <p:spPr>
          <a:xfrm rot="5400000" flipH="1" flipV="1">
            <a:off x="4214559" y="3987528"/>
            <a:ext cx="323075" cy="112977"/>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cxnSp>
        <p:nvCxnSpPr>
          <p:cNvPr id="15" name="Connector: Curved 14">
            <a:extLst>
              <a:ext uri="{FF2B5EF4-FFF2-40B4-BE49-F238E27FC236}">
                <a16:creationId xmlns:a16="http://schemas.microsoft.com/office/drawing/2014/main" id="{71F98BB7-815A-4D47-BF27-146AC0F86A8D}"/>
              </a:ext>
            </a:extLst>
          </p:cNvPr>
          <p:cNvCxnSpPr>
            <a:cxnSpLocks/>
          </p:cNvCxnSpPr>
          <p:nvPr/>
        </p:nvCxnSpPr>
        <p:spPr>
          <a:xfrm rot="16200000" flipV="1">
            <a:off x="4739103" y="3941859"/>
            <a:ext cx="442082" cy="127291"/>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EE382708-B57E-4346-A8F6-629595477C84}"/>
              </a:ext>
            </a:extLst>
          </p:cNvPr>
          <p:cNvSpPr/>
          <p:nvPr/>
        </p:nvSpPr>
        <p:spPr>
          <a:xfrm>
            <a:off x="4571957" y="4005501"/>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 name="Oval 16">
            <a:extLst>
              <a:ext uri="{FF2B5EF4-FFF2-40B4-BE49-F238E27FC236}">
                <a16:creationId xmlns:a16="http://schemas.microsoft.com/office/drawing/2014/main" id="{0848E331-F2A2-49A7-9D96-439390759B52}"/>
              </a:ext>
            </a:extLst>
          </p:cNvPr>
          <p:cNvSpPr/>
          <p:nvPr/>
        </p:nvSpPr>
        <p:spPr>
          <a:xfrm>
            <a:off x="4506821" y="4122563"/>
            <a:ext cx="45713" cy="45719"/>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 name="Oval 17">
            <a:extLst>
              <a:ext uri="{FF2B5EF4-FFF2-40B4-BE49-F238E27FC236}">
                <a16:creationId xmlns:a16="http://schemas.microsoft.com/office/drawing/2014/main" id="{40AB9CB7-2443-4B06-9529-294AD11621CD}"/>
              </a:ext>
            </a:extLst>
          </p:cNvPr>
          <p:cNvSpPr/>
          <p:nvPr/>
        </p:nvSpPr>
        <p:spPr>
          <a:xfrm>
            <a:off x="6898992" y="3786081"/>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 name="Oval 18">
            <a:extLst>
              <a:ext uri="{FF2B5EF4-FFF2-40B4-BE49-F238E27FC236}">
                <a16:creationId xmlns:a16="http://schemas.microsoft.com/office/drawing/2014/main" id="{A3BA08F2-28AA-4281-878D-0B772280CAA8}"/>
              </a:ext>
            </a:extLst>
          </p:cNvPr>
          <p:cNvSpPr/>
          <p:nvPr/>
        </p:nvSpPr>
        <p:spPr>
          <a:xfrm>
            <a:off x="4739273" y="3759300"/>
            <a:ext cx="45713" cy="64965"/>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 name="Oval 19">
            <a:extLst>
              <a:ext uri="{FF2B5EF4-FFF2-40B4-BE49-F238E27FC236}">
                <a16:creationId xmlns:a16="http://schemas.microsoft.com/office/drawing/2014/main" id="{984C290A-6E7A-4886-BD99-834828DE8902}"/>
              </a:ext>
            </a:extLst>
          </p:cNvPr>
          <p:cNvSpPr/>
          <p:nvPr/>
        </p:nvSpPr>
        <p:spPr>
          <a:xfrm>
            <a:off x="6828484" y="4086016"/>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1" name="Rectangle 20">
            <a:extLst>
              <a:ext uri="{FF2B5EF4-FFF2-40B4-BE49-F238E27FC236}">
                <a16:creationId xmlns:a16="http://schemas.microsoft.com/office/drawing/2014/main" id="{23E9EFF0-1D48-4424-B0A3-802A78398F95}"/>
              </a:ext>
            </a:extLst>
          </p:cNvPr>
          <p:cNvSpPr/>
          <p:nvPr/>
        </p:nvSpPr>
        <p:spPr>
          <a:xfrm>
            <a:off x="4963354" y="3836218"/>
            <a:ext cx="1694474" cy="646331"/>
          </a:xfrm>
          <a:prstGeom prst="rect">
            <a:avLst/>
          </a:prstGeom>
          <a:noFill/>
        </p:spPr>
        <p:txBody>
          <a:bodyPr wrap="square">
            <a:spAutoFit/>
          </a:bodyPr>
          <a:lstStyle/>
          <a:p>
            <a:r>
              <a:rPr lang="en-GB" b="1" dirty="0">
                <a:solidFill>
                  <a:srgbClr val="FFABAB"/>
                </a:solidFill>
                <a:latin typeface="Source Sans Pro" panose="020B0503030403020204" pitchFamily="34" charset="0"/>
              </a:rPr>
              <a:t>Hazardous Gas</a:t>
            </a:r>
          </a:p>
        </p:txBody>
      </p:sp>
      <p:pic>
        <p:nvPicPr>
          <p:cNvPr id="23" name="Graphic 22" descr="Bonfire">
            <a:extLst>
              <a:ext uri="{FF2B5EF4-FFF2-40B4-BE49-F238E27FC236}">
                <a16:creationId xmlns:a16="http://schemas.microsoft.com/office/drawing/2014/main" id="{0DD9791E-2985-4DDE-92CD-48B904954750}"/>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l="-1" r="-10713" b="44844"/>
          <a:stretch/>
        </p:blipFill>
        <p:spPr>
          <a:xfrm>
            <a:off x="6242234" y="3084056"/>
            <a:ext cx="883170" cy="440037"/>
          </a:xfrm>
          <a:prstGeom prst="rect">
            <a:avLst/>
          </a:prstGeom>
        </p:spPr>
      </p:pic>
      <p:pic>
        <p:nvPicPr>
          <p:cNvPr id="25" name="Graphic 24" descr="Sparkler">
            <a:extLst>
              <a:ext uri="{FF2B5EF4-FFF2-40B4-BE49-F238E27FC236}">
                <a16:creationId xmlns:a16="http://schemas.microsoft.com/office/drawing/2014/main" id="{BB84FE36-FF75-427E-AECF-35C9F298FF34}"/>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rot="18851970" flipH="1">
            <a:off x="6950262" y="3217149"/>
            <a:ext cx="569989" cy="569273"/>
          </a:xfrm>
          <a:prstGeom prst="rect">
            <a:avLst/>
          </a:prstGeom>
        </p:spPr>
      </p:pic>
      <p:sp>
        <p:nvSpPr>
          <p:cNvPr id="26" name="Rectangle 25">
            <a:extLst>
              <a:ext uri="{FF2B5EF4-FFF2-40B4-BE49-F238E27FC236}">
                <a16:creationId xmlns:a16="http://schemas.microsoft.com/office/drawing/2014/main" id="{E7912CF5-82BD-4578-85F3-653E46930EC0}"/>
              </a:ext>
            </a:extLst>
          </p:cNvPr>
          <p:cNvSpPr/>
          <p:nvPr/>
        </p:nvSpPr>
        <p:spPr>
          <a:xfrm rot="664927">
            <a:off x="6433729" y="2935577"/>
            <a:ext cx="1434821" cy="369332"/>
          </a:xfrm>
          <a:prstGeom prst="rect">
            <a:avLst/>
          </a:prstGeom>
          <a:noFill/>
          <a:ln>
            <a:noFill/>
          </a:ln>
        </p:spPr>
        <p:txBody>
          <a:bodyPr wrap="square">
            <a:spAutoFit/>
          </a:bodyPr>
          <a:lstStyle/>
          <a:p>
            <a:r>
              <a:rPr lang="en-GB" b="1" dirty="0">
                <a:solidFill>
                  <a:srgbClr val="ED7D31"/>
                </a:solidFill>
                <a:latin typeface="Source Sans Pro" panose="020B0503030403020204" pitchFamily="34" charset="0"/>
              </a:rPr>
              <a:t>Flammable?</a:t>
            </a:r>
          </a:p>
        </p:txBody>
      </p:sp>
      <p:sp>
        <p:nvSpPr>
          <p:cNvPr id="29" name="Rectangle 28">
            <a:extLst>
              <a:ext uri="{FF2B5EF4-FFF2-40B4-BE49-F238E27FC236}">
                <a16:creationId xmlns:a16="http://schemas.microsoft.com/office/drawing/2014/main" id="{5C42931C-E78C-48C5-B0FF-29F914054D67}"/>
              </a:ext>
            </a:extLst>
          </p:cNvPr>
          <p:cNvSpPr/>
          <p:nvPr/>
        </p:nvSpPr>
        <p:spPr>
          <a:xfrm rot="21048768">
            <a:off x="2682435" y="2960006"/>
            <a:ext cx="3244030" cy="369332"/>
          </a:xfrm>
          <a:prstGeom prst="rect">
            <a:avLst/>
          </a:prstGeom>
          <a:noFill/>
        </p:spPr>
        <p:txBody>
          <a:bodyPr wrap="square">
            <a:spAutoFit/>
          </a:bodyPr>
          <a:lstStyle/>
          <a:p>
            <a:r>
              <a:rPr lang="en-GB" b="1" dirty="0">
                <a:solidFill>
                  <a:srgbClr val="FFFF00"/>
                </a:solidFill>
                <a:latin typeface="Source Sans Pro" panose="020B0503030403020204" pitchFamily="34" charset="0"/>
              </a:rPr>
              <a:t>Exposure to workers</a:t>
            </a:r>
          </a:p>
        </p:txBody>
      </p:sp>
      <p:sp>
        <p:nvSpPr>
          <p:cNvPr id="32" name="Rectangle 31">
            <a:extLst>
              <a:ext uri="{FF2B5EF4-FFF2-40B4-BE49-F238E27FC236}">
                <a16:creationId xmlns:a16="http://schemas.microsoft.com/office/drawing/2014/main" id="{DD54FF60-ACF8-4532-8A27-0C7BAFD9B788}"/>
              </a:ext>
            </a:extLst>
          </p:cNvPr>
          <p:cNvSpPr/>
          <p:nvPr/>
        </p:nvSpPr>
        <p:spPr>
          <a:xfrm>
            <a:off x="5080264" y="2431773"/>
            <a:ext cx="1095841"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Hazards</a:t>
            </a:r>
            <a:endParaRPr lang="en-GB" b="1" dirty="0">
              <a:solidFill>
                <a:srgbClr val="FF0000"/>
              </a:solidFill>
            </a:endParaRPr>
          </a:p>
        </p:txBody>
      </p:sp>
      <p:sp>
        <p:nvSpPr>
          <p:cNvPr id="27" name="Rectangle 26">
            <a:extLst>
              <a:ext uri="{FF2B5EF4-FFF2-40B4-BE49-F238E27FC236}">
                <a16:creationId xmlns:a16="http://schemas.microsoft.com/office/drawing/2014/main" id="{6F48BC89-D31B-4CB4-B18A-C9BBC4B04642}"/>
              </a:ext>
            </a:extLst>
          </p:cNvPr>
          <p:cNvSpPr/>
          <p:nvPr/>
        </p:nvSpPr>
        <p:spPr>
          <a:xfrm>
            <a:off x="222683" y="992669"/>
            <a:ext cx="2608844" cy="369332"/>
          </a:xfrm>
          <a:prstGeom prst="rect">
            <a:avLst/>
          </a:prstGeom>
          <a:solidFill>
            <a:schemeClr val="bg1"/>
          </a:solidFill>
          <a:ln>
            <a:solidFill>
              <a:srgbClr val="00B050"/>
            </a:solidFill>
          </a:ln>
        </p:spPr>
        <p:txBody>
          <a:bodyPr wrap="square">
            <a:spAutoFit/>
          </a:bodyPr>
          <a:lstStyle/>
          <a:p>
            <a:r>
              <a:rPr lang="en-GB" b="1" dirty="0">
                <a:solidFill>
                  <a:srgbClr val="00B050"/>
                </a:solidFill>
                <a:latin typeface="Arial" panose="020B0604020202020204" pitchFamily="34" charset="0"/>
                <a:ea typeface="Times New Roman" panose="02020603050405020304" pitchFamily="18" charset="0"/>
              </a:rPr>
              <a:t>1. Identify the Hazards </a:t>
            </a:r>
            <a:endParaRPr lang="en-GB" b="1" dirty="0">
              <a:solidFill>
                <a:srgbClr val="00B050"/>
              </a:solidFill>
            </a:endParaRPr>
          </a:p>
        </p:txBody>
      </p:sp>
      <p:cxnSp>
        <p:nvCxnSpPr>
          <p:cNvPr id="28" name="Connector: Curved 27">
            <a:extLst>
              <a:ext uri="{FF2B5EF4-FFF2-40B4-BE49-F238E27FC236}">
                <a16:creationId xmlns:a16="http://schemas.microsoft.com/office/drawing/2014/main" id="{6DEC3DE4-7698-4E04-A311-C63D488D6CBF}"/>
              </a:ext>
            </a:extLst>
          </p:cNvPr>
          <p:cNvCxnSpPr>
            <a:cxnSpLocks/>
            <a:endCxn id="32" idx="0"/>
          </p:cNvCxnSpPr>
          <p:nvPr/>
        </p:nvCxnSpPr>
        <p:spPr>
          <a:xfrm>
            <a:off x="2831528" y="1140941"/>
            <a:ext cx="2796584" cy="1290835"/>
          </a:xfrm>
          <a:prstGeom prst="curvedConnector2">
            <a:avLst/>
          </a:prstGeom>
          <a:ln w="82550">
            <a:solidFill>
              <a:srgbClr val="00B050"/>
            </a:solidFill>
            <a:tailEnd type="triangle"/>
          </a:ln>
        </p:spPr>
        <p:style>
          <a:lnRef idx="1">
            <a:schemeClr val="accent4"/>
          </a:lnRef>
          <a:fillRef idx="0">
            <a:schemeClr val="accent4"/>
          </a:fillRef>
          <a:effectRef idx="0">
            <a:schemeClr val="accent4"/>
          </a:effectRef>
          <a:fontRef idx="minor">
            <a:schemeClr val="tx1"/>
          </a:fontRef>
        </p:style>
      </p:cxnSp>
      <p:sp>
        <p:nvSpPr>
          <p:cNvPr id="30" name="Subtitle 7">
            <a:extLst>
              <a:ext uri="{FF2B5EF4-FFF2-40B4-BE49-F238E27FC236}">
                <a16:creationId xmlns:a16="http://schemas.microsoft.com/office/drawing/2014/main" id="{BCC21FBB-43C1-435F-AC7E-E86274A9D5ED}"/>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2521627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5E47D4-E742-4382-8103-42FC0416922B}"/>
              </a:ext>
            </a:extLst>
          </p:cNvPr>
          <p:cNvSpPr/>
          <p:nvPr/>
        </p:nvSpPr>
        <p:spPr>
          <a:xfrm>
            <a:off x="2" y="0"/>
            <a:ext cx="9208115" cy="671804"/>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5" name="Picture 2" descr="HSE suspends routine inspections | ScaffMag.com">
            <a:extLst>
              <a:ext uri="{FF2B5EF4-FFF2-40B4-BE49-F238E27FC236}">
                <a16:creationId xmlns:a16="http://schemas.microsoft.com/office/drawing/2014/main" id="{98F58B1D-9511-40A4-AB9E-FA84003EEC8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33513" y="0"/>
            <a:ext cx="2956900" cy="152857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C4D0958-F4B7-4BEB-8A87-507EF4E92E33}"/>
              </a:ext>
            </a:extLst>
          </p:cNvPr>
          <p:cNvSpPr/>
          <p:nvPr/>
        </p:nvSpPr>
        <p:spPr>
          <a:xfrm>
            <a:off x="111783" y="136441"/>
            <a:ext cx="8801296"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The Construction, Design &amp; Management Regulations 2015 (CDM 2015)</a:t>
            </a:r>
            <a:endParaRPr lang="en-GB" b="1" dirty="0">
              <a:solidFill>
                <a:srgbClr val="FF0000"/>
              </a:solidFill>
            </a:endParaRPr>
          </a:p>
        </p:txBody>
      </p:sp>
      <p:cxnSp>
        <p:nvCxnSpPr>
          <p:cNvPr id="7" name="Connector: Curved 6">
            <a:extLst>
              <a:ext uri="{FF2B5EF4-FFF2-40B4-BE49-F238E27FC236}">
                <a16:creationId xmlns:a16="http://schemas.microsoft.com/office/drawing/2014/main" id="{1FBB0585-AA5A-4C5E-BD22-D445D4A068EB}"/>
              </a:ext>
            </a:extLst>
          </p:cNvPr>
          <p:cNvCxnSpPr>
            <a:cxnSpLocks/>
          </p:cNvCxnSpPr>
          <p:nvPr/>
        </p:nvCxnSpPr>
        <p:spPr>
          <a:xfrm rot="16200000" flipH="1">
            <a:off x="2696611" y="2927149"/>
            <a:ext cx="645306" cy="3"/>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grpSp>
        <p:nvGrpSpPr>
          <p:cNvPr id="8" name="Group 7">
            <a:extLst>
              <a:ext uri="{FF2B5EF4-FFF2-40B4-BE49-F238E27FC236}">
                <a16:creationId xmlns:a16="http://schemas.microsoft.com/office/drawing/2014/main" id="{483CA035-FFEF-461E-88BD-A1CE9FF83F13}"/>
              </a:ext>
            </a:extLst>
          </p:cNvPr>
          <p:cNvGrpSpPr/>
          <p:nvPr/>
        </p:nvGrpSpPr>
        <p:grpSpPr>
          <a:xfrm>
            <a:off x="1387019" y="3328477"/>
            <a:ext cx="3265290" cy="1336147"/>
            <a:chOff x="979714" y="2267339"/>
            <a:chExt cx="3265715" cy="1336147"/>
          </a:xfrm>
        </p:grpSpPr>
        <p:sp>
          <p:nvSpPr>
            <p:cNvPr id="9" name="Rectangle: Rounded Corners 8">
              <a:extLst>
                <a:ext uri="{FF2B5EF4-FFF2-40B4-BE49-F238E27FC236}">
                  <a16:creationId xmlns:a16="http://schemas.microsoft.com/office/drawing/2014/main" id="{3BF4840F-42A9-4E6B-832E-610B6C718B30}"/>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10" name="Rectangle: Rounded Corners 9">
              <a:extLst>
                <a:ext uri="{FF2B5EF4-FFF2-40B4-BE49-F238E27FC236}">
                  <a16:creationId xmlns:a16="http://schemas.microsoft.com/office/drawing/2014/main" id="{E45F1205-AFCE-4FA6-A0B0-F4870F94EC8B}"/>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solidFill>
                  <a:prstClr val="white"/>
                </a:solidFill>
              </a:endParaRPr>
            </a:p>
          </p:txBody>
        </p:sp>
        <p:sp>
          <p:nvSpPr>
            <p:cNvPr id="11" name="Rectangle 10">
              <a:extLst>
                <a:ext uri="{FF2B5EF4-FFF2-40B4-BE49-F238E27FC236}">
                  <a16:creationId xmlns:a16="http://schemas.microsoft.com/office/drawing/2014/main" id="{A41D9396-B78D-4418-9235-895DA8A67D62}"/>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12" name="Rectangle 11">
            <a:extLst>
              <a:ext uri="{FF2B5EF4-FFF2-40B4-BE49-F238E27FC236}">
                <a16:creationId xmlns:a16="http://schemas.microsoft.com/office/drawing/2014/main" id="{5E624EE1-1EAE-4D64-B411-AEE46BD1F0E5}"/>
              </a:ext>
            </a:extLst>
          </p:cNvPr>
          <p:cNvSpPr/>
          <p:nvPr/>
        </p:nvSpPr>
        <p:spPr>
          <a:xfrm>
            <a:off x="1797482" y="4138008"/>
            <a:ext cx="2492990" cy="369332"/>
          </a:xfrm>
          <a:prstGeom prst="rect">
            <a:avLst/>
          </a:prstGeom>
        </p:spPr>
        <p:txBody>
          <a:bodyPr wrap="none">
            <a:spAutoFit/>
          </a:bodyPr>
          <a:lstStyle/>
          <a:p>
            <a:r>
              <a:rPr lang="en-GB" b="1" dirty="0">
                <a:solidFill>
                  <a:prstClr val="white"/>
                </a:solidFill>
                <a:latin typeface="Arial" panose="020B0604020202020204" pitchFamily="34" charset="0"/>
                <a:ea typeface="Times New Roman" panose="02020603050405020304" pitchFamily="18" charset="0"/>
              </a:rPr>
              <a:t>Hazardous Contents</a:t>
            </a:r>
            <a:r>
              <a:rPr lang="en-GB" dirty="0">
                <a:solidFill>
                  <a:prstClr val="black"/>
                </a:solidFill>
                <a:latin typeface="Arial" panose="020B0604020202020204" pitchFamily="34" charset="0"/>
                <a:ea typeface="Times New Roman" panose="02020603050405020304" pitchFamily="18" charset="0"/>
              </a:rPr>
              <a:t> </a:t>
            </a:r>
            <a:endParaRPr lang="en-GB" dirty="0">
              <a:solidFill>
                <a:prstClr val="black"/>
              </a:solidFill>
            </a:endParaRPr>
          </a:p>
        </p:txBody>
      </p:sp>
      <p:cxnSp>
        <p:nvCxnSpPr>
          <p:cNvPr id="13" name="Connector: Curved 12">
            <a:extLst>
              <a:ext uri="{FF2B5EF4-FFF2-40B4-BE49-F238E27FC236}">
                <a16:creationId xmlns:a16="http://schemas.microsoft.com/office/drawing/2014/main" id="{F1C0C79D-DAD2-4BE2-80F7-61FE6F14D5FC}"/>
              </a:ext>
            </a:extLst>
          </p:cNvPr>
          <p:cNvCxnSpPr>
            <a:cxnSpLocks/>
          </p:cNvCxnSpPr>
          <p:nvPr/>
        </p:nvCxnSpPr>
        <p:spPr>
          <a:xfrm rot="5400000" flipH="1" flipV="1">
            <a:off x="3908246" y="3751391"/>
            <a:ext cx="374154" cy="160936"/>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cxnSp>
        <p:nvCxnSpPr>
          <p:cNvPr id="14" name="Connector: Curved 13">
            <a:extLst>
              <a:ext uri="{FF2B5EF4-FFF2-40B4-BE49-F238E27FC236}">
                <a16:creationId xmlns:a16="http://schemas.microsoft.com/office/drawing/2014/main" id="{0E8FAF16-CF03-4392-A080-E881EF226113}"/>
              </a:ext>
            </a:extLst>
          </p:cNvPr>
          <p:cNvCxnSpPr>
            <a:cxnSpLocks/>
          </p:cNvCxnSpPr>
          <p:nvPr/>
        </p:nvCxnSpPr>
        <p:spPr>
          <a:xfrm rot="5400000" flipH="1" flipV="1">
            <a:off x="1605703" y="3800913"/>
            <a:ext cx="323075" cy="112977"/>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cxnSp>
        <p:nvCxnSpPr>
          <p:cNvPr id="15" name="Connector: Curved 14">
            <a:extLst>
              <a:ext uri="{FF2B5EF4-FFF2-40B4-BE49-F238E27FC236}">
                <a16:creationId xmlns:a16="http://schemas.microsoft.com/office/drawing/2014/main" id="{71F98BB7-815A-4D47-BF27-146AC0F86A8D}"/>
              </a:ext>
            </a:extLst>
          </p:cNvPr>
          <p:cNvCxnSpPr>
            <a:cxnSpLocks/>
          </p:cNvCxnSpPr>
          <p:nvPr/>
        </p:nvCxnSpPr>
        <p:spPr>
          <a:xfrm rot="16200000" flipV="1">
            <a:off x="2130258" y="3755245"/>
            <a:ext cx="442082" cy="127291"/>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EE382708-B57E-4346-A8F6-629595477C84}"/>
              </a:ext>
            </a:extLst>
          </p:cNvPr>
          <p:cNvSpPr/>
          <p:nvPr/>
        </p:nvSpPr>
        <p:spPr>
          <a:xfrm>
            <a:off x="1963366" y="3818888"/>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 name="Oval 16">
            <a:extLst>
              <a:ext uri="{FF2B5EF4-FFF2-40B4-BE49-F238E27FC236}">
                <a16:creationId xmlns:a16="http://schemas.microsoft.com/office/drawing/2014/main" id="{0848E331-F2A2-49A7-9D96-439390759B52}"/>
              </a:ext>
            </a:extLst>
          </p:cNvPr>
          <p:cNvSpPr/>
          <p:nvPr/>
        </p:nvSpPr>
        <p:spPr>
          <a:xfrm>
            <a:off x="1897965" y="3935957"/>
            <a:ext cx="45713" cy="45719"/>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 name="Oval 17">
            <a:extLst>
              <a:ext uri="{FF2B5EF4-FFF2-40B4-BE49-F238E27FC236}">
                <a16:creationId xmlns:a16="http://schemas.microsoft.com/office/drawing/2014/main" id="{40AB9CB7-2443-4B06-9529-294AD11621CD}"/>
              </a:ext>
            </a:extLst>
          </p:cNvPr>
          <p:cNvSpPr/>
          <p:nvPr/>
        </p:nvSpPr>
        <p:spPr>
          <a:xfrm>
            <a:off x="4290403" y="3599468"/>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 name="Oval 18">
            <a:extLst>
              <a:ext uri="{FF2B5EF4-FFF2-40B4-BE49-F238E27FC236}">
                <a16:creationId xmlns:a16="http://schemas.microsoft.com/office/drawing/2014/main" id="{A3BA08F2-28AA-4281-878D-0B772280CAA8}"/>
              </a:ext>
            </a:extLst>
          </p:cNvPr>
          <p:cNvSpPr/>
          <p:nvPr/>
        </p:nvSpPr>
        <p:spPr>
          <a:xfrm>
            <a:off x="2130416" y="3572686"/>
            <a:ext cx="45713" cy="64965"/>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 name="Oval 19">
            <a:extLst>
              <a:ext uri="{FF2B5EF4-FFF2-40B4-BE49-F238E27FC236}">
                <a16:creationId xmlns:a16="http://schemas.microsoft.com/office/drawing/2014/main" id="{984C290A-6E7A-4886-BD99-834828DE8902}"/>
              </a:ext>
            </a:extLst>
          </p:cNvPr>
          <p:cNvSpPr/>
          <p:nvPr/>
        </p:nvSpPr>
        <p:spPr>
          <a:xfrm>
            <a:off x="4219640" y="3899403"/>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1" name="Rectangle 20">
            <a:extLst>
              <a:ext uri="{FF2B5EF4-FFF2-40B4-BE49-F238E27FC236}">
                <a16:creationId xmlns:a16="http://schemas.microsoft.com/office/drawing/2014/main" id="{23E9EFF0-1D48-4424-B0A3-802A78398F95}"/>
              </a:ext>
            </a:extLst>
          </p:cNvPr>
          <p:cNvSpPr/>
          <p:nvPr/>
        </p:nvSpPr>
        <p:spPr>
          <a:xfrm>
            <a:off x="2354498" y="3649603"/>
            <a:ext cx="1744388" cy="369332"/>
          </a:xfrm>
          <a:prstGeom prst="rect">
            <a:avLst/>
          </a:prstGeom>
          <a:noFill/>
        </p:spPr>
        <p:txBody>
          <a:bodyPr wrap="none">
            <a:spAutoFit/>
          </a:bodyPr>
          <a:lstStyle/>
          <a:p>
            <a:r>
              <a:rPr lang="en-GB" b="1" dirty="0">
                <a:solidFill>
                  <a:srgbClr val="FFABAB"/>
                </a:solidFill>
                <a:latin typeface="Source Sans Pro" panose="020B0503030403020204" pitchFamily="34" charset="0"/>
              </a:rPr>
              <a:t>Hazardous Gas</a:t>
            </a:r>
          </a:p>
        </p:txBody>
      </p:sp>
      <p:pic>
        <p:nvPicPr>
          <p:cNvPr id="23" name="Graphic 22" descr="Bonfire">
            <a:extLst>
              <a:ext uri="{FF2B5EF4-FFF2-40B4-BE49-F238E27FC236}">
                <a16:creationId xmlns:a16="http://schemas.microsoft.com/office/drawing/2014/main" id="{0DD9791E-2985-4DDE-92CD-48B904954750}"/>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l="-1" r="-10713" b="44844"/>
          <a:stretch/>
        </p:blipFill>
        <p:spPr>
          <a:xfrm>
            <a:off x="3633390" y="2897423"/>
            <a:ext cx="883170" cy="440037"/>
          </a:xfrm>
          <a:prstGeom prst="rect">
            <a:avLst/>
          </a:prstGeom>
        </p:spPr>
      </p:pic>
      <p:pic>
        <p:nvPicPr>
          <p:cNvPr id="25" name="Graphic 24" descr="Sparkler">
            <a:extLst>
              <a:ext uri="{FF2B5EF4-FFF2-40B4-BE49-F238E27FC236}">
                <a16:creationId xmlns:a16="http://schemas.microsoft.com/office/drawing/2014/main" id="{BB84FE36-FF75-427E-AECF-35C9F298FF34}"/>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p:blipFill>
        <p:spPr>
          <a:xfrm rot="18851970" flipH="1">
            <a:off x="4341406" y="3030675"/>
            <a:ext cx="569989" cy="569273"/>
          </a:xfrm>
          <a:prstGeom prst="rect">
            <a:avLst/>
          </a:prstGeom>
        </p:spPr>
      </p:pic>
      <p:sp>
        <p:nvSpPr>
          <p:cNvPr id="26" name="Rectangle 25">
            <a:extLst>
              <a:ext uri="{FF2B5EF4-FFF2-40B4-BE49-F238E27FC236}">
                <a16:creationId xmlns:a16="http://schemas.microsoft.com/office/drawing/2014/main" id="{E7912CF5-82BD-4578-85F3-653E46930EC0}"/>
              </a:ext>
            </a:extLst>
          </p:cNvPr>
          <p:cNvSpPr/>
          <p:nvPr/>
        </p:nvSpPr>
        <p:spPr>
          <a:xfrm rot="664927">
            <a:off x="3835600" y="2748963"/>
            <a:ext cx="1412566" cy="369332"/>
          </a:xfrm>
          <a:prstGeom prst="rect">
            <a:avLst/>
          </a:prstGeom>
          <a:noFill/>
          <a:ln>
            <a:noFill/>
          </a:ln>
        </p:spPr>
        <p:txBody>
          <a:bodyPr wrap="none">
            <a:spAutoFit/>
          </a:bodyPr>
          <a:lstStyle/>
          <a:p>
            <a:r>
              <a:rPr lang="en-GB" b="1" dirty="0">
                <a:solidFill>
                  <a:srgbClr val="ED7D31"/>
                </a:solidFill>
                <a:latin typeface="Source Sans Pro" panose="020B0503030403020204" pitchFamily="34" charset="0"/>
              </a:rPr>
              <a:t>Flammable?</a:t>
            </a:r>
          </a:p>
        </p:txBody>
      </p:sp>
      <p:sp>
        <p:nvSpPr>
          <p:cNvPr id="29" name="Rectangle 28">
            <a:extLst>
              <a:ext uri="{FF2B5EF4-FFF2-40B4-BE49-F238E27FC236}">
                <a16:creationId xmlns:a16="http://schemas.microsoft.com/office/drawing/2014/main" id="{5C42931C-E78C-48C5-B0FF-29F914054D67}"/>
              </a:ext>
            </a:extLst>
          </p:cNvPr>
          <p:cNvSpPr/>
          <p:nvPr/>
        </p:nvSpPr>
        <p:spPr>
          <a:xfrm rot="21048768">
            <a:off x="275352" y="3043168"/>
            <a:ext cx="2210862" cy="369332"/>
          </a:xfrm>
          <a:prstGeom prst="rect">
            <a:avLst/>
          </a:prstGeom>
          <a:noFill/>
        </p:spPr>
        <p:txBody>
          <a:bodyPr wrap="none">
            <a:spAutoFit/>
          </a:bodyPr>
          <a:lstStyle/>
          <a:p>
            <a:r>
              <a:rPr lang="en-GB" b="1" dirty="0">
                <a:solidFill>
                  <a:srgbClr val="FFFF00"/>
                </a:solidFill>
                <a:latin typeface="Source Sans Pro" panose="020B0503030403020204" pitchFamily="34" charset="0"/>
              </a:rPr>
              <a:t>Exposure to workers</a:t>
            </a:r>
          </a:p>
        </p:txBody>
      </p:sp>
      <p:sp>
        <p:nvSpPr>
          <p:cNvPr id="32" name="Rectangle 31">
            <a:extLst>
              <a:ext uri="{FF2B5EF4-FFF2-40B4-BE49-F238E27FC236}">
                <a16:creationId xmlns:a16="http://schemas.microsoft.com/office/drawing/2014/main" id="{DD54FF60-ACF8-4532-8A27-0C7BAFD9B788}"/>
              </a:ext>
            </a:extLst>
          </p:cNvPr>
          <p:cNvSpPr/>
          <p:nvPr/>
        </p:nvSpPr>
        <p:spPr>
          <a:xfrm>
            <a:off x="2471673" y="2245160"/>
            <a:ext cx="1095841"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Hazards</a:t>
            </a:r>
            <a:endParaRPr lang="en-GB" b="1" dirty="0">
              <a:solidFill>
                <a:srgbClr val="FF0000"/>
              </a:solidFill>
            </a:endParaRPr>
          </a:p>
        </p:txBody>
      </p:sp>
      <p:sp>
        <p:nvSpPr>
          <p:cNvPr id="33" name="Rectangle 32">
            <a:extLst>
              <a:ext uri="{FF2B5EF4-FFF2-40B4-BE49-F238E27FC236}">
                <a16:creationId xmlns:a16="http://schemas.microsoft.com/office/drawing/2014/main" id="{A66B7015-1A1F-4069-8382-09889A3F702A}"/>
              </a:ext>
            </a:extLst>
          </p:cNvPr>
          <p:cNvSpPr/>
          <p:nvPr/>
        </p:nvSpPr>
        <p:spPr>
          <a:xfrm>
            <a:off x="223011" y="992669"/>
            <a:ext cx="3126572"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2. Eliminate the Hazards </a:t>
            </a:r>
            <a:endParaRPr lang="en-GB" b="1" dirty="0">
              <a:solidFill>
                <a:srgbClr val="FF0000"/>
              </a:solidFill>
            </a:endParaRPr>
          </a:p>
        </p:txBody>
      </p:sp>
      <p:cxnSp>
        <p:nvCxnSpPr>
          <p:cNvPr id="34" name="Connector: Curved 33">
            <a:extLst>
              <a:ext uri="{FF2B5EF4-FFF2-40B4-BE49-F238E27FC236}">
                <a16:creationId xmlns:a16="http://schemas.microsoft.com/office/drawing/2014/main" id="{65EDA5CE-0091-48E9-BB64-4DAEBAEE86A7}"/>
              </a:ext>
            </a:extLst>
          </p:cNvPr>
          <p:cNvCxnSpPr>
            <a:cxnSpLocks/>
            <a:stCxn id="33" idx="3"/>
            <a:endCxn id="32" idx="0"/>
          </p:cNvCxnSpPr>
          <p:nvPr/>
        </p:nvCxnSpPr>
        <p:spPr>
          <a:xfrm flipH="1">
            <a:off x="3019667" y="1177481"/>
            <a:ext cx="329989" cy="1067825"/>
          </a:xfrm>
          <a:prstGeom prst="curvedConnector4">
            <a:avLst>
              <a:gd name="adj1" fmla="val -69275"/>
              <a:gd name="adj2" fmla="val 58647"/>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pic>
        <p:nvPicPr>
          <p:cNvPr id="37" name="Graphic 36" descr="No sign">
            <a:extLst>
              <a:ext uri="{FF2B5EF4-FFF2-40B4-BE49-F238E27FC236}">
                <a16:creationId xmlns:a16="http://schemas.microsoft.com/office/drawing/2014/main" id="{F7023AC3-5A49-4F56-89E6-C2C663D1AB8F}"/>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p:blipFill>
        <p:spPr>
          <a:xfrm>
            <a:off x="850560" y="2720348"/>
            <a:ext cx="1065855" cy="1065994"/>
          </a:xfrm>
          <a:prstGeom prst="rect">
            <a:avLst/>
          </a:prstGeom>
        </p:spPr>
      </p:pic>
      <p:pic>
        <p:nvPicPr>
          <p:cNvPr id="38" name="Graphic 37" descr="No sign">
            <a:extLst>
              <a:ext uri="{FF2B5EF4-FFF2-40B4-BE49-F238E27FC236}">
                <a16:creationId xmlns:a16="http://schemas.microsoft.com/office/drawing/2014/main" id="{F0C1599C-226C-48CE-BD48-D354D3C23612}"/>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p:blipFill>
        <p:spPr>
          <a:xfrm>
            <a:off x="4105677" y="2518241"/>
            <a:ext cx="872412" cy="872526"/>
          </a:xfrm>
          <a:prstGeom prst="rect">
            <a:avLst/>
          </a:prstGeom>
        </p:spPr>
      </p:pic>
      <p:pic>
        <p:nvPicPr>
          <p:cNvPr id="39" name="Graphic 38" descr="No sign">
            <a:extLst>
              <a:ext uri="{FF2B5EF4-FFF2-40B4-BE49-F238E27FC236}">
                <a16:creationId xmlns:a16="http://schemas.microsoft.com/office/drawing/2014/main" id="{C52F20E6-4363-46E9-B295-DAE5111C80A4}"/>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p:blipFill>
        <p:spPr>
          <a:xfrm>
            <a:off x="2876556" y="3592640"/>
            <a:ext cx="500558" cy="500622"/>
          </a:xfrm>
          <a:prstGeom prst="rect">
            <a:avLst/>
          </a:prstGeom>
        </p:spPr>
      </p:pic>
      <p:pic>
        <p:nvPicPr>
          <p:cNvPr id="40" name="Graphic 39" descr="No sign">
            <a:extLst>
              <a:ext uri="{FF2B5EF4-FFF2-40B4-BE49-F238E27FC236}">
                <a16:creationId xmlns:a16="http://schemas.microsoft.com/office/drawing/2014/main" id="{495A8C78-84EB-49F7-BCF7-458F0E73367F}"/>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p:blipFill>
        <p:spPr>
          <a:xfrm rot="20575847">
            <a:off x="2723740" y="4030833"/>
            <a:ext cx="580848" cy="580924"/>
          </a:xfrm>
          <a:prstGeom prst="rect">
            <a:avLst/>
          </a:prstGeom>
        </p:spPr>
      </p:pic>
      <p:sp>
        <p:nvSpPr>
          <p:cNvPr id="41" name="Rectangle 40">
            <a:extLst>
              <a:ext uri="{FF2B5EF4-FFF2-40B4-BE49-F238E27FC236}">
                <a16:creationId xmlns:a16="http://schemas.microsoft.com/office/drawing/2014/main" id="{C3B74C1B-DDF5-4E85-A481-F0982D251E45}"/>
              </a:ext>
            </a:extLst>
          </p:cNvPr>
          <p:cNvSpPr/>
          <p:nvPr/>
        </p:nvSpPr>
        <p:spPr>
          <a:xfrm>
            <a:off x="1108799" y="4840810"/>
            <a:ext cx="3957467" cy="1200329"/>
          </a:xfrm>
          <a:prstGeom prst="rect">
            <a:avLst/>
          </a:prstGeom>
          <a:solidFill>
            <a:schemeClr val="bg1"/>
          </a:solidFill>
          <a:ln>
            <a:solidFill>
              <a:srgbClr val="C00000"/>
            </a:solidFill>
          </a:ln>
        </p:spPr>
        <p:txBody>
          <a:bodyPr wrap="square">
            <a:spAutoFit/>
          </a:bodyPr>
          <a:lstStyle/>
          <a:p>
            <a:r>
              <a:rPr lang="en-US" dirty="0">
                <a:solidFill>
                  <a:prstClr val="black"/>
                </a:solidFill>
                <a:latin typeface="Arial" panose="020B0604020202020204" pitchFamily="34" charset="0"/>
              </a:rPr>
              <a:t>R</a:t>
            </a:r>
            <a:r>
              <a:rPr lang="en-GB" dirty="0" err="1">
                <a:solidFill>
                  <a:prstClr val="black"/>
                </a:solidFill>
                <a:latin typeface="Arial" panose="020B0604020202020204" pitchFamily="34" charset="0"/>
              </a:rPr>
              <a:t>emoval</a:t>
            </a:r>
            <a:r>
              <a:rPr lang="en-GB" dirty="0">
                <a:solidFill>
                  <a:prstClr val="black"/>
                </a:solidFill>
                <a:latin typeface="Arial" panose="020B0604020202020204" pitchFamily="34" charset="0"/>
              </a:rPr>
              <a:t> or Decommissioning the Underground Storage Tank eliminates the Hazard and any risk to receptors</a:t>
            </a:r>
            <a:endParaRPr lang="en-GB" dirty="0">
              <a:solidFill>
                <a:prstClr val="black"/>
              </a:solidFill>
            </a:endParaRPr>
          </a:p>
        </p:txBody>
      </p:sp>
      <p:pic>
        <p:nvPicPr>
          <p:cNvPr id="44" name="Graphic 43" descr="Construction Barricade">
            <a:extLst>
              <a:ext uri="{FF2B5EF4-FFF2-40B4-BE49-F238E27FC236}">
                <a16:creationId xmlns:a16="http://schemas.microsoft.com/office/drawing/2014/main" id="{58208EDE-92BF-42EF-9F8D-E174003D06BB}"/>
              </a:ext>
            </a:extLst>
          </p:cNvPr>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 xmlns:asvg="http://schemas.microsoft.com/office/drawing/2016/SVG/main" r:embed="rId13"/>
              </a:ext>
            </a:extLst>
          </a:blip>
          <a:stretch>
            <a:fillRect/>
          </a:stretch>
        </p:blipFill>
        <p:spPr>
          <a:xfrm>
            <a:off x="8949807" y="2369655"/>
            <a:ext cx="676457" cy="676545"/>
          </a:xfrm>
          <a:prstGeom prst="rect">
            <a:avLst/>
          </a:prstGeom>
        </p:spPr>
      </p:pic>
      <p:pic>
        <p:nvPicPr>
          <p:cNvPr id="46" name="Graphic 45" descr="Crane">
            <a:extLst>
              <a:ext uri="{FF2B5EF4-FFF2-40B4-BE49-F238E27FC236}">
                <a16:creationId xmlns:a16="http://schemas.microsoft.com/office/drawing/2014/main" id="{48E5DF2C-B98F-4204-85F3-17DAFF8ECEE4}"/>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 xmlns:asvg="http://schemas.microsoft.com/office/drawing/2016/SVG/main" r:embed="rId15"/>
              </a:ext>
            </a:extLst>
          </a:blip>
          <a:stretch>
            <a:fillRect/>
          </a:stretch>
        </p:blipFill>
        <p:spPr>
          <a:xfrm>
            <a:off x="6083062" y="792051"/>
            <a:ext cx="2339423" cy="2339728"/>
          </a:xfrm>
          <a:prstGeom prst="rect">
            <a:avLst/>
          </a:prstGeom>
        </p:spPr>
      </p:pic>
      <p:grpSp>
        <p:nvGrpSpPr>
          <p:cNvPr id="47" name="Group 46">
            <a:extLst>
              <a:ext uri="{FF2B5EF4-FFF2-40B4-BE49-F238E27FC236}">
                <a16:creationId xmlns:a16="http://schemas.microsoft.com/office/drawing/2014/main" id="{EC750551-1D55-466C-9D61-B2123BB519D7}"/>
              </a:ext>
            </a:extLst>
          </p:cNvPr>
          <p:cNvGrpSpPr/>
          <p:nvPr/>
        </p:nvGrpSpPr>
        <p:grpSpPr>
          <a:xfrm>
            <a:off x="7386923" y="1848824"/>
            <a:ext cx="1035563" cy="577482"/>
            <a:chOff x="979714" y="2267339"/>
            <a:chExt cx="3265715" cy="1336147"/>
          </a:xfrm>
        </p:grpSpPr>
        <p:sp>
          <p:nvSpPr>
            <p:cNvPr id="48" name="Rectangle: Rounded Corners 47">
              <a:extLst>
                <a:ext uri="{FF2B5EF4-FFF2-40B4-BE49-F238E27FC236}">
                  <a16:creationId xmlns:a16="http://schemas.microsoft.com/office/drawing/2014/main" id="{D9378008-04C5-4B68-BDE6-5168D6F18FB1}"/>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0" name="Rectangle 49">
              <a:extLst>
                <a:ext uri="{FF2B5EF4-FFF2-40B4-BE49-F238E27FC236}">
                  <a16:creationId xmlns:a16="http://schemas.microsoft.com/office/drawing/2014/main" id="{42D2D7D7-F590-44AB-9B6B-8CAB7A7676EA}"/>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51" name="Rectangle 50">
            <a:extLst>
              <a:ext uri="{FF2B5EF4-FFF2-40B4-BE49-F238E27FC236}">
                <a16:creationId xmlns:a16="http://schemas.microsoft.com/office/drawing/2014/main" id="{59BA5D2A-AED7-439D-8916-955F599C962B}"/>
              </a:ext>
            </a:extLst>
          </p:cNvPr>
          <p:cNvSpPr/>
          <p:nvPr/>
        </p:nvSpPr>
        <p:spPr>
          <a:xfrm>
            <a:off x="6201940" y="2955309"/>
            <a:ext cx="3325919" cy="250629"/>
          </a:xfrm>
          <a:prstGeom prst="rect">
            <a:avLst/>
          </a:prstGeom>
          <a:solidFill>
            <a:srgbClr val="683E00">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2" name="Rectangle 51">
            <a:extLst>
              <a:ext uri="{FF2B5EF4-FFF2-40B4-BE49-F238E27FC236}">
                <a16:creationId xmlns:a16="http://schemas.microsoft.com/office/drawing/2014/main" id="{35E3037C-A2F8-4C8A-AF8D-360FE64DCBED}"/>
              </a:ext>
            </a:extLst>
          </p:cNvPr>
          <p:cNvSpPr/>
          <p:nvPr/>
        </p:nvSpPr>
        <p:spPr>
          <a:xfrm>
            <a:off x="7994595" y="3004209"/>
            <a:ext cx="1110197" cy="152827"/>
          </a:xfrm>
          <a:prstGeom prst="rect">
            <a:avLst/>
          </a:prstGeom>
          <a:solidFill>
            <a:srgbClr val="683E00">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3" name="Rectangle 52">
            <a:extLst>
              <a:ext uri="{FF2B5EF4-FFF2-40B4-BE49-F238E27FC236}">
                <a16:creationId xmlns:a16="http://schemas.microsoft.com/office/drawing/2014/main" id="{3CFC7A6B-A4FD-4272-B45C-68B3C784DC29}"/>
              </a:ext>
            </a:extLst>
          </p:cNvPr>
          <p:cNvSpPr/>
          <p:nvPr/>
        </p:nvSpPr>
        <p:spPr>
          <a:xfrm>
            <a:off x="6891514" y="3294384"/>
            <a:ext cx="1946771"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Removal</a:t>
            </a:r>
            <a:r>
              <a:rPr lang="en-GB" b="1" dirty="0">
                <a:solidFill>
                  <a:srgbClr val="92D050"/>
                </a:solidFill>
                <a:latin typeface="Arial" panose="020B0604020202020204" pitchFamily="34" charset="0"/>
                <a:ea typeface="Times New Roman" panose="02020603050405020304" pitchFamily="18" charset="0"/>
              </a:rPr>
              <a:t> </a:t>
            </a:r>
            <a:r>
              <a:rPr lang="en-GB" b="1" dirty="0">
                <a:solidFill>
                  <a:srgbClr val="00B050"/>
                </a:solidFill>
                <a:latin typeface="Arial" panose="020B0604020202020204" pitchFamily="34" charset="0"/>
                <a:ea typeface="Times New Roman" panose="02020603050405020304" pitchFamily="18" charset="0"/>
              </a:rPr>
              <a:t>= Safe</a:t>
            </a:r>
            <a:endParaRPr lang="en-GB" b="1" dirty="0">
              <a:solidFill>
                <a:srgbClr val="00B050"/>
              </a:solidFill>
            </a:endParaRPr>
          </a:p>
        </p:txBody>
      </p:sp>
      <p:sp>
        <p:nvSpPr>
          <p:cNvPr id="54" name="Rectangle 53">
            <a:extLst>
              <a:ext uri="{FF2B5EF4-FFF2-40B4-BE49-F238E27FC236}">
                <a16:creationId xmlns:a16="http://schemas.microsoft.com/office/drawing/2014/main" id="{446FCAD0-6BF7-4584-927F-40A06F3F10EE}"/>
              </a:ext>
            </a:extLst>
          </p:cNvPr>
          <p:cNvSpPr/>
          <p:nvPr/>
        </p:nvSpPr>
        <p:spPr>
          <a:xfrm>
            <a:off x="6213211" y="4515099"/>
            <a:ext cx="3325919" cy="1166424"/>
          </a:xfrm>
          <a:prstGeom prst="rect">
            <a:avLst/>
          </a:prstGeom>
          <a:solidFill>
            <a:srgbClr val="683E00">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55" name="Group 54">
            <a:extLst>
              <a:ext uri="{FF2B5EF4-FFF2-40B4-BE49-F238E27FC236}">
                <a16:creationId xmlns:a16="http://schemas.microsoft.com/office/drawing/2014/main" id="{EB19D196-7AEB-4515-8EAF-D82D9D0512BD}"/>
              </a:ext>
            </a:extLst>
          </p:cNvPr>
          <p:cNvGrpSpPr/>
          <p:nvPr/>
        </p:nvGrpSpPr>
        <p:grpSpPr>
          <a:xfrm>
            <a:off x="6922962" y="4582507"/>
            <a:ext cx="1958800" cy="905326"/>
            <a:chOff x="979714" y="2267339"/>
            <a:chExt cx="3265715" cy="1336147"/>
          </a:xfrm>
        </p:grpSpPr>
        <p:sp>
          <p:nvSpPr>
            <p:cNvPr id="56" name="Rectangle: Rounded Corners 55">
              <a:extLst>
                <a:ext uri="{FF2B5EF4-FFF2-40B4-BE49-F238E27FC236}">
                  <a16:creationId xmlns:a16="http://schemas.microsoft.com/office/drawing/2014/main" id="{69C9C705-4850-4496-9A04-F6B875D7A71D}"/>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7" name="Rectangle 56">
              <a:extLst>
                <a:ext uri="{FF2B5EF4-FFF2-40B4-BE49-F238E27FC236}">
                  <a16:creationId xmlns:a16="http://schemas.microsoft.com/office/drawing/2014/main" id="{410FA8BC-963E-429D-8427-624CF5E81C45}"/>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58" name="Rectangle: Rounded Corners 57">
            <a:extLst>
              <a:ext uri="{FF2B5EF4-FFF2-40B4-BE49-F238E27FC236}">
                <a16:creationId xmlns:a16="http://schemas.microsoft.com/office/drawing/2014/main" id="{8DA6E766-4BC9-491B-BCD7-4F40D57012B3}"/>
              </a:ext>
            </a:extLst>
          </p:cNvPr>
          <p:cNvSpPr/>
          <p:nvPr/>
        </p:nvSpPr>
        <p:spPr>
          <a:xfrm>
            <a:off x="7005269" y="4765718"/>
            <a:ext cx="1794186" cy="598191"/>
          </a:xfrm>
          <a:prstGeom prst="roundRect">
            <a:avLst/>
          </a:prstGeom>
          <a:solidFill>
            <a:srgbClr val="FFC000">
              <a:alpha val="35686"/>
            </a:srgbClr>
          </a:solidFill>
          <a:ln>
            <a:solidFill>
              <a:srgbClr val="FFFF00">
                <a:alpha val="24000"/>
              </a:srgbClr>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solidFill>
                <a:prstClr val="white"/>
              </a:solidFill>
            </a:endParaRPr>
          </a:p>
        </p:txBody>
      </p:sp>
      <p:sp>
        <p:nvSpPr>
          <p:cNvPr id="59" name="Rectangle 58">
            <a:extLst>
              <a:ext uri="{FF2B5EF4-FFF2-40B4-BE49-F238E27FC236}">
                <a16:creationId xmlns:a16="http://schemas.microsoft.com/office/drawing/2014/main" id="{CAD0BFCD-8A2F-4BE1-BEC0-737874A6F9F5}"/>
              </a:ext>
            </a:extLst>
          </p:cNvPr>
          <p:cNvSpPr/>
          <p:nvPr/>
        </p:nvSpPr>
        <p:spPr>
          <a:xfrm>
            <a:off x="7472108" y="4908003"/>
            <a:ext cx="902811" cy="369332"/>
          </a:xfrm>
          <a:prstGeom prst="rect">
            <a:avLst/>
          </a:prstGeom>
        </p:spPr>
        <p:txBody>
          <a:bodyPr wrap="none">
            <a:spAutoFit/>
          </a:bodyPr>
          <a:lstStyle/>
          <a:p>
            <a:r>
              <a:rPr lang="en-US" b="1" dirty="0">
                <a:solidFill>
                  <a:prstClr val="white"/>
                </a:solidFill>
                <a:latin typeface="Arial" panose="020B0604020202020204" pitchFamily="34" charset="0"/>
              </a:rPr>
              <a:t>S</a:t>
            </a:r>
            <a:r>
              <a:rPr lang="en-GB" b="1" dirty="0">
                <a:solidFill>
                  <a:prstClr val="white"/>
                </a:solidFill>
                <a:latin typeface="Arial" panose="020B0604020202020204" pitchFamily="34" charset="0"/>
              </a:rPr>
              <a:t>AND </a:t>
            </a:r>
            <a:endParaRPr lang="en-GB" dirty="0">
              <a:solidFill>
                <a:prstClr val="black"/>
              </a:solidFill>
            </a:endParaRPr>
          </a:p>
        </p:txBody>
      </p:sp>
      <p:sp>
        <p:nvSpPr>
          <p:cNvPr id="64" name="Flowchart: Punched Tape 63">
            <a:extLst>
              <a:ext uri="{FF2B5EF4-FFF2-40B4-BE49-F238E27FC236}">
                <a16:creationId xmlns:a16="http://schemas.microsoft.com/office/drawing/2014/main" id="{60FE34B8-7807-4CD8-9A58-CBD9FA0E40C0}"/>
              </a:ext>
            </a:extLst>
          </p:cNvPr>
          <p:cNvSpPr/>
          <p:nvPr/>
        </p:nvSpPr>
        <p:spPr>
          <a:xfrm rot="8588064">
            <a:off x="8438742" y="4413176"/>
            <a:ext cx="457459" cy="98443"/>
          </a:xfrm>
          <a:prstGeom prst="flowChartPunchedTape">
            <a:avLst/>
          </a:prstGeom>
          <a:solidFill>
            <a:srgbClr val="C5AF6A"/>
          </a:solidFill>
          <a:ln>
            <a:solidFill>
              <a:srgbClr val="C5AF6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63" name="Graphic 62" descr="Wheelbarrow">
            <a:extLst>
              <a:ext uri="{FF2B5EF4-FFF2-40B4-BE49-F238E27FC236}">
                <a16:creationId xmlns:a16="http://schemas.microsoft.com/office/drawing/2014/main" id="{E7177458-15E6-4101-9C1A-FB45BD8B8A1F}"/>
              </a:ext>
            </a:extLst>
          </p:cNvPr>
          <p:cNvPicPr>
            <a:picLocks noChangeAspect="1"/>
          </p:cNvPicPr>
          <p:nvPr/>
        </p:nvPicPr>
        <p:blipFill>
          <a:blip r:embed="rId16" cstate="print">
            <a:extLst>
              <a:ext uri="{28A0092B-C50C-407E-A947-70E740481C1C}">
                <a14:useLocalDpi xmlns:a14="http://schemas.microsoft.com/office/drawing/2010/main" val="0"/>
              </a:ext>
              <a:ext uri="{96DAC541-7B7A-43D3-8B79-37D633B846F1}">
                <asvg:svgBlip xmlns="" xmlns:asvg="http://schemas.microsoft.com/office/drawing/2016/SVG/main" r:embed="rId17"/>
              </a:ext>
            </a:extLst>
          </a:blip>
          <a:stretch>
            <a:fillRect/>
          </a:stretch>
        </p:blipFill>
        <p:spPr>
          <a:xfrm rot="18561916" flipH="1">
            <a:off x="8582890" y="3882483"/>
            <a:ext cx="838983" cy="914281"/>
          </a:xfrm>
          <a:prstGeom prst="rect">
            <a:avLst/>
          </a:prstGeom>
        </p:spPr>
      </p:pic>
      <p:sp>
        <p:nvSpPr>
          <p:cNvPr id="65" name="Rectangle 64">
            <a:extLst>
              <a:ext uri="{FF2B5EF4-FFF2-40B4-BE49-F238E27FC236}">
                <a16:creationId xmlns:a16="http://schemas.microsoft.com/office/drawing/2014/main" id="{EB136817-3597-42B0-B479-893C8FBE0307}"/>
              </a:ext>
            </a:extLst>
          </p:cNvPr>
          <p:cNvSpPr/>
          <p:nvPr/>
        </p:nvSpPr>
        <p:spPr>
          <a:xfrm>
            <a:off x="6701020" y="5833886"/>
            <a:ext cx="2507499"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Remediation</a:t>
            </a:r>
            <a:r>
              <a:rPr lang="en-GB" b="1" dirty="0">
                <a:solidFill>
                  <a:srgbClr val="92D050"/>
                </a:solidFill>
                <a:latin typeface="Arial" panose="020B0604020202020204" pitchFamily="34" charset="0"/>
                <a:ea typeface="Times New Roman" panose="02020603050405020304" pitchFamily="18" charset="0"/>
              </a:rPr>
              <a:t> </a:t>
            </a:r>
            <a:r>
              <a:rPr lang="en-GB" b="1" dirty="0">
                <a:solidFill>
                  <a:srgbClr val="00B050"/>
                </a:solidFill>
                <a:latin typeface="Arial" panose="020B0604020202020204" pitchFamily="34" charset="0"/>
                <a:ea typeface="Times New Roman" panose="02020603050405020304" pitchFamily="18" charset="0"/>
              </a:rPr>
              <a:t>= Safe</a:t>
            </a:r>
            <a:endParaRPr lang="en-GB" b="1" dirty="0">
              <a:solidFill>
                <a:srgbClr val="00B050"/>
              </a:solidFill>
            </a:endParaRPr>
          </a:p>
        </p:txBody>
      </p:sp>
      <p:sp>
        <p:nvSpPr>
          <p:cNvPr id="49" name="Subtitle 7">
            <a:extLst>
              <a:ext uri="{FF2B5EF4-FFF2-40B4-BE49-F238E27FC236}">
                <a16:creationId xmlns:a16="http://schemas.microsoft.com/office/drawing/2014/main" id="{B2648D61-0666-48B7-B7F6-945CCD208FB0}"/>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18044120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5E47D4-E742-4382-8103-42FC0416922B}"/>
              </a:ext>
            </a:extLst>
          </p:cNvPr>
          <p:cNvSpPr/>
          <p:nvPr/>
        </p:nvSpPr>
        <p:spPr>
          <a:xfrm>
            <a:off x="2" y="0"/>
            <a:ext cx="9208115" cy="671804"/>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5" name="Picture 2" descr="HSE suspends routine inspections | ScaffMag.com">
            <a:extLst>
              <a:ext uri="{FF2B5EF4-FFF2-40B4-BE49-F238E27FC236}">
                <a16:creationId xmlns:a16="http://schemas.microsoft.com/office/drawing/2014/main" id="{98F58B1D-9511-40A4-AB9E-FA84003EEC8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33513" y="0"/>
            <a:ext cx="2956900" cy="152857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C4D0958-F4B7-4BEB-8A87-507EF4E92E33}"/>
              </a:ext>
            </a:extLst>
          </p:cNvPr>
          <p:cNvSpPr/>
          <p:nvPr/>
        </p:nvSpPr>
        <p:spPr>
          <a:xfrm>
            <a:off x="111773" y="136441"/>
            <a:ext cx="8801296"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The Construction, Design &amp; Management Regulations 2015 (CDM 2015)</a:t>
            </a:r>
            <a:endParaRPr lang="en-GB" b="1" dirty="0">
              <a:solidFill>
                <a:srgbClr val="FF0000"/>
              </a:solidFill>
            </a:endParaRPr>
          </a:p>
        </p:txBody>
      </p:sp>
      <p:cxnSp>
        <p:nvCxnSpPr>
          <p:cNvPr id="7" name="Connector: Curved 6">
            <a:extLst>
              <a:ext uri="{FF2B5EF4-FFF2-40B4-BE49-F238E27FC236}">
                <a16:creationId xmlns:a16="http://schemas.microsoft.com/office/drawing/2014/main" id="{1FBB0585-AA5A-4C5E-BD22-D445D4A068EB}"/>
              </a:ext>
            </a:extLst>
          </p:cNvPr>
          <p:cNvCxnSpPr>
            <a:cxnSpLocks/>
          </p:cNvCxnSpPr>
          <p:nvPr/>
        </p:nvCxnSpPr>
        <p:spPr>
          <a:xfrm rot="16200000" flipH="1">
            <a:off x="5305456" y="3113762"/>
            <a:ext cx="645306" cy="3"/>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grpSp>
        <p:nvGrpSpPr>
          <p:cNvPr id="8" name="Group 7">
            <a:extLst>
              <a:ext uri="{FF2B5EF4-FFF2-40B4-BE49-F238E27FC236}">
                <a16:creationId xmlns:a16="http://schemas.microsoft.com/office/drawing/2014/main" id="{483CA035-FFEF-461E-88BD-A1CE9FF83F13}"/>
              </a:ext>
            </a:extLst>
          </p:cNvPr>
          <p:cNvGrpSpPr/>
          <p:nvPr/>
        </p:nvGrpSpPr>
        <p:grpSpPr>
          <a:xfrm>
            <a:off x="3995464" y="3515092"/>
            <a:ext cx="3265290" cy="1336147"/>
            <a:chOff x="979714" y="2267339"/>
            <a:chExt cx="3265715" cy="1336147"/>
          </a:xfrm>
        </p:grpSpPr>
        <p:sp>
          <p:nvSpPr>
            <p:cNvPr id="9" name="Rectangle: Rounded Corners 8">
              <a:extLst>
                <a:ext uri="{FF2B5EF4-FFF2-40B4-BE49-F238E27FC236}">
                  <a16:creationId xmlns:a16="http://schemas.microsoft.com/office/drawing/2014/main" id="{3BF4840F-42A9-4E6B-832E-610B6C718B30}"/>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10" name="Rectangle: Rounded Corners 9">
              <a:extLst>
                <a:ext uri="{FF2B5EF4-FFF2-40B4-BE49-F238E27FC236}">
                  <a16:creationId xmlns:a16="http://schemas.microsoft.com/office/drawing/2014/main" id="{E45F1205-AFCE-4FA6-A0B0-F4870F94EC8B}"/>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solidFill>
                  <a:prstClr val="white"/>
                </a:solidFill>
              </a:endParaRPr>
            </a:p>
          </p:txBody>
        </p:sp>
        <p:sp>
          <p:nvSpPr>
            <p:cNvPr id="11" name="Rectangle 10">
              <a:extLst>
                <a:ext uri="{FF2B5EF4-FFF2-40B4-BE49-F238E27FC236}">
                  <a16:creationId xmlns:a16="http://schemas.microsoft.com/office/drawing/2014/main" id="{A41D9396-B78D-4418-9235-895DA8A67D62}"/>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12" name="Rectangle 11">
            <a:extLst>
              <a:ext uri="{FF2B5EF4-FFF2-40B4-BE49-F238E27FC236}">
                <a16:creationId xmlns:a16="http://schemas.microsoft.com/office/drawing/2014/main" id="{5E624EE1-1EAE-4D64-B411-AEE46BD1F0E5}"/>
              </a:ext>
            </a:extLst>
          </p:cNvPr>
          <p:cNvSpPr/>
          <p:nvPr/>
        </p:nvSpPr>
        <p:spPr>
          <a:xfrm>
            <a:off x="4406645" y="4324622"/>
            <a:ext cx="2492665" cy="369332"/>
          </a:xfrm>
          <a:prstGeom prst="rect">
            <a:avLst/>
          </a:prstGeom>
        </p:spPr>
        <p:txBody>
          <a:bodyPr wrap="square">
            <a:spAutoFit/>
          </a:bodyPr>
          <a:lstStyle/>
          <a:p>
            <a:r>
              <a:rPr lang="en-GB" b="1" dirty="0">
                <a:solidFill>
                  <a:prstClr val="white"/>
                </a:solidFill>
                <a:latin typeface="Arial" panose="020B0604020202020204" pitchFamily="34" charset="0"/>
                <a:ea typeface="Times New Roman" panose="02020603050405020304" pitchFamily="18" charset="0"/>
              </a:rPr>
              <a:t>Hazardous Contents</a:t>
            </a:r>
            <a:r>
              <a:rPr lang="en-GB" dirty="0">
                <a:solidFill>
                  <a:prstClr val="black"/>
                </a:solidFill>
                <a:latin typeface="Arial" panose="020B0604020202020204" pitchFamily="34" charset="0"/>
                <a:ea typeface="Times New Roman" panose="02020603050405020304" pitchFamily="18" charset="0"/>
              </a:rPr>
              <a:t> </a:t>
            </a:r>
            <a:endParaRPr lang="en-GB" dirty="0">
              <a:solidFill>
                <a:prstClr val="black"/>
              </a:solidFill>
            </a:endParaRPr>
          </a:p>
        </p:txBody>
      </p:sp>
      <p:cxnSp>
        <p:nvCxnSpPr>
          <p:cNvPr id="13" name="Connector: Curved 12">
            <a:extLst>
              <a:ext uri="{FF2B5EF4-FFF2-40B4-BE49-F238E27FC236}">
                <a16:creationId xmlns:a16="http://schemas.microsoft.com/office/drawing/2014/main" id="{F1C0C79D-DAD2-4BE2-80F7-61FE6F14D5FC}"/>
              </a:ext>
            </a:extLst>
          </p:cNvPr>
          <p:cNvCxnSpPr>
            <a:cxnSpLocks/>
          </p:cNvCxnSpPr>
          <p:nvPr/>
        </p:nvCxnSpPr>
        <p:spPr>
          <a:xfrm rot="5400000" flipH="1" flipV="1">
            <a:off x="6517092" y="3938006"/>
            <a:ext cx="374154" cy="160936"/>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cxnSp>
        <p:nvCxnSpPr>
          <p:cNvPr id="14" name="Connector: Curved 13">
            <a:extLst>
              <a:ext uri="{FF2B5EF4-FFF2-40B4-BE49-F238E27FC236}">
                <a16:creationId xmlns:a16="http://schemas.microsoft.com/office/drawing/2014/main" id="{0E8FAF16-CF03-4392-A080-E881EF226113}"/>
              </a:ext>
            </a:extLst>
          </p:cNvPr>
          <p:cNvCxnSpPr>
            <a:cxnSpLocks/>
          </p:cNvCxnSpPr>
          <p:nvPr/>
        </p:nvCxnSpPr>
        <p:spPr>
          <a:xfrm rot="5400000" flipH="1" flipV="1">
            <a:off x="4214538" y="3987528"/>
            <a:ext cx="323075" cy="112977"/>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cxnSp>
        <p:nvCxnSpPr>
          <p:cNvPr id="15" name="Connector: Curved 14">
            <a:extLst>
              <a:ext uri="{FF2B5EF4-FFF2-40B4-BE49-F238E27FC236}">
                <a16:creationId xmlns:a16="http://schemas.microsoft.com/office/drawing/2014/main" id="{71F98BB7-815A-4D47-BF27-146AC0F86A8D}"/>
              </a:ext>
            </a:extLst>
          </p:cNvPr>
          <p:cNvCxnSpPr>
            <a:cxnSpLocks/>
          </p:cNvCxnSpPr>
          <p:nvPr/>
        </p:nvCxnSpPr>
        <p:spPr>
          <a:xfrm rot="16200000" flipV="1">
            <a:off x="4739103" y="3941859"/>
            <a:ext cx="442082" cy="127291"/>
          </a:xfrm>
          <a:prstGeom prst="curvedConnector3">
            <a:avLst>
              <a:gd name="adj1" fmla="val 50000"/>
            </a:avLst>
          </a:prstGeom>
          <a:ln w="38100">
            <a:solidFill>
              <a:srgbClr val="FFABAB"/>
            </a:solidFill>
            <a:tailEnd type="triangle"/>
          </a:ln>
        </p:spPr>
        <p:style>
          <a:lnRef idx="1">
            <a:schemeClr val="accent1"/>
          </a:lnRef>
          <a:fillRef idx="0">
            <a:schemeClr val="accent1"/>
          </a:fillRef>
          <a:effectRef idx="0">
            <a:schemeClr val="accent1"/>
          </a:effectRef>
          <a:fontRef idx="minor">
            <a:schemeClr val="tx1"/>
          </a:fontRef>
        </p:style>
      </p:cxnSp>
      <p:sp>
        <p:nvSpPr>
          <p:cNvPr id="16" name="Oval 15">
            <a:extLst>
              <a:ext uri="{FF2B5EF4-FFF2-40B4-BE49-F238E27FC236}">
                <a16:creationId xmlns:a16="http://schemas.microsoft.com/office/drawing/2014/main" id="{EE382708-B57E-4346-A8F6-629595477C84}"/>
              </a:ext>
            </a:extLst>
          </p:cNvPr>
          <p:cNvSpPr/>
          <p:nvPr/>
        </p:nvSpPr>
        <p:spPr>
          <a:xfrm>
            <a:off x="4571957" y="4005501"/>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 name="Oval 16">
            <a:extLst>
              <a:ext uri="{FF2B5EF4-FFF2-40B4-BE49-F238E27FC236}">
                <a16:creationId xmlns:a16="http://schemas.microsoft.com/office/drawing/2014/main" id="{0848E331-F2A2-49A7-9D96-439390759B52}"/>
              </a:ext>
            </a:extLst>
          </p:cNvPr>
          <p:cNvSpPr/>
          <p:nvPr/>
        </p:nvSpPr>
        <p:spPr>
          <a:xfrm>
            <a:off x="4506800" y="4122563"/>
            <a:ext cx="45713" cy="45719"/>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8" name="Oval 17">
            <a:extLst>
              <a:ext uri="{FF2B5EF4-FFF2-40B4-BE49-F238E27FC236}">
                <a16:creationId xmlns:a16="http://schemas.microsoft.com/office/drawing/2014/main" id="{40AB9CB7-2443-4B06-9529-294AD11621CD}"/>
              </a:ext>
            </a:extLst>
          </p:cNvPr>
          <p:cNvSpPr/>
          <p:nvPr/>
        </p:nvSpPr>
        <p:spPr>
          <a:xfrm>
            <a:off x="6898992" y="3786081"/>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 name="Oval 18">
            <a:extLst>
              <a:ext uri="{FF2B5EF4-FFF2-40B4-BE49-F238E27FC236}">
                <a16:creationId xmlns:a16="http://schemas.microsoft.com/office/drawing/2014/main" id="{A3BA08F2-28AA-4281-878D-0B772280CAA8}"/>
              </a:ext>
            </a:extLst>
          </p:cNvPr>
          <p:cNvSpPr/>
          <p:nvPr/>
        </p:nvSpPr>
        <p:spPr>
          <a:xfrm>
            <a:off x="4739251" y="3759300"/>
            <a:ext cx="45713" cy="64965"/>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 name="Oval 19">
            <a:extLst>
              <a:ext uri="{FF2B5EF4-FFF2-40B4-BE49-F238E27FC236}">
                <a16:creationId xmlns:a16="http://schemas.microsoft.com/office/drawing/2014/main" id="{984C290A-6E7A-4886-BD99-834828DE8902}"/>
              </a:ext>
            </a:extLst>
          </p:cNvPr>
          <p:cNvSpPr/>
          <p:nvPr/>
        </p:nvSpPr>
        <p:spPr>
          <a:xfrm>
            <a:off x="6828484" y="4086016"/>
            <a:ext cx="86615" cy="77066"/>
          </a:xfrm>
          <a:prstGeom prst="ellipse">
            <a:avLst/>
          </a:prstGeom>
          <a:solidFill>
            <a:srgbClr val="FFABAB"/>
          </a:solidFill>
          <a:ln>
            <a:solidFill>
              <a:srgbClr val="FFAB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pic>
        <p:nvPicPr>
          <p:cNvPr id="23" name="Graphic 22" descr="Bonfire">
            <a:extLst>
              <a:ext uri="{FF2B5EF4-FFF2-40B4-BE49-F238E27FC236}">
                <a16:creationId xmlns:a16="http://schemas.microsoft.com/office/drawing/2014/main" id="{0DD9791E-2985-4DDE-92CD-48B904954750}"/>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rcRect l="-1" r="-10713" b="44844"/>
          <a:stretch/>
        </p:blipFill>
        <p:spPr>
          <a:xfrm>
            <a:off x="6242234" y="3084014"/>
            <a:ext cx="883170" cy="440037"/>
          </a:xfrm>
          <a:prstGeom prst="rect">
            <a:avLst/>
          </a:prstGeom>
        </p:spPr>
      </p:pic>
      <p:sp>
        <p:nvSpPr>
          <p:cNvPr id="32" name="Rectangle 31">
            <a:extLst>
              <a:ext uri="{FF2B5EF4-FFF2-40B4-BE49-F238E27FC236}">
                <a16:creationId xmlns:a16="http://schemas.microsoft.com/office/drawing/2014/main" id="{DD54FF60-ACF8-4532-8A27-0C7BAFD9B788}"/>
              </a:ext>
            </a:extLst>
          </p:cNvPr>
          <p:cNvSpPr/>
          <p:nvPr/>
        </p:nvSpPr>
        <p:spPr>
          <a:xfrm>
            <a:off x="5080264" y="2431773"/>
            <a:ext cx="1095841" cy="369332"/>
          </a:xfrm>
          <a:prstGeom prst="rect">
            <a:avLst/>
          </a:prstGeom>
          <a:solidFill>
            <a:schemeClr val="bg1"/>
          </a:solidFill>
          <a:ln>
            <a:solidFill>
              <a:srgbClr val="C00000"/>
            </a:solidFill>
          </a:ln>
        </p:spPr>
        <p:txBody>
          <a:bodyPr wrap="square">
            <a:spAutoFit/>
          </a:bodyPr>
          <a:lstStyle/>
          <a:p>
            <a:r>
              <a:rPr lang="en-GB" b="1" dirty="0">
                <a:solidFill>
                  <a:srgbClr val="FF0000"/>
                </a:solidFill>
                <a:latin typeface="Arial" panose="020B0604020202020204" pitchFamily="34" charset="0"/>
                <a:ea typeface="Times New Roman" panose="02020603050405020304" pitchFamily="18" charset="0"/>
              </a:rPr>
              <a:t>Hazards</a:t>
            </a:r>
            <a:endParaRPr lang="en-GB" b="1" dirty="0">
              <a:solidFill>
                <a:srgbClr val="FF0000"/>
              </a:solidFill>
            </a:endParaRPr>
          </a:p>
        </p:txBody>
      </p:sp>
      <p:sp>
        <p:nvSpPr>
          <p:cNvPr id="27" name="Rectangle 26">
            <a:extLst>
              <a:ext uri="{FF2B5EF4-FFF2-40B4-BE49-F238E27FC236}">
                <a16:creationId xmlns:a16="http://schemas.microsoft.com/office/drawing/2014/main" id="{6F48BC89-D31B-4CB4-B18A-C9BBC4B04642}"/>
              </a:ext>
            </a:extLst>
          </p:cNvPr>
          <p:cNvSpPr/>
          <p:nvPr/>
        </p:nvSpPr>
        <p:spPr>
          <a:xfrm>
            <a:off x="222683" y="992669"/>
            <a:ext cx="2608844" cy="923330"/>
          </a:xfrm>
          <a:prstGeom prst="rect">
            <a:avLst/>
          </a:prstGeom>
          <a:solidFill>
            <a:schemeClr val="bg1"/>
          </a:solidFill>
          <a:ln>
            <a:solidFill>
              <a:srgbClr val="FFC000"/>
            </a:solidFill>
          </a:ln>
        </p:spPr>
        <p:txBody>
          <a:bodyPr wrap="square">
            <a:spAutoFit/>
          </a:bodyPr>
          <a:lstStyle/>
          <a:p>
            <a:r>
              <a:rPr lang="en-GB" b="1" dirty="0">
                <a:solidFill>
                  <a:srgbClr val="FFC000"/>
                </a:solidFill>
                <a:latin typeface="Arial" panose="020B0604020202020204" pitchFamily="34" charset="0"/>
                <a:ea typeface="Times New Roman" panose="02020603050405020304" pitchFamily="18" charset="0"/>
              </a:rPr>
              <a:t>3. Reduce the Risks of the Hazards and control safely</a:t>
            </a:r>
            <a:endParaRPr lang="en-GB" b="1" dirty="0">
              <a:solidFill>
                <a:srgbClr val="FFC000"/>
              </a:solidFill>
            </a:endParaRPr>
          </a:p>
        </p:txBody>
      </p:sp>
      <p:cxnSp>
        <p:nvCxnSpPr>
          <p:cNvPr id="28" name="Connector: Curved 27">
            <a:extLst>
              <a:ext uri="{FF2B5EF4-FFF2-40B4-BE49-F238E27FC236}">
                <a16:creationId xmlns:a16="http://schemas.microsoft.com/office/drawing/2014/main" id="{6DEC3DE4-7698-4E04-A311-C63D488D6CBF}"/>
              </a:ext>
            </a:extLst>
          </p:cNvPr>
          <p:cNvCxnSpPr>
            <a:cxnSpLocks/>
            <a:endCxn id="32" idx="0"/>
          </p:cNvCxnSpPr>
          <p:nvPr/>
        </p:nvCxnSpPr>
        <p:spPr>
          <a:xfrm>
            <a:off x="2831528" y="1140941"/>
            <a:ext cx="2796584" cy="1290835"/>
          </a:xfrm>
          <a:prstGeom prst="curvedConnector2">
            <a:avLst/>
          </a:prstGeom>
          <a:ln w="82550">
            <a:solidFill>
              <a:srgbClr val="00B050"/>
            </a:solidFill>
            <a:tailEnd type="triangle"/>
          </a:ln>
        </p:spPr>
        <p:style>
          <a:lnRef idx="1">
            <a:schemeClr val="accent4"/>
          </a:lnRef>
          <a:fillRef idx="0">
            <a:schemeClr val="accent4"/>
          </a:fillRef>
          <a:effectRef idx="0">
            <a:schemeClr val="accent4"/>
          </a:effectRef>
          <a:fontRef idx="minor">
            <a:schemeClr val="tx1"/>
          </a:fontRef>
        </p:style>
      </p:cxnSp>
      <p:pic>
        <p:nvPicPr>
          <p:cNvPr id="30" name="Graphic 29" descr="Construction worker">
            <a:extLst>
              <a:ext uri="{FF2B5EF4-FFF2-40B4-BE49-F238E27FC236}">
                <a16:creationId xmlns:a16="http://schemas.microsoft.com/office/drawing/2014/main" id="{AF95181F-05B1-42FD-AB40-287A8FE131B4}"/>
              </a:ext>
            </a:extLst>
          </p:cNvPr>
          <p:cNvPicPr>
            <a:picLocks noChangeAspect="1"/>
          </p:cNvPicPr>
          <p:nvPr/>
        </p:nvPicPr>
        <p:blipFill rotWithShape="1">
          <a:blip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rcRect r="7347" b="71080"/>
          <a:stretch/>
        </p:blipFill>
        <p:spPr>
          <a:xfrm>
            <a:off x="9297266" y="2790963"/>
            <a:ext cx="1711495" cy="534288"/>
          </a:xfrm>
          <a:prstGeom prst="rect">
            <a:avLst/>
          </a:prstGeom>
        </p:spPr>
      </p:pic>
      <p:sp>
        <p:nvSpPr>
          <p:cNvPr id="31" name="Rectangle 30">
            <a:extLst>
              <a:ext uri="{FF2B5EF4-FFF2-40B4-BE49-F238E27FC236}">
                <a16:creationId xmlns:a16="http://schemas.microsoft.com/office/drawing/2014/main" id="{73A30A6E-1F83-4D8D-AFDC-1A8B7F9DA931}"/>
              </a:ext>
            </a:extLst>
          </p:cNvPr>
          <p:cNvSpPr/>
          <p:nvPr/>
        </p:nvSpPr>
        <p:spPr>
          <a:xfrm>
            <a:off x="209130" y="3668636"/>
            <a:ext cx="3506305" cy="1200329"/>
          </a:xfrm>
          <a:prstGeom prst="rect">
            <a:avLst/>
          </a:prstGeom>
          <a:solidFill>
            <a:schemeClr val="bg1"/>
          </a:solidFill>
          <a:ln>
            <a:solidFill>
              <a:srgbClr val="FFC000"/>
            </a:solidFill>
          </a:ln>
        </p:spPr>
        <p:txBody>
          <a:bodyPr wrap="square">
            <a:spAutoFit/>
          </a:bodyPr>
          <a:lstStyle/>
          <a:p>
            <a:r>
              <a:rPr lang="en-GB" b="1" dirty="0">
                <a:solidFill>
                  <a:srgbClr val="FFC000"/>
                </a:solidFill>
                <a:latin typeface="Arial" panose="020B0604020202020204" pitchFamily="34" charset="0"/>
                <a:ea typeface="Times New Roman" panose="02020603050405020304" pitchFamily="18" charset="0"/>
              </a:rPr>
              <a:t>Employ Skilled, Knowledge, Experienced and Trained Experts to resolve it safely and competently </a:t>
            </a:r>
            <a:endParaRPr lang="en-GB" b="1" dirty="0">
              <a:solidFill>
                <a:srgbClr val="FFC000"/>
              </a:solidFill>
            </a:endParaRPr>
          </a:p>
        </p:txBody>
      </p:sp>
      <p:sp>
        <p:nvSpPr>
          <p:cNvPr id="33" name="Rectangle 32">
            <a:extLst>
              <a:ext uri="{FF2B5EF4-FFF2-40B4-BE49-F238E27FC236}">
                <a16:creationId xmlns:a16="http://schemas.microsoft.com/office/drawing/2014/main" id="{0B4B2C71-1244-410C-A67D-93A63FF0E30D}"/>
              </a:ext>
            </a:extLst>
          </p:cNvPr>
          <p:cNvSpPr/>
          <p:nvPr/>
        </p:nvSpPr>
        <p:spPr>
          <a:xfrm>
            <a:off x="8970474" y="3381234"/>
            <a:ext cx="2608844" cy="1200329"/>
          </a:xfrm>
          <a:prstGeom prst="rect">
            <a:avLst/>
          </a:prstGeom>
          <a:solidFill>
            <a:schemeClr val="bg1"/>
          </a:solidFill>
          <a:ln>
            <a:solidFill>
              <a:srgbClr val="FFC000"/>
            </a:solidFill>
          </a:ln>
        </p:spPr>
        <p:txBody>
          <a:bodyPr wrap="square">
            <a:spAutoFit/>
          </a:bodyPr>
          <a:lstStyle/>
          <a:p>
            <a:r>
              <a:rPr lang="en-GB" b="1" dirty="0">
                <a:solidFill>
                  <a:srgbClr val="FFC000"/>
                </a:solidFill>
                <a:latin typeface="Arial" panose="020B0604020202020204" pitchFamily="34" charset="0"/>
                <a:ea typeface="Times New Roman" panose="02020603050405020304" pitchFamily="18" charset="0"/>
              </a:rPr>
              <a:t>Provide suitable Personal Protective Equipment where required (PPE)</a:t>
            </a:r>
            <a:endParaRPr lang="en-GB" b="1" dirty="0">
              <a:solidFill>
                <a:srgbClr val="FFC000"/>
              </a:solidFill>
            </a:endParaRPr>
          </a:p>
        </p:txBody>
      </p:sp>
      <p:sp>
        <p:nvSpPr>
          <p:cNvPr id="34" name="Rectangle 33">
            <a:extLst>
              <a:ext uri="{FF2B5EF4-FFF2-40B4-BE49-F238E27FC236}">
                <a16:creationId xmlns:a16="http://schemas.microsoft.com/office/drawing/2014/main" id="{72C470B0-5867-4C7B-9A72-04A729E32536}"/>
              </a:ext>
            </a:extLst>
          </p:cNvPr>
          <p:cNvSpPr/>
          <p:nvPr/>
        </p:nvSpPr>
        <p:spPr>
          <a:xfrm>
            <a:off x="2833483" y="5845313"/>
            <a:ext cx="2608844" cy="646331"/>
          </a:xfrm>
          <a:prstGeom prst="rect">
            <a:avLst/>
          </a:prstGeom>
          <a:solidFill>
            <a:schemeClr val="bg1"/>
          </a:solidFill>
          <a:ln>
            <a:solidFill>
              <a:srgbClr val="FFC000"/>
            </a:solidFill>
          </a:ln>
        </p:spPr>
        <p:txBody>
          <a:bodyPr wrap="square">
            <a:spAutoFit/>
          </a:bodyPr>
          <a:lstStyle/>
          <a:p>
            <a:r>
              <a:rPr lang="en-GB" b="1" dirty="0">
                <a:solidFill>
                  <a:srgbClr val="FFC000"/>
                </a:solidFill>
                <a:latin typeface="Arial" panose="020B0604020202020204" pitchFamily="34" charset="0"/>
                <a:ea typeface="Times New Roman" panose="02020603050405020304" pitchFamily="18" charset="0"/>
              </a:rPr>
              <a:t>Stop Works on Site until resolved </a:t>
            </a:r>
            <a:endParaRPr lang="en-GB" b="1" dirty="0">
              <a:solidFill>
                <a:srgbClr val="FFC000"/>
              </a:solidFill>
            </a:endParaRPr>
          </a:p>
        </p:txBody>
      </p:sp>
      <p:pic>
        <p:nvPicPr>
          <p:cNvPr id="35" name="Graphic 34" descr="Construction Barricade">
            <a:extLst>
              <a:ext uri="{FF2B5EF4-FFF2-40B4-BE49-F238E27FC236}">
                <a16:creationId xmlns:a16="http://schemas.microsoft.com/office/drawing/2014/main" id="{5D32ACEF-A57A-43AA-8BD4-FFA99E6A5E66}"/>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p:blipFill>
        <p:spPr>
          <a:xfrm>
            <a:off x="8137534" y="4821772"/>
            <a:ext cx="676457" cy="676545"/>
          </a:xfrm>
          <a:prstGeom prst="rect">
            <a:avLst/>
          </a:prstGeom>
        </p:spPr>
      </p:pic>
      <p:pic>
        <p:nvPicPr>
          <p:cNvPr id="42" name="Graphic 41" descr="Blueprint">
            <a:extLst>
              <a:ext uri="{FF2B5EF4-FFF2-40B4-BE49-F238E27FC236}">
                <a16:creationId xmlns:a16="http://schemas.microsoft.com/office/drawing/2014/main" id="{405D4480-3B63-419A-8BA5-34D913AF0654}"/>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 xmlns:asvg="http://schemas.microsoft.com/office/drawing/2016/SVG/main" r:embed="rId10"/>
              </a:ext>
            </a:extLst>
          </a:blip>
          <a:stretch>
            <a:fillRect/>
          </a:stretch>
        </p:blipFill>
        <p:spPr>
          <a:xfrm>
            <a:off x="543849" y="4671461"/>
            <a:ext cx="914281" cy="914400"/>
          </a:xfrm>
          <a:prstGeom prst="rect">
            <a:avLst/>
          </a:prstGeom>
        </p:spPr>
      </p:pic>
      <p:pic>
        <p:nvPicPr>
          <p:cNvPr id="47" name="Graphic 46" descr="No sign">
            <a:extLst>
              <a:ext uri="{FF2B5EF4-FFF2-40B4-BE49-F238E27FC236}">
                <a16:creationId xmlns:a16="http://schemas.microsoft.com/office/drawing/2014/main" id="{05E26C5D-DC43-47E6-B312-6136F58BAC04}"/>
              </a:ext>
            </a:extLst>
          </p:cNvPr>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 xmlns:asvg="http://schemas.microsoft.com/office/drawing/2016/SVG/main" r:embed="rId12"/>
              </a:ext>
            </a:extLst>
          </a:blip>
          <a:stretch>
            <a:fillRect/>
          </a:stretch>
        </p:blipFill>
        <p:spPr>
          <a:xfrm>
            <a:off x="3818623" y="5098992"/>
            <a:ext cx="785436" cy="785538"/>
          </a:xfrm>
          <a:prstGeom prst="rect">
            <a:avLst/>
          </a:prstGeom>
        </p:spPr>
      </p:pic>
      <p:sp>
        <p:nvSpPr>
          <p:cNvPr id="48" name="Rectangle 47">
            <a:extLst>
              <a:ext uri="{FF2B5EF4-FFF2-40B4-BE49-F238E27FC236}">
                <a16:creationId xmlns:a16="http://schemas.microsoft.com/office/drawing/2014/main" id="{3A550B85-21A4-4840-99E9-C158D96F5750}"/>
              </a:ext>
            </a:extLst>
          </p:cNvPr>
          <p:cNvSpPr/>
          <p:nvPr/>
        </p:nvSpPr>
        <p:spPr>
          <a:xfrm>
            <a:off x="6511190" y="5432126"/>
            <a:ext cx="4142741" cy="1200329"/>
          </a:xfrm>
          <a:prstGeom prst="rect">
            <a:avLst/>
          </a:prstGeom>
          <a:solidFill>
            <a:schemeClr val="bg1"/>
          </a:solidFill>
          <a:ln>
            <a:solidFill>
              <a:srgbClr val="FFC000"/>
            </a:solidFill>
          </a:ln>
        </p:spPr>
        <p:txBody>
          <a:bodyPr wrap="square">
            <a:spAutoFit/>
          </a:bodyPr>
          <a:lstStyle/>
          <a:p>
            <a:r>
              <a:rPr lang="en-GB" b="1" dirty="0">
                <a:solidFill>
                  <a:srgbClr val="FFC000"/>
                </a:solidFill>
                <a:latin typeface="Arial" panose="020B0604020202020204" pitchFamily="34" charset="0"/>
                <a:ea typeface="Times New Roman" panose="02020603050405020304" pitchFamily="18" charset="0"/>
              </a:rPr>
              <a:t>Block off the Hazard with Solid Hoarding and Health and Safety Signage to prevent anyone mistakenly entering</a:t>
            </a:r>
            <a:endParaRPr lang="en-GB" b="1" dirty="0">
              <a:solidFill>
                <a:srgbClr val="FFC000"/>
              </a:solidFill>
            </a:endParaRPr>
          </a:p>
        </p:txBody>
      </p:sp>
      <p:pic>
        <p:nvPicPr>
          <p:cNvPr id="24" name="Graphic 23" descr="Scientist">
            <a:extLst>
              <a:ext uri="{FF2B5EF4-FFF2-40B4-BE49-F238E27FC236}">
                <a16:creationId xmlns:a16="http://schemas.microsoft.com/office/drawing/2014/main" id="{533B56C6-6662-44B5-B2D8-F641CC350A01}"/>
              </a:ext>
            </a:extLst>
          </p:cNvPr>
          <p:cNvPicPr>
            <a:picLocks noChangeAspect="1"/>
          </p:cNvPicPr>
          <p:nvPr/>
        </p:nvPicPr>
        <p:blipFill>
          <a:blip r:embed="rId13" cstate="print">
            <a:extLst>
              <a:ext uri="{28A0092B-C50C-407E-A947-70E740481C1C}">
                <a14:useLocalDpi xmlns:a14="http://schemas.microsoft.com/office/drawing/2010/main" val="0"/>
              </a:ext>
              <a:ext uri="{96DAC541-7B7A-43D3-8B79-37D633B846F1}">
                <asvg:svgBlip xmlns="" xmlns:asvg="http://schemas.microsoft.com/office/drawing/2016/SVG/main" r:embed="rId14"/>
              </a:ext>
            </a:extLst>
          </a:blip>
          <a:stretch>
            <a:fillRect/>
          </a:stretch>
        </p:blipFill>
        <p:spPr>
          <a:xfrm>
            <a:off x="1424366" y="2904826"/>
            <a:ext cx="914281" cy="914400"/>
          </a:xfrm>
          <a:prstGeom prst="rect">
            <a:avLst/>
          </a:prstGeom>
        </p:spPr>
      </p:pic>
      <p:pic>
        <p:nvPicPr>
          <p:cNvPr id="43" name="Graphic 42" descr="Construction worker">
            <a:extLst>
              <a:ext uri="{FF2B5EF4-FFF2-40B4-BE49-F238E27FC236}">
                <a16:creationId xmlns:a16="http://schemas.microsoft.com/office/drawing/2014/main" id="{765BC466-7DB7-4F16-AE26-DBF51337DA39}"/>
              </a:ext>
            </a:extLst>
          </p:cNvPr>
          <p:cNvPicPr>
            <a:picLocks noChangeAspect="1"/>
          </p:cNvPicPr>
          <p:nvPr/>
        </p:nvPicPr>
        <p:blipFill rotWithShape="1">
          <a:blip r:embed="rId1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rcRect r="7347" b="71080"/>
          <a:stretch/>
        </p:blipFill>
        <p:spPr>
          <a:xfrm>
            <a:off x="1508689" y="2904826"/>
            <a:ext cx="683959" cy="247254"/>
          </a:xfrm>
          <a:prstGeom prst="rect">
            <a:avLst/>
          </a:prstGeom>
        </p:spPr>
      </p:pic>
      <p:sp>
        <p:nvSpPr>
          <p:cNvPr id="36" name="Subtitle 7">
            <a:extLst>
              <a:ext uri="{FF2B5EF4-FFF2-40B4-BE49-F238E27FC236}">
                <a16:creationId xmlns:a16="http://schemas.microsoft.com/office/drawing/2014/main" id="{8310BA62-8994-4555-9E26-9F5E6C9D3A3E}"/>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24578742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B11F1E-8D89-4661-B25A-C04E79E745F4}"/>
              </a:ext>
            </a:extLst>
          </p:cNvPr>
          <p:cNvSpPr txBox="1">
            <a:spLocks/>
          </p:cNvSpPr>
          <p:nvPr/>
        </p:nvSpPr>
        <p:spPr>
          <a:xfrm>
            <a:off x="3531149" y="1744416"/>
            <a:ext cx="8233217" cy="890288"/>
          </a:xfrm>
          <a:prstGeom prst="rect">
            <a:avLst/>
          </a:prstGeom>
          <a:solidFill>
            <a:schemeClr val="accent4">
              <a:lumMod val="40000"/>
              <a:lumOff val="60000"/>
            </a:schemeClr>
          </a:solidFill>
          <a:ln>
            <a:solidFill>
              <a:schemeClr val="tx1"/>
            </a:solidFill>
          </a:ln>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n w="0"/>
                <a:solidFill>
                  <a:prstClr val="black"/>
                </a:solidFill>
                <a:effectLst>
                  <a:outerShdw blurRad="38100" dist="19050" dir="2700000" algn="tl" rotWithShape="0">
                    <a:prstClr val="black">
                      <a:alpha val="40000"/>
                    </a:prstClr>
                  </a:outerShdw>
                </a:effectLst>
                <a:latin typeface="Adobe Devanagari" panose="02040503050201020203" pitchFamily="18" charset="0"/>
                <a:cs typeface="Adobe Devanagari" panose="02040503050201020203" pitchFamily="18" charset="0"/>
              </a:rPr>
              <a:t>Legal Controls Applied to the Site in Question </a:t>
            </a:r>
            <a:endParaRPr lang="en-GB" dirty="0">
              <a:ln w="0"/>
              <a:solidFill>
                <a:prstClr val="black"/>
              </a:solidFill>
              <a:effectLst>
                <a:outerShdw blurRad="38100" dist="19050" dir="2700000" algn="tl" rotWithShape="0">
                  <a:prstClr val="black">
                    <a:alpha val="40000"/>
                  </a:prstClr>
                </a:outerShdw>
              </a:effectLst>
              <a:latin typeface="Adobe Devanagari" panose="02040503050201020203" pitchFamily="18" charset="0"/>
              <a:cs typeface="Adobe Devanagari" panose="02040503050201020203" pitchFamily="18" charset="0"/>
            </a:endParaRPr>
          </a:p>
        </p:txBody>
      </p:sp>
      <p:sp>
        <p:nvSpPr>
          <p:cNvPr id="6" name="AutoShape 2" descr="Contaminated land - Ashfield District Council">
            <a:extLst>
              <a:ext uri="{FF2B5EF4-FFF2-40B4-BE49-F238E27FC236}">
                <a16:creationId xmlns:a16="http://schemas.microsoft.com/office/drawing/2014/main" id="{D255E283-1D2C-4A4D-9A04-A76F044D42D6}"/>
              </a:ext>
            </a:extLst>
          </p:cNvPr>
          <p:cNvSpPr>
            <a:spLocks noChangeAspect="1" noChangeArrowheads="1"/>
          </p:cNvSpPr>
          <p:nvPr/>
        </p:nvSpPr>
        <p:spPr bwMode="auto">
          <a:xfrm>
            <a:off x="5942827" y="3276600"/>
            <a:ext cx="30476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7" name="Rectangle 6">
            <a:extLst>
              <a:ext uri="{FF2B5EF4-FFF2-40B4-BE49-F238E27FC236}">
                <a16:creationId xmlns:a16="http://schemas.microsoft.com/office/drawing/2014/main" id="{5E381C83-896D-4ADA-A2E6-DCEBC1CD0812}"/>
              </a:ext>
            </a:extLst>
          </p:cNvPr>
          <p:cNvSpPr/>
          <p:nvPr/>
        </p:nvSpPr>
        <p:spPr>
          <a:xfrm>
            <a:off x="378" y="4535313"/>
            <a:ext cx="6095207" cy="2322688"/>
          </a:xfrm>
          <a:prstGeom prst="rect">
            <a:avLst/>
          </a:prstGeom>
          <a:solidFill>
            <a:srgbClr val="683E00">
              <a:alpha val="66000"/>
            </a:srgbClr>
          </a:solidFill>
          <a:ln>
            <a:solidFill>
              <a:schemeClr val="accent1">
                <a:shade val="50000"/>
                <a:alpha val="74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a:extLst>
              <a:ext uri="{FF2B5EF4-FFF2-40B4-BE49-F238E27FC236}">
                <a16:creationId xmlns:a16="http://schemas.microsoft.com/office/drawing/2014/main" id="{404EFEBE-CF76-48C1-B289-3FE4C0FBE733}"/>
              </a:ext>
            </a:extLst>
          </p:cNvPr>
          <p:cNvSpPr/>
          <p:nvPr/>
        </p:nvSpPr>
        <p:spPr>
          <a:xfrm>
            <a:off x="378" y="4273420"/>
            <a:ext cx="6095207" cy="261892"/>
          </a:xfrm>
          <a:prstGeom prst="rect">
            <a:avLst/>
          </a:prstGeom>
          <a:solidFill>
            <a:schemeClr val="accent6">
              <a:alpha val="50000"/>
            </a:schemeClr>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grpSp>
        <p:nvGrpSpPr>
          <p:cNvPr id="9" name="Group 8">
            <a:extLst>
              <a:ext uri="{FF2B5EF4-FFF2-40B4-BE49-F238E27FC236}">
                <a16:creationId xmlns:a16="http://schemas.microsoft.com/office/drawing/2014/main" id="{0433EE23-75A5-44D4-B87C-D62EA9C5C572}"/>
              </a:ext>
            </a:extLst>
          </p:cNvPr>
          <p:cNvGrpSpPr/>
          <p:nvPr/>
        </p:nvGrpSpPr>
        <p:grpSpPr>
          <a:xfrm>
            <a:off x="1127681" y="4757820"/>
            <a:ext cx="3265290" cy="1336147"/>
            <a:chOff x="979714" y="2267339"/>
            <a:chExt cx="3265715" cy="1336147"/>
          </a:xfrm>
        </p:grpSpPr>
        <p:sp>
          <p:nvSpPr>
            <p:cNvPr id="10" name="Rectangle: Rounded Corners 9">
              <a:extLst>
                <a:ext uri="{FF2B5EF4-FFF2-40B4-BE49-F238E27FC236}">
                  <a16:creationId xmlns:a16="http://schemas.microsoft.com/office/drawing/2014/main" id="{7FDE97AA-686C-49AC-A228-D5C40A69D000}"/>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11" name="Rectangle: Rounded Corners 10">
              <a:extLst>
                <a:ext uri="{FF2B5EF4-FFF2-40B4-BE49-F238E27FC236}">
                  <a16:creationId xmlns:a16="http://schemas.microsoft.com/office/drawing/2014/main" id="{268B2716-8630-46DA-AE11-62AA2B906D40}"/>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solidFill>
                  <a:prstClr val="white"/>
                </a:solidFill>
              </a:endParaRPr>
            </a:p>
          </p:txBody>
        </p:sp>
        <p:sp>
          <p:nvSpPr>
            <p:cNvPr id="12" name="Rectangle 11">
              <a:extLst>
                <a:ext uri="{FF2B5EF4-FFF2-40B4-BE49-F238E27FC236}">
                  <a16:creationId xmlns:a16="http://schemas.microsoft.com/office/drawing/2014/main" id="{AA16E23D-1D9F-4147-8402-2DDE5DB36E2D}"/>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26" name="Rectangle 30">
            <a:extLst>
              <a:ext uri="{FF2B5EF4-FFF2-40B4-BE49-F238E27FC236}">
                <a16:creationId xmlns:a16="http://schemas.microsoft.com/office/drawing/2014/main" id="{981311AF-7632-40AB-85DE-4C9481179A20}"/>
              </a:ext>
            </a:extLst>
          </p:cNvPr>
          <p:cNvSpPr/>
          <p:nvPr/>
        </p:nvSpPr>
        <p:spPr>
          <a:xfrm>
            <a:off x="699707" y="917848"/>
            <a:ext cx="1968502" cy="3356329"/>
          </a:xfrm>
          <a:custGeom>
            <a:avLst/>
            <a:gdLst>
              <a:gd name="connsiteX0" fmla="*/ 0 w 1959428"/>
              <a:gd name="connsiteY0" fmla="*/ 0 h 3151056"/>
              <a:gd name="connsiteX1" fmla="*/ 1959428 w 1959428"/>
              <a:gd name="connsiteY1" fmla="*/ 0 h 3151056"/>
              <a:gd name="connsiteX2" fmla="*/ 1959428 w 1959428"/>
              <a:gd name="connsiteY2" fmla="*/ 3151056 h 3151056"/>
              <a:gd name="connsiteX3" fmla="*/ 0 w 1959428"/>
              <a:gd name="connsiteY3" fmla="*/ 3151056 h 3151056"/>
              <a:gd name="connsiteX4" fmla="*/ 0 w 1959428"/>
              <a:gd name="connsiteY4" fmla="*/ 0 h 3151056"/>
              <a:gd name="connsiteX0" fmla="*/ 0 w 1959428"/>
              <a:gd name="connsiteY0" fmla="*/ 0 h 3151056"/>
              <a:gd name="connsiteX1" fmla="*/ 1343607 w 1959428"/>
              <a:gd name="connsiteY1" fmla="*/ 709127 h 3151056"/>
              <a:gd name="connsiteX2" fmla="*/ 1959428 w 1959428"/>
              <a:gd name="connsiteY2" fmla="*/ 3151056 h 3151056"/>
              <a:gd name="connsiteX3" fmla="*/ 0 w 1959428"/>
              <a:gd name="connsiteY3" fmla="*/ 3151056 h 3151056"/>
              <a:gd name="connsiteX4" fmla="*/ 0 w 1959428"/>
              <a:gd name="connsiteY4" fmla="*/ 0 h 3151056"/>
              <a:gd name="connsiteX0" fmla="*/ 102637 w 1959428"/>
              <a:gd name="connsiteY0" fmla="*/ 0 h 3309676"/>
              <a:gd name="connsiteX1" fmla="*/ 1343607 w 1959428"/>
              <a:gd name="connsiteY1" fmla="*/ 867747 h 3309676"/>
              <a:gd name="connsiteX2" fmla="*/ 1959428 w 1959428"/>
              <a:gd name="connsiteY2" fmla="*/ 3309676 h 3309676"/>
              <a:gd name="connsiteX3" fmla="*/ 0 w 1959428"/>
              <a:gd name="connsiteY3" fmla="*/ 3309676 h 3309676"/>
              <a:gd name="connsiteX4" fmla="*/ 102637 w 1959428"/>
              <a:gd name="connsiteY4" fmla="*/ 0 h 3309676"/>
              <a:gd name="connsiteX0" fmla="*/ 0 w 1968758"/>
              <a:gd name="connsiteY0" fmla="*/ 0 h 3356329"/>
              <a:gd name="connsiteX1" fmla="*/ 1352937 w 1968758"/>
              <a:gd name="connsiteY1" fmla="*/ 914400 h 3356329"/>
              <a:gd name="connsiteX2" fmla="*/ 1968758 w 1968758"/>
              <a:gd name="connsiteY2" fmla="*/ 3356329 h 3356329"/>
              <a:gd name="connsiteX3" fmla="*/ 9330 w 1968758"/>
              <a:gd name="connsiteY3" fmla="*/ 3356329 h 3356329"/>
              <a:gd name="connsiteX4" fmla="*/ 0 w 1968758"/>
              <a:gd name="connsiteY4" fmla="*/ 0 h 3356329"/>
              <a:gd name="connsiteX0" fmla="*/ 0 w 1968758"/>
              <a:gd name="connsiteY0" fmla="*/ 0 h 3356329"/>
              <a:gd name="connsiteX1" fmla="*/ 1707501 w 1968758"/>
              <a:gd name="connsiteY1" fmla="*/ 519825 h 3356329"/>
              <a:gd name="connsiteX2" fmla="*/ 1352937 w 1968758"/>
              <a:gd name="connsiteY2" fmla="*/ 914400 h 3356329"/>
              <a:gd name="connsiteX3" fmla="*/ 1968758 w 1968758"/>
              <a:gd name="connsiteY3" fmla="*/ 3356329 h 3356329"/>
              <a:gd name="connsiteX4" fmla="*/ 9330 w 1968758"/>
              <a:gd name="connsiteY4" fmla="*/ 3356329 h 3356329"/>
              <a:gd name="connsiteX5" fmla="*/ 0 w 1968758"/>
              <a:gd name="connsiteY5" fmla="*/ 0 h 3356329"/>
              <a:gd name="connsiteX0" fmla="*/ 0 w 1968758"/>
              <a:gd name="connsiteY0" fmla="*/ 0 h 3356329"/>
              <a:gd name="connsiteX1" fmla="*/ 1707501 w 1968758"/>
              <a:gd name="connsiteY1" fmla="*/ 519825 h 3356329"/>
              <a:gd name="connsiteX2" fmla="*/ 1819468 w 1968758"/>
              <a:gd name="connsiteY2" fmla="*/ 755780 h 3356329"/>
              <a:gd name="connsiteX3" fmla="*/ 1968758 w 1968758"/>
              <a:gd name="connsiteY3" fmla="*/ 3356329 h 3356329"/>
              <a:gd name="connsiteX4" fmla="*/ 9330 w 1968758"/>
              <a:gd name="connsiteY4" fmla="*/ 3356329 h 3356329"/>
              <a:gd name="connsiteX5" fmla="*/ 0 w 1968758"/>
              <a:gd name="connsiteY5" fmla="*/ 0 h 3356329"/>
              <a:gd name="connsiteX0" fmla="*/ 0 w 1968758"/>
              <a:gd name="connsiteY0" fmla="*/ 0 h 3356329"/>
              <a:gd name="connsiteX1" fmla="*/ 1427583 w 1968758"/>
              <a:gd name="connsiteY1" fmla="*/ 678446 h 3356329"/>
              <a:gd name="connsiteX2" fmla="*/ 1819468 w 1968758"/>
              <a:gd name="connsiteY2" fmla="*/ 755780 h 3356329"/>
              <a:gd name="connsiteX3" fmla="*/ 1968758 w 1968758"/>
              <a:gd name="connsiteY3" fmla="*/ 3356329 h 3356329"/>
              <a:gd name="connsiteX4" fmla="*/ 9330 w 1968758"/>
              <a:gd name="connsiteY4" fmla="*/ 3356329 h 3356329"/>
              <a:gd name="connsiteX5" fmla="*/ 0 w 1968758"/>
              <a:gd name="connsiteY5" fmla="*/ 0 h 3356329"/>
              <a:gd name="connsiteX0" fmla="*/ 0 w 1968758"/>
              <a:gd name="connsiteY0" fmla="*/ 0 h 3356329"/>
              <a:gd name="connsiteX1" fmla="*/ 989044 w 1968758"/>
              <a:gd name="connsiteY1" fmla="*/ 1042340 h 3356329"/>
              <a:gd name="connsiteX2" fmla="*/ 1819468 w 1968758"/>
              <a:gd name="connsiteY2" fmla="*/ 755780 h 3356329"/>
              <a:gd name="connsiteX3" fmla="*/ 1968758 w 1968758"/>
              <a:gd name="connsiteY3" fmla="*/ 3356329 h 3356329"/>
              <a:gd name="connsiteX4" fmla="*/ 9330 w 1968758"/>
              <a:gd name="connsiteY4" fmla="*/ 3356329 h 3356329"/>
              <a:gd name="connsiteX5" fmla="*/ 0 w 1968758"/>
              <a:gd name="connsiteY5" fmla="*/ 0 h 3356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8758" h="3356329">
                <a:moveTo>
                  <a:pt x="0" y="0"/>
                </a:moveTo>
                <a:cubicBezTo>
                  <a:pt x="422987" y="288353"/>
                  <a:pt x="566057" y="753987"/>
                  <a:pt x="989044" y="1042340"/>
                </a:cubicBezTo>
                <a:lnTo>
                  <a:pt x="1819468" y="755780"/>
                </a:lnTo>
                <a:lnTo>
                  <a:pt x="1968758" y="3356329"/>
                </a:lnTo>
                <a:lnTo>
                  <a:pt x="9330" y="3356329"/>
                </a:lnTo>
                <a:lnTo>
                  <a:pt x="0" y="0"/>
                </a:lnTo>
                <a:close/>
              </a:path>
            </a:pathLst>
          </a:custGeom>
          <a:solidFill>
            <a:schemeClr val="bg2">
              <a:lumMod val="5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29" name="Explosion: 8 Points 28">
            <a:extLst>
              <a:ext uri="{FF2B5EF4-FFF2-40B4-BE49-F238E27FC236}">
                <a16:creationId xmlns:a16="http://schemas.microsoft.com/office/drawing/2014/main" id="{39477CB2-94CB-4A7F-8CB4-1F94857DBB4D}"/>
              </a:ext>
            </a:extLst>
          </p:cNvPr>
          <p:cNvSpPr/>
          <p:nvPr/>
        </p:nvSpPr>
        <p:spPr>
          <a:xfrm flipV="1">
            <a:off x="1420129" y="1974689"/>
            <a:ext cx="829557" cy="521307"/>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0" name="Explosion: 8 Points 29">
            <a:extLst>
              <a:ext uri="{FF2B5EF4-FFF2-40B4-BE49-F238E27FC236}">
                <a16:creationId xmlns:a16="http://schemas.microsoft.com/office/drawing/2014/main" id="{A22FD7B0-366C-4B97-B624-A19CDBCAAEDB}"/>
              </a:ext>
            </a:extLst>
          </p:cNvPr>
          <p:cNvSpPr/>
          <p:nvPr/>
        </p:nvSpPr>
        <p:spPr>
          <a:xfrm flipV="1">
            <a:off x="1374647" y="1464867"/>
            <a:ext cx="927295" cy="791752"/>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1" name="Explosion: 8 Points 30">
            <a:extLst>
              <a:ext uri="{FF2B5EF4-FFF2-40B4-BE49-F238E27FC236}">
                <a16:creationId xmlns:a16="http://schemas.microsoft.com/office/drawing/2014/main" id="{23A585D3-3B11-49FD-A15C-3E70D082DA37}"/>
              </a:ext>
            </a:extLst>
          </p:cNvPr>
          <p:cNvSpPr/>
          <p:nvPr/>
        </p:nvSpPr>
        <p:spPr>
          <a:xfrm flipV="1">
            <a:off x="1884290" y="1853072"/>
            <a:ext cx="423572" cy="267870"/>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2" name="Rectangle 47">
            <a:extLst>
              <a:ext uri="{FF2B5EF4-FFF2-40B4-BE49-F238E27FC236}">
                <a16:creationId xmlns:a16="http://schemas.microsoft.com/office/drawing/2014/main" id="{57D2368D-EF39-4BEC-8FD1-9E841C80ECB5}"/>
              </a:ext>
            </a:extLst>
          </p:cNvPr>
          <p:cNvSpPr/>
          <p:nvPr/>
        </p:nvSpPr>
        <p:spPr>
          <a:xfrm>
            <a:off x="700086" y="922772"/>
            <a:ext cx="1826365" cy="1492898"/>
          </a:xfrm>
          <a:custGeom>
            <a:avLst/>
            <a:gdLst>
              <a:gd name="connsiteX0" fmla="*/ 0 w 1080154"/>
              <a:gd name="connsiteY0" fmla="*/ 0 h 620282"/>
              <a:gd name="connsiteX1" fmla="*/ 1080154 w 1080154"/>
              <a:gd name="connsiteY1" fmla="*/ 0 h 620282"/>
              <a:gd name="connsiteX2" fmla="*/ 1080154 w 1080154"/>
              <a:gd name="connsiteY2" fmla="*/ 620282 h 620282"/>
              <a:gd name="connsiteX3" fmla="*/ 0 w 1080154"/>
              <a:gd name="connsiteY3" fmla="*/ 620282 h 620282"/>
              <a:gd name="connsiteX4" fmla="*/ 0 w 1080154"/>
              <a:gd name="connsiteY4" fmla="*/ 0 h 620282"/>
              <a:gd name="connsiteX0" fmla="*/ 0 w 2423762"/>
              <a:gd name="connsiteY0" fmla="*/ 261257 h 620282"/>
              <a:gd name="connsiteX1" fmla="*/ 2423762 w 2423762"/>
              <a:gd name="connsiteY1" fmla="*/ 0 h 620282"/>
              <a:gd name="connsiteX2" fmla="*/ 2423762 w 2423762"/>
              <a:gd name="connsiteY2" fmla="*/ 620282 h 620282"/>
              <a:gd name="connsiteX3" fmla="*/ 1343608 w 2423762"/>
              <a:gd name="connsiteY3" fmla="*/ 620282 h 620282"/>
              <a:gd name="connsiteX4" fmla="*/ 0 w 2423762"/>
              <a:gd name="connsiteY4" fmla="*/ 261257 h 620282"/>
              <a:gd name="connsiteX0" fmla="*/ 0 w 2423762"/>
              <a:gd name="connsiteY0" fmla="*/ 261257 h 1282755"/>
              <a:gd name="connsiteX1" fmla="*/ 2423762 w 2423762"/>
              <a:gd name="connsiteY1" fmla="*/ 0 h 1282755"/>
              <a:gd name="connsiteX2" fmla="*/ 2423762 w 2423762"/>
              <a:gd name="connsiteY2" fmla="*/ 620282 h 1282755"/>
              <a:gd name="connsiteX3" fmla="*/ 979714 w 2423762"/>
              <a:gd name="connsiteY3" fmla="*/ 1282755 h 1282755"/>
              <a:gd name="connsiteX4" fmla="*/ 0 w 2423762"/>
              <a:gd name="connsiteY4" fmla="*/ 261257 h 1282755"/>
              <a:gd name="connsiteX0" fmla="*/ 0 w 2423762"/>
              <a:gd name="connsiteY0" fmla="*/ 261257 h 1282755"/>
              <a:gd name="connsiteX1" fmla="*/ 2423762 w 2423762"/>
              <a:gd name="connsiteY1" fmla="*/ 0 h 1282755"/>
              <a:gd name="connsiteX2" fmla="*/ 1835934 w 2423762"/>
              <a:gd name="connsiteY2" fmla="*/ 1002837 h 1282755"/>
              <a:gd name="connsiteX3" fmla="*/ 979714 w 2423762"/>
              <a:gd name="connsiteY3" fmla="*/ 1282755 h 1282755"/>
              <a:gd name="connsiteX4" fmla="*/ 0 w 2423762"/>
              <a:gd name="connsiteY4" fmla="*/ 261257 h 1282755"/>
              <a:gd name="connsiteX0" fmla="*/ 0 w 2423762"/>
              <a:gd name="connsiteY0" fmla="*/ 261257 h 1301416"/>
              <a:gd name="connsiteX1" fmla="*/ 2423762 w 2423762"/>
              <a:gd name="connsiteY1" fmla="*/ 0 h 1301416"/>
              <a:gd name="connsiteX2" fmla="*/ 1835934 w 2423762"/>
              <a:gd name="connsiteY2" fmla="*/ 1002837 h 1301416"/>
              <a:gd name="connsiteX3" fmla="*/ 951722 w 2423762"/>
              <a:gd name="connsiteY3" fmla="*/ 1301416 h 1301416"/>
              <a:gd name="connsiteX4" fmla="*/ 0 w 2423762"/>
              <a:gd name="connsiteY4" fmla="*/ 261257 h 1301416"/>
              <a:gd name="connsiteX0" fmla="*/ 0 w 1835934"/>
              <a:gd name="connsiteY0" fmla="*/ 0 h 1520890"/>
              <a:gd name="connsiteX1" fmla="*/ 902872 w 1835934"/>
              <a:gd name="connsiteY1" fmla="*/ 1520890 h 1520890"/>
              <a:gd name="connsiteX2" fmla="*/ 1835934 w 1835934"/>
              <a:gd name="connsiteY2" fmla="*/ 741580 h 1520890"/>
              <a:gd name="connsiteX3" fmla="*/ 951722 w 1835934"/>
              <a:gd name="connsiteY3" fmla="*/ 1040159 h 1520890"/>
              <a:gd name="connsiteX4" fmla="*/ 0 w 1835934"/>
              <a:gd name="connsiteY4" fmla="*/ 0 h 1520890"/>
              <a:gd name="connsiteX0" fmla="*/ 0 w 1826603"/>
              <a:gd name="connsiteY0" fmla="*/ 0 h 1520890"/>
              <a:gd name="connsiteX1" fmla="*/ 902872 w 1826603"/>
              <a:gd name="connsiteY1" fmla="*/ 1520890 h 1520890"/>
              <a:gd name="connsiteX2" fmla="*/ 1826603 w 1826603"/>
              <a:gd name="connsiteY2" fmla="*/ 778902 h 1520890"/>
              <a:gd name="connsiteX3" fmla="*/ 951722 w 1826603"/>
              <a:gd name="connsiteY3" fmla="*/ 1040159 h 1520890"/>
              <a:gd name="connsiteX4" fmla="*/ 0 w 1826603"/>
              <a:gd name="connsiteY4" fmla="*/ 0 h 1520890"/>
              <a:gd name="connsiteX0" fmla="*/ 0 w 1826603"/>
              <a:gd name="connsiteY0" fmla="*/ 0 h 1520890"/>
              <a:gd name="connsiteX1" fmla="*/ 902872 w 1826603"/>
              <a:gd name="connsiteY1" fmla="*/ 1520890 h 1520890"/>
              <a:gd name="connsiteX2" fmla="*/ 1826603 w 1826603"/>
              <a:gd name="connsiteY2" fmla="*/ 778902 h 1520890"/>
              <a:gd name="connsiteX3" fmla="*/ 951722 w 1826603"/>
              <a:gd name="connsiteY3" fmla="*/ 1040159 h 1520890"/>
              <a:gd name="connsiteX4" fmla="*/ 0 w 1826603"/>
              <a:gd name="connsiteY4" fmla="*/ 0 h 1520890"/>
              <a:gd name="connsiteX0" fmla="*/ 0 w 1826603"/>
              <a:gd name="connsiteY0" fmla="*/ 0 h 1492898"/>
              <a:gd name="connsiteX1" fmla="*/ 902872 w 1826603"/>
              <a:gd name="connsiteY1" fmla="*/ 1492898 h 1492898"/>
              <a:gd name="connsiteX2" fmla="*/ 1826603 w 1826603"/>
              <a:gd name="connsiteY2" fmla="*/ 750910 h 1492898"/>
              <a:gd name="connsiteX3" fmla="*/ 951722 w 1826603"/>
              <a:gd name="connsiteY3" fmla="*/ 1012167 h 1492898"/>
              <a:gd name="connsiteX4" fmla="*/ 0 w 1826603"/>
              <a:gd name="connsiteY4" fmla="*/ 0 h 1492898"/>
              <a:gd name="connsiteX0" fmla="*/ 0 w 1826603"/>
              <a:gd name="connsiteY0" fmla="*/ 0 h 1492898"/>
              <a:gd name="connsiteX1" fmla="*/ 902872 w 1826603"/>
              <a:gd name="connsiteY1" fmla="*/ 1492898 h 1492898"/>
              <a:gd name="connsiteX2" fmla="*/ 1826603 w 1826603"/>
              <a:gd name="connsiteY2" fmla="*/ 750910 h 1492898"/>
              <a:gd name="connsiteX3" fmla="*/ 951722 w 1826603"/>
              <a:gd name="connsiteY3" fmla="*/ 1012167 h 1492898"/>
              <a:gd name="connsiteX4" fmla="*/ 0 w 1826603"/>
              <a:gd name="connsiteY4" fmla="*/ 0 h 1492898"/>
              <a:gd name="connsiteX0" fmla="*/ 0 w 1826603"/>
              <a:gd name="connsiteY0" fmla="*/ 0 h 1492898"/>
              <a:gd name="connsiteX1" fmla="*/ 902872 w 1826603"/>
              <a:gd name="connsiteY1" fmla="*/ 1492898 h 1492898"/>
              <a:gd name="connsiteX2" fmla="*/ 1826603 w 1826603"/>
              <a:gd name="connsiteY2" fmla="*/ 750910 h 1492898"/>
              <a:gd name="connsiteX3" fmla="*/ 951722 w 1826603"/>
              <a:gd name="connsiteY3" fmla="*/ 1012167 h 1492898"/>
              <a:gd name="connsiteX4" fmla="*/ 0 w 1826603"/>
              <a:gd name="connsiteY4" fmla="*/ 0 h 149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6603" h="1492898">
                <a:moveTo>
                  <a:pt x="0" y="0"/>
                </a:moveTo>
                <a:cubicBezTo>
                  <a:pt x="160998" y="693576"/>
                  <a:pt x="601915" y="995265"/>
                  <a:pt x="902872" y="1492898"/>
                </a:cubicBezTo>
                <a:cubicBezTo>
                  <a:pt x="1210782" y="1245569"/>
                  <a:pt x="1686644" y="1287488"/>
                  <a:pt x="1826603" y="750910"/>
                </a:cubicBezTo>
                <a:lnTo>
                  <a:pt x="951722" y="1012167"/>
                </a:lnTo>
                <a:cubicBezTo>
                  <a:pt x="634481" y="674778"/>
                  <a:pt x="363894" y="262744"/>
                  <a:pt x="0" y="0"/>
                </a:cubicBezTo>
                <a:close/>
              </a:path>
            </a:pathLst>
          </a:custGeom>
          <a:solidFill>
            <a:schemeClr val="tx1">
              <a:lumMod val="75000"/>
              <a:lumOff val="25000"/>
            </a:schemeClr>
          </a:solidFill>
          <a:ln>
            <a:solidFill>
              <a:schemeClr val="tx1">
                <a:lumMod val="75000"/>
                <a:lumOff val="25000"/>
              </a:schemeClr>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solidFill>
                <a:prstClr val="white"/>
              </a:solidFill>
            </a:endParaRPr>
          </a:p>
        </p:txBody>
      </p:sp>
      <p:grpSp>
        <p:nvGrpSpPr>
          <p:cNvPr id="33" name="Group 32">
            <a:extLst>
              <a:ext uri="{FF2B5EF4-FFF2-40B4-BE49-F238E27FC236}">
                <a16:creationId xmlns:a16="http://schemas.microsoft.com/office/drawing/2014/main" id="{7F0B4A20-B63B-4F50-B7D6-22A7D4CE5FF0}"/>
              </a:ext>
            </a:extLst>
          </p:cNvPr>
          <p:cNvGrpSpPr/>
          <p:nvPr/>
        </p:nvGrpSpPr>
        <p:grpSpPr>
          <a:xfrm>
            <a:off x="328548" y="1018998"/>
            <a:ext cx="1327988" cy="3314752"/>
            <a:chOff x="328517" y="1018998"/>
            <a:chExt cx="1328162" cy="3314752"/>
          </a:xfrm>
        </p:grpSpPr>
        <p:sp>
          <p:nvSpPr>
            <p:cNvPr id="34" name="Rectangle 33">
              <a:extLst>
                <a:ext uri="{FF2B5EF4-FFF2-40B4-BE49-F238E27FC236}">
                  <a16:creationId xmlns:a16="http://schemas.microsoft.com/office/drawing/2014/main" id="{A2E608E6-6441-49C8-9D52-0010E1806377}"/>
                </a:ext>
              </a:extLst>
            </p:cNvPr>
            <p:cNvSpPr/>
            <p:nvPr/>
          </p:nvSpPr>
          <p:spPr>
            <a:xfrm>
              <a:off x="401216" y="3890865"/>
              <a:ext cx="485192" cy="2618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5" name="Flowchart: Data 34">
              <a:extLst>
                <a:ext uri="{FF2B5EF4-FFF2-40B4-BE49-F238E27FC236}">
                  <a16:creationId xmlns:a16="http://schemas.microsoft.com/office/drawing/2014/main" id="{A6109658-313D-4472-818C-B54E46CCD081}"/>
                </a:ext>
              </a:extLst>
            </p:cNvPr>
            <p:cNvSpPr/>
            <p:nvPr/>
          </p:nvSpPr>
          <p:spPr>
            <a:xfrm>
              <a:off x="709127" y="1928423"/>
              <a:ext cx="231710" cy="1962441"/>
            </a:xfrm>
            <a:prstGeom prst="flowChartInputOutpu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6" name="Rectangle: Rounded Corners 35">
              <a:extLst>
                <a:ext uri="{FF2B5EF4-FFF2-40B4-BE49-F238E27FC236}">
                  <a16:creationId xmlns:a16="http://schemas.microsoft.com/office/drawing/2014/main" id="{343769CF-18F2-4284-999A-348CAB97FC87}"/>
                </a:ext>
              </a:extLst>
            </p:cNvPr>
            <p:cNvSpPr/>
            <p:nvPr/>
          </p:nvSpPr>
          <p:spPr>
            <a:xfrm>
              <a:off x="328517" y="4092425"/>
              <a:ext cx="615042" cy="241325"/>
            </a:xfrm>
            <a:prstGeom prst="roundRect">
              <a:avLst/>
            </a:prstGeom>
            <a:solidFill>
              <a:schemeClr val="tx1">
                <a:lumMod val="75000"/>
                <a:lumOff val="2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37" name="Rectangle 36">
              <a:extLst>
                <a:ext uri="{FF2B5EF4-FFF2-40B4-BE49-F238E27FC236}">
                  <a16:creationId xmlns:a16="http://schemas.microsoft.com/office/drawing/2014/main" id="{F84E5876-54B7-41FA-B8F1-AAA9BCD2E4B3}"/>
                </a:ext>
              </a:extLst>
            </p:cNvPr>
            <p:cNvSpPr/>
            <p:nvPr/>
          </p:nvSpPr>
          <p:spPr>
            <a:xfrm>
              <a:off x="709127" y="3935248"/>
              <a:ext cx="177281" cy="76279"/>
            </a:xfrm>
            <a:prstGeom prst="rect">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8" name="Flowchart: Data 37">
              <a:extLst>
                <a:ext uri="{FF2B5EF4-FFF2-40B4-BE49-F238E27FC236}">
                  <a16:creationId xmlns:a16="http://schemas.microsoft.com/office/drawing/2014/main" id="{5FEBD643-82AC-493C-B6E4-56F2B5F570C7}"/>
                </a:ext>
              </a:extLst>
            </p:cNvPr>
            <p:cNvSpPr/>
            <p:nvPr/>
          </p:nvSpPr>
          <p:spPr>
            <a:xfrm rot="2114533">
              <a:off x="978427" y="1284292"/>
              <a:ext cx="231710" cy="800753"/>
            </a:xfrm>
            <a:prstGeom prst="flowChartInputOutpu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9" name="Flowchart: Delay 38">
              <a:extLst>
                <a:ext uri="{FF2B5EF4-FFF2-40B4-BE49-F238E27FC236}">
                  <a16:creationId xmlns:a16="http://schemas.microsoft.com/office/drawing/2014/main" id="{CF4F68B2-399D-4677-A6E6-59EFE0A9D952}"/>
                </a:ext>
              </a:extLst>
            </p:cNvPr>
            <p:cNvSpPr/>
            <p:nvPr/>
          </p:nvSpPr>
          <p:spPr>
            <a:xfrm rot="14130221">
              <a:off x="1296305" y="905883"/>
              <a:ext cx="247260" cy="473489"/>
            </a:xfrm>
            <a:prstGeom prst="flowChartDelay">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40" name="Explosion: 8 Points 39">
            <a:extLst>
              <a:ext uri="{FF2B5EF4-FFF2-40B4-BE49-F238E27FC236}">
                <a16:creationId xmlns:a16="http://schemas.microsoft.com/office/drawing/2014/main" id="{73892E79-194E-4679-AFC2-B075CA781970}"/>
              </a:ext>
            </a:extLst>
          </p:cNvPr>
          <p:cNvSpPr/>
          <p:nvPr/>
        </p:nvSpPr>
        <p:spPr>
          <a:xfrm flipV="1">
            <a:off x="1037342" y="1756045"/>
            <a:ext cx="744400" cy="690520"/>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1" name="Explosion: 8 Points 40">
            <a:extLst>
              <a:ext uri="{FF2B5EF4-FFF2-40B4-BE49-F238E27FC236}">
                <a16:creationId xmlns:a16="http://schemas.microsoft.com/office/drawing/2014/main" id="{092F10DA-8619-4B2B-9BB9-17EC4C793FC0}"/>
              </a:ext>
            </a:extLst>
          </p:cNvPr>
          <p:cNvSpPr/>
          <p:nvPr/>
        </p:nvSpPr>
        <p:spPr>
          <a:xfrm flipV="1">
            <a:off x="1890167" y="1677887"/>
            <a:ext cx="458370" cy="1575929"/>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2" name="Explosion: 8 Points 41">
            <a:extLst>
              <a:ext uri="{FF2B5EF4-FFF2-40B4-BE49-F238E27FC236}">
                <a16:creationId xmlns:a16="http://schemas.microsoft.com/office/drawing/2014/main" id="{03BE7B8C-71C5-46D6-AF1E-1D04718273EF}"/>
              </a:ext>
            </a:extLst>
          </p:cNvPr>
          <p:cNvSpPr/>
          <p:nvPr/>
        </p:nvSpPr>
        <p:spPr>
          <a:xfrm flipV="1">
            <a:off x="1276573" y="1455551"/>
            <a:ext cx="421486" cy="770232"/>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3" name="Cloud 42">
            <a:extLst>
              <a:ext uri="{FF2B5EF4-FFF2-40B4-BE49-F238E27FC236}">
                <a16:creationId xmlns:a16="http://schemas.microsoft.com/office/drawing/2014/main" id="{108E84DE-ABD8-4A26-981B-E0B6D389B3AF}"/>
              </a:ext>
            </a:extLst>
          </p:cNvPr>
          <p:cNvSpPr/>
          <p:nvPr/>
        </p:nvSpPr>
        <p:spPr>
          <a:xfrm rot="631419">
            <a:off x="2613735" y="4065501"/>
            <a:ext cx="665731" cy="349646"/>
          </a:xfrm>
          <a:prstGeom prst="cloud">
            <a:avLst/>
          </a:prstGeom>
          <a:solidFill>
            <a:schemeClr val="bg2">
              <a:lumMod val="50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4" name="Rectangle 43">
            <a:extLst>
              <a:ext uri="{FF2B5EF4-FFF2-40B4-BE49-F238E27FC236}">
                <a16:creationId xmlns:a16="http://schemas.microsoft.com/office/drawing/2014/main" id="{58A6E815-CC82-4423-A170-55D668ABC87E}"/>
              </a:ext>
            </a:extLst>
          </p:cNvPr>
          <p:cNvSpPr/>
          <p:nvPr/>
        </p:nvSpPr>
        <p:spPr>
          <a:xfrm>
            <a:off x="2467617" y="4198864"/>
            <a:ext cx="368899" cy="20625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45" name="Rectangle 44">
            <a:extLst>
              <a:ext uri="{FF2B5EF4-FFF2-40B4-BE49-F238E27FC236}">
                <a16:creationId xmlns:a16="http://schemas.microsoft.com/office/drawing/2014/main" id="{D0FF9F43-8974-4E42-959A-64C1EB674F46}"/>
              </a:ext>
            </a:extLst>
          </p:cNvPr>
          <p:cNvSpPr/>
          <p:nvPr/>
        </p:nvSpPr>
        <p:spPr>
          <a:xfrm>
            <a:off x="2759947" y="4348676"/>
            <a:ext cx="152380" cy="7708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46" name="Rectangle 45">
            <a:extLst>
              <a:ext uri="{FF2B5EF4-FFF2-40B4-BE49-F238E27FC236}">
                <a16:creationId xmlns:a16="http://schemas.microsoft.com/office/drawing/2014/main" id="{4A4AC15C-4DE6-4849-89C1-7354D99F0308}"/>
              </a:ext>
            </a:extLst>
          </p:cNvPr>
          <p:cNvSpPr/>
          <p:nvPr/>
        </p:nvSpPr>
        <p:spPr>
          <a:xfrm>
            <a:off x="3032423" y="4390415"/>
            <a:ext cx="152380" cy="4571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47" name="Rectangle 46">
            <a:extLst>
              <a:ext uri="{FF2B5EF4-FFF2-40B4-BE49-F238E27FC236}">
                <a16:creationId xmlns:a16="http://schemas.microsoft.com/office/drawing/2014/main" id="{DCFEDFD3-4010-45AA-8B04-F2BB2550542D}"/>
              </a:ext>
            </a:extLst>
          </p:cNvPr>
          <p:cNvSpPr/>
          <p:nvPr/>
        </p:nvSpPr>
        <p:spPr>
          <a:xfrm>
            <a:off x="3159557" y="4273418"/>
            <a:ext cx="314090" cy="12210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48" name="Rectangle 47">
            <a:extLst>
              <a:ext uri="{FF2B5EF4-FFF2-40B4-BE49-F238E27FC236}">
                <a16:creationId xmlns:a16="http://schemas.microsoft.com/office/drawing/2014/main" id="{8FB4A8AC-6774-4AAE-AF4A-24581761000E}"/>
              </a:ext>
            </a:extLst>
          </p:cNvPr>
          <p:cNvSpPr/>
          <p:nvPr/>
        </p:nvSpPr>
        <p:spPr>
          <a:xfrm rot="19676395" flipH="1">
            <a:off x="1662695" y="1255381"/>
            <a:ext cx="143555" cy="9411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49" name="Rectangle 48">
            <a:extLst>
              <a:ext uri="{FF2B5EF4-FFF2-40B4-BE49-F238E27FC236}">
                <a16:creationId xmlns:a16="http://schemas.microsoft.com/office/drawing/2014/main" id="{A6FBFDA6-5BBE-4BAE-AAE4-4C9D27BA6336}"/>
              </a:ext>
            </a:extLst>
          </p:cNvPr>
          <p:cNvSpPr/>
          <p:nvPr/>
        </p:nvSpPr>
        <p:spPr>
          <a:xfrm>
            <a:off x="1928172" y="1432801"/>
            <a:ext cx="139417" cy="4577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0" name="Rectangle 49">
            <a:extLst>
              <a:ext uri="{FF2B5EF4-FFF2-40B4-BE49-F238E27FC236}">
                <a16:creationId xmlns:a16="http://schemas.microsoft.com/office/drawing/2014/main" id="{93BB5147-0AB0-4C31-A75A-A4012BCC9A7A}"/>
              </a:ext>
            </a:extLst>
          </p:cNvPr>
          <p:cNvSpPr/>
          <p:nvPr/>
        </p:nvSpPr>
        <p:spPr>
          <a:xfrm rot="2312777">
            <a:off x="2728462" y="3738286"/>
            <a:ext cx="228570" cy="111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1" name="Rectangle 50">
            <a:extLst>
              <a:ext uri="{FF2B5EF4-FFF2-40B4-BE49-F238E27FC236}">
                <a16:creationId xmlns:a16="http://schemas.microsoft.com/office/drawing/2014/main" id="{DA9EA788-7B5A-41D7-AFF7-0BBF10A730B0}"/>
              </a:ext>
            </a:extLst>
          </p:cNvPr>
          <p:cNvSpPr/>
          <p:nvPr/>
        </p:nvSpPr>
        <p:spPr>
          <a:xfrm rot="18540841">
            <a:off x="2514054" y="3291765"/>
            <a:ext cx="228264" cy="8189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nvGrpSpPr>
          <p:cNvPr id="52" name="Group 51">
            <a:extLst>
              <a:ext uri="{FF2B5EF4-FFF2-40B4-BE49-F238E27FC236}">
                <a16:creationId xmlns:a16="http://schemas.microsoft.com/office/drawing/2014/main" id="{28D22FE6-3B8E-46FF-A0DA-84C1E352192E}"/>
              </a:ext>
            </a:extLst>
          </p:cNvPr>
          <p:cNvGrpSpPr/>
          <p:nvPr/>
        </p:nvGrpSpPr>
        <p:grpSpPr>
          <a:xfrm flipH="1">
            <a:off x="3530770" y="3979148"/>
            <a:ext cx="1159177" cy="461971"/>
            <a:chOff x="9500895" y="3866881"/>
            <a:chExt cx="1068951" cy="461971"/>
          </a:xfrm>
        </p:grpSpPr>
        <p:sp>
          <p:nvSpPr>
            <p:cNvPr id="53" name="Rectangle 52">
              <a:extLst>
                <a:ext uri="{FF2B5EF4-FFF2-40B4-BE49-F238E27FC236}">
                  <a16:creationId xmlns:a16="http://schemas.microsoft.com/office/drawing/2014/main" id="{7E89EEB8-B6D6-4A48-8B49-068A4A724BB5}"/>
                </a:ext>
              </a:extLst>
            </p:cNvPr>
            <p:cNvSpPr/>
            <p:nvPr/>
          </p:nvSpPr>
          <p:spPr>
            <a:xfrm>
              <a:off x="9573594" y="3866881"/>
              <a:ext cx="485192" cy="2618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54" name="Rectangle: Rounded Corners 53">
              <a:extLst>
                <a:ext uri="{FF2B5EF4-FFF2-40B4-BE49-F238E27FC236}">
                  <a16:creationId xmlns:a16="http://schemas.microsoft.com/office/drawing/2014/main" id="{7689CD2D-6F09-471D-A3F5-148F9E12566C}"/>
                </a:ext>
              </a:extLst>
            </p:cNvPr>
            <p:cNvSpPr/>
            <p:nvPr/>
          </p:nvSpPr>
          <p:spPr>
            <a:xfrm>
              <a:off x="9500895" y="4068441"/>
              <a:ext cx="615042" cy="241325"/>
            </a:xfrm>
            <a:prstGeom prst="roundRect">
              <a:avLst/>
            </a:prstGeom>
            <a:solidFill>
              <a:schemeClr val="tx1">
                <a:lumMod val="75000"/>
                <a:lumOff val="2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5" name="Rectangle 54">
              <a:extLst>
                <a:ext uri="{FF2B5EF4-FFF2-40B4-BE49-F238E27FC236}">
                  <a16:creationId xmlns:a16="http://schemas.microsoft.com/office/drawing/2014/main" id="{50C73DB1-AB1A-43B9-9CC3-20FE37178EEE}"/>
                </a:ext>
              </a:extLst>
            </p:cNvPr>
            <p:cNvSpPr/>
            <p:nvPr/>
          </p:nvSpPr>
          <p:spPr>
            <a:xfrm>
              <a:off x="9881505" y="3911264"/>
              <a:ext cx="177281" cy="76279"/>
            </a:xfrm>
            <a:prstGeom prst="rect">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56" name="Rectangle 55">
              <a:extLst>
                <a:ext uri="{FF2B5EF4-FFF2-40B4-BE49-F238E27FC236}">
                  <a16:creationId xmlns:a16="http://schemas.microsoft.com/office/drawing/2014/main" id="{0247D396-1260-47E9-86B1-8BBFFCFC39FB}"/>
                </a:ext>
              </a:extLst>
            </p:cNvPr>
            <p:cNvSpPr/>
            <p:nvPr/>
          </p:nvSpPr>
          <p:spPr>
            <a:xfrm rot="1360196">
              <a:off x="10035252" y="4046503"/>
              <a:ext cx="232383" cy="7553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57" name="Flowchart: Stored Data 56">
              <a:extLst>
                <a:ext uri="{FF2B5EF4-FFF2-40B4-BE49-F238E27FC236}">
                  <a16:creationId xmlns:a16="http://schemas.microsoft.com/office/drawing/2014/main" id="{4D83580D-A60D-4CF7-BD0A-6679856A894F}"/>
                </a:ext>
              </a:extLst>
            </p:cNvPr>
            <p:cNvSpPr/>
            <p:nvPr/>
          </p:nvSpPr>
          <p:spPr>
            <a:xfrm>
              <a:off x="10188636" y="3968478"/>
              <a:ext cx="381210" cy="360374"/>
            </a:xfrm>
            <a:prstGeom prst="flowChartOnlineStorag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58" name="Rectangle 57">
            <a:extLst>
              <a:ext uri="{FF2B5EF4-FFF2-40B4-BE49-F238E27FC236}">
                <a16:creationId xmlns:a16="http://schemas.microsoft.com/office/drawing/2014/main" id="{4A1F62A8-39ED-4207-912D-645512E90163}"/>
              </a:ext>
            </a:extLst>
          </p:cNvPr>
          <p:cNvSpPr/>
          <p:nvPr/>
        </p:nvSpPr>
        <p:spPr>
          <a:xfrm rot="18540841">
            <a:off x="2318633" y="2763689"/>
            <a:ext cx="95711" cy="1053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59" name="Rectangle 58">
            <a:extLst>
              <a:ext uri="{FF2B5EF4-FFF2-40B4-BE49-F238E27FC236}">
                <a16:creationId xmlns:a16="http://schemas.microsoft.com/office/drawing/2014/main" id="{46C64ACA-8307-428C-AD47-37437CC0D1B2}"/>
              </a:ext>
            </a:extLst>
          </p:cNvPr>
          <p:cNvSpPr/>
          <p:nvPr/>
        </p:nvSpPr>
        <p:spPr>
          <a:xfrm rot="18540841">
            <a:off x="1992459" y="2194016"/>
            <a:ext cx="228264" cy="8189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60" name="Rectangle 59">
            <a:extLst>
              <a:ext uri="{FF2B5EF4-FFF2-40B4-BE49-F238E27FC236}">
                <a16:creationId xmlns:a16="http://schemas.microsoft.com/office/drawing/2014/main" id="{82BF6C5B-6511-4D12-BC0D-B608C416DE94}"/>
              </a:ext>
            </a:extLst>
          </p:cNvPr>
          <p:cNvSpPr/>
          <p:nvPr/>
        </p:nvSpPr>
        <p:spPr>
          <a:xfrm rot="18540841">
            <a:off x="2135383" y="1973772"/>
            <a:ext cx="95711" cy="1053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61" name="Rectangle 60">
            <a:extLst>
              <a:ext uri="{FF2B5EF4-FFF2-40B4-BE49-F238E27FC236}">
                <a16:creationId xmlns:a16="http://schemas.microsoft.com/office/drawing/2014/main" id="{5D14ACF0-107A-4737-8E74-60EDBB335078}"/>
              </a:ext>
            </a:extLst>
          </p:cNvPr>
          <p:cNvSpPr/>
          <p:nvPr/>
        </p:nvSpPr>
        <p:spPr>
          <a:xfrm rot="18540841">
            <a:off x="2340635" y="3260970"/>
            <a:ext cx="95711" cy="1053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62" name="Rectangle 61">
            <a:extLst>
              <a:ext uri="{FF2B5EF4-FFF2-40B4-BE49-F238E27FC236}">
                <a16:creationId xmlns:a16="http://schemas.microsoft.com/office/drawing/2014/main" id="{10155035-E43D-485D-AF7F-BEE2C4E92173}"/>
              </a:ext>
            </a:extLst>
          </p:cNvPr>
          <p:cNvSpPr/>
          <p:nvPr/>
        </p:nvSpPr>
        <p:spPr>
          <a:xfrm rot="18540841">
            <a:off x="1734096" y="1441755"/>
            <a:ext cx="95711" cy="105362"/>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cxnSp>
        <p:nvCxnSpPr>
          <p:cNvPr id="64" name="Connector: Curved 63">
            <a:extLst>
              <a:ext uri="{FF2B5EF4-FFF2-40B4-BE49-F238E27FC236}">
                <a16:creationId xmlns:a16="http://schemas.microsoft.com/office/drawing/2014/main" id="{A46F24C3-F953-42DC-A50B-9C56725D0A52}"/>
              </a:ext>
            </a:extLst>
          </p:cNvPr>
          <p:cNvCxnSpPr>
            <a:cxnSpLocks/>
          </p:cNvCxnSpPr>
          <p:nvPr/>
        </p:nvCxnSpPr>
        <p:spPr>
          <a:xfrm rot="5400000">
            <a:off x="4516950" y="2747363"/>
            <a:ext cx="2890563" cy="2665253"/>
          </a:xfrm>
          <a:prstGeom prst="curvedConnector2">
            <a:avLst/>
          </a:prstGeom>
          <a:ln w="82550">
            <a:solidFill>
              <a:schemeClr val="accent4"/>
            </a:solidFill>
            <a:tailEnd type="triangle"/>
          </a:ln>
        </p:spPr>
        <p:style>
          <a:lnRef idx="1">
            <a:schemeClr val="accent4"/>
          </a:lnRef>
          <a:fillRef idx="0">
            <a:schemeClr val="accent4"/>
          </a:fillRef>
          <a:effectRef idx="0">
            <a:schemeClr val="accent4"/>
          </a:effectRef>
          <a:fontRef idx="minor">
            <a:schemeClr val="tx1"/>
          </a:fontRef>
        </p:style>
      </p:cxnSp>
      <p:sp>
        <p:nvSpPr>
          <p:cNvPr id="69" name="Subtitle 7">
            <a:extLst>
              <a:ext uri="{FF2B5EF4-FFF2-40B4-BE49-F238E27FC236}">
                <a16:creationId xmlns:a16="http://schemas.microsoft.com/office/drawing/2014/main" id="{35857D47-678A-4D8F-87B5-4C08924D9F4B}"/>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22755908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774DCB9-751E-4B23-A7BF-F8A2A2AC79F8}"/>
              </a:ext>
            </a:extLst>
          </p:cNvPr>
          <p:cNvSpPr/>
          <p:nvPr/>
        </p:nvSpPr>
        <p:spPr>
          <a:xfrm flipV="1">
            <a:off x="1" y="-2"/>
            <a:ext cx="12183470" cy="6858001"/>
          </a:xfrm>
          <a:prstGeom prst="rect">
            <a:avLst/>
          </a:prstGeom>
          <a:gradFill flip="none" rotWithShape="1">
            <a:gsLst>
              <a:gs pos="0">
                <a:schemeClr val="accent5">
                  <a:lumMod val="20000"/>
                  <a:lumOff val="80000"/>
                </a:schemeClr>
              </a:gs>
              <a:gs pos="50000">
                <a:schemeClr val="accent5">
                  <a:lumMod val="20000"/>
                  <a:lumOff val="80000"/>
                </a:schemeClr>
              </a:gs>
              <a:gs pos="100000">
                <a:schemeClr val="accent5">
                  <a:lumMod val="20000"/>
                  <a:lumOff val="80000"/>
                </a:schemeClr>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a:extLst>
              <a:ext uri="{FF2B5EF4-FFF2-40B4-BE49-F238E27FC236}">
                <a16:creationId xmlns:a16="http://schemas.microsoft.com/office/drawing/2014/main" id="{7C3253DF-2639-4BD7-9509-CCE1D6FF4713}"/>
              </a:ext>
            </a:extLst>
          </p:cNvPr>
          <p:cNvSpPr>
            <a:spLocks noGrp="1"/>
          </p:cNvSpPr>
          <p:nvPr>
            <p:ph type="title"/>
          </p:nvPr>
        </p:nvSpPr>
        <p:spPr>
          <a:xfrm>
            <a:off x="2368042" y="100657"/>
            <a:ext cx="8232507" cy="604195"/>
          </a:xfrm>
          <a:solidFill>
            <a:schemeClr val="bg1"/>
          </a:solidFill>
        </p:spPr>
        <p:txBody>
          <a:bodyPr>
            <a:normAutofit fontScale="90000"/>
          </a:bodyPr>
          <a:lstStyle/>
          <a:p>
            <a:r>
              <a:rPr lang="en-US" b="1" u="sng" dirty="0">
                <a:solidFill>
                  <a:schemeClr val="accent6">
                    <a:lumMod val="50000"/>
                  </a:schemeClr>
                </a:solidFill>
              </a:rPr>
              <a:t>WHAT WAS THE REPORTS FROM SITE? </a:t>
            </a:r>
            <a:endParaRPr lang="en-GB" b="1" u="sng" dirty="0">
              <a:solidFill>
                <a:schemeClr val="accent6">
                  <a:lumMod val="50000"/>
                </a:schemeClr>
              </a:solidFill>
            </a:endParaRPr>
          </a:p>
        </p:txBody>
      </p:sp>
      <p:sp>
        <p:nvSpPr>
          <p:cNvPr id="4" name="Rectangle 3">
            <a:extLst>
              <a:ext uri="{FF2B5EF4-FFF2-40B4-BE49-F238E27FC236}">
                <a16:creationId xmlns:a16="http://schemas.microsoft.com/office/drawing/2014/main" id="{4F94B5CD-2D4F-4E47-8DC8-FD3DFC7B2189}"/>
              </a:ext>
            </a:extLst>
          </p:cNvPr>
          <p:cNvSpPr/>
          <p:nvPr/>
        </p:nvSpPr>
        <p:spPr>
          <a:xfrm>
            <a:off x="139423" y="1156477"/>
            <a:ext cx="5348854" cy="646331"/>
          </a:xfrm>
          <a:prstGeom prst="rect">
            <a:avLst/>
          </a:prstGeom>
          <a:solidFill>
            <a:schemeClr val="bg1"/>
          </a:solidFill>
          <a:ln>
            <a:solidFill>
              <a:srgbClr val="C00000"/>
            </a:solidFill>
          </a:ln>
        </p:spPr>
        <p:txBody>
          <a:bodyPr wrap="square">
            <a:spAutoFit/>
          </a:bodyPr>
          <a:lstStyle/>
          <a:p>
            <a:r>
              <a:rPr lang="en-GB" dirty="0">
                <a:solidFill>
                  <a:prstClr val="black"/>
                </a:solidFill>
                <a:latin typeface="Arial" panose="020B0604020202020204" pitchFamily="34" charset="0"/>
                <a:ea typeface="Times New Roman" panose="02020603050405020304" pitchFamily="18" charset="0"/>
              </a:rPr>
              <a:t>“An underground tank </a:t>
            </a:r>
            <a:r>
              <a:rPr lang="en-GB" dirty="0">
                <a:solidFill>
                  <a:srgbClr val="C00000"/>
                </a:solidFill>
                <a:latin typeface="Arial" panose="020B0604020202020204" pitchFamily="34" charset="0"/>
                <a:ea typeface="Times New Roman" panose="02020603050405020304" pitchFamily="18" charset="0"/>
              </a:rPr>
              <a:t>(contents unknown) </a:t>
            </a:r>
            <a:r>
              <a:rPr lang="en-GB" dirty="0">
                <a:solidFill>
                  <a:prstClr val="black"/>
                </a:solidFill>
                <a:latin typeface="Arial" panose="020B0604020202020204" pitchFamily="34" charset="0"/>
                <a:ea typeface="Times New Roman" panose="02020603050405020304" pitchFamily="18" charset="0"/>
              </a:rPr>
              <a:t>is found on site once demolition work has taken place.” </a:t>
            </a:r>
          </a:p>
        </p:txBody>
      </p:sp>
      <p:sp>
        <p:nvSpPr>
          <p:cNvPr id="5" name="Rectangle 4">
            <a:extLst>
              <a:ext uri="{FF2B5EF4-FFF2-40B4-BE49-F238E27FC236}">
                <a16:creationId xmlns:a16="http://schemas.microsoft.com/office/drawing/2014/main" id="{7F58401B-4638-4F69-8C3D-2F074863086D}"/>
              </a:ext>
            </a:extLst>
          </p:cNvPr>
          <p:cNvSpPr/>
          <p:nvPr/>
        </p:nvSpPr>
        <p:spPr>
          <a:xfrm>
            <a:off x="5683450" y="1147475"/>
            <a:ext cx="6418624" cy="646331"/>
          </a:xfrm>
          <a:prstGeom prst="rect">
            <a:avLst/>
          </a:prstGeom>
          <a:solidFill>
            <a:schemeClr val="bg1"/>
          </a:solidFill>
          <a:ln>
            <a:solidFill>
              <a:schemeClr val="tx1"/>
            </a:solidFill>
          </a:ln>
        </p:spPr>
        <p:txBody>
          <a:bodyPr wrap="square">
            <a:spAutoFit/>
          </a:bodyPr>
          <a:lstStyle/>
          <a:p>
            <a:r>
              <a:rPr lang="en-GB" dirty="0">
                <a:solidFill>
                  <a:prstClr val="black"/>
                </a:solidFill>
                <a:latin typeface="Arial" panose="020B0604020202020204" pitchFamily="34" charset="0"/>
                <a:ea typeface="Times New Roman" panose="02020603050405020304" pitchFamily="18" charset="0"/>
              </a:rPr>
              <a:t>“This has </a:t>
            </a:r>
            <a:r>
              <a:rPr lang="en-GB" dirty="0">
                <a:solidFill>
                  <a:srgbClr val="C00000"/>
                </a:solidFill>
                <a:latin typeface="Arial" panose="020B0604020202020204" pitchFamily="34" charset="0"/>
                <a:ea typeface="Times New Roman" panose="02020603050405020304" pitchFamily="18" charset="0"/>
              </a:rPr>
              <a:t>not been identified as part of any initial site survey</a:t>
            </a:r>
            <a:r>
              <a:rPr lang="en-GB" dirty="0">
                <a:solidFill>
                  <a:prstClr val="black"/>
                </a:solidFill>
                <a:latin typeface="Arial" panose="020B0604020202020204" pitchFamily="34" charset="0"/>
                <a:ea typeface="Times New Roman" panose="02020603050405020304" pitchFamily="18" charset="0"/>
              </a:rPr>
              <a:t>, nor are there any records in relation to the tank.”</a:t>
            </a:r>
            <a:endParaRPr lang="en-GB" sz="1200" dirty="0">
              <a:solidFill>
                <a:prstClr val="black"/>
              </a:solidFill>
              <a:latin typeface="Times New Roman" panose="02020603050405020304" pitchFamily="18" charset="0"/>
              <a:ea typeface="Times New Roman" panose="02020603050405020304" pitchFamily="18" charset="0"/>
            </a:endParaRPr>
          </a:p>
        </p:txBody>
      </p:sp>
      <p:sp>
        <p:nvSpPr>
          <p:cNvPr id="7" name="Content Placeholder 6">
            <a:extLst>
              <a:ext uri="{FF2B5EF4-FFF2-40B4-BE49-F238E27FC236}">
                <a16:creationId xmlns:a16="http://schemas.microsoft.com/office/drawing/2014/main" id="{75428608-75B7-4DF3-861C-DDD041BD9DB2}"/>
              </a:ext>
            </a:extLst>
          </p:cNvPr>
          <p:cNvSpPr>
            <a:spLocks noGrp="1"/>
          </p:cNvSpPr>
          <p:nvPr>
            <p:ph idx="1"/>
          </p:nvPr>
        </p:nvSpPr>
        <p:spPr>
          <a:xfrm>
            <a:off x="838456" y="5010539"/>
            <a:ext cx="10514231" cy="1166424"/>
          </a:xfrm>
        </p:spPr>
        <p:txBody>
          <a:bodyPr/>
          <a:lstStyle/>
          <a:p>
            <a:endParaRPr lang="en-GB"/>
          </a:p>
        </p:txBody>
      </p:sp>
      <p:sp>
        <p:nvSpPr>
          <p:cNvPr id="15" name="Rectangle 14">
            <a:extLst>
              <a:ext uri="{FF2B5EF4-FFF2-40B4-BE49-F238E27FC236}">
                <a16:creationId xmlns:a16="http://schemas.microsoft.com/office/drawing/2014/main" id="{E5902163-83CB-42DF-B2D7-3B25CCCFD4DC}"/>
              </a:ext>
            </a:extLst>
          </p:cNvPr>
          <p:cNvSpPr/>
          <p:nvPr/>
        </p:nvSpPr>
        <p:spPr>
          <a:xfrm>
            <a:off x="3448842" y="2313818"/>
            <a:ext cx="4910371" cy="1927146"/>
          </a:xfrm>
          <a:prstGeom prst="rect">
            <a:avLst/>
          </a:prstGeom>
          <a:solidFill>
            <a:srgbClr val="683E00">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13" name="Group 12">
            <a:extLst>
              <a:ext uri="{FF2B5EF4-FFF2-40B4-BE49-F238E27FC236}">
                <a16:creationId xmlns:a16="http://schemas.microsoft.com/office/drawing/2014/main" id="{71FB4C9F-D7D4-4B00-A028-4130813625E1}"/>
              </a:ext>
            </a:extLst>
          </p:cNvPr>
          <p:cNvGrpSpPr/>
          <p:nvPr/>
        </p:nvGrpSpPr>
        <p:grpSpPr>
          <a:xfrm>
            <a:off x="4019415" y="2443883"/>
            <a:ext cx="3265290" cy="1336147"/>
            <a:chOff x="979714" y="2267339"/>
            <a:chExt cx="3265715" cy="1336147"/>
          </a:xfrm>
        </p:grpSpPr>
        <p:sp>
          <p:nvSpPr>
            <p:cNvPr id="8" name="Rectangle: Rounded Corners 7">
              <a:extLst>
                <a:ext uri="{FF2B5EF4-FFF2-40B4-BE49-F238E27FC236}">
                  <a16:creationId xmlns:a16="http://schemas.microsoft.com/office/drawing/2014/main" id="{535D3535-27E4-462B-A199-8D53A7D547D2}"/>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9" name="Rectangle: Rounded Corners 8">
              <a:extLst>
                <a:ext uri="{FF2B5EF4-FFF2-40B4-BE49-F238E27FC236}">
                  <a16:creationId xmlns:a16="http://schemas.microsoft.com/office/drawing/2014/main" id="{3EBB71A3-9BA9-4D9A-BDF1-6F33DF46CD89}"/>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10" name="Rectangle 9">
              <a:extLst>
                <a:ext uri="{FF2B5EF4-FFF2-40B4-BE49-F238E27FC236}">
                  <a16:creationId xmlns:a16="http://schemas.microsoft.com/office/drawing/2014/main" id="{80EC46FD-CA86-4E5A-95F2-92CEE9F1A335}"/>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14" name="Rectangle 13">
            <a:extLst>
              <a:ext uri="{FF2B5EF4-FFF2-40B4-BE49-F238E27FC236}">
                <a16:creationId xmlns:a16="http://schemas.microsoft.com/office/drawing/2014/main" id="{B62AFFF1-6B3C-42AE-90FA-5636C74DF600}"/>
              </a:ext>
            </a:extLst>
          </p:cNvPr>
          <p:cNvSpPr/>
          <p:nvPr/>
        </p:nvSpPr>
        <p:spPr>
          <a:xfrm>
            <a:off x="4506613" y="3196496"/>
            <a:ext cx="2262158" cy="369332"/>
          </a:xfrm>
          <a:prstGeom prst="rect">
            <a:avLst/>
          </a:prstGeom>
        </p:spPr>
        <p:txBody>
          <a:bodyPr wrap="none">
            <a:spAutoFit/>
          </a:bodyPr>
          <a:lstStyle/>
          <a:p>
            <a:r>
              <a:rPr lang="en-GB" dirty="0">
                <a:solidFill>
                  <a:prstClr val="black"/>
                </a:solidFill>
                <a:latin typeface="Arial" panose="020B0604020202020204" pitchFamily="34" charset="0"/>
                <a:ea typeface="Times New Roman" panose="02020603050405020304" pitchFamily="18" charset="0"/>
              </a:rPr>
              <a:t>(contents unknown) </a:t>
            </a:r>
            <a:endParaRPr lang="en-GB" dirty="0">
              <a:solidFill>
                <a:prstClr val="black"/>
              </a:solidFill>
            </a:endParaRPr>
          </a:p>
        </p:txBody>
      </p:sp>
      <p:cxnSp>
        <p:nvCxnSpPr>
          <p:cNvPr id="17" name="Connector: Curved 16">
            <a:extLst>
              <a:ext uri="{FF2B5EF4-FFF2-40B4-BE49-F238E27FC236}">
                <a16:creationId xmlns:a16="http://schemas.microsoft.com/office/drawing/2014/main" id="{5414C1A8-F2AC-4BF4-A94E-4F03471ADECE}"/>
              </a:ext>
            </a:extLst>
          </p:cNvPr>
          <p:cNvCxnSpPr>
            <a:cxnSpLocks/>
            <a:endCxn id="8" idx="1"/>
          </p:cNvCxnSpPr>
          <p:nvPr/>
        </p:nvCxnSpPr>
        <p:spPr>
          <a:xfrm rot="16200000" flipH="1">
            <a:off x="2668360" y="1845762"/>
            <a:ext cx="1394010" cy="1308099"/>
          </a:xfrm>
          <a:prstGeom prst="curvedConnector2">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23" name="Connector: Curved 22">
            <a:extLst>
              <a:ext uri="{FF2B5EF4-FFF2-40B4-BE49-F238E27FC236}">
                <a16:creationId xmlns:a16="http://schemas.microsoft.com/office/drawing/2014/main" id="{B1CA4657-F26C-4877-B419-3B2999761780}"/>
              </a:ext>
            </a:extLst>
          </p:cNvPr>
          <p:cNvCxnSpPr>
            <a:cxnSpLocks/>
            <a:stCxn id="5" idx="2"/>
          </p:cNvCxnSpPr>
          <p:nvPr/>
        </p:nvCxnSpPr>
        <p:spPr>
          <a:xfrm rot="5400000">
            <a:off x="7261972" y="1312754"/>
            <a:ext cx="1149885" cy="2111842"/>
          </a:xfrm>
          <a:prstGeom prst="curvedConnector2">
            <a:avLst/>
          </a:prstGeom>
          <a:ln w="82550">
            <a:solidFill>
              <a:schemeClr val="bg1"/>
            </a:solidFill>
            <a:tailEnd type="triangle"/>
          </a:ln>
        </p:spPr>
        <p:style>
          <a:lnRef idx="1">
            <a:schemeClr val="accent4"/>
          </a:lnRef>
          <a:fillRef idx="0">
            <a:schemeClr val="accent4"/>
          </a:fillRef>
          <a:effectRef idx="0">
            <a:schemeClr val="accent4"/>
          </a:effectRef>
          <a:fontRef idx="minor">
            <a:schemeClr val="tx1"/>
          </a:fontRef>
        </p:style>
      </p:cxnSp>
      <p:sp>
        <p:nvSpPr>
          <p:cNvPr id="30" name="Action Button: Help 29">
            <a:hlinkClick r:id="" action="ppaction://noaction" highlightClick="1"/>
            <a:extLst>
              <a:ext uri="{FF2B5EF4-FFF2-40B4-BE49-F238E27FC236}">
                <a16:creationId xmlns:a16="http://schemas.microsoft.com/office/drawing/2014/main" id="{4941D514-E9F5-4542-9EF5-597A31D38B44}"/>
              </a:ext>
            </a:extLst>
          </p:cNvPr>
          <p:cNvSpPr/>
          <p:nvPr/>
        </p:nvSpPr>
        <p:spPr>
          <a:xfrm>
            <a:off x="5337763" y="2672683"/>
            <a:ext cx="526933" cy="570367"/>
          </a:xfrm>
          <a:prstGeom prst="actionButtonHelp">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6" name="Rectangle 15">
            <a:extLst>
              <a:ext uri="{FF2B5EF4-FFF2-40B4-BE49-F238E27FC236}">
                <a16:creationId xmlns:a16="http://schemas.microsoft.com/office/drawing/2014/main" id="{D0004465-9ADF-4680-A03D-38A0B7E82C9A}"/>
              </a:ext>
            </a:extLst>
          </p:cNvPr>
          <p:cNvSpPr/>
          <p:nvPr/>
        </p:nvSpPr>
        <p:spPr>
          <a:xfrm>
            <a:off x="168952" y="2467390"/>
            <a:ext cx="2618271" cy="3139321"/>
          </a:xfrm>
          <a:prstGeom prst="rect">
            <a:avLst/>
          </a:prstGeom>
          <a:solidFill>
            <a:schemeClr val="bg1"/>
          </a:solidFill>
          <a:ln>
            <a:solidFill>
              <a:srgbClr val="C00000"/>
            </a:solidFill>
          </a:ln>
        </p:spPr>
        <p:txBody>
          <a:bodyPr wrap="square">
            <a:spAutoFit/>
          </a:bodyPr>
          <a:lstStyle/>
          <a:p>
            <a:r>
              <a:rPr lang="en-US" dirty="0">
                <a:solidFill>
                  <a:prstClr val="black"/>
                </a:solidFill>
                <a:latin typeface="Arial" panose="020B0604020202020204" pitchFamily="34" charset="0"/>
                <a:ea typeface="Times New Roman" panose="02020603050405020304" pitchFamily="18" charset="0"/>
              </a:rPr>
              <a:t>The contents are unknown therefore an investigation by a competent person will be required to identify the contents, determine if it is hazardous and if it has contaminated the land in order to remediate safely and effectively.</a:t>
            </a:r>
            <a:endParaRPr lang="en-GB" dirty="0">
              <a:solidFill>
                <a:prstClr val="black"/>
              </a:solidFill>
              <a:latin typeface="Arial" panose="020B0604020202020204" pitchFamily="34" charset="0"/>
              <a:ea typeface="Times New Roman" panose="02020603050405020304" pitchFamily="18" charset="0"/>
            </a:endParaRPr>
          </a:p>
        </p:txBody>
      </p:sp>
      <p:sp>
        <p:nvSpPr>
          <p:cNvPr id="20" name="Rectangle 19">
            <a:extLst>
              <a:ext uri="{FF2B5EF4-FFF2-40B4-BE49-F238E27FC236}">
                <a16:creationId xmlns:a16="http://schemas.microsoft.com/office/drawing/2014/main" id="{46BD6703-367C-4DDB-9F94-EF84BAD7FCDC}"/>
              </a:ext>
            </a:extLst>
          </p:cNvPr>
          <p:cNvSpPr/>
          <p:nvPr/>
        </p:nvSpPr>
        <p:spPr>
          <a:xfrm>
            <a:off x="216796" y="2129749"/>
            <a:ext cx="2095445" cy="369332"/>
          </a:xfrm>
          <a:prstGeom prst="rect">
            <a:avLst/>
          </a:prstGeom>
        </p:spPr>
        <p:txBody>
          <a:bodyPr wrap="none">
            <a:spAutoFit/>
          </a:bodyPr>
          <a:lstStyle/>
          <a:p>
            <a:r>
              <a:rPr lang="en-GB" b="1" dirty="0">
                <a:solidFill>
                  <a:prstClr val="white"/>
                </a:solidFill>
                <a:highlight>
                  <a:srgbClr val="FF0000"/>
                </a:highlight>
                <a:latin typeface="Arial" panose="020B0604020202020204" pitchFamily="34" charset="0"/>
                <a:ea typeface="Times New Roman" panose="02020603050405020304" pitchFamily="18" charset="0"/>
              </a:rPr>
              <a:t>Actions Required</a:t>
            </a:r>
            <a:endParaRPr lang="en-GB" b="1" dirty="0">
              <a:solidFill>
                <a:prstClr val="white"/>
              </a:solidFill>
              <a:highlight>
                <a:srgbClr val="FF0000"/>
              </a:highlight>
            </a:endParaRPr>
          </a:p>
        </p:txBody>
      </p:sp>
      <p:sp>
        <p:nvSpPr>
          <p:cNvPr id="21" name="Rectangle 20">
            <a:extLst>
              <a:ext uri="{FF2B5EF4-FFF2-40B4-BE49-F238E27FC236}">
                <a16:creationId xmlns:a16="http://schemas.microsoft.com/office/drawing/2014/main" id="{84B3FB7E-BF7F-46A4-894F-528D58CB05B4}"/>
              </a:ext>
            </a:extLst>
          </p:cNvPr>
          <p:cNvSpPr/>
          <p:nvPr/>
        </p:nvSpPr>
        <p:spPr>
          <a:xfrm>
            <a:off x="8760996" y="2313825"/>
            <a:ext cx="3180547" cy="2585323"/>
          </a:xfrm>
          <a:prstGeom prst="rect">
            <a:avLst/>
          </a:prstGeom>
          <a:solidFill>
            <a:schemeClr val="bg1"/>
          </a:solidFill>
          <a:ln>
            <a:solidFill>
              <a:srgbClr val="C00000"/>
            </a:solidFill>
          </a:ln>
        </p:spPr>
        <p:txBody>
          <a:bodyPr wrap="square">
            <a:spAutoFit/>
          </a:bodyPr>
          <a:lstStyle/>
          <a:p>
            <a:r>
              <a:rPr lang="en-US" dirty="0">
                <a:solidFill>
                  <a:prstClr val="black"/>
                </a:solidFill>
                <a:latin typeface="Arial" panose="020B0604020202020204" pitchFamily="34" charset="0"/>
                <a:ea typeface="Times New Roman" panose="02020603050405020304" pitchFamily="18" charset="0"/>
              </a:rPr>
              <a:t>If the pre-construction information had no record of the underground tank, further investigation into the land’s history of previous ownership and use is imperative to understanding the nature of the contents of the tank and its origin.</a:t>
            </a:r>
            <a:endParaRPr lang="en-GB" dirty="0">
              <a:solidFill>
                <a:prstClr val="black"/>
              </a:solidFill>
              <a:latin typeface="Arial" panose="020B0604020202020204" pitchFamily="34" charset="0"/>
              <a:ea typeface="Times New Roman" panose="02020603050405020304" pitchFamily="18" charset="0"/>
            </a:endParaRPr>
          </a:p>
        </p:txBody>
      </p:sp>
      <p:sp>
        <p:nvSpPr>
          <p:cNvPr id="24" name="Rectangle 23">
            <a:extLst>
              <a:ext uri="{FF2B5EF4-FFF2-40B4-BE49-F238E27FC236}">
                <a16:creationId xmlns:a16="http://schemas.microsoft.com/office/drawing/2014/main" id="{4631C98A-843B-4E1D-8DDB-B2738BC074AA}"/>
              </a:ext>
            </a:extLst>
          </p:cNvPr>
          <p:cNvSpPr/>
          <p:nvPr/>
        </p:nvSpPr>
        <p:spPr>
          <a:xfrm>
            <a:off x="9584748" y="1941508"/>
            <a:ext cx="2095445" cy="369332"/>
          </a:xfrm>
          <a:prstGeom prst="rect">
            <a:avLst/>
          </a:prstGeom>
        </p:spPr>
        <p:txBody>
          <a:bodyPr wrap="none">
            <a:spAutoFit/>
          </a:bodyPr>
          <a:lstStyle/>
          <a:p>
            <a:r>
              <a:rPr lang="en-GB" b="1" dirty="0">
                <a:solidFill>
                  <a:prstClr val="white"/>
                </a:solidFill>
                <a:highlight>
                  <a:srgbClr val="FF0000"/>
                </a:highlight>
                <a:latin typeface="Arial" panose="020B0604020202020204" pitchFamily="34" charset="0"/>
                <a:ea typeface="Times New Roman" panose="02020603050405020304" pitchFamily="18" charset="0"/>
              </a:rPr>
              <a:t>Actions Required</a:t>
            </a:r>
            <a:endParaRPr lang="en-GB" b="1" dirty="0">
              <a:solidFill>
                <a:prstClr val="white"/>
              </a:solidFill>
              <a:highlight>
                <a:srgbClr val="FF0000"/>
              </a:highlight>
            </a:endParaRPr>
          </a:p>
        </p:txBody>
      </p:sp>
    </p:spTree>
    <p:extLst>
      <p:ext uri="{BB962C8B-B14F-4D97-AF65-F5344CB8AC3E}">
        <p14:creationId xmlns:p14="http://schemas.microsoft.com/office/powerpoint/2010/main" val="36214403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A54084AC-5FB6-4FB2-9842-490D44C7266C}"/>
              </a:ext>
            </a:extLst>
          </p:cNvPr>
          <p:cNvSpPr/>
          <p:nvPr/>
        </p:nvSpPr>
        <p:spPr>
          <a:xfrm flipV="1">
            <a:off x="-12997" y="3"/>
            <a:ext cx="12190413" cy="6858001"/>
          </a:xfrm>
          <a:prstGeom prst="rect">
            <a:avLst/>
          </a:prstGeom>
          <a:solidFill>
            <a:schemeClr val="accent5">
              <a:lumMod val="20000"/>
              <a:lumOff val="80000"/>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 name="Rectangle 3">
            <a:extLst>
              <a:ext uri="{FF2B5EF4-FFF2-40B4-BE49-F238E27FC236}">
                <a16:creationId xmlns:a16="http://schemas.microsoft.com/office/drawing/2014/main" id="{C1524E59-E16E-42BC-BE56-9C3F14212AF4}"/>
              </a:ext>
            </a:extLst>
          </p:cNvPr>
          <p:cNvSpPr/>
          <p:nvPr/>
        </p:nvSpPr>
        <p:spPr>
          <a:xfrm>
            <a:off x="659556" y="637758"/>
            <a:ext cx="4910371" cy="1927146"/>
          </a:xfrm>
          <a:prstGeom prst="rect">
            <a:avLst/>
          </a:prstGeom>
          <a:solidFill>
            <a:srgbClr val="683E00">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5" name="Group 4">
            <a:extLst>
              <a:ext uri="{FF2B5EF4-FFF2-40B4-BE49-F238E27FC236}">
                <a16:creationId xmlns:a16="http://schemas.microsoft.com/office/drawing/2014/main" id="{6AE89252-1C01-4212-BAE2-4A98ED5E6D43}"/>
              </a:ext>
            </a:extLst>
          </p:cNvPr>
          <p:cNvGrpSpPr/>
          <p:nvPr/>
        </p:nvGrpSpPr>
        <p:grpSpPr>
          <a:xfrm>
            <a:off x="1229925" y="767793"/>
            <a:ext cx="3265290" cy="1336147"/>
            <a:chOff x="979714" y="2267339"/>
            <a:chExt cx="3265715" cy="1336147"/>
          </a:xfrm>
        </p:grpSpPr>
        <p:sp>
          <p:nvSpPr>
            <p:cNvPr id="6" name="Rectangle: Rounded Corners 5">
              <a:extLst>
                <a:ext uri="{FF2B5EF4-FFF2-40B4-BE49-F238E27FC236}">
                  <a16:creationId xmlns:a16="http://schemas.microsoft.com/office/drawing/2014/main" id="{676351FD-9E89-47B3-9D4A-B138D3CE9E52}"/>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7" name="Rectangle: Rounded Corners 6">
              <a:extLst>
                <a:ext uri="{FF2B5EF4-FFF2-40B4-BE49-F238E27FC236}">
                  <a16:creationId xmlns:a16="http://schemas.microsoft.com/office/drawing/2014/main" id="{1E20AB97-46D9-4011-86C5-735D39220D02}"/>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8" name="Rectangle 7">
              <a:extLst>
                <a:ext uri="{FF2B5EF4-FFF2-40B4-BE49-F238E27FC236}">
                  <a16:creationId xmlns:a16="http://schemas.microsoft.com/office/drawing/2014/main" id="{7B8DF146-FFA0-4EE5-AC84-7725B921BED0}"/>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9" name="Rectangle 8">
            <a:extLst>
              <a:ext uri="{FF2B5EF4-FFF2-40B4-BE49-F238E27FC236}">
                <a16:creationId xmlns:a16="http://schemas.microsoft.com/office/drawing/2014/main" id="{0AB7374B-1097-45B4-BCE6-E773B76BF5E8}"/>
              </a:ext>
            </a:extLst>
          </p:cNvPr>
          <p:cNvSpPr/>
          <p:nvPr/>
        </p:nvSpPr>
        <p:spPr>
          <a:xfrm>
            <a:off x="1717124" y="1520436"/>
            <a:ext cx="2262158" cy="369332"/>
          </a:xfrm>
          <a:prstGeom prst="rect">
            <a:avLst/>
          </a:prstGeom>
        </p:spPr>
        <p:txBody>
          <a:bodyPr wrap="none">
            <a:spAutoFit/>
          </a:bodyPr>
          <a:lstStyle/>
          <a:p>
            <a:r>
              <a:rPr lang="en-GB" dirty="0">
                <a:solidFill>
                  <a:prstClr val="black"/>
                </a:solidFill>
                <a:latin typeface="Arial" panose="020B0604020202020204" pitchFamily="34" charset="0"/>
                <a:ea typeface="Times New Roman" panose="02020603050405020304" pitchFamily="18" charset="0"/>
              </a:rPr>
              <a:t>(contents unknown) </a:t>
            </a:r>
            <a:endParaRPr lang="en-GB" dirty="0">
              <a:solidFill>
                <a:prstClr val="black"/>
              </a:solidFill>
            </a:endParaRPr>
          </a:p>
        </p:txBody>
      </p:sp>
      <p:sp>
        <p:nvSpPr>
          <p:cNvPr id="10" name="Rectangle 9">
            <a:extLst>
              <a:ext uri="{FF2B5EF4-FFF2-40B4-BE49-F238E27FC236}">
                <a16:creationId xmlns:a16="http://schemas.microsoft.com/office/drawing/2014/main" id="{55FFBD94-4F85-449B-9535-74FB0A17BC5B}"/>
              </a:ext>
            </a:extLst>
          </p:cNvPr>
          <p:cNvSpPr/>
          <p:nvPr/>
        </p:nvSpPr>
        <p:spPr>
          <a:xfrm>
            <a:off x="6651934" y="637758"/>
            <a:ext cx="4910371" cy="1927146"/>
          </a:xfrm>
          <a:prstGeom prst="rect">
            <a:avLst/>
          </a:prstGeom>
          <a:solidFill>
            <a:srgbClr val="600E00">
              <a:alpha val="5882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6" name="Thought Bubble: Cloud 25">
            <a:extLst>
              <a:ext uri="{FF2B5EF4-FFF2-40B4-BE49-F238E27FC236}">
                <a16:creationId xmlns:a16="http://schemas.microsoft.com/office/drawing/2014/main" id="{9CE2F341-6AD3-4689-9FE6-A7E25BE4D28C}"/>
              </a:ext>
            </a:extLst>
          </p:cNvPr>
          <p:cNvSpPr/>
          <p:nvPr/>
        </p:nvSpPr>
        <p:spPr>
          <a:xfrm rot="12246582">
            <a:off x="6833807" y="1760448"/>
            <a:ext cx="1238348" cy="702398"/>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16" name="Group 15">
            <a:extLst>
              <a:ext uri="{FF2B5EF4-FFF2-40B4-BE49-F238E27FC236}">
                <a16:creationId xmlns:a16="http://schemas.microsoft.com/office/drawing/2014/main" id="{775DC5BD-F2A4-4D38-B0E1-8C618FE72FB2}"/>
              </a:ext>
            </a:extLst>
          </p:cNvPr>
          <p:cNvGrpSpPr/>
          <p:nvPr/>
        </p:nvGrpSpPr>
        <p:grpSpPr>
          <a:xfrm>
            <a:off x="7461962" y="767793"/>
            <a:ext cx="3265290" cy="1336147"/>
            <a:chOff x="7167465" y="4834950"/>
            <a:chExt cx="3265715" cy="1336147"/>
          </a:xfrm>
        </p:grpSpPr>
        <p:grpSp>
          <p:nvGrpSpPr>
            <p:cNvPr id="17" name="Group 16">
              <a:extLst>
                <a:ext uri="{FF2B5EF4-FFF2-40B4-BE49-F238E27FC236}">
                  <a16:creationId xmlns:a16="http://schemas.microsoft.com/office/drawing/2014/main" id="{DC02D00B-D741-465B-95A4-436AD38004DD}"/>
                </a:ext>
              </a:extLst>
            </p:cNvPr>
            <p:cNvGrpSpPr/>
            <p:nvPr/>
          </p:nvGrpSpPr>
          <p:grpSpPr>
            <a:xfrm>
              <a:off x="7167465" y="4834950"/>
              <a:ext cx="3265715" cy="1336147"/>
              <a:chOff x="979714" y="2267339"/>
              <a:chExt cx="3265715" cy="1336147"/>
            </a:xfrm>
          </p:grpSpPr>
          <p:sp>
            <p:nvSpPr>
              <p:cNvPr id="23" name="Rectangle: Rounded Corners 22">
                <a:extLst>
                  <a:ext uri="{FF2B5EF4-FFF2-40B4-BE49-F238E27FC236}">
                    <a16:creationId xmlns:a16="http://schemas.microsoft.com/office/drawing/2014/main" id="{163D8318-36E2-4EFC-80A7-CA8481C64504}"/>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24" name="Rectangle: Rounded Corners 23">
                <a:extLst>
                  <a:ext uri="{FF2B5EF4-FFF2-40B4-BE49-F238E27FC236}">
                    <a16:creationId xmlns:a16="http://schemas.microsoft.com/office/drawing/2014/main" id="{7A7725BE-666B-4A76-81D3-590B2CDBBC1F}"/>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25" name="Rectangle 24">
                <a:extLst>
                  <a:ext uri="{FF2B5EF4-FFF2-40B4-BE49-F238E27FC236}">
                    <a16:creationId xmlns:a16="http://schemas.microsoft.com/office/drawing/2014/main" id="{161B917A-EE70-405F-897D-D56EA12D271F}"/>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18" name="Explosion: 8 Points 17">
              <a:extLst>
                <a:ext uri="{FF2B5EF4-FFF2-40B4-BE49-F238E27FC236}">
                  <a16:creationId xmlns:a16="http://schemas.microsoft.com/office/drawing/2014/main" id="{BDB2E148-3FBD-4394-AE67-1063A92F364D}"/>
                </a:ext>
              </a:extLst>
            </p:cNvPr>
            <p:cNvSpPr/>
            <p:nvPr/>
          </p:nvSpPr>
          <p:spPr>
            <a:xfrm>
              <a:off x="9767596" y="5147006"/>
              <a:ext cx="382555" cy="378295"/>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 name="Explosion: 8 Points 18">
              <a:extLst>
                <a:ext uri="{FF2B5EF4-FFF2-40B4-BE49-F238E27FC236}">
                  <a16:creationId xmlns:a16="http://schemas.microsoft.com/office/drawing/2014/main" id="{66F5E797-2D60-479D-A694-F89AF75E8DC4}"/>
                </a:ext>
              </a:extLst>
            </p:cNvPr>
            <p:cNvSpPr/>
            <p:nvPr/>
          </p:nvSpPr>
          <p:spPr>
            <a:xfrm flipV="1">
              <a:off x="7247554" y="5049057"/>
              <a:ext cx="534781" cy="300818"/>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0" name="Explosion: 8 Points 19">
              <a:extLst>
                <a:ext uri="{FF2B5EF4-FFF2-40B4-BE49-F238E27FC236}">
                  <a16:creationId xmlns:a16="http://schemas.microsoft.com/office/drawing/2014/main" id="{7D34EA35-1216-4297-B32A-28D71FA6CF46}"/>
                </a:ext>
              </a:extLst>
            </p:cNvPr>
            <p:cNvSpPr/>
            <p:nvPr/>
          </p:nvSpPr>
          <p:spPr>
            <a:xfrm flipH="1" flipV="1">
              <a:off x="7211787" y="5631884"/>
              <a:ext cx="570548" cy="482047"/>
            </a:xfrm>
            <a:prstGeom prst="irregularSeal1">
              <a:avLst/>
            </a:prstGeom>
            <a:solidFill>
              <a:srgbClr val="683E00"/>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1" name="Explosion: 8 Points 20">
              <a:extLst>
                <a:ext uri="{FF2B5EF4-FFF2-40B4-BE49-F238E27FC236}">
                  <a16:creationId xmlns:a16="http://schemas.microsoft.com/office/drawing/2014/main" id="{ADAC982C-4506-4659-B6E7-12824E1E25C2}"/>
                </a:ext>
              </a:extLst>
            </p:cNvPr>
            <p:cNvSpPr/>
            <p:nvPr/>
          </p:nvSpPr>
          <p:spPr>
            <a:xfrm flipH="1" flipV="1">
              <a:off x="7386044" y="5533823"/>
              <a:ext cx="570548" cy="482047"/>
            </a:xfrm>
            <a:prstGeom prst="irregularSeal1">
              <a:avLst/>
            </a:prstGeom>
            <a:solidFill>
              <a:srgbClr val="683E00"/>
            </a:solidFill>
            <a:ln>
              <a:solidFill>
                <a:srgbClr val="683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2" name="Explosion: 8 Points 21">
              <a:extLst>
                <a:ext uri="{FF2B5EF4-FFF2-40B4-BE49-F238E27FC236}">
                  <a16:creationId xmlns:a16="http://schemas.microsoft.com/office/drawing/2014/main" id="{AAA976FA-48CE-457A-912E-31455E81E184}"/>
                </a:ext>
              </a:extLst>
            </p:cNvPr>
            <p:cNvSpPr/>
            <p:nvPr/>
          </p:nvSpPr>
          <p:spPr>
            <a:xfrm flipV="1">
              <a:off x="7409286" y="5107525"/>
              <a:ext cx="139179" cy="319997"/>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27" name="Thought Bubble: Cloud 26">
            <a:extLst>
              <a:ext uri="{FF2B5EF4-FFF2-40B4-BE49-F238E27FC236}">
                <a16:creationId xmlns:a16="http://schemas.microsoft.com/office/drawing/2014/main" id="{F2EDAA0F-0A44-42D8-A16D-BDA9FADED01E}"/>
              </a:ext>
            </a:extLst>
          </p:cNvPr>
          <p:cNvSpPr/>
          <p:nvPr/>
        </p:nvSpPr>
        <p:spPr>
          <a:xfrm rot="4350504">
            <a:off x="10738537" y="611441"/>
            <a:ext cx="461711" cy="1012799"/>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8" name="Rectangle 27">
            <a:extLst>
              <a:ext uri="{FF2B5EF4-FFF2-40B4-BE49-F238E27FC236}">
                <a16:creationId xmlns:a16="http://schemas.microsoft.com/office/drawing/2014/main" id="{3031BF29-E67E-45B7-8FD6-77A4E0E95C3C}"/>
              </a:ext>
            </a:extLst>
          </p:cNvPr>
          <p:cNvSpPr/>
          <p:nvPr/>
        </p:nvSpPr>
        <p:spPr>
          <a:xfrm>
            <a:off x="2203642" y="172322"/>
            <a:ext cx="1443319" cy="369332"/>
          </a:xfrm>
          <a:prstGeom prst="rect">
            <a:avLst/>
          </a:prstGeom>
          <a:solidFill>
            <a:schemeClr val="bg1"/>
          </a:solidFill>
          <a:ln>
            <a:solidFill>
              <a:schemeClr val="accent6">
                <a:lumMod val="50000"/>
              </a:schemeClr>
            </a:solidFill>
          </a:ln>
        </p:spPr>
        <p:txBody>
          <a:bodyPr wrap="square">
            <a:spAutoFit/>
          </a:bodyPr>
          <a:lstStyle/>
          <a:p>
            <a:r>
              <a:rPr lang="en-US" b="1" u="sng" dirty="0">
                <a:solidFill>
                  <a:srgbClr val="70AD47">
                    <a:lumMod val="75000"/>
                  </a:srgbClr>
                </a:solidFill>
              </a:rPr>
              <a:t>SCENARIO A</a:t>
            </a:r>
            <a:endParaRPr lang="en-GB" dirty="0">
              <a:solidFill>
                <a:prstClr val="black"/>
              </a:solidFill>
            </a:endParaRPr>
          </a:p>
        </p:txBody>
      </p:sp>
      <p:sp>
        <p:nvSpPr>
          <p:cNvPr id="29" name="Rectangle 28">
            <a:extLst>
              <a:ext uri="{FF2B5EF4-FFF2-40B4-BE49-F238E27FC236}">
                <a16:creationId xmlns:a16="http://schemas.microsoft.com/office/drawing/2014/main" id="{D04DE84E-88E8-4237-86E0-4A2F2C073356}"/>
              </a:ext>
            </a:extLst>
          </p:cNvPr>
          <p:cNvSpPr/>
          <p:nvPr/>
        </p:nvSpPr>
        <p:spPr>
          <a:xfrm>
            <a:off x="8398722" y="219481"/>
            <a:ext cx="1417204" cy="369332"/>
          </a:xfrm>
          <a:prstGeom prst="rect">
            <a:avLst/>
          </a:prstGeom>
          <a:solidFill>
            <a:schemeClr val="bg1"/>
          </a:solidFill>
          <a:ln>
            <a:solidFill>
              <a:srgbClr val="C00000"/>
            </a:solidFill>
          </a:ln>
        </p:spPr>
        <p:txBody>
          <a:bodyPr wrap="square">
            <a:spAutoFit/>
          </a:bodyPr>
          <a:lstStyle/>
          <a:p>
            <a:r>
              <a:rPr lang="en-US" b="1" u="sng" dirty="0">
                <a:solidFill>
                  <a:srgbClr val="C00000"/>
                </a:solidFill>
              </a:rPr>
              <a:t>SCENARIO B</a:t>
            </a:r>
            <a:endParaRPr lang="en-GB" dirty="0">
              <a:solidFill>
                <a:srgbClr val="C00000"/>
              </a:solidFill>
            </a:endParaRPr>
          </a:p>
        </p:txBody>
      </p:sp>
      <p:cxnSp>
        <p:nvCxnSpPr>
          <p:cNvPr id="31" name="Straight Arrow Connector 30">
            <a:extLst>
              <a:ext uri="{FF2B5EF4-FFF2-40B4-BE49-F238E27FC236}">
                <a16:creationId xmlns:a16="http://schemas.microsoft.com/office/drawing/2014/main" id="{0BC3D055-BB27-49AA-988B-F2669D935B74}"/>
              </a:ext>
            </a:extLst>
          </p:cNvPr>
          <p:cNvCxnSpPr>
            <a:cxnSpLocks/>
          </p:cNvCxnSpPr>
          <p:nvPr/>
        </p:nvCxnSpPr>
        <p:spPr>
          <a:xfrm>
            <a:off x="6095207" y="0"/>
            <a:ext cx="0" cy="4808306"/>
          </a:xfrm>
          <a:prstGeom prst="straightConnector1">
            <a:avLst/>
          </a:prstGeom>
          <a:ln w="38100">
            <a:solidFill>
              <a:schemeClr val="bg1">
                <a:lumMod val="50000"/>
              </a:schemeClr>
            </a:solidFill>
            <a:tailEnd type="triangle"/>
          </a:ln>
          <a:scene3d>
            <a:camera prst="perspectiveLeft"/>
            <a:lightRig rig="threePt" dir="t"/>
          </a:scene3d>
        </p:spPr>
        <p:style>
          <a:lnRef idx="1">
            <a:schemeClr val="accent1"/>
          </a:lnRef>
          <a:fillRef idx="0">
            <a:schemeClr val="accent1"/>
          </a:fillRef>
          <a:effectRef idx="0">
            <a:schemeClr val="accent1"/>
          </a:effectRef>
          <a:fontRef idx="minor">
            <a:schemeClr val="tx1"/>
          </a:fontRef>
        </p:style>
      </p:cxnSp>
      <p:pic>
        <p:nvPicPr>
          <p:cNvPr id="32" name="Content Placeholder 3">
            <a:extLst>
              <a:ext uri="{FF2B5EF4-FFF2-40B4-BE49-F238E27FC236}">
                <a16:creationId xmlns:a16="http://schemas.microsoft.com/office/drawing/2014/main" id="{C74063BD-DD1D-4A69-A2D9-9E8899D6E5FA}"/>
              </a:ext>
            </a:extLst>
          </p:cNvPr>
          <p:cNvPicPr>
            <a:picLocks noGrp="1" noChangeAspect="1"/>
          </p:cNvPicPr>
          <p:nvPr>
            <p:ph idx="1"/>
          </p:nvPr>
        </p:nvPicPr>
        <p:blipFill>
          <a:blip r:embed="rId2"/>
          <a:stretch>
            <a:fillRect/>
          </a:stretch>
        </p:blipFill>
        <p:spPr>
          <a:xfrm>
            <a:off x="3213016" y="4809007"/>
            <a:ext cx="6107164" cy="1844949"/>
          </a:xfrm>
          <a:prstGeom prst="rect">
            <a:avLst/>
          </a:prstGeom>
        </p:spPr>
      </p:pic>
      <p:sp>
        <p:nvSpPr>
          <p:cNvPr id="33" name="Rectangle 32">
            <a:extLst>
              <a:ext uri="{FF2B5EF4-FFF2-40B4-BE49-F238E27FC236}">
                <a16:creationId xmlns:a16="http://schemas.microsoft.com/office/drawing/2014/main" id="{3C31EB75-2597-4348-9192-3B65E4005C9C}"/>
              </a:ext>
            </a:extLst>
          </p:cNvPr>
          <p:cNvSpPr/>
          <p:nvPr/>
        </p:nvSpPr>
        <p:spPr>
          <a:xfrm>
            <a:off x="3979337" y="5658401"/>
            <a:ext cx="4419457" cy="183023"/>
          </a:xfrm>
          <a:prstGeom prst="rect">
            <a:avLst/>
          </a:prstGeom>
          <a:solidFill>
            <a:srgbClr val="FF0000">
              <a:alpha val="2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4" name="Rectangle 33">
            <a:extLst>
              <a:ext uri="{FF2B5EF4-FFF2-40B4-BE49-F238E27FC236}">
                <a16:creationId xmlns:a16="http://schemas.microsoft.com/office/drawing/2014/main" id="{15002B3B-1C29-436D-A707-B93AC305A900}"/>
              </a:ext>
            </a:extLst>
          </p:cNvPr>
          <p:cNvSpPr/>
          <p:nvPr/>
        </p:nvSpPr>
        <p:spPr>
          <a:xfrm>
            <a:off x="3799907" y="5841424"/>
            <a:ext cx="5321885" cy="183023"/>
          </a:xfrm>
          <a:prstGeom prst="rect">
            <a:avLst/>
          </a:prstGeom>
          <a:solidFill>
            <a:srgbClr val="FFFF00">
              <a:alpha val="2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5" name="Rectangle 34">
            <a:extLst>
              <a:ext uri="{FF2B5EF4-FFF2-40B4-BE49-F238E27FC236}">
                <a16:creationId xmlns:a16="http://schemas.microsoft.com/office/drawing/2014/main" id="{F7D33C3C-FC4E-4A38-B44B-158251197DCB}"/>
              </a:ext>
            </a:extLst>
          </p:cNvPr>
          <p:cNvSpPr/>
          <p:nvPr/>
        </p:nvSpPr>
        <p:spPr>
          <a:xfrm>
            <a:off x="3800256" y="6010595"/>
            <a:ext cx="939643" cy="145826"/>
          </a:xfrm>
          <a:prstGeom prst="rect">
            <a:avLst/>
          </a:prstGeom>
          <a:solidFill>
            <a:srgbClr val="FFFF00">
              <a:alpha val="2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6" name="TextBox 35">
            <a:extLst>
              <a:ext uri="{FF2B5EF4-FFF2-40B4-BE49-F238E27FC236}">
                <a16:creationId xmlns:a16="http://schemas.microsoft.com/office/drawing/2014/main" id="{3A9FE54A-B607-41F4-AC80-B14E2D89F6D6}"/>
              </a:ext>
            </a:extLst>
          </p:cNvPr>
          <p:cNvSpPr txBox="1"/>
          <p:nvPr/>
        </p:nvSpPr>
        <p:spPr>
          <a:xfrm>
            <a:off x="718472" y="2582481"/>
            <a:ext cx="4658262" cy="923330"/>
          </a:xfrm>
          <a:prstGeom prst="rect">
            <a:avLst/>
          </a:prstGeom>
          <a:solidFill>
            <a:schemeClr val="bg1"/>
          </a:solidFill>
          <a:ln>
            <a:solidFill>
              <a:schemeClr val="accent6">
                <a:lumMod val="50000"/>
              </a:schemeClr>
            </a:solidFill>
          </a:ln>
        </p:spPr>
        <p:txBody>
          <a:bodyPr wrap="square" rtlCol="0">
            <a:spAutoFit/>
          </a:bodyPr>
          <a:lstStyle/>
          <a:p>
            <a:r>
              <a:rPr lang="en-US" dirty="0">
                <a:solidFill>
                  <a:prstClr val="black"/>
                </a:solidFill>
              </a:rPr>
              <a:t>The storage tank containing the unknown contents have not escaped and contaminated the land or any adjacent lands.</a:t>
            </a:r>
            <a:endParaRPr lang="en-GB" dirty="0">
              <a:solidFill>
                <a:prstClr val="black"/>
              </a:solidFill>
            </a:endParaRPr>
          </a:p>
        </p:txBody>
      </p:sp>
      <p:sp>
        <p:nvSpPr>
          <p:cNvPr id="37" name="TextBox 36">
            <a:extLst>
              <a:ext uri="{FF2B5EF4-FFF2-40B4-BE49-F238E27FC236}">
                <a16:creationId xmlns:a16="http://schemas.microsoft.com/office/drawing/2014/main" id="{5B799292-08AE-4935-8CFD-FC03D0A17C9C}"/>
              </a:ext>
            </a:extLst>
          </p:cNvPr>
          <p:cNvSpPr txBox="1"/>
          <p:nvPr/>
        </p:nvSpPr>
        <p:spPr>
          <a:xfrm>
            <a:off x="6744032" y="2580379"/>
            <a:ext cx="4658262" cy="923330"/>
          </a:xfrm>
          <a:prstGeom prst="rect">
            <a:avLst/>
          </a:prstGeom>
          <a:solidFill>
            <a:schemeClr val="bg1"/>
          </a:solidFill>
          <a:ln>
            <a:solidFill>
              <a:srgbClr val="C00000"/>
            </a:solidFill>
          </a:ln>
        </p:spPr>
        <p:txBody>
          <a:bodyPr wrap="square" rtlCol="0">
            <a:spAutoFit/>
          </a:bodyPr>
          <a:lstStyle/>
          <a:p>
            <a:r>
              <a:rPr lang="en-US" dirty="0">
                <a:solidFill>
                  <a:prstClr val="black"/>
                </a:solidFill>
              </a:rPr>
              <a:t>The storage tank containing the unknown contents have escaped, contaminating the land and potentially adjacent lands.</a:t>
            </a:r>
            <a:endParaRPr lang="en-GB" dirty="0">
              <a:solidFill>
                <a:prstClr val="black"/>
              </a:solidFill>
            </a:endParaRPr>
          </a:p>
        </p:txBody>
      </p:sp>
      <p:sp>
        <p:nvSpPr>
          <p:cNvPr id="42" name="Rectangle 41">
            <a:extLst>
              <a:ext uri="{FF2B5EF4-FFF2-40B4-BE49-F238E27FC236}">
                <a16:creationId xmlns:a16="http://schemas.microsoft.com/office/drawing/2014/main" id="{DECDA395-645E-469B-BC3F-73679918D823}"/>
              </a:ext>
            </a:extLst>
          </p:cNvPr>
          <p:cNvSpPr/>
          <p:nvPr/>
        </p:nvSpPr>
        <p:spPr>
          <a:xfrm>
            <a:off x="8154814" y="1516834"/>
            <a:ext cx="2262158" cy="369332"/>
          </a:xfrm>
          <a:prstGeom prst="rect">
            <a:avLst/>
          </a:prstGeom>
        </p:spPr>
        <p:txBody>
          <a:bodyPr wrap="none">
            <a:spAutoFit/>
          </a:bodyPr>
          <a:lstStyle/>
          <a:p>
            <a:r>
              <a:rPr lang="en-GB" dirty="0">
                <a:solidFill>
                  <a:prstClr val="black"/>
                </a:solidFill>
                <a:latin typeface="Arial" panose="020B0604020202020204" pitchFamily="34" charset="0"/>
                <a:ea typeface="Times New Roman" panose="02020603050405020304" pitchFamily="18" charset="0"/>
              </a:rPr>
              <a:t>(contents unknown) </a:t>
            </a:r>
            <a:endParaRPr lang="en-GB" dirty="0">
              <a:solidFill>
                <a:prstClr val="black"/>
              </a:solidFill>
            </a:endParaRPr>
          </a:p>
        </p:txBody>
      </p:sp>
      <p:cxnSp>
        <p:nvCxnSpPr>
          <p:cNvPr id="38" name="Connector: Curved 37">
            <a:extLst>
              <a:ext uri="{FF2B5EF4-FFF2-40B4-BE49-F238E27FC236}">
                <a16:creationId xmlns:a16="http://schemas.microsoft.com/office/drawing/2014/main" id="{61021126-15B7-4E00-A523-26C87F29DDBF}"/>
              </a:ext>
            </a:extLst>
          </p:cNvPr>
          <p:cNvCxnSpPr>
            <a:cxnSpLocks/>
          </p:cNvCxnSpPr>
          <p:nvPr/>
        </p:nvCxnSpPr>
        <p:spPr>
          <a:xfrm rot="5400000" flipH="1" flipV="1">
            <a:off x="8815772" y="3253908"/>
            <a:ext cx="2879144" cy="2329130"/>
          </a:xfrm>
          <a:prstGeom prst="curvedConnector4">
            <a:avLst>
              <a:gd name="adj1" fmla="val 41983"/>
              <a:gd name="adj2" fmla="val 109814"/>
            </a:avLst>
          </a:prstGeom>
          <a:ln w="82550">
            <a:solidFill>
              <a:srgbClr val="FFFF00"/>
            </a:solidFill>
            <a:tailEnd type="triangle"/>
          </a:ln>
        </p:spPr>
        <p:style>
          <a:lnRef idx="1">
            <a:schemeClr val="accent4"/>
          </a:lnRef>
          <a:fillRef idx="0">
            <a:schemeClr val="accent4"/>
          </a:fillRef>
          <a:effectRef idx="0">
            <a:schemeClr val="accent4"/>
          </a:effectRef>
          <a:fontRef idx="minor">
            <a:schemeClr val="tx1"/>
          </a:fontRef>
        </p:style>
      </p:cxnSp>
      <p:sp>
        <p:nvSpPr>
          <p:cNvPr id="45" name="Rectangle 44">
            <a:extLst>
              <a:ext uri="{FF2B5EF4-FFF2-40B4-BE49-F238E27FC236}">
                <a16:creationId xmlns:a16="http://schemas.microsoft.com/office/drawing/2014/main" id="{CA0BC82F-A5EC-445E-A24C-ED676B7B6FAA}"/>
              </a:ext>
            </a:extLst>
          </p:cNvPr>
          <p:cNvSpPr/>
          <p:nvPr/>
        </p:nvSpPr>
        <p:spPr>
          <a:xfrm rot="19797470">
            <a:off x="9194617" y="4734427"/>
            <a:ext cx="3365024" cy="646331"/>
          </a:xfrm>
          <a:prstGeom prst="rect">
            <a:avLst/>
          </a:prstGeom>
        </p:spPr>
        <p:txBody>
          <a:bodyPr wrap="none">
            <a:spAutoFit/>
          </a:bodyPr>
          <a:lstStyle/>
          <a:p>
            <a:r>
              <a:rPr lang="en-GB" b="1" dirty="0">
                <a:solidFill>
                  <a:srgbClr val="FF0000"/>
                </a:solidFill>
                <a:highlight>
                  <a:srgbClr val="FFFF00"/>
                </a:highlight>
                <a:latin typeface="Arial" panose="020B0604020202020204" pitchFamily="34" charset="0"/>
                <a:ea typeface="Times New Roman" panose="02020603050405020304" pitchFamily="18" charset="0"/>
              </a:rPr>
              <a:t>Significant Harm &amp; Pollution </a:t>
            </a:r>
          </a:p>
          <a:p>
            <a:r>
              <a:rPr lang="en-GB" b="1" dirty="0">
                <a:solidFill>
                  <a:srgbClr val="FF0000"/>
                </a:solidFill>
                <a:highlight>
                  <a:srgbClr val="FFFF00"/>
                </a:highlight>
                <a:latin typeface="Arial" panose="020B0604020202020204" pitchFamily="34" charset="0"/>
                <a:ea typeface="Times New Roman" panose="02020603050405020304" pitchFamily="18" charset="0"/>
              </a:rPr>
              <a:t>of Controlled Waters</a:t>
            </a:r>
            <a:endParaRPr lang="en-GB" b="1" dirty="0">
              <a:solidFill>
                <a:srgbClr val="FF0000"/>
              </a:solidFill>
              <a:highlight>
                <a:srgbClr val="FFFF00"/>
              </a:highlight>
            </a:endParaRPr>
          </a:p>
        </p:txBody>
      </p:sp>
      <p:cxnSp>
        <p:nvCxnSpPr>
          <p:cNvPr id="46" name="Connector: Curved 45">
            <a:extLst>
              <a:ext uri="{FF2B5EF4-FFF2-40B4-BE49-F238E27FC236}">
                <a16:creationId xmlns:a16="http://schemas.microsoft.com/office/drawing/2014/main" id="{AA403CD5-C59A-4D94-AED9-C23C2369AF82}"/>
              </a:ext>
            </a:extLst>
          </p:cNvPr>
          <p:cNvCxnSpPr>
            <a:cxnSpLocks/>
            <a:stCxn id="33" idx="1"/>
          </p:cNvCxnSpPr>
          <p:nvPr/>
        </p:nvCxnSpPr>
        <p:spPr>
          <a:xfrm rot="10800000">
            <a:off x="2151603" y="3483247"/>
            <a:ext cx="1827737" cy="2266667"/>
          </a:xfrm>
          <a:prstGeom prst="curvedConnector2">
            <a:avLst/>
          </a:prstGeom>
          <a:ln w="82550">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3" name="Rectangle 52">
            <a:extLst>
              <a:ext uri="{FF2B5EF4-FFF2-40B4-BE49-F238E27FC236}">
                <a16:creationId xmlns:a16="http://schemas.microsoft.com/office/drawing/2014/main" id="{FFC52484-EC92-461A-AC37-F228276E5859}"/>
              </a:ext>
            </a:extLst>
          </p:cNvPr>
          <p:cNvSpPr/>
          <p:nvPr/>
        </p:nvSpPr>
        <p:spPr>
          <a:xfrm rot="20860207">
            <a:off x="-9076" y="5426747"/>
            <a:ext cx="3147015" cy="646331"/>
          </a:xfrm>
          <a:prstGeom prst="rect">
            <a:avLst/>
          </a:prstGeom>
        </p:spPr>
        <p:txBody>
          <a:bodyPr wrap="none">
            <a:spAutoFit/>
          </a:bodyPr>
          <a:lstStyle/>
          <a:p>
            <a:r>
              <a:rPr lang="en-US" b="1" dirty="0">
                <a:solidFill>
                  <a:srgbClr val="FFFF00"/>
                </a:solidFill>
                <a:highlight>
                  <a:srgbClr val="FF0000"/>
                </a:highlight>
                <a:latin typeface="Arial" panose="020B0604020202020204" pitchFamily="34" charset="0"/>
              </a:rPr>
              <a:t>Significant possibility </a:t>
            </a:r>
          </a:p>
          <a:p>
            <a:r>
              <a:rPr lang="en-US" b="1" dirty="0">
                <a:solidFill>
                  <a:srgbClr val="FFFF00"/>
                </a:solidFill>
                <a:highlight>
                  <a:srgbClr val="FF0000"/>
                </a:highlight>
                <a:latin typeface="Arial" panose="020B0604020202020204" pitchFamily="34" charset="0"/>
              </a:rPr>
              <a:t>of such harm and pollution</a:t>
            </a:r>
            <a:endParaRPr lang="en-GB" b="1" dirty="0">
              <a:solidFill>
                <a:srgbClr val="FFFF00"/>
              </a:solidFill>
              <a:highlight>
                <a:srgbClr val="FF0000"/>
              </a:highlight>
            </a:endParaRPr>
          </a:p>
        </p:txBody>
      </p:sp>
      <p:sp>
        <p:nvSpPr>
          <p:cNvPr id="39" name="Subtitle 7">
            <a:extLst>
              <a:ext uri="{FF2B5EF4-FFF2-40B4-BE49-F238E27FC236}">
                <a16:creationId xmlns:a16="http://schemas.microsoft.com/office/drawing/2014/main" id="{2D75B4F6-5BD7-41BD-8A70-9A13D05764EE}"/>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197782932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2B67C6CF-9EC7-4A25-BC8A-2A55B70A6336}"/>
              </a:ext>
            </a:extLst>
          </p:cNvPr>
          <p:cNvSpPr/>
          <p:nvPr/>
        </p:nvSpPr>
        <p:spPr>
          <a:xfrm flipV="1">
            <a:off x="333" y="3"/>
            <a:ext cx="12190413" cy="6858001"/>
          </a:xfrm>
          <a:prstGeom prst="rect">
            <a:avLst/>
          </a:prstGeom>
          <a:solidFill>
            <a:schemeClr val="accent4">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4" name="Rectangle 3">
            <a:extLst>
              <a:ext uri="{FF2B5EF4-FFF2-40B4-BE49-F238E27FC236}">
                <a16:creationId xmlns:a16="http://schemas.microsoft.com/office/drawing/2014/main" id="{333DA2E9-837B-462A-9917-056EA33B8147}"/>
              </a:ext>
            </a:extLst>
          </p:cNvPr>
          <p:cNvSpPr/>
          <p:nvPr/>
        </p:nvSpPr>
        <p:spPr>
          <a:xfrm>
            <a:off x="3707716" y="2152115"/>
            <a:ext cx="4245625" cy="1927146"/>
          </a:xfrm>
          <a:prstGeom prst="rect">
            <a:avLst/>
          </a:prstGeom>
          <a:solidFill>
            <a:srgbClr val="683E00">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5" name="Group 4">
            <a:extLst>
              <a:ext uri="{FF2B5EF4-FFF2-40B4-BE49-F238E27FC236}">
                <a16:creationId xmlns:a16="http://schemas.microsoft.com/office/drawing/2014/main" id="{FF81261A-012C-4F44-9DEB-986D421E3882}"/>
              </a:ext>
            </a:extLst>
          </p:cNvPr>
          <p:cNvGrpSpPr/>
          <p:nvPr/>
        </p:nvGrpSpPr>
        <p:grpSpPr>
          <a:xfrm>
            <a:off x="4128781" y="2282118"/>
            <a:ext cx="3265290" cy="1336147"/>
            <a:chOff x="979714" y="2267339"/>
            <a:chExt cx="3265715" cy="1336147"/>
          </a:xfrm>
        </p:grpSpPr>
        <p:sp>
          <p:nvSpPr>
            <p:cNvPr id="6" name="Rectangle: Rounded Corners 5">
              <a:extLst>
                <a:ext uri="{FF2B5EF4-FFF2-40B4-BE49-F238E27FC236}">
                  <a16:creationId xmlns:a16="http://schemas.microsoft.com/office/drawing/2014/main" id="{AED19CD0-15F8-42C1-8D60-D0A9959832A4}"/>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7" name="Rectangle: Rounded Corners 6">
              <a:extLst>
                <a:ext uri="{FF2B5EF4-FFF2-40B4-BE49-F238E27FC236}">
                  <a16:creationId xmlns:a16="http://schemas.microsoft.com/office/drawing/2014/main" id="{AADE10D0-5E8C-4556-916C-FAA5D3EBBE09}"/>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8" name="Rectangle 7">
              <a:extLst>
                <a:ext uri="{FF2B5EF4-FFF2-40B4-BE49-F238E27FC236}">
                  <a16:creationId xmlns:a16="http://schemas.microsoft.com/office/drawing/2014/main" id="{CF0701F1-E0A0-4198-B61D-57649B82616D}"/>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9" name="Rectangle 8">
            <a:extLst>
              <a:ext uri="{FF2B5EF4-FFF2-40B4-BE49-F238E27FC236}">
                <a16:creationId xmlns:a16="http://schemas.microsoft.com/office/drawing/2014/main" id="{5439716F-5483-4332-BC24-85B34310A260}"/>
              </a:ext>
            </a:extLst>
          </p:cNvPr>
          <p:cNvSpPr/>
          <p:nvPr/>
        </p:nvSpPr>
        <p:spPr>
          <a:xfrm>
            <a:off x="4615647" y="3034793"/>
            <a:ext cx="2262158" cy="369332"/>
          </a:xfrm>
          <a:prstGeom prst="rect">
            <a:avLst/>
          </a:prstGeom>
        </p:spPr>
        <p:txBody>
          <a:bodyPr wrap="none">
            <a:spAutoFit/>
          </a:bodyPr>
          <a:lstStyle/>
          <a:p>
            <a:r>
              <a:rPr lang="en-GB" dirty="0">
                <a:solidFill>
                  <a:prstClr val="black"/>
                </a:solidFill>
                <a:latin typeface="Arial" panose="020B0604020202020204" pitchFamily="34" charset="0"/>
                <a:ea typeface="Times New Roman" panose="02020603050405020304" pitchFamily="18" charset="0"/>
              </a:rPr>
              <a:t>(contents unknown) </a:t>
            </a:r>
            <a:endParaRPr lang="en-GB" dirty="0">
              <a:solidFill>
                <a:prstClr val="black"/>
              </a:solidFill>
            </a:endParaRPr>
          </a:p>
        </p:txBody>
      </p:sp>
      <p:sp>
        <p:nvSpPr>
          <p:cNvPr id="11" name="Rectangle 10">
            <a:extLst>
              <a:ext uri="{FF2B5EF4-FFF2-40B4-BE49-F238E27FC236}">
                <a16:creationId xmlns:a16="http://schemas.microsoft.com/office/drawing/2014/main" id="{30DEFD95-51C5-481E-B8C8-F934D3B9D528}"/>
              </a:ext>
            </a:extLst>
          </p:cNvPr>
          <p:cNvSpPr/>
          <p:nvPr/>
        </p:nvSpPr>
        <p:spPr>
          <a:xfrm>
            <a:off x="5271701" y="1719683"/>
            <a:ext cx="1482572" cy="369332"/>
          </a:xfrm>
          <a:prstGeom prst="rect">
            <a:avLst/>
          </a:prstGeom>
          <a:solidFill>
            <a:schemeClr val="bg1"/>
          </a:solidFill>
          <a:ln>
            <a:solidFill>
              <a:schemeClr val="accent6">
                <a:lumMod val="50000"/>
              </a:schemeClr>
            </a:solidFill>
          </a:ln>
        </p:spPr>
        <p:txBody>
          <a:bodyPr wrap="square">
            <a:spAutoFit/>
          </a:bodyPr>
          <a:lstStyle/>
          <a:p>
            <a:r>
              <a:rPr lang="en-US" b="1" u="sng" dirty="0">
                <a:solidFill>
                  <a:srgbClr val="70AD47">
                    <a:lumMod val="75000"/>
                  </a:srgbClr>
                </a:solidFill>
              </a:rPr>
              <a:t>SCENARIO A</a:t>
            </a:r>
            <a:endParaRPr lang="en-GB" dirty="0">
              <a:solidFill>
                <a:prstClr val="black"/>
              </a:solidFill>
            </a:endParaRPr>
          </a:p>
        </p:txBody>
      </p:sp>
      <p:sp>
        <p:nvSpPr>
          <p:cNvPr id="13" name="TextBox 12">
            <a:extLst>
              <a:ext uri="{FF2B5EF4-FFF2-40B4-BE49-F238E27FC236}">
                <a16:creationId xmlns:a16="http://schemas.microsoft.com/office/drawing/2014/main" id="{582A3A47-0E3B-4DC2-9144-5E3F08A0F1F3}"/>
              </a:ext>
            </a:extLst>
          </p:cNvPr>
          <p:cNvSpPr txBox="1"/>
          <p:nvPr/>
        </p:nvSpPr>
        <p:spPr>
          <a:xfrm>
            <a:off x="4320792" y="281374"/>
            <a:ext cx="3177141" cy="646331"/>
          </a:xfrm>
          <a:prstGeom prst="rect">
            <a:avLst/>
          </a:prstGeom>
          <a:solidFill>
            <a:schemeClr val="bg1"/>
          </a:solidFill>
          <a:ln>
            <a:solidFill>
              <a:schemeClr val="accent4"/>
            </a:solidFill>
          </a:ln>
        </p:spPr>
        <p:txBody>
          <a:bodyPr wrap="square" rtlCol="0">
            <a:spAutoFit/>
          </a:bodyPr>
          <a:lstStyle/>
          <a:p>
            <a:r>
              <a:rPr lang="en-US" dirty="0">
                <a:solidFill>
                  <a:prstClr val="black"/>
                </a:solidFill>
              </a:rPr>
              <a:t>2. Carry Out an Environmental Risk Assessment </a:t>
            </a:r>
            <a:endParaRPr lang="en-GB" dirty="0">
              <a:solidFill>
                <a:prstClr val="black"/>
              </a:solidFill>
            </a:endParaRPr>
          </a:p>
        </p:txBody>
      </p:sp>
      <p:sp>
        <p:nvSpPr>
          <p:cNvPr id="14" name="TextBox 13">
            <a:extLst>
              <a:ext uri="{FF2B5EF4-FFF2-40B4-BE49-F238E27FC236}">
                <a16:creationId xmlns:a16="http://schemas.microsoft.com/office/drawing/2014/main" id="{836C0E0A-F850-4C9C-BE7F-BCD4F09CBCFC}"/>
              </a:ext>
            </a:extLst>
          </p:cNvPr>
          <p:cNvSpPr txBox="1"/>
          <p:nvPr/>
        </p:nvSpPr>
        <p:spPr>
          <a:xfrm>
            <a:off x="78613" y="397790"/>
            <a:ext cx="3177141" cy="1754326"/>
          </a:xfrm>
          <a:prstGeom prst="rect">
            <a:avLst/>
          </a:prstGeom>
          <a:solidFill>
            <a:schemeClr val="bg1"/>
          </a:solidFill>
          <a:ln>
            <a:solidFill>
              <a:schemeClr val="accent4"/>
            </a:solidFill>
          </a:ln>
        </p:spPr>
        <p:txBody>
          <a:bodyPr wrap="square" rtlCol="0">
            <a:spAutoFit/>
          </a:bodyPr>
          <a:lstStyle/>
          <a:p>
            <a:r>
              <a:rPr lang="en-US" dirty="0">
                <a:solidFill>
                  <a:prstClr val="black"/>
                </a:solidFill>
              </a:rPr>
              <a:t>1. Once Discovered, suspend all works and report to the appropriate authority. Local authority or National Resources Wales to seek advice from a competent person.</a:t>
            </a:r>
            <a:endParaRPr lang="en-GB" dirty="0">
              <a:solidFill>
                <a:prstClr val="black"/>
              </a:solidFill>
            </a:endParaRPr>
          </a:p>
        </p:txBody>
      </p:sp>
      <p:cxnSp>
        <p:nvCxnSpPr>
          <p:cNvPr id="15" name="Connector: Curved 14">
            <a:extLst>
              <a:ext uri="{FF2B5EF4-FFF2-40B4-BE49-F238E27FC236}">
                <a16:creationId xmlns:a16="http://schemas.microsoft.com/office/drawing/2014/main" id="{E2493474-B081-471F-BF2B-E68C51D6F52E}"/>
              </a:ext>
            </a:extLst>
          </p:cNvPr>
          <p:cNvCxnSpPr>
            <a:cxnSpLocks/>
          </p:cNvCxnSpPr>
          <p:nvPr/>
        </p:nvCxnSpPr>
        <p:spPr>
          <a:xfrm flipV="1">
            <a:off x="3247813" y="604541"/>
            <a:ext cx="1043895" cy="392415"/>
          </a:xfrm>
          <a:prstGeom prst="curvedConnector3">
            <a:avLst>
              <a:gd name="adj1" fmla="val 50000"/>
            </a:avLst>
          </a:prstGeom>
          <a:ln w="82550">
            <a:tailEnd type="triangle"/>
          </a:ln>
        </p:spPr>
        <p:style>
          <a:lnRef idx="1">
            <a:schemeClr val="accent4"/>
          </a:lnRef>
          <a:fillRef idx="0">
            <a:schemeClr val="accent4"/>
          </a:fillRef>
          <a:effectRef idx="0">
            <a:schemeClr val="accent4"/>
          </a:effectRef>
          <a:fontRef idx="minor">
            <a:schemeClr val="tx1"/>
          </a:fontRef>
        </p:style>
      </p:cxnSp>
      <p:sp>
        <p:nvSpPr>
          <p:cNvPr id="22" name="TextBox 21">
            <a:extLst>
              <a:ext uri="{FF2B5EF4-FFF2-40B4-BE49-F238E27FC236}">
                <a16:creationId xmlns:a16="http://schemas.microsoft.com/office/drawing/2014/main" id="{152A5F89-B55F-46C2-9C4A-2849DAEAFB61}"/>
              </a:ext>
            </a:extLst>
          </p:cNvPr>
          <p:cNvSpPr txBox="1"/>
          <p:nvPr/>
        </p:nvSpPr>
        <p:spPr>
          <a:xfrm>
            <a:off x="8274559" y="280707"/>
            <a:ext cx="3843448" cy="1477328"/>
          </a:xfrm>
          <a:prstGeom prst="rect">
            <a:avLst/>
          </a:prstGeom>
          <a:solidFill>
            <a:schemeClr val="bg1"/>
          </a:solidFill>
          <a:ln>
            <a:solidFill>
              <a:schemeClr val="accent4"/>
            </a:solidFill>
          </a:ln>
        </p:spPr>
        <p:txBody>
          <a:bodyPr wrap="square" rtlCol="0">
            <a:spAutoFit/>
          </a:bodyPr>
          <a:lstStyle/>
          <a:p>
            <a:r>
              <a:rPr lang="en-US" dirty="0">
                <a:solidFill>
                  <a:prstClr val="black"/>
                </a:solidFill>
              </a:rPr>
              <a:t>3. Arrange a Ground Investigation, sample any surrounding soil and groundwater before removing the tank. Confirm what the content of the tank by testing the samples</a:t>
            </a:r>
            <a:endParaRPr lang="en-GB" dirty="0">
              <a:solidFill>
                <a:prstClr val="black"/>
              </a:solidFill>
            </a:endParaRPr>
          </a:p>
        </p:txBody>
      </p:sp>
      <p:cxnSp>
        <p:nvCxnSpPr>
          <p:cNvPr id="23" name="Connector: Curved 22">
            <a:extLst>
              <a:ext uri="{FF2B5EF4-FFF2-40B4-BE49-F238E27FC236}">
                <a16:creationId xmlns:a16="http://schemas.microsoft.com/office/drawing/2014/main" id="{7C89A9A6-A4B8-469B-983B-B4D8D1E06647}"/>
              </a:ext>
            </a:extLst>
          </p:cNvPr>
          <p:cNvCxnSpPr>
            <a:cxnSpLocks/>
          </p:cNvCxnSpPr>
          <p:nvPr/>
        </p:nvCxnSpPr>
        <p:spPr>
          <a:xfrm>
            <a:off x="7468849" y="668776"/>
            <a:ext cx="776699" cy="427984"/>
          </a:xfrm>
          <a:prstGeom prst="curvedConnector3">
            <a:avLst>
              <a:gd name="adj1" fmla="val 50000"/>
            </a:avLst>
          </a:prstGeom>
          <a:ln w="82550">
            <a:tailEnd type="triangle"/>
          </a:ln>
        </p:spPr>
        <p:style>
          <a:lnRef idx="1">
            <a:schemeClr val="accent4"/>
          </a:lnRef>
          <a:fillRef idx="0">
            <a:schemeClr val="accent4"/>
          </a:fillRef>
          <a:effectRef idx="0">
            <a:schemeClr val="accent4"/>
          </a:effectRef>
          <a:fontRef idx="minor">
            <a:schemeClr val="tx1"/>
          </a:fontRef>
        </p:style>
      </p:cxnSp>
      <p:cxnSp>
        <p:nvCxnSpPr>
          <p:cNvPr id="26" name="Connector: Curved 25">
            <a:extLst>
              <a:ext uri="{FF2B5EF4-FFF2-40B4-BE49-F238E27FC236}">
                <a16:creationId xmlns:a16="http://schemas.microsoft.com/office/drawing/2014/main" id="{F4371E3A-99E9-49C1-AB37-9906EB0C5104}"/>
              </a:ext>
            </a:extLst>
          </p:cNvPr>
          <p:cNvCxnSpPr>
            <a:cxnSpLocks/>
            <a:stCxn id="22" idx="2"/>
          </p:cNvCxnSpPr>
          <p:nvPr/>
        </p:nvCxnSpPr>
        <p:spPr>
          <a:xfrm rot="5400000">
            <a:off x="9739941" y="2207917"/>
            <a:ext cx="906225" cy="6606"/>
          </a:xfrm>
          <a:prstGeom prst="curvedConnector3">
            <a:avLst>
              <a:gd name="adj1" fmla="val 50000"/>
            </a:avLst>
          </a:prstGeom>
          <a:ln w="82550">
            <a:tailEnd type="triangle"/>
          </a:ln>
        </p:spPr>
        <p:style>
          <a:lnRef idx="1">
            <a:schemeClr val="accent4"/>
          </a:lnRef>
          <a:fillRef idx="0">
            <a:schemeClr val="accent4"/>
          </a:fillRef>
          <a:effectRef idx="0">
            <a:schemeClr val="accent4"/>
          </a:effectRef>
          <a:fontRef idx="minor">
            <a:schemeClr val="tx1"/>
          </a:fontRef>
        </p:style>
      </p:cxnSp>
      <p:sp>
        <p:nvSpPr>
          <p:cNvPr id="30" name="TextBox 29">
            <a:extLst>
              <a:ext uri="{FF2B5EF4-FFF2-40B4-BE49-F238E27FC236}">
                <a16:creationId xmlns:a16="http://schemas.microsoft.com/office/drawing/2014/main" id="{C851FF97-A68E-45E0-9BC3-7FD4CB7993BD}"/>
              </a:ext>
            </a:extLst>
          </p:cNvPr>
          <p:cNvSpPr txBox="1"/>
          <p:nvPr/>
        </p:nvSpPr>
        <p:spPr>
          <a:xfrm>
            <a:off x="8738797" y="2635585"/>
            <a:ext cx="3281244" cy="923330"/>
          </a:xfrm>
          <a:prstGeom prst="rect">
            <a:avLst/>
          </a:prstGeom>
          <a:solidFill>
            <a:schemeClr val="bg1"/>
          </a:solidFill>
          <a:ln>
            <a:solidFill>
              <a:schemeClr val="accent4"/>
            </a:solidFill>
          </a:ln>
        </p:spPr>
        <p:txBody>
          <a:bodyPr wrap="square" rtlCol="0">
            <a:spAutoFit/>
          </a:bodyPr>
          <a:lstStyle/>
          <a:p>
            <a:r>
              <a:rPr lang="en-US" dirty="0">
                <a:solidFill>
                  <a:prstClr val="black"/>
                </a:solidFill>
              </a:rPr>
              <a:t>3. Record the findings of the samples and include in the risk assessment </a:t>
            </a:r>
            <a:endParaRPr lang="en-GB" dirty="0">
              <a:solidFill>
                <a:prstClr val="black"/>
              </a:solidFill>
            </a:endParaRPr>
          </a:p>
        </p:txBody>
      </p:sp>
      <p:cxnSp>
        <p:nvCxnSpPr>
          <p:cNvPr id="31" name="Connector: Curved 30">
            <a:extLst>
              <a:ext uri="{FF2B5EF4-FFF2-40B4-BE49-F238E27FC236}">
                <a16:creationId xmlns:a16="http://schemas.microsoft.com/office/drawing/2014/main" id="{54030D5B-3183-429C-B4C0-024D1CB44698}"/>
              </a:ext>
            </a:extLst>
          </p:cNvPr>
          <p:cNvCxnSpPr>
            <a:cxnSpLocks/>
          </p:cNvCxnSpPr>
          <p:nvPr/>
        </p:nvCxnSpPr>
        <p:spPr>
          <a:xfrm rot="5400000">
            <a:off x="9811820" y="3891385"/>
            <a:ext cx="698205" cy="12698"/>
          </a:xfrm>
          <a:prstGeom prst="curvedConnector3">
            <a:avLst>
              <a:gd name="adj1" fmla="val 50000"/>
            </a:avLst>
          </a:prstGeom>
          <a:ln w="82550">
            <a:tailEnd type="triangle"/>
          </a:ln>
        </p:spPr>
        <p:style>
          <a:lnRef idx="1">
            <a:schemeClr val="accent4"/>
          </a:lnRef>
          <a:fillRef idx="0">
            <a:schemeClr val="accent4"/>
          </a:fillRef>
          <a:effectRef idx="0">
            <a:schemeClr val="accent4"/>
          </a:effectRef>
          <a:fontRef idx="minor">
            <a:schemeClr val="tx1"/>
          </a:fontRef>
        </p:style>
      </p:cxnSp>
      <p:grpSp>
        <p:nvGrpSpPr>
          <p:cNvPr id="33" name="Group 32">
            <a:extLst>
              <a:ext uri="{FF2B5EF4-FFF2-40B4-BE49-F238E27FC236}">
                <a16:creationId xmlns:a16="http://schemas.microsoft.com/office/drawing/2014/main" id="{09685D1D-DBD2-485F-933C-9D6B8680A558}"/>
              </a:ext>
            </a:extLst>
          </p:cNvPr>
          <p:cNvGrpSpPr/>
          <p:nvPr/>
        </p:nvGrpSpPr>
        <p:grpSpPr>
          <a:xfrm flipH="1">
            <a:off x="3861012" y="1420085"/>
            <a:ext cx="1314893" cy="751547"/>
            <a:chOff x="9500895" y="3866881"/>
            <a:chExt cx="1068951" cy="461971"/>
          </a:xfrm>
        </p:grpSpPr>
        <p:sp>
          <p:nvSpPr>
            <p:cNvPr id="34" name="Rectangle 33">
              <a:extLst>
                <a:ext uri="{FF2B5EF4-FFF2-40B4-BE49-F238E27FC236}">
                  <a16:creationId xmlns:a16="http://schemas.microsoft.com/office/drawing/2014/main" id="{0D7A14D6-110B-4752-8D21-85F05168A819}"/>
                </a:ext>
              </a:extLst>
            </p:cNvPr>
            <p:cNvSpPr/>
            <p:nvPr/>
          </p:nvSpPr>
          <p:spPr>
            <a:xfrm>
              <a:off x="9573594" y="3866881"/>
              <a:ext cx="485192" cy="26189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5" name="Rectangle: Rounded Corners 34">
              <a:extLst>
                <a:ext uri="{FF2B5EF4-FFF2-40B4-BE49-F238E27FC236}">
                  <a16:creationId xmlns:a16="http://schemas.microsoft.com/office/drawing/2014/main" id="{A735D1B0-6403-4510-8801-D2A832DE584E}"/>
                </a:ext>
              </a:extLst>
            </p:cNvPr>
            <p:cNvSpPr/>
            <p:nvPr/>
          </p:nvSpPr>
          <p:spPr>
            <a:xfrm>
              <a:off x="9500895" y="4068441"/>
              <a:ext cx="615042" cy="241325"/>
            </a:xfrm>
            <a:prstGeom prst="roundRect">
              <a:avLst/>
            </a:prstGeom>
            <a:solidFill>
              <a:schemeClr val="tx1">
                <a:lumMod val="75000"/>
                <a:lumOff val="2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36" name="Rectangle 35">
              <a:extLst>
                <a:ext uri="{FF2B5EF4-FFF2-40B4-BE49-F238E27FC236}">
                  <a16:creationId xmlns:a16="http://schemas.microsoft.com/office/drawing/2014/main" id="{4ED37F06-3560-4952-9542-55DA028FF118}"/>
                </a:ext>
              </a:extLst>
            </p:cNvPr>
            <p:cNvSpPr/>
            <p:nvPr/>
          </p:nvSpPr>
          <p:spPr>
            <a:xfrm>
              <a:off x="9881505" y="3911264"/>
              <a:ext cx="177281" cy="76279"/>
            </a:xfrm>
            <a:prstGeom prst="rect">
              <a:avLst/>
            </a:prstGeom>
            <a:solidFill>
              <a:schemeClr val="accent1">
                <a:alpha val="7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7" name="Rectangle 36">
              <a:extLst>
                <a:ext uri="{FF2B5EF4-FFF2-40B4-BE49-F238E27FC236}">
                  <a16:creationId xmlns:a16="http://schemas.microsoft.com/office/drawing/2014/main" id="{AF2BD0CF-F5EF-44D0-A1D9-23B2705E3D5B}"/>
                </a:ext>
              </a:extLst>
            </p:cNvPr>
            <p:cNvSpPr/>
            <p:nvPr/>
          </p:nvSpPr>
          <p:spPr>
            <a:xfrm rot="1360196">
              <a:off x="10035252" y="4046503"/>
              <a:ext cx="232383" cy="7553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white"/>
                </a:solidFill>
              </a:endParaRPr>
            </a:p>
          </p:txBody>
        </p:sp>
        <p:sp>
          <p:nvSpPr>
            <p:cNvPr id="38" name="Flowchart: Stored Data 37">
              <a:extLst>
                <a:ext uri="{FF2B5EF4-FFF2-40B4-BE49-F238E27FC236}">
                  <a16:creationId xmlns:a16="http://schemas.microsoft.com/office/drawing/2014/main" id="{8ED9DFF9-76C6-4244-B5C1-4EA6811B2A20}"/>
                </a:ext>
              </a:extLst>
            </p:cNvPr>
            <p:cNvSpPr/>
            <p:nvPr/>
          </p:nvSpPr>
          <p:spPr>
            <a:xfrm>
              <a:off x="10188636" y="3968478"/>
              <a:ext cx="381210" cy="360374"/>
            </a:xfrm>
            <a:prstGeom prst="flowChartOnlineStorag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39" name="TextBox 38">
            <a:extLst>
              <a:ext uri="{FF2B5EF4-FFF2-40B4-BE49-F238E27FC236}">
                <a16:creationId xmlns:a16="http://schemas.microsoft.com/office/drawing/2014/main" id="{86C2CFB1-DDC9-4D0F-9819-9E77F8D34159}"/>
              </a:ext>
            </a:extLst>
          </p:cNvPr>
          <p:cNvSpPr txBox="1"/>
          <p:nvPr/>
        </p:nvSpPr>
        <p:spPr>
          <a:xfrm>
            <a:off x="8704719" y="4207823"/>
            <a:ext cx="3392662" cy="2031325"/>
          </a:xfrm>
          <a:prstGeom prst="rect">
            <a:avLst/>
          </a:prstGeom>
          <a:solidFill>
            <a:schemeClr val="bg1"/>
          </a:solidFill>
          <a:ln>
            <a:solidFill>
              <a:schemeClr val="accent4"/>
            </a:solidFill>
          </a:ln>
        </p:spPr>
        <p:txBody>
          <a:bodyPr wrap="square" rtlCol="0">
            <a:spAutoFit/>
          </a:bodyPr>
          <a:lstStyle/>
          <a:p>
            <a:r>
              <a:rPr lang="en-US" dirty="0">
                <a:solidFill>
                  <a:prstClr val="black"/>
                </a:solidFill>
              </a:rPr>
              <a:t>4. Ensure compliance with the Environmental Protection Act 1990, having legal waste carrier permits required to store the wastage considering the Control of Substances Hazardous to Health Regulations (COSHH 2015)</a:t>
            </a:r>
            <a:endParaRPr lang="en-GB" dirty="0">
              <a:solidFill>
                <a:prstClr val="black"/>
              </a:solidFill>
            </a:endParaRPr>
          </a:p>
        </p:txBody>
      </p:sp>
      <p:sp>
        <p:nvSpPr>
          <p:cNvPr id="40" name="Rectangle 39">
            <a:extLst>
              <a:ext uri="{FF2B5EF4-FFF2-40B4-BE49-F238E27FC236}">
                <a16:creationId xmlns:a16="http://schemas.microsoft.com/office/drawing/2014/main" id="{BBEBC69A-F4B0-413E-A645-B188A64AE513}"/>
              </a:ext>
            </a:extLst>
          </p:cNvPr>
          <p:cNvSpPr/>
          <p:nvPr/>
        </p:nvSpPr>
        <p:spPr>
          <a:xfrm>
            <a:off x="4113779" y="4675733"/>
            <a:ext cx="4171524" cy="2031325"/>
          </a:xfrm>
          <a:prstGeom prst="rect">
            <a:avLst/>
          </a:prstGeom>
          <a:solidFill>
            <a:schemeClr val="bg1"/>
          </a:solidFill>
          <a:ln>
            <a:solidFill>
              <a:schemeClr val="accent4"/>
            </a:solidFill>
          </a:ln>
        </p:spPr>
        <p:txBody>
          <a:bodyPr wrap="square">
            <a:spAutoFit/>
          </a:bodyPr>
          <a:lstStyle/>
          <a:p>
            <a:r>
              <a:rPr lang="en-US" dirty="0">
                <a:solidFill>
                  <a:prstClr val="black"/>
                </a:solidFill>
              </a:rPr>
              <a:t>5. Remove any residual product from the tank and pipes. Disposal of any waste to comply with the approved waste management permits and license. Eliminate any hazardous residual gas/remains with water while taking care to dispose of the waste legally and safely.</a:t>
            </a:r>
            <a:endParaRPr lang="en-GB" dirty="0">
              <a:solidFill>
                <a:prstClr val="black"/>
              </a:solidFill>
            </a:endParaRPr>
          </a:p>
        </p:txBody>
      </p:sp>
      <p:cxnSp>
        <p:nvCxnSpPr>
          <p:cNvPr id="41" name="Connector: Curved 40">
            <a:extLst>
              <a:ext uri="{FF2B5EF4-FFF2-40B4-BE49-F238E27FC236}">
                <a16:creationId xmlns:a16="http://schemas.microsoft.com/office/drawing/2014/main" id="{7C02A52C-B907-4ADA-B92A-E0FE268FCD86}"/>
              </a:ext>
            </a:extLst>
          </p:cNvPr>
          <p:cNvCxnSpPr>
            <a:cxnSpLocks/>
            <a:stCxn id="39" idx="2"/>
          </p:cNvCxnSpPr>
          <p:nvPr/>
        </p:nvCxnSpPr>
        <p:spPr>
          <a:xfrm rot="5400000">
            <a:off x="9205458" y="5308179"/>
            <a:ext cx="264696" cy="2126489"/>
          </a:xfrm>
          <a:prstGeom prst="curvedConnector2">
            <a:avLst/>
          </a:prstGeom>
          <a:ln w="82550">
            <a:tailEnd type="triangle"/>
          </a:ln>
        </p:spPr>
        <p:style>
          <a:lnRef idx="1">
            <a:schemeClr val="accent4"/>
          </a:lnRef>
          <a:fillRef idx="0">
            <a:schemeClr val="accent4"/>
          </a:fillRef>
          <a:effectRef idx="0">
            <a:schemeClr val="accent4"/>
          </a:effectRef>
          <a:fontRef idx="minor">
            <a:schemeClr val="tx1"/>
          </a:fontRef>
        </p:style>
      </p:cxnSp>
      <p:cxnSp>
        <p:nvCxnSpPr>
          <p:cNvPr id="63" name="Connector: Curved 62">
            <a:extLst>
              <a:ext uri="{FF2B5EF4-FFF2-40B4-BE49-F238E27FC236}">
                <a16:creationId xmlns:a16="http://schemas.microsoft.com/office/drawing/2014/main" id="{43821E50-DF0B-48A6-B332-A1C09DC2AC25}"/>
              </a:ext>
            </a:extLst>
          </p:cNvPr>
          <p:cNvCxnSpPr>
            <a:cxnSpLocks/>
          </p:cNvCxnSpPr>
          <p:nvPr/>
        </p:nvCxnSpPr>
        <p:spPr>
          <a:xfrm rot="10800000">
            <a:off x="3358678" y="6358258"/>
            <a:ext cx="739429" cy="12700"/>
          </a:xfrm>
          <a:prstGeom prst="curvedConnector3">
            <a:avLst>
              <a:gd name="adj1" fmla="val 50000"/>
            </a:avLst>
          </a:prstGeom>
          <a:ln w="82550">
            <a:tailEnd type="triangle"/>
          </a:ln>
        </p:spPr>
        <p:style>
          <a:lnRef idx="1">
            <a:schemeClr val="accent4"/>
          </a:lnRef>
          <a:fillRef idx="0">
            <a:schemeClr val="accent4"/>
          </a:fillRef>
          <a:effectRef idx="0">
            <a:schemeClr val="accent4"/>
          </a:effectRef>
          <a:fontRef idx="minor">
            <a:schemeClr val="tx1"/>
          </a:fontRef>
        </p:style>
      </p:cxnSp>
      <p:sp>
        <p:nvSpPr>
          <p:cNvPr id="65" name="TextBox 64">
            <a:extLst>
              <a:ext uri="{FF2B5EF4-FFF2-40B4-BE49-F238E27FC236}">
                <a16:creationId xmlns:a16="http://schemas.microsoft.com/office/drawing/2014/main" id="{14AFFA82-7356-4796-8DB1-FB08363A5E49}"/>
              </a:ext>
            </a:extLst>
          </p:cNvPr>
          <p:cNvSpPr txBox="1"/>
          <p:nvPr/>
        </p:nvSpPr>
        <p:spPr>
          <a:xfrm>
            <a:off x="93292" y="5008385"/>
            <a:ext cx="3281244" cy="1754326"/>
          </a:xfrm>
          <a:prstGeom prst="rect">
            <a:avLst/>
          </a:prstGeom>
          <a:solidFill>
            <a:schemeClr val="bg1"/>
          </a:solidFill>
          <a:ln>
            <a:solidFill>
              <a:schemeClr val="accent4"/>
            </a:solidFill>
          </a:ln>
        </p:spPr>
        <p:txBody>
          <a:bodyPr wrap="square" rtlCol="0">
            <a:spAutoFit/>
          </a:bodyPr>
          <a:lstStyle/>
          <a:p>
            <a:r>
              <a:rPr lang="en-US" dirty="0">
                <a:solidFill>
                  <a:prstClr val="black"/>
                </a:solidFill>
              </a:rPr>
              <a:t>6. Decommissioning Method – </a:t>
            </a:r>
          </a:p>
          <a:p>
            <a:r>
              <a:rPr lang="en-US" dirty="0">
                <a:solidFill>
                  <a:prstClr val="black"/>
                </a:solidFill>
              </a:rPr>
              <a:t>If the tank is large determine the consequences if the tank is removed from ground will it cause movement or perhaps filling the tank with sand</a:t>
            </a:r>
            <a:endParaRPr lang="en-GB" dirty="0">
              <a:solidFill>
                <a:prstClr val="black"/>
              </a:solidFill>
            </a:endParaRPr>
          </a:p>
        </p:txBody>
      </p:sp>
      <p:cxnSp>
        <p:nvCxnSpPr>
          <p:cNvPr id="68" name="Connector: Curved 67">
            <a:extLst>
              <a:ext uri="{FF2B5EF4-FFF2-40B4-BE49-F238E27FC236}">
                <a16:creationId xmlns:a16="http://schemas.microsoft.com/office/drawing/2014/main" id="{A878C8A9-213D-4B2F-9970-CA5F7DB1D84F}"/>
              </a:ext>
            </a:extLst>
          </p:cNvPr>
          <p:cNvCxnSpPr>
            <a:cxnSpLocks/>
          </p:cNvCxnSpPr>
          <p:nvPr/>
        </p:nvCxnSpPr>
        <p:spPr>
          <a:xfrm rot="16200000" flipV="1">
            <a:off x="1344897" y="4835362"/>
            <a:ext cx="339565" cy="7148"/>
          </a:xfrm>
          <a:prstGeom prst="curvedConnector3">
            <a:avLst>
              <a:gd name="adj1" fmla="val 50000"/>
            </a:avLst>
          </a:prstGeom>
          <a:ln w="82550">
            <a:tailEnd type="triangle"/>
          </a:ln>
        </p:spPr>
        <p:style>
          <a:lnRef idx="1">
            <a:schemeClr val="accent4"/>
          </a:lnRef>
          <a:fillRef idx="0">
            <a:schemeClr val="accent4"/>
          </a:fillRef>
          <a:effectRef idx="0">
            <a:schemeClr val="accent4"/>
          </a:effectRef>
          <a:fontRef idx="minor">
            <a:schemeClr val="tx1"/>
          </a:fontRef>
        </p:style>
      </p:cxnSp>
      <p:sp>
        <p:nvSpPr>
          <p:cNvPr id="32" name="TextBox 31">
            <a:extLst>
              <a:ext uri="{FF2B5EF4-FFF2-40B4-BE49-F238E27FC236}">
                <a16:creationId xmlns:a16="http://schemas.microsoft.com/office/drawing/2014/main" id="{62F4EC80-7447-4188-B550-AC67F1DCFFD3}"/>
              </a:ext>
            </a:extLst>
          </p:cNvPr>
          <p:cNvSpPr txBox="1"/>
          <p:nvPr/>
        </p:nvSpPr>
        <p:spPr>
          <a:xfrm>
            <a:off x="63948" y="3460648"/>
            <a:ext cx="3535312" cy="1200329"/>
          </a:xfrm>
          <a:prstGeom prst="rect">
            <a:avLst/>
          </a:prstGeom>
          <a:solidFill>
            <a:schemeClr val="bg1"/>
          </a:solidFill>
          <a:ln>
            <a:solidFill>
              <a:schemeClr val="accent4"/>
            </a:solidFill>
          </a:ln>
        </p:spPr>
        <p:txBody>
          <a:bodyPr wrap="square" rtlCol="0">
            <a:spAutoFit/>
          </a:bodyPr>
          <a:lstStyle/>
          <a:p>
            <a:r>
              <a:rPr lang="en-US" dirty="0">
                <a:solidFill>
                  <a:prstClr val="black"/>
                </a:solidFill>
              </a:rPr>
              <a:t>7. Determine the remediation method, record samples and confirm if the site is still hazardous to workers and end users.</a:t>
            </a:r>
            <a:endParaRPr lang="en-GB" dirty="0">
              <a:solidFill>
                <a:prstClr val="black"/>
              </a:solidFill>
            </a:endParaRPr>
          </a:p>
        </p:txBody>
      </p:sp>
      <p:sp>
        <p:nvSpPr>
          <p:cNvPr id="42" name="Rectangle 41">
            <a:extLst>
              <a:ext uri="{FF2B5EF4-FFF2-40B4-BE49-F238E27FC236}">
                <a16:creationId xmlns:a16="http://schemas.microsoft.com/office/drawing/2014/main" id="{B06EC52A-7D2F-431C-AFBA-DA8C6E5789E9}"/>
              </a:ext>
            </a:extLst>
          </p:cNvPr>
          <p:cNvSpPr/>
          <p:nvPr/>
        </p:nvSpPr>
        <p:spPr>
          <a:xfrm>
            <a:off x="29084" y="91910"/>
            <a:ext cx="3014480" cy="369332"/>
          </a:xfrm>
          <a:prstGeom prst="rect">
            <a:avLst/>
          </a:prstGeom>
        </p:spPr>
        <p:txBody>
          <a:bodyPr wrap="none">
            <a:spAutoFit/>
          </a:bodyPr>
          <a:lstStyle/>
          <a:p>
            <a:r>
              <a:rPr lang="en-GB" b="1" dirty="0">
                <a:solidFill>
                  <a:srgbClr val="FF0000"/>
                </a:solidFill>
                <a:latin typeface="Arial" panose="020B0604020202020204" pitchFamily="34" charset="0"/>
                <a:ea typeface="Times New Roman" panose="02020603050405020304" pitchFamily="18" charset="0"/>
              </a:rPr>
              <a:t>CDM REGULATIONS 2015</a:t>
            </a:r>
            <a:endParaRPr lang="en-GB" b="1" dirty="0">
              <a:solidFill>
                <a:srgbClr val="FF0000"/>
              </a:solidFill>
            </a:endParaRPr>
          </a:p>
        </p:txBody>
      </p:sp>
      <p:sp>
        <p:nvSpPr>
          <p:cNvPr id="43" name="TextBox 42">
            <a:extLst>
              <a:ext uri="{FF2B5EF4-FFF2-40B4-BE49-F238E27FC236}">
                <a16:creationId xmlns:a16="http://schemas.microsoft.com/office/drawing/2014/main" id="{407448E4-E881-420F-A47A-4F350940E199}"/>
              </a:ext>
            </a:extLst>
          </p:cNvPr>
          <p:cNvSpPr txBox="1"/>
          <p:nvPr/>
        </p:nvSpPr>
        <p:spPr>
          <a:xfrm>
            <a:off x="81002" y="2222852"/>
            <a:ext cx="3535312" cy="923330"/>
          </a:xfrm>
          <a:prstGeom prst="rect">
            <a:avLst/>
          </a:prstGeom>
          <a:solidFill>
            <a:schemeClr val="bg1"/>
          </a:solidFill>
          <a:ln>
            <a:solidFill>
              <a:schemeClr val="accent4"/>
            </a:solidFill>
          </a:ln>
        </p:spPr>
        <p:txBody>
          <a:bodyPr wrap="square" rtlCol="0">
            <a:spAutoFit/>
          </a:bodyPr>
          <a:lstStyle/>
          <a:p>
            <a:r>
              <a:rPr lang="en-US" dirty="0">
                <a:solidFill>
                  <a:prstClr val="black"/>
                </a:solidFill>
              </a:rPr>
              <a:t>8. Consider the risk assessment and determine if it acceptable to </a:t>
            </a:r>
          </a:p>
          <a:p>
            <a:r>
              <a:rPr lang="en-US" dirty="0">
                <a:solidFill>
                  <a:prstClr val="black"/>
                </a:solidFill>
              </a:rPr>
              <a:t>re-commence works </a:t>
            </a:r>
            <a:endParaRPr lang="en-GB" dirty="0">
              <a:solidFill>
                <a:prstClr val="black"/>
              </a:solidFill>
            </a:endParaRPr>
          </a:p>
        </p:txBody>
      </p:sp>
      <p:cxnSp>
        <p:nvCxnSpPr>
          <p:cNvPr id="44" name="Connector: Curved 43">
            <a:extLst>
              <a:ext uri="{FF2B5EF4-FFF2-40B4-BE49-F238E27FC236}">
                <a16:creationId xmlns:a16="http://schemas.microsoft.com/office/drawing/2014/main" id="{8F1EB9B8-1B31-438F-B327-D3C261C1E511}"/>
              </a:ext>
            </a:extLst>
          </p:cNvPr>
          <p:cNvCxnSpPr>
            <a:cxnSpLocks/>
          </p:cNvCxnSpPr>
          <p:nvPr/>
        </p:nvCxnSpPr>
        <p:spPr>
          <a:xfrm rot="5400000" flipH="1" flipV="1">
            <a:off x="1341467" y="3291343"/>
            <a:ext cx="338606" cy="12698"/>
          </a:xfrm>
          <a:prstGeom prst="curvedConnector3">
            <a:avLst>
              <a:gd name="adj1" fmla="val 50000"/>
            </a:avLst>
          </a:prstGeom>
          <a:ln w="82550">
            <a:tailEnd type="triangle"/>
          </a:ln>
        </p:spPr>
        <p:style>
          <a:lnRef idx="1">
            <a:schemeClr val="accent4"/>
          </a:lnRef>
          <a:fillRef idx="0">
            <a:schemeClr val="accent4"/>
          </a:fillRef>
          <a:effectRef idx="0">
            <a:schemeClr val="accent4"/>
          </a:effectRef>
          <a:fontRef idx="minor">
            <a:schemeClr val="tx1"/>
          </a:fontRef>
        </p:style>
      </p:cxnSp>
      <p:sp>
        <p:nvSpPr>
          <p:cNvPr id="46" name="Rectangle 45">
            <a:extLst>
              <a:ext uri="{FF2B5EF4-FFF2-40B4-BE49-F238E27FC236}">
                <a16:creationId xmlns:a16="http://schemas.microsoft.com/office/drawing/2014/main" id="{D850C218-81FD-4E0C-8967-C6AA87223C37}"/>
              </a:ext>
            </a:extLst>
          </p:cNvPr>
          <p:cNvSpPr/>
          <p:nvPr/>
        </p:nvSpPr>
        <p:spPr>
          <a:xfrm>
            <a:off x="4114041" y="4199704"/>
            <a:ext cx="4171522" cy="523220"/>
          </a:xfrm>
          <a:prstGeom prst="rect">
            <a:avLst/>
          </a:prstGeom>
        </p:spPr>
        <p:txBody>
          <a:bodyPr wrap="square">
            <a:spAutoFit/>
          </a:bodyPr>
          <a:lstStyle/>
          <a:p>
            <a:r>
              <a:rPr lang="en-US" sz="1400" b="1" dirty="0">
                <a:solidFill>
                  <a:srgbClr val="0070C0"/>
                </a:solidFill>
                <a:latin typeface="Arial" panose="020B0604020202020204" pitchFamily="34" charset="0"/>
                <a:ea typeface="Times New Roman" panose="02020603050405020304" pitchFamily="18" charset="0"/>
              </a:rPr>
              <a:t>Consult the APEA Blue Book for further technical guidance on decommissioning tanks</a:t>
            </a:r>
          </a:p>
        </p:txBody>
      </p:sp>
      <p:sp>
        <p:nvSpPr>
          <p:cNvPr id="3" name="Rectangle 2">
            <a:extLst>
              <a:ext uri="{FF2B5EF4-FFF2-40B4-BE49-F238E27FC236}">
                <a16:creationId xmlns:a16="http://schemas.microsoft.com/office/drawing/2014/main" id="{4283EB27-CA47-44F8-A9B6-3A47426A1BA4}"/>
              </a:ext>
            </a:extLst>
          </p:cNvPr>
          <p:cNvSpPr/>
          <p:nvPr/>
        </p:nvSpPr>
        <p:spPr>
          <a:xfrm>
            <a:off x="3707718" y="3803295"/>
            <a:ext cx="4245625" cy="430887"/>
          </a:xfrm>
          <a:prstGeom prst="rect">
            <a:avLst/>
          </a:prstGeom>
          <a:solidFill>
            <a:schemeClr val="bg1"/>
          </a:solidFill>
          <a:ln>
            <a:solidFill>
              <a:schemeClr val="accent4"/>
            </a:solidFill>
          </a:ln>
        </p:spPr>
        <p:txBody>
          <a:bodyPr wrap="square">
            <a:spAutoFit/>
          </a:bodyPr>
          <a:lstStyle/>
          <a:p>
            <a:r>
              <a:rPr lang="en-US" sz="1100" i="1" dirty="0">
                <a:solidFill>
                  <a:prstClr val="black"/>
                </a:solidFill>
              </a:rPr>
              <a:t>Procedure advised by the Groundwater Protection Codes For Wales - Underground Storage Tanks &amp; CDM Regulations 2015</a:t>
            </a:r>
            <a:endParaRPr lang="en-GB" sz="1100" dirty="0">
              <a:solidFill>
                <a:prstClr val="black"/>
              </a:solidFill>
            </a:endParaRPr>
          </a:p>
        </p:txBody>
      </p:sp>
    </p:spTree>
    <p:extLst>
      <p:ext uri="{BB962C8B-B14F-4D97-AF65-F5344CB8AC3E}">
        <p14:creationId xmlns:p14="http://schemas.microsoft.com/office/powerpoint/2010/main" val="11841383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3DA8432F-F96C-4C0C-89CB-06B608B8FBDF}"/>
              </a:ext>
            </a:extLst>
          </p:cNvPr>
          <p:cNvSpPr/>
          <p:nvPr/>
        </p:nvSpPr>
        <p:spPr>
          <a:xfrm flipV="1">
            <a:off x="-6073" y="-1"/>
            <a:ext cx="12190413" cy="6946753"/>
          </a:xfrm>
          <a:prstGeom prst="rect">
            <a:avLst/>
          </a:prstGeom>
          <a:solidFill>
            <a:schemeClr val="bg2">
              <a:lumMod val="25000"/>
              <a:alpha val="18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6" name="Rectangle 5">
            <a:extLst>
              <a:ext uri="{FF2B5EF4-FFF2-40B4-BE49-F238E27FC236}">
                <a16:creationId xmlns:a16="http://schemas.microsoft.com/office/drawing/2014/main" id="{7E30B6AA-590D-4283-AEFC-D06F096DFB53}"/>
              </a:ext>
            </a:extLst>
          </p:cNvPr>
          <p:cNvSpPr/>
          <p:nvPr/>
        </p:nvSpPr>
        <p:spPr>
          <a:xfrm>
            <a:off x="3673979" y="1813415"/>
            <a:ext cx="4910371" cy="1927146"/>
          </a:xfrm>
          <a:prstGeom prst="rect">
            <a:avLst/>
          </a:prstGeom>
          <a:solidFill>
            <a:srgbClr val="600E00">
              <a:alpha val="5882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Thought Bubble: Cloud 6">
            <a:extLst>
              <a:ext uri="{FF2B5EF4-FFF2-40B4-BE49-F238E27FC236}">
                <a16:creationId xmlns:a16="http://schemas.microsoft.com/office/drawing/2014/main" id="{4EE73255-4259-421F-93E5-BEF45B0CD494}"/>
              </a:ext>
            </a:extLst>
          </p:cNvPr>
          <p:cNvSpPr/>
          <p:nvPr/>
        </p:nvSpPr>
        <p:spPr>
          <a:xfrm rot="12246582">
            <a:off x="3855503" y="2936105"/>
            <a:ext cx="1238348" cy="702398"/>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8" name="Group 7">
            <a:extLst>
              <a:ext uri="{FF2B5EF4-FFF2-40B4-BE49-F238E27FC236}">
                <a16:creationId xmlns:a16="http://schemas.microsoft.com/office/drawing/2014/main" id="{E8D225DB-66EA-4556-9A82-0021477E3A85}"/>
              </a:ext>
            </a:extLst>
          </p:cNvPr>
          <p:cNvGrpSpPr/>
          <p:nvPr/>
        </p:nvGrpSpPr>
        <p:grpSpPr>
          <a:xfrm>
            <a:off x="4484322" y="1943384"/>
            <a:ext cx="3265290" cy="1336147"/>
            <a:chOff x="7167465" y="4834950"/>
            <a:chExt cx="3265715" cy="1336147"/>
          </a:xfrm>
        </p:grpSpPr>
        <p:grpSp>
          <p:nvGrpSpPr>
            <p:cNvPr id="9" name="Group 8">
              <a:extLst>
                <a:ext uri="{FF2B5EF4-FFF2-40B4-BE49-F238E27FC236}">
                  <a16:creationId xmlns:a16="http://schemas.microsoft.com/office/drawing/2014/main" id="{B07F00DC-F860-47C6-BA10-6E96BB64AC45}"/>
                </a:ext>
              </a:extLst>
            </p:cNvPr>
            <p:cNvGrpSpPr/>
            <p:nvPr/>
          </p:nvGrpSpPr>
          <p:grpSpPr>
            <a:xfrm>
              <a:off x="7167465" y="4834950"/>
              <a:ext cx="3265715" cy="1336147"/>
              <a:chOff x="979714" y="2267339"/>
              <a:chExt cx="3265715" cy="1336147"/>
            </a:xfrm>
          </p:grpSpPr>
          <p:sp>
            <p:nvSpPr>
              <p:cNvPr id="15" name="Rectangle: Rounded Corners 14">
                <a:extLst>
                  <a:ext uri="{FF2B5EF4-FFF2-40B4-BE49-F238E27FC236}">
                    <a16:creationId xmlns:a16="http://schemas.microsoft.com/office/drawing/2014/main" id="{A48E6ECD-4AD5-496D-B001-4D7B5F31FF86}"/>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16" name="Rectangle: Rounded Corners 15">
                <a:extLst>
                  <a:ext uri="{FF2B5EF4-FFF2-40B4-BE49-F238E27FC236}">
                    <a16:creationId xmlns:a16="http://schemas.microsoft.com/office/drawing/2014/main" id="{BFA203C6-99FE-4950-8964-5379282BE431}"/>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17" name="Rectangle 16">
                <a:extLst>
                  <a:ext uri="{FF2B5EF4-FFF2-40B4-BE49-F238E27FC236}">
                    <a16:creationId xmlns:a16="http://schemas.microsoft.com/office/drawing/2014/main" id="{924C4645-53BC-46E6-8562-22A009DC9DEB}"/>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sp>
          <p:nvSpPr>
            <p:cNvPr id="10" name="Explosion: 8 Points 9">
              <a:extLst>
                <a:ext uri="{FF2B5EF4-FFF2-40B4-BE49-F238E27FC236}">
                  <a16:creationId xmlns:a16="http://schemas.microsoft.com/office/drawing/2014/main" id="{395B9111-2514-46DF-AB5D-CFE1E1B9C044}"/>
                </a:ext>
              </a:extLst>
            </p:cNvPr>
            <p:cNvSpPr/>
            <p:nvPr/>
          </p:nvSpPr>
          <p:spPr>
            <a:xfrm>
              <a:off x="9767596" y="5147006"/>
              <a:ext cx="382555" cy="378295"/>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Explosion: 8 Points 10">
              <a:extLst>
                <a:ext uri="{FF2B5EF4-FFF2-40B4-BE49-F238E27FC236}">
                  <a16:creationId xmlns:a16="http://schemas.microsoft.com/office/drawing/2014/main" id="{646236E6-78E4-4D19-878C-FB143FBF970F}"/>
                </a:ext>
              </a:extLst>
            </p:cNvPr>
            <p:cNvSpPr/>
            <p:nvPr/>
          </p:nvSpPr>
          <p:spPr>
            <a:xfrm flipV="1">
              <a:off x="7247554" y="5049057"/>
              <a:ext cx="534781" cy="300818"/>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Explosion: 8 Points 11">
              <a:extLst>
                <a:ext uri="{FF2B5EF4-FFF2-40B4-BE49-F238E27FC236}">
                  <a16:creationId xmlns:a16="http://schemas.microsoft.com/office/drawing/2014/main" id="{9BE2161B-C96F-4068-881E-0F6A1111247A}"/>
                </a:ext>
              </a:extLst>
            </p:cNvPr>
            <p:cNvSpPr/>
            <p:nvPr/>
          </p:nvSpPr>
          <p:spPr>
            <a:xfrm flipH="1" flipV="1">
              <a:off x="7211787" y="5631884"/>
              <a:ext cx="570548" cy="482047"/>
            </a:xfrm>
            <a:prstGeom prst="irregularSeal1">
              <a:avLst/>
            </a:prstGeom>
            <a:solidFill>
              <a:srgbClr val="683E00"/>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Explosion: 8 Points 12">
              <a:extLst>
                <a:ext uri="{FF2B5EF4-FFF2-40B4-BE49-F238E27FC236}">
                  <a16:creationId xmlns:a16="http://schemas.microsoft.com/office/drawing/2014/main" id="{8304036C-3AAC-4423-B449-81EE29BEA776}"/>
                </a:ext>
              </a:extLst>
            </p:cNvPr>
            <p:cNvSpPr/>
            <p:nvPr/>
          </p:nvSpPr>
          <p:spPr>
            <a:xfrm flipH="1" flipV="1">
              <a:off x="7386044" y="5533823"/>
              <a:ext cx="570548" cy="482047"/>
            </a:xfrm>
            <a:prstGeom prst="irregularSeal1">
              <a:avLst/>
            </a:prstGeom>
            <a:solidFill>
              <a:srgbClr val="683E00"/>
            </a:solidFill>
            <a:ln>
              <a:solidFill>
                <a:srgbClr val="683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Explosion: 8 Points 13">
              <a:extLst>
                <a:ext uri="{FF2B5EF4-FFF2-40B4-BE49-F238E27FC236}">
                  <a16:creationId xmlns:a16="http://schemas.microsoft.com/office/drawing/2014/main" id="{52726E53-63A9-4F18-904B-5780C6E09604}"/>
                </a:ext>
              </a:extLst>
            </p:cNvPr>
            <p:cNvSpPr/>
            <p:nvPr/>
          </p:nvSpPr>
          <p:spPr>
            <a:xfrm flipV="1">
              <a:off x="7386044" y="5107524"/>
              <a:ext cx="162421" cy="319997"/>
            </a:xfrm>
            <a:prstGeom prst="irregularSeal1">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sp>
        <p:nvSpPr>
          <p:cNvPr id="18" name="Thought Bubble: Cloud 17">
            <a:extLst>
              <a:ext uri="{FF2B5EF4-FFF2-40B4-BE49-F238E27FC236}">
                <a16:creationId xmlns:a16="http://schemas.microsoft.com/office/drawing/2014/main" id="{02A0395F-5A6F-4653-8909-2B3C377F15D0}"/>
              </a:ext>
            </a:extLst>
          </p:cNvPr>
          <p:cNvSpPr/>
          <p:nvPr/>
        </p:nvSpPr>
        <p:spPr>
          <a:xfrm rot="4350504">
            <a:off x="7760548" y="1787032"/>
            <a:ext cx="461711" cy="1012799"/>
          </a:xfrm>
          <a:prstGeom prst="cloudCallou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9" name="Rectangle 18">
            <a:extLst>
              <a:ext uri="{FF2B5EF4-FFF2-40B4-BE49-F238E27FC236}">
                <a16:creationId xmlns:a16="http://schemas.microsoft.com/office/drawing/2014/main" id="{BE94DB5B-7DA0-4F3E-8785-CE7E2AB03A02}"/>
              </a:ext>
            </a:extLst>
          </p:cNvPr>
          <p:cNvSpPr/>
          <p:nvPr/>
        </p:nvSpPr>
        <p:spPr>
          <a:xfrm>
            <a:off x="5420733" y="1395138"/>
            <a:ext cx="1417204" cy="369332"/>
          </a:xfrm>
          <a:prstGeom prst="rect">
            <a:avLst/>
          </a:prstGeom>
          <a:solidFill>
            <a:schemeClr val="bg1"/>
          </a:solidFill>
          <a:ln>
            <a:solidFill>
              <a:srgbClr val="C00000"/>
            </a:solidFill>
          </a:ln>
        </p:spPr>
        <p:txBody>
          <a:bodyPr wrap="square">
            <a:spAutoFit/>
          </a:bodyPr>
          <a:lstStyle/>
          <a:p>
            <a:r>
              <a:rPr lang="en-US" b="1" u="sng" dirty="0">
                <a:solidFill>
                  <a:srgbClr val="C00000"/>
                </a:solidFill>
              </a:rPr>
              <a:t>SCENARIO B</a:t>
            </a:r>
            <a:endParaRPr lang="en-GB" dirty="0">
              <a:solidFill>
                <a:srgbClr val="C00000"/>
              </a:solidFill>
            </a:endParaRPr>
          </a:p>
        </p:txBody>
      </p:sp>
      <p:sp>
        <p:nvSpPr>
          <p:cNvPr id="21" name="Rectangle 20">
            <a:extLst>
              <a:ext uri="{FF2B5EF4-FFF2-40B4-BE49-F238E27FC236}">
                <a16:creationId xmlns:a16="http://schemas.microsoft.com/office/drawing/2014/main" id="{CF9CD1C9-BA02-43CA-8604-1053912A68E9}"/>
              </a:ext>
            </a:extLst>
          </p:cNvPr>
          <p:cNvSpPr/>
          <p:nvPr/>
        </p:nvSpPr>
        <p:spPr>
          <a:xfrm>
            <a:off x="5176859" y="2692491"/>
            <a:ext cx="2262158" cy="369332"/>
          </a:xfrm>
          <a:prstGeom prst="rect">
            <a:avLst/>
          </a:prstGeom>
        </p:spPr>
        <p:txBody>
          <a:bodyPr wrap="none">
            <a:spAutoFit/>
          </a:bodyPr>
          <a:lstStyle/>
          <a:p>
            <a:r>
              <a:rPr lang="en-GB" dirty="0">
                <a:solidFill>
                  <a:prstClr val="black"/>
                </a:solidFill>
                <a:latin typeface="Arial" panose="020B0604020202020204" pitchFamily="34" charset="0"/>
                <a:ea typeface="Times New Roman" panose="02020603050405020304" pitchFamily="18" charset="0"/>
              </a:rPr>
              <a:t>(contents unknown) </a:t>
            </a:r>
            <a:endParaRPr lang="en-GB" dirty="0">
              <a:solidFill>
                <a:prstClr val="black"/>
              </a:solidFill>
            </a:endParaRPr>
          </a:p>
        </p:txBody>
      </p:sp>
      <p:sp>
        <p:nvSpPr>
          <p:cNvPr id="22" name="TextBox 21">
            <a:extLst>
              <a:ext uri="{FF2B5EF4-FFF2-40B4-BE49-F238E27FC236}">
                <a16:creationId xmlns:a16="http://schemas.microsoft.com/office/drawing/2014/main" id="{9738FE62-BB7D-4D44-A2B6-CF15FBF15321}"/>
              </a:ext>
            </a:extLst>
          </p:cNvPr>
          <p:cNvSpPr txBox="1"/>
          <p:nvPr/>
        </p:nvSpPr>
        <p:spPr>
          <a:xfrm>
            <a:off x="4320775" y="281340"/>
            <a:ext cx="3177141" cy="646331"/>
          </a:xfrm>
          <a:prstGeom prst="rect">
            <a:avLst/>
          </a:prstGeom>
          <a:solidFill>
            <a:schemeClr val="bg1"/>
          </a:solidFill>
          <a:ln>
            <a:solidFill>
              <a:schemeClr val="accent4"/>
            </a:solidFill>
          </a:ln>
        </p:spPr>
        <p:txBody>
          <a:bodyPr wrap="square" rtlCol="0">
            <a:spAutoFit/>
          </a:bodyPr>
          <a:lstStyle/>
          <a:p>
            <a:r>
              <a:rPr lang="en-US" dirty="0">
                <a:solidFill>
                  <a:prstClr val="black"/>
                </a:solidFill>
              </a:rPr>
              <a:t>2. Carry Out an Environmental Risk Assessment </a:t>
            </a:r>
            <a:endParaRPr lang="en-GB" dirty="0">
              <a:solidFill>
                <a:prstClr val="black"/>
              </a:solidFill>
            </a:endParaRPr>
          </a:p>
        </p:txBody>
      </p:sp>
      <p:sp>
        <p:nvSpPr>
          <p:cNvPr id="23" name="TextBox 22">
            <a:extLst>
              <a:ext uri="{FF2B5EF4-FFF2-40B4-BE49-F238E27FC236}">
                <a16:creationId xmlns:a16="http://schemas.microsoft.com/office/drawing/2014/main" id="{AE46737E-672A-4F35-B118-48BEBFC9DF98}"/>
              </a:ext>
            </a:extLst>
          </p:cNvPr>
          <p:cNvSpPr txBox="1"/>
          <p:nvPr/>
        </p:nvSpPr>
        <p:spPr>
          <a:xfrm>
            <a:off x="108732" y="88753"/>
            <a:ext cx="3177141" cy="1754326"/>
          </a:xfrm>
          <a:prstGeom prst="rect">
            <a:avLst/>
          </a:prstGeom>
          <a:solidFill>
            <a:schemeClr val="bg1"/>
          </a:solidFill>
          <a:ln>
            <a:solidFill>
              <a:schemeClr val="accent4"/>
            </a:solidFill>
          </a:ln>
        </p:spPr>
        <p:txBody>
          <a:bodyPr wrap="square" rtlCol="0">
            <a:spAutoFit/>
          </a:bodyPr>
          <a:lstStyle/>
          <a:p>
            <a:r>
              <a:rPr lang="en-US" dirty="0">
                <a:solidFill>
                  <a:prstClr val="black"/>
                </a:solidFill>
              </a:rPr>
              <a:t>1. Once Discovered, suspend all works and report to the appropriate authority. Local authority or National Resources Wales to seek advice from a competent person.</a:t>
            </a:r>
            <a:endParaRPr lang="en-GB" dirty="0">
              <a:solidFill>
                <a:prstClr val="black"/>
              </a:solidFill>
            </a:endParaRPr>
          </a:p>
        </p:txBody>
      </p:sp>
      <p:cxnSp>
        <p:nvCxnSpPr>
          <p:cNvPr id="24" name="Connector: Curved 23">
            <a:extLst>
              <a:ext uri="{FF2B5EF4-FFF2-40B4-BE49-F238E27FC236}">
                <a16:creationId xmlns:a16="http://schemas.microsoft.com/office/drawing/2014/main" id="{C1C4BA50-779D-47D7-9115-8A56BCF312D3}"/>
              </a:ext>
            </a:extLst>
          </p:cNvPr>
          <p:cNvCxnSpPr>
            <a:cxnSpLocks/>
            <a:stCxn id="23" idx="3"/>
          </p:cNvCxnSpPr>
          <p:nvPr/>
        </p:nvCxnSpPr>
        <p:spPr>
          <a:xfrm flipV="1">
            <a:off x="3285800" y="603874"/>
            <a:ext cx="1005573" cy="362042"/>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25" name="TextBox 24">
            <a:extLst>
              <a:ext uri="{FF2B5EF4-FFF2-40B4-BE49-F238E27FC236}">
                <a16:creationId xmlns:a16="http://schemas.microsoft.com/office/drawing/2014/main" id="{C0141CE4-2A73-4A40-8D06-212ACAFFCA92}"/>
              </a:ext>
            </a:extLst>
          </p:cNvPr>
          <p:cNvSpPr txBox="1"/>
          <p:nvPr/>
        </p:nvSpPr>
        <p:spPr>
          <a:xfrm>
            <a:off x="8228555" y="96070"/>
            <a:ext cx="3843448" cy="1754326"/>
          </a:xfrm>
          <a:prstGeom prst="rect">
            <a:avLst/>
          </a:prstGeom>
          <a:solidFill>
            <a:schemeClr val="bg1"/>
          </a:solidFill>
          <a:ln>
            <a:solidFill>
              <a:schemeClr val="accent4"/>
            </a:solidFill>
          </a:ln>
        </p:spPr>
        <p:txBody>
          <a:bodyPr wrap="square" rtlCol="0">
            <a:spAutoFit/>
          </a:bodyPr>
          <a:lstStyle/>
          <a:p>
            <a:r>
              <a:rPr lang="en-US" dirty="0">
                <a:solidFill>
                  <a:prstClr val="black"/>
                </a:solidFill>
              </a:rPr>
              <a:t>3. Arrange a Ground Investigation, sample any surrounding soil and groundwater. Identify the hazardous substance and hire a competent person to examine if it has escaped to neighboring lands.</a:t>
            </a:r>
            <a:endParaRPr lang="en-GB" dirty="0">
              <a:solidFill>
                <a:prstClr val="black"/>
              </a:solidFill>
            </a:endParaRPr>
          </a:p>
        </p:txBody>
      </p:sp>
      <p:cxnSp>
        <p:nvCxnSpPr>
          <p:cNvPr id="26" name="Connector: Curved 25">
            <a:extLst>
              <a:ext uri="{FF2B5EF4-FFF2-40B4-BE49-F238E27FC236}">
                <a16:creationId xmlns:a16="http://schemas.microsoft.com/office/drawing/2014/main" id="{2D161556-9315-4AAB-87DD-854D857C2B38}"/>
              </a:ext>
            </a:extLst>
          </p:cNvPr>
          <p:cNvCxnSpPr>
            <a:cxnSpLocks/>
          </p:cNvCxnSpPr>
          <p:nvPr/>
        </p:nvCxnSpPr>
        <p:spPr>
          <a:xfrm>
            <a:off x="7468831" y="668776"/>
            <a:ext cx="776699" cy="427984"/>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27" name="Connector: Curved 26">
            <a:extLst>
              <a:ext uri="{FF2B5EF4-FFF2-40B4-BE49-F238E27FC236}">
                <a16:creationId xmlns:a16="http://schemas.microsoft.com/office/drawing/2014/main" id="{CB8365B2-F096-4602-B2D0-E8E4891125FC}"/>
              </a:ext>
            </a:extLst>
          </p:cNvPr>
          <p:cNvCxnSpPr>
            <a:cxnSpLocks/>
            <a:stCxn id="25" idx="2"/>
          </p:cNvCxnSpPr>
          <p:nvPr/>
        </p:nvCxnSpPr>
        <p:spPr>
          <a:xfrm rot="5400000">
            <a:off x="9832506" y="2161908"/>
            <a:ext cx="629212" cy="6334"/>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28" name="TextBox 27">
            <a:extLst>
              <a:ext uri="{FF2B5EF4-FFF2-40B4-BE49-F238E27FC236}">
                <a16:creationId xmlns:a16="http://schemas.microsoft.com/office/drawing/2014/main" id="{398FFA1A-2C1F-480E-848A-A667B31704F7}"/>
              </a:ext>
            </a:extLst>
          </p:cNvPr>
          <p:cNvSpPr txBox="1"/>
          <p:nvPr/>
        </p:nvSpPr>
        <p:spPr>
          <a:xfrm>
            <a:off x="8746796" y="2488758"/>
            <a:ext cx="3281244" cy="923330"/>
          </a:xfrm>
          <a:prstGeom prst="rect">
            <a:avLst/>
          </a:prstGeom>
          <a:solidFill>
            <a:schemeClr val="bg1"/>
          </a:solidFill>
          <a:ln>
            <a:solidFill>
              <a:schemeClr val="accent4"/>
            </a:solidFill>
          </a:ln>
        </p:spPr>
        <p:txBody>
          <a:bodyPr wrap="square" rtlCol="0">
            <a:spAutoFit/>
          </a:bodyPr>
          <a:lstStyle/>
          <a:p>
            <a:r>
              <a:rPr lang="en-US" dirty="0">
                <a:solidFill>
                  <a:prstClr val="black"/>
                </a:solidFill>
              </a:rPr>
              <a:t>3. Record the findings of the samples and include in the risk assessment </a:t>
            </a:r>
            <a:endParaRPr lang="en-GB" dirty="0">
              <a:solidFill>
                <a:prstClr val="black"/>
              </a:solidFill>
            </a:endParaRPr>
          </a:p>
        </p:txBody>
      </p:sp>
      <p:cxnSp>
        <p:nvCxnSpPr>
          <p:cNvPr id="29" name="Connector: Curved 28">
            <a:extLst>
              <a:ext uri="{FF2B5EF4-FFF2-40B4-BE49-F238E27FC236}">
                <a16:creationId xmlns:a16="http://schemas.microsoft.com/office/drawing/2014/main" id="{0D378078-4B94-4057-A7E4-E12DF546CC6F}"/>
              </a:ext>
            </a:extLst>
          </p:cNvPr>
          <p:cNvCxnSpPr>
            <a:cxnSpLocks/>
          </p:cNvCxnSpPr>
          <p:nvPr/>
        </p:nvCxnSpPr>
        <p:spPr>
          <a:xfrm rot="16200000" flipH="1">
            <a:off x="9958567" y="3818450"/>
            <a:ext cx="844140" cy="10544"/>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30" name="TextBox 29">
            <a:extLst>
              <a:ext uri="{FF2B5EF4-FFF2-40B4-BE49-F238E27FC236}">
                <a16:creationId xmlns:a16="http://schemas.microsoft.com/office/drawing/2014/main" id="{CB73E8E8-4BDD-4A6A-9FE2-26F3A394E431}"/>
              </a:ext>
            </a:extLst>
          </p:cNvPr>
          <p:cNvSpPr txBox="1"/>
          <p:nvPr/>
        </p:nvSpPr>
        <p:spPr>
          <a:xfrm>
            <a:off x="8704963" y="4207155"/>
            <a:ext cx="3281244" cy="923330"/>
          </a:xfrm>
          <a:prstGeom prst="rect">
            <a:avLst/>
          </a:prstGeom>
          <a:solidFill>
            <a:schemeClr val="bg1"/>
          </a:solidFill>
          <a:ln>
            <a:solidFill>
              <a:schemeClr val="accent4"/>
            </a:solidFill>
          </a:ln>
        </p:spPr>
        <p:txBody>
          <a:bodyPr wrap="square" rtlCol="0">
            <a:spAutoFit/>
          </a:bodyPr>
          <a:lstStyle/>
          <a:p>
            <a:r>
              <a:rPr lang="en-US" dirty="0">
                <a:solidFill>
                  <a:prstClr val="black"/>
                </a:solidFill>
              </a:rPr>
              <a:t>4. Record the findings of the samples and include in the risk assessment </a:t>
            </a:r>
            <a:endParaRPr lang="en-GB" dirty="0">
              <a:solidFill>
                <a:prstClr val="black"/>
              </a:solidFill>
            </a:endParaRPr>
          </a:p>
        </p:txBody>
      </p:sp>
      <p:sp>
        <p:nvSpPr>
          <p:cNvPr id="31" name="Rectangle 30">
            <a:extLst>
              <a:ext uri="{FF2B5EF4-FFF2-40B4-BE49-F238E27FC236}">
                <a16:creationId xmlns:a16="http://schemas.microsoft.com/office/drawing/2014/main" id="{E58F3302-93B3-4A12-A731-F5BF2C0A87A7}"/>
              </a:ext>
            </a:extLst>
          </p:cNvPr>
          <p:cNvSpPr/>
          <p:nvPr/>
        </p:nvSpPr>
        <p:spPr>
          <a:xfrm>
            <a:off x="4113779" y="4768883"/>
            <a:ext cx="4171524" cy="2031325"/>
          </a:xfrm>
          <a:prstGeom prst="rect">
            <a:avLst/>
          </a:prstGeom>
          <a:solidFill>
            <a:schemeClr val="bg1"/>
          </a:solidFill>
          <a:ln>
            <a:solidFill>
              <a:schemeClr val="accent4"/>
            </a:solidFill>
          </a:ln>
        </p:spPr>
        <p:txBody>
          <a:bodyPr wrap="square">
            <a:spAutoFit/>
          </a:bodyPr>
          <a:lstStyle/>
          <a:p>
            <a:r>
              <a:rPr lang="en-US" dirty="0">
                <a:solidFill>
                  <a:prstClr val="black"/>
                </a:solidFill>
              </a:rPr>
              <a:t>5. Remove any residual product from the tank and pipes. Disposal of any waste to comply with the approved waste management permits and license. Eliminate any hazardous residual gas/remains with water while taking care to dispose of the waste legally and safely.</a:t>
            </a:r>
            <a:endParaRPr lang="en-GB" dirty="0">
              <a:solidFill>
                <a:prstClr val="black"/>
              </a:solidFill>
            </a:endParaRPr>
          </a:p>
        </p:txBody>
      </p:sp>
      <p:cxnSp>
        <p:nvCxnSpPr>
          <p:cNvPr id="32" name="Connector: Curved 31">
            <a:extLst>
              <a:ext uri="{FF2B5EF4-FFF2-40B4-BE49-F238E27FC236}">
                <a16:creationId xmlns:a16="http://schemas.microsoft.com/office/drawing/2014/main" id="{5A63D07F-4A63-4587-8046-78041A13D64F}"/>
              </a:ext>
            </a:extLst>
          </p:cNvPr>
          <p:cNvCxnSpPr>
            <a:cxnSpLocks/>
          </p:cNvCxnSpPr>
          <p:nvPr/>
        </p:nvCxnSpPr>
        <p:spPr>
          <a:xfrm rot="10800000">
            <a:off x="3374595" y="6044412"/>
            <a:ext cx="739429" cy="12700"/>
          </a:xfrm>
          <a:prstGeom prst="curvedConnector3">
            <a:avLst>
              <a:gd name="adj1" fmla="val 53785"/>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33" name="TextBox 32">
            <a:extLst>
              <a:ext uri="{FF2B5EF4-FFF2-40B4-BE49-F238E27FC236}">
                <a16:creationId xmlns:a16="http://schemas.microsoft.com/office/drawing/2014/main" id="{F6445C88-462C-4E6F-816C-7467A124B810}"/>
              </a:ext>
            </a:extLst>
          </p:cNvPr>
          <p:cNvSpPr txBox="1"/>
          <p:nvPr/>
        </p:nvSpPr>
        <p:spPr>
          <a:xfrm>
            <a:off x="93276" y="5008385"/>
            <a:ext cx="3281244" cy="1754326"/>
          </a:xfrm>
          <a:prstGeom prst="rect">
            <a:avLst/>
          </a:prstGeom>
          <a:solidFill>
            <a:schemeClr val="bg1"/>
          </a:solidFill>
          <a:ln>
            <a:solidFill>
              <a:schemeClr val="accent4"/>
            </a:solidFill>
          </a:ln>
        </p:spPr>
        <p:txBody>
          <a:bodyPr wrap="square" rtlCol="0">
            <a:spAutoFit/>
          </a:bodyPr>
          <a:lstStyle/>
          <a:p>
            <a:r>
              <a:rPr lang="en-US" dirty="0">
                <a:solidFill>
                  <a:prstClr val="black"/>
                </a:solidFill>
              </a:rPr>
              <a:t>6. Decommissioning Method – </a:t>
            </a:r>
          </a:p>
          <a:p>
            <a:r>
              <a:rPr lang="en-US" dirty="0">
                <a:solidFill>
                  <a:prstClr val="black"/>
                </a:solidFill>
              </a:rPr>
              <a:t>If the tank is large determine the consequences if the tank is removed from ground will it cause movement or perhaps filling the tank with sand</a:t>
            </a:r>
            <a:endParaRPr lang="en-GB" dirty="0">
              <a:solidFill>
                <a:prstClr val="black"/>
              </a:solidFill>
            </a:endParaRPr>
          </a:p>
        </p:txBody>
      </p:sp>
      <p:cxnSp>
        <p:nvCxnSpPr>
          <p:cNvPr id="34" name="Connector: Curved 33">
            <a:extLst>
              <a:ext uri="{FF2B5EF4-FFF2-40B4-BE49-F238E27FC236}">
                <a16:creationId xmlns:a16="http://schemas.microsoft.com/office/drawing/2014/main" id="{07A4713D-B0E0-4EC6-9869-24476BD39854}"/>
              </a:ext>
            </a:extLst>
          </p:cNvPr>
          <p:cNvCxnSpPr>
            <a:cxnSpLocks/>
          </p:cNvCxnSpPr>
          <p:nvPr/>
        </p:nvCxnSpPr>
        <p:spPr>
          <a:xfrm rot="16200000" flipV="1">
            <a:off x="1344880" y="4835345"/>
            <a:ext cx="339565" cy="7148"/>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35" name="TextBox 34">
            <a:extLst>
              <a:ext uri="{FF2B5EF4-FFF2-40B4-BE49-F238E27FC236}">
                <a16:creationId xmlns:a16="http://schemas.microsoft.com/office/drawing/2014/main" id="{D9C08AE9-750A-4312-A0A4-2EB7369CEAF7}"/>
              </a:ext>
            </a:extLst>
          </p:cNvPr>
          <p:cNvSpPr txBox="1"/>
          <p:nvPr/>
        </p:nvSpPr>
        <p:spPr>
          <a:xfrm>
            <a:off x="63948" y="3460648"/>
            <a:ext cx="3535312" cy="1200329"/>
          </a:xfrm>
          <a:prstGeom prst="rect">
            <a:avLst/>
          </a:prstGeom>
          <a:solidFill>
            <a:schemeClr val="bg1"/>
          </a:solidFill>
          <a:ln>
            <a:solidFill>
              <a:schemeClr val="accent4"/>
            </a:solidFill>
          </a:ln>
        </p:spPr>
        <p:txBody>
          <a:bodyPr wrap="square" rtlCol="0">
            <a:spAutoFit/>
          </a:bodyPr>
          <a:lstStyle/>
          <a:p>
            <a:r>
              <a:rPr lang="en-US" dirty="0">
                <a:solidFill>
                  <a:prstClr val="black"/>
                </a:solidFill>
              </a:rPr>
              <a:t>7. Determine the remediation method, record samples and confirm if the site is still hazardous to workers and end users.</a:t>
            </a:r>
            <a:endParaRPr lang="en-GB" dirty="0">
              <a:solidFill>
                <a:prstClr val="black"/>
              </a:solidFill>
            </a:endParaRPr>
          </a:p>
        </p:txBody>
      </p:sp>
      <p:sp>
        <p:nvSpPr>
          <p:cNvPr id="36" name="TextBox 35">
            <a:extLst>
              <a:ext uri="{FF2B5EF4-FFF2-40B4-BE49-F238E27FC236}">
                <a16:creationId xmlns:a16="http://schemas.microsoft.com/office/drawing/2014/main" id="{1DB822E1-9957-487B-AA5D-69F5C00FA70F}"/>
              </a:ext>
            </a:extLst>
          </p:cNvPr>
          <p:cNvSpPr txBox="1"/>
          <p:nvPr/>
        </p:nvSpPr>
        <p:spPr>
          <a:xfrm>
            <a:off x="81002" y="2222852"/>
            <a:ext cx="3535312" cy="923330"/>
          </a:xfrm>
          <a:prstGeom prst="rect">
            <a:avLst/>
          </a:prstGeom>
          <a:solidFill>
            <a:schemeClr val="bg1"/>
          </a:solidFill>
          <a:ln>
            <a:solidFill>
              <a:schemeClr val="accent4"/>
            </a:solidFill>
          </a:ln>
        </p:spPr>
        <p:txBody>
          <a:bodyPr wrap="square" rtlCol="0">
            <a:spAutoFit/>
          </a:bodyPr>
          <a:lstStyle/>
          <a:p>
            <a:r>
              <a:rPr lang="en-US" dirty="0">
                <a:solidFill>
                  <a:prstClr val="black"/>
                </a:solidFill>
              </a:rPr>
              <a:t>8. Consider the risk assessment and determine if it acceptable to </a:t>
            </a:r>
          </a:p>
          <a:p>
            <a:r>
              <a:rPr lang="en-US" dirty="0">
                <a:solidFill>
                  <a:prstClr val="black"/>
                </a:solidFill>
              </a:rPr>
              <a:t>re-commence works </a:t>
            </a:r>
            <a:endParaRPr lang="en-GB" dirty="0">
              <a:solidFill>
                <a:prstClr val="black"/>
              </a:solidFill>
            </a:endParaRPr>
          </a:p>
        </p:txBody>
      </p:sp>
      <p:cxnSp>
        <p:nvCxnSpPr>
          <p:cNvPr id="37" name="Connector: Curved 36">
            <a:extLst>
              <a:ext uri="{FF2B5EF4-FFF2-40B4-BE49-F238E27FC236}">
                <a16:creationId xmlns:a16="http://schemas.microsoft.com/office/drawing/2014/main" id="{CCC9ED6C-F6BC-4C54-A64B-34F2E9076B41}"/>
              </a:ext>
            </a:extLst>
          </p:cNvPr>
          <p:cNvCxnSpPr>
            <a:cxnSpLocks/>
          </p:cNvCxnSpPr>
          <p:nvPr/>
        </p:nvCxnSpPr>
        <p:spPr>
          <a:xfrm rot="5400000" flipH="1" flipV="1">
            <a:off x="1341467" y="3291343"/>
            <a:ext cx="338606" cy="12698"/>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39" name="Connector: Curved 38">
            <a:extLst>
              <a:ext uri="{FF2B5EF4-FFF2-40B4-BE49-F238E27FC236}">
                <a16:creationId xmlns:a16="http://schemas.microsoft.com/office/drawing/2014/main" id="{F09ED48A-1F1B-4800-8839-14D5E9D8D96B}"/>
              </a:ext>
            </a:extLst>
          </p:cNvPr>
          <p:cNvCxnSpPr>
            <a:cxnSpLocks/>
            <a:stCxn id="30" idx="2"/>
          </p:cNvCxnSpPr>
          <p:nvPr/>
        </p:nvCxnSpPr>
        <p:spPr>
          <a:xfrm rot="5400000">
            <a:off x="8838633" y="4537704"/>
            <a:ext cx="913927" cy="2100125"/>
          </a:xfrm>
          <a:prstGeom prst="curvedConnector2">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38" name="Rectangle 37">
            <a:extLst>
              <a:ext uri="{FF2B5EF4-FFF2-40B4-BE49-F238E27FC236}">
                <a16:creationId xmlns:a16="http://schemas.microsoft.com/office/drawing/2014/main" id="{F93C68A8-B7CD-4B5D-B3DF-CC9D53B1722F}"/>
              </a:ext>
            </a:extLst>
          </p:cNvPr>
          <p:cNvSpPr/>
          <p:nvPr/>
        </p:nvSpPr>
        <p:spPr>
          <a:xfrm>
            <a:off x="4169244" y="4293029"/>
            <a:ext cx="4171522" cy="523220"/>
          </a:xfrm>
          <a:prstGeom prst="rect">
            <a:avLst/>
          </a:prstGeom>
        </p:spPr>
        <p:txBody>
          <a:bodyPr wrap="square">
            <a:spAutoFit/>
          </a:bodyPr>
          <a:lstStyle/>
          <a:p>
            <a:r>
              <a:rPr lang="en-US" sz="1400" b="1" dirty="0">
                <a:solidFill>
                  <a:srgbClr val="0070C0"/>
                </a:solidFill>
                <a:latin typeface="Arial" panose="020B0604020202020204" pitchFamily="34" charset="0"/>
                <a:ea typeface="Times New Roman" panose="02020603050405020304" pitchFamily="18" charset="0"/>
              </a:rPr>
              <a:t>Consult the APEA Blue Book for further technical guidance on decommissioning tanks</a:t>
            </a:r>
          </a:p>
        </p:txBody>
      </p:sp>
      <p:sp>
        <p:nvSpPr>
          <p:cNvPr id="40" name="Rectangle 39">
            <a:extLst>
              <a:ext uri="{FF2B5EF4-FFF2-40B4-BE49-F238E27FC236}">
                <a16:creationId xmlns:a16="http://schemas.microsoft.com/office/drawing/2014/main" id="{C318629D-1CEA-4882-A30D-232B4383A5C8}"/>
              </a:ext>
            </a:extLst>
          </p:cNvPr>
          <p:cNvSpPr/>
          <p:nvPr/>
        </p:nvSpPr>
        <p:spPr>
          <a:xfrm>
            <a:off x="3669915" y="3736505"/>
            <a:ext cx="4914679" cy="430887"/>
          </a:xfrm>
          <a:prstGeom prst="rect">
            <a:avLst/>
          </a:prstGeom>
          <a:solidFill>
            <a:schemeClr val="bg1"/>
          </a:solidFill>
          <a:ln>
            <a:solidFill>
              <a:schemeClr val="accent4"/>
            </a:solidFill>
          </a:ln>
        </p:spPr>
        <p:txBody>
          <a:bodyPr wrap="square">
            <a:spAutoFit/>
          </a:bodyPr>
          <a:lstStyle/>
          <a:p>
            <a:r>
              <a:rPr lang="en-US" sz="1100" i="1" dirty="0">
                <a:solidFill>
                  <a:prstClr val="black"/>
                </a:solidFill>
              </a:rPr>
              <a:t>Procedure advised by the Groundwater Protection Codes For Wales - Underground Storage Tanks &amp; CDM Regulations 2015</a:t>
            </a:r>
            <a:endParaRPr lang="en-GB" sz="1100" dirty="0">
              <a:solidFill>
                <a:prstClr val="black"/>
              </a:solidFill>
            </a:endParaRPr>
          </a:p>
        </p:txBody>
      </p:sp>
      <p:sp>
        <p:nvSpPr>
          <p:cNvPr id="41" name="Subtitle 7">
            <a:extLst>
              <a:ext uri="{FF2B5EF4-FFF2-40B4-BE49-F238E27FC236}">
                <a16:creationId xmlns:a16="http://schemas.microsoft.com/office/drawing/2014/main" id="{E4555DEB-FA31-4CDF-B88B-AC06B7B02858}"/>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38747846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C425DA5-D6C2-459F-91AB-C3740707EF87}"/>
              </a:ext>
            </a:extLst>
          </p:cNvPr>
          <p:cNvSpPr/>
          <p:nvPr/>
        </p:nvSpPr>
        <p:spPr>
          <a:xfrm flipV="1">
            <a:off x="-9117" y="-1"/>
            <a:ext cx="12190413" cy="6858001"/>
          </a:xfrm>
          <a:prstGeom prst="rect">
            <a:avLst/>
          </a:prstGeom>
          <a:solidFill>
            <a:schemeClr val="bg2">
              <a:lumMod val="25000"/>
              <a:alpha val="18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29" name="Group 28">
            <a:extLst>
              <a:ext uri="{FF2B5EF4-FFF2-40B4-BE49-F238E27FC236}">
                <a16:creationId xmlns:a16="http://schemas.microsoft.com/office/drawing/2014/main" id="{5DE88CB7-5F55-48BB-812C-FB02C783B1FD}"/>
              </a:ext>
            </a:extLst>
          </p:cNvPr>
          <p:cNvGrpSpPr/>
          <p:nvPr/>
        </p:nvGrpSpPr>
        <p:grpSpPr>
          <a:xfrm>
            <a:off x="7956931" y="3000457"/>
            <a:ext cx="1711495" cy="1731678"/>
            <a:chOff x="6577635" y="2393641"/>
            <a:chExt cx="1711717" cy="1731678"/>
          </a:xfrm>
        </p:grpSpPr>
        <p:grpSp>
          <p:nvGrpSpPr>
            <p:cNvPr id="11" name="Group 10">
              <a:extLst>
                <a:ext uri="{FF2B5EF4-FFF2-40B4-BE49-F238E27FC236}">
                  <a16:creationId xmlns:a16="http://schemas.microsoft.com/office/drawing/2014/main" id="{C0F1B607-9C25-465B-99C0-4D5EEF4313F2}"/>
                </a:ext>
              </a:extLst>
            </p:cNvPr>
            <p:cNvGrpSpPr/>
            <p:nvPr/>
          </p:nvGrpSpPr>
          <p:grpSpPr>
            <a:xfrm>
              <a:off x="7217829" y="2720660"/>
              <a:ext cx="560461" cy="1200329"/>
              <a:chOff x="7505864" y="2352181"/>
              <a:chExt cx="277103" cy="588241"/>
            </a:xfrm>
            <a:solidFill>
              <a:schemeClr val="accent4">
                <a:lumMod val="20000"/>
                <a:lumOff val="80000"/>
              </a:schemeClr>
            </a:solidFill>
          </p:grpSpPr>
          <p:sp>
            <p:nvSpPr>
              <p:cNvPr id="12" name="Rectangle: Top Corners Snipped 11">
                <a:extLst>
                  <a:ext uri="{FF2B5EF4-FFF2-40B4-BE49-F238E27FC236}">
                    <a16:creationId xmlns:a16="http://schemas.microsoft.com/office/drawing/2014/main" id="{B901BBC7-3344-4324-9FB8-2CDA9D94CD1F}"/>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13" name="Oval 12">
                <a:extLst>
                  <a:ext uri="{FF2B5EF4-FFF2-40B4-BE49-F238E27FC236}">
                    <a16:creationId xmlns:a16="http://schemas.microsoft.com/office/drawing/2014/main" id="{C000E9D7-D982-4B16-80A3-504C6A9C022D}"/>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pic>
          <p:nvPicPr>
            <p:cNvPr id="14" name="Graphic 13" descr="Construction worker">
              <a:extLst>
                <a:ext uri="{FF2B5EF4-FFF2-40B4-BE49-F238E27FC236}">
                  <a16:creationId xmlns:a16="http://schemas.microsoft.com/office/drawing/2014/main" id="{A2DE4EE0-526E-4AF9-8E58-1BB0DED80D36}"/>
                </a:ext>
              </a:extLst>
            </p:cNvPr>
            <p:cNvPicPr>
              <a:picLocks noChangeAspect="1"/>
            </p:cNvPicPr>
            <p:nvPr/>
          </p:nvPicPr>
          <p:blipFill rotWithShape="1">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rcRect r="7347" b="71080"/>
            <a:stretch/>
          </p:blipFill>
          <p:spPr>
            <a:xfrm>
              <a:off x="6577635" y="2393641"/>
              <a:ext cx="1711717" cy="534288"/>
            </a:xfrm>
            <a:prstGeom prst="rect">
              <a:avLst/>
            </a:prstGeom>
          </p:spPr>
        </p:pic>
        <p:pic>
          <p:nvPicPr>
            <p:cNvPr id="15" name="Graphic 14" descr="Construction worker">
              <a:extLst>
                <a:ext uri="{FF2B5EF4-FFF2-40B4-BE49-F238E27FC236}">
                  <a16:creationId xmlns:a16="http://schemas.microsoft.com/office/drawing/2014/main" id="{C75A915B-36CB-4ED5-B83A-705087CE42F2}"/>
                </a:ext>
              </a:extLst>
            </p:cNvPr>
            <p:cNvPicPr>
              <a:picLocks noChangeAspect="1"/>
            </p:cNvPicPr>
            <p:nvPr/>
          </p:nvPicPr>
          <p:blipFill rotWithShape="1">
            <a:blip r:embed="rId4">
              <a:extLst>
                <a:ext uri="{28A0092B-C50C-407E-A947-70E740481C1C}">
                  <a14:useLocalDpi xmlns:a14="http://schemas.microsoft.com/office/drawing/2010/main" val="0"/>
                </a:ext>
                <a:ext uri="{96DAC541-7B7A-43D3-8B79-37D633B846F1}">
                  <asvg:svgBlip xmlns="" xmlns:asvg="http://schemas.microsoft.com/office/drawing/2016/SVG/main" r:embed="rId5"/>
                </a:ext>
              </a:extLst>
            </a:blip>
            <a:srcRect t="53985" r="9543"/>
            <a:stretch/>
          </p:blipFill>
          <p:spPr>
            <a:xfrm>
              <a:off x="6924338" y="3317371"/>
              <a:ext cx="1050301" cy="807948"/>
            </a:xfrm>
            <a:prstGeom prst="rect">
              <a:avLst/>
            </a:prstGeom>
          </p:spPr>
        </p:pic>
      </p:grpSp>
      <p:grpSp>
        <p:nvGrpSpPr>
          <p:cNvPr id="30" name="Group 29">
            <a:extLst>
              <a:ext uri="{FF2B5EF4-FFF2-40B4-BE49-F238E27FC236}">
                <a16:creationId xmlns:a16="http://schemas.microsoft.com/office/drawing/2014/main" id="{6473A70D-3C81-42DE-AFD5-7E3EFD0D7663}"/>
              </a:ext>
            </a:extLst>
          </p:cNvPr>
          <p:cNvGrpSpPr/>
          <p:nvPr/>
        </p:nvGrpSpPr>
        <p:grpSpPr>
          <a:xfrm>
            <a:off x="2111044" y="3369409"/>
            <a:ext cx="1093236" cy="1202903"/>
            <a:chOff x="3620437" y="2724114"/>
            <a:chExt cx="1093378" cy="1202903"/>
          </a:xfrm>
        </p:grpSpPr>
        <p:grpSp>
          <p:nvGrpSpPr>
            <p:cNvPr id="5" name="Group 4">
              <a:extLst>
                <a:ext uri="{FF2B5EF4-FFF2-40B4-BE49-F238E27FC236}">
                  <a16:creationId xmlns:a16="http://schemas.microsoft.com/office/drawing/2014/main" id="{9CF82027-DB71-42F0-A5D5-51B55C82904E}"/>
                </a:ext>
              </a:extLst>
            </p:cNvPr>
            <p:cNvGrpSpPr/>
            <p:nvPr/>
          </p:nvGrpSpPr>
          <p:grpSpPr>
            <a:xfrm>
              <a:off x="3846635" y="2724114"/>
              <a:ext cx="560461" cy="1200329"/>
              <a:chOff x="7505864" y="2352181"/>
              <a:chExt cx="277103" cy="588241"/>
            </a:xfrm>
            <a:solidFill>
              <a:schemeClr val="accent4">
                <a:lumMod val="20000"/>
                <a:lumOff val="80000"/>
              </a:schemeClr>
            </a:solidFill>
          </p:grpSpPr>
          <p:sp>
            <p:nvSpPr>
              <p:cNvPr id="6" name="Rectangle: Top Corners Snipped 5">
                <a:extLst>
                  <a:ext uri="{FF2B5EF4-FFF2-40B4-BE49-F238E27FC236}">
                    <a16:creationId xmlns:a16="http://schemas.microsoft.com/office/drawing/2014/main" id="{8ABFD20E-9044-49B6-A41E-3278F95A330B}"/>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7" name="Oval 6">
                <a:extLst>
                  <a:ext uri="{FF2B5EF4-FFF2-40B4-BE49-F238E27FC236}">
                    <a16:creationId xmlns:a16="http://schemas.microsoft.com/office/drawing/2014/main" id="{2BC9D84A-AFDA-4ED0-B09D-8F7C310EDC5F}"/>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pic>
          <p:nvPicPr>
            <p:cNvPr id="17" name="Graphic 16" descr="Suit">
              <a:extLst>
                <a:ext uri="{FF2B5EF4-FFF2-40B4-BE49-F238E27FC236}">
                  <a16:creationId xmlns:a16="http://schemas.microsoft.com/office/drawing/2014/main" id="{BA154787-8838-4177-AEB7-1FFAC6F8B893}"/>
                </a:ext>
              </a:extLst>
            </p:cNvPr>
            <p:cNvPicPr>
              <a:picLocks noChangeAspect="1"/>
            </p:cNvPicPr>
            <p:nvPr/>
          </p:nvPicPr>
          <p:blipFill rotWithShape="1">
            <a:blip r:embed="rId6" cstate="print">
              <a:extLst>
                <a:ext uri="{28A0092B-C50C-407E-A947-70E740481C1C}">
                  <a14:useLocalDpi xmlns:a14="http://schemas.microsoft.com/office/drawing/2010/main" val="0"/>
                </a:ext>
                <a:ext uri="{96DAC541-7B7A-43D3-8B79-37D633B846F1}">
                  <asvg:svgBlip xmlns="" xmlns:asvg="http://schemas.microsoft.com/office/drawing/2016/SVG/main" r:embed="rId7"/>
                </a:ext>
              </a:extLst>
            </a:blip>
            <a:srcRect t="14054" r="-5201" b="27867"/>
            <a:stretch/>
          </p:blipFill>
          <p:spPr>
            <a:xfrm>
              <a:off x="3620437" y="3323399"/>
              <a:ext cx="1093378" cy="603618"/>
            </a:xfrm>
            <a:prstGeom prst="rect">
              <a:avLst/>
            </a:prstGeom>
          </p:spPr>
        </p:pic>
      </p:grpSp>
      <p:sp>
        <p:nvSpPr>
          <p:cNvPr id="18" name="Rectangle 17">
            <a:extLst>
              <a:ext uri="{FF2B5EF4-FFF2-40B4-BE49-F238E27FC236}">
                <a16:creationId xmlns:a16="http://schemas.microsoft.com/office/drawing/2014/main" id="{E04D14C7-5D32-4DEB-8B1B-4B7DF76CDCB3}"/>
              </a:ext>
            </a:extLst>
          </p:cNvPr>
          <p:cNvSpPr/>
          <p:nvPr/>
        </p:nvSpPr>
        <p:spPr>
          <a:xfrm>
            <a:off x="2217043" y="4823779"/>
            <a:ext cx="794113" cy="369332"/>
          </a:xfrm>
          <a:prstGeom prst="rect">
            <a:avLst/>
          </a:prstGeom>
          <a:solidFill>
            <a:schemeClr val="bg1"/>
          </a:solidFill>
          <a:ln>
            <a:solidFill>
              <a:srgbClr val="C00000"/>
            </a:solidFill>
          </a:ln>
        </p:spPr>
        <p:txBody>
          <a:bodyPr wrap="square">
            <a:spAutoFit/>
          </a:bodyPr>
          <a:lstStyle/>
          <a:p>
            <a:r>
              <a:rPr lang="en-US" dirty="0">
                <a:solidFill>
                  <a:prstClr val="black"/>
                </a:solidFill>
                <a:latin typeface="Arial" panose="020B0604020202020204" pitchFamily="34" charset="0"/>
              </a:rPr>
              <a:t>Client </a:t>
            </a:r>
            <a:endParaRPr lang="en-GB" dirty="0">
              <a:solidFill>
                <a:prstClr val="black"/>
              </a:solidFill>
            </a:endParaRPr>
          </a:p>
        </p:txBody>
      </p:sp>
      <p:sp>
        <p:nvSpPr>
          <p:cNvPr id="20" name="Rectangle 19">
            <a:extLst>
              <a:ext uri="{FF2B5EF4-FFF2-40B4-BE49-F238E27FC236}">
                <a16:creationId xmlns:a16="http://schemas.microsoft.com/office/drawing/2014/main" id="{6A60ABFD-7811-4BFA-A4A0-51A2EBE7AE17}"/>
              </a:ext>
            </a:extLst>
          </p:cNvPr>
          <p:cNvSpPr/>
          <p:nvPr/>
        </p:nvSpPr>
        <p:spPr>
          <a:xfrm>
            <a:off x="8303364" y="4689869"/>
            <a:ext cx="1327911" cy="646331"/>
          </a:xfrm>
          <a:prstGeom prst="rect">
            <a:avLst/>
          </a:prstGeom>
          <a:solidFill>
            <a:schemeClr val="bg1"/>
          </a:solidFill>
          <a:ln>
            <a:solidFill>
              <a:srgbClr val="C00000"/>
            </a:solidFill>
          </a:ln>
        </p:spPr>
        <p:txBody>
          <a:bodyPr wrap="square">
            <a:spAutoFit/>
          </a:bodyPr>
          <a:lstStyle/>
          <a:p>
            <a:r>
              <a:rPr lang="en-US" dirty="0">
                <a:solidFill>
                  <a:prstClr val="black"/>
                </a:solidFill>
                <a:latin typeface="Arial" panose="020B0604020202020204" pitchFamily="34" charset="0"/>
              </a:rPr>
              <a:t>Principle Contractor </a:t>
            </a:r>
            <a:endParaRPr lang="en-GB" dirty="0">
              <a:solidFill>
                <a:prstClr val="black"/>
              </a:solidFill>
            </a:endParaRPr>
          </a:p>
        </p:txBody>
      </p:sp>
      <p:grpSp>
        <p:nvGrpSpPr>
          <p:cNvPr id="31" name="Group 30">
            <a:extLst>
              <a:ext uri="{FF2B5EF4-FFF2-40B4-BE49-F238E27FC236}">
                <a16:creationId xmlns:a16="http://schemas.microsoft.com/office/drawing/2014/main" id="{B441A761-3E88-4A89-A202-2B72B7328706}"/>
              </a:ext>
            </a:extLst>
          </p:cNvPr>
          <p:cNvGrpSpPr/>
          <p:nvPr/>
        </p:nvGrpSpPr>
        <p:grpSpPr>
          <a:xfrm>
            <a:off x="4161653" y="362887"/>
            <a:ext cx="3462964" cy="2372393"/>
            <a:chOff x="4147962" y="-23522"/>
            <a:chExt cx="3463415" cy="2372393"/>
          </a:xfrm>
        </p:grpSpPr>
        <p:grpSp>
          <p:nvGrpSpPr>
            <p:cNvPr id="22" name="Group 21">
              <a:extLst>
                <a:ext uri="{FF2B5EF4-FFF2-40B4-BE49-F238E27FC236}">
                  <a16:creationId xmlns:a16="http://schemas.microsoft.com/office/drawing/2014/main" id="{07EF7B8B-5B97-499D-B24C-53CA9E31E8B1}"/>
                </a:ext>
              </a:extLst>
            </p:cNvPr>
            <p:cNvGrpSpPr/>
            <p:nvPr/>
          </p:nvGrpSpPr>
          <p:grpSpPr>
            <a:xfrm>
              <a:off x="4147962" y="1012724"/>
              <a:ext cx="3265715" cy="1336147"/>
              <a:chOff x="979714" y="2267339"/>
              <a:chExt cx="3265715" cy="1336147"/>
            </a:xfrm>
          </p:grpSpPr>
          <p:sp>
            <p:nvSpPr>
              <p:cNvPr id="23" name="Rectangle: Rounded Corners 22">
                <a:extLst>
                  <a:ext uri="{FF2B5EF4-FFF2-40B4-BE49-F238E27FC236}">
                    <a16:creationId xmlns:a16="http://schemas.microsoft.com/office/drawing/2014/main" id="{6EFE9E15-B686-402D-8D62-AC2B268FA1D9}"/>
                  </a:ext>
                </a:extLst>
              </p:cNvPr>
              <p:cNvSpPr/>
              <p:nvPr/>
            </p:nvSpPr>
            <p:spPr>
              <a:xfrm>
                <a:off x="979714" y="2437062"/>
                <a:ext cx="3265715" cy="1166424"/>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sp>
            <p:nvSpPr>
              <p:cNvPr id="24" name="Rectangle: Rounded Corners 23">
                <a:extLst>
                  <a:ext uri="{FF2B5EF4-FFF2-40B4-BE49-F238E27FC236}">
                    <a16:creationId xmlns:a16="http://schemas.microsoft.com/office/drawing/2014/main" id="{C842755F-D02F-428B-BB97-62ED3D6DF897}"/>
                  </a:ext>
                </a:extLst>
              </p:cNvPr>
              <p:cNvSpPr/>
              <p:nvPr/>
            </p:nvSpPr>
            <p:spPr>
              <a:xfrm>
                <a:off x="1045029" y="2957804"/>
                <a:ext cx="3125755" cy="570367"/>
              </a:xfrm>
              <a:prstGeom prst="roundRect">
                <a:avLst/>
              </a:prstGeom>
              <a:solidFill>
                <a:srgbClr val="C00000"/>
              </a:solidFill>
              <a:ln>
                <a:solidFill>
                  <a:srgbClr val="FF00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solidFill>
                    <a:prstClr val="white"/>
                  </a:solidFill>
                </a:endParaRPr>
              </a:p>
            </p:txBody>
          </p:sp>
          <p:sp>
            <p:nvSpPr>
              <p:cNvPr id="25" name="Rectangle 24">
                <a:extLst>
                  <a:ext uri="{FF2B5EF4-FFF2-40B4-BE49-F238E27FC236}">
                    <a16:creationId xmlns:a16="http://schemas.microsoft.com/office/drawing/2014/main" id="{CE4E94A2-D11B-4943-8501-92E817BA2BE5}"/>
                  </a:ext>
                </a:extLst>
              </p:cNvPr>
              <p:cNvSpPr/>
              <p:nvPr/>
            </p:nvSpPr>
            <p:spPr>
              <a:xfrm>
                <a:off x="3508310" y="2267339"/>
                <a:ext cx="233266" cy="1697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solidFill>
                    <a:prstClr val="white"/>
                  </a:solidFill>
                </a:endParaRPr>
              </a:p>
            </p:txBody>
          </p:sp>
        </p:grpSp>
        <p:pic>
          <p:nvPicPr>
            <p:cNvPr id="26" name="Graphic 25" descr="Handcuffs">
              <a:extLst>
                <a:ext uri="{FF2B5EF4-FFF2-40B4-BE49-F238E27FC236}">
                  <a16:creationId xmlns:a16="http://schemas.microsoft.com/office/drawing/2014/main" id="{304A8BF2-1507-40CC-9C13-17A5CD85497F}"/>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 xmlns:asvg="http://schemas.microsoft.com/office/drawing/2016/SVG/main" r:embed="rId9"/>
                </a:ext>
              </a:extLst>
            </a:blip>
            <a:stretch>
              <a:fillRect/>
            </a:stretch>
          </p:blipFill>
          <p:spPr>
            <a:xfrm rot="1424932">
              <a:off x="6603361" y="160140"/>
              <a:ext cx="1008016" cy="1008016"/>
            </a:xfrm>
            <a:prstGeom prst="rect">
              <a:avLst/>
            </a:prstGeom>
          </p:spPr>
        </p:pic>
        <p:pic>
          <p:nvPicPr>
            <p:cNvPr id="27" name="Graphic 26" descr="Judge">
              <a:extLst>
                <a:ext uri="{FF2B5EF4-FFF2-40B4-BE49-F238E27FC236}">
                  <a16:creationId xmlns:a16="http://schemas.microsoft.com/office/drawing/2014/main" id="{B60163E5-4137-4669-A5F2-2C6B27B2DC81}"/>
                </a:ext>
              </a:extLst>
            </p:cNvPr>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 xmlns:asvg="http://schemas.microsoft.com/office/drawing/2016/SVG/main" r:embed="rId11"/>
                </a:ext>
              </a:extLst>
            </a:blip>
            <a:stretch>
              <a:fillRect/>
            </a:stretch>
          </p:blipFill>
          <p:spPr>
            <a:xfrm>
              <a:off x="4279517" y="399970"/>
              <a:ext cx="914400" cy="914400"/>
            </a:xfrm>
            <a:prstGeom prst="rect">
              <a:avLst/>
            </a:prstGeom>
          </p:spPr>
        </p:pic>
        <p:pic>
          <p:nvPicPr>
            <p:cNvPr id="28" name="Graphic 27" descr="Scales of justice">
              <a:extLst>
                <a:ext uri="{FF2B5EF4-FFF2-40B4-BE49-F238E27FC236}">
                  <a16:creationId xmlns:a16="http://schemas.microsoft.com/office/drawing/2014/main" id="{0C5F635C-74C0-4395-BD64-CC44EADA94CB}"/>
                </a:ext>
              </a:extLst>
            </p:cNvPr>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 xmlns:asvg="http://schemas.microsoft.com/office/drawing/2016/SVG/main" r:embed="rId13"/>
                </a:ext>
              </a:extLst>
            </a:blip>
            <a:stretch>
              <a:fillRect/>
            </a:stretch>
          </p:blipFill>
          <p:spPr>
            <a:xfrm>
              <a:off x="5182685" y="-23522"/>
              <a:ext cx="1327824" cy="1327824"/>
            </a:xfrm>
            <a:prstGeom prst="rect">
              <a:avLst/>
            </a:prstGeom>
          </p:spPr>
        </p:pic>
      </p:grpSp>
      <p:cxnSp>
        <p:nvCxnSpPr>
          <p:cNvPr id="37" name="Connector: Curved 36">
            <a:extLst>
              <a:ext uri="{FF2B5EF4-FFF2-40B4-BE49-F238E27FC236}">
                <a16:creationId xmlns:a16="http://schemas.microsoft.com/office/drawing/2014/main" id="{34DBF9EE-2EF6-4015-8858-21070265406C}"/>
              </a:ext>
            </a:extLst>
          </p:cNvPr>
          <p:cNvCxnSpPr>
            <a:cxnSpLocks/>
          </p:cNvCxnSpPr>
          <p:nvPr/>
        </p:nvCxnSpPr>
        <p:spPr>
          <a:xfrm>
            <a:off x="7426642" y="2331601"/>
            <a:ext cx="1430838" cy="773200"/>
          </a:xfrm>
          <a:prstGeom prst="curvedConnector2">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40" name="Connector: Curved 39">
            <a:extLst>
              <a:ext uri="{FF2B5EF4-FFF2-40B4-BE49-F238E27FC236}">
                <a16:creationId xmlns:a16="http://schemas.microsoft.com/office/drawing/2014/main" id="{9479AA22-82FD-4B1D-AC67-E43869CF46AB}"/>
              </a:ext>
            </a:extLst>
          </p:cNvPr>
          <p:cNvCxnSpPr>
            <a:cxnSpLocks/>
            <a:stCxn id="18" idx="3"/>
          </p:cNvCxnSpPr>
          <p:nvPr/>
        </p:nvCxnSpPr>
        <p:spPr>
          <a:xfrm>
            <a:off x="3011156" y="5008591"/>
            <a:ext cx="558125" cy="258477"/>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51" name="Subtitle 7">
            <a:extLst>
              <a:ext uri="{FF2B5EF4-FFF2-40B4-BE49-F238E27FC236}">
                <a16:creationId xmlns:a16="http://schemas.microsoft.com/office/drawing/2014/main" id="{2531ED0A-8992-4905-AE72-21E830D29C44}"/>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
        <p:nvSpPr>
          <p:cNvPr id="52" name="TextBox 51">
            <a:extLst>
              <a:ext uri="{FF2B5EF4-FFF2-40B4-BE49-F238E27FC236}">
                <a16:creationId xmlns:a16="http://schemas.microsoft.com/office/drawing/2014/main" id="{785C2E56-FC35-41EC-8DEF-A07FD276A387}"/>
              </a:ext>
            </a:extLst>
          </p:cNvPr>
          <p:cNvSpPr txBox="1"/>
          <p:nvPr/>
        </p:nvSpPr>
        <p:spPr>
          <a:xfrm>
            <a:off x="114631" y="5820772"/>
            <a:ext cx="2933273" cy="923330"/>
          </a:xfrm>
          <a:prstGeom prst="rect">
            <a:avLst/>
          </a:prstGeom>
          <a:solidFill>
            <a:schemeClr val="bg1"/>
          </a:solidFill>
          <a:ln>
            <a:solidFill>
              <a:srgbClr val="C00000"/>
            </a:solidFill>
          </a:ln>
        </p:spPr>
        <p:txBody>
          <a:bodyPr wrap="square" rtlCol="0">
            <a:spAutoFit/>
          </a:bodyPr>
          <a:lstStyle/>
          <a:p>
            <a:r>
              <a:rPr lang="en-US" dirty="0">
                <a:solidFill>
                  <a:prstClr val="black"/>
                </a:solidFill>
              </a:rPr>
              <a:t>The client could be deemed liable for remediation costs from local government </a:t>
            </a:r>
            <a:endParaRPr lang="en-GB" dirty="0">
              <a:solidFill>
                <a:prstClr val="black"/>
              </a:solidFill>
            </a:endParaRPr>
          </a:p>
        </p:txBody>
      </p:sp>
      <p:sp>
        <p:nvSpPr>
          <p:cNvPr id="53" name="TextBox 52">
            <a:extLst>
              <a:ext uri="{FF2B5EF4-FFF2-40B4-BE49-F238E27FC236}">
                <a16:creationId xmlns:a16="http://schemas.microsoft.com/office/drawing/2014/main" id="{BCE48266-10B5-49A4-95A0-E6114FA1B18C}"/>
              </a:ext>
            </a:extLst>
          </p:cNvPr>
          <p:cNvSpPr txBox="1"/>
          <p:nvPr/>
        </p:nvSpPr>
        <p:spPr>
          <a:xfrm>
            <a:off x="3584627" y="4527805"/>
            <a:ext cx="2322534" cy="1477328"/>
          </a:xfrm>
          <a:prstGeom prst="rect">
            <a:avLst/>
          </a:prstGeom>
          <a:solidFill>
            <a:schemeClr val="bg1"/>
          </a:solidFill>
          <a:ln>
            <a:solidFill>
              <a:srgbClr val="C00000"/>
            </a:solidFill>
          </a:ln>
        </p:spPr>
        <p:txBody>
          <a:bodyPr wrap="square" rtlCol="0">
            <a:spAutoFit/>
          </a:bodyPr>
          <a:lstStyle/>
          <a:p>
            <a:r>
              <a:rPr lang="en-US" dirty="0">
                <a:solidFill>
                  <a:prstClr val="black"/>
                </a:solidFill>
              </a:rPr>
              <a:t>If the tank has contaminated neighboring properties can be liable for damages </a:t>
            </a:r>
            <a:endParaRPr lang="en-GB" dirty="0">
              <a:solidFill>
                <a:prstClr val="black"/>
              </a:solidFill>
            </a:endParaRPr>
          </a:p>
        </p:txBody>
      </p:sp>
      <p:sp>
        <p:nvSpPr>
          <p:cNvPr id="54" name="TextBox 53">
            <a:extLst>
              <a:ext uri="{FF2B5EF4-FFF2-40B4-BE49-F238E27FC236}">
                <a16:creationId xmlns:a16="http://schemas.microsoft.com/office/drawing/2014/main" id="{BEDF50BE-C14B-46C7-87D7-C24A065247AE}"/>
              </a:ext>
            </a:extLst>
          </p:cNvPr>
          <p:cNvSpPr txBox="1"/>
          <p:nvPr/>
        </p:nvSpPr>
        <p:spPr>
          <a:xfrm>
            <a:off x="107928" y="3854973"/>
            <a:ext cx="1836700" cy="1477328"/>
          </a:xfrm>
          <a:prstGeom prst="rect">
            <a:avLst/>
          </a:prstGeom>
          <a:solidFill>
            <a:schemeClr val="bg1"/>
          </a:solidFill>
          <a:ln>
            <a:solidFill>
              <a:srgbClr val="C00000"/>
            </a:solidFill>
          </a:ln>
        </p:spPr>
        <p:txBody>
          <a:bodyPr wrap="square" rtlCol="0">
            <a:spAutoFit/>
          </a:bodyPr>
          <a:lstStyle/>
          <a:p>
            <a:r>
              <a:rPr lang="en-US" dirty="0">
                <a:solidFill>
                  <a:prstClr val="black"/>
                </a:solidFill>
              </a:rPr>
              <a:t>Health and Safety breaches for the project and damages for the failings</a:t>
            </a:r>
            <a:endParaRPr lang="en-GB" dirty="0">
              <a:solidFill>
                <a:prstClr val="black"/>
              </a:solidFill>
            </a:endParaRPr>
          </a:p>
        </p:txBody>
      </p:sp>
      <p:sp>
        <p:nvSpPr>
          <p:cNvPr id="55" name="TextBox 54">
            <a:extLst>
              <a:ext uri="{FF2B5EF4-FFF2-40B4-BE49-F238E27FC236}">
                <a16:creationId xmlns:a16="http://schemas.microsoft.com/office/drawing/2014/main" id="{346DF33F-ABA4-41A6-A40E-CBAE365884A2}"/>
              </a:ext>
            </a:extLst>
          </p:cNvPr>
          <p:cNvSpPr txBox="1"/>
          <p:nvPr/>
        </p:nvSpPr>
        <p:spPr>
          <a:xfrm>
            <a:off x="7426942" y="5662454"/>
            <a:ext cx="3143364" cy="923330"/>
          </a:xfrm>
          <a:prstGeom prst="rect">
            <a:avLst/>
          </a:prstGeom>
          <a:solidFill>
            <a:schemeClr val="bg1"/>
          </a:solidFill>
          <a:ln>
            <a:solidFill>
              <a:srgbClr val="C00000"/>
            </a:solidFill>
          </a:ln>
        </p:spPr>
        <p:txBody>
          <a:bodyPr wrap="square" rtlCol="0">
            <a:spAutoFit/>
          </a:bodyPr>
          <a:lstStyle/>
          <a:p>
            <a:r>
              <a:rPr lang="en-US" dirty="0">
                <a:solidFill>
                  <a:prstClr val="black"/>
                </a:solidFill>
              </a:rPr>
              <a:t>Contaminated waste stored or transported without a permit and unlawfully disposed. </a:t>
            </a:r>
            <a:endParaRPr lang="en-GB" dirty="0">
              <a:solidFill>
                <a:prstClr val="black"/>
              </a:solidFill>
            </a:endParaRPr>
          </a:p>
        </p:txBody>
      </p:sp>
      <p:sp>
        <p:nvSpPr>
          <p:cNvPr id="58" name="TextBox 57">
            <a:extLst>
              <a:ext uri="{FF2B5EF4-FFF2-40B4-BE49-F238E27FC236}">
                <a16:creationId xmlns:a16="http://schemas.microsoft.com/office/drawing/2014/main" id="{E9FFC60F-EF69-45C1-84E3-B841972FC3D9}"/>
              </a:ext>
            </a:extLst>
          </p:cNvPr>
          <p:cNvSpPr txBox="1"/>
          <p:nvPr/>
        </p:nvSpPr>
        <p:spPr>
          <a:xfrm>
            <a:off x="10088120" y="3771995"/>
            <a:ext cx="1836700" cy="1477328"/>
          </a:xfrm>
          <a:prstGeom prst="rect">
            <a:avLst/>
          </a:prstGeom>
          <a:solidFill>
            <a:schemeClr val="bg1"/>
          </a:solidFill>
          <a:ln>
            <a:solidFill>
              <a:srgbClr val="C00000"/>
            </a:solidFill>
          </a:ln>
        </p:spPr>
        <p:txBody>
          <a:bodyPr wrap="square" rtlCol="0">
            <a:spAutoFit/>
          </a:bodyPr>
          <a:lstStyle/>
          <a:p>
            <a:r>
              <a:rPr lang="en-US" dirty="0">
                <a:solidFill>
                  <a:prstClr val="black"/>
                </a:solidFill>
              </a:rPr>
              <a:t>Health and Safety breaches for the project and damages for the failings</a:t>
            </a:r>
            <a:endParaRPr lang="en-GB" dirty="0">
              <a:solidFill>
                <a:prstClr val="black"/>
              </a:solidFill>
            </a:endParaRPr>
          </a:p>
        </p:txBody>
      </p:sp>
      <p:sp>
        <p:nvSpPr>
          <p:cNvPr id="59" name="TextBox 58">
            <a:extLst>
              <a:ext uri="{FF2B5EF4-FFF2-40B4-BE49-F238E27FC236}">
                <a16:creationId xmlns:a16="http://schemas.microsoft.com/office/drawing/2014/main" id="{1B62C805-CE79-41EF-B88D-B53441CB866F}"/>
              </a:ext>
            </a:extLst>
          </p:cNvPr>
          <p:cNvSpPr txBox="1"/>
          <p:nvPr/>
        </p:nvSpPr>
        <p:spPr>
          <a:xfrm>
            <a:off x="6293964" y="3525107"/>
            <a:ext cx="1836700" cy="1477328"/>
          </a:xfrm>
          <a:prstGeom prst="rect">
            <a:avLst/>
          </a:prstGeom>
          <a:solidFill>
            <a:schemeClr val="bg1"/>
          </a:solidFill>
          <a:ln>
            <a:solidFill>
              <a:srgbClr val="C00000"/>
            </a:solidFill>
          </a:ln>
        </p:spPr>
        <p:txBody>
          <a:bodyPr wrap="square" rtlCol="0">
            <a:spAutoFit/>
          </a:bodyPr>
          <a:lstStyle/>
          <a:p>
            <a:r>
              <a:rPr lang="en-US" dirty="0">
                <a:solidFill>
                  <a:prstClr val="black"/>
                </a:solidFill>
              </a:rPr>
              <a:t>If knowingly chooses to not remediate the site and causes future damages.</a:t>
            </a:r>
            <a:endParaRPr lang="en-GB" dirty="0">
              <a:solidFill>
                <a:prstClr val="black"/>
              </a:solidFill>
            </a:endParaRPr>
          </a:p>
        </p:txBody>
      </p:sp>
      <p:cxnSp>
        <p:nvCxnSpPr>
          <p:cNvPr id="60" name="Connector: Curved 59">
            <a:extLst>
              <a:ext uri="{FF2B5EF4-FFF2-40B4-BE49-F238E27FC236}">
                <a16:creationId xmlns:a16="http://schemas.microsoft.com/office/drawing/2014/main" id="{D0EFC96D-A057-4E98-9C3B-35E76F387440}"/>
              </a:ext>
            </a:extLst>
          </p:cNvPr>
          <p:cNvCxnSpPr>
            <a:cxnSpLocks/>
            <a:stCxn id="18" idx="2"/>
            <a:endCxn id="52" idx="0"/>
          </p:cNvCxnSpPr>
          <p:nvPr/>
        </p:nvCxnSpPr>
        <p:spPr>
          <a:xfrm rot="5400000">
            <a:off x="1783891" y="4990635"/>
            <a:ext cx="627661" cy="1032905"/>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63" name="Connector: Curved 62">
            <a:extLst>
              <a:ext uri="{FF2B5EF4-FFF2-40B4-BE49-F238E27FC236}">
                <a16:creationId xmlns:a16="http://schemas.microsoft.com/office/drawing/2014/main" id="{F4DCD6F0-06DF-4245-9516-8393000E2A20}"/>
              </a:ext>
            </a:extLst>
          </p:cNvPr>
          <p:cNvCxnSpPr>
            <a:cxnSpLocks/>
          </p:cNvCxnSpPr>
          <p:nvPr/>
        </p:nvCxnSpPr>
        <p:spPr>
          <a:xfrm rot="10800000" flipV="1">
            <a:off x="2766780" y="2519035"/>
            <a:ext cx="1547253" cy="1002770"/>
          </a:xfrm>
          <a:prstGeom prst="curvedConnector2">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66" name="Connector: Curved 65">
            <a:extLst>
              <a:ext uri="{FF2B5EF4-FFF2-40B4-BE49-F238E27FC236}">
                <a16:creationId xmlns:a16="http://schemas.microsoft.com/office/drawing/2014/main" id="{E6AE03A5-8428-421D-8EA1-7FCABCA2C69E}"/>
              </a:ext>
            </a:extLst>
          </p:cNvPr>
          <p:cNvCxnSpPr>
            <a:cxnSpLocks/>
            <a:stCxn id="18" idx="1"/>
          </p:cNvCxnSpPr>
          <p:nvPr/>
        </p:nvCxnSpPr>
        <p:spPr>
          <a:xfrm rot="10800000">
            <a:off x="1960203" y="4593783"/>
            <a:ext cx="256840" cy="414809"/>
          </a:xfrm>
          <a:prstGeom prst="curvedConnector2">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69" name="Connector: Curved 68">
            <a:extLst>
              <a:ext uri="{FF2B5EF4-FFF2-40B4-BE49-F238E27FC236}">
                <a16:creationId xmlns:a16="http://schemas.microsoft.com/office/drawing/2014/main" id="{2C0EC26B-25E2-4020-946C-AEAED31D9171}"/>
              </a:ext>
            </a:extLst>
          </p:cNvPr>
          <p:cNvCxnSpPr>
            <a:cxnSpLocks/>
            <a:endCxn id="58" idx="1"/>
          </p:cNvCxnSpPr>
          <p:nvPr/>
        </p:nvCxnSpPr>
        <p:spPr>
          <a:xfrm flipV="1">
            <a:off x="9637941" y="4510659"/>
            <a:ext cx="450179" cy="221930"/>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71" name="Connector: Curved 70">
            <a:extLst>
              <a:ext uri="{FF2B5EF4-FFF2-40B4-BE49-F238E27FC236}">
                <a16:creationId xmlns:a16="http://schemas.microsoft.com/office/drawing/2014/main" id="{1818CA07-D03F-4857-ACFA-63B3FD39A646}"/>
              </a:ext>
            </a:extLst>
          </p:cNvPr>
          <p:cNvCxnSpPr>
            <a:cxnSpLocks/>
          </p:cNvCxnSpPr>
          <p:nvPr/>
        </p:nvCxnSpPr>
        <p:spPr>
          <a:xfrm rot="10800000">
            <a:off x="7205814" y="4961446"/>
            <a:ext cx="1095259" cy="314827"/>
          </a:xfrm>
          <a:prstGeom prst="curvedConnector2">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cxnSp>
        <p:nvCxnSpPr>
          <p:cNvPr id="74" name="Connector: Curved 73">
            <a:extLst>
              <a:ext uri="{FF2B5EF4-FFF2-40B4-BE49-F238E27FC236}">
                <a16:creationId xmlns:a16="http://schemas.microsoft.com/office/drawing/2014/main" id="{A3D2EBE5-1FC1-445F-BBD5-C6AE84C14F77}"/>
              </a:ext>
            </a:extLst>
          </p:cNvPr>
          <p:cNvCxnSpPr>
            <a:cxnSpLocks/>
            <a:stCxn id="20" idx="2"/>
            <a:endCxn id="55" idx="0"/>
          </p:cNvCxnSpPr>
          <p:nvPr/>
        </p:nvCxnSpPr>
        <p:spPr>
          <a:xfrm rot="16200000" flipH="1">
            <a:off x="8819735" y="5483784"/>
            <a:ext cx="326400" cy="31231"/>
          </a:xfrm>
          <a:prstGeom prst="curvedConnector3">
            <a:avLst>
              <a:gd name="adj1" fmla="val 50000"/>
            </a:avLst>
          </a:prstGeom>
          <a:ln w="82550">
            <a:solidFill>
              <a:srgbClr val="C00000"/>
            </a:solidFill>
            <a:tailEnd type="triangle"/>
          </a:ln>
        </p:spPr>
        <p:style>
          <a:lnRef idx="1">
            <a:schemeClr val="accent4"/>
          </a:lnRef>
          <a:fillRef idx="0">
            <a:schemeClr val="accent4"/>
          </a:fillRef>
          <a:effectRef idx="0">
            <a:schemeClr val="accent4"/>
          </a:effectRef>
          <a:fontRef idx="minor">
            <a:schemeClr val="tx1"/>
          </a:fontRef>
        </p:style>
      </p:cxnSp>
      <p:sp>
        <p:nvSpPr>
          <p:cNvPr id="79" name="Thought Bubble: Cloud 78">
            <a:extLst>
              <a:ext uri="{FF2B5EF4-FFF2-40B4-BE49-F238E27FC236}">
                <a16:creationId xmlns:a16="http://schemas.microsoft.com/office/drawing/2014/main" id="{87A324F5-682A-45E6-A833-536BC7057D07}"/>
              </a:ext>
            </a:extLst>
          </p:cNvPr>
          <p:cNvSpPr/>
          <p:nvPr/>
        </p:nvSpPr>
        <p:spPr>
          <a:xfrm flipH="1">
            <a:off x="481266" y="1445016"/>
            <a:ext cx="2255172" cy="1581781"/>
          </a:xfrm>
          <a:prstGeom prst="cloudCallout">
            <a:avLst>
              <a:gd name="adj1" fmla="val -38622"/>
              <a:gd name="adj2" fmla="val 73708"/>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grpSp>
        <p:nvGrpSpPr>
          <p:cNvPr id="80" name="Group 79">
            <a:extLst>
              <a:ext uri="{FF2B5EF4-FFF2-40B4-BE49-F238E27FC236}">
                <a16:creationId xmlns:a16="http://schemas.microsoft.com/office/drawing/2014/main" id="{0C963A50-212E-47F5-8C68-7C01F9A686E4}"/>
              </a:ext>
            </a:extLst>
          </p:cNvPr>
          <p:cNvGrpSpPr/>
          <p:nvPr/>
        </p:nvGrpSpPr>
        <p:grpSpPr>
          <a:xfrm>
            <a:off x="1386589" y="1783316"/>
            <a:ext cx="418284" cy="903982"/>
            <a:chOff x="7505864" y="2352181"/>
            <a:chExt cx="277103" cy="588241"/>
          </a:xfrm>
          <a:solidFill>
            <a:srgbClr val="FFC000"/>
          </a:solidFill>
        </p:grpSpPr>
        <p:sp>
          <p:nvSpPr>
            <p:cNvPr id="81" name="Rectangle: Top Corners Snipped 80">
              <a:extLst>
                <a:ext uri="{FF2B5EF4-FFF2-40B4-BE49-F238E27FC236}">
                  <a16:creationId xmlns:a16="http://schemas.microsoft.com/office/drawing/2014/main" id="{0F73CE75-D6AE-44FE-BD76-B107E34029FF}"/>
                </a:ext>
              </a:extLst>
            </p:cNvPr>
            <p:cNvSpPr/>
            <p:nvPr/>
          </p:nvSpPr>
          <p:spPr>
            <a:xfrm>
              <a:off x="7509134" y="2644609"/>
              <a:ext cx="273833" cy="295813"/>
            </a:xfrm>
            <a:prstGeom prst="snip2SameRect">
              <a:avLst/>
            </a:prstGeom>
            <a:grpFill/>
            <a:ln>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prstClr val="black"/>
                </a:solidFill>
              </a:endParaRPr>
            </a:p>
          </p:txBody>
        </p:sp>
        <p:sp>
          <p:nvSpPr>
            <p:cNvPr id="82" name="Oval 81">
              <a:extLst>
                <a:ext uri="{FF2B5EF4-FFF2-40B4-BE49-F238E27FC236}">
                  <a16:creationId xmlns:a16="http://schemas.microsoft.com/office/drawing/2014/main" id="{9935152B-8826-444D-B5EB-4F54921E41FF}"/>
                </a:ext>
              </a:extLst>
            </p:cNvPr>
            <p:cNvSpPr/>
            <p:nvPr/>
          </p:nvSpPr>
          <p:spPr>
            <a:xfrm>
              <a:off x="7505864" y="2352181"/>
              <a:ext cx="273833" cy="311814"/>
            </a:xfrm>
            <a:prstGeom prst="ellipse">
              <a:avLst/>
            </a:prstGeom>
            <a:grp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black"/>
                </a:solidFill>
              </a:endParaRPr>
            </a:p>
          </p:txBody>
        </p:sp>
      </p:grpSp>
      <p:sp>
        <p:nvSpPr>
          <p:cNvPr id="83" name="Rectangle 82">
            <a:extLst>
              <a:ext uri="{FF2B5EF4-FFF2-40B4-BE49-F238E27FC236}">
                <a16:creationId xmlns:a16="http://schemas.microsoft.com/office/drawing/2014/main" id="{117614E7-1E0C-44F0-AD6C-BB2B1C2E095D}"/>
              </a:ext>
            </a:extLst>
          </p:cNvPr>
          <p:cNvSpPr/>
          <p:nvPr/>
        </p:nvSpPr>
        <p:spPr>
          <a:xfrm>
            <a:off x="1434319" y="1869020"/>
            <a:ext cx="402936" cy="307777"/>
          </a:xfrm>
          <a:prstGeom prst="rect">
            <a:avLst/>
          </a:prstGeom>
        </p:spPr>
        <p:txBody>
          <a:bodyPr wrap="square">
            <a:spAutoFit/>
          </a:bodyPr>
          <a:lstStyle/>
          <a:p>
            <a:r>
              <a:rPr lang="en-US" sz="1400" b="1" dirty="0">
                <a:solidFill>
                  <a:prstClr val="white"/>
                </a:solidFill>
                <a:latin typeface="Arial" panose="020B0604020202020204" pitchFamily="34" charset="0"/>
                <a:ea typeface="Times New Roman" panose="02020603050405020304" pitchFamily="18" charset="0"/>
              </a:rPr>
              <a:t>B</a:t>
            </a:r>
          </a:p>
        </p:txBody>
      </p:sp>
    </p:spTree>
    <p:extLst>
      <p:ext uri="{BB962C8B-B14F-4D97-AF65-F5344CB8AC3E}">
        <p14:creationId xmlns:p14="http://schemas.microsoft.com/office/powerpoint/2010/main" val="16682429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8AA5BC-4F7A-4226-8F99-6D824B226A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7" y="-3324"/>
            <a:ext cx="12190413"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Rectangle 9">
            <a:extLst>
              <a:ext uri="{FF2B5EF4-FFF2-40B4-BE49-F238E27FC236}">
                <a16:creationId xmlns:a16="http://schemas.microsoft.com/office/drawing/2014/main" id="{3E5445C6-DD42-4979-86FF-03730E8C6D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693" y="321733"/>
            <a:ext cx="11571982"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a:extLst>
              <a:ext uri="{FF2B5EF4-FFF2-40B4-BE49-F238E27FC236}">
                <a16:creationId xmlns:a16="http://schemas.microsoft.com/office/drawing/2014/main" id="{17D86E1E-0E88-A447-899F-47887ADAD94E}"/>
              </a:ext>
            </a:extLst>
          </p:cNvPr>
          <p:cNvSpPr>
            <a:spLocks noGrp="1"/>
          </p:cNvSpPr>
          <p:nvPr>
            <p:ph type="ctrTitle"/>
          </p:nvPr>
        </p:nvSpPr>
        <p:spPr>
          <a:xfrm>
            <a:off x="1523802" y="1122877"/>
            <a:ext cx="9142810" cy="2840037"/>
          </a:xfrm>
        </p:spPr>
        <p:txBody>
          <a:bodyPr>
            <a:normAutofit/>
          </a:bodyPr>
          <a:lstStyle/>
          <a:p>
            <a:r>
              <a:rPr lang="en-US" sz="5800"/>
              <a:t>Implications and Penalties</a:t>
            </a:r>
            <a:br>
              <a:rPr lang="en-US" sz="5800"/>
            </a:br>
            <a:r>
              <a:rPr lang="en-US" sz="5800"/>
              <a:t>Contaminated Land </a:t>
            </a:r>
          </a:p>
        </p:txBody>
      </p:sp>
      <p:sp>
        <p:nvSpPr>
          <p:cNvPr id="3" name="Subtitle 2">
            <a:extLst>
              <a:ext uri="{FF2B5EF4-FFF2-40B4-BE49-F238E27FC236}">
                <a16:creationId xmlns:a16="http://schemas.microsoft.com/office/drawing/2014/main" id="{87ECA07B-2664-8F47-8CC9-64920D30A961}"/>
              </a:ext>
            </a:extLst>
          </p:cNvPr>
          <p:cNvSpPr>
            <a:spLocks noGrp="1"/>
          </p:cNvSpPr>
          <p:nvPr>
            <p:ph type="subTitle" idx="1"/>
          </p:nvPr>
        </p:nvSpPr>
        <p:spPr>
          <a:xfrm>
            <a:off x="1523802" y="4256436"/>
            <a:ext cx="9142810" cy="1600818"/>
          </a:xfrm>
        </p:spPr>
        <p:txBody>
          <a:bodyPr>
            <a:normAutofit/>
          </a:bodyPr>
          <a:lstStyle/>
          <a:p>
            <a:r>
              <a:rPr lang="en-US">
                <a:solidFill>
                  <a:schemeClr val="accent1">
                    <a:lumMod val="60000"/>
                    <a:lumOff val="40000"/>
                  </a:schemeClr>
                </a:solidFill>
              </a:rPr>
              <a:t>Law Assignment</a:t>
            </a:r>
          </a:p>
        </p:txBody>
      </p:sp>
      <p:cxnSp>
        <p:nvCxnSpPr>
          <p:cNvPr id="12" name="Straight Connector 11">
            <a:extLst>
              <a:ext uri="{FF2B5EF4-FFF2-40B4-BE49-F238E27FC236}">
                <a16:creationId xmlns:a16="http://schemas.microsoft.com/office/drawing/2014/main" id="{45000665-DFC7-417E-8FD7-516A0F15C975}"/>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042" y="4109417"/>
            <a:ext cx="2742843"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621373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21"/>
            <a:ext cx="12190412"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a:extLst>
              <a:ext uri="{FF2B5EF4-FFF2-40B4-BE49-F238E27FC236}">
                <a16:creationId xmlns:a16="http://schemas.microsoft.com/office/drawing/2014/main" id="{2762C782-7B5D-CD44-8C1B-C7B9856DB589}"/>
              </a:ext>
            </a:extLst>
          </p:cNvPr>
          <p:cNvSpPr>
            <a:spLocks noGrp="1"/>
          </p:cNvSpPr>
          <p:nvPr>
            <p:ph type="title"/>
          </p:nvPr>
        </p:nvSpPr>
        <p:spPr>
          <a:xfrm>
            <a:off x="808534" y="386930"/>
            <a:ext cx="9235498" cy="1188950"/>
          </a:xfrm>
        </p:spPr>
        <p:txBody>
          <a:bodyPr anchor="b">
            <a:normAutofit/>
          </a:bodyPr>
          <a:lstStyle/>
          <a:p>
            <a:r>
              <a:rPr lang="en-US" sz="5400"/>
              <a:t>Remediation Notices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 y="1998368"/>
            <a:ext cx="11693560"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ectangle 11">
              <a:extLst>
                <a:ext uri="{FF2B5EF4-FFF2-40B4-BE49-F238E27FC236}">
                  <a16:creationId xmlns:a16="http://schemas.microsoft.com/office/drawing/2014/main" id="{7275593D-F75E-4426-AE3E-2CDEFD228D2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556"/>
            <a:ext cx="11381880"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Content Placeholder 2">
            <a:extLst>
              <a:ext uri="{FF2B5EF4-FFF2-40B4-BE49-F238E27FC236}">
                <a16:creationId xmlns:a16="http://schemas.microsoft.com/office/drawing/2014/main" id="{C9DAD7C1-6D1B-9E41-A3AE-79367D8DF441}"/>
              </a:ext>
            </a:extLst>
          </p:cNvPr>
          <p:cNvSpPr>
            <a:spLocks noGrp="1"/>
          </p:cNvSpPr>
          <p:nvPr>
            <p:ph idx="1"/>
          </p:nvPr>
        </p:nvSpPr>
        <p:spPr>
          <a:xfrm>
            <a:off x="793557" y="2599509"/>
            <a:ext cx="10142348" cy="3602508"/>
          </a:xfrm>
        </p:spPr>
        <p:txBody>
          <a:bodyPr anchor="ctr">
            <a:normAutofit/>
          </a:bodyPr>
          <a:lstStyle/>
          <a:p>
            <a:pPr marL="0" indent="0">
              <a:buNone/>
            </a:pPr>
            <a:r>
              <a:rPr lang="en-GB" sz="2400" dirty="0"/>
              <a:t>A remediation notice is a formal written notice that requires an appropriate person to carry out the remediation of contaminated land under the Environmental Protection Act 1990. </a:t>
            </a:r>
          </a:p>
          <a:p>
            <a:endParaRPr lang="en-GB" sz="2400" dirty="0"/>
          </a:p>
          <a:p>
            <a:r>
              <a:rPr lang="en-GB" sz="2400" dirty="0"/>
              <a:t>An ‘appropriate person’ is:</a:t>
            </a:r>
          </a:p>
          <a:p>
            <a:r>
              <a:rPr lang="en-GB" sz="2400" dirty="0"/>
              <a:t>the person(s) who caused or knowingly permitted the contaminating substances to be in, on or under the land or:</a:t>
            </a:r>
          </a:p>
          <a:p>
            <a:r>
              <a:rPr lang="en-GB" sz="2400" dirty="0"/>
              <a:t>the owner or occupier of the contaminated land.</a:t>
            </a:r>
          </a:p>
          <a:p>
            <a:pPr marL="0" indent="0">
              <a:buNone/>
            </a:pPr>
            <a:r>
              <a:rPr lang="en-GB" sz="1600" dirty="0"/>
              <a:t>(Legal Guidance, LexisNexis, 2020) </a:t>
            </a:r>
          </a:p>
          <a:p>
            <a:endParaRPr lang="en-US" sz="2400" dirty="0"/>
          </a:p>
        </p:txBody>
      </p:sp>
    </p:spTree>
    <p:extLst>
      <p:ext uri="{BB962C8B-B14F-4D97-AF65-F5344CB8AC3E}">
        <p14:creationId xmlns:p14="http://schemas.microsoft.com/office/powerpoint/2010/main" val="86332875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6E9B3E6-E277-4D68-BA48-9CB43FFBD6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21"/>
            <a:ext cx="12190412"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30" name="Group 29">
            <a:extLst>
              <a:ext uri="{FF2B5EF4-FFF2-40B4-BE49-F238E27FC236}">
                <a16:creationId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 y="1216597"/>
            <a:ext cx="731426" cy="673460"/>
            <a:chOff x="3940602" y="308034"/>
            <a:chExt cx="2116791" cy="3428999"/>
          </a:xfrm>
          <a:solidFill>
            <a:schemeClr val="accent4"/>
          </a:solidFill>
        </p:grpSpPr>
        <p:sp>
          <p:nvSpPr>
            <p:cNvPr id="31" name="Rectangle 30">
              <a:extLst>
                <a:ext uri="{FF2B5EF4-FFF2-40B4-BE49-F238E27FC236}">
                  <a16:creationId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2" name="Rectangle 31">
              <a:extLst>
                <a:ext uri="{FF2B5EF4-FFF2-40B4-BE49-F238E27FC236}">
                  <a16:creationId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3" name="Rectangle 32">
              <a:extLst>
                <a:ext uri="{FF2B5EF4-FFF2-40B4-BE49-F238E27FC236}">
                  <a16:creationId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35" name="Rectangle 34">
            <a:extLst>
              <a:ext uri="{FF2B5EF4-FFF2-40B4-BE49-F238E27FC236}">
                <a16:creationId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214" y="613954"/>
            <a:ext cx="1090606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a:extLst>
              <a:ext uri="{FF2B5EF4-FFF2-40B4-BE49-F238E27FC236}">
                <a16:creationId xmlns:a16="http://schemas.microsoft.com/office/drawing/2014/main" id="{CBEE6206-1CA0-2E47-B459-8F3351BCF43B}"/>
              </a:ext>
            </a:extLst>
          </p:cNvPr>
          <p:cNvSpPr>
            <a:spLocks noGrp="1"/>
          </p:cNvSpPr>
          <p:nvPr>
            <p:ph type="title"/>
          </p:nvPr>
        </p:nvSpPr>
        <p:spPr>
          <a:xfrm>
            <a:off x="1043495" y="809898"/>
            <a:ext cx="10171686" cy="1554480"/>
          </a:xfrm>
        </p:spPr>
        <p:txBody>
          <a:bodyPr anchor="ctr">
            <a:normAutofit/>
          </a:bodyPr>
          <a:lstStyle/>
          <a:p>
            <a:r>
              <a:rPr lang="en-US" sz="4800" b="1" u="sng"/>
              <a:t>Remediation Notices</a:t>
            </a:r>
          </a:p>
        </p:txBody>
      </p:sp>
      <p:cxnSp>
        <p:nvCxnSpPr>
          <p:cNvPr id="37" name="Straight Connector 36">
            <a:extLst>
              <a:ext uri="{FF2B5EF4-FFF2-40B4-BE49-F238E27FC236}">
                <a16:creationId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308" y="6485313"/>
            <a:ext cx="10514231"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32B0A9B4-F1A7-45F4-A2E5-B9D1145A10FB}"/>
              </a:ext>
            </a:extLst>
          </p:cNvPr>
          <p:cNvGraphicFramePr>
            <a:graphicFrameLocks noGrp="1"/>
          </p:cNvGraphicFramePr>
          <p:nvPr>
            <p:ph idx="1"/>
            <p:extLst>
              <p:ext uri="{D42A27DB-BD31-4B8C-83A1-F6EECF244321}">
                <p14:modId xmlns:p14="http://schemas.microsoft.com/office/powerpoint/2010/main" val="2328914851"/>
              </p:ext>
            </p:extLst>
          </p:nvPr>
        </p:nvGraphicFramePr>
        <p:xfrm>
          <a:off x="904485" y="3017519"/>
          <a:ext cx="10377089" cy="2932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9" name="TextBox 28">
            <a:extLst>
              <a:ext uri="{FF2B5EF4-FFF2-40B4-BE49-F238E27FC236}">
                <a16:creationId xmlns:a16="http://schemas.microsoft.com/office/drawing/2014/main" id="{11D3ED55-865F-584F-9612-E9BC2DC0E783}"/>
              </a:ext>
            </a:extLst>
          </p:cNvPr>
          <p:cNvSpPr txBox="1"/>
          <p:nvPr/>
        </p:nvSpPr>
        <p:spPr>
          <a:xfrm>
            <a:off x="838091" y="6090337"/>
            <a:ext cx="4210988" cy="338554"/>
          </a:xfrm>
          <a:prstGeom prst="rect">
            <a:avLst/>
          </a:prstGeom>
          <a:noFill/>
        </p:spPr>
        <p:txBody>
          <a:bodyPr wrap="square" rtlCol="0">
            <a:spAutoFit/>
          </a:bodyPr>
          <a:lstStyle/>
          <a:p>
            <a:r>
              <a:rPr lang="en-GB" sz="1600" dirty="0">
                <a:solidFill>
                  <a:prstClr val="black"/>
                </a:solidFill>
              </a:rPr>
              <a:t>(When Contamination Is Found, 2017)</a:t>
            </a:r>
            <a:endParaRPr lang="en-US" sz="1600" dirty="0">
              <a:solidFill>
                <a:prstClr val="black"/>
              </a:solidFill>
            </a:endParaRPr>
          </a:p>
        </p:txBody>
      </p:sp>
    </p:spTree>
    <p:extLst>
      <p:ext uri="{BB962C8B-B14F-4D97-AF65-F5344CB8AC3E}">
        <p14:creationId xmlns:p14="http://schemas.microsoft.com/office/powerpoint/2010/main" val="87442802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8A33A-83C8-9D44-9D47-E323BF7D4114}"/>
              </a:ext>
            </a:extLst>
          </p:cNvPr>
          <p:cNvSpPr>
            <a:spLocks noGrp="1"/>
          </p:cNvSpPr>
          <p:nvPr>
            <p:ph type="title"/>
          </p:nvPr>
        </p:nvSpPr>
        <p:spPr>
          <a:xfrm>
            <a:off x="838287" y="365126"/>
            <a:ext cx="10514231" cy="603916"/>
          </a:xfrm>
        </p:spPr>
        <p:txBody>
          <a:bodyPr>
            <a:normAutofit/>
          </a:bodyPr>
          <a:lstStyle/>
          <a:p>
            <a:pPr algn="ctr"/>
            <a:r>
              <a:rPr lang="en-US" sz="3600" b="1" u="sng" dirty="0"/>
              <a:t>Breaching Environmental Legislation</a:t>
            </a:r>
          </a:p>
        </p:txBody>
      </p:sp>
      <p:sp>
        <p:nvSpPr>
          <p:cNvPr id="3" name="Content Placeholder 2">
            <a:extLst>
              <a:ext uri="{FF2B5EF4-FFF2-40B4-BE49-F238E27FC236}">
                <a16:creationId xmlns:a16="http://schemas.microsoft.com/office/drawing/2014/main" id="{AEA3BC90-E3DE-8741-B4AF-96EA79C8DFAE}"/>
              </a:ext>
            </a:extLst>
          </p:cNvPr>
          <p:cNvSpPr>
            <a:spLocks noGrp="1"/>
          </p:cNvSpPr>
          <p:nvPr>
            <p:ph idx="1"/>
          </p:nvPr>
        </p:nvSpPr>
        <p:spPr>
          <a:xfrm>
            <a:off x="1523925" y="1309457"/>
            <a:ext cx="9142808" cy="1021557"/>
          </a:xfrm>
        </p:spPr>
        <p:txBody>
          <a:bodyPr>
            <a:normAutofit/>
          </a:bodyPr>
          <a:lstStyle/>
          <a:p>
            <a:pPr marL="0" indent="0" algn="ctr">
              <a:buNone/>
            </a:pPr>
            <a:r>
              <a:rPr lang="en-US" dirty="0">
                <a:highlight>
                  <a:srgbClr val="FFFF00"/>
                </a:highlight>
              </a:rPr>
              <a:t>Breaches of environmental law are criminal offences</a:t>
            </a:r>
          </a:p>
          <a:p>
            <a:pPr marL="0" indent="0" algn="ctr">
              <a:buNone/>
            </a:pPr>
            <a:r>
              <a:rPr lang="en-US" b="1" u="sng" dirty="0"/>
              <a:t>1. Fines and imprisonment</a:t>
            </a:r>
          </a:p>
          <a:p>
            <a:pPr marL="0" indent="0">
              <a:buNone/>
            </a:pPr>
            <a:endParaRPr lang="en-US" dirty="0"/>
          </a:p>
        </p:txBody>
      </p:sp>
      <p:sp>
        <p:nvSpPr>
          <p:cNvPr id="5" name="Rounded Rectangle 4">
            <a:extLst>
              <a:ext uri="{FF2B5EF4-FFF2-40B4-BE49-F238E27FC236}">
                <a16:creationId xmlns:a16="http://schemas.microsoft.com/office/drawing/2014/main" id="{95BF4A84-E183-714B-90F2-9BE3336C18CA}"/>
              </a:ext>
            </a:extLst>
          </p:cNvPr>
          <p:cNvSpPr/>
          <p:nvPr/>
        </p:nvSpPr>
        <p:spPr>
          <a:xfrm>
            <a:off x="6695461" y="2662671"/>
            <a:ext cx="4297533" cy="4028303"/>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Rounded Rectangle 5">
            <a:extLst>
              <a:ext uri="{FF2B5EF4-FFF2-40B4-BE49-F238E27FC236}">
                <a16:creationId xmlns:a16="http://schemas.microsoft.com/office/drawing/2014/main" id="{3D0EB09D-0DE6-8946-AFE3-934325F86D1A}"/>
              </a:ext>
            </a:extLst>
          </p:cNvPr>
          <p:cNvSpPr/>
          <p:nvPr/>
        </p:nvSpPr>
        <p:spPr>
          <a:xfrm>
            <a:off x="1283565" y="2662671"/>
            <a:ext cx="4297533" cy="4028303"/>
          </a:xfrm>
          <a:prstGeom prst="round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 name="TextBox 6">
            <a:extLst>
              <a:ext uri="{FF2B5EF4-FFF2-40B4-BE49-F238E27FC236}">
                <a16:creationId xmlns:a16="http://schemas.microsoft.com/office/drawing/2014/main" id="{19749D6D-BFEC-E544-8DDA-4A3C16021741}"/>
              </a:ext>
            </a:extLst>
          </p:cNvPr>
          <p:cNvSpPr txBox="1"/>
          <p:nvPr/>
        </p:nvSpPr>
        <p:spPr>
          <a:xfrm>
            <a:off x="1820248" y="3003085"/>
            <a:ext cx="3224022" cy="3293209"/>
          </a:xfrm>
          <a:prstGeom prst="rect">
            <a:avLst/>
          </a:prstGeom>
          <a:noFill/>
        </p:spPr>
        <p:txBody>
          <a:bodyPr wrap="square" rtlCol="0">
            <a:spAutoFit/>
          </a:bodyPr>
          <a:lstStyle/>
          <a:p>
            <a:r>
              <a:rPr lang="en-US" sz="3200" b="1" u="sng" dirty="0">
                <a:solidFill>
                  <a:prstClr val="black"/>
                </a:solidFill>
              </a:rPr>
              <a:t>Magistrates Court </a:t>
            </a:r>
          </a:p>
          <a:p>
            <a:endParaRPr lang="en-US" dirty="0">
              <a:solidFill>
                <a:prstClr val="black"/>
              </a:solidFill>
            </a:endParaRPr>
          </a:p>
          <a:p>
            <a:pPr algn="ctr"/>
            <a:r>
              <a:rPr lang="en-US" sz="2800" dirty="0">
                <a:solidFill>
                  <a:prstClr val="black"/>
                </a:solidFill>
              </a:rPr>
              <a:t>Maximum penalty usually a fine of £20,000 or £50,000 and/or six months imprisonment.</a:t>
            </a:r>
          </a:p>
          <a:p>
            <a:pPr algn="ctr"/>
            <a:r>
              <a:rPr lang="en-GB" dirty="0">
                <a:solidFill>
                  <a:prstClr val="black"/>
                </a:solidFill>
              </a:rPr>
              <a:t>(Dean, 2015)</a:t>
            </a:r>
            <a:endParaRPr lang="en-US" sz="2800" dirty="0">
              <a:solidFill>
                <a:prstClr val="black"/>
              </a:solidFill>
            </a:endParaRPr>
          </a:p>
        </p:txBody>
      </p:sp>
      <p:sp>
        <p:nvSpPr>
          <p:cNvPr id="8" name="TextBox 7">
            <a:extLst>
              <a:ext uri="{FF2B5EF4-FFF2-40B4-BE49-F238E27FC236}">
                <a16:creationId xmlns:a16="http://schemas.microsoft.com/office/drawing/2014/main" id="{A910D7C5-A9F6-2E4F-ACF5-DEDF1FA911E6}"/>
              </a:ext>
            </a:extLst>
          </p:cNvPr>
          <p:cNvSpPr txBox="1"/>
          <p:nvPr/>
        </p:nvSpPr>
        <p:spPr>
          <a:xfrm>
            <a:off x="7684576" y="3002693"/>
            <a:ext cx="2481620" cy="2677656"/>
          </a:xfrm>
          <a:prstGeom prst="rect">
            <a:avLst/>
          </a:prstGeom>
          <a:noFill/>
        </p:spPr>
        <p:txBody>
          <a:bodyPr wrap="square" rtlCol="0">
            <a:spAutoFit/>
          </a:bodyPr>
          <a:lstStyle/>
          <a:p>
            <a:pPr algn="ctr"/>
            <a:r>
              <a:rPr lang="en-US" sz="2800" b="1" u="sng" dirty="0">
                <a:solidFill>
                  <a:prstClr val="black"/>
                </a:solidFill>
              </a:rPr>
              <a:t>Crown Court</a:t>
            </a:r>
          </a:p>
          <a:p>
            <a:pPr algn="ctr"/>
            <a:endParaRPr lang="en-US" sz="2800" dirty="0">
              <a:solidFill>
                <a:prstClr val="black"/>
              </a:solidFill>
            </a:endParaRPr>
          </a:p>
          <a:p>
            <a:pPr algn="ctr"/>
            <a:r>
              <a:rPr lang="en-US" sz="2800" dirty="0">
                <a:solidFill>
                  <a:prstClr val="black"/>
                </a:solidFill>
              </a:rPr>
              <a:t>No limit on the fine given and/or 2 years imprisonment. </a:t>
            </a:r>
          </a:p>
        </p:txBody>
      </p:sp>
    </p:spTree>
    <p:extLst>
      <p:ext uri="{BB962C8B-B14F-4D97-AF65-F5344CB8AC3E}">
        <p14:creationId xmlns:p14="http://schemas.microsoft.com/office/powerpoint/2010/main" val="27495484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21"/>
            <a:ext cx="12190412"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0" name="Group 9">
            <a:extLst>
              <a:ext uri="{FF2B5EF4-FFF2-40B4-BE49-F238E27FC236}">
                <a16:creationId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 y="1216597"/>
            <a:ext cx="731426"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ectangle 11">
              <a:extLst>
                <a:ext uri="{FF2B5EF4-FFF2-40B4-BE49-F238E27FC236}">
                  <a16:creationId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3" name="Rectangle 12">
              <a:extLst>
                <a:ext uri="{FF2B5EF4-FFF2-40B4-BE49-F238E27FC236}">
                  <a16:creationId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170" y="613954"/>
            <a:ext cx="1090606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a:extLst>
              <a:ext uri="{FF2B5EF4-FFF2-40B4-BE49-F238E27FC236}">
                <a16:creationId xmlns:a16="http://schemas.microsoft.com/office/drawing/2014/main" id="{9C389A30-2FC7-DD4D-986C-5A8102625D15}"/>
              </a:ext>
            </a:extLst>
          </p:cNvPr>
          <p:cNvSpPr>
            <a:spLocks noGrp="1"/>
          </p:cNvSpPr>
          <p:nvPr>
            <p:ph type="title"/>
          </p:nvPr>
        </p:nvSpPr>
        <p:spPr>
          <a:xfrm>
            <a:off x="1043495" y="809898"/>
            <a:ext cx="9941422" cy="1554480"/>
          </a:xfrm>
        </p:spPr>
        <p:txBody>
          <a:bodyPr anchor="ctr">
            <a:normAutofit/>
          </a:bodyPr>
          <a:lstStyle/>
          <a:p>
            <a:r>
              <a:rPr lang="en-US" sz="4800" b="1" u="sng"/>
              <a:t>2.Related Orders </a:t>
            </a:r>
          </a:p>
        </p:txBody>
      </p:sp>
      <p:sp>
        <p:nvSpPr>
          <p:cNvPr id="3" name="Content Placeholder 2">
            <a:extLst>
              <a:ext uri="{FF2B5EF4-FFF2-40B4-BE49-F238E27FC236}">
                <a16:creationId xmlns:a16="http://schemas.microsoft.com/office/drawing/2014/main" id="{C377C702-AFED-1747-9469-CFF5A64BF30C}"/>
              </a:ext>
            </a:extLst>
          </p:cNvPr>
          <p:cNvSpPr>
            <a:spLocks noGrp="1"/>
          </p:cNvSpPr>
          <p:nvPr>
            <p:ph idx="1"/>
          </p:nvPr>
        </p:nvSpPr>
        <p:spPr>
          <a:xfrm>
            <a:off x="1045067" y="3017522"/>
            <a:ext cx="9940025" cy="3124658"/>
          </a:xfrm>
        </p:spPr>
        <p:txBody>
          <a:bodyPr anchor="ctr">
            <a:normAutofit/>
          </a:bodyPr>
          <a:lstStyle/>
          <a:p>
            <a:pPr marL="0" indent="0">
              <a:buNone/>
            </a:pPr>
            <a:r>
              <a:rPr lang="en-US" sz="2400" dirty="0"/>
              <a:t>Related orders can be made on more serious offences. </a:t>
            </a:r>
          </a:p>
          <a:p>
            <a:pPr marL="0" indent="0">
              <a:buNone/>
            </a:pPr>
            <a:r>
              <a:rPr lang="en-US" sz="2400" dirty="0"/>
              <a:t>A client or the person responsible for the contamination risks a recovery of assets related order if they don’t clean the land. The Environmental Agency can refer cases to the Serious </a:t>
            </a:r>
            <a:r>
              <a:rPr lang="en-US" sz="2400" dirty="0" err="1"/>
              <a:t>Organised</a:t>
            </a:r>
            <a:r>
              <a:rPr lang="en-US" sz="2400" dirty="0"/>
              <a:t> Crime Agency after conviction  and they then have the power to confiscate assets equal to the financial benefit or money saved from the criminal environmental activity. </a:t>
            </a:r>
            <a:r>
              <a:rPr lang="en-US" sz="1600" dirty="0"/>
              <a:t>(Dean, 2015)</a:t>
            </a:r>
          </a:p>
          <a:p>
            <a:pPr marL="0" indent="0">
              <a:buNone/>
            </a:pPr>
            <a:endParaRPr lang="en-US"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64" y="6485313"/>
            <a:ext cx="10514231"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426591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03"/>
            <a:ext cx="12190412"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nvGrpSpPr>
          <p:cNvPr id="10" name="Group 9">
            <a:extLst>
              <a:ext uri="{FF2B5EF4-FFF2-40B4-BE49-F238E27FC236}">
                <a16:creationId xmlns:a16="http://schemas.microsoft.com/office/drawing/2014/main" id="{AE1C45F0-260A-458C-96ED-C1F6D215121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 y="1216597"/>
            <a:ext cx="731426"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ectangle 11">
              <a:extLst>
                <a:ext uri="{FF2B5EF4-FFF2-40B4-BE49-F238E27FC236}">
                  <a16:creationId xmlns:a16="http://schemas.microsoft.com/office/drawing/2014/main" id="{743ECCAF-29C5-4537-947C-7EA1292463D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3" name="Rectangle 12">
              <a:extLst>
                <a:ext uri="{FF2B5EF4-FFF2-40B4-BE49-F238E27FC236}">
                  <a16:creationId xmlns:a16="http://schemas.microsoft.com/office/drawing/2014/main" id="{ED49787B-8DE6-4467-AD0A-8DECC6E0C2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148" y="613954"/>
            <a:ext cx="1090606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a:extLst>
              <a:ext uri="{FF2B5EF4-FFF2-40B4-BE49-F238E27FC236}">
                <a16:creationId xmlns:a16="http://schemas.microsoft.com/office/drawing/2014/main" id="{960B64D0-9189-414D-99CA-54D096371740}"/>
              </a:ext>
            </a:extLst>
          </p:cNvPr>
          <p:cNvSpPr>
            <a:spLocks noGrp="1"/>
          </p:cNvSpPr>
          <p:nvPr>
            <p:ph type="title"/>
          </p:nvPr>
        </p:nvSpPr>
        <p:spPr>
          <a:xfrm>
            <a:off x="1043495" y="809898"/>
            <a:ext cx="9941422" cy="1554480"/>
          </a:xfrm>
        </p:spPr>
        <p:txBody>
          <a:bodyPr anchor="ctr">
            <a:normAutofit/>
          </a:bodyPr>
          <a:lstStyle/>
          <a:p>
            <a:r>
              <a:rPr lang="en-US" sz="4800" b="1" u="sng"/>
              <a:t>3. Adverse Publicity</a:t>
            </a:r>
          </a:p>
        </p:txBody>
      </p:sp>
      <p:sp>
        <p:nvSpPr>
          <p:cNvPr id="3" name="Content Placeholder 2">
            <a:extLst>
              <a:ext uri="{FF2B5EF4-FFF2-40B4-BE49-F238E27FC236}">
                <a16:creationId xmlns:a16="http://schemas.microsoft.com/office/drawing/2014/main" id="{C9C46C67-5358-6D43-B922-CAD33B946085}"/>
              </a:ext>
            </a:extLst>
          </p:cNvPr>
          <p:cNvSpPr>
            <a:spLocks noGrp="1"/>
          </p:cNvSpPr>
          <p:nvPr>
            <p:ph idx="1"/>
          </p:nvPr>
        </p:nvSpPr>
        <p:spPr>
          <a:xfrm>
            <a:off x="1045043" y="3017522"/>
            <a:ext cx="9940025" cy="3124658"/>
          </a:xfrm>
        </p:spPr>
        <p:txBody>
          <a:bodyPr anchor="ctr">
            <a:normAutofit/>
          </a:bodyPr>
          <a:lstStyle/>
          <a:p>
            <a:r>
              <a:rPr lang="en-US" sz="2400" dirty="0"/>
              <a:t>The client or contractor may face shame within their local area or even nationally. Reputations may be damaged once an individual or business is involved in an environment law investigation or court case. </a:t>
            </a:r>
          </a:p>
          <a:p>
            <a:r>
              <a:rPr lang="en-US" sz="2400" dirty="0"/>
              <a:t>Damaged reputations can restrict future business opportunities for both the client and contractor. </a:t>
            </a:r>
            <a:r>
              <a:rPr lang="en-US" sz="1600" dirty="0"/>
              <a:t>(Dean, 2015)</a:t>
            </a:r>
          </a:p>
          <a:p>
            <a:endParaRPr lang="en-US"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41" y="6485313"/>
            <a:ext cx="10514231"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593108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9B8FB-5BEE-C94A-AD31-9814B84F9B94}"/>
              </a:ext>
            </a:extLst>
          </p:cNvPr>
          <p:cNvSpPr>
            <a:spLocks noGrp="1"/>
          </p:cNvSpPr>
          <p:nvPr>
            <p:ph type="title"/>
          </p:nvPr>
        </p:nvSpPr>
        <p:spPr/>
        <p:txBody>
          <a:bodyPr/>
          <a:lstStyle/>
          <a:p>
            <a:pPr algn="ctr"/>
            <a:r>
              <a:rPr lang="en-US" dirty="0"/>
              <a:t>Health and Safety at Work Act 1974</a:t>
            </a:r>
          </a:p>
        </p:txBody>
      </p:sp>
      <p:sp>
        <p:nvSpPr>
          <p:cNvPr id="3" name="Content Placeholder 2">
            <a:extLst>
              <a:ext uri="{FF2B5EF4-FFF2-40B4-BE49-F238E27FC236}">
                <a16:creationId xmlns:a16="http://schemas.microsoft.com/office/drawing/2014/main" id="{B9AE6D36-989A-4847-A234-0B686E7BAEB8}"/>
              </a:ext>
            </a:extLst>
          </p:cNvPr>
          <p:cNvSpPr>
            <a:spLocks noGrp="1"/>
          </p:cNvSpPr>
          <p:nvPr>
            <p:ph idx="1"/>
          </p:nvPr>
        </p:nvSpPr>
        <p:spPr>
          <a:xfrm>
            <a:off x="838216" y="1676151"/>
            <a:ext cx="10514231" cy="922670"/>
          </a:xfrm>
        </p:spPr>
        <p:txBody>
          <a:bodyPr>
            <a:normAutofit fontScale="92500" lnSpcReduction="10000"/>
          </a:bodyPr>
          <a:lstStyle/>
          <a:p>
            <a:pPr marL="0" indent="0" algn="ctr">
              <a:buNone/>
            </a:pPr>
            <a:r>
              <a:rPr lang="en-US" sz="2400" dirty="0"/>
              <a:t>If the client or contractor fail to investigate and remediate the land so it is safe for works to begin then they won't be fulfilling the Health and Safety at Work Act as the contamination can be classed as dangerous employment conditions. </a:t>
            </a:r>
          </a:p>
        </p:txBody>
      </p:sp>
      <p:sp>
        <p:nvSpPr>
          <p:cNvPr id="4" name="Rectangle 3">
            <a:extLst>
              <a:ext uri="{FF2B5EF4-FFF2-40B4-BE49-F238E27FC236}">
                <a16:creationId xmlns:a16="http://schemas.microsoft.com/office/drawing/2014/main" id="{6FEB9F21-0485-804D-AB01-0FDBE826C260}"/>
              </a:ext>
            </a:extLst>
          </p:cNvPr>
          <p:cNvSpPr/>
          <p:nvPr/>
        </p:nvSpPr>
        <p:spPr>
          <a:xfrm>
            <a:off x="60557" y="3245019"/>
            <a:ext cx="2814271" cy="20707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Rectangle 4">
            <a:extLst>
              <a:ext uri="{FF2B5EF4-FFF2-40B4-BE49-F238E27FC236}">
                <a16:creationId xmlns:a16="http://schemas.microsoft.com/office/drawing/2014/main" id="{15CEFAB8-CC1C-D040-BA7D-D19CF1D0FED5}"/>
              </a:ext>
            </a:extLst>
          </p:cNvPr>
          <p:cNvSpPr/>
          <p:nvPr/>
        </p:nvSpPr>
        <p:spPr>
          <a:xfrm>
            <a:off x="6267715" y="3240940"/>
            <a:ext cx="2814270" cy="2074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Rectangle 5">
            <a:extLst>
              <a:ext uri="{FF2B5EF4-FFF2-40B4-BE49-F238E27FC236}">
                <a16:creationId xmlns:a16="http://schemas.microsoft.com/office/drawing/2014/main" id="{97168C9B-09D6-4046-B436-755DAE9EA091}"/>
              </a:ext>
            </a:extLst>
          </p:cNvPr>
          <p:cNvSpPr/>
          <p:nvPr/>
        </p:nvSpPr>
        <p:spPr>
          <a:xfrm>
            <a:off x="3149765" y="3245019"/>
            <a:ext cx="2842842" cy="20828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 name="Rectangle 6">
            <a:extLst>
              <a:ext uri="{FF2B5EF4-FFF2-40B4-BE49-F238E27FC236}">
                <a16:creationId xmlns:a16="http://schemas.microsoft.com/office/drawing/2014/main" id="{BB3A7880-556A-1847-857E-58F0E246CEA3}"/>
              </a:ext>
            </a:extLst>
          </p:cNvPr>
          <p:cNvSpPr/>
          <p:nvPr/>
        </p:nvSpPr>
        <p:spPr>
          <a:xfrm>
            <a:off x="9289214" y="3253016"/>
            <a:ext cx="2771414" cy="2074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TextBox 7">
            <a:extLst>
              <a:ext uri="{FF2B5EF4-FFF2-40B4-BE49-F238E27FC236}">
                <a16:creationId xmlns:a16="http://schemas.microsoft.com/office/drawing/2014/main" id="{900D14A2-6F26-1E44-9784-9781BF81702D}"/>
              </a:ext>
            </a:extLst>
          </p:cNvPr>
          <p:cNvSpPr txBox="1"/>
          <p:nvPr/>
        </p:nvSpPr>
        <p:spPr>
          <a:xfrm>
            <a:off x="324717" y="3520516"/>
            <a:ext cx="2285702" cy="1569660"/>
          </a:xfrm>
          <a:prstGeom prst="rect">
            <a:avLst/>
          </a:prstGeom>
          <a:noFill/>
        </p:spPr>
        <p:txBody>
          <a:bodyPr wrap="square" rtlCol="0">
            <a:spAutoFit/>
          </a:bodyPr>
          <a:lstStyle/>
          <a:p>
            <a:pPr algn="ctr"/>
            <a:r>
              <a:rPr lang="en-US" sz="2400" dirty="0">
                <a:solidFill>
                  <a:prstClr val="black"/>
                </a:solidFill>
              </a:rPr>
              <a:t>No remediation work done on site to remove contaminants. </a:t>
            </a:r>
          </a:p>
        </p:txBody>
      </p:sp>
      <p:sp>
        <p:nvSpPr>
          <p:cNvPr id="9" name="TextBox 8">
            <a:extLst>
              <a:ext uri="{FF2B5EF4-FFF2-40B4-BE49-F238E27FC236}">
                <a16:creationId xmlns:a16="http://schemas.microsoft.com/office/drawing/2014/main" id="{7C85CE48-2021-8B48-81A2-7E6B6CE9C20B}"/>
              </a:ext>
            </a:extLst>
          </p:cNvPr>
          <p:cNvSpPr txBox="1"/>
          <p:nvPr/>
        </p:nvSpPr>
        <p:spPr>
          <a:xfrm>
            <a:off x="3286500" y="3335850"/>
            <a:ext cx="2569525" cy="1938992"/>
          </a:xfrm>
          <a:prstGeom prst="rect">
            <a:avLst/>
          </a:prstGeom>
          <a:noFill/>
        </p:spPr>
        <p:txBody>
          <a:bodyPr wrap="square" rtlCol="0">
            <a:spAutoFit/>
          </a:bodyPr>
          <a:lstStyle/>
          <a:p>
            <a:pPr algn="ctr"/>
            <a:r>
              <a:rPr lang="en-US" sz="2400" dirty="0">
                <a:solidFill>
                  <a:prstClr val="black"/>
                </a:solidFill>
              </a:rPr>
              <a:t>Contamination present on site could impact an employees’ health once work begins. </a:t>
            </a:r>
          </a:p>
        </p:txBody>
      </p:sp>
      <p:sp>
        <p:nvSpPr>
          <p:cNvPr id="10" name="TextBox 9">
            <a:extLst>
              <a:ext uri="{FF2B5EF4-FFF2-40B4-BE49-F238E27FC236}">
                <a16:creationId xmlns:a16="http://schemas.microsoft.com/office/drawing/2014/main" id="{D57EDA27-5208-EE4C-A6CC-0C258FE61E4B}"/>
              </a:ext>
            </a:extLst>
          </p:cNvPr>
          <p:cNvSpPr txBox="1"/>
          <p:nvPr/>
        </p:nvSpPr>
        <p:spPr>
          <a:xfrm>
            <a:off x="6552922" y="3335850"/>
            <a:ext cx="2242845" cy="1938992"/>
          </a:xfrm>
          <a:prstGeom prst="rect">
            <a:avLst/>
          </a:prstGeom>
          <a:noFill/>
        </p:spPr>
        <p:txBody>
          <a:bodyPr wrap="square" rtlCol="0">
            <a:spAutoFit/>
          </a:bodyPr>
          <a:lstStyle/>
          <a:p>
            <a:pPr algn="ctr"/>
            <a:r>
              <a:rPr lang="en-US" sz="2400" dirty="0">
                <a:solidFill>
                  <a:prstClr val="black"/>
                </a:solidFill>
              </a:rPr>
              <a:t>Illness from contaminating substances could result in death. </a:t>
            </a:r>
          </a:p>
        </p:txBody>
      </p:sp>
      <p:sp>
        <p:nvSpPr>
          <p:cNvPr id="11" name="TextBox 10">
            <a:extLst>
              <a:ext uri="{FF2B5EF4-FFF2-40B4-BE49-F238E27FC236}">
                <a16:creationId xmlns:a16="http://schemas.microsoft.com/office/drawing/2014/main" id="{11A2A757-007E-CE40-9F3E-C10ED546B744}"/>
              </a:ext>
            </a:extLst>
          </p:cNvPr>
          <p:cNvSpPr txBox="1"/>
          <p:nvPr/>
        </p:nvSpPr>
        <p:spPr>
          <a:xfrm>
            <a:off x="9706003" y="3520516"/>
            <a:ext cx="1938085" cy="1569660"/>
          </a:xfrm>
          <a:prstGeom prst="rect">
            <a:avLst/>
          </a:prstGeom>
          <a:noFill/>
        </p:spPr>
        <p:txBody>
          <a:bodyPr wrap="square" rtlCol="0">
            <a:spAutoFit/>
          </a:bodyPr>
          <a:lstStyle/>
          <a:p>
            <a:pPr algn="ctr"/>
            <a:r>
              <a:rPr lang="en-US" sz="2400" dirty="0">
                <a:solidFill>
                  <a:prstClr val="black"/>
                </a:solidFill>
              </a:rPr>
              <a:t>Death would result in corporate manslaughter.</a:t>
            </a:r>
          </a:p>
        </p:txBody>
      </p:sp>
      <p:sp>
        <p:nvSpPr>
          <p:cNvPr id="12" name="Right Arrow 11">
            <a:extLst>
              <a:ext uri="{FF2B5EF4-FFF2-40B4-BE49-F238E27FC236}">
                <a16:creationId xmlns:a16="http://schemas.microsoft.com/office/drawing/2014/main" id="{44A18512-95BE-0843-AD09-6E704A97D7D9}"/>
              </a:ext>
            </a:extLst>
          </p:cNvPr>
          <p:cNvSpPr/>
          <p:nvPr/>
        </p:nvSpPr>
        <p:spPr>
          <a:xfrm>
            <a:off x="2246874" y="5498258"/>
            <a:ext cx="1723365" cy="734186"/>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6" name="Right Arrow 15">
            <a:extLst>
              <a:ext uri="{FF2B5EF4-FFF2-40B4-BE49-F238E27FC236}">
                <a16:creationId xmlns:a16="http://schemas.microsoft.com/office/drawing/2014/main" id="{EE058A23-A58B-A04D-A9ED-FD5DBF02C88A}"/>
              </a:ext>
            </a:extLst>
          </p:cNvPr>
          <p:cNvSpPr/>
          <p:nvPr/>
        </p:nvSpPr>
        <p:spPr>
          <a:xfrm>
            <a:off x="5406157" y="5533619"/>
            <a:ext cx="1723365" cy="734186"/>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7" name="Right Arrow 16">
            <a:extLst>
              <a:ext uri="{FF2B5EF4-FFF2-40B4-BE49-F238E27FC236}">
                <a16:creationId xmlns:a16="http://schemas.microsoft.com/office/drawing/2014/main" id="{B141F596-A3A7-9E4B-869D-25F964D22C1D}"/>
              </a:ext>
            </a:extLst>
          </p:cNvPr>
          <p:cNvSpPr/>
          <p:nvPr/>
        </p:nvSpPr>
        <p:spPr>
          <a:xfrm>
            <a:off x="8427656" y="5539717"/>
            <a:ext cx="1723365" cy="734186"/>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36739597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03"/>
            <a:ext cx="12190412"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a:extLst>
              <a:ext uri="{FF2B5EF4-FFF2-40B4-BE49-F238E27FC236}">
                <a16:creationId xmlns:a16="http://schemas.microsoft.com/office/drawing/2014/main" id="{518344A2-ADEA-9E4B-9F85-B967E4F6BE69}"/>
              </a:ext>
            </a:extLst>
          </p:cNvPr>
          <p:cNvSpPr>
            <a:spLocks noGrp="1"/>
          </p:cNvSpPr>
          <p:nvPr>
            <p:ph type="title"/>
          </p:nvPr>
        </p:nvSpPr>
        <p:spPr>
          <a:xfrm>
            <a:off x="808534" y="386930"/>
            <a:ext cx="9235498" cy="1188950"/>
          </a:xfrm>
        </p:spPr>
        <p:txBody>
          <a:bodyPr anchor="b">
            <a:normAutofit/>
          </a:bodyPr>
          <a:lstStyle/>
          <a:p>
            <a:r>
              <a:rPr lang="en-US" sz="5400" b="1" u="sng"/>
              <a:t>Corporate Manslaughter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 y="1998368"/>
            <a:ext cx="11693560"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ectangle 11">
              <a:extLst>
                <a:ext uri="{FF2B5EF4-FFF2-40B4-BE49-F238E27FC236}">
                  <a16:creationId xmlns:a16="http://schemas.microsoft.com/office/drawing/2014/main" id="{7275593D-F75E-4426-AE3E-2CDEFD228D2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282"/>
            <a:ext cx="11381880"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Content Placeholder 2">
            <a:extLst>
              <a:ext uri="{FF2B5EF4-FFF2-40B4-BE49-F238E27FC236}">
                <a16:creationId xmlns:a16="http://schemas.microsoft.com/office/drawing/2014/main" id="{1F922415-ABF4-7B4E-AC9B-F6B0D33E81E7}"/>
              </a:ext>
            </a:extLst>
          </p:cNvPr>
          <p:cNvSpPr>
            <a:spLocks noGrp="1"/>
          </p:cNvSpPr>
          <p:nvPr>
            <p:ph idx="1"/>
          </p:nvPr>
        </p:nvSpPr>
        <p:spPr>
          <a:xfrm>
            <a:off x="793557" y="2599712"/>
            <a:ext cx="10142348" cy="3435531"/>
          </a:xfrm>
        </p:spPr>
        <p:txBody>
          <a:bodyPr anchor="ctr">
            <a:normAutofit/>
          </a:bodyPr>
          <a:lstStyle/>
          <a:p>
            <a:pPr marL="0" indent="0">
              <a:buNone/>
            </a:pPr>
            <a:r>
              <a:rPr lang="en-GB" sz="2000" dirty="0"/>
              <a:t>The Corporate Manslaughter and Corporate Homicide Act 2007 means that companies and organisations can be found guilty of corporate manslaughter as a result of serious management failures resulting in a gross breach of a duty of care.</a:t>
            </a:r>
          </a:p>
          <a:p>
            <a:pPr marL="0" indent="0">
              <a:buNone/>
            </a:pPr>
            <a:r>
              <a:rPr lang="en-GB" sz="2000" dirty="0"/>
              <a:t>Penalties will include unlimited fines, remedial orders and publicity orders. </a:t>
            </a:r>
          </a:p>
          <a:p>
            <a:pPr marL="0" indent="0">
              <a:buNone/>
            </a:pPr>
            <a:r>
              <a:rPr lang="en-GB" sz="2000" dirty="0"/>
              <a:t>A remedial order will require a company or organisation to take steps to remedy any management failure that led to a death. The court can also impose an order requiring the company or organisation to publicise that it has been convicted of the offence, giving the details, the amount of any fine imposed and the terms of any remedial order made. </a:t>
            </a:r>
            <a:r>
              <a:rPr lang="en-GB" sz="1600" dirty="0"/>
              <a:t>(HSE: Corporate manslaughter, 2007)</a:t>
            </a:r>
          </a:p>
          <a:p>
            <a:pPr marL="0" indent="0">
              <a:buNone/>
            </a:pPr>
            <a:endParaRPr lang="en-US" sz="2000" dirty="0"/>
          </a:p>
        </p:txBody>
      </p:sp>
    </p:spTree>
    <p:extLst>
      <p:ext uri="{BB962C8B-B14F-4D97-AF65-F5344CB8AC3E}">
        <p14:creationId xmlns:p14="http://schemas.microsoft.com/office/powerpoint/2010/main" val="356272935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73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 name="Freeform 45">
            <a:extLst>
              <a:ext uri="{FF2B5EF4-FFF2-40B4-BE49-F238E27FC236}">
                <a16:creationId xmlns:a16="http://schemas.microsoft.com/office/drawing/2014/main" id="{CFE45BF0-46DB-408C-B5F7-7B11716805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656" y="1022353"/>
            <a:ext cx="709520"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2" name="Freeform 46">
            <a:extLst>
              <a:ext uri="{FF2B5EF4-FFF2-40B4-BE49-F238E27FC236}">
                <a16:creationId xmlns:a16="http://schemas.microsoft.com/office/drawing/2014/main" id="{2AEBC8F2-97B1-41B4-93F1-2D289E197F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32" y="837895"/>
            <a:ext cx="403173"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4" name="Freeform 47">
            <a:extLst>
              <a:ext uri="{FF2B5EF4-FFF2-40B4-BE49-F238E27FC236}">
                <a16:creationId xmlns:a16="http://schemas.microsoft.com/office/drawing/2014/main" id="{472E3A19-F5D5-48FC-BB9C-48C2F68F598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52" y="641045"/>
            <a:ext cx="168253"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6" name="Freeform 44">
            <a:extLst>
              <a:ext uri="{FF2B5EF4-FFF2-40B4-BE49-F238E27FC236}">
                <a16:creationId xmlns:a16="http://schemas.microsoft.com/office/drawing/2014/main" id="{7A62E32F-BB65-43A8-8EB5-92346890E54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1743" y="635716"/>
            <a:ext cx="32856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18" name="Rectangle 17">
            <a:extLst>
              <a:ext uri="{FF2B5EF4-FFF2-40B4-BE49-F238E27FC236}">
                <a16:creationId xmlns:a16="http://schemas.microsoft.com/office/drawing/2014/main" id="{14E91B64-9FCC-451E-AFB4-A827D632936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47" y="635866"/>
            <a:ext cx="1090644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solidFill>
                <a:prstClr val="black"/>
              </a:solidFill>
            </a:endParaRPr>
          </a:p>
        </p:txBody>
      </p:sp>
      <p:sp>
        <p:nvSpPr>
          <p:cNvPr id="3" name="Content Placeholder 2">
            <a:extLst>
              <a:ext uri="{FF2B5EF4-FFF2-40B4-BE49-F238E27FC236}">
                <a16:creationId xmlns:a16="http://schemas.microsoft.com/office/drawing/2014/main" id="{FEDC00A0-C7F9-2B4A-B539-9A6554DD0369}"/>
              </a:ext>
            </a:extLst>
          </p:cNvPr>
          <p:cNvSpPr>
            <a:spLocks noGrp="1"/>
          </p:cNvSpPr>
          <p:nvPr>
            <p:ph idx="1"/>
          </p:nvPr>
        </p:nvSpPr>
        <p:spPr>
          <a:xfrm>
            <a:off x="1367522" y="2490587"/>
            <a:ext cx="9707731" cy="3567173"/>
          </a:xfrm>
        </p:spPr>
        <p:txBody>
          <a:bodyPr anchor="ctr">
            <a:normAutofit lnSpcReduction="10000"/>
          </a:bodyPr>
          <a:lstStyle/>
          <a:p>
            <a:pPr marL="0" indent="0">
              <a:buNone/>
            </a:pPr>
            <a:r>
              <a:rPr lang="en-US" sz="2400" dirty="0"/>
              <a:t>If it was found that the underground storage tank did cause contamination that was hazardous to health, then it could lead to a site investigation from the HSE if construction work started without any prior remediation work. </a:t>
            </a:r>
          </a:p>
          <a:p>
            <a:endParaRPr lang="en-US" sz="2400" dirty="0"/>
          </a:p>
          <a:p>
            <a:pPr marL="0" indent="0">
              <a:buNone/>
            </a:pPr>
            <a:r>
              <a:rPr lang="en-US" sz="2400" dirty="0"/>
              <a:t>If an investigation is carried out the client would have to pay a fee for the investigation. The fee is £157 per hour and this fee will be charged until the HSE has identified the breach and has helped to put things right. The client or contractor would have 30 days to pay the fee for investigation. </a:t>
            </a:r>
            <a:r>
              <a:rPr lang="en-GB" sz="1600" dirty="0"/>
              <a:t>(HSE: Fee for Intervention, 2020)</a:t>
            </a:r>
            <a:endParaRPr lang="en-US" sz="1600" dirty="0"/>
          </a:p>
        </p:txBody>
      </p:sp>
      <p:sp>
        <p:nvSpPr>
          <p:cNvPr id="2" name="Title 1">
            <a:extLst>
              <a:ext uri="{FF2B5EF4-FFF2-40B4-BE49-F238E27FC236}">
                <a16:creationId xmlns:a16="http://schemas.microsoft.com/office/drawing/2014/main" id="{A5A4AB82-0304-7841-8154-1F98B24EEC31}"/>
              </a:ext>
            </a:extLst>
          </p:cNvPr>
          <p:cNvSpPr>
            <a:spLocks noGrp="1"/>
          </p:cNvSpPr>
          <p:nvPr>
            <p:ph type="title"/>
          </p:nvPr>
        </p:nvSpPr>
        <p:spPr>
          <a:xfrm>
            <a:off x="958457" y="800392"/>
            <a:ext cx="10263361" cy="1212102"/>
          </a:xfrm>
        </p:spPr>
        <p:txBody>
          <a:bodyPr>
            <a:normAutofit/>
          </a:bodyPr>
          <a:lstStyle/>
          <a:p>
            <a:r>
              <a:rPr lang="en-US" sz="4000" b="1" u="sng">
                <a:solidFill>
                  <a:srgbClr val="FFFFFF"/>
                </a:solidFill>
              </a:rPr>
              <a:t>HSE Site Investigations </a:t>
            </a:r>
          </a:p>
        </p:txBody>
      </p:sp>
    </p:spTree>
    <p:extLst>
      <p:ext uri="{BB962C8B-B14F-4D97-AF65-F5344CB8AC3E}">
        <p14:creationId xmlns:p14="http://schemas.microsoft.com/office/powerpoint/2010/main" val="6024502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FC7AB-06A5-4644-B87F-1E9F94F9F074}"/>
              </a:ext>
            </a:extLst>
          </p:cNvPr>
          <p:cNvSpPr>
            <a:spLocks noGrp="1"/>
          </p:cNvSpPr>
          <p:nvPr>
            <p:ph type="ctrTitle"/>
          </p:nvPr>
        </p:nvSpPr>
        <p:spPr/>
        <p:txBody>
          <a:bodyPr/>
          <a:lstStyle/>
          <a:p>
            <a:r>
              <a:rPr lang="en-GB" dirty="0"/>
              <a:t>Case Law  </a:t>
            </a:r>
          </a:p>
        </p:txBody>
      </p:sp>
      <p:sp>
        <p:nvSpPr>
          <p:cNvPr id="3" name="Subtitle 2">
            <a:extLst>
              <a:ext uri="{FF2B5EF4-FFF2-40B4-BE49-F238E27FC236}">
                <a16:creationId xmlns:a16="http://schemas.microsoft.com/office/drawing/2014/main" id="{88DEFDD0-A329-4D4C-BED6-FF01DAA75CAE}"/>
              </a:ext>
            </a:extLst>
          </p:cNvPr>
          <p:cNvSpPr>
            <a:spLocks noGrp="1"/>
          </p:cNvSpPr>
          <p:nvPr>
            <p:ph type="subTitle" idx="1"/>
          </p:nvPr>
        </p:nvSpPr>
        <p:spPr/>
        <p:txBody>
          <a:bodyPr/>
          <a:lstStyle/>
          <a:p>
            <a:r>
              <a:rPr lang="en-GB" dirty="0"/>
              <a:t>By Jake Bevan</a:t>
            </a:r>
          </a:p>
        </p:txBody>
      </p:sp>
    </p:spTree>
    <p:extLst>
      <p:ext uri="{BB962C8B-B14F-4D97-AF65-F5344CB8AC3E}">
        <p14:creationId xmlns:p14="http://schemas.microsoft.com/office/powerpoint/2010/main" val="80366529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AC3EF-7ACE-4057-B1F9-42BD3AC93873}"/>
              </a:ext>
            </a:extLst>
          </p:cNvPr>
          <p:cNvSpPr>
            <a:spLocks noGrp="1"/>
          </p:cNvSpPr>
          <p:nvPr>
            <p:ph type="title"/>
          </p:nvPr>
        </p:nvSpPr>
        <p:spPr/>
        <p:txBody>
          <a:bodyPr/>
          <a:lstStyle/>
          <a:p>
            <a:r>
              <a:rPr lang="en-GB" dirty="0"/>
              <a:t>Case Law</a:t>
            </a:r>
          </a:p>
        </p:txBody>
      </p:sp>
      <p:sp>
        <p:nvSpPr>
          <p:cNvPr id="3" name="Content Placeholder 2">
            <a:extLst>
              <a:ext uri="{FF2B5EF4-FFF2-40B4-BE49-F238E27FC236}">
                <a16:creationId xmlns:a16="http://schemas.microsoft.com/office/drawing/2014/main" id="{C90D6300-9F3F-4A73-9CDF-5BDDF556A914}"/>
              </a:ext>
            </a:extLst>
          </p:cNvPr>
          <p:cNvSpPr>
            <a:spLocks noGrp="1"/>
          </p:cNvSpPr>
          <p:nvPr>
            <p:ph idx="1"/>
          </p:nvPr>
        </p:nvSpPr>
        <p:spPr/>
        <p:txBody>
          <a:bodyPr/>
          <a:lstStyle/>
          <a:p>
            <a:pPr marL="0" indent="0">
              <a:buNone/>
            </a:pPr>
            <a:r>
              <a:rPr lang="en-GB" dirty="0"/>
              <a:t>There have been many cases related to this underground tank and the situation of the contents within the tank being unknown. </a:t>
            </a:r>
          </a:p>
          <a:p>
            <a:pPr marL="0" indent="0">
              <a:buNone/>
            </a:pPr>
            <a:r>
              <a:rPr lang="en-GB" dirty="0"/>
              <a:t>There was no records of the tank , this can be related to the </a:t>
            </a:r>
            <a:r>
              <a:rPr lang="en-GB" dirty="0">
                <a:hlinkClick r:id="rId2" tooltip="Homac Inc. v. Fort Wayne Mortg. Co., 577 F. Supp. 1065 - Dist. Court, ND Georgia 1983">
                  <a:extLst>
                    <a:ext uri="{A12FA001-AC4F-418D-AE19-62706E023703}">
                      <ahyp:hlinkClr xmlns="" xmlns:ahyp="http://schemas.microsoft.com/office/drawing/2018/hyperlinkcolor" val="tx"/>
                    </a:ext>
                  </a:extLst>
                </a:hlinkClick>
              </a:rPr>
              <a:t>“</a:t>
            </a:r>
            <a:r>
              <a:rPr lang="en-GB" b="1" i="1" dirty="0" err="1">
                <a:solidFill>
                  <a:schemeClr val="tx1"/>
                </a:solidFill>
                <a:hlinkClick r:id="rId2" tooltip="Homac Inc. v. Fort Wayne Mortg. Co., 577 F. Supp. 1065 - Dist. Court, ND Georgia 1983">
                  <a:extLst>
                    <a:ext uri="{A12FA001-AC4F-418D-AE19-62706E023703}">
                      <ahyp:hlinkClr xmlns="" xmlns:ahyp="http://schemas.microsoft.com/office/drawing/2018/hyperlinkcolor" val="tx"/>
                    </a:ext>
                  </a:extLst>
                </a:hlinkClick>
              </a:rPr>
              <a:t>Homac</a:t>
            </a:r>
            <a:r>
              <a:rPr lang="en-GB" b="1" i="1" dirty="0">
                <a:solidFill>
                  <a:schemeClr val="tx1"/>
                </a:solidFill>
                <a:hlinkClick r:id="rId2" tooltip="Homac Inc. v. Fort Wayne Mortg. Co., 577 F. Supp. 1065 - Dist. Court, ND Georgia 1983">
                  <a:extLst>
                    <a:ext uri="{A12FA001-AC4F-418D-AE19-62706E023703}">
                      <ahyp:hlinkClr xmlns="" xmlns:ahyp="http://schemas.microsoft.com/office/drawing/2018/hyperlinkcolor" val="tx"/>
                    </a:ext>
                  </a:extLst>
                </a:hlinkClick>
              </a:rPr>
              <a:t>, Inc. v. Fort Wayne Mortgage Company</a:t>
            </a:r>
            <a:r>
              <a:rPr lang="en-GB" b="1" dirty="0">
                <a:solidFill>
                  <a:schemeClr val="tx1"/>
                </a:solidFill>
              </a:rPr>
              <a:t>, 577 </a:t>
            </a:r>
            <a:r>
              <a:rPr lang="en-GB" b="1" dirty="0" err="1">
                <a:solidFill>
                  <a:schemeClr val="tx1"/>
                </a:solidFill>
              </a:rPr>
              <a:t>F.Supp</a:t>
            </a:r>
            <a:r>
              <a:rPr lang="en-GB" b="1" dirty="0">
                <a:solidFill>
                  <a:schemeClr val="tx1"/>
                </a:solidFill>
              </a:rPr>
              <a:t>. 1065 (N. Dist. Of Ga. 1983)” </a:t>
            </a:r>
            <a:r>
              <a:rPr lang="en-GB" dirty="0">
                <a:solidFill>
                  <a:schemeClr val="tx1"/>
                </a:solidFill>
              </a:rPr>
              <a:t>case.</a:t>
            </a:r>
            <a:endParaRPr lang="en-GB" b="1" dirty="0">
              <a:solidFill>
                <a:schemeClr val="tx1"/>
              </a:solidFill>
            </a:endParaRPr>
          </a:p>
        </p:txBody>
      </p:sp>
      <p:pic>
        <p:nvPicPr>
          <p:cNvPr id="4" name="Picture 3">
            <a:extLst>
              <a:ext uri="{FF2B5EF4-FFF2-40B4-BE49-F238E27FC236}">
                <a16:creationId xmlns:a16="http://schemas.microsoft.com/office/drawing/2014/main" id="{81B11E00-19D0-48F5-AEB1-CA184F8ED298}"/>
              </a:ext>
            </a:extLst>
          </p:cNvPr>
          <p:cNvPicPr>
            <a:picLocks noChangeAspect="1"/>
          </p:cNvPicPr>
          <p:nvPr/>
        </p:nvPicPr>
        <p:blipFill>
          <a:blip r:embed="rId3"/>
          <a:stretch>
            <a:fillRect/>
          </a:stretch>
        </p:blipFill>
        <p:spPr>
          <a:xfrm>
            <a:off x="3918975" y="4090116"/>
            <a:ext cx="2987164" cy="1951246"/>
          </a:xfrm>
          <a:prstGeom prst="rect">
            <a:avLst/>
          </a:prstGeom>
        </p:spPr>
      </p:pic>
    </p:spTree>
    <p:extLst>
      <p:ext uri="{BB962C8B-B14F-4D97-AF65-F5344CB8AC3E}">
        <p14:creationId xmlns:p14="http://schemas.microsoft.com/office/powerpoint/2010/main" val="414128259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E8FE6-1736-4CD5-936D-780436B3CB0B}"/>
              </a:ext>
            </a:extLst>
          </p:cNvPr>
          <p:cNvSpPr>
            <a:spLocks noGrp="1"/>
          </p:cNvSpPr>
          <p:nvPr>
            <p:ph type="title"/>
          </p:nvPr>
        </p:nvSpPr>
        <p:spPr/>
        <p:txBody>
          <a:bodyPr>
            <a:normAutofit fontScale="90000"/>
          </a:bodyPr>
          <a:lstStyle/>
          <a:p>
            <a:r>
              <a:rPr lang="en-GB" i="1" u="sng" dirty="0" err="1">
                <a:hlinkClick r:id="rId2" tooltip="Homac Inc. v. Fort Wayne Mortg. Co., 577 F. Supp. 1065 - Dist. Court, ND Georgia 1983"/>
              </a:rPr>
              <a:t>Homac</a:t>
            </a:r>
            <a:r>
              <a:rPr lang="en-GB" i="1" u="sng" dirty="0">
                <a:hlinkClick r:id="rId2" tooltip="Homac Inc. v. Fort Wayne Mortg. Co., 577 F. Supp. 1065 - Dist. Court, ND Georgia 1983"/>
              </a:rPr>
              <a:t>, Inc. v. Fort Wayne Mortgage Company</a:t>
            </a:r>
            <a:r>
              <a:rPr lang="en-GB" dirty="0"/>
              <a:t>, 577 </a:t>
            </a:r>
            <a:r>
              <a:rPr lang="en-GB" dirty="0" err="1"/>
              <a:t>F.Supp</a:t>
            </a:r>
            <a:r>
              <a:rPr lang="en-GB" dirty="0"/>
              <a:t>. 1065 (N. Dist. Of Ga. 1983)</a:t>
            </a:r>
          </a:p>
        </p:txBody>
      </p:sp>
      <p:sp>
        <p:nvSpPr>
          <p:cNvPr id="3" name="Content Placeholder 2">
            <a:extLst>
              <a:ext uri="{FF2B5EF4-FFF2-40B4-BE49-F238E27FC236}">
                <a16:creationId xmlns:a16="http://schemas.microsoft.com/office/drawing/2014/main" id="{9AA9A82C-1446-41C5-A0D9-F5FA0BC21501}"/>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This case relates to the discovery on site as it also has an inconvenience with an underground tank that needed to be dealt with. The defendant came across this underground tank and had to be given a court order on how to deal with the situation.</a:t>
            </a:r>
          </a:p>
          <a:p>
            <a:pPr marL="0" indent="0">
              <a:buNone/>
            </a:pPr>
            <a:r>
              <a:rPr lang="en-GB" dirty="0">
                <a:latin typeface="Arial" panose="020B0604020202020204" pitchFamily="34" charset="0"/>
                <a:cs typeface="Arial" panose="020B0604020202020204" pitchFamily="34" charset="0"/>
              </a:rPr>
              <a:t>The court set a three part test . That three-part test is, first, the court must think about the amount of physical attachment and removability of the underground tank, whether the tank can be taken out without any damage to the property, or the actual tank itself. Second, and even more important, is the purpose of the factions with respect to the tanks status. Finally, the last factor that must be considered in that situation was whether the necessary agreement of ownership between the personal property and the entire land itself was present at the time the tank became a fixture.</a:t>
            </a:r>
          </a:p>
        </p:txBody>
      </p:sp>
    </p:spTree>
    <p:extLst>
      <p:ext uri="{BB962C8B-B14F-4D97-AF65-F5344CB8AC3E}">
        <p14:creationId xmlns:p14="http://schemas.microsoft.com/office/powerpoint/2010/main" val="77994833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A44FF-B6F5-4D54-B94E-E9E0A78C883B}"/>
              </a:ext>
            </a:extLst>
          </p:cNvPr>
          <p:cNvSpPr>
            <a:spLocks noGrp="1"/>
          </p:cNvSpPr>
          <p:nvPr>
            <p:ph type="title"/>
          </p:nvPr>
        </p:nvSpPr>
        <p:spPr/>
        <p:txBody>
          <a:bodyPr/>
          <a:lstStyle/>
          <a:p>
            <a:r>
              <a:rPr lang="en-GB" dirty="0"/>
              <a:t>What is in the tank? And how that can factor how it is dealt with?</a:t>
            </a:r>
          </a:p>
        </p:txBody>
      </p:sp>
      <p:sp>
        <p:nvSpPr>
          <p:cNvPr id="3" name="Content Placeholder 2">
            <a:extLst>
              <a:ext uri="{FF2B5EF4-FFF2-40B4-BE49-F238E27FC236}">
                <a16:creationId xmlns:a16="http://schemas.microsoft.com/office/drawing/2014/main" id="{4435FE1B-53EC-4D57-8408-D114B441ABC4}"/>
              </a:ext>
            </a:extLst>
          </p:cNvPr>
          <p:cNvSpPr>
            <a:spLocks noGrp="1"/>
          </p:cNvSpPr>
          <p:nvPr>
            <p:ph idx="1"/>
          </p:nvPr>
        </p:nvSpPr>
        <p:spPr/>
        <p:txBody>
          <a:bodyPr>
            <a:normAutofit fontScale="47500" lnSpcReduction="20000"/>
          </a:bodyPr>
          <a:lstStyle/>
          <a:p>
            <a:pPr marL="0" indent="0">
              <a:buNone/>
            </a:pPr>
            <a:r>
              <a:rPr lang="en-GB" sz="2500" dirty="0">
                <a:latin typeface="Arial" panose="020B0604020202020204" pitchFamily="34" charset="0"/>
                <a:cs typeface="Arial" panose="020B0604020202020204" pitchFamily="34" charset="0"/>
              </a:rPr>
              <a:t>As it states on the brief the contents in this tank are unknown, this leads to all sorts of possibilities of how to deal with said tank.</a:t>
            </a:r>
          </a:p>
          <a:p>
            <a:pPr marL="0" indent="0">
              <a:buNone/>
            </a:pPr>
            <a:r>
              <a:rPr lang="en-GB" sz="2500" dirty="0">
                <a:latin typeface="Arial" panose="020B0604020202020204" pitchFamily="34" charset="0"/>
                <a:cs typeface="Arial" panose="020B0604020202020204" pitchFamily="34" charset="0"/>
              </a:rPr>
              <a:t>If the tank contains or was previously used to store petroleum, then the case this would draw most comparisons to would be the PETROLEUM UNDERGROUND STORAGE TANK RELEASE COMPENSATION BOARD v STANDARD OIL COMPANY, et al. and BP PRODUCTS NORTH AMERICA, INC.</a:t>
            </a:r>
          </a:p>
          <a:p>
            <a:pPr marL="0" indent="0">
              <a:buNone/>
            </a:pPr>
            <a:r>
              <a:rPr lang="en-GB" sz="2500" dirty="0">
                <a:latin typeface="Arial" panose="020B0604020202020204" pitchFamily="34" charset="0"/>
                <a:cs typeface="Arial" panose="020B0604020202020204" pitchFamily="34" charset="0"/>
              </a:rPr>
              <a:t>This case had a lot of problems related to damages to the property, this was because of leaks and spillages coming from the UST (Underground Storage Tank), because of these problems the plaintiff could claim for ;</a:t>
            </a:r>
          </a:p>
          <a:p>
            <a:pPr>
              <a:buFont typeface="Wingdings" panose="05000000000000000000" pitchFamily="2" charset="2"/>
              <a:buChar char="v"/>
            </a:pPr>
            <a:r>
              <a:rPr lang="en-GB" sz="2500" dirty="0">
                <a:latin typeface="Arial" panose="020B0604020202020204" pitchFamily="34" charset="0"/>
                <a:cs typeface="Arial" panose="020B0604020202020204" pitchFamily="34" charset="0"/>
              </a:rPr>
              <a:t>Fraud.</a:t>
            </a:r>
          </a:p>
          <a:p>
            <a:pPr>
              <a:buFont typeface="Wingdings" panose="05000000000000000000" pitchFamily="2" charset="2"/>
              <a:buChar char="v"/>
            </a:pPr>
            <a:r>
              <a:rPr lang="en-GB" sz="2500" dirty="0">
                <a:latin typeface="Arial" panose="020B0604020202020204" pitchFamily="34" charset="0"/>
                <a:cs typeface="Arial" panose="020B0604020202020204" pitchFamily="34" charset="0"/>
              </a:rPr>
              <a:t>Destruction of plaintiff’s rights of subrogation.</a:t>
            </a:r>
          </a:p>
          <a:p>
            <a:pPr>
              <a:buFont typeface="Wingdings" panose="05000000000000000000" pitchFamily="2" charset="2"/>
              <a:buChar char="v"/>
            </a:pPr>
            <a:r>
              <a:rPr lang="en-GB" sz="2500" dirty="0">
                <a:latin typeface="Arial" panose="020B0604020202020204" pitchFamily="34" charset="0"/>
                <a:cs typeface="Arial" panose="020B0604020202020204" pitchFamily="34" charset="0"/>
              </a:rPr>
              <a:t>Indemnification.</a:t>
            </a:r>
          </a:p>
          <a:p>
            <a:pPr>
              <a:buFont typeface="Wingdings" panose="05000000000000000000" pitchFamily="2" charset="2"/>
              <a:buChar char="v"/>
            </a:pPr>
            <a:r>
              <a:rPr lang="en-GB" sz="2500" dirty="0">
                <a:latin typeface="Arial" panose="020B0604020202020204" pitchFamily="34" charset="0"/>
                <a:cs typeface="Arial" panose="020B0604020202020204" pitchFamily="34" charset="0"/>
              </a:rPr>
              <a:t>Quasi-contract/unjust enrichment. </a:t>
            </a:r>
          </a:p>
          <a:p>
            <a:pPr>
              <a:buFont typeface="Wingdings" panose="05000000000000000000" pitchFamily="2" charset="2"/>
              <a:buChar char="v"/>
            </a:pPr>
            <a:r>
              <a:rPr lang="en-GB" sz="2500" dirty="0">
                <a:latin typeface="Arial" panose="020B0604020202020204" pitchFamily="34" charset="0"/>
                <a:cs typeface="Arial" panose="020B0604020202020204" pitchFamily="34" charset="0"/>
              </a:rPr>
              <a:t>Negligent misrepresentation.</a:t>
            </a:r>
          </a:p>
          <a:p>
            <a:pPr>
              <a:buFont typeface="Wingdings" panose="05000000000000000000" pitchFamily="2" charset="2"/>
              <a:buChar char="v"/>
            </a:pPr>
            <a:r>
              <a:rPr lang="en-GB" sz="2500" dirty="0">
                <a:latin typeface="Arial" panose="020B0604020202020204" pitchFamily="34" charset="0"/>
                <a:cs typeface="Arial" panose="020B0604020202020204" pitchFamily="34" charset="0"/>
              </a:rPr>
              <a:t>Declaratory judgment. </a:t>
            </a:r>
          </a:p>
          <a:p>
            <a:pPr marL="0" indent="0">
              <a:buNone/>
            </a:pPr>
            <a:r>
              <a:rPr lang="en-GB" sz="2500" dirty="0">
                <a:latin typeface="Arial" panose="020B0604020202020204" pitchFamily="34" charset="0"/>
                <a:cs typeface="Arial" panose="020B0604020202020204" pitchFamily="34" charset="0"/>
              </a:rPr>
              <a:t>“The Court agrees with Defendants that the Board’s claims that all “turn on the core allegations that Defendants had insurance that provided coverage for the same costs for cleaning up pollution” for which Defendants received reimbursement from the Ohio Petroleum Underground Storage Tank Financial Assurance Fund .” </a:t>
            </a:r>
            <a:r>
              <a:rPr lang="en-GB" sz="2500" dirty="0">
                <a:latin typeface="Arial" panose="020B0604020202020204" pitchFamily="34" charset="0"/>
                <a:cs typeface="Arial" panose="020B0604020202020204" pitchFamily="34" charset="0"/>
                <a:hlinkClick r:id="rId2"/>
              </a:rPr>
              <a:t>https://law.justia.com/cases/ohio/court-of-claims/2019/2017-00834pr.html</a:t>
            </a:r>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4223696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C7375-6125-43A6-AD40-24CCBF2F9549}"/>
              </a:ext>
            </a:extLst>
          </p:cNvPr>
          <p:cNvSpPr>
            <a:spLocks noGrp="1"/>
          </p:cNvSpPr>
          <p:nvPr>
            <p:ph type="title"/>
          </p:nvPr>
        </p:nvSpPr>
        <p:spPr/>
        <p:txBody>
          <a:bodyPr>
            <a:normAutofit fontScale="90000"/>
          </a:bodyPr>
          <a:lstStyle/>
          <a:p>
            <a:r>
              <a:rPr lang="en-GB" dirty="0"/>
              <a:t>Thomas L. SMITH and Dolores Smith, Appellants, v. Pauline WEAVER, </a:t>
            </a:r>
            <a:r>
              <a:rPr lang="en-GB" dirty="0" err="1"/>
              <a:t>Appellee</a:t>
            </a:r>
            <a:r>
              <a:rPr lang="en-GB" dirty="0"/>
              <a:t>.</a:t>
            </a:r>
          </a:p>
        </p:txBody>
      </p:sp>
      <p:sp>
        <p:nvSpPr>
          <p:cNvPr id="3" name="Content Placeholder 2">
            <a:extLst>
              <a:ext uri="{FF2B5EF4-FFF2-40B4-BE49-F238E27FC236}">
                <a16:creationId xmlns:a16="http://schemas.microsoft.com/office/drawing/2014/main" id="{43F0FAD0-219B-448E-A55D-F521D7F44668}"/>
              </a:ext>
            </a:extLst>
          </p:cNvPr>
          <p:cNvSpPr>
            <a:spLocks noGrp="1"/>
          </p:cNvSpPr>
          <p:nvPr>
            <p:ph idx="1"/>
          </p:nvPr>
        </p:nvSpPr>
        <p:spPr/>
        <p:txBody>
          <a:bodyPr>
            <a:normAutofit fontScale="77500" lnSpcReduction="20000"/>
          </a:bodyPr>
          <a:lstStyle/>
          <a:p>
            <a:pPr marL="0" indent="0">
              <a:buNone/>
            </a:pPr>
            <a:r>
              <a:rPr lang="en-GB" sz="1600" dirty="0">
                <a:latin typeface="Arial" panose="020B0604020202020204" pitchFamily="34" charset="0"/>
                <a:cs typeface="Arial" panose="020B0604020202020204" pitchFamily="34" charset="0"/>
              </a:rPr>
              <a:t>The last relatable case to this discovery will be the </a:t>
            </a:r>
            <a:r>
              <a:rPr lang="en-GB" sz="1600" b="1" dirty="0">
                <a:latin typeface="Arial" panose="020B0604020202020204" pitchFamily="34" charset="0"/>
                <a:cs typeface="Arial" panose="020B0604020202020204" pitchFamily="34" charset="0"/>
              </a:rPr>
              <a:t>Thomas L. SMITH and Dolores Smith v. Pauline WEAVER.</a:t>
            </a:r>
          </a:p>
          <a:p>
            <a:pPr marL="0" indent="0">
              <a:buNone/>
            </a:pPr>
            <a:r>
              <a:rPr lang="en-GB" sz="1600" dirty="0"/>
              <a:t>The claims made by Thomas and Dolores were each based on a question of who is to be responsible for costs connected with the discovered underground storage tanks ( UTS) leaking waste materials. The Complaint set up the following appropriate facts.</a:t>
            </a:r>
          </a:p>
          <a:p>
            <a:pPr marL="0" indent="0">
              <a:buNone/>
            </a:pPr>
            <a:r>
              <a:rPr lang="en-GB" dirty="0"/>
              <a:t>The Smiths purchased property which had been ran as a gasoline station by Pauline Weaver in August of 1981. The agreement of the sale between two parties was recorded at a total price of $70,000. This $70,000 price tag included in summary;</a:t>
            </a:r>
          </a:p>
          <a:p>
            <a:pPr>
              <a:buFont typeface="Wingdings" panose="05000000000000000000" pitchFamily="2" charset="2"/>
              <a:buChar char="v"/>
            </a:pPr>
            <a:r>
              <a:rPr lang="en-GB" dirty="0"/>
              <a:t>$10,000 for the property. </a:t>
            </a:r>
          </a:p>
          <a:p>
            <a:pPr>
              <a:buFont typeface="Wingdings" panose="05000000000000000000" pitchFamily="2" charset="2"/>
              <a:buChar char="v"/>
            </a:pPr>
            <a:r>
              <a:rPr lang="en-GB" dirty="0"/>
              <a:t>$7,000 for equipment, machinery and personal property.</a:t>
            </a:r>
          </a:p>
          <a:p>
            <a:pPr>
              <a:buFont typeface="Wingdings" panose="05000000000000000000" pitchFamily="2" charset="2"/>
              <a:buChar char="v"/>
            </a:pPr>
            <a:r>
              <a:rPr lang="en-GB" dirty="0"/>
              <a:t>$53,000 for the gasoline station building.</a:t>
            </a:r>
          </a:p>
          <a:p>
            <a:pPr marL="0" indent="0">
              <a:buNone/>
            </a:pPr>
            <a:r>
              <a:rPr lang="en-GB" dirty="0"/>
              <a:t>Listed as being equipment were 3 x 4,000 gallon underground storage tanks. In 1991, the Smiths decided to get rid of these three storage tanks. Whilst excavation was going on two other underground storage tanks were found, both tanks had spillage of water and waste materials. The Smiths then contacted the </a:t>
            </a:r>
            <a:r>
              <a:rPr lang="en-GB" b="1" dirty="0"/>
              <a:t>Commonwealth of Pennsylvania, Department of Environmental Resources</a:t>
            </a:r>
            <a:r>
              <a:rPr lang="en-GB" dirty="0"/>
              <a:t>,  and told them that the contaminants and pollutants were discovered in soil which was because of the leaking tanks. That same department then responded by instructing that the smiths should collect soil samples and dispose of the tanks and contaminated soil. The cost related with this cleaning up and removal of tanks was recorded at around $70,000.</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8668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2C05-FF5B-8F4F-ACCA-8BBE845C34F3}"/>
              </a:ext>
            </a:extLst>
          </p:cNvPr>
          <p:cNvSpPr>
            <a:spLocks noGrp="1"/>
          </p:cNvSpPr>
          <p:nvPr>
            <p:ph type="ctrTitle"/>
          </p:nvPr>
        </p:nvSpPr>
        <p:spPr>
          <a:xfrm>
            <a:off x="309021" y="2986684"/>
            <a:ext cx="5457616" cy="1242419"/>
          </a:xfrm>
        </p:spPr>
        <p:txBody>
          <a:bodyPr vert="horz" wrap="square" lIns="182880" tIns="182880" rIns="182880" bIns="182880" rtlCol="0" anchor="ctr">
            <a:noAutofit/>
          </a:bodyPr>
          <a:lstStyle/>
          <a:p>
            <a:r>
              <a:rPr lang="en-US" sz="1600" b="1" u="sng" kern="1200" cap="all" spc="200" baseline="0" dirty="0">
                <a:solidFill>
                  <a:srgbClr val="262626"/>
                </a:solidFill>
                <a:latin typeface="+mj-lt"/>
                <a:ea typeface="+mj-ea"/>
                <a:cs typeface="+mj-cs"/>
              </a:rPr>
              <a:t>CASE STUDY</a:t>
            </a:r>
            <a:r>
              <a:rPr lang="en-US" sz="1600" b="1" kern="1200" cap="all" spc="200" baseline="0" dirty="0">
                <a:solidFill>
                  <a:srgbClr val="262626"/>
                </a:solidFill>
                <a:latin typeface="+mj-lt"/>
                <a:ea typeface="+mj-ea"/>
                <a:cs typeface="+mj-cs"/>
              </a:rPr>
              <a:t/>
            </a:r>
            <a:br>
              <a:rPr lang="en-US" sz="1600" b="1" kern="1200" cap="all" spc="200" baseline="0" dirty="0">
                <a:solidFill>
                  <a:srgbClr val="262626"/>
                </a:solidFill>
                <a:latin typeface="+mj-lt"/>
                <a:ea typeface="+mj-ea"/>
                <a:cs typeface="+mj-cs"/>
              </a:rPr>
            </a:br>
            <a:r>
              <a:rPr lang="en-US" sz="1600" b="1" kern="1200" cap="all" spc="200" baseline="0" dirty="0">
                <a:solidFill>
                  <a:srgbClr val="262626"/>
                </a:solidFill>
                <a:latin typeface="+mj-lt"/>
                <a:ea typeface="+mj-ea"/>
                <a:cs typeface="+mj-cs"/>
              </a:rPr>
              <a:t/>
            </a:r>
            <a:br>
              <a:rPr lang="en-US" sz="1600" b="1" kern="1200" cap="all" spc="200" baseline="0" dirty="0">
                <a:solidFill>
                  <a:srgbClr val="262626"/>
                </a:solidFill>
                <a:latin typeface="+mj-lt"/>
                <a:ea typeface="+mj-ea"/>
                <a:cs typeface="+mj-cs"/>
              </a:rPr>
            </a:br>
            <a:r>
              <a:rPr lang="en-US" sz="1600" b="1" kern="1200" cap="all" spc="200" baseline="0" dirty="0">
                <a:solidFill>
                  <a:srgbClr val="262626"/>
                </a:solidFill>
                <a:latin typeface="+mj-lt"/>
                <a:ea typeface="+mj-ea"/>
                <a:cs typeface="+mj-cs"/>
              </a:rPr>
              <a:t>UNDERGROUND STORAGE TANK IN JERSEY CITY’S HISTORIC DISTRICT</a:t>
            </a:r>
            <a:br>
              <a:rPr lang="en-US" sz="1600" b="1" kern="1200" cap="all" spc="200" baseline="0" dirty="0">
                <a:solidFill>
                  <a:srgbClr val="262626"/>
                </a:solidFill>
                <a:latin typeface="+mj-lt"/>
                <a:ea typeface="+mj-ea"/>
                <a:cs typeface="+mj-cs"/>
              </a:rPr>
            </a:br>
            <a:endParaRPr lang="en-US" sz="1600" kern="1200" cap="all" spc="200" baseline="0" dirty="0">
              <a:solidFill>
                <a:srgbClr val="262626"/>
              </a:solidFill>
              <a:latin typeface="+mj-lt"/>
              <a:ea typeface="+mj-ea"/>
              <a:cs typeface="+mj-cs"/>
            </a:endParaRPr>
          </a:p>
        </p:txBody>
      </p:sp>
      <p:pic>
        <p:nvPicPr>
          <p:cNvPr id="25" name="Content Placeholder 3">
            <a:extLst>
              <a:ext uri="{FF2B5EF4-FFF2-40B4-BE49-F238E27FC236}">
                <a16:creationId xmlns:a16="http://schemas.microsoft.com/office/drawing/2014/main" id="{2B5551C7-90F9-2745-92D5-8949B2E69C91}"/>
              </a:ext>
            </a:extLst>
          </p:cNvPr>
          <p:cNvPicPr>
            <a:picLocks noChangeAspect="1"/>
          </p:cNvPicPr>
          <p:nvPr/>
        </p:nvPicPr>
        <p:blipFill rotWithShape="1">
          <a:blip r:embed="rId2"/>
          <a:srcRect t="3231" r="2" b="6208"/>
          <a:stretch/>
        </p:blipFill>
        <p:spPr>
          <a:xfrm>
            <a:off x="6149518" y="10"/>
            <a:ext cx="6095206" cy="6857990"/>
          </a:xfrm>
          <a:prstGeom prst="rect">
            <a:avLst/>
          </a:prstGeom>
          <a:noFill/>
        </p:spPr>
      </p:pic>
    </p:spTree>
    <p:extLst>
      <p:ext uri="{BB962C8B-B14F-4D97-AF65-F5344CB8AC3E}">
        <p14:creationId xmlns:p14="http://schemas.microsoft.com/office/powerpoint/2010/main" val="123727262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3976D1-3430-450C-A978-87A9A6E8E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0"/>
            <a:ext cx="1219041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13" name="Rectangle 12">
            <a:extLst>
              <a:ext uri="{FF2B5EF4-FFF2-40B4-BE49-F238E27FC236}">
                <a16:creationId xmlns:a16="http://schemas.microsoft.com/office/drawing/2014/main" id="{7D6AAC78-7D86-415A-ADC1-2B474807960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518" y="1248156"/>
            <a:ext cx="9691378"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15" name="Rectangle 14">
            <a:extLst>
              <a:ext uri="{FF2B5EF4-FFF2-40B4-BE49-F238E27FC236}">
                <a16:creationId xmlns:a16="http://schemas.microsoft.com/office/drawing/2014/main" id="{F2A658D9-F185-44F1-BA33-D50320D1D0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090" y="1060704"/>
            <a:ext cx="1006623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2" name="Title 1">
            <a:extLst>
              <a:ext uri="{FF2B5EF4-FFF2-40B4-BE49-F238E27FC236}">
                <a16:creationId xmlns:a16="http://schemas.microsoft.com/office/drawing/2014/main" id="{BE5BE16D-C48A-554B-9ACA-926045D7238E}"/>
              </a:ext>
            </a:extLst>
          </p:cNvPr>
          <p:cNvSpPr>
            <a:spLocks noGrp="1"/>
          </p:cNvSpPr>
          <p:nvPr>
            <p:ph type="title"/>
          </p:nvPr>
        </p:nvSpPr>
        <p:spPr>
          <a:xfrm>
            <a:off x="2230846" y="467418"/>
            <a:ext cx="7728722" cy="1188720"/>
          </a:xfrm>
          <a:solidFill>
            <a:srgbClr val="FFFFFF"/>
          </a:solidFill>
        </p:spPr>
        <p:txBody>
          <a:bodyPr>
            <a:normAutofit/>
          </a:bodyPr>
          <a:lstStyle/>
          <a:p>
            <a:r>
              <a:rPr lang="en-US" dirty="0"/>
              <a:t>Project summary</a:t>
            </a:r>
          </a:p>
        </p:txBody>
      </p:sp>
      <p:sp>
        <p:nvSpPr>
          <p:cNvPr id="6" name="Content Placeholder 5">
            <a:extLst>
              <a:ext uri="{FF2B5EF4-FFF2-40B4-BE49-F238E27FC236}">
                <a16:creationId xmlns:a16="http://schemas.microsoft.com/office/drawing/2014/main" id="{24AE3FC4-7FBD-7C44-88F2-774021203A7E}"/>
              </a:ext>
            </a:extLst>
          </p:cNvPr>
          <p:cNvSpPr>
            <a:spLocks noGrp="1"/>
          </p:cNvSpPr>
          <p:nvPr>
            <p:ph idx="1"/>
          </p:nvPr>
        </p:nvSpPr>
        <p:spPr>
          <a:xfrm>
            <a:off x="1705840" y="2291262"/>
            <a:ext cx="8778369" cy="2879256"/>
          </a:xfrm>
        </p:spPr>
        <p:txBody>
          <a:bodyPr>
            <a:normAutofit lnSpcReduction="10000"/>
          </a:bodyPr>
          <a:lstStyle/>
          <a:p>
            <a:pPr>
              <a:lnSpc>
                <a:spcPct val="90000"/>
              </a:lnSpc>
            </a:pPr>
            <a:r>
              <a:rPr lang="en-GB" sz="1700" dirty="0">
                <a:solidFill>
                  <a:srgbClr val="404040"/>
                </a:solidFill>
              </a:rPr>
              <a:t>ESA was the environmental consultants, that were assigned to the removal of this storage tank. </a:t>
            </a:r>
          </a:p>
          <a:p>
            <a:pPr>
              <a:lnSpc>
                <a:spcPct val="90000"/>
              </a:lnSpc>
            </a:pPr>
            <a:r>
              <a:rPr lang="en-GB" sz="1700" dirty="0">
                <a:solidFill>
                  <a:srgbClr val="404040"/>
                </a:solidFill>
              </a:rPr>
              <a:t>They were employed by the property owner to remove a 3,000-gallon fuel oil underground storage tank.  That formerly serviced a multi story residential building in the heart of Jersey City.</a:t>
            </a:r>
          </a:p>
          <a:p>
            <a:pPr>
              <a:lnSpc>
                <a:spcPct val="90000"/>
              </a:lnSpc>
            </a:pPr>
            <a:r>
              <a:rPr lang="en-GB" sz="1700" dirty="0">
                <a:solidFill>
                  <a:srgbClr val="404040"/>
                </a:solidFill>
              </a:rPr>
              <a:t>The underground storage tank was discovered during the excavation of the sidewalk at the front of the building. </a:t>
            </a:r>
          </a:p>
          <a:p>
            <a:pPr>
              <a:lnSpc>
                <a:spcPct val="90000"/>
              </a:lnSpc>
            </a:pPr>
            <a:r>
              <a:rPr lang="en-GB" sz="1700" dirty="0">
                <a:solidFill>
                  <a:srgbClr val="404040"/>
                </a:solidFill>
              </a:rPr>
              <a:t>The client hired a GPR utility survey to detect the size of the storage tank.</a:t>
            </a:r>
          </a:p>
          <a:p>
            <a:pPr>
              <a:lnSpc>
                <a:spcPct val="90000"/>
              </a:lnSpc>
            </a:pPr>
            <a:r>
              <a:rPr lang="en-GB" sz="1700" dirty="0">
                <a:solidFill>
                  <a:srgbClr val="404040"/>
                </a:solidFill>
              </a:rPr>
              <a:t>After the survey was taken place, ESA could excavate the remaining sidewalk to withdraw the tank.</a:t>
            </a:r>
          </a:p>
          <a:p>
            <a:pPr>
              <a:lnSpc>
                <a:spcPct val="90000"/>
              </a:lnSpc>
            </a:pPr>
            <a:r>
              <a:rPr lang="en-GB" sz="1700" dirty="0">
                <a:solidFill>
                  <a:srgbClr val="404040"/>
                </a:solidFill>
              </a:rPr>
              <a:t>The underground storage tank was decommissioned in 2013.</a:t>
            </a:r>
          </a:p>
          <a:p>
            <a:pPr>
              <a:lnSpc>
                <a:spcPct val="90000"/>
              </a:lnSpc>
            </a:pPr>
            <a:endParaRPr lang="en-GB" sz="1700" dirty="0">
              <a:solidFill>
                <a:srgbClr val="404040"/>
              </a:solidFill>
              <a:hlinkClick r:id="rId2"/>
            </a:endParaRPr>
          </a:p>
          <a:p>
            <a:pPr>
              <a:lnSpc>
                <a:spcPct val="90000"/>
              </a:lnSpc>
            </a:pPr>
            <a:endParaRPr lang="en-GB" sz="1700" dirty="0">
              <a:solidFill>
                <a:srgbClr val="404040"/>
              </a:solidFill>
            </a:endParaRPr>
          </a:p>
          <a:p>
            <a:pPr>
              <a:lnSpc>
                <a:spcPct val="90000"/>
              </a:lnSpc>
            </a:pPr>
            <a:endParaRPr lang="en-US" sz="1700" dirty="0">
              <a:solidFill>
                <a:srgbClr val="404040"/>
              </a:solidFill>
            </a:endParaRPr>
          </a:p>
        </p:txBody>
      </p:sp>
    </p:spTree>
    <p:extLst>
      <p:ext uri="{BB962C8B-B14F-4D97-AF65-F5344CB8AC3E}">
        <p14:creationId xmlns:p14="http://schemas.microsoft.com/office/powerpoint/2010/main" val="21113600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 y="0"/>
            <a:ext cx="1219041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10" name="Rectangle 9">
            <a:extLst>
              <a:ext uri="{FF2B5EF4-FFF2-40B4-BE49-F238E27FC236}">
                <a16:creationId xmlns:a16="http://schemas.microsoft.com/office/drawing/2014/main" id="{7D6AAC78-7D86-415A-ADC1-2B474807960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518" y="1248156"/>
            <a:ext cx="9691378"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12" name="Rectangle 11">
            <a:extLst>
              <a:ext uri="{FF2B5EF4-FFF2-40B4-BE49-F238E27FC236}">
                <a16:creationId xmlns:a16="http://schemas.microsoft.com/office/drawing/2014/main" id="{F2A658D9-F185-44F1-BA33-D50320D1D0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090" y="1060704"/>
            <a:ext cx="1006623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2" name="Title 1">
            <a:extLst>
              <a:ext uri="{FF2B5EF4-FFF2-40B4-BE49-F238E27FC236}">
                <a16:creationId xmlns:a16="http://schemas.microsoft.com/office/drawing/2014/main" id="{742448C7-876F-FE4A-A491-0D17952A8AF9}"/>
              </a:ext>
            </a:extLst>
          </p:cNvPr>
          <p:cNvSpPr>
            <a:spLocks noGrp="1"/>
          </p:cNvSpPr>
          <p:nvPr>
            <p:ph type="title"/>
          </p:nvPr>
        </p:nvSpPr>
        <p:spPr>
          <a:xfrm>
            <a:off x="2230846" y="467418"/>
            <a:ext cx="7728722" cy="1188720"/>
          </a:xfrm>
          <a:solidFill>
            <a:srgbClr val="FFFFFF"/>
          </a:solidFill>
        </p:spPr>
        <p:txBody>
          <a:bodyPr>
            <a:normAutofit/>
          </a:bodyPr>
          <a:lstStyle/>
          <a:p>
            <a:r>
              <a:rPr lang="en-GB" sz="2000" b="1"/>
              <a:t/>
            </a:r>
            <a:br>
              <a:rPr lang="en-GB" sz="2000" b="1"/>
            </a:br>
            <a:r>
              <a:rPr lang="en-GB" sz="2000"/>
              <a:t>CHALLENGES</a:t>
            </a:r>
            <a:br>
              <a:rPr lang="en-GB" sz="2000"/>
            </a:br>
            <a:endParaRPr lang="en-US" sz="2000"/>
          </a:p>
        </p:txBody>
      </p:sp>
      <p:sp>
        <p:nvSpPr>
          <p:cNvPr id="3" name="Content Placeholder 2">
            <a:extLst>
              <a:ext uri="{FF2B5EF4-FFF2-40B4-BE49-F238E27FC236}">
                <a16:creationId xmlns:a16="http://schemas.microsoft.com/office/drawing/2014/main" id="{2FEAC34C-B573-E047-AECC-F86AD7E9C985}"/>
              </a:ext>
            </a:extLst>
          </p:cNvPr>
          <p:cNvSpPr>
            <a:spLocks noGrp="1"/>
          </p:cNvSpPr>
          <p:nvPr>
            <p:ph idx="1"/>
          </p:nvPr>
        </p:nvSpPr>
        <p:spPr>
          <a:xfrm>
            <a:off x="1705840" y="2291262"/>
            <a:ext cx="8778369" cy="2879256"/>
          </a:xfrm>
        </p:spPr>
        <p:txBody>
          <a:bodyPr>
            <a:normAutofit/>
          </a:bodyPr>
          <a:lstStyle/>
          <a:p>
            <a:pPr>
              <a:lnSpc>
                <a:spcPct val="90000"/>
              </a:lnSpc>
            </a:pPr>
            <a:r>
              <a:rPr lang="en-GB" sz="1300" dirty="0">
                <a:solidFill>
                  <a:srgbClr val="404040"/>
                </a:solidFill>
              </a:rPr>
              <a:t>ESA discovered a leak within the storage tank.</a:t>
            </a:r>
          </a:p>
          <a:p>
            <a:pPr>
              <a:lnSpc>
                <a:spcPct val="90000"/>
              </a:lnSpc>
            </a:pPr>
            <a:r>
              <a:rPr lang="en-GB" sz="1300" dirty="0">
                <a:solidFill>
                  <a:srgbClr val="404040"/>
                </a:solidFill>
              </a:rPr>
              <a:t>They tested the liquid to find the contents in the tank was fuel oil. </a:t>
            </a:r>
          </a:p>
          <a:p>
            <a:pPr>
              <a:lnSpc>
                <a:spcPct val="90000"/>
              </a:lnSpc>
            </a:pPr>
            <a:r>
              <a:rPr lang="en-GB" sz="1300" dirty="0">
                <a:solidFill>
                  <a:srgbClr val="404040"/>
                </a:solidFill>
              </a:rPr>
              <a:t>Physical constraints prohibited ESA from using standard intact underground </a:t>
            </a:r>
            <a:r>
              <a:rPr lang="en-GB" sz="1300" dirty="0" err="1">
                <a:solidFill>
                  <a:srgbClr val="404040"/>
                </a:solidFill>
              </a:rPr>
              <a:t>storaqe</a:t>
            </a:r>
            <a:r>
              <a:rPr lang="en-GB" sz="1300" dirty="0">
                <a:solidFill>
                  <a:srgbClr val="404040"/>
                </a:solidFill>
              </a:rPr>
              <a:t> tanks removal procedures.</a:t>
            </a:r>
          </a:p>
          <a:p>
            <a:pPr>
              <a:lnSpc>
                <a:spcPct val="90000"/>
              </a:lnSpc>
            </a:pPr>
            <a:r>
              <a:rPr lang="en-GB" sz="1300" dirty="0">
                <a:solidFill>
                  <a:srgbClr val="404040"/>
                </a:solidFill>
              </a:rPr>
              <a:t>Instead, ESA cut and removed the UST in sections to limit site disturbance. As each tank section was extracted, petroleum-impacted soil was removed to the extent possible. </a:t>
            </a:r>
          </a:p>
          <a:p>
            <a:pPr>
              <a:lnSpc>
                <a:spcPct val="90000"/>
              </a:lnSpc>
            </a:pPr>
            <a:r>
              <a:rPr lang="en-GB" sz="1300" dirty="0">
                <a:solidFill>
                  <a:srgbClr val="404040"/>
                </a:solidFill>
              </a:rPr>
              <a:t>Post-tank removal soil sampling confirmed the presence of residual soil contamination above New Jersey Department of Environmental Protection (NJDEP) Soil Remediation Standards (SRS). </a:t>
            </a:r>
          </a:p>
          <a:p>
            <a:pPr>
              <a:lnSpc>
                <a:spcPct val="90000"/>
              </a:lnSpc>
            </a:pPr>
            <a:r>
              <a:rPr lang="en-GB" sz="1300" dirty="0">
                <a:solidFill>
                  <a:srgbClr val="404040"/>
                </a:solidFill>
              </a:rPr>
              <a:t>ESA then conducted a soil and groundwater investigation to set out the petroleum-impacted media and found that these impacts were limited in depth and within the property boundaries in front of the building.</a:t>
            </a:r>
          </a:p>
          <a:p>
            <a:pPr>
              <a:lnSpc>
                <a:spcPct val="90000"/>
              </a:lnSpc>
            </a:pPr>
            <a:r>
              <a:rPr lang="en-GB" sz="1300" dirty="0">
                <a:solidFill>
                  <a:srgbClr val="404040"/>
                </a:solidFill>
              </a:rPr>
              <a:t> These findings were used to evaluate a remedial method best suited for ESA’s client that would also satisfy the purchaser and their environmental consultants.</a:t>
            </a:r>
            <a:endParaRPr lang="en-US" sz="1300" dirty="0">
              <a:solidFill>
                <a:srgbClr val="404040"/>
              </a:solidFill>
            </a:endParaRPr>
          </a:p>
        </p:txBody>
      </p:sp>
    </p:spTree>
    <p:extLst>
      <p:ext uri="{BB962C8B-B14F-4D97-AF65-F5344CB8AC3E}">
        <p14:creationId xmlns:p14="http://schemas.microsoft.com/office/powerpoint/2010/main" val="374395199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041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10" name="Rectangle 9">
            <a:extLst>
              <a:ext uri="{FF2B5EF4-FFF2-40B4-BE49-F238E27FC236}">
                <a16:creationId xmlns:a16="http://schemas.microsoft.com/office/drawing/2014/main" id="{7D6AAC78-7D86-415A-ADC1-2B474807960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518" y="1248156"/>
            <a:ext cx="9691378"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12" name="Rectangle 11">
            <a:extLst>
              <a:ext uri="{FF2B5EF4-FFF2-40B4-BE49-F238E27FC236}">
                <a16:creationId xmlns:a16="http://schemas.microsoft.com/office/drawing/2014/main" id="{F2A658D9-F185-44F1-BA33-D50320D1D0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090" y="1060704"/>
            <a:ext cx="1006623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2" name="Title 1">
            <a:extLst>
              <a:ext uri="{FF2B5EF4-FFF2-40B4-BE49-F238E27FC236}">
                <a16:creationId xmlns:a16="http://schemas.microsoft.com/office/drawing/2014/main" id="{2AA7023C-FDB3-1C4B-9A0F-2016CBFDF759}"/>
              </a:ext>
            </a:extLst>
          </p:cNvPr>
          <p:cNvSpPr>
            <a:spLocks noGrp="1"/>
          </p:cNvSpPr>
          <p:nvPr>
            <p:ph type="title"/>
          </p:nvPr>
        </p:nvSpPr>
        <p:spPr>
          <a:xfrm>
            <a:off x="2230846" y="467418"/>
            <a:ext cx="7728722" cy="1188720"/>
          </a:xfrm>
          <a:solidFill>
            <a:srgbClr val="FFFFFF"/>
          </a:solidFill>
        </p:spPr>
        <p:txBody>
          <a:bodyPr>
            <a:normAutofit/>
          </a:bodyPr>
          <a:lstStyle/>
          <a:p>
            <a:r>
              <a:rPr lang="en-GB" sz="2000" b="1"/>
              <a:t/>
            </a:r>
            <a:br>
              <a:rPr lang="en-GB" sz="2000" b="1"/>
            </a:br>
            <a:r>
              <a:rPr lang="en-GB" sz="2000"/>
              <a:t>CHALLENGES</a:t>
            </a:r>
            <a:br>
              <a:rPr lang="en-GB" sz="2000"/>
            </a:br>
            <a:endParaRPr lang="en-US" sz="2000"/>
          </a:p>
        </p:txBody>
      </p:sp>
      <p:sp>
        <p:nvSpPr>
          <p:cNvPr id="3" name="Content Placeholder 2">
            <a:extLst>
              <a:ext uri="{FF2B5EF4-FFF2-40B4-BE49-F238E27FC236}">
                <a16:creationId xmlns:a16="http://schemas.microsoft.com/office/drawing/2014/main" id="{206DFB99-E617-5F47-9C81-66F4657645F5}"/>
              </a:ext>
            </a:extLst>
          </p:cNvPr>
          <p:cNvSpPr>
            <a:spLocks noGrp="1"/>
          </p:cNvSpPr>
          <p:nvPr>
            <p:ph idx="1"/>
          </p:nvPr>
        </p:nvSpPr>
        <p:spPr>
          <a:xfrm>
            <a:off x="1705840" y="2291262"/>
            <a:ext cx="8778369" cy="2879256"/>
          </a:xfrm>
        </p:spPr>
        <p:txBody>
          <a:bodyPr>
            <a:normAutofit/>
          </a:bodyPr>
          <a:lstStyle/>
          <a:p>
            <a:pPr fontAlgn="base"/>
            <a:r>
              <a:rPr lang="en-GB" dirty="0">
                <a:solidFill>
                  <a:srgbClr val="404040"/>
                </a:solidFill>
              </a:rPr>
              <a:t>Additional challenges within the project were, the buyer and the buyer’s lender each retained individual environmental consultants.(permission from local council, what impact it will have </a:t>
            </a:r>
            <a:r>
              <a:rPr lang="en-GB">
                <a:solidFill>
                  <a:srgbClr val="404040"/>
                </a:solidFill>
              </a:rPr>
              <a:t>on noise </a:t>
            </a:r>
            <a:r>
              <a:rPr lang="en-GB" dirty="0">
                <a:solidFill>
                  <a:srgbClr val="404040"/>
                </a:solidFill>
              </a:rPr>
              <a:t>and pollution, how much it will cost and who will be paying for it, carry out the task)</a:t>
            </a:r>
          </a:p>
          <a:p>
            <a:pPr fontAlgn="base"/>
            <a:r>
              <a:rPr lang="en-GB" dirty="0">
                <a:solidFill>
                  <a:srgbClr val="404040"/>
                </a:solidFill>
              </a:rPr>
              <a:t>Numerous joint meetings and conference calls between consultants extended the project’s duration, which needed to be completed as quickly as possible to preserve the sale.</a:t>
            </a:r>
          </a:p>
          <a:p>
            <a:pPr fontAlgn="base"/>
            <a:r>
              <a:rPr lang="en-GB" dirty="0">
                <a:solidFill>
                  <a:srgbClr val="404040"/>
                </a:solidFill>
              </a:rPr>
              <a:t> Additionally, structural concerns and limited workspace created significant in-field challenges to effect remediation.</a:t>
            </a:r>
          </a:p>
          <a:p>
            <a:pPr marL="0" indent="0" fontAlgn="base">
              <a:buNone/>
            </a:pPr>
            <a:endParaRPr lang="en-US" dirty="0">
              <a:solidFill>
                <a:srgbClr val="404040"/>
              </a:solidFill>
            </a:endParaRPr>
          </a:p>
        </p:txBody>
      </p:sp>
    </p:spTree>
    <p:extLst>
      <p:ext uri="{BB962C8B-B14F-4D97-AF65-F5344CB8AC3E}">
        <p14:creationId xmlns:p14="http://schemas.microsoft.com/office/powerpoint/2010/main" val="139299182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33976D1-3430-450C-A978-87A9A6E8E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0"/>
            <a:ext cx="1219041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6" name="Rectangle 9">
            <a:extLst>
              <a:ext uri="{FF2B5EF4-FFF2-40B4-BE49-F238E27FC236}">
                <a16:creationId xmlns:a16="http://schemas.microsoft.com/office/drawing/2014/main" id="{7D6AAC78-7D86-415A-ADC1-2B474807960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518" y="1248156"/>
            <a:ext cx="9691378"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7" name="Rectangle 11">
            <a:extLst>
              <a:ext uri="{FF2B5EF4-FFF2-40B4-BE49-F238E27FC236}">
                <a16:creationId xmlns:a16="http://schemas.microsoft.com/office/drawing/2014/main" id="{F2A658D9-F185-44F1-BA33-D50320D1D0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090" y="1060704"/>
            <a:ext cx="1006623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2" name="Title 1">
            <a:extLst>
              <a:ext uri="{FF2B5EF4-FFF2-40B4-BE49-F238E27FC236}">
                <a16:creationId xmlns:a16="http://schemas.microsoft.com/office/drawing/2014/main" id="{E685065F-E217-BD45-B01B-5ADC6F912D49}"/>
              </a:ext>
            </a:extLst>
          </p:cNvPr>
          <p:cNvSpPr>
            <a:spLocks noGrp="1"/>
          </p:cNvSpPr>
          <p:nvPr>
            <p:ph type="title"/>
          </p:nvPr>
        </p:nvSpPr>
        <p:spPr>
          <a:xfrm>
            <a:off x="2230846" y="467418"/>
            <a:ext cx="7728722" cy="1188720"/>
          </a:xfrm>
          <a:solidFill>
            <a:srgbClr val="FFFFFF"/>
          </a:solidFill>
        </p:spPr>
        <p:txBody>
          <a:bodyPr>
            <a:normAutofit/>
          </a:bodyPr>
          <a:lstStyle/>
          <a:p>
            <a:r>
              <a:rPr lang="en-GB" b="1" dirty="0"/>
              <a:t>PROPOSED SOLUTION</a:t>
            </a:r>
            <a:r>
              <a:rPr lang="en-GB" dirty="0"/>
              <a:t/>
            </a:r>
            <a:br>
              <a:rPr lang="en-GB" dirty="0"/>
            </a:br>
            <a:endParaRPr lang="en-US" dirty="0"/>
          </a:p>
        </p:txBody>
      </p:sp>
      <p:sp>
        <p:nvSpPr>
          <p:cNvPr id="3" name="Content Placeholder 2">
            <a:extLst>
              <a:ext uri="{FF2B5EF4-FFF2-40B4-BE49-F238E27FC236}">
                <a16:creationId xmlns:a16="http://schemas.microsoft.com/office/drawing/2014/main" id="{F8334C81-6B28-7148-B89C-E84E86A7EC0C}"/>
              </a:ext>
            </a:extLst>
          </p:cNvPr>
          <p:cNvSpPr>
            <a:spLocks noGrp="1"/>
          </p:cNvSpPr>
          <p:nvPr>
            <p:ph idx="1"/>
          </p:nvPr>
        </p:nvSpPr>
        <p:spPr>
          <a:xfrm>
            <a:off x="1705840" y="2291262"/>
            <a:ext cx="8778369" cy="2879256"/>
          </a:xfrm>
        </p:spPr>
        <p:txBody>
          <a:bodyPr>
            <a:normAutofit/>
          </a:bodyPr>
          <a:lstStyle/>
          <a:p>
            <a:pPr fontAlgn="base">
              <a:lnSpc>
                <a:spcPct val="90000"/>
              </a:lnSpc>
            </a:pPr>
            <a:r>
              <a:rPr lang="en-GB" sz="1500" dirty="0">
                <a:solidFill>
                  <a:srgbClr val="404040"/>
                </a:solidFill>
              </a:rPr>
              <a:t>Due to the property’s physical constraints, an on site remedial method was identified as a potential solution and a work plan was developed for a dissolved oxygen </a:t>
            </a:r>
            <a:r>
              <a:rPr lang="en-GB" sz="1500" i="1" dirty="0">
                <a:solidFill>
                  <a:srgbClr val="404040"/>
                </a:solidFill>
              </a:rPr>
              <a:t>in situ</a:t>
            </a:r>
            <a:r>
              <a:rPr lang="en-GB" sz="1500" dirty="0">
                <a:solidFill>
                  <a:srgbClr val="404040"/>
                </a:solidFill>
              </a:rPr>
              <a:t> treatment approach. </a:t>
            </a:r>
          </a:p>
          <a:p>
            <a:pPr fontAlgn="base">
              <a:lnSpc>
                <a:spcPct val="90000"/>
              </a:lnSpc>
            </a:pPr>
            <a:r>
              <a:rPr lang="en-GB" sz="1500" dirty="0">
                <a:solidFill>
                  <a:srgbClr val="404040"/>
                </a:solidFill>
              </a:rPr>
              <a:t>However, it was subsequently determined that this approach would not satisfy the buyer’s timeframe, and so it was abandoned in </a:t>
            </a:r>
            <a:r>
              <a:rPr lang="en-GB" sz="1500" dirty="0" err="1">
                <a:solidFill>
                  <a:srgbClr val="404040"/>
                </a:solidFill>
              </a:rPr>
              <a:t>favor</a:t>
            </a:r>
            <a:r>
              <a:rPr lang="en-GB" sz="1500" dirty="0">
                <a:solidFill>
                  <a:srgbClr val="404040"/>
                </a:solidFill>
              </a:rPr>
              <a:t> of a soil excavation technique that would enable ESA to remove pockets of impacted soil with precision while protecting the street and utilities as well as the building’s delicate concrete structures.</a:t>
            </a:r>
          </a:p>
          <a:p>
            <a:pPr fontAlgn="base">
              <a:lnSpc>
                <a:spcPct val="90000"/>
              </a:lnSpc>
            </a:pPr>
            <a:r>
              <a:rPr lang="en-GB" sz="1500" dirty="0">
                <a:solidFill>
                  <a:srgbClr val="404040"/>
                </a:solidFill>
              </a:rPr>
              <a:t> To facilitate the process, it was necessary for ESA to install structural supports along the concrete stairs in front of the building and complete the digging in sections. Impacted soil extended into the saturated zone at twelve feet below ground surface (</a:t>
            </a:r>
            <a:r>
              <a:rPr lang="en-GB" sz="1500" dirty="0" err="1">
                <a:solidFill>
                  <a:srgbClr val="404040"/>
                </a:solidFill>
              </a:rPr>
              <a:t>bgs</a:t>
            </a:r>
            <a:r>
              <a:rPr lang="en-GB" sz="1500" dirty="0">
                <a:solidFill>
                  <a:srgbClr val="404040"/>
                </a:solidFill>
              </a:rPr>
              <a:t>), requiring use of a slide rail shoring system to permit digging while protecting the sensitive areas surrounding the impacted area.</a:t>
            </a:r>
          </a:p>
          <a:p>
            <a:pPr>
              <a:lnSpc>
                <a:spcPct val="90000"/>
              </a:lnSpc>
            </a:pPr>
            <a:endParaRPr lang="en-US" sz="1500" dirty="0">
              <a:solidFill>
                <a:srgbClr val="404040"/>
              </a:solidFill>
            </a:endParaRPr>
          </a:p>
        </p:txBody>
      </p:sp>
    </p:spTree>
    <p:extLst>
      <p:ext uri="{BB962C8B-B14F-4D97-AF65-F5344CB8AC3E}">
        <p14:creationId xmlns:p14="http://schemas.microsoft.com/office/powerpoint/2010/main" val="137596110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041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10" name="Rectangle 9">
            <a:extLst>
              <a:ext uri="{FF2B5EF4-FFF2-40B4-BE49-F238E27FC236}">
                <a16:creationId xmlns:a16="http://schemas.microsoft.com/office/drawing/2014/main" id="{7D6AAC78-7D86-415A-ADC1-2B474807960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518" y="1248156"/>
            <a:ext cx="9691378"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12" name="Rectangle 11">
            <a:extLst>
              <a:ext uri="{FF2B5EF4-FFF2-40B4-BE49-F238E27FC236}">
                <a16:creationId xmlns:a16="http://schemas.microsoft.com/office/drawing/2014/main" id="{F2A658D9-F185-44F1-BA33-D50320D1D0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090" y="1060704"/>
            <a:ext cx="1006623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srgbClr val="FFFFFF"/>
              </a:solidFill>
            </a:endParaRPr>
          </a:p>
        </p:txBody>
      </p:sp>
      <p:sp>
        <p:nvSpPr>
          <p:cNvPr id="2" name="Title 1">
            <a:extLst>
              <a:ext uri="{FF2B5EF4-FFF2-40B4-BE49-F238E27FC236}">
                <a16:creationId xmlns:a16="http://schemas.microsoft.com/office/drawing/2014/main" id="{B8486D11-7FFA-8248-8F37-ADD6219331E0}"/>
              </a:ext>
            </a:extLst>
          </p:cNvPr>
          <p:cNvSpPr>
            <a:spLocks noGrp="1"/>
          </p:cNvSpPr>
          <p:nvPr>
            <p:ph type="title"/>
          </p:nvPr>
        </p:nvSpPr>
        <p:spPr>
          <a:xfrm>
            <a:off x="2230846" y="467418"/>
            <a:ext cx="7728722" cy="1188720"/>
          </a:xfrm>
          <a:solidFill>
            <a:srgbClr val="FFFFFF"/>
          </a:solidFill>
        </p:spPr>
        <p:txBody>
          <a:bodyPr>
            <a:normAutofit/>
          </a:bodyPr>
          <a:lstStyle/>
          <a:p>
            <a:r>
              <a:rPr lang="en-US" dirty="0"/>
              <a:t>Outcome</a:t>
            </a:r>
          </a:p>
        </p:txBody>
      </p:sp>
      <p:sp>
        <p:nvSpPr>
          <p:cNvPr id="3" name="Content Placeholder 2">
            <a:extLst>
              <a:ext uri="{FF2B5EF4-FFF2-40B4-BE49-F238E27FC236}">
                <a16:creationId xmlns:a16="http://schemas.microsoft.com/office/drawing/2014/main" id="{FC71FD8A-315C-A644-85CA-756E18ABE793}"/>
              </a:ext>
            </a:extLst>
          </p:cNvPr>
          <p:cNvSpPr>
            <a:spLocks noGrp="1"/>
          </p:cNvSpPr>
          <p:nvPr>
            <p:ph idx="1"/>
          </p:nvPr>
        </p:nvSpPr>
        <p:spPr>
          <a:xfrm>
            <a:off x="1705840" y="2291262"/>
            <a:ext cx="8778369" cy="2879256"/>
          </a:xfrm>
        </p:spPr>
        <p:txBody>
          <a:bodyPr>
            <a:normAutofit/>
          </a:bodyPr>
          <a:lstStyle/>
          <a:p>
            <a:pPr fontAlgn="base">
              <a:lnSpc>
                <a:spcPct val="90000"/>
              </a:lnSpc>
            </a:pPr>
            <a:r>
              <a:rPr lang="en-GB" sz="1700" dirty="0">
                <a:solidFill>
                  <a:srgbClr val="404040"/>
                </a:solidFill>
              </a:rPr>
              <a:t> Remediation was completed ahead of schedule and below budget. Post-excavation soil sampling confirmed that sufficient impacted soil was removed to comply with NJDEP standards.</a:t>
            </a:r>
          </a:p>
          <a:p>
            <a:pPr fontAlgn="base">
              <a:lnSpc>
                <a:spcPct val="90000"/>
              </a:lnSpc>
            </a:pPr>
            <a:r>
              <a:rPr lang="en-GB" sz="1700" dirty="0">
                <a:solidFill>
                  <a:srgbClr val="404040"/>
                </a:solidFill>
              </a:rPr>
              <a:t> As anticipated by ESA, dissolved contaminant concentrations in groundwater quickly </a:t>
            </a:r>
            <a:r>
              <a:rPr lang="en-GB" dirty="0"/>
              <a:t>diluted</a:t>
            </a:r>
            <a:r>
              <a:rPr lang="en-GB" sz="1700" dirty="0">
                <a:solidFill>
                  <a:srgbClr val="404040"/>
                </a:solidFill>
              </a:rPr>
              <a:t> following the removal of the impacted soil, thus obviating long-term groundwater sampling. </a:t>
            </a:r>
          </a:p>
          <a:p>
            <a:pPr fontAlgn="base">
              <a:lnSpc>
                <a:spcPct val="90000"/>
              </a:lnSpc>
            </a:pPr>
            <a:r>
              <a:rPr lang="en-GB" sz="1700" dirty="0">
                <a:solidFill>
                  <a:srgbClr val="404040"/>
                </a:solidFill>
              </a:rPr>
              <a:t>Having demonstrated groundwater compliance, ESA then prepared final reports for site closure through the NJDEP Unregulated Heating Oil Tank (UHOT) program. </a:t>
            </a:r>
          </a:p>
          <a:p>
            <a:pPr fontAlgn="base">
              <a:lnSpc>
                <a:spcPct val="90000"/>
              </a:lnSpc>
            </a:pPr>
            <a:r>
              <a:rPr lang="en-GB" sz="1700" dirty="0">
                <a:solidFill>
                  <a:srgbClr val="404040"/>
                </a:solidFill>
              </a:rPr>
              <a:t>The project took nine months from the day of UST removal to issuance of a No Further Action (NFA) letter. Through ESA’s efficient management of the project, the client met the buyer’s requirements and closed the sale on time.</a:t>
            </a:r>
          </a:p>
          <a:p>
            <a:pPr>
              <a:lnSpc>
                <a:spcPct val="90000"/>
              </a:lnSpc>
            </a:pPr>
            <a:endParaRPr lang="en-US" sz="1700" dirty="0">
              <a:solidFill>
                <a:srgbClr val="404040"/>
              </a:solidFill>
            </a:endParaRPr>
          </a:p>
        </p:txBody>
      </p:sp>
    </p:spTree>
    <p:extLst>
      <p:ext uri="{BB962C8B-B14F-4D97-AF65-F5344CB8AC3E}">
        <p14:creationId xmlns:p14="http://schemas.microsoft.com/office/powerpoint/2010/main" val="365063883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342900" lvl="0" indent="-342900">
              <a:lnSpc>
                <a:spcPct val="115000"/>
              </a:lnSpc>
              <a:spcAft>
                <a:spcPts val="1000"/>
              </a:spcAft>
              <a:buFont typeface="Symbol"/>
              <a:buChar char=""/>
            </a:pPr>
            <a:r>
              <a:rPr lang="en-GB" sz="2800" dirty="0">
                <a:latin typeface="Arial"/>
                <a:ea typeface="Calibri"/>
                <a:cs typeface="Times New Roman"/>
              </a:rPr>
              <a:t>Gov.uk (2020) </a:t>
            </a:r>
            <a:r>
              <a:rPr lang="en-GB" sz="2800" i="1" dirty="0">
                <a:latin typeface="Arial"/>
                <a:ea typeface="Calibri"/>
                <a:cs typeface="Times New Roman"/>
              </a:rPr>
              <a:t>Contaminated land</a:t>
            </a:r>
            <a:r>
              <a:rPr lang="en-GB" sz="2800" dirty="0">
                <a:latin typeface="Arial"/>
                <a:ea typeface="Calibri"/>
                <a:cs typeface="Times New Roman"/>
              </a:rPr>
              <a:t>. Available at: </a:t>
            </a:r>
            <a:r>
              <a:rPr lang="en-GB" sz="2800" u="sng" dirty="0">
                <a:solidFill>
                  <a:srgbClr val="0000FF"/>
                </a:solidFill>
                <a:latin typeface="Arial"/>
                <a:ea typeface="Calibri"/>
                <a:cs typeface="Times New Roman"/>
                <a:hlinkClick r:id="rId2"/>
              </a:rPr>
              <a:t>https://data.gov.uk/dataset/38c97bfa-c17c-462b-b14b-a7417eb3f427/contaminated-land</a:t>
            </a:r>
            <a:r>
              <a:rPr lang="en-GB" sz="2800" dirty="0">
                <a:latin typeface="Arial"/>
                <a:ea typeface="Calibri"/>
                <a:cs typeface="Times New Roman"/>
              </a:rPr>
              <a:t>  Accessed: </a:t>
            </a:r>
            <a:r>
              <a:rPr lang="en-GB" sz="2800" dirty="0" smtClean="0">
                <a:latin typeface="Arial"/>
                <a:ea typeface="Calibri"/>
                <a:cs typeface="Times New Roman"/>
              </a:rPr>
              <a:t>14.05.20 </a:t>
            </a:r>
            <a:endParaRPr lang="en-GB" sz="2400" dirty="0">
              <a:latin typeface="Calibri"/>
              <a:ea typeface="Calibri"/>
              <a:cs typeface="Times New Roman"/>
            </a:endParaRPr>
          </a:p>
          <a:p>
            <a:pPr marL="342900" lvl="0" indent="-342900">
              <a:lnSpc>
                <a:spcPct val="115000"/>
              </a:lnSpc>
              <a:spcAft>
                <a:spcPts val="1000"/>
              </a:spcAft>
              <a:buFont typeface="Symbol"/>
              <a:buChar char=""/>
            </a:pPr>
            <a:r>
              <a:rPr lang="en-GB" sz="2800" dirty="0" err="1">
                <a:latin typeface="Arial"/>
                <a:ea typeface="Calibri"/>
                <a:cs typeface="Times New Roman"/>
              </a:rPr>
              <a:t>Rylands</a:t>
            </a:r>
            <a:r>
              <a:rPr lang="en-GB" sz="2800" dirty="0">
                <a:latin typeface="Arial"/>
                <a:ea typeface="Calibri"/>
                <a:cs typeface="Times New Roman"/>
              </a:rPr>
              <a:t> v Fletcher (1868) L.R. 3 H.L. 330 (House of lords) p. </a:t>
            </a:r>
            <a:r>
              <a:rPr lang="en-GB" sz="2800" dirty="0" smtClean="0">
                <a:latin typeface="Arial"/>
                <a:ea typeface="Calibri"/>
                <a:cs typeface="Times New Roman"/>
              </a:rPr>
              <a:t>330. Available at: </a:t>
            </a:r>
            <a:r>
              <a:rPr lang="en-GB" sz="2800" dirty="0">
                <a:hlinkClick r:id="rId3"/>
              </a:rPr>
              <a:t>https://</a:t>
            </a:r>
            <a:r>
              <a:rPr lang="en-GB" sz="2800" dirty="0" smtClean="0">
                <a:hlinkClick r:id="rId3"/>
              </a:rPr>
              <a:t>www.lexisnexis.co.uk/legal/guidance/nuisance-and-the-rule-in-rylands-v-fletcher-common-law-liability-for-pollution</a:t>
            </a:r>
            <a:r>
              <a:rPr lang="en-GB" sz="2800" dirty="0" smtClean="0"/>
              <a:t> </a:t>
            </a:r>
            <a:r>
              <a:rPr lang="en-GB" sz="2800" dirty="0" smtClean="0">
                <a:latin typeface="Arial" panose="020B0604020202020204" pitchFamily="34" charset="0"/>
                <a:cs typeface="Arial" panose="020B0604020202020204" pitchFamily="34" charset="0"/>
              </a:rPr>
              <a:t>Accessed: 14.05.20</a:t>
            </a:r>
            <a:r>
              <a:rPr lang="en-GB" sz="2800" dirty="0" smtClean="0">
                <a:latin typeface="Arial" panose="020B0604020202020204" pitchFamily="34" charset="0"/>
                <a:ea typeface="Calibri"/>
                <a:cs typeface="Arial" panose="020B0604020202020204" pitchFamily="34" charset="0"/>
              </a:rPr>
              <a:t> </a:t>
            </a:r>
            <a:endParaRPr lang="en-GB" sz="2400" dirty="0">
              <a:latin typeface="Arial" panose="020B0604020202020204" pitchFamily="34" charset="0"/>
              <a:ea typeface="Calibri"/>
              <a:cs typeface="Arial" panose="020B0604020202020204" pitchFamily="34" charset="0"/>
            </a:endParaRPr>
          </a:p>
          <a:p>
            <a:pPr marL="109728" indent="0">
              <a:buNone/>
            </a:pPr>
            <a:endParaRPr lang="en-GB" dirty="0"/>
          </a:p>
        </p:txBody>
      </p:sp>
      <p:sp>
        <p:nvSpPr>
          <p:cNvPr id="2" name="Title 1"/>
          <p:cNvSpPr>
            <a:spLocks noGrp="1"/>
          </p:cNvSpPr>
          <p:nvPr>
            <p:ph type="title"/>
          </p:nvPr>
        </p:nvSpPr>
        <p:spPr/>
        <p:txBody>
          <a:bodyPr/>
          <a:lstStyle/>
          <a:p>
            <a:r>
              <a:rPr lang="en-GB" dirty="0" smtClean="0"/>
              <a:t>Reference list – Ben Kneeshaw</a:t>
            </a:r>
            <a:endParaRPr lang="en-GB" dirty="0"/>
          </a:p>
        </p:txBody>
      </p:sp>
    </p:spTree>
    <p:extLst>
      <p:ext uri="{BB962C8B-B14F-4D97-AF65-F5344CB8AC3E}">
        <p14:creationId xmlns:p14="http://schemas.microsoft.com/office/powerpoint/2010/main" val="85871222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63EDE-D707-41E8-8CE0-2DB8079C3181}"/>
              </a:ext>
            </a:extLst>
          </p:cNvPr>
          <p:cNvSpPr>
            <a:spLocks noGrp="1"/>
          </p:cNvSpPr>
          <p:nvPr>
            <p:ph type="title"/>
          </p:nvPr>
        </p:nvSpPr>
        <p:spPr/>
        <p:txBody>
          <a:bodyPr/>
          <a:lstStyle/>
          <a:p>
            <a:r>
              <a:rPr lang="en-US" u="sng" dirty="0"/>
              <a:t>Ryan T. Davies - References</a:t>
            </a:r>
            <a:r>
              <a:rPr lang="en-US" dirty="0"/>
              <a:t> </a:t>
            </a:r>
            <a:endParaRPr lang="en-GB" dirty="0"/>
          </a:p>
        </p:txBody>
      </p:sp>
      <p:sp>
        <p:nvSpPr>
          <p:cNvPr id="3" name="Content Placeholder 2">
            <a:extLst>
              <a:ext uri="{FF2B5EF4-FFF2-40B4-BE49-F238E27FC236}">
                <a16:creationId xmlns:a16="http://schemas.microsoft.com/office/drawing/2014/main" id="{208CC691-9648-4030-BC9E-2A26E88EA6B8}"/>
              </a:ext>
            </a:extLst>
          </p:cNvPr>
          <p:cNvSpPr>
            <a:spLocks noGrp="1"/>
          </p:cNvSpPr>
          <p:nvPr>
            <p:ph idx="1"/>
          </p:nvPr>
        </p:nvSpPr>
        <p:spPr>
          <a:solidFill>
            <a:schemeClr val="bg1"/>
          </a:solidFill>
        </p:spPr>
        <p:txBody>
          <a:bodyPr>
            <a:normAutofit fontScale="47500" lnSpcReduction="20000"/>
          </a:bodyPr>
          <a:lstStyle/>
          <a:p>
            <a:r>
              <a:rPr lang="en-US" b="1" dirty="0"/>
              <a:t>Ashfield.gov.uk. 2020. </a:t>
            </a:r>
            <a:r>
              <a:rPr lang="en-US" b="1" i="1" dirty="0"/>
              <a:t>Contaminated Land - </a:t>
            </a:r>
            <a:r>
              <a:rPr lang="en-US" b="1" i="1" dirty="0" err="1"/>
              <a:t>Ashfield</a:t>
            </a:r>
            <a:r>
              <a:rPr lang="en-US" b="1" i="1" dirty="0"/>
              <a:t> District Council</a:t>
            </a:r>
            <a:r>
              <a:rPr lang="en-US" b="1" dirty="0"/>
              <a:t>. </a:t>
            </a:r>
            <a:r>
              <a:rPr lang="en-US" dirty="0"/>
              <a:t>[online] Available at: &lt;https://www.ashfield.gov.uk/residents/environmental-protection/contaminated-land/&gt; [Accessed 16 May 2020].</a:t>
            </a:r>
          </a:p>
          <a:p>
            <a:r>
              <a:rPr lang="en-US" dirty="0"/>
              <a:t> </a:t>
            </a:r>
            <a:r>
              <a:rPr lang="en-US" b="1" dirty="0"/>
              <a:t>Assets.publishing.service.gov.uk. 2020. </a:t>
            </a:r>
            <a:r>
              <a:rPr lang="en-US" dirty="0"/>
              <a:t>[online] Available at: &lt;https://assets.publishing.service.gov.uk/government/uploads/system/uploads/attachment_data/file/290196/str-p5-e-e.pdf&gt; [Accessed 16 May 2020]. </a:t>
            </a:r>
            <a:endParaRPr lang="en-GB" dirty="0"/>
          </a:p>
          <a:p>
            <a:r>
              <a:rPr lang="en-US" b="1" dirty="0"/>
              <a:t>Designingbuildings.co.uk. 2020. </a:t>
            </a:r>
            <a:r>
              <a:rPr lang="en-US" b="1" i="1" dirty="0"/>
              <a:t>Contaminated Land For Construction</a:t>
            </a:r>
            <a:r>
              <a:rPr lang="en-US" b="1" dirty="0"/>
              <a:t>. </a:t>
            </a:r>
            <a:r>
              <a:rPr lang="en-US" dirty="0"/>
              <a:t>[online] Available at: &lt;https://www.designingbuildings.co.uk/wiki/Contaminated_land_for_construction&gt; [Accessed 16 May 2020].</a:t>
            </a:r>
          </a:p>
          <a:p>
            <a:r>
              <a:rPr lang="en-US" b="1" dirty="0"/>
              <a:t>Groundwater protection codes for Wales Underground storage tanks (2017)</a:t>
            </a:r>
          </a:p>
          <a:p>
            <a:r>
              <a:rPr lang="en-US" b="1" dirty="0"/>
              <a:t>Hse.gov.uk. 2020. </a:t>
            </a:r>
            <a:r>
              <a:rPr lang="en-US" dirty="0"/>
              <a:t>[online] Available at: &lt;https://www.hse.gov.uk/pubns/priced/l153.pdf&gt; [Accessed 16 May 2020].</a:t>
            </a:r>
          </a:p>
          <a:p>
            <a:r>
              <a:rPr lang="en-US" b="1" dirty="0"/>
              <a:t>R&amp;D Technical Report, 2020.</a:t>
            </a:r>
            <a:r>
              <a:rPr lang="en-US" dirty="0"/>
              <a:t> [online] Available at: &lt;https://assets.publishing.service.gov.uk/government/uploads/system/uploads/attachment_data/file/290196/str-p5-e-e.pdf&gt; [Accessed 16 May 2020].</a:t>
            </a:r>
          </a:p>
          <a:p>
            <a:r>
              <a:rPr lang="en-US" b="1" dirty="0" smtClean="0"/>
              <a:t>The</a:t>
            </a:r>
            <a:r>
              <a:rPr lang="en-US" b="1" dirty="0"/>
              <a:t> Environmental Protection Act 1990 (EPA 1990).</a:t>
            </a:r>
          </a:p>
          <a:p>
            <a:r>
              <a:rPr lang="en-US" b="1" dirty="0"/>
              <a:t>The Water Resources Act 1991 (WRA 1991)</a:t>
            </a:r>
            <a:endParaRPr lang="en-US" b="1" dirty="0">
              <a:solidFill>
                <a:schemeClr val="accent1"/>
              </a:solidFill>
            </a:endParaRPr>
          </a:p>
          <a:p>
            <a:r>
              <a:rPr lang="en-US" b="1" dirty="0" err="1"/>
              <a:t>Uff</a:t>
            </a:r>
            <a:r>
              <a:rPr lang="en-US" b="1" dirty="0"/>
              <a:t>, J., 2017. </a:t>
            </a:r>
            <a:r>
              <a:rPr lang="en-US" b="1" i="1" dirty="0"/>
              <a:t>Construction Law</a:t>
            </a:r>
            <a:r>
              <a:rPr lang="en-US" b="1" dirty="0"/>
              <a:t>.</a:t>
            </a:r>
            <a:r>
              <a:rPr lang="en-US" dirty="0"/>
              <a:t> 12th ed. London: Sweet &amp; Maxwell, pp.412-517</a:t>
            </a:r>
            <a:r>
              <a:rPr lang="en-US" dirty="0" smtClean="0"/>
              <a:t>.</a:t>
            </a:r>
          </a:p>
          <a:p>
            <a:r>
              <a:rPr lang="en-US" b="1" dirty="0" err="1"/>
              <a:t>Uk.practicallaw.thomsonreuters.com</a:t>
            </a:r>
            <a:r>
              <a:rPr lang="en-US" b="1" dirty="0"/>
              <a:t>. 2020. </a:t>
            </a:r>
            <a:r>
              <a:rPr lang="en-US" dirty="0"/>
              <a:t>[online] Available at: &lt;https://</a:t>
            </a:r>
            <a:r>
              <a:rPr lang="en-US" dirty="0" err="1"/>
              <a:t>uk.practicallaw.thomsonreuters.com</a:t>
            </a:r>
            <a:r>
              <a:rPr lang="en-US" dirty="0"/>
              <a:t>/w-008-7642?transitionType=</a:t>
            </a:r>
            <a:r>
              <a:rPr lang="en-US" dirty="0" err="1"/>
              <a:t>Default&amp;contextData</a:t>
            </a:r>
            <a:r>
              <a:rPr lang="en-US" dirty="0"/>
              <a:t>=(</a:t>
            </a:r>
            <a:r>
              <a:rPr lang="en-US" dirty="0" err="1"/>
              <a:t>sc.Default</a:t>
            </a:r>
            <a:r>
              <a:rPr lang="en-US" dirty="0"/>
              <a:t>)&amp;</a:t>
            </a:r>
            <a:r>
              <a:rPr lang="en-US" dirty="0" err="1"/>
              <a:t>firstPage</a:t>
            </a:r>
            <a:r>
              <a:rPr lang="en-US" dirty="0"/>
              <a:t>=</a:t>
            </a:r>
            <a:r>
              <a:rPr lang="en-US" dirty="0" err="1"/>
              <a:t>true&amp;bhcp</a:t>
            </a:r>
            <a:r>
              <a:rPr lang="en-US" dirty="0"/>
              <a:t>=1#co_anchor_a724702&gt; [Accessed 16 May 2020</a:t>
            </a:r>
            <a:r>
              <a:rPr lang="en-US" dirty="0" smtClean="0"/>
              <a:t>].</a:t>
            </a:r>
            <a:endParaRPr lang="en-US" dirty="0"/>
          </a:p>
          <a:p>
            <a:r>
              <a:rPr lang="en-US" b="1" dirty="0"/>
              <a:t>Welsh Government, 2017. </a:t>
            </a:r>
            <a:r>
              <a:rPr lang="en-US" i="1" dirty="0"/>
              <a:t>Groundwater Protection Codes For Wales - Underground Storage Tanks</a:t>
            </a:r>
            <a:r>
              <a:rPr lang="en-US" dirty="0"/>
              <a:t>.</a:t>
            </a:r>
          </a:p>
          <a:p>
            <a:r>
              <a:rPr lang="en-US" dirty="0"/>
              <a:t>2020. [European Flag Image] Available at: &lt;https://www.zimetro.co.zw/un-to-be-op/&gt; [Accessed 18 May 2020].</a:t>
            </a:r>
          </a:p>
          <a:p>
            <a:endParaRPr lang="en-GB" dirty="0"/>
          </a:p>
          <a:p>
            <a:pPr marL="0" lvl="0" indent="0">
              <a:lnSpc>
                <a:spcPct val="100000"/>
              </a:lnSpc>
              <a:spcBef>
                <a:spcPts val="0"/>
              </a:spcBef>
              <a:buNone/>
              <a:defRPr/>
            </a:pPr>
            <a:endParaRPr lang="en-GB" dirty="0"/>
          </a:p>
          <a:p>
            <a:endParaRPr lang="en-US" dirty="0"/>
          </a:p>
          <a:p>
            <a:endParaRPr lang="en-US" dirty="0"/>
          </a:p>
          <a:p>
            <a:pPr marL="0" indent="0">
              <a:buNone/>
            </a:pPr>
            <a:endParaRPr lang="en-US" dirty="0"/>
          </a:p>
          <a:p>
            <a:endParaRPr lang="en-GB" dirty="0"/>
          </a:p>
        </p:txBody>
      </p:sp>
      <p:sp>
        <p:nvSpPr>
          <p:cNvPr id="4" name="Subtitle 7">
            <a:extLst>
              <a:ext uri="{FF2B5EF4-FFF2-40B4-BE49-F238E27FC236}">
                <a16:creationId xmlns:a16="http://schemas.microsoft.com/office/drawing/2014/main" id="{FD3151B5-812A-4C06-9A7C-E176D12BC646}"/>
              </a:ext>
            </a:extLst>
          </p:cNvPr>
          <p:cNvSpPr txBox="1">
            <a:spLocks/>
          </p:cNvSpPr>
          <p:nvPr/>
        </p:nvSpPr>
        <p:spPr>
          <a:xfrm>
            <a:off x="10227858" y="6583860"/>
            <a:ext cx="9142810" cy="16557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solidFill>
                  <a:prstClr val="black"/>
                </a:solidFill>
                <a:latin typeface="Bell MT" panose="02020503060305020303" pitchFamily="18" charset="0"/>
              </a:rPr>
              <a:t>Ryan Tillman Davies </a:t>
            </a:r>
            <a:endParaRPr lang="en-GB" sz="1400" dirty="0">
              <a:solidFill>
                <a:prstClr val="black"/>
              </a:solidFill>
              <a:latin typeface="Bell MT" panose="02020503060305020303" pitchFamily="18" charset="0"/>
            </a:endParaRPr>
          </a:p>
        </p:txBody>
      </p:sp>
    </p:spTree>
    <p:extLst>
      <p:ext uri="{BB962C8B-B14F-4D97-AF65-F5344CB8AC3E}">
        <p14:creationId xmlns:p14="http://schemas.microsoft.com/office/powerpoint/2010/main" val="365549802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A7553-6DCF-C647-AC88-BAD2B5D9382D}"/>
              </a:ext>
            </a:extLst>
          </p:cNvPr>
          <p:cNvSpPr>
            <a:spLocks noGrp="1"/>
          </p:cNvSpPr>
          <p:nvPr>
            <p:ph type="title"/>
          </p:nvPr>
        </p:nvSpPr>
        <p:spPr/>
        <p:txBody>
          <a:bodyPr/>
          <a:lstStyle/>
          <a:p>
            <a:r>
              <a:rPr lang="en-US" b="1" u="sng" dirty="0" smtClean="0"/>
              <a:t>Bibliography – Rhys Mathias</a:t>
            </a:r>
            <a:endParaRPr lang="en-US" b="1" u="sng" dirty="0"/>
          </a:p>
        </p:txBody>
      </p:sp>
      <p:sp>
        <p:nvSpPr>
          <p:cNvPr id="3" name="Content Placeholder 2">
            <a:extLst>
              <a:ext uri="{FF2B5EF4-FFF2-40B4-BE49-F238E27FC236}">
                <a16:creationId xmlns:a16="http://schemas.microsoft.com/office/drawing/2014/main" id="{616B3110-502E-214E-9620-9FDC4208CCD5}"/>
              </a:ext>
            </a:extLst>
          </p:cNvPr>
          <p:cNvSpPr>
            <a:spLocks noGrp="1"/>
          </p:cNvSpPr>
          <p:nvPr>
            <p:ph idx="1"/>
          </p:nvPr>
        </p:nvSpPr>
        <p:spPr>
          <a:xfrm>
            <a:off x="838107" y="1825625"/>
            <a:ext cx="10514231" cy="5542584"/>
          </a:xfrm>
        </p:spPr>
        <p:txBody>
          <a:bodyPr>
            <a:normAutofit/>
          </a:bodyPr>
          <a:lstStyle/>
          <a:p>
            <a:pPr marL="0" indent="0">
              <a:buNone/>
            </a:pPr>
            <a:r>
              <a:rPr lang="en-GB" sz="1600" dirty="0" err="1"/>
              <a:t>Lexisnexis.co.uk</a:t>
            </a:r>
            <a:r>
              <a:rPr lang="en-GB" sz="1600" dirty="0"/>
              <a:t>. 2020. </a:t>
            </a:r>
            <a:r>
              <a:rPr lang="en-GB" sz="1600" i="1" dirty="0"/>
              <a:t>Contaminated Land—Service Of A Remediation Notice | Legal Guidance | </a:t>
            </a:r>
            <a:r>
              <a:rPr lang="en-GB" sz="1600" i="1" dirty="0" err="1"/>
              <a:t>Lexisnexis</a:t>
            </a:r>
            <a:r>
              <a:rPr lang="en-GB" sz="1600" dirty="0"/>
              <a:t>. [online] Available at: &lt;https://</a:t>
            </a:r>
            <a:r>
              <a:rPr lang="en-GB" sz="1600" dirty="0" err="1"/>
              <a:t>www.lexisnexis.co.uk</a:t>
            </a:r>
            <a:r>
              <a:rPr lang="en-GB" sz="1600" dirty="0"/>
              <a:t>/legal/guidance/contaminated-land-service-of-a-remediation-notice&gt; [Accessed 15 May 2020].</a:t>
            </a:r>
          </a:p>
          <a:p>
            <a:pPr marL="0" indent="0">
              <a:buNone/>
            </a:pPr>
            <a:endParaRPr lang="en-GB" sz="1600" dirty="0"/>
          </a:p>
          <a:p>
            <a:pPr marL="0" indent="0">
              <a:buNone/>
            </a:pPr>
            <a:r>
              <a:rPr lang="en-GB" sz="1600" dirty="0" err="1"/>
              <a:t>Environmentlaw.org.uk</a:t>
            </a:r>
            <a:r>
              <a:rPr lang="en-GB" sz="1600" dirty="0"/>
              <a:t>. 2017. </a:t>
            </a:r>
            <a:r>
              <a:rPr lang="en-GB" sz="1600" i="1" dirty="0"/>
              <a:t>When Contamination Is Found</a:t>
            </a:r>
            <a:r>
              <a:rPr lang="en-GB" sz="1600" dirty="0"/>
              <a:t>. [online] Available at: &lt;http://</a:t>
            </a:r>
            <a:r>
              <a:rPr lang="en-GB" sz="1600" dirty="0" err="1"/>
              <a:t>www.environmentlaw.org.uk</a:t>
            </a:r>
            <a:r>
              <a:rPr lang="en-GB" sz="1600" dirty="0"/>
              <a:t>/</a:t>
            </a:r>
            <a:r>
              <a:rPr lang="en-GB" sz="1600" dirty="0" err="1"/>
              <a:t>rte.asp?id</a:t>
            </a:r>
            <a:r>
              <a:rPr lang="en-GB" sz="1600" dirty="0"/>
              <a:t>=222&gt; [Accessed 15 May 2020].</a:t>
            </a:r>
          </a:p>
          <a:p>
            <a:pPr marL="0" indent="0">
              <a:buNone/>
            </a:pPr>
            <a:endParaRPr lang="en-GB" sz="1600" dirty="0"/>
          </a:p>
          <a:p>
            <a:pPr marL="0" indent="0">
              <a:buNone/>
            </a:pPr>
            <a:r>
              <a:rPr lang="en-GB" sz="1600" dirty="0"/>
              <a:t>Dean, A., 2015. </a:t>
            </a:r>
            <a:r>
              <a:rPr lang="en-GB" sz="1600" i="1" dirty="0"/>
              <a:t>Penalties For Breaching Environmental Legislation - </a:t>
            </a:r>
            <a:r>
              <a:rPr lang="en-GB" sz="1600" i="1" dirty="0" err="1"/>
              <a:t>Gepp</a:t>
            </a:r>
            <a:r>
              <a:rPr lang="en-GB" sz="1600" i="1" dirty="0"/>
              <a:t> Solicitors</a:t>
            </a:r>
            <a:r>
              <a:rPr lang="en-GB" sz="1600" dirty="0"/>
              <a:t>. [online] </a:t>
            </a:r>
            <a:r>
              <a:rPr lang="en-GB" sz="1600" dirty="0" err="1"/>
              <a:t>Gepp</a:t>
            </a:r>
            <a:r>
              <a:rPr lang="en-GB" sz="1600" dirty="0"/>
              <a:t> Solicitors LLP. Available at: &lt;https://</a:t>
            </a:r>
            <a:r>
              <a:rPr lang="en-GB" sz="1600" dirty="0" err="1"/>
              <a:t>www.geppsolicitors.co.uk</a:t>
            </a:r>
            <a:r>
              <a:rPr lang="en-GB" sz="1600" dirty="0"/>
              <a:t>/site/blog/</a:t>
            </a:r>
            <a:r>
              <a:rPr lang="en-GB" sz="1600" dirty="0" err="1"/>
              <a:t>employmentlaw</a:t>
            </a:r>
            <a:r>
              <a:rPr lang="en-GB" sz="1600" dirty="0"/>
              <a:t>/penalties-for-breaching-environmental-legislation&gt; [Accessed 15 May 2015].</a:t>
            </a:r>
          </a:p>
          <a:p>
            <a:pPr marL="0" indent="0">
              <a:buNone/>
            </a:pPr>
            <a:endParaRPr lang="en-GB" sz="1600" dirty="0"/>
          </a:p>
          <a:p>
            <a:pPr marL="0" indent="0">
              <a:buNone/>
            </a:pPr>
            <a:r>
              <a:rPr lang="en-GB" sz="1600" dirty="0" err="1"/>
              <a:t>Hse.gov.uk</a:t>
            </a:r>
            <a:r>
              <a:rPr lang="en-GB" sz="1600" dirty="0"/>
              <a:t>. 2007. </a:t>
            </a:r>
            <a:r>
              <a:rPr lang="en-GB" sz="1600" i="1" dirty="0"/>
              <a:t>HSE: Corporate Manslaughter</a:t>
            </a:r>
            <a:r>
              <a:rPr lang="en-GB" sz="1600" dirty="0"/>
              <a:t>. [online] Available at: &lt;https://</a:t>
            </a:r>
            <a:r>
              <a:rPr lang="en-GB" sz="1600" dirty="0" err="1"/>
              <a:t>www.hse.gov.uk</a:t>
            </a:r>
            <a:r>
              <a:rPr lang="en-GB" sz="1600" dirty="0"/>
              <a:t>/</a:t>
            </a:r>
            <a:r>
              <a:rPr lang="en-GB" sz="1600" dirty="0" err="1"/>
              <a:t>corpmanslaughter</a:t>
            </a:r>
            <a:r>
              <a:rPr lang="en-GB" sz="1600" dirty="0"/>
              <a:t>/&gt; [Accessed 15 May 2020].</a:t>
            </a:r>
          </a:p>
          <a:p>
            <a:pPr marL="0" indent="0">
              <a:buNone/>
            </a:pPr>
            <a:endParaRPr lang="en-GB" sz="1600" dirty="0"/>
          </a:p>
          <a:p>
            <a:pPr marL="0" indent="0">
              <a:buNone/>
            </a:pPr>
            <a:r>
              <a:rPr lang="en-GB" sz="1600" dirty="0" err="1"/>
              <a:t>Hse.gov.uk</a:t>
            </a:r>
            <a:r>
              <a:rPr lang="en-GB" sz="1600" dirty="0"/>
              <a:t>. 2020. </a:t>
            </a:r>
            <a:r>
              <a:rPr lang="en-GB" sz="1600" i="1" dirty="0"/>
              <a:t>HSE: Fee For Intervention</a:t>
            </a:r>
            <a:r>
              <a:rPr lang="en-GB" sz="1600" dirty="0"/>
              <a:t>. [online] Available at: &lt;https://</a:t>
            </a:r>
            <a:r>
              <a:rPr lang="en-GB" sz="1600" dirty="0" err="1"/>
              <a:t>www.hse.gov.uk</a:t>
            </a:r>
            <a:r>
              <a:rPr lang="en-GB" sz="1600" dirty="0"/>
              <a:t>/fee-for-intervention/&gt; [Accessed 15 May 2020].</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89544294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E5428-3100-4460-BD47-330ADBFFD9B8}"/>
              </a:ext>
            </a:extLst>
          </p:cNvPr>
          <p:cNvSpPr>
            <a:spLocks noGrp="1"/>
          </p:cNvSpPr>
          <p:nvPr>
            <p:ph type="title"/>
          </p:nvPr>
        </p:nvSpPr>
        <p:spPr/>
        <p:txBody>
          <a:bodyPr/>
          <a:lstStyle/>
          <a:p>
            <a:r>
              <a:rPr lang="en-GB" dirty="0" smtClean="0"/>
              <a:t>References – Jake Bevan</a:t>
            </a:r>
            <a:endParaRPr lang="en-GB" dirty="0"/>
          </a:p>
        </p:txBody>
      </p:sp>
      <p:sp>
        <p:nvSpPr>
          <p:cNvPr id="3" name="Content Placeholder 2">
            <a:extLst>
              <a:ext uri="{FF2B5EF4-FFF2-40B4-BE49-F238E27FC236}">
                <a16:creationId xmlns:a16="http://schemas.microsoft.com/office/drawing/2014/main" id="{A4D86082-35CB-4C65-B6FA-88B52BCC4D57}"/>
              </a:ext>
            </a:extLst>
          </p:cNvPr>
          <p:cNvSpPr>
            <a:spLocks noGrp="1"/>
          </p:cNvSpPr>
          <p:nvPr>
            <p:ph idx="1"/>
          </p:nvPr>
        </p:nvSpPr>
        <p:spPr/>
        <p:txBody>
          <a:bodyPr/>
          <a:lstStyle/>
          <a:p>
            <a:r>
              <a:rPr lang="en-GB" dirty="0">
                <a:hlinkClick r:id="rId2"/>
              </a:rPr>
              <a:t>https://corporate.findlaw.com/law-library/underground-storage-tanks-fixtures-of-personalty.html</a:t>
            </a:r>
            <a:endParaRPr lang="en-GB" dirty="0"/>
          </a:p>
          <a:p>
            <a:r>
              <a:rPr lang="en-GB" dirty="0">
                <a:hlinkClick r:id="rId3"/>
              </a:rPr>
              <a:t>https://law.justia.com/cases/ohio/court-of-claims/2019/2017-00834pr.html</a:t>
            </a:r>
            <a:endParaRPr lang="en-GB" dirty="0"/>
          </a:p>
          <a:p>
            <a:r>
              <a:rPr lang="en-GB" dirty="0">
                <a:hlinkClick r:id="rId4"/>
              </a:rPr>
              <a:t>https://www.bailii.org/form/search_cases.html</a:t>
            </a:r>
            <a:endParaRPr lang="en-GB" dirty="0"/>
          </a:p>
          <a:p>
            <a:r>
              <a:rPr lang="en-GB" dirty="0">
                <a:hlinkClick r:id="rId5"/>
              </a:rPr>
              <a:t>https://law.justia.com/cases/pennsylvania/superior-court/1995/445-pa-super-461-2.html</a:t>
            </a:r>
            <a:endParaRPr lang="en-GB" dirty="0"/>
          </a:p>
          <a:p>
            <a:endParaRPr lang="en-GB" dirty="0"/>
          </a:p>
        </p:txBody>
      </p:sp>
    </p:spTree>
    <p:extLst>
      <p:ext uri="{BB962C8B-B14F-4D97-AF65-F5344CB8AC3E}">
        <p14:creationId xmlns:p14="http://schemas.microsoft.com/office/powerpoint/2010/main" val="399951796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5.xml.rels><?xml version="1.0" encoding="UTF-8" standalone="yes"?>
<Relationships xmlns="http://schemas.openxmlformats.org/package/2006/relationships"><Relationship Id="rId1" Type="http://schemas.openxmlformats.org/officeDocument/2006/relationships/image" Target="../media/image1.jpeg"/></Relationships>
</file>

<file path=ppt/theme/_rels/theme36.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8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1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1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1.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2.xml><?xml version="1.0" encoding="utf-8"?>
<a:theme xmlns:a="http://schemas.openxmlformats.org/drawingml/2006/main" name="2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3.xml><?xml version="1.0" encoding="utf-8"?>
<a:theme xmlns:a="http://schemas.openxmlformats.org/drawingml/2006/main" name="3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4.xml><?xml version="1.0" encoding="utf-8"?>
<a:theme xmlns:a="http://schemas.openxmlformats.org/drawingml/2006/main" name="4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5.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6.xml><?xml version="1.0" encoding="utf-8"?>
<a:theme xmlns:a="http://schemas.openxmlformats.org/drawingml/2006/main" name="2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7.xml><?xml version="1.0" encoding="utf-8"?>
<a:theme xmlns:a="http://schemas.openxmlformats.org/drawingml/2006/main" name="5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8.xml><?xml version="1.0" encoding="utf-8"?>
<a:theme xmlns:a="http://schemas.openxmlformats.org/drawingml/2006/main" name="18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9.xml><?xml version="1.0" encoding="utf-8"?>
<a:theme xmlns:a="http://schemas.openxmlformats.org/drawingml/2006/main" name="19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0.xml><?xml version="1.0" encoding="utf-8"?>
<a:theme xmlns:a="http://schemas.openxmlformats.org/drawingml/2006/main" name="2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1.xml><?xml version="1.0" encoding="utf-8"?>
<a:theme xmlns:a="http://schemas.openxmlformats.org/drawingml/2006/main" name="2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2.xml><?xml version="1.0" encoding="utf-8"?>
<a:theme xmlns:a="http://schemas.openxmlformats.org/drawingml/2006/main" name="2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3.xml><?xml version="1.0" encoding="utf-8"?>
<a:theme xmlns:a="http://schemas.openxmlformats.org/drawingml/2006/main" name="2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4.xml><?xml version="1.0" encoding="utf-8"?>
<a:theme xmlns:a="http://schemas.openxmlformats.org/drawingml/2006/main" name="2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5.xml><?xml version="1.0" encoding="utf-8"?>
<a:theme xmlns:a="http://schemas.openxmlformats.org/drawingml/2006/main" name="2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6.xml><?xml version="1.0" encoding="utf-8"?>
<a:theme xmlns:a="http://schemas.openxmlformats.org/drawingml/2006/main" name="2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7.xml><?xml version="1.0" encoding="utf-8"?>
<a:theme xmlns:a="http://schemas.openxmlformats.org/drawingml/2006/main" name="2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8.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9.xml><?xml version="1.0" encoding="utf-8"?>
<a:theme xmlns:a="http://schemas.openxmlformats.org/drawingml/2006/main" name="1_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0.xml><?xml version="1.0" encoding="utf-8"?>
<a:theme xmlns:a="http://schemas.openxmlformats.org/drawingml/2006/main" name="2_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1.xml><?xml version="1.0" encoding="utf-8"?>
<a:theme xmlns:a="http://schemas.openxmlformats.org/drawingml/2006/main" name="3_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2.xml><?xml version="1.0" encoding="utf-8"?>
<a:theme xmlns:a="http://schemas.openxmlformats.org/drawingml/2006/main" name="4_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3.xml><?xml version="1.0" encoding="utf-8"?>
<a:theme xmlns:a="http://schemas.openxmlformats.org/drawingml/2006/main" name="5_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913</TotalTime>
  <Words>4850</Words>
  <Application>Microsoft Office PowerPoint</Application>
  <PresentationFormat>Custom</PresentationFormat>
  <Paragraphs>409</Paragraphs>
  <Slides>46</Slides>
  <Notes>17</Notes>
  <HiddenSlides>0</HiddenSlides>
  <MMClips>0</MMClips>
  <ScaleCrop>false</ScaleCrop>
  <HeadingPairs>
    <vt:vector size="6" baseType="variant">
      <vt:variant>
        <vt:lpstr>Fonts Used</vt:lpstr>
      </vt:variant>
      <vt:variant>
        <vt:i4>18</vt:i4>
      </vt:variant>
      <vt:variant>
        <vt:lpstr>Theme</vt:lpstr>
      </vt:variant>
      <vt:variant>
        <vt:i4>43</vt:i4>
      </vt:variant>
      <vt:variant>
        <vt:lpstr>Slide Titles</vt:lpstr>
      </vt:variant>
      <vt:variant>
        <vt:i4>46</vt:i4>
      </vt:variant>
    </vt:vector>
  </HeadingPairs>
  <TitlesOfParts>
    <vt:vector size="107" baseType="lpstr">
      <vt:lpstr>Adobe Devanagari</vt:lpstr>
      <vt:lpstr>Arial</vt:lpstr>
      <vt:lpstr>Arial MT</vt:lpstr>
      <vt:lpstr>Bell MT</vt:lpstr>
      <vt:lpstr>Calibri</vt:lpstr>
      <vt:lpstr>Calibri Light</vt:lpstr>
      <vt:lpstr>Gill Sans MT</vt:lpstr>
      <vt:lpstr>GothicI</vt:lpstr>
      <vt:lpstr>Lucida Sans Unicode</vt:lpstr>
      <vt:lpstr>Open Sans</vt:lpstr>
      <vt:lpstr>Source Sans Pro</vt:lpstr>
      <vt:lpstr>Symbol</vt:lpstr>
      <vt:lpstr>Times New Roman</vt:lpstr>
      <vt:lpstr>Trebuchet MS</vt:lpstr>
      <vt:lpstr>Verdana</vt:lpstr>
      <vt:lpstr>Wingdings</vt:lpstr>
      <vt:lpstr>Wingdings 2</vt:lpstr>
      <vt:lpstr>Wingdings 3</vt:lpstr>
      <vt:lpstr>Concourse</vt:lpstr>
      <vt:lpstr>Office Theme</vt:lpstr>
      <vt:lpstr>1_Office Theme</vt:lpstr>
      <vt:lpstr>2_Office Theme</vt:lpstr>
      <vt:lpstr>3_Office Theme</vt:lpstr>
      <vt:lpstr>4_Office Theme</vt:lpstr>
      <vt:lpstr>5_Office Theme</vt:lpstr>
      <vt:lpstr>6_Office Theme</vt:lpstr>
      <vt:lpstr>7_Office Theme</vt:lpstr>
      <vt:lpstr>8_Office Theme</vt:lpstr>
      <vt:lpstr>9_Office Theme</vt:lpstr>
      <vt:lpstr>10_Office Theme</vt:lpstr>
      <vt:lpstr>11_Office Theme</vt:lpstr>
      <vt:lpstr>12_Office Theme</vt:lpstr>
      <vt:lpstr>13_Office Theme</vt:lpstr>
      <vt:lpstr>14_Office Theme</vt:lpstr>
      <vt:lpstr>15_Office Theme</vt:lpstr>
      <vt:lpstr>16_Office Theme</vt:lpstr>
      <vt:lpstr>17_Office Theme</vt:lpstr>
      <vt:lpstr>Facet</vt:lpstr>
      <vt:lpstr>1_Facet</vt:lpstr>
      <vt:lpstr>2_Facet</vt:lpstr>
      <vt:lpstr>3_Facet</vt:lpstr>
      <vt:lpstr>4_Facet</vt:lpstr>
      <vt:lpstr>1_Concourse</vt:lpstr>
      <vt:lpstr>26_Office Theme</vt:lpstr>
      <vt:lpstr>5_Facet</vt:lpstr>
      <vt:lpstr>18_Office Theme</vt:lpstr>
      <vt:lpstr>19_Office Theme</vt:lpstr>
      <vt:lpstr>20_Office Theme</vt:lpstr>
      <vt:lpstr>21_Office Theme</vt:lpstr>
      <vt:lpstr>22_Office Theme</vt:lpstr>
      <vt:lpstr>23_Office Theme</vt:lpstr>
      <vt:lpstr>24_Office Theme</vt:lpstr>
      <vt:lpstr>25_Office Theme</vt:lpstr>
      <vt:lpstr>2_Concourse</vt:lpstr>
      <vt:lpstr>27_Office Theme</vt:lpstr>
      <vt:lpstr>Parcel</vt:lpstr>
      <vt:lpstr>1_Parcel</vt:lpstr>
      <vt:lpstr>2_Parcel</vt:lpstr>
      <vt:lpstr>3_Parcel</vt:lpstr>
      <vt:lpstr>4_Parcel</vt:lpstr>
      <vt:lpstr>5_Parcel</vt:lpstr>
      <vt:lpstr>ACBA4004: Presentation</vt:lpstr>
      <vt:lpstr>Overview</vt:lpstr>
      <vt:lpstr>Contaminated land</vt:lpstr>
      <vt:lpstr>Ryland v Fletcher rule</vt:lpstr>
      <vt:lpstr>Legal Controls and Processes</vt:lpstr>
      <vt:lpstr>The Environmental Protection Act 1990 Part 2A</vt:lpstr>
      <vt:lpstr>PowerPoint Presentation</vt:lpstr>
      <vt:lpstr>PowerPoint Presentation</vt:lpstr>
      <vt:lpstr>Risks of the Underground Tank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WAS THE REPORTS FROM SITE? </vt:lpstr>
      <vt:lpstr>PowerPoint Presentation</vt:lpstr>
      <vt:lpstr>PowerPoint Presentation</vt:lpstr>
      <vt:lpstr>PowerPoint Presentation</vt:lpstr>
      <vt:lpstr>PowerPoint Presentation</vt:lpstr>
      <vt:lpstr>Implications and Penalties Contaminated Land </vt:lpstr>
      <vt:lpstr>Remediation Notices</vt:lpstr>
      <vt:lpstr>Remediation Notices</vt:lpstr>
      <vt:lpstr>Breaching Environmental Legislation</vt:lpstr>
      <vt:lpstr>2.Related Orders </vt:lpstr>
      <vt:lpstr>3. Adverse Publicity</vt:lpstr>
      <vt:lpstr>Health and Safety at Work Act 1974</vt:lpstr>
      <vt:lpstr>Corporate Manslaughter </vt:lpstr>
      <vt:lpstr>HSE Site Investigations </vt:lpstr>
      <vt:lpstr>Case Law  </vt:lpstr>
      <vt:lpstr>Case Law</vt:lpstr>
      <vt:lpstr>Homac, Inc. v. Fort Wayne Mortgage Company, 577 F.Supp. 1065 (N. Dist. Of Ga. 1983)</vt:lpstr>
      <vt:lpstr>What is in the tank? And how that can factor how it is dealt with?</vt:lpstr>
      <vt:lpstr>Thomas L. SMITH and Dolores Smith, Appellants, v. Pauline WEAVER, Appellee.</vt:lpstr>
      <vt:lpstr>CASE STUDY  UNDERGROUND STORAGE TANK IN JERSEY CITY’S HISTORIC DISTRICT </vt:lpstr>
      <vt:lpstr>Project summary</vt:lpstr>
      <vt:lpstr> CHALLENGES </vt:lpstr>
      <vt:lpstr> CHALLENGES </vt:lpstr>
      <vt:lpstr>PROPOSED SOLUTION </vt:lpstr>
      <vt:lpstr>Outcome</vt:lpstr>
      <vt:lpstr>Reference list – Ben Kneeshaw</vt:lpstr>
      <vt:lpstr>Ryan T. Davies - References </vt:lpstr>
      <vt:lpstr>Bibliography – Rhys Mathias</vt:lpstr>
      <vt:lpstr>References – Jake Bevan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ACBA4004: Presentation</dc:title>
  <dc:creator>Ben</dc:creator>
  <cp:lastModifiedBy>Lara Hopkinson</cp:lastModifiedBy>
  <cp:revision>21</cp:revision>
  <dcterms:created xsi:type="dcterms:W3CDTF">2020-05-14T16:10:11Z</dcterms:created>
  <dcterms:modified xsi:type="dcterms:W3CDTF">2020-05-19T09:59:27Z</dcterms:modified>
</cp:coreProperties>
</file>