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16"/>
  </p:notesMasterIdLst>
  <p:sldIdLst>
    <p:sldId id="264" r:id="rId2"/>
    <p:sldId id="267" r:id="rId3"/>
    <p:sldId id="266" r:id="rId4"/>
    <p:sldId id="268" r:id="rId5"/>
    <p:sldId id="257" r:id="rId6"/>
    <p:sldId id="258" r:id="rId7"/>
    <p:sldId id="259" r:id="rId8"/>
    <p:sldId id="260" r:id="rId9"/>
    <p:sldId id="270" r:id="rId10"/>
    <p:sldId id="261" r:id="rId11"/>
    <p:sldId id="271" r:id="rId12"/>
    <p:sldId id="269" r:id="rId13"/>
    <p:sldId id="262" r:id="rId14"/>
    <p:sldId id="26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C6920A-AE8A-4A5A-8C86-FE901DD27F05}" v="182" dt="2026-02-27T09:15:18.2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3" autoAdjust="0"/>
    <p:restoredTop sz="93595" autoAdjust="0"/>
  </p:normalViewPr>
  <p:slideViewPr>
    <p:cSldViewPr snapToGrid="0">
      <p:cViewPr varScale="1">
        <p:scale>
          <a:sx n="77" d="100"/>
          <a:sy n="77" d="100"/>
        </p:scale>
        <p:origin x="85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59999" cy="59999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ilen Dolores Stevens (2508295)" userId="7a40732a-c6e5-47ca-8038-e8102a9d8d45" providerId="ADAL" clId="{7058A9CC-9AEC-4331-BB23-88DD658F27DE}"/>
    <pc:docChg chg="undo custSel addSld modSld">
      <pc:chgData name="Sanilen Dolores Stevens (2508295)" userId="7a40732a-c6e5-47ca-8038-e8102a9d8d45" providerId="ADAL" clId="{7058A9CC-9AEC-4331-BB23-88DD658F27DE}" dt="2026-02-27T09:16:28.685" v="1511" actId="255"/>
      <pc:docMkLst>
        <pc:docMk/>
      </pc:docMkLst>
      <pc:sldChg chg="addSp delSp modSp mod">
        <pc:chgData name="Sanilen Dolores Stevens (2508295)" userId="7a40732a-c6e5-47ca-8038-e8102a9d8d45" providerId="ADAL" clId="{7058A9CC-9AEC-4331-BB23-88DD658F27DE}" dt="2026-02-27T09:16:10.229" v="1509" actId="255"/>
        <pc:sldMkLst>
          <pc:docMk/>
          <pc:sldMk cId="3977590370" sldId="261"/>
        </pc:sldMkLst>
        <pc:spChg chg="mod">
          <ac:chgData name="Sanilen Dolores Stevens (2508295)" userId="7a40732a-c6e5-47ca-8038-e8102a9d8d45" providerId="ADAL" clId="{7058A9CC-9AEC-4331-BB23-88DD658F27DE}" dt="2026-02-20T21:40:29.271" v="355" actId="20577"/>
          <ac:spMkLst>
            <pc:docMk/>
            <pc:sldMk cId="3977590370" sldId="261"/>
            <ac:spMk id="2" creationId="{8028BEDA-386A-DF61-0689-C15E5A5A7F38}"/>
          </ac:spMkLst>
        </pc:spChg>
        <pc:spChg chg="add mod">
          <ac:chgData name="Sanilen Dolores Stevens (2508295)" userId="7a40732a-c6e5-47ca-8038-e8102a9d8d45" providerId="ADAL" clId="{7058A9CC-9AEC-4331-BB23-88DD658F27DE}" dt="2026-02-27T09:16:10.229" v="1509" actId="255"/>
          <ac:spMkLst>
            <pc:docMk/>
            <pc:sldMk cId="3977590370" sldId="261"/>
            <ac:spMk id="6" creationId="{5BC1A45B-2A83-DB8A-B139-9D98C0D47B0F}"/>
          </ac:spMkLst>
        </pc:spChg>
        <pc:spChg chg="add mod">
          <ac:chgData name="Sanilen Dolores Stevens (2508295)" userId="7a40732a-c6e5-47ca-8038-e8102a9d8d45" providerId="ADAL" clId="{7058A9CC-9AEC-4331-BB23-88DD658F27DE}" dt="2026-02-26T18:47:43.413" v="1324" actId="255"/>
          <ac:spMkLst>
            <pc:docMk/>
            <pc:sldMk cId="3977590370" sldId="261"/>
            <ac:spMk id="7" creationId="{491CD191-8D93-5817-1759-88B3CDE31E07}"/>
          </ac:spMkLst>
        </pc:spChg>
        <pc:spChg chg="add mod">
          <ac:chgData name="Sanilen Dolores Stevens (2508295)" userId="7a40732a-c6e5-47ca-8038-e8102a9d8d45" providerId="ADAL" clId="{7058A9CC-9AEC-4331-BB23-88DD658F27DE}" dt="2026-02-20T21:47:30.964" v="632" actId="1076"/>
          <ac:spMkLst>
            <pc:docMk/>
            <pc:sldMk cId="3977590370" sldId="261"/>
            <ac:spMk id="10" creationId="{6353D3DE-18B7-4721-2FA3-550E7AF349C0}"/>
          </ac:spMkLst>
        </pc:spChg>
        <pc:graphicFrameChg chg="add mod modGraphic">
          <ac:chgData name="Sanilen Dolores Stevens (2508295)" userId="7a40732a-c6e5-47ca-8038-e8102a9d8d45" providerId="ADAL" clId="{7058A9CC-9AEC-4331-BB23-88DD658F27DE}" dt="2026-02-20T22:03:21.556" v="1093" actId="1076"/>
          <ac:graphicFrameMkLst>
            <pc:docMk/>
            <pc:sldMk cId="3977590370" sldId="261"/>
            <ac:graphicFrameMk id="18" creationId="{F8CB1656-CA6F-7E55-1028-74B28180AD57}"/>
          </ac:graphicFrameMkLst>
        </pc:graphicFrameChg>
        <pc:picChg chg="add mod">
          <ac:chgData name="Sanilen Dolores Stevens (2508295)" userId="7a40732a-c6e5-47ca-8038-e8102a9d8d45" providerId="ADAL" clId="{7058A9CC-9AEC-4331-BB23-88DD658F27DE}" dt="2026-02-20T21:49:54.407" v="660" actId="1076"/>
          <ac:picMkLst>
            <pc:docMk/>
            <pc:sldMk cId="3977590370" sldId="261"/>
            <ac:picMk id="8" creationId="{97ECEDAB-F093-B495-F5EF-2E3803D5520D}"/>
          </ac:picMkLst>
        </pc:picChg>
        <pc:picChg chg="add mod">
          <ac:chgData name="Sanilen Dolores Stevens (2508295)" userId="7a40732a-c6e5-47ca-8038-e8102a9d8d45" providerId="ADAL" clId="{7058A9CC-9AEC-4331-BB23-88DD658F27DE}" dt="2026-02-20T22:04:00.533" v="1094" actId="14100"/>
          <ac:picMkLst>
            <pc:docMk/>
            <pc:sldMk cId="3977590370" sldId="261"/>
            <ac:picMk id="9" creationId="{4BE2DECE-AC7C-FF14-9DB4-A7CB9B1CE903}"/>
          </ac:picMkLst>
        </pc:picChg>
      </pc:sldChg>
      <pc:sldChg chg="addSp modSp mod">
        <pc:chgData name="Sanilen Dolores Stevens (2508295)" userId="7a40732a-c6e5-47ca-8038-e8102a9d8d45" providerId="ADAL" clId="{7058A9CC-9AEC-4331-BB23-88DD658F27DE}" dt="2026-02-26T19:23:33.767" v="1429" actId="115"/>
        <pc:sldMkLst>
          <pc:docMk/>
          <pc:sldMk cId="266707516" sldId="263"/>
        </pc:sldMkLst>
        <pc:spChg chg="add mod">
          <ac:chgData name="Sanilen Dolores Stevens (2508295)" userId="7a40732a-c6e5-47ca-8038-e8102a9d8d45" providerId="ADAL" clId="{7058A9CC-9AEC-4331-BB23-88DD658F27DE}" dt="2026-02-26T19:23:33.767" v="1429" actId="115"/>
          <ac:spMkLst>
            <pc:docMk/>
            <pc:sldMk cId="266707516" sldId="263"/>
            <ac:spMk id="3" creationId="{47C746AC-3EE7-0265-97D2-5A22140B5C7B}"/>
          </ac:spMkLst>
        </pc:spChg>
      </pc:sldChg>
      <pc:sldChg chg="modSp mod">
        <pc:chgData name="Sanilen Dolores Stevens (2508295)" userId="7a40732a-c6e5-47ca-8038-e8102a9d8d45" providerId="ADAL" clId="{7058A9CC-9AEC-4331-BB23-88DD658F27DE}" dt="2026-02-27T08:59:48.915" v="1463" actId="20577"/>
        <pc:sldMkLst>
          <pc:docMk/>
          <pc:sldMk cId="1950199180" sldId="264"/>
        </pc:sldMkLst>
        <pc:spChg chg="mod">
          <ac:chgData name="Sanilen Dolores Stevens (2508295)" userId="7a40732a-c6e5-47ca-8038-e8102a9d8d45" providerId="ADAL" clId="{7058A9CC-9AEC-4331-BB23-88DD658F27DE}" dt="2026-02-27T08:59:48.915" v="1463" actId="20577"/>
          <ac:spMkLst>
            <pc:docMk/>
            <pc:sldMk cId="1950199180" sldId="264"/>
            <ac:spMk id="10" creationId="{8E3EE539-9A55-E543-C3F9-77EC1BCAFAE7}"/>
          </ac:spMkLst>
        </pc:spChg>
      </pc:sldChg>
      <pc:sldChg chg="addSp delSp modSp new mod setBg">
        <pc:chgData name="Sanilen Dolores Stevens (2508295)" userId="7a40732a-c6e5-47ca-8038-e8102a9d8d45" providerId="ADAL" clId="{7058A9CC-9AEC-4331-BB23-88DD658F27DE}" dt="2026-02-27T09:16:28.685" v="1511" actId="255"/>
        <pc:sldMkLst>
          <pc:docMk/>
          <pc:sldMk cId="2471897353" sldId="269"/>
        </pc:sldMkLst>
        <pc:spChg chg="mod">
          <ac:chgData name="Sanilen Dolores Stevens (2508295)" userId="7a40732a-c6e5-47ca-8038-e8102a9d8d45" providerId="ADAL" clId="{7058A9CC-9AEC-4331-BB23-88DD658F27DE}" dt="2026-02-20T11:13:03.740" v="129" actId="1076"/>
          <ac:spMkLst>
            <pc:docMk/>
            <pc:sldMk cId="2471897353" sldId="269"/>
            <ac:spMk id="2" creationId="{79DD87B0-0DDB-550E-B048-411D781D9ED9}"/>
          </ac:spMkLst>
        </pc:spChg>
        <pc:spChg chg="add mod">
          <ac:chgData name="Sanilen Dolores Stevens (2508295)" userId="7a40732a-c6e5-47ca-8038-e8102a9d8d45" providerId="ADAL" clId="{7058A9CC-9AEC-4331-BB23-88DD658F27DE}" dt="2026-02-27T09:16:28.685" v="1511" actId="255"/>
          <ac:spMkLst>
            <pc:docMk/>
            <pc:sldMk cId="2471897353" sldId="269"/>
            <ac:spMk id="3" creationId="{6CF31090-CECD-A730-F88A-DE1AEB538B52}"/>
          </ac:spMkLst>
        </pc:spChg>
        <pc:spChg chg="add mod">
          <ac:chgData name="Sanilen Dolores Stevens (2508295)" userId="7a40732a-c6e5-47ca-8038-e8102a9d8d45" providerId="ADAL" clId="{7058A9CC-9AEC-4331-BB23-88DD658F27DE}" dt="2026-02-26T19:11:05.524" v="1395" actId="20577"/>
          <ac:spMkLst>
            <pc:docMk/>
            <pc:sldMk cId="2471897353" sldId="269"/>
            <ac:spMk id="4" creationId="{448D938C-1DB6-8253-B927-26BC62289AEE}"/>
          </ac:spMkLst>
        </pc:spChg>
        <pc:spChg chg="add mod">
          <ac:chgData name="Sanilen Dolores Stevens (2508295)" userId="7a40732a-c6e5-47ca-8038-e8102a9d8d45" providerId="ADAL" clId="{7058A9CC-9AEC-4331-BB23-88DD658F27DE}" dt="2026-02-27T09:07:22.527" v="1483" actId="1076"/>
          <ac:spMkLst>
            <pc:docMk/>
            <pc:sldMk cId="2471897353" sldId="269"/>
            <ac:spMk id="5" creationId="{6AF7E83E-B3D2-B122-816C-517D5188F413}"/>
          </ac:spMkLst>
        </pc:spChg>
        <pc:spChg chg="add mod">
          <ac:chgData name="Sanilen Dolores Stevens (2508295)" userId="7a40732a-c6e5-47ca-8038-e8102a9d8d45" providerId="ADAL" clId="{7058A9CC-9AEC-4331-BB23-88DD658F27DE}" dt="2026-02-26T19:10:37.931" v="1387" actId="13822"/>
          <ac:spMkLst>
            <pc:docMk/>
            <pc:sldMk cId="2471897353" sldId="269"/>
            <ac:spMk id="11" creationId="{23D4B756-9214-4417-F5A7-E9FD41AD0136}"/>
          </ac:spMkLst>
        </pc:spChg>
        <pc:grpChg chg="add">
          <ac:chgData name="Sanilen Dolores Stevens (2508295)" userId="7a40732a-c6e5-47ca-8038-e8102a9d8d45" providerId="ADAL" clId="{7058A9CC-9AEC-4331-BB23-88DD658F27DE}" dt="2026-02-20T11:12:27.917" v="126" actId="26606"/>
          <ac:grpSpMkLst>
            <pc:docMk/>
            <pc:sldMk cId="2471897353" sldId="269"/>
            <ac:grpSpMk id="34" creationId="{8AEBEFE2-515F-4B18-8468-97D8C730986A}"/>
          </ac:grpSpMkLst>
        </pc:grpChg>
        <pc:picChg chg="add del mod ord">
          <ac:chgData name="Sanilen Dolores Stevens (2508295)" userId="7a40732a-c6e5-47ca-8038-e8102a9d8d45" providerId="ADAL" clId="{7058A9CC-9AEC-4331-BB23-88DD658F27DE}" dt="2026-02-26T19:06:55.209" v="1365" actId="21"/>
          <ac:picMkLst>
            <pc:docMk/>
            <pc:sldMk cId="2471897353" sldId="269"/>
            <ac:picMk id="5" creationId="{03F3E70F-68D5-0331-8757-A6F1F926EE3E}"/>
          </ac:picMkLst>
        </pc:picChg>
        <pc:picChg chg="add mod">
          <ac:chgData name="Sanilen Dolores Stevens (2508295)" userId="7a40732a-c6e5-47ca-8038-e8102a9d8d45" providerId="ADAL" clId="{7058A9CC-9AEC-4331-BB23-88DD658F27DE}" dt="2026-02-26T19:07:42.525" v="1368" actId="1076"/>
          <ac:picMkLst>
            <pc:docMk/>
            <pc:sldMk cId="2471897353" sldId="269"/>
            <ac:picMk id="8" creationId="{C51F62A5-C1E6-F33F-AF27-493C64C9C619}"/>
          </ac:picMkLst>
        </pc:picChg>
        <pc:picChg chg="add mod">
          <ac:chgData name="Sanilen Dolores Stevens (2508295)" userId="7a40732a-c6e5-47ca-8038-e8102a9d8d45" providerId="ADAL" clId="{7058A9CC-9AEC-4331-BB23-88DD658F27DE}" dt="2026-02-26T19:18:41.888" v="1420" actId="1076"/>
          <ac:picMkLst>
            <pc:docMk/>
            <pc:sldMk cId="2471897353" sldId="269"/>
            <ac:picMk id="10" creationId="{1FDCBA61-9EEB-C7A0-AA47-BD9FC92098ED}"/>
          </ac:picMkLst>
        </pc:picChg>
        <pc:picChg chg="add del mod">
          <ac:chgData name="Sanilen Dolores Stevens (2508295)" userId="7a40732a-c6e5-47ca-8038-e8102a9d8d45" providerId="ADAL" clId="{7058A9CC-9AEC-4331-BB23-88DD658F27DE}" dt="2026-02-26T19:16:12.820" v="1404" actId="21"/>
          <ac:picMkLst>
            <pc:docMk/>
            <pc:sldMk cId="2471897353" sldId="269"/>
            <ac:picMk id="13" creationId="{8E40C4B6-61B4-8D38-2CF4-710D8D80C748}"/>
          </ac:picMkLst>
        </pc:picChg>
        <pc:picChg chg="add mod ord">
          <ac:chgData name="Sanilen Dolores Stevens (2508295)" userId="7a40732a-c6e5-47ca-8038-e8102a9d8d45" providerId="ADAL" clId="{7058A9CC-9AEC-4331-BB23-88DD658F27DE}" dt="2026-02-26T19:19:41.900" v="1426" actId="166"/>
          <ac:picMkLst>
            <pc:docMk/>
            <pc:sldMk cId="2471897353" sldId="269"/>
            <ac:picMk id="14" creationId="{70761BE1-D827-BB75-0FC0-BA2A5896ADFC}"/>
          </ac:picMkLst>
        </pc:picChg>
        <pc:picChg chg="add mod">
          <ac:chgData name="Sanilen Dolores Stevens (2508295)" userId="7a40732a-c6e5-47ca-8038-e8102a9d8d45" providerId="ADAL" clId="{7058A9CC-9AEC-4331-BB23-88DD658F27DE}" dt="2026-02-26T19:19:23.717" v="1425" actId="14100"/>
          <ac:picMkLst>
            <pc:docMk/>
            <pc:sldMk cId="2471897353" sldId="269"/>
            <ac:picMk id="15" creationId="{0BA4541D-EFD8-30EE-3349-6385808455DF}"/>
          </ac:picMkLst>
        </pc:picChg>
        <pc:cxnChg chg="add del mod">
          <ac:chgData name="Sanilen Dolores Stevens (2508295)" userId="7a40732a-c6e5-47ca-8038-e8102a9d8d45" providerId="ADAL" clId="{7058A9CC-9AEC-4331-BB23-88DD658F27DE}" dt="2026-02-26T19:05:19.201" v="1360" actId="11529"/>
          <ac:cxnSpMkLst>
            <pc:docMk/>
            <pc:sldMk cId="2471897353" sldId="269"/>
            <ac:cxnSpMk id="9" creationId="{C5225658-A651-A8F1-73E4-5F7BA6EDB321}"/>
          </ac:cxnSpMkLst>
        </pc:cxnChg>
        <pc:cxnChg chg="add del mod ord">
          <ac:chgData name="Sanilen Dolores Stevens (2508295)" userId="7a40732a-c6e5-47ca-8038-e8102a9d8d45" providerId="ADAL" clId="{7058A9CC-9AEC-4331-BB23-88DD658F27DE}" dt="2026-02-26T19:09:09.650" v="1376" actId="21"/>
          <ac:cxnSpMkLst>
            <pc:docMk/>
            <pc:sldMk cId="2471897353" sldId="269"/>
            <ac:cxnSpMk id="17" creationId="{6054951F-1D05-1705-8486-7470B455F725}"/>
          </ac:cxnSpMkLst>
        </pc:cxnChg>
      </pc:sldChg>
      <pc:sldChg chg="addSp delSp modSp new mod setBg">
        <pc:chgData name="Sanilen Dolores Stevens (2508295)" userId="7a40732a-c6e5-47ca-8038-e8102a9d8d45" providerId="ADAL" clId="{7058A9CC-9AEC-4331-BB23-88DD658F27DE}" dt="2026-02-20T22:16:30.470" v="1157" actId="339"/>
        <pc:sldMkLst>
          <pc:docMk/>
          <pc:sldMk cId="113389184" sldId="270"/>
        </pc:sldMkLst>
        <pc:picChg chg="add mod">
          <ac:chgData name="Sanilen Dolores Stevens (2508295)" userId="7a40732a-c6e5-47ca-8038-e8102a9d8d45" providerId="ADAL" clId="{7058A9CC-9AEC-4331-BB23-88DD658F27DE}" dt="2026-02-20T22:16:30.470" v="1157" actId="339"/>
          <ac:picMkLst>
            <pc:docMk/>
            <pc:sldMk cId="113389184" sldId="270"/>
            <ac:picMk id="4" creationId="{217AEBE3-5778-5BA8-4C22-2903739D74D4}"/>
          </ac:picMkLst>
        </pc:picChg>
      </pc:sldChg>
      <pc:sldChg chg="addSp delSp modSp new mod setBg">
        <pc:chgData name="Sanilen Dolores Stevens (2508295)" userId="7a40732a-c6e5-47ca-8038-e8102a9d8d45" providerId="ADAL" clId="{7058A9CC-9AEC-4331-BB23-88DD658F27DE}" dt="2026-02-27T09:15:52.182" v="1507" actId="2711"/>
        <pc:sldMkLst>
          <pc:docMk/>
          <pc:sldMk cId="3234995074" sldId="271"/>
        </pc:sldMkLst>
        <pc:spChg chg="mod">
          <ac:chgData name="Sanilen Dolores Stevens (2508295)" userId="7a40732a-c6e5-47ca-8038-e8102a9d8d45" providerId="ADAL" clId="{7058A9CC-9AEC-4331-BB23-88DD658F27DE}" dt="2026-02-20T22:12:42.718" v="1117" actId="26606"/>
          <ac:spMkLst>
            <pc:docMk/>
            <pc:sldMk cId="3234995074" sldId="271"/>
            <ac:spMk id="2" creationId="{2DAE0745-9076-A823-5883-AA946AA599F7}"/>
          </ac:spMkLst>
        </pc:spChg>
        <pc:spChg chg="add del mod ord">
          <ac:chgData name="Sanilen Dolores Stevens (2508295)" userId="7a40732a-c6e5-47ca-8038-e8102a9d8d45" providerId="ADAL" clId="{7058A9CC-9AEC-4331-BB23-88DD658F27DE}" dt="2026-02-27T09:09:21.896" v="1485" actId="207"/>
          <ac:spMkLst>
            <pc:docMk/>
            <pc:sldMk cId="3234995074" sldId="271"/>
            <ac:spMk id="3" creationId="{3CDAA598-2F21-5FCD-45B4-BF292732473A}"/>
          </ac:spMkLst>
        </pc:spChg>
        <pc:spChg chg="add mod">
          <ac:chgData name="Sanilen Dolores Stevens (2508295)" userId="7a40732a-c6e5-47ca-8038-e8102a9d8d45" providerId="ADAL" clId="{7058A9CC-9AEC-4331-BB23-88DD658F27DE}" dt="2026-02-26T19:31:56.914" v="1460" actId="26606"/>
          <ac:spMkLst>
            <pc:docMk/>
            <pc:sldMk cId="3234995074" sldId="271"/>
            <ac:spMk id="4" creationId="{B0B7B135-CD5C-08A2-1D2B-013C2953C0DA}"/>
          </ac:spMkLst>
        </pc:spChg>
        <pc:spChg chg="add mod">
          <ac:chgData name="Sanilen Dolores Stevens (2508295)" userId="7a40732a-c6e5-47ca-8038-e8102a9d8d45" providerId="ADAL" clId="{7058A9CC-9AEC-4331-BB23-88DD658F27DE}" dt="2026-02-27T09:15:52.182" v="1507" actId="2711"/>
          <ac:spMkLst>
            <pc:docMk/>
            <pc:sldMk cId="3234995074" sldId="271"/>
            <ac:spMk id="6" creationId="{06A5DEF5-04BB-D55E-C169-9904CA1C3F61}"/>
          </ac:spMkLst>
        </pc:spChg>
        <pc:grpChg chg="add del">
          <ac:chgData name="Sanilen Dolores Stevens (2508295)" userId="7a40732a-c6e5-47ca-8038-e8102a9d8d45" providerId="ADAL" clId="{7058A9CC-9AEC-4331-BB23-88DD658F27DE}" dt="2026-02-26T19:31:56.914" v="1460" actId="26606"/>
          <ac:grpSpMkLst>
            <pc:docMk/>
            <pc:sldMk cId="3234995074" sldId="271"/>
            <ac:grpSpMk id="111" creationId="{15FF890B-3CE7-403A-AECE-2DE04FC7AF80}"/>
          </ac:grpSpMkLst>
        </pc:grpChg>
        <pc:grpChg chg="add">
          <ac:chgData name="Sanilen Dolores Stevens (2508295)" userId="7a40732a-c6e5-47ca-8038-e8102a9d8d45" providerId="ADAL" clId="{7058A9CC-9AEC-4331-BB23-88DD658F27DE}" dt="2026-02-26T19:31:56.914" v="1460" actId="26606"/>
          <ac:grpSpMkLst>
            <pc:docMk/>
            <pc:sldMk cId="3234995074" sldId="271"/>
            <ac:grpSpMk id="116" creationId="{15FF890B-3CE7-403A-AECE-2DE04FC7AF80}"/>
          </ac:grpSpMkLst>
        </pc:grpChg>
        <pc:graphicFrameChg chg="add del">
          <ac:chgData name="Sanilen Dolores Stevens (2508295)" userId="7a40732a-c6e5-47ca-8038-e8102a9d8d45" providerId="ADAL" clId="{7058A9CC-9AEC-4331-BB23-88DD658F27DE}" dt="2026-02-26T19:31:44.055" v="1459" actId="26606"/>
          <ac:graphicFrameMkLst>
            <pc:docMk/>
            <pc:sldMk cId="3234995074" sldId="271"/>
            <ac:graphicFrameMk id="113" creationId="{886F013B-3FEA-6608-AD00-AA8ACB1ACAB5}"/>
          </ac:graphicFrameMkLst>
        </pc:graphicFrameChg>
        <pc:picChg chg="add mod">
          <ac:chgData name="Sanilen Dolores Stevens (2508295)" userId="7a40732a-c6e5-47ca-8038-e8102a9d8d45" providerId="ADAL" clId="{7058A9CC-9AEC-4331-BB23-88DD658F27DE}" dt="2026-02-26T19:31:56.914" v="1460" actId="26606"/>
          <ac:picMkLst>
            <pc:docMk/>
            <pc:sldMk cId="3234995074" sldId="271"/>
            <ac:picMk id="5" creationId="{35015FA4-344D-02EA-B94F-0A83B5BFAD8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F5497A-F92C-4A1E-85F0-92A9C95F71F1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10558F-4419-4D7D-AC8F-FF4A32AF9A6A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Introduction to Chickenpox</a:t>
          </a:r>
        </a:p>
      </dgm:t>
    </dgm:pt>
    <dgm:pt modelId="{35F09CAB-67C8-4310-8D2C-02C59E3FBD5A}" type="parTrans" cxnId="{950A3D39-6FB6-43C4-9C83-A11D19A2BBB3}">
      <dgm:prSet/>
      <dgm:spPr/>
      <dgm:t>
        <a:bodyPr/>
        <a:lstStyle/>
        <a:p>
          <a:endParaRPr lang="en-GB"/>
        </a:p>
      </dgm:t>
    </dgm:pt>
    <dgm:pt modelId="{94003BA8-53A6-4576-A2AB-4211153FB856}" type="sibTrans" cxnId="{950A3D39-6FB6-43C4-9C83-A11D19A2BBB3}">
      <dgm:prSet/>
      <dgm:spPr/>
      <dgm:t>
        <a:bodyPr/>
        <a:lstStyle/>
        <a:p>
          <a:endParaRPr lang="en-GB"/>
        </a:p>
      </dgm:t>
    </dgm:pt>
    <dgm:pt modelId="{DDE8666C-EC24-4892-B5E6-3923BCE07648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Symptoms of Chickenpox</a:t>
          </a:r>
        </a:p>
      </dgm:t>
    </dgm:pt>
    <dgm:pt modelId="{E3323B50-C180-4389-B41D-4425BB0A0F5A}" type="parTrans" cxnId="{C9000ED3-FDDB-49E3-9D19-28E132A11820}">
      <dgm:prSet/>
      <dgm:spPr/>
      <dgm:t>
        <a:bodyPr/>
        <a:lstStyle/>
        <a:p>
          <a:endParaRPr lang="en-GB"/>
        </a:p>
      </dgm:t>
    </dgm:pt>
    <dgm:pt modelId="{C65E79AB-7B6A-4D4F-A838-674D4BA08E9B}" type="sibTrans" cxnId="{C9000ED3-FDDB-49E3-9D19-28E132A11820}">
      <dgm:prSet/>
      <dgm:spPr/>
      <dgm:t>
        <a:bodyPr/>
        <a:lstStyle/>
        <a:p>
          <a:endParaRPr lang="en-GB"/>
        </a:p>
      </dgm:t>
    </dgm:pt>
    <dgm:pt modelId="{8C413364-F6F5-4180-B243-27435ECB719B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 Chickenpox Spreads</a:t>
          </a:r>
        </a:p>
      </dgm:t>
    </dgm:pt>
    <dgm:pt modelId="{839A91F1-DC68-4D6C-A699-8089D0432743}" type="parTrans" cxnId="{A8F933CE-2961-4A7B-84E2-2E117EC79738}">
      <dgm:prSet/>
      <dgm:spPr/>
      <dgm:t>
        <a:bodyPr/>
        <a:lstStyle/>
        <a:p>
          <a:endParaRPr lang="en-GB"/>
        </a:p>
      </dgm:t>
    </dgm:pt>
    <dgm:pt modelId="{6D25A2E5-C1F8-48EC-8FFF-A8AA7A291FDD}" type="sibTrans" cxnId="{A8F933CE-2961-4A7B-84E2-2E117EC79738}">
      <dgm:prSet/>
      <dgm:spPr/>
      <dgm:t>
        <a:bodyPr/>
        <a:lstStyle/>
        <a:p>
          <a:endParaRPr lang="en-GB"/>
        </a:p>
      </dgm:t>
    </dgm:pt>
    <dgm:pt modelId="{BA7ECC5C-DBA7-4990-ACB4-7B3251367F52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Policies and Prevention</a:t>
          </a:r>
        </a:p>
      </dgm:t>
    </dgm:pt>
    <dgm:pt modelId="{15EE4535-8453-4E3A-ADE7-E6C329306339}" type="parTrans" cxnId="{A8744AB7-A285-4B85-9DF4-95E5E20DF230}">
      <dgm:prSet/>
      <dgm:spPr/>
      <dgm:t>
        <a:bodyPr/>
        <a:lstStyle/>
        <a:p>
          <a:endParaRPr lang="en-GB"/>
        </a:p>
      </dgm:t>
    </dgm:pt>
    <dgm:pt modelId="{D4DAAE0B-83C7-4D87-8D5B-292BF3C81FD5}" type="sibTrans" cxnId="{A8744AB7-A285-4B85-9DF4-95E5E20DF230}">
      <dgm:prSet/>
      <dgm:spPr/>
      <dgm:t>
        <a:bodyPr/>
        <a:lstStyle/>
        <a:p>
          <a:endParaRPr lang="en-GB"/>
        </a:p>
      </dgm:t>
    </dgm:pt>
    <dgm:pt modelId="{2A6208C2-9FCD-45EB-9A80-C931A97AA5BF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Treatment and Recovery</a:t>
          </a:r>
        </a:p>
      </dgm:t>
    </dgm:pt>
    <dgm:pt modelId="{84C65C94-4666-4B11-818A-94A1A73F6F8F}" type="parTrans" cxnId="{E3F27265-9B9B-43B2-81D6-18B4CAFF35EC}">
      <dgm:prSet/>
      <dgm:spPr/>
      <dgm:t>
        <a:bodyPr/>
        <a:lstStyle/>
        <a:p>
          <a:endParaRPr lang="en-GB"/>
        </a:p>
      </dgm:t>
    </dgm:pt>
    <dgm:pt modelId="{14BE653D-685F-443D-8461-E26CEBF394C7}" type="sibTrans" cxnId="{E3F27265-9B9B-43B2-81D6-18B4CAFF35EC}">
      <dgm:prSet/>
      <dgm:spPr/>
      <dgm:t>
        <a:bodyPr/>
        <a:lstStyle/>
        <a:p>
          <a:endParaRPr lang="en-GB"/>
        </a:p>
      </dgm:t>
    </dgm:pt>
    <dgm:pt modelId="{A524311A-F3E0-4E07-B34B-DA17457C262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 Causes Chickenpox?</a:t>
          </a:r>
        </a:p>
      </dgm:t>
    </dgm:pt>
    <dgm:pt modelId="{7B2C88F8-6392-4A9D-8836-A4529B196D45}" type="parTrans" cxnId="{3279E4EB-085A-4412-A578-7A7176FC8BA1}">
      <dgm:prSet/>
      <dgm:spPr/>
      <dgm:t>
        <a:bodyPr/>
        <a:lstStyle/>
        <a:p>
          <a:endParaRPr lang="en-GB"/>
        </a:p>
      </dgm:t>
    </dgm:pt>
    <dgm:pt modelId="{1F32F62E-D540-46DB-8157-7A16F2F47C5D}" type="sibTrans" cxnId="{3279E4EB-085A-4412-A578-7A7176FC8BA1}">
      <dgm:prSet/>
      <dgm:spPr/>
      <dgm:t>
        <a:bodyPr/>
        <a:lstStyle/>
        <a:p>
          <a:endParaRPr lang="en-GB"/>
        </a:p>
      </dgm:t>
    </dgm:pt>
    <dgm:pt modelId="{F1259712-7BD0-4877-B503-B3A3D6E6A45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gm:t>
    </dgm:pt>
    <dgm:pt modelId="{F6775130-249C-4676-912A-B52439298FD6}" type="parTrans" cxnId="{FD763228-0B4E-4E3A-BA72-0071F3790555}">
      <dgm:prSet/>
      <dgm:spPr/>
      <dgm:t>
        <a:bodyPr/>
        <a:lstStyle/>
        <a:p>
          <a:endParaRPr lang="en-GB"/>
        </a:p>
      </dgm:t>
    </dgm:pt>
    <dgm:pt modelId="{F23D7C68-047A-4966-AFF6-0B2C82EDB0F4}" type="sibTrans" cxnId="{FD763228-0B4E-4E3A-BA72-0071F3790555}">
      <dgm:prSet/>
      <dgm:spPr/>
      <dgm:t>
        <a:bodyPr/>
        <a:lstStyle/>
        <a:p>
          <a:endParaRPr lang="en-GB"/>
        </a:p>
      </dgm:t>
    </dgm:pt>
    <dgm:pt modelId="{BB78DCA0-11E1-4583-8315-5F2B4937D4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GB" dirty="0"/>
            <a:t> </a:t>
          </a:r>
        </a:p>
      </dgm:t>
    </dgm:pt>
    <dgm:pt modelId="{0D3B0BF4-6DCA-4C43-BFE2-80F7D69AB7A6}" type="parTrans" cxnId="{9A240BC0-9D10-492E-8580-970C3235C93E}">
      <dgm:prSet/>
      <dgm:spPr/>
      <dgm:t>
        <a:bodyPr/>
        <a:lstStyle/>
        <a:p>
          <a:endParaRPr lang="en-GB"/>
        </a:p>
      </dgm:t>
    </dgm:pt>
    <dgm:pt modelId="{2C4E23BA-C9CE-4873-9275-0493CED0E160}" type="sibTrans" cxnId="{9A240BC0-9D10-492E-8580-970C3235C93E}">
      <dgm:prSet/>
      <dgm:spPr/>
      <dgm:t>
        <a:bodyPr/>
        <a:lstStyle/>
        <a:p>
          <a:endParaRPr lang="en-GB"/>
        </a:p>
      </dgm:t>
    </dgm:pt>
    <dgm:pt modelId="{159FB052-D593-4AE8-BBCF-29461C3D28EC}" type="pres">
      <dgm:prSet presAssocID="{E9F5497A-F92C-4A1E-85F0-92A9C95F71F1}" presName="Name0" presStyleCnt="0">
        <dgm:presLayoutVars>
          <dgm:dir/>
          <dgm:resizeHandles val="exact"/>
        </dgm:presLayoutVars>
      </dgm:prSet>
      <dgm:spPr/>
    </dgm:pt>
    <dgm:pt modelId="{DC181107-FC80-4EE7-AB6C-35A1A8FE5C8A}" type="pres">
      <dgm:prSet presAssocID="{8510558F-4419-4D7D-AC8F-FF4A32AF9A6A}" presName="node" presStyleLbl="node1" presStyleIdx="0" presStyleCnt="8">
        <dgm:presLayoutVars>
          <dgm:bulletEnabled val="1"/>
        </dgm:presLayoutVars>
      </dgm:prSet>
      <dgm:spPr/>
    </dgm:pt>
    <dgm:pt modelId="{3F128F2F-CEEB-4C8D-9EB3-330A09DEF742}" type="pres">
      <dgm:prSet presAssocID="{94003BA8-53A6-4576-A2AB-4211153FB856}" presName="sibTrans" presStyleLbl="sibTrans1D1" presStyleIdx="0" presStyleCnt="7"/>
      <dgm:spPr/>
    </dgm:pt>
    <dgm:pt modelId="{56247399-C2CB-4DB4-BDF0-0610546D0B5C}" type="pres">
      <dgm:prSet presAssocID="{94003BA8-53A6-4576-A2AB-4211153FB856}" presName="connectorText" presStyleLbl="sibTrans1D1" presStyleIdx="0" presStyleCnt="7"/>
      <dgm:spPr/>
    </dgm:pt>
    <dgm:pt modelId="{1A3328B9-E3EA-4B5C-9265-BEB4C0B795BB}" type="pres">
      <dgm:prSet presAssocID="{A524311A-F3E0-4E07-B34B-DA17457C2620}" presName="node" presStyleLbl="node1" presStyleIdx="1" presStyleCnt="8">
        <dgm:presLayoutVars>
          <dgm:bulletEnabled val="1"/>
        </dgm:presLayoutVars>
      </dgm:prSet>
      <dgm:spPr/>
    </dgm:pt>
    <dgm:pt modelId="{F195B0F4-551F-457C-BFD6-2F44C5CF1CEB}" type="pres">
      <dgm:prSet presAssocID="{1F32F62E-D540-46DB-8157-7A16F2F47C5D}" presName="sibTrans" presStyleLbl="sibTrans1D1" presStyleIdx="1" presStyleCnt="7"/>
      <dgm:spPr/>
    </dgm:pt>
    <dgm:pt modelId="{1E33CFFF-E487-488D-816E-5F20677FAECF}" type="pres">
      <dgm:prSet presAssocID="{1F32F62E-D540-46DB-8157-7A16F2F47C5D}" presName="connectorText" presStyleLbl="sibTrans1D1" presStyleIdx="1" presStyleCnt="7"/>
      <dgm:spPr/>
    </dgm:pt>
    <dgm:pt modelId="{7C3C097B-A81D-4C18-B3EB-1031221A015E}" type="pres">
      <dgm:prSet presAssocID="{DDE8666C-EC24-4892-B5E6-3923BCE07648}" presName="node" presStyleLbl="node1" presStyleIdx="2" presStyleCnt="8">
        <dgm:presLayoutVars>
          <dgm:bulletEnabled val="1"/>
        </dgm:presLayoutVars>
      </dgm:prSet>
      <dgm:spPr/>
    </dgm:pt>
    <dgm:pt modelId="{20751EAD-AAC0-4E20-B0A8-6578E85D71DF}" type="pres">
      <dgm:prSet presAssocID="{C65E79AB-7B6A-4D4F-A838-674D4BA08E9B}" presName="sibTrans" presStyleLbl="sibTrans1D1" presStyleIdx="2" presStyleCnt="7"/>
      <dgm:spPr/>
    </dgm:pt>
    <dgm:pt modelId="{0222C930-B529-4B74-AFE6-D21F3A363D8B}" type="pres">
      <dgm:prSet presAssocID="{C65E79AB-7B6A-4D4F-A838-674D4BA08E9B}" presName="connectorText" presStyleLbl="sibTrans1D1" presStyleIdx="2" presStyleCnt="7"/>
      <dgm:spPr/>
    </dgm:pt>
    <dgm:pt modelId="{143B1D10-8C06-420D-9526-D76B22D6E248}" type="pres">
      <dgm:prSet presAssocID="{8C413364-F6F5-4180-B243-27435ECB719B}" presName="node" presStyleLbl="node1" presStyleIdx="3" presStyleCnt="8">
        <dgm:presLayoutVars>
          <dgm:bulletEnabled val="1"/>
        </dgm:presLayoutVars>
      </dgm:prSet>
      <dgm:spPr/>
    </dgm:pt>
    <dgm:pt modelId="{D0C138E0-D300-4B0F-80CD-C91E49FF5E5F}" type="pres">
      <dgm:prSet presAssocID="{6D25A2E5-C1F8-48EC-8FFF-A8AA7A291FDD}" presName="sibTrans" presStyleLbl="sibTrans1D1" presStyleIdx="3" presStyleCnt="7"/>
      <dgm:spPr/>
    </dgm:pt>
    <dgm:pt modelId="{CB29330F-D63B-4DCC-BBE7-B55915530181}" type="pres">
      <dgm:prSet presAssocID="{6D25A2E5-C1F8-48EC-8FFF-A8AA7A291FDD}" presName="connectorText" presStyleLbl="sibTrans1D1" presStyleIdx="3" presStyleCnt="7"/>
      <dgm:spPr/>
    </dgm:pt>
    <dgm:pt modelId="{4A8E57C2-5AE6-412E-A431-45D60DF78B2C}" type="pres">
      <dgm:prSet presAssocID="{BA7ECC5C-DBA7-4990-ACB4-7B3251367F52}" presName="node" presStyleLbl="node1" presStyleIdx="4" presStyleCnt="8">
        <dgm:presLayoutVars>
          <dgm:bulletEnabled val="1"/>
        </dgm:presLayoutVars>
      </dgm:prSet>
      <dgm:spPr/>
    </dgm:pt>
    <dgm:pt modelId="{0414A8E8-F5F1-4BE9-A556-984279D2AE7D}" type="pres">
      <dgm:prSet presAssocID="{D4DAAE0B-83C7-4D87-8D5B-292BF3C81FD5}" presName="sibTrans" presStyleLbl="sibTrans1D1" presStyleIdx="4" presStyleCnt="7"/>
      <dgm:spPr/>
    </dgm:pt>
    <dgm:pt modelId="{7C9ACBDD-CD42-41AA-8EE0-50C82EC418F2}" type="pres">
      <dgm:prSet presAssocID="{D4DAAE0B-83C7-4D87-8D5B-292BF3C81FD5}" presName="connectorText" presStyleLbl="sibTrans1D1" presStyleIdx="4" presStyleCnt="7"/>
      <dgm:spPr/>
    </dgm:pt>
    <dgm:pt modelId="{FF462032-BCE6-4938-BADD-A9FE2A053910}" type="pres">
      <dgm:prSet presAssocID="{2A6208C2-9FCD-45EB-9A80-C931A97AA5BF}" presName="node" presStyleLbl="node1" presStyleIdx="5" presStyleCnt="8">
        <dgm:presLayoutVars>
          <dgm:bulletEnabled val="1"/>
        </dgm:presLayoutVars>
      </dgm:prSet>
      <dgm:spPr/>
    </dgm:pt>
    <dgm:pt modelId="{AEA9F41F-6676-4A00-9328-0502FED5D658}" type="pres">
      <dgm:prSet presAssocID="{14BE653D-685F-443D-8461-E26CEBF394C7}" presName="sibTrans" presStyleLbl="sibTrans1D1" presStyleIdx="5" presStyleCnt="7"/>
      <dgm:spPr/>
    </dgm:pt>
    <dgm:pt modelId="{A433E0DE-89A3-4861-944D-B7EFAA93594E}" type="pres">
      <dgm:prSet presAssocID="{14BE653D-685F-443D-8461-E26CEBF394C7}" presName="connectorText" presStyleLbl="sibTrans1D1" presStyleIdx="5" presStyleCnt="7"/>
      <dgm:spPr/>
    </dgm:pt>
    <dgm:pt modelId="{2AAD82D2-7D72-4FF7-8D8B-2309A77E7174}" type="pres">
      <dgm:prSet presAssocID="{F1259712-7BD0-4877-B503-B3A3D6E6A451}" presName="node" presStyleLbl="node1" presStyleIdx="6" presStyleCnt="8">
        <dgm:presLayoutVars>
          <dgm:bulletEnabled val="1"/>
        </dgm:presLayoutVars>
      </dgm:prSet>
      <dgm:spPr/>
    </dgm:pt>
    <dgm:pt modelId="{6BA2601F-CFEF-46EC-99E4-CB4E11D67426}" type="pres">
      <dgm:prSet presAssocID="{F23D7C68-047A-4966-AFF6-0B2C82EDB0F4}" presName="sibTrans" presStyleLbl="sibTrans1D1" presStyleIdx="6" presStyleCnt="7"/>
      <dgm:spPr/>
    </dgm:pt>
    <dgm:pt modelId="{96277FEF-3515-4570-8114-DDB26B4B02BC}" type="pres">
      <dgm:prSet presAssocID="{F23D7C68-047A-4966-AFF6-0B2C82EDB0F4}" presName="connectorText" presStyleLbl="sibTrans1D1" presStyleIdx="6" presStyleCnt="7"/>
      <dgm:spPr/>
    </dgm:pt>
    <dgm:pt modelId="{77570E26-20C8-47EA-B522-E7B54002FF0C}" type="pres">
      <dgm:prSet presAssocID="{BB78DCA0-11E1-4583-8315-5F2B4937D453}" presName="node" presStyleLbl="node1" presStyleIdx="7" presStyleCnt="8">
        <dgm:presLayoutVars>
          <dgm:bulletEnabled val="1"/>
        </dgm:presLayoutVars>
      </dgm:prSet>
      <dgm:spPr/>
    </dgm:pt>
  </dgm:ptLst>
  <dgm:cxnLst>
    <dgm:cxn modelId="{D073C015-3382-40C4-9791-2B9DE34AC495}" type="presOf" srcId="{1F32F62E-D540-46DB-8157-7A16F2F47C5D}" destId="{F195B0F4-551F-457C-BFD6-2F44C5CF1CEB}" srcOrd="0" destOrd="0" presId="urn:microsoft.com/office/officeart/2005/8/layout/bProcess3"/>
    <dgm:cxn modelId="{9D3A6717-9A70-407F-8948-B366610E8DA9}" type="presOf" srcId="{8C413364-F6F5-4180-B243-27435ECB719B}" destId="{143B1D10-8C06-420D-9526-D76B22D6E248}" srcOrd="0" destOrd="0" presId="urn:microsoft.com/office/officeart/2005/8/layout/bProcess3"/>
    <dgm:cxn modelId="{B3E4ED1B-FA54-4DDE-987E-BF2299872C2C}" type="presOf" srcId="{8510558F-4419-4D7D-AC8F-FF4A32AF9A6A}" destId="{DC181107-FC80-4EE7-AB6C-35A1A8FE5C8A}" srcOrd="0" destOrd="0" presId="urn:microsoft.com/office/officeart/2005/8/layout/bProcess3"/>
    <dgm:cxn modelId="{93525A1F-3657-402B-9EDC-E98F719FB7E7}" type="presOf" srcId="{6D25A2E5-C1F8-48EC-8FFF-A8AA7A291FDD}" destId="{CB29330F-D63B-4DCC-BBE7-B55915530181}" srcOrd="1" destOrd="0" presId="urn:microsoft.com/office/officeart/2005/8/layout/bProcess3"/>
    <dgm:cxn modelId="{FD763228-0B4E-4E3A-BA72-0071F3790555}" srcId="{E9F5497A-F92C-4A1E-85F0-92A9C95F71F1}" destId="{F1259712-7BD0-4877-B503-B3A3D6E6A451}" srcOrd="6" destOrd="0" parTransId="{F6775130-249C-4676-912A-B52439298FD6}" sibTransId="{F23D7C68-047A-4966-AFF6-0B2C82EDB0F4}"/>
    <dgm:cxn modelId="{950A3D39-6FB6-43C4-9C83-A11D19A2BBB3}" srcId="{E9F5497A-F92C-4A1E-85F0-92A9C95F71F1}" destId="{8510558F-4419-4D7D-AC8F-FF4A32AF9A6A}" srcOrd="0" destOrd="0" parTransId="{35F09CAB-67C8-4310-8D2C-02C59E3FBD5A}" sibTransId="{94003BA8-53A6-4576-A2AB-4211153FB856}"/>
    <dgm:cxn modelId="{32FD625B-779C-47C8-B925-94BBC17D1406}" type="presOf" srcId="{BB78DCA0-11E1-4583-8315-5F2B4937D453}" destId="{77570E26-20C8-47EA-B522-E7B54002FF0C}" srcOrd="0" destOrd="0" presId="urn:microsoft.com/office/officeart/2005/8/layout/bProcess3"/>
    <dgm:cxn modelId="{2C692644-70F6-4EE1-B3F7-770A9C13404A}" type="presOf" srcId="{BA7ECC5C-DBA7-4990-ACB4-7B3251367F52}" destId="{4A8E57C2-5AE6-412E-A431-45D60DF78B2C}" srcOrd="0" destOrd="0" presId="urn:microsoft.com/office/officeart/2005/8/layout/bProcess3"/>
    <dgm:cxn modelId="{E3F27265-9B9B-43B2-81D6-18B4CAFF35EC}" srcId="{E9F5497A-F92C-4A1E-85F0-92A9C95F71F1}" destId="{2A6208C2-9FCD-45EB-9A80-C931A97AA5BF}" srcOrd="5" destOrd="0" parTransId="{84C65C94-4666-4B11-818A-94A1A73F6F8F}" sibTransId="{14BE653D-685F-443D-8461-E26CEBF394C7}"/>
    <dgm:cxn modelId="{078F3969-7E2A-4F1F-9ADF-9E75C7960601}" type="presOf" srcId="{94003BA8-53A6-4576-A2AB-4211153FB856}" destId="{3F128F2F-CEEB-4C8D-9EB3-330A09DEF742}" srcOrd="0" destOrd="0" presId="urn:microsoft.com/office/officeart/2005/8/layout/bProcess3"/>
    <dgm:cxn modelId="{61DA3F71-1127-4379-8DB7-9BD03719EA11}" type="presOf" srcId="{6D25A2E5-C1F8-48EC-8FFF-A8AA7A291FDD}" destId="{D0C138E0-D300-4B0F-80CD-C91E49FF5E5F}" srcOrd="0" destOrd="0" presId="urn:microsoft.com/office/officeart/2005/8/layout/bProcess3"/>
    <dgm:cxn modelId="{F1A07A52-579A-4C9D-B2DA-8093C94C9E29}" type="presOf" srcId="{D4DAAE0B-83C7-4D87-8D5B-292BF3C81FD5}" destId="{7C9ACBDD-CD42-41AA-8EE0-50C82EC418F2}" srcOrd="1" destOrd="0" presId="urn:microsoft.com/office/officeart/2005/8/layout/bProcess3"/>
    <dgm:cxn modelId="{413EA576-2590-4217-AA1A-D894F412878B}" type="presOf" srcId="{14BE653D-685F-443D-8461-E26CEBF394C7}" destId="{AEA9F41F-6676-4A00-9328-0502FED5D658}" srcOrd="0" destOrd="0" presId="urn:microsoft.com/office/officeart/2005/8/layout/bProcess3"/>
    <dgm:cxn modelId="{D3751477-C380-47B6-90C1-96950E1F2A08}" type="presOf" srcId="{DDE8666C-EC24-4892-B5E6-3923BCE07648}" destId="{7C3C097B-A81D-4C18-B3EB-1031221A015E}" srcOrd="0" destOrd="0" presId="urn:microsoft.com/office/officeart/2005/8/layout/bProcess3"/>
    <dgm:cxn modelId="{D40150AA-FC01-48D4-A42D-51759896DED4}" type="presOf" srcId="{C65E79AB-7B6A-4D4F-A838-674D4BA08E9B}" destId="{0222C930-B529-4B74-AFE6-D21F3A363D8B}" srcOrd="1" destOrd="0" presId="urn:microsoft.com/office/officeart/2005/8/layout/bProcess3"/>
    <dgm:cxn modelId="{A8744AB7-A285-4B85-9DF4-95E5E20DF230}" srcId="{E9F5497A-F92C-4A1E-85F0-92A9C95F71F1}" destId="{BA7ECC5C-DBA7-4990-ACB4-7B3251367F52}" srcOrd="4" destOrd="0" parTransId="{15EE4535-8453-4E3A-ADE7-E6C329306339}" sibTransId="{D4DAAE0B-83C7-4D87-8D5B-292BF3C81FD5}"/>
    <dgm:cxn modelId="{1A007ABB-C259-4B31-964E-1EB2D61C99D0}" type="presOf" srcId="{D4DAAE0B-83C7-4D87-8D5B-292BF3C81FD5}" destId="{0414A8E8-F5F1-4BE9-A556-984279D2AE7D}" srcOrd="0" destOrd="0" presId="urn:microsoft.com/office/officeart/2005/8/layout/bProcess3"/>
    <dgm:cxn modelId="{E7F506C0-829D-42D8-8DE1-3955321B8C46}" type="presOf" srcId="{F23D7C68-047A-4966-AFF6-0B2C82EDB0F4}" destId="{6BA2601F-CFEF-46EC-99E4-CB4E11D67426}" srcOrd="0" destOrd="0" presId="urn:microsoft.com/office/officeart/2005/8/layout/bProcess3"/>
    <dgm:cxn modelId="{9A240BC0-9D10-492E-8580-970C3235C93E}" srcId="{E9F5497A-F92C-4A1E-85F0-92A9C95F71F1}" destId="{BB78DCA0-11E1-4583-8315-5F2B4937D453}" srcOrd="7" destOrd="0" parTransId="{0D3B0BF4-6DCA-4C43-BFE2-80F7D69AB7A6}" sibTransId="{2C4E23BA-C9CE-4873-9275-0493CED0E160}"/>
    <dgm:cxn modelId="{0E3757C3-CAFE-435D-9897-B76D81EBCC68}" type="presOf" srcId="{E9F5497A-F92C-4A1E-85F0-92A9C95F71F1}" destId="{159FB052-D593-4AE8-BBCF-29461C3D28EC}" srcOrd="0" destOrd="0" presId="urn:microsoft.com/office/officeart/2005/8/layout/bProcess3"/>
    <dgm:cxn modelId="{4EB34DC8-DE78-4174-A807-F16A5C1D2532}" type="presOf" srcId="{F1259712-7BD0-4877-B503-B3A3D6E6A451}" destId="{2AAD82D2-7D72-4FF7-8D8B-2309A77E7174}" srcOrd="0" destOrd="0" presId="urn:microsoft.com/office/officeart/2005/8/layout/bProcess3"/>
    <dgm:cxn modelId="{A8F933CE-2961-4A7B-84E2-2E117EC79738}" srcId="{E9F5497A-F92C-4A1E-85F0-92A9C95F71F1}" destId="{8C413364-F6F5-4180-B243-27435ECB719B}" srcOrd="3" destOrd="0" parTransId="{839A91F1-DC68-4D6C-A699-8089D0432743}" sibTransId="{6D25A2E5-C1F8-48EC-8FFF-A8AA7A291FDD}"/>
    <dgm:cxn modelId="{C9000ED3-FDDB-49E3-9D19-28E132A11820}" srcId="{E9F5497A-F92C-4A1E-85F0-92A9C95F71F1}" destId="{DDE8666C-EC24-4892-B5E6-3923BCE07648}" srcOrd="2" destOrd="0" parTransId="{E3323B50-C180-4389-B41D-4425BB0A0F5A}" sibTransId="{C65E79AB-7B6A-4D4F-A838-674D4BA08E9B}"/>
    <dgm:cxn modelId="{726459D4-CDE8-468E-8606-928E29ECF27D}" type="presOf" srcId="{F23D7C68-047A-4966-AFF6-0B2C82EDB0F4}" destId="{96277FEF-3515-4570-8114-DDB26B4B02BC}" srcOrd="1" destOrd="0" presId="urn:microsoft.com/office/officeart/2005/8/layout/bProcess3"/>
    <dgm:cxn modelId="{75BB7CD4-42EA-49CA-AD78-F7D49653680C}" type="presOf" srcId="{2A6208C2-9FCD-45EB-9A80-C931A97AA5BF}" destId="{FF462032-BCE6-4938-BADD-A9FE2A053910}" srcOrd="0" destOrd="0" presId="urn:microsoft.com/office/officeart/2005/8/layout/bProcess3"/>
    <dgm:cxn modelId="{0906D6D4-8CFD-4EF3-9EA5-B8098E5E2565}" type="presOf" srcId="{14BE653D-685F-443D-8461-E26CEBF394C7}" destId="{A433E0DE-89A3-4861-944D-B7EFAA93594E}" srcOrd="1" destOrd="0" presId="urn:microsoft.com/office/officeart/2005/8/layout/bProcess3"/>
    <dgm:cxn modelId="{0DC6A2E1-74CD-4B41-8321-E75586F0BD0E}" type="presOf" srcId="{A524311A-F3E0-4E07-B34B-DA17457C2620}" destId="{1A3328B9-E3EA-4B5C-9265-BEB4C0B795BB}" srcOrd="0" destOrd="0" presId="urn:microsoft.com/office/officeart/2005/8/layout/bProcess3"/>
    <dgm:cxn modelId="{D0F27FE4-0424-4EEC-8CC7-BA30848B33A3}" type="presOf" srcId="{C65E79AB-7B6A-4D4F-A838-674D4BA08E9B}" destId="{20751EAD-AAC0-4E20-B0A8-6578E85D71DF}" srcOrd="0" destOrd="0" presId="urn:microsoft.com/office/officeart/2005/8/layout/bProcess3"/>
    <dgm:cxn modelId="{3279E4EB-085A-4412-A578-7A7176FC8BA1}" srcId="{E9F5497A-F92C-4A1E-85F0-92A9C95F71F1}" destId="{A524311A-F3E0-4E07-B34B-DA17457C2620}" srcOrd="1" destOrd="0" parTransId="{7B2C88F8-6392-4A9D-8836-A4529B196D45}" sibTransId="{1F32F62E-D540-46DB-8157-7A16F2F47C5D}"/>
    <dgm:cxn modelId="{211E15EF-B86F-406E-8009-B7AA42124D54}" type="presOf" srcId="{94003BA8-53A6-4576-A2AB-4211153FB856}" destId="{56247399-C2CB-4DB4-BDF0-0610546D0B5C}" srcOrd="1" destOrd="0" presId="urn:microsoft.com/office/officeart/2005/8/layout/bProcess3"/>
    <dgm:cxn modelId="{3B5B94FC-1E19-4336-BA13-876ECE03D326}" type="presOf" srcId="{1F32F62E-D540-46DB-8157-7A16F2F47C5D}" destId="{1E33CFFF-E487-488D-816E-5F20677FAECF}" srcOrd="1" destOrd="0" presId="urn:microsoft.com/office/officeart/2005/8/layout/bProcess3"/>
    <dgm:cxn modelId="{875458E5-7EF6-4C29-A01B-95B379FD9B1B}" type="presParOf" srcId="{159FB052-D593-4AE8-BBCF-29461C3D28EC}" destId="{DC181107-FC80-4EE7-AB6C-35A1A8FE5C8A}" srcOrd="0" destOrd="0" presId="urn:microsoft.com/office/officeart/2005/8/layout/bProcess3"/>
    <dgm:cxn modelId="{AF74D6FD-692B-4F0A-A46C-ADDCD3CCF00D}" type="presParOf" srcId="{159FB052-D593-4AE8-BBCF-29461C3D28EC}" destId="{3F128F2F-CEEB-4C8D-9EB3-330A09DEF742}" srcOrd="1" destOrd="0" presId="urn:microsoft.com/office/officeart/2005/8/layout/bProcess3"/>
    <dgm:cxn modelId="{E004FF09-544A-4C7F-BA31-44D9265A4184}" type="presParOf" srcId="{3F128F2F-CEEB-4C8D-9EB3-330A09DEF742}" destId="{56247399-C2CB-4DB4-BDF0-0610546D0B5C}" srcOrd="0" destOrd="0" presId="urn:microsoft.com/office/officeart/2005/8/layout/bProcess3"/>
    <dgm:cxn modelId="{8DD26894-B4CC-4C91-A2F6-F2AF1BFAAA1C}" type="presParOf" srcId="{159FB052-D593-4AE8-BBCF-29461C3D28EC}" destId="{1A3328B9-E3EA-4B5C-9265-BEB4C0B795BB}" srcOrd="2" destOrd="0" presId="urn:microsoft.com/office/officeart/2005/8/layout/bProcess3"/>
    <dgm:cxn modelId="{FE3B798F-F54D-499E-BF31-0641AF25078B}" type="presParOf" srcId="{159FB052-D593-4AE8-BBCF-29461C3D28EC}" destId="{F195B0F4-551F-457C-BFD6-2F44C5CF1CEB}" srcOrd="3" destOrd="0" presId="urn:microsoft.com/office/officeart/2005/8/layout/bProcess3"/>
    <dgm:cxn modelId="{B17EE443-2394-458B-9F32-4F13D6A15E6F}" type="presParOf" srcId="{F195B0F4-551F-457C-BFD6-2F44C5CF1CEB}" destId="{1E33CFFF-E487-488D-816E-5F20677FAECF}" srcOrd="0" destOrd="0" presId="urn:microsoft.com/office/officeart/2005/8/layout/bProcess3"/>
    <dgm:cxn modelId="{6823CDA1-2103-46AF-934E-59CEB2CC6F3B}" type="presParOf" srcId="{159FB052-D593-4AE8-BBCF-29461C3D28EC}" destId="{7C3C097B-A81D-4C18-B3EB-1031221A015E}" srcOrd="4" destOrd="0" presId="urn:microsoft.com/office/officeart/2005/8/layout/bProcess3"/>
    <dgm:cxn modelId="{B44DA841-A0F4-4C4A-B8C0-43DEE030962C}" type="presParOf" srcId="{159FB052-D593-4AE8-BBCF-29461C3D28EC}" destId="{20751EAD-AAC0-4E20-B0A8-6578E85D71DF}" srcOrd="5" destOrd="0" presId="urn:microsoft.com/office/officeart/2005/8/layout/bProcess3"/>
    <dgm:cxn modelId="{84055638-A152-47DA-8C21-AFDC1AF8C8E8}" type="presParOf" srcId="{20751EAD-AAC0-4E20-B0A8-6578E85D71DF}" destId="{0222C930-B529-4B74-AFE6-D21F3A363D8B}" srcOrd="0" destOrd="0" presId="urn:microsoft.com/office/officeart/2005/8/layout/bProcess3"/>
    <dgm:cxn modelId="{20D2E503-A248-4471-9BBA-1430A500EF39}" type="presParOf" srcId="{159FB052-D593-4AE8-BBCF-29461C3D28EC}" destId="{143B1D10-8C06-420D-9526-D76B22D6E248}" srcOrd="6" destOrd="0" presId="urn:microsoft.com/office/officeart/2005/8/layout/bProcess3"/>
    <dgm:cxn modelId="{52D6CE9F-D085-4DED-865C-A613DA5347D6}" type="presParOf" srcId="{159FB052-D593-4AE8-BBCF-29461C3D28EC}" destId="{D0C138E0-D300-4B0F-80CD-C91E49FF5E5F}" srcOrd="7" destOrd="0" presId="urn:microsoft.com/office/officeart/2005/8/layout/bProcess3"/>
    <dgm:cxn modelId="{2C63EE47-AE34-47C1-8D8D-C7D4E61A5A19}" type="presParOf" srcId="{D0C138E0-D300-4B0F-80CD-C91E49FF5E5F}" destId="{CB29330F-D63B-4DCC-BBE7-B55915530181}" srcOrd="0" destOrd="0" presId="urn:microsoft.com/office/officeart/2005/8/layout/bProcess3"/>
    <dgm:cxn modelId="{E224F652-74E5-45CD-869C-D2E99443EF61}" type="presParOf" srcId="{159FB052-D593-4AE8-BBCF-29461C3D28EC}" destId="{4A8E57C2-5AE6-412E-A431-45D60DF78B2C}" srcOrd="8" destOrd="0" presId="urn:microsoft.com/office/officeart/2005/8/layout/bProcess3"/>
    <dgm:cxn modelId="{908CB3BF-59FD-4B92-B5A5-1D1F1B440C40}" type="presParOf" srcId="{159FB052-D593-4AE8-BBCF-29461C3D28EC}" destId="{0414A8E8-F5F1-4BE9-A556-984279D2AE7D}" srcOrd="9" destOrd="0" presId="urn:microsoft.com/office/officeart/2005/8/layout/bProcess3"/>
    <dgm:cxn modelId="{212B3FD8-D1DB-4C9D-B55F-468EF9826FB3}" type="presParOf" srcId="{0414A8E8-F5F1-4BE9-A556-984279D2AE7D}" destId="{7C9ACBDD-CD42-41AA-8EE0-50C82EC418F2}" srcOrd="0" destOrd="0" presId="urn:microsoft.com/office/officeart/2005/8/layout/bProcess3"/>
    <dgm:cxn modelId="{E8A094A5-D39C-46BF-B1D8-B941C3F2BF4D}" type="presParOf" srcId="{159FB052-D593-4AE8-BBCF-29461C3D28EC}" destId="{FF462032-BCE6-4938-BADD-A9FE2A053910}" srcOrd="10" destOrd="0" presId="urn:microsoft.com/office/officeart/2005/8/layout/bProcess3"/>
    <dgm:cxn modelId="{160BC6A9-A67D-44CC-A7B0-C4691D13C2AB}" type="presParOf" srcId="{159FB052-D593-4AE8-BBCF-29461C3D28EC}" destId="{AEA9F41F-6676-4A00-9328-0502FED5D658}" srcOrd="11" destOrd="0" presId="urn:microsoft.com/office/officeart/2005/8/layout/bProcess3"/>
    <dgm:cxn modelId="{41A4EF61-7E80-42C5-9C81-41CBFDC58FD5}" type="presParOf" srcId="{AEA9F41F-6676-4A00-9328-0502FED5D658}" destId="{A433E0DE-89A3-4861-944D-B7EFAA93594E}" srcOrd="0" destOrd="0" presId="urn:microsoft.com/office/officeart/2005/8/layout/bProcess3"/>
    <dgm:cxn modelId="{9F7844F1-994C-475E-9FA4-FE35F8DC1458}" type="presParOf" srcId="{159FB052-D593-4AE8-BBCF-29461C3D28EC}" destId="{2AAD82D2-7D72-4FF7-8D8B-2309A77E7174}" srcOrd="12" destOrd="0" presId="urn:microsoft.com/office/officeart/2005/8/layout/bProcess3"/>
    <dgm:cxn modelId="{27ED76D4-A43A-44D3-9BD0-B344B70CCCDE}" type="presParOf" srcId="{159FB052-D593-4AE8-BBCF-29461C3D28EC}" destId="{6BA2601F-CFEF-46EC-99E4-CB4E11D67426}" srcOrd="13" destOrd="0" presId="urn:microsoft.com/office/officeart/2005/8/layout/bProcess3"/>
    <dgm:cxn modelId="{768A1B72-51A3-457D-9849-18E9E781526E}" type="presParOf" srcId="{6BA2601F-CFEF-46EC-99E4-CB4E11D67426}" destId="{96277FEF-3515-4570-8114-DDB26B4B02BC}" srcOrd="0" destOrd="0" presId="urn:microsoft.com/office/officeart/2005/8/layout/bProcess3"/>
    <dgm:cxn modelId="{97EAD6FE-E216-41A8-971E-98E873A04ADE}" type="presParOf" srcId="{159FB052-D593-4AE8-BBCF-29461C3D28EC}" destId="{77570E26-20C8-47EA-B522-E7B54002FF0C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80142C-DD50-413E-8DA5-573E66DD8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FD1602-B743-4E94-8B9D-D9A80067A008}">
      <dgm:prSet/>
      <dgm:spPr/>
      <dgm:t>
        <a:bodyPr/>
        <a:lstStyle/>
        <a:p>
          <a:r>
            <a:rPr lang="en-US"/>
            <a:t>There is no specific cure for chickenpox. </a:t>
          </a:r>
        </a:p>
      </dgm:t>
    </dgm:pt>
    <dgm:pt modelId="{438B2F5F-AA6E-46C5-8108-A389C7A3CE32}" type="parTrans" cxnId="{6DC7FBA7-6DE9-4D1B-A746-969397DABF4E}">
      <dgm:prSet/>
      <dgm:spPr/>
      <dgm:t>
        <a:bodyPr/>
        <a:lstStyle/>
        <a:p>
          <a:endParaRPr lang="en-US"/>
        </a:p>
      </dgm:t>
    </dgm:pt>
    <dgm:pt modelId="{734A7CCC-FA95-4FE7-BDBD-91FB1AFD9A0F}" type="sibTrans" cxnId="{6DC7FBA7-6DE9-4D1B-A746-969397DABF4E}">
      <dgm:prSet/>
      <dgm:spPr/>
      <dgm:t>
        <a:bodyPr/>
        <a:lstStyle/>
        <a:p>
          <a:endParaRPr lang="en-US"/>
        </a:p>
      </dgm:t>
    </dgm:pt>
    <dgm:pt modelId="{E8F3BF03-20C6-4076-AAD3-B3C8B62CE789}">
      <dgm:prSet/>
      <dgm:spPr/>
      <dgm:t>
        <a:bodyPr/>
        <a:lstStyle/>
        <a:p>
          <a:r>
            <a:rPr lang="en-US"/>
            <a:t>Treatment focuses on relieving symptoms:</a:t>
          </a:r>
        </a:p>
      </dgm:t>
    </dgm:pt>
    <dgm:pt modelId="{C262BFF6-B4E8-4206-9338-AFA381533D85}" type="parTrans" cxnId="{62204EF1-EF82-431D-BDEB-11C7656DDA76}">
      <dgm:prSet/>
      <dgm:spPr/>
      <dgm:t>
        <a:bodyPr/>
        <a:lstStyle/>
        <a:p>
          <a:endParaRPr lang="en-US"/>
        </a:p>
      </dgm:t>
    </dgm:pt>
    <dgm:pt modelId="{92605AF4-140E-446A-A73F-12E3019D1576}" type="sibTrans" cxnId="{62204EF1-EF82-431D-BDEB-11C7656DDA76}">
      <dgm:prSet/>
      <dgm:spPr/>
      <dgm:t>
        <a:bodyPr/>
        <a:lstStyle/>
        <a:p>
          <a:endParaRPr lang="en-US"/>
        </a:p>
      </dgm:t>
    </dgm:pt>
    <dgm:pt modelId="{3AF87A2B-A98B-43D1-974F-6BEB2F35B1E0}">
      <dgm:prSet/>
      <dgm:spPr/>
      <dgm:t>
        <a:bodyPr/>
        <a:lstStyle/>
        <a:p>
          <a:r>
            <a:rPr lang="en-US" dirty="0"/>
            <a:t>Stay home while infectious</a:t>
          </a:r>
        </a:p>
      </dgm:t>
    </dgm:pt>
    <dgm:pt modelId="{F42EB1D1-DBAA-4254-9663-97300B04AB58}" type="parTrans" cxnId="{2711081B-EE88-46F0-BAAF-F208749D9242}">
      <dgm:prSet/>
      <dgm:spPr/>
      <dgm:t>
        <a:bodyPr/>
        <a:lstStyle/>
        <a:p>
          <a:endParaRPr lang="en-US"/>
        </a:p>
      </dgm:t>
    </dgm:pt>
    <dgm:pt modelId="{836A9237-0C09-42D8-8DE7-2E96C650AA68}" type="sibTrans" cxnId="{2711081B-EE88-46F0-BAAF-F208749D9242}">
      <dgm:prSet/>
      <dgm:spPr/>
      <dgm:t>
        <a:bodyPr/>
        <a:lstStyle/>
        <a:p>
          <a:endParaRPr lang="en-US"/>
        </a:p>
      </dgm:t>
    </dgm:pt>
    <dgm:pt modelId="{041EB0FD-368C-4D0A-84B9-F9A27B948934}">
      <dgm:prSet/>
      <dgm:spPr/>
      <dgm:t>
        <a:bodyPr/>
        <a:lstStyle/>
        <a:p>
          <a:r>
            <a:rPr lang="en-US" dirty="0"/>
            <a:t>Trim nails to prevent secondary infection</a:t>
          </a:r>
        </a:p>
      </dgm:t>
    </dgm:pt>
    <dgm:pt modelId="{787AE89D-398D-492C-900F-EC3C811A5FDC}" type="parTrans" cxnId="{E3C5437C-86E5-47A1-B105-A693B4B51E91}">
      <dgm:prSet/>
      <dgm:spPr/>
      <dgm:t>
        <a:bodyPr/>
        <a:lstStyle/>
        <a:p>
          <a:endParaRPr lang="en-US"/>
        </a:p>
      </dgm:t>
    </dgm:pt>
    <dgm:pt modelId="{A5ED1EA9-D809-4CE6-B3D5-059F214D6D19}" type="sibTrans" cxnId="{E3C5437C-86E5-47A1-B105-A693B4B51E91}">
      <dgm:prSet/>
      <dgm:spPr/>
      <dgm:t>
        <a:bodyPr/>
        <a:lstStyle/>
        <a:p>
          <a:endParaRPr lang="en-US"/>
        </a:p>
      </dgm:t>
    </dgm:pt>
    <dgm:pt modelId="{471A5B2F-792A-48A4-AA25-6D16B6F2BD76}">
      <dgm:prSet/>
      <dgm:spPr/>
      <dgm:t>
        <a:bodyPr/>
        <a:lstStyle/>
        <a:p>
          <a:r>
            <a:rPr lang="en-US"/>
            <a:t>Calamine lotion for itching</a:t>
          </a:r>
        </a:p>
      </dgm:t>
    </dgm:pt>
    <dgm:pt modelId="{0873DD2C-0BC1-4BC3-B082-3FFE7B35F0BD}" type="parTrans" cxnId="{64238493-131D-44AB-8950-AA719BEA3F05}">
      <dgm:prSet/>
      <dgm:spPr/>
      <dgm:t>
        <a:bodyPr/>
        <a:lstStyle/>
        <a:p>
          <a:endParaRPr lang="en-US"/>
        </a:p>
      </dgm:t>
    </dgm:pt>
    <dgm:pt modelId="{2F7B1497-2BDF-4D6E-87EA-7EEABA2D0CEF}" type="sibTrans" cxnId="{64238493-131D-44AB-8950-AA719BEA3F05}">
      <dgm:prSet/>
      <dgm:spPr/>
      <dgm:t>
        <a:bodyPr/>
        <a:lstStyle/>
        <a:p>
          <a:endParaRPr lang="en-US"/>
        </a:p>
      </dgm:t>
    </dgm:pt>
    <dgm:pt modelId="{5898A310-DCF1-4C93-8AD0-BD8D716DF1A5}">
      <dgm:prSet/>
      <dgm:spPr/>
      <dgm:t>
        <a:bodyPr/>
        <a:lstStyle/>
        <a:p>
          <a:r>
            <a:rPr lang="en-US"/>
            <a:t>Paracetamol for fever (avoid aspirin)</a:t>
          </a:r>
        </a:p>
      </dgm:t>
    </dgm:pt>
    <dgm:pt modelId="{CFBAD8AA-1736-4B0F-AD54-95E3AD02682C}" type="parTrans" cxnId="{DF2ECEDA-6733-4C00-BE65-0D03E2501699}">
      <dgm:prSet/>
      <dgm:spPr/>
      <dgm:t>
        <a:bodyPr/>
        <a:lstStyle/>
        <a:p>
          <a:endParaRPr lang="en-US"/>
        </a:p>
      </dgm:t>
    </dgm:pt>
    <dgm:pt modelId="{106F5175-5444-4833-A5EA-37741E721F70}" type="sibTrans" cxnId="{DF2ECEDA-6733-4C00-BE65-0D03E2501699}">
      <dgm:prSet/>
      <dgm:spPr/>
      <dgm:t>
        <a:bodyPr/>
        <a:lstStyle/>
        <a:p>
          <a:endParaRPr lang="en-US"/>
        </a:p>
      </dgm:t>
    </dgm:pt>
    <dgm:pt modelId="{DB8F19F7-AF66-4C0E-ACA8-8E596CB0794C}">
      <dgm:prSet/>
      <dgm:spPr/>
      <dgm:t>
        <a:bodyPr/>
        <a:lstStyle/>
        <a:p>
          <a:r>
            <a:rPr lang="en-US"/>
            <a:t>Antiviral therapy for adults/high-risk patients</a:t>
          </a:r>
        </a:p>
      </dgm:t>
    </dgm:pt>
    <dgm:pt modelId="{1D2492E9-02A8-4E19-9379-6F738A0618CE}" type="parTrans" cxnId="{40AFCC3F-D205-4364-B6C6-5BE189680563}">
      <dgm:prSet/>
      <dgm:spPr/>
      <dgm:t>
        <a:bodyPr/>
        <a:lstStyle/>
        <a:p>
          <a:endParaRPr lang="en-US"/>
        </a:p>
      </dgm:t>
    </dgm:pt>
    <dgm:pt modelId="{BA42E210-86CA-4DDD-A763-3B1F20B7F8F3}" type="sibTrans" cxnId="{40AFCC3F-D205-4364-B6C6-5BE189680563}">
      <dgm:prSet/>
      <dgm:spPr/>
      <dgm:t>
        <a:bodyPr/>
        <a:lstStyle/>
        <a:p>
          <a:endParaRPr lang="en-US"/>
        </a:p>
      </dgm:t>
    </dgm:pt>
    <dgm:pt modelId="{AFEBCDF8-0F92-488C-BA09-22B45CB28AAB}">
      <dgm:prSet/>
      <dgm:spPr/>
      <dgm:t>
        <a:bodyPr/>
        <a:lstStyle/>
        <a:p>
          <a:r>
            <a:rPr lang="en-US" dirty="0"/>
            <a:t>Post-exposure prophylaxis for vulnerable </a:t>
          </a:r>
          <a:r>
            <a:rPr lang="en-US"/>
            <a:t>groups </a:t>
          </a:r>
          <a:endParaRPr lang="en-US" dirty="0"/>
        </a:p>
      </dgm:t>
    </dgm:pt>
    <dgm:pt modelId="{A895A8C8-51C0-44E7-B796-202FDB9800C9}" type="parTrans" cxnId="{EABA9D52-CD05-41CC-8234-D00E1F5A1212}">
      <dgm:prSet/>
      <dgm:spPr/>
      <dgm:t>
        <a:bodyPr/>
        <a:lstStyle/>
        <a:p>
          <a:endParaRPr lang="en-US"/>
        </a:p>
      </dgm:t>
    </dgm:pt>
    <dgm:pt modelId="{6CA91B97-D9A9-4C11-9F61-3169E0A75D9A}" type="sibTrans" cxnId="{EABA9D52-CD05-41CC-8234-D00E1F5A1212}">
      <dgm:prSet/>
      <dgm:spPr/>
      <dgm:t>
        <a:bodyPr/>
        <a:lstStyle/>
        <a:p>
          <a:endParaRPr lang="en-US"/>
        </a:p>
      </dgm:t>
    </dgm:pt>
    <dgm:pt modelId="{BF21417E-DCD1-4BB9-8C70-8171574469E9}" type="pres">
      <dgm:prSet presAssocID="{7E80142C-DD50-413E-8DA5-573E66DD8989}" presName="linear" presStyleCnt="0">
        <dgm:presLayoutVars>
          <dgm:dir/>
          <dgm:animLvl val="lvl"/>
          <dgm:resizeHandles val="exact"/>
        </dgm:presLayoutVars>
      </dgm:prSet>
      <dgm:spPr/>
    </dgm:pt>
    <dgm:pt modelId="{F8FF8C9F-D646-45A2-9501-CB10BA8590C2}" type="pres">
      <dgm:prSet presAssocID="{5FFD1602-B743-4E94-8B9D-D9A80067A008}" presName="parentLin" presStyleCnt="0"/>
      <dgm:spPr/>
    </dgm:pt>
    <dgm:pt modelId="{F83C7B4A-B21C-4150-9FFE-921B9C0BD647}" type="pres">
      <dgm:prSet presAssocID="{5FFD1602-B743-4E94-8B9D-D9A80067A008}" presName="parentLeftMargin" presStyleLbl="node1" presStyleIdx="0" presStyleCnt="2"/>
      <dgm:spPr/>
    </dgm:pt>
    <dgm:pt modelId="{07F57C38-A205-4B48-B85E-B40BDD5B8859}" type="pres">
      <dgm:prSet presAssocID="{5FFD1602-B743-4E94-8B9D-D9A80067A0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7E8A52E-859B-4942-A80C-5984EB21DC1F}" type="pres">
      <dgm:prSet presAssocID="{5FFD1602-B743-4E94-8B9D-D9A80067A008}" presName="negativeSpace" presStyleCnt="0"/>
      <dgm:spPr/>
    </dgm:pt>
    <dgm:pt modelId="{DFED3578-7EDD-4284-817D-4AC05306C528}" type="pres">
      <dgm:prSet presAssocID="{5FFD1602-B743-4E94-8B9D-D9A80067A008}" presName="childText" presStyleLbl="conFgAcc1" presStyleIdx="0" presStyleCnt="2">
        <dgm:presLayoutVars>
          <dgm:bulletEnabled val="1"/>
        </dgm:presLayoutVars>
      </dgm:prSet>
      <dgm:spPr/>
    </dgm:pt>
    <dgm:pt modelId="{7797D1A8-1B4F-4EB0-967B-E2CAEDEB7C7D}" type="pres">
      <dgm:prSet presAssocID="{734A7CCC-FA95-4FE7-BDBD-91FB1AFD9A0F}" presName="spaceBetweenRectangles" presStyleCnt="0"/>
      <dgm:spPr/>
    </dgm:pt>
    <dgm:pt modelId="{F3E89865-9FAB-479D-B1B5-EFCA527FB462}" type="pres">
      <dgm:prSet presAssocID="{E8F3BF03-20C6-4076-AAD3-B3C8B62CE789}" presName="parentLin" presStyleCnt="0"/>
      <dgm:spPr/>
    </dgm:pt>
    <dgm:pt modelId="{366674F6-79AF-4723-A840-D5D1B2D37257}" type="pres">
      <dgm:prSet presAssocID="{E8F3BF03-20C6-4076-AAD3-B3C8B62CE789}" presName="parentLeftMargin" presStyleLbl="node1" presStyleIdx="0" presStyleCnt="2"/>
      <dgm:spPr/>
    </dgm:pt>
    <dgm:pt modelId="{20B8C20B-9908-482D-8574-6ECE45E90B5C}" type="pres">
      <dgm:prSet presAssocID="{E8F3BF03-20C6-4076-AAD3-B3C8B62CE78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688B256-D8B5-48C9-8E42-F43172DFA6F3}" type="pres">
      <dgm:prSet presAssocID="{E8F3BF03-20C6-4076-AAD3-B3C8B62CE789}" presName="negativeSpace" presStyleCnt="0"/>
      <dgm:spPr/>
    </dgm:pt>
    <dgm:pt modelId="{57EAC1D7-3874-44BA-A55D-E9B0F975C06B}" type="pres">
      <dgm:prSet presAssocID="{E8F3BF03-20C6-4076-AAD3-B3C8B62CE78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711081B-EE88-46F0-BAAF-F208749D9242}" srcId="{E8F3BF03-20C6-4076-AAD3-B3C8B62CE789}" destId="{3AF87A2B-A98B-43D1-974F-6BEB2F35B1E0}" srcOrd="0" destOrd="0" parTransId="{F42EB1D1-DBAA-4254-9663-97300B04AB58}" sibTransId="{836A9237-0C09-42D8-8DE7-2E96C650AA68}"/>
    <dgm:cxn modelId="{A0AEE02E-4A07-4C23-9F61-B2743FFDBB3F}" type="presOf" srcId="{E8F3BF03-20C6-4076-AAD3-B3C8B62CE789}" destId="{20B8C20B-9908-482D-8574-6ECE45E90B5C}" srcOrd="1" destOrd="0" presId="urn:microsoft.com/office/officeart/2005/8/layout/list1"/>
    <dgm:cxn modelId="{40AFCC3F-D205-4364-B6C6-5BE189680563}" srcId="{E8F3BF03-20C6-4076-AAD3-B3C8B62CE789}" destId="{DB8F19F7-AF66-4C0E-ACA8-8E596CB0794C}" srcOrd="4" destOrd="0" parTransId="{1D2492E9-02A8-4E19-9379-6F738A0618CE}" sibTransId="{BA42E210-86CA-4DDD-A763-3B1F20B7F8F3}"/>
    <dgm:cxn modelId="{0C695942-5F2C-4D7D-943E-4AF965FC41CD}" type="presOf" srcId="{041EB0FD-368C-4D0A-84B9-F9A27B948934}" destId="{57EAC1D7-3874-44BA-A55D-E9B0F975C06B}" srcOrd="0" destOrd="1" presId="urn:microsoft.com/office/officeart/2005/8/layout/list1"/>
    <dgm:cxn modelId="{AD589465-EB14-4E81-8766-F2A9C8AF9029}" type="presOf" srcId="{5898A310-DCF1-4C93-8AD0-BD8D716DF1A5}" destId="{57EAC1D7-3874-44BA-A55D-E9B0F975C06B}" srcOrd="0" destOrd="3" presId="urn:microsoft.com/office/officeart/2005/8/layout/list1"/>
    <dgm:cxn modelId="{EABA9D52-CD05-41CC-8234-D00E1F5A1212}" srcId="{E8F3BF03-20C6-4076-AAD3-B3C8B62CE789}" destId="{AFEBCDF8-0F92-488C-BA09-22B45CB28AAB}" srcOrd="5" destOrd="0" parTransId="{A895A8C8-51C0-44E7-B796-202FDB9800C9}" sibTransId="{6CA91B97-D9A9-4C11-9F61-3169E0A75D9A}"/>
    <dgm:cxn modelId="{E3C5437C-86E5-47A1-B105-A693B4B51E91}" srcId="{E8F3BF03-20C6-4076-AAD3-B3C8B62CE789}" destId="{041EB0FD-368C-4D0A-84B9-F9A27B948934}" srcOrd="1" destOrd="0" parTransId="{787AE89D-398D-492C-900F-EC3C811A5FDC}" sibTransId="{A5ED1EA9-D809-4CE6-B3D5-059F214D6D19}"/>
    <dgm:cxn modelId="{64238493-131D-44AB-8950-AA719BEA3F05}" srcId="{E8F3BF03-20C6-4076-AAD3-B3C8B62CE789}" destId="{471A5B2F-792A-48A4-AA25-6D16B6F2BD76}" srcOrd="2" destOrd="0" parTransId="{0873DD2C-0BC1-4BC3-B082-3FFE7B35F0BD}" sibTransId="{2F7B1497-2BDF-4D6E-87EA-7EEABA2D0CEF}"/>
    <dgm:cxn modelId="{6DC7FBA7-6DE9-4D1B-A746-969397DABF4E}" srcId="{7E80142C-DD50-413E-8DA5-573E66DD8989}" destId="{5FFD1602-B743-4E94-8B9D-D9A80067A008}" srcOrd="0" destOrd="0" parTransId="{438B2F5F-AA6E-46C5-8108-A389C7A3CE32}" sibTransId="{734A7CCC-FA95-4FE7-BDBD-91FB1AFD9A0F}"/>
    <dgm:cxn modelId="{4724CEB4-14AB-40D0-AEC7-01B9F8F48DAD}" type="presOf" srcId="{E8F3BF03-20C6-4076-AAD3-B3C8B62CE789}" destId="{366674F6-79AF-4723-A840-D5D1B2D37257}" srcOrd="0" destOrd="0" presId="urn:microsoft.com/office/officeart/2005/8/layout/list1"/>
    <dgm:cxn modelId="{05D275CF-9140-4BDA-A3F7-DB73FE204D41}" type="presOf" srcId="{471A5B2F-792A-48A4-AA25-6D16B6F2BD76}" destId="{57EAC1D7-3874-44BA-A55D-E9B0F975C06B}" srcOrd="0" destOrd="2" presId="urn:microsoft.com/office/officeart/2005/8/layout/list1"/>
    <dgm:cxn modelId="{DF2ECEDA-6733-4C00-BE65-0D03E2501699}" srcId="{E8F3BF03-20C6-4076-AAD3-B3C8B62CE789}" destId="{5898A310-DCF1-4C93-8AD0-BD8D716DF1A5}" srcOrd="3" destOrd="0" parTransId="{CFBAD8AA-1736-4B0F-AD54-95E3AD02682C}" sibTransId="{106F5175-5444-4833-A5EA-37741E721F70}"/>
    <dgm:cxn modelId="{FF93ACDC-FB5E-4168-8727-DA6E935B074E}" type="presOf" srcId="{DB8F19F7-AF66-4C0E-ACA8-8E596CB0794C}" destId="{57EAC1D7-3874-44BA-A55D-E9B0F975C06B}" srcOrd="0" destOrd="4" presId="urn:microsoft.com/office/officeart/2005/8/layout/list1"/>
    <dgm:cxn modelId="{1DEC44E9-3D48-4877-A143-9592EB873B62}" type="presOf" srcId="{5FFD1602-B743-4E94-8B9D-D9A80067A008}" destId="{07F57C38-A205-4B48-B85E-B40BDD5B8859}" srcOrd="1" destOrd="0" presId="urn:microsoft.com/office/officeart/2005/8/layout/list1"/>
    <dgm:cxn modelId="{62204EF1-EF82-431D-BDEB-11C7656DDA76}" srcId="{7E80142C-DD50-413E-8DA5-573E66DD8989}" destId="{E8F3BF03-20C6-4076-AAD3-B3C8B62CE789}" srcOrd="1" destOrd="0" parTransId="{C262BFF6-B4E8-4206-9338-AFA381533D85}" sibTransId="{92605AF4-140E-446A-A73F-12E3019D1576}"/>
    <dgm:cxn modelId="{283AD2F8-DA33-4267-AFBA-C0FB9E7A312F}" type="presOf" srcId="{3AF87A2B-A98B-43D1-974F-6BEB2F35B1E0}" destId="{57EAC1D7-3874-44BA-A55D-E9B0F975C06B}" srcOrd="0" destOrd="0" presId="urn:microsoft.com/office/officeart/2005/8/layout/list1"/>
    <dgm:cxn modelId="{2FE525FA-582B-4F85-B955-2393425F1989}" type="presOf" srcId="{5FFD1602-B743-4E94-8B9D-D9A80067A008}" destId="{F83C7B4A-B21C-4150-9FFE-921B9C0BD647}" srcOrd="0" destOrd="0" presId="urn:microsoft.com/office/officeart/2005/8/layout/list1"/>
    <dgm:cxn modelId="{A93481FE-6BAB-49D3-B48D-BBB2FCA16A01}" type="presOf" srcId="{AFEBCDF8-0F92-488C-BA09-22B45CB28AAB}" destId="{57EAC1D7-3874-44BA-A55D-E9B0F975C06B}" srcOrd="0" destOrd="5" presId="urn:microsoft.com/office/officeart/2005/8/layout/list1"/>
    <dgm:cxn modelId="{7F6663FF-0DD1-4674-9409-3FFFA22A620F}" type="presOf" srcId="{7E80142C-DD50-413E-8DA5-573E66DD8989}" destId="{BF21417E-DCD1-4BB9-8C70-8171574469E9}" srcOrd="0" destOrd="0" presId="urn:microsoft.com/office/officeart/2005/8/layout/list1"/>
    <dgm:cxn modelId="{0A1476B9-15C7-431B-9E6D-6A500B6C80BD}" type="presParOf" srcId="{BF21417E-DCD1-4BB9-8C70-8171574469E9}" destId="{F8FF8C9F-D646-45A2-9501-CB10BA8590C2}" srcOrd="0" destOrd="0" presId="urn:microsoft.com/office/officeart/2005/8/layout/list1"/>
    <dgm:cxn modelId="{2B8DEF3F-D8BD-4CEC-B2AD-63D70BD712B5}" type="presParOf" srcId="{F8FF8C9F-D646-45A2-9501-CB10BA8590C2}" destId="{F83C7B4A-B21C-4150-9FFE-921B9C0BD647}" srcOrd="0" destOrd="0" presId="urn:microsoft.com/office/officeart/2005/8/layout/list1"/>
    <dgm:cxn modelId="{BB5636AF-526D-429B-93D4-20BAB7FC678A}" type="presParOf" srcId="{F8FF8C9F-D646-45A2-9501-CB10BA8590C2}" destId="{07F57C38-A205-4B48-B85E-B40BDD5B8859}" srcOrd="1" destOrd="0" presId="urn:microsoft.com/office/officeart/2005/8/layout/list1"/>
    <dgm:cxn modelId="{37306B21-7482-4982-8F9B-E3B74BB69280}" type="presParOf" srcId="{BF21417E-DCD1-4BB9-8C70-8171574469E9}" destId="{F7E8A52E-859B-4942-A80C-5984EB21DC1F}" srcOrd="1" destOrd="0" presId="urn:microsoft.com/office/officeart/2005/8/layout/list1"/>
    <dgm:cxn modelId="{09911DA9-8DE3-4D88-8ABD-DA1B26931383}" type="presParOf" srcId="{BF21417E-DCD1-4BB9-8C70-8171574469E9}" destId="{DFED3578-7EDD-4284-817D-4AC05306C528}" srcOrd="2" destOrd="0" presId="urn:microsoft.com/office/officeart/2005/8/layout/list1"/>
    <dgm:cxn modelId="{2FE59670-CC1A-4A27-BAF2-84AAF80E6E27}" type="presParOf" srcId="{BF21417E-DCD1-4BB9-8C70-8171574469E9}" destId="{7797D1A8-1B4F-4EB0-967B-E2CAEDEB7C7D}" srcOrd="3" destOrd="0" presId="urn:microsoft.com/office/officeart/2005/8/layout/list1"/>
    <dgm:cxn modelId="{031843B8-5CB4-49B6-B049-FD7FADC643B2}" type="presParOf" srcId="{BF21417E-DCD1-4BB9-8C70-8171574469E9}" destId="{F3E89865-9FAB-479D-B1B5-EFCA527FB462}" srcOrd="4" destOrd="0" presId="urn:microsoft.com/office/officeart/2005/8/layout/list1"/>
    <dgm:cxn modelId="{E059534B-4E03-43C3-BCF7-9BFB2CABA1C4}" type="presParOf" srcId="{F3E89865-9FAB-479D-B1B5-EFCA527FB462}" destId="{366674F6-79AF-4723-A840-D5D1B2D37257}" srcOrd="0" destOrd="0" presId="urn:microsoft.com/office/officeart/2005/8/layout/list1"/>
    <dgm:cxn modelId="{3119475B-CAEC-4F0C-A9F2-39C7F1E0A515}" type="presParOf" srcId="{F3E89865-9FAB-479D-B1B5-EFCA527FB462}" destId="{20B8C20B-9908-482D-8574-6ECE45E90B5C}" srcOrd="1" destOrd="0" presId="urn:microsoft.com/office/officeart/2005/8/layout/list1"/>
    <dgm:cxn modelId="{31BB6FC6-D263-41D2-9125-7CC16B7FFCBC}" type="presParOf" srcId="{BF21417E-DCD1-4BB9-8C70-8171574469E9}" destId="{A688B256-D8B5-48C9-8E42-F43172DFA6F3}" srcOrd="5" destOrd="0" presId="urn:microsoft.com/office/officeart/2005/8/layout/list1"/>
    <dgm:cxn modelId="{A68654EE-9393-41F0-B728-AA8B3BCA45A5}" type="presParOf" srcId="{BF21417E-DCD1-4BB9-8C70-8171574469E9}" destId="{57EAC1D7-3874-44BA-A55D-E9B0F975C06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28F2F-CEEB-4C8D-9EB3-330A09DEF742}">
      <dsp:nvSpPr>
        <dsp:cNvPr id="0" name=""/>
        <dsp:cNvSpPr/>
      </dsp:nvSpPr>
      <dsp:spPr>
        <a:xfrm>
          <a:off x="2349962" y="971881"/>
          <a:ext cx="5088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872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90911" y="1014903"/>
        <a:ext cx="26973" cy="5394"/>
      </dsp:txXfrm>
    </dsp:sp>
    <dsp:sp modelId="{DC181107-FC80-4EE7-AB6C-35A1A8FE5C8A}">
      <dsp:nvSpPr>
        <dsp:cNvPr id="0" name=""/>
        <dsp:cNvSpPr/>
      </dsp:nvSpPr>
      <dsp:spPr>
        <a:xfrm>
          <a:off x="6230" y="313941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Introduction to Chickenpox</a:t>
          </a:r>
        </a:p>
      </dsp:txBody>
      <dsp:txXfrm>
        <a:off x="6230" y="313941"/>
        <a:ext cx="2345531" cy="1407318"/>
      </dsp:txXfrm>
    </dsp:sp>
    <dsp:sp modelId="{F195B0F4-551F-457C-BFD6-2F44C5CF1CEB}">
      <dsp:nvSpPr>
        <dsp:cNvPr id="0" name=""/>
        <dsp:cNvSpPr/>
      </dsp:nvSpPr>
      <dsp:spPr>
        <a:xfrm>
          <a:off x="5234965" y="971881"/>
          <a:ext cx="5088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872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75914" y="1014903"/>
        <a:ext cx="26973" cy="5394"/>
      </dsp:txXfrm>
    </dsp:sp>
    <dsp:sp modelId="{1A3328B9-E3EA-4B5C-9265-BEB4C0B795BB}">
      <dsp:nvSpPr>
        <dsp:cNvPr id="0" name=""/>
        <dsp:cNvSpPr/>
      </dsp:nvSpPr>
      <dsp:spPr>
        <a:xfrm>
          <a:off x="2891234" y="313941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What Causes Chickenpox?</a:t>
          </a:r>
        </a:p>
      </dsp:txBody>
      <dsp:txXfrm>
        <a:off x="2891234" y="313941"/>
        <a:ext cx="2345531" cy="1407318"/>
      </dsp:txXfrm>
    </dsp:sp>
    <dsp:sp modelId="{20751EAD-AAC0-4E20-B0A8-6578E85D71DF}">
      <dsp:nvSpPr>
        <dsp:cNvPr id="0" name=""/>
        <dsp:cNvSpPr/>
      </dsp:nvSpPr>
      <dsp:spPr>
        <a:xfrm>
          <a:off x="1178996" y="1719460"/>
          <a:ext cx="5770006" cy="508872"/>
        </a:xfrm>
        <a:custGeom>
          <a:avLst/>
          <a:gdLst/>
          <a:ahLst/>
          <a:cxnLst/>
          <a:rect l="0" t="0" r="0" b="0"/>
          <a:pathLst>
            <a:path>
              <a:moveTo>
                <a:pt x="5770006" y="0"/>
              </a:moveTo>
              <a:lnTo>
                <a:pt x="5770006" y="271536"/>
              </a:lnTo>
              <a:lnTo>
                <a:pt x="0" y="271536"/>
              </a:lnTo>
              <a:lnTo>
                <a:pt x="0" y="508872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19120" y="1971199"/>
        <a:ext cx="289758" cy="5394"/>
      </dsp:txXfrm>
    </dsp:sp>
    <dsp:sp modelId="{7C3C097B-A81D-4C18-B3EB-1031221A015E}">
      <dsp:nvSpPr>
        <dsp:cNvPr id="0" name=""/>
        <dsp:cNvSpPr/>
      </dsp:nvSpPr>
      <dsp:spPr>
        <a:xfrm>
          <a:off x="5776237" y="313941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Symptoms of Chickenpox</a:t>
          </a:r>
        </a:p>
      </dsp:txBody>
      <dsp:txXfrm>
        <a:off x="5776237" y="313941"/>
        <a:ext cx="2345531" cy="1407318"/>
      </dsp:txXfrm>
    </dsp:sp>
    <dsp:sp modelId="{D0C138E0-D300-4B0F-80CD-C91E49FF5E5F}">
      <dsp:nvSpPr>
        <dsp:cNvPr id="0" name=""/>
        <dsp:cNvSpPr/>
      </dsp:nvSpPr>
      <dsp:spPr>
        <a:xfrm>
          <a:off x="2349962" y="2918672"/>
          <a:ext cx="5088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872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90911" y="2961694"/>
        <a:ext cx="26973" cy="5394"/>
      </dsp:txXfrm>
    </dsp:sp>
    <dsp:sp modelId="{143B1D10-8C06-420D-9526-D76B22D6E248}">
      <dsp:nvSpPr>
        <dsp:cNvPr id="0" name=""/>
        <dsp:cNvSpPr/>
      </dsp:nvSpPr>
      <dsp:spPr>
        <a:xfrm>
          <a:off x="6230" y="2260732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How Chickenpox Spreads</a:t>
          </a:r>
        </a:p>
      </dsp:txBody>
      <dsp:txXfrm>
        <a:off x="6230" y="2260732"/>
        <a:ext cx="2345531" cy="1407318"/>
      </dsp:txXfrm>
    </dsp:sp>
    <dsp:sp modelId="{0414A8E8-F5F1-4BE9-A556-984279D2AE7D}">
      <dsp:nvSpPr>
        <dsp:cNvPr id="0" name=""/>
        <dsp:cNvSpPr/>
      </dsp:nvSpPr>
      <dsp:spPr>
        <a:xfrm>
          <a:off x="5234965" y="2918672"/>
          <a:ext cx="5088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872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75914" y="2961694"/>
        <a:ext cx="26973" cy="5394"/>
      </dsp:txXfrm>
    </dsp:sp>
    <dsp:sp modelId="{4A8E57C2-5AE6-412E-A431-45D60DF78B2C}">
      <dsp:nvSpPr>
        <dsp:cNvPr id="0" name=""/>
        <dsp:cNvSpPr/>
      </dsp:nvSpPr>
      <dsp:spPr>
        <a:xfrm>
          <a:off x="2891234" y="2260732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Policies and Prevention</a:t>
          </a:r>
        </a:p>
      </dsp:txBody>
      <dsp:txXfrm>
        <a:off x="2891234" y="2260732"/>
        <a:ext cx="2345531" cy="1407318"/>
      </dsp:txXfrm>
    </dsp:sp>
    <dsp:sp modelId="{AEA9F41F-6676-4A00-9328-0502FED5D658}">
      <dsp:nvSpPr>
        <dsp:cNvPr id="0" name=""/>
        <dsp:cNvSpPr/>
      </dsp:nvSpPr>
      <dsp:spPr>
        <a:xfrm>
          <a:off x="1178996" y="3666251"/>
          <a:ext cx="5770006" cy="508872"/>
        </a:xfrm>
        <a:custGeom>
          <a:avLst/>
          <a:gdLst/>
          <a:ahLst/>
          <a:cxnLst/>
          <a:rect l="0" t="0" r="0" b="0"/>
          <a:pathLst>
            <a:path>
              <a:moveTo>
                <a:pt x="5770006" y="0"/>
              </a:moveTo>
              <a:lnTo>
                <a:pt x="5770006" y="271536"/>
              </a:lnTo>
              <a:lnTo>
                <a:pt x="0" y="271536"/>
              </a:lnTo>
              <a:lnTo>
                <a:pt x="0" y="508872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19120" y="3917990"/>
        <a:ext cx="289758" cy="5394"/>
      </dsp:txXfrm>
    </dsp:sp>
    <dsp:sp modelId="{FF462032-BCE6-4938-BADD-A9FE2A053910}">
      <dsp:nvSpPr>
        <dsp:cNvPr id="0" name=""/>
        <dsp:cNvSpPr/>
      </dsp:nvSpPr>
      <dsp:spPr>
        <a:xfrm>
          <a:off x="5776237" y="2260732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Treatment and Recovery</a:t>
          </a:r>
        </a:p>
      </dsp:txBody>
      <dsp:txXfrm>
        <a:off x="5776237" y="2260732"/>
        <a:ext cx="2345531" cy="1407318"/>
      </dsp:txXfrm>
    </dsp:sp>
    <dsp:sp modelId="{6BA2601F-CFEF-46EC-99E4-CB4E11D67426}">
      <dsp:nvSpPr>
        <dsp:cNvPr id="0" name=""/>
        <dsp:cNvSpPr/>
      </dsp:nvSpPr>
      <dsp:spPr>
        <a:xfrm>
          <a:off x="2349962" y="4865462"/>
          <a:ext cx="5088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872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90911" y="4908485"/>
        <a:ext cx="26973" cy="5394"/>
      </dsp:txXfrm>
    </dsp:sp>
    <dsp:sp modelId="{2AAD82D2-7D72-4FF7-8D8B-2309A77E7174}">
      <dsp:nvSpPr>
        <dsp:cNvPr id="0" name=""/>
        <dsp:cNvSpPr/>
      </dsp:nvSpPr>
      <dsp:spPr>
        <a:xfrm>
          <a:off x="6230" y="4207523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sp:txBody>
      <dsp:txXfrm>
        <a:off x="6230" y="4207523"/>
        <a:ext cx="2345531" cy="1407318"/>
      </dsp:txXfrm>
    </dsp:sp>
    <dsp:sp modelId="{77570E26-20C8-47EA-B522-E7B54002FF0C}">
      <dsp:nvSpPr>
        <dsp:cNvPr id="0" name=""/>
        <dsp:cNvSpPr/>
      </dsp:nvSpPr>
      <dsp:spPr>
        <a:xfrm>
          <a:off x="2891234" y="4207523"/>
          <a:ext cx="2345531" cy="1407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GB" sz="2600" kern="1200" dirty="0"/>
            <a:t> </a:t>
          </a:r>
        </a:p>
      </dsp:txBody>
      <dsp:txXfrm>
        <a:off x="2891234" y="4207523"/>
        <a:ext cx="2345531" cy="14073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D3578-7EDD-4284-817D-4AC05306C528}">
      <dsp:nvSpPr>
        <dsp:cNvPr id="0" name=""/>
        <dsp:cNvSpPr/>
      </dsp:nvSpPr>
      <dsp:spPr>
        <a:xfrm>
          <a:off x="0" y="1322557"/>
          <a:ext cx="4499046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57C38-A205-4B48-B85E-B40BDD5B8859}">
      <dsp:nvSpPr>
        <dsp:cNvPr id="0" name=""/>
        <dsp:cNvSpPr/>
      </dsp:nvSpPr>
      <dsp:spPr>
        <a:xfrm>
          <a:off x="224952" y="1145437"/>
          <a:ext cx="314933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037" tIns="0" rIns="11903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There is no specific cure for chickenpox. </a:t>
          </a:r>
        </a:p>
      </dsp:txBody>
      <dsp:txXfrm>
        <a:off x="242245" y="1162730"/>
        <a:ext cx="3114746" cy="319654"/>
      </dsp:txXfrm>
    </dsp:sp>
    <dsp:sp modelId="{57EAC1D7-3874-44BA-A55D-E9B0F975C06B}">
      <dsp:nvSpPr>
        <dsp:cNvPr id="0" name=""/>
        <dsp:cNvSpPr/>
      </dsp:nvSpPr>
      <dsp:spPr>
        <a:xfrm>
          <a:off x="0" y="1866877"/>
          <a:ext cx="4499046" cy="151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9176" tIns="249936" rIns="34917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Stay home while infectious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Trim nails to prevent secondary infection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Calamine lotion for itching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Paracetamol for fever (avoid aspirin)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Antiviral therapy for adults/high-risk patients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Post-exposure prophylaxis for vulnerable </a:t>
          </a:r>
          <a:r>
            <a:rPr lang="en-US" sz="1200" kern="1200"/>
            <a:t>groups </a:t>
          </a:r>
          <a:endParaRPr lang="en-US" sz="1200" kern="1200" dirty="0"/>
        </a:p>
      </dsp:txBody>
      <dsp:txXfrm>
        <a:off x="0" y="1866877"/>
        <a:ext cx="4499046" cy="1512000"/>
      </dsp:txXfrm>
    </dsp:sp>
    <dsp:sp modelId="{20B8C20B-9908-482D-8574-6ECE45E90B5C}">
      <dsp:nvSpPr>
        <dsp:cNvPr id="0" name=""/>
        <dsp:cNvSpPr/>
      </dsp:nvSpPr>
      <dsp:spPr>
        <a:xfrm>
          <a:off x="224952" y="1689757"/>
          <a:ext cx="314933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037" tIns="0" rIns="11903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Treatment focuses on relieving symptoms:</a:t>
          </a:r>
        </a:p>
      </dsp:txBody>
      <dsp:txXfrm>
        <a:off x="242245" y="1707050"/>
        <a:ext cx="3114746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DB125-72C7-4B08-88AB-DBEE6269A8A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FC9345-65BA-42D8-B060-8108AC665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82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C9345-65BA-42D8-B060-8108AC665A6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075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C9345-65BA-42D8-B060-8108AC665A6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1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97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60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5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11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614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18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18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380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15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349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697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975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308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912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318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8437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3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5654874-490B-4C84-82BE-0B246EB28BF3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8406F2F-D7A9-44D8-9EF9-AFDDFFCF6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2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9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10.png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9395552-2DFE-EFCD-3DC5-F63D6D449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104" y="167951"/>
            <a:ext cx="4230991" cy="1609483"/>
          </a:xfrm>
          <a:prstGeom prst="rect">
            <a:avLst/>
          </a:prstGeom>
        </p:spPr>
      </p:pic>
      <p:sp>
        <p:nvSpPr>
          <p:cNvPr id="4" name="AutoShape 2" descr="Image result for chickenpox">
            <a:extLst>
              <a:ext uri="{FF2B5EF4-FFF2-40B4-BE49-F238E27FC236}">
                <a16:creationId xmlns:a16="http://schemas.microsoft.com/office/drawing/2014/main" id="{6EBA0161-C84A-8637-934B-9255C435525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4D5887-67C9-5059-8D96-DCAC86A7EBBC}"/>
              </a:ext>
            </a:extLst>
          </p:cNvPr>
          <p:cNvSpPr txBox="1"/>
          <p:nvPr/>
        </p:nvSpPr>
        <p:spPr>
          <a:xfrm>
            <a:off x="1828800" y="4618901"/>
            <a:ext cx="1097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Education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1BB24D-88B9-67F8-0719-C39F5E92CB8C}"/>
              </a:ext>
            </a:extLst>
          </p:cNvPr>
          <p:cNvSpPr txBox="1"/>
          <p:nvPr/>
        </p:nvSpPr>
        <p:spPr>
          <a:xfrm>
            <a:off x="3828104" y="5887234"/>
            <a:ext cx="7372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Caroline Salami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3EE539-9A55-E543-C3F9-77EC1BCAFAE7}"/>
              </a:ext>
            </a:extLst>
          </p:cNvPr>
          <p:cNvSpPr txBox="1"/>
          <p:nvPr/>
        </p:nvSpPr>
        <p:spPr>
          <a:xfrm>
            <a:off x="2667000" y="2495550"/>
            <a:ext cx="83629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Introduction to Public Health</a:t>
            </a: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LCHS4008</a:t>
            </a: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1: Group 2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950199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68A0FAC-4A98-09C3-2D6A-09DAFF9E91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2325359"/>
              </p:ext>
            </p:extLst>
          </p:nvPr>
        </p:nvGraphicFramePr>
        <p:xfrm>
          <a:off x="2381250" y="4028923"/>
          <a:ext cx="8257722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8861">
                  <a:extLst>
                    <a:ext uri="{9D8B030D-6E8A-4147-A177-3AD203B41FA5}">
                      <a16:colId xmlns:a16="http://schemas.microsoft.com/office/drawing/2014/main" val="2898577244"/>
                    </a:ext>
                  </a:extLst>
                </a:gridCol>
                <a:gridCol w="4128861">
                  <a:extLst>
                    <a:ext uri="{9D8B030D-6E8A-4147-A177-3AD203B41FA5}">
                      <a16:colId xmlns:a16="http://schemas.microsoft.com/office/drawing/2014/main" val="12443020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 </a:t>
                      </a:r>
                    </a:p>
                  </a:txBody>
                  <a:tcPr>
                    <a:lnB w="381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Number </a:t>
                      </a:r>
                    </a:p>
                  </a:txBody>
                  <a:tcPr>
                    <a:lnB w="38100" cmpd="sng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3198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Veronica Ornelas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2510177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59007855"/>
                  </a:ext>
                </a:extLst>
              </a:tr>
              <a:tr h="23682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Prince Peter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2509560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5694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Agnieszka Plikunas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2512522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03917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Alketa Lata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2510172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71478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Sanilen</a:t>
                      </a:r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Stevens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2508295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6088676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19378D-5BE4-D018-C274-82CFC05DCF1C}"/>
              </a:ext>
            </a:extLst>
          </p:cNvPr>
          <p:cNvSpPr txBox="1"/>
          <p:nvPr/>
        </p:nvSpPr>
        <p:spPr>
          <a:xfrm>
            <a:off x="1981200" y="3228945"/>
            <a:ext cx="9975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CHICKENPOX AS AN INFECTIOUS DISEASE: PUBLIC HEALTH STRATEGIES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F3B8F5-0BDA-3E5C-EBFB-B9A5681EB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333298"/>
            <a:ext cx="2571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01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3A6D620-6BF5-944D-22D3-5479784B83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4832695"/>
              </p:ext>
            </p:extLst>
          </p:nvPr>
        </p:nvGraphicFramePr>
        <p:xfrm>
          <a:off x="2032000" y="719666"/>
          <a:ext cx="8128000" cy="5928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9405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38044-A7F6-F44A-BDB8-A7A01BB3B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0789-96CB-B1C2-20B8-781D58734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002060"/>
                </a:solidFill>
              </a:rPr>
              <a:t>Introduction to Chickenpox</a:t>
            </a:r>
            <a:br>
              <a:rPr lang="en-GB" b="1" u="sng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b="1" u="sng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100" dirty="0">
                <a:solidFill>
                  <a:schemeClr val="accent1">
                    <a:lumMod val="50000"/>
                  </a:schemeClr>
                </a:solidFill>
              </a:rPr>
              <a:t>What is Chickenpox?</a:t>
            </a:r>
            <a:r>
              <a:rPr lang="en-GB" sz="3100" b="1" u="sng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" name="AutoShape 2" descr="Image result for chickenpox">
            <a:extLst>
              <a:ext uri="{FF2B5EF4-FFF2-40B4-BE49-F238E27FC236}">
                <a16:creationId xmlns:a16="http://schemas.microsoft.com/office/drawing/2014/main" id="{654A3253-CB60-838B-1124-7F361C00B5F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33F5C0-A66A-5E15-D039-477F642C6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7803" y="4004388"/>
            <a:ext cx="3219450" cy="250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795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2D6D5-E14C-0CC6-B0FB-44B1002D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70588"/>
            <a:ext cx="10018713" cy="1091681"/>
          </a:xfrm>
        </p:spPr>
        <p:txBody>
          <a:bodyPr/>
          <a:lstStyle/>
          <a:p>
            <a:r>
              <a:rPr lang="en-GB" b="1" u="sng" dirty="0"/>
              <a:t>What causes Chickenpox?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F1082-A62E-E175-CE05-EDF68C775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8768" y="1467514"/>
            <a:ext cx="2892489" cy="24072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51A1D3-07FF-95AC-06DE-83C351B77C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78" y="3980058"/>
            <a:ext cx="2892489" cy="24072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F42FC2-6F39-3FB0-24D3-50A3A373D431}"/>
              </a:ext>
            </a:extLst>
          </p:cNvPr>
          <p:cNvSpPr txBox="1"/>
          <p:nvPr/>
        </p:nvSpPr>
        <p:spPr>
          <a:xfrm>
            <a:off x="267478" y="6387357"/>
            <a:ext cx="40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Electron micrograph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097CD4-0D42-7EAF-3D49-662A14546C3F}"/>
              </a:ext>
            </a:extLst>
          </p:cNvPr>
          <p:cNvSpPr txBox="1"/>
          <p:nvPr/>
        </p:nvSpPr>
        <p:spPr>
          <a:xfrm>
            <a:off x="8565503" y="3980058"/>
            <a:ext cx="33590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Varicella virus grown in tissue </a:t>
            </a:r>
          </a:p>
        </p:txBody>
      </p:sp>
    </p:spTree>
    <p:extLst>
      <p:ext uri="{BB962C8B-B14F-4D97-AF65-F5344CB8AC3E}">
        <p14:creationId xmlns:p14="http://schemas.microsoft.com/office/powerpoint/2010/main" val="1231100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5DAA2-844D-E546-263D-B1186BA64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Symptoms of Chickenpox</a:t>
            </a:r>
          </a:p>
        </p:txBody>
      </p:sp>
    </p:spTree>
    <p:extLst>
      <p:ext uri="{BB962C8B-B14F-4D97-AF65-F5344CB8AC3E}">
        <p14:creationId xmlns:p14="http://schemas.microsoft.com/office/powerpoint/2010/main" val="2160592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6DAA0-9373-DABF-C90C-032218D88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How Chickenpox Spreads</a:t>
            </a:r>
          </a:p>
        </p:txBody>
      </p:sp>
    </p:spTree>
    <p:extLst>
      <p:ext uri="{BB962C8B-B14F-4D97-AF65-F5344CB8AC3E}">
        <p14:creationId xmlns:p14="http://schemas.microsoft.com/office/powerpoint/2010/main" val="3156698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245DD-B8BA-7E88-126E-DAF37696C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Policies and Prevention</a:t>
            </a:r>
          </a:p>
        </p:txBody>
      </p:sp>
    </p:spTree>
    <p:extLst>
      <p:ext uri="{BB962C8B-B14F-4D97-AF65-F5344CB8AC3E}">
        <p14:creationId xmlns:p14="http://schemas.microsoft.com/office/powerpoint/2010/main" val="3456955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FilmGrain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7AEBE3-5778-5BA8-4C22-2903739D7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1999" y="563180"/>
            <a:ext cx="8829041" cy="55733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morning" dir="t"/>
          </a:scene3d>
          <a:sp3d extrusionH="38100" prstMaterial="flat">
            <a:extrusionClr>
              <a:srgbClr val="92D050"/>
            </a:extrusionClr>
            <a:contourClr>
              <a:srgbClr val="92D050"/>
            </a:contourClr>
          </a:sp3d>
        </p:spPr>
      </p:pic>
    </p:spTree>
    <p:extLst>
      <p:ext uri="{BB962C8B-B14F-4D97-AF65-F5344CB8AC3E}">
        <p14:creationId xmlns:p14="http://schemas.microsoft.com/office/powerpoint/2010/main" val="113389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BEDA-386A-DF61-0689-C15E5A5A7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67" y="62947"/>
            <a:ext cx="10018713" cy="1752599"/>
          </a:xfrm>
        </p:spPr>
        <p:txBody>
          <a:bodyPr/>
          <a:lstStyle/>
          <a:p>
            <a:r>
              <a:rPr lang="en-GB" b="1" u="sng" dirty="0"/>
              <a:t>Treatment/Management of Chickenpox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ECEDAB-F093-B495-F5EF-2E3803D5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5171" y="4563645"/>
            <a:ext cx="3338690" cy="1878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E2DECE-AC7C-FF14-9DB4-A7CB9B1CE9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9129" y="1543097"/>
            <a:ext cx="3976824" cy="2651216"/>
          </a:xfrm>
          <a:prstGeom prst="snip2DiagRect">
            <a:avLst>
              <a:gd name="adj1" fmla="val 17995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353D3DE-18B7-4721-2FA3-550E7AF349C0}"/>
              </a:ext>
            </a:extLst>
          </p:cNvPr>
          <p:cNvSpPr txBox="1"/>
          <p:nvPr/>
        </p:nvSpPr>
        <p:spPr>
          <a:xfrm>
            <a:off x="8042549" y="4194313"/>
            <a:ext cx="3051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verywellhealth.com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C1A45B-2A83-DB8A-B139-9D98C0D47B0F}"/>
              </a:ext>
            </a:extLst>
          </p:cNvPr>
          <p:cNvSpPr txBox="1"/>
          <p:nvPr/>
        </p:nvSpPr>
        <p:spPr>
          <a:xfrm>
            <a:off x="0" y="6478659"/>
            <a:ext cx="19182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Sanilen Stevens</a:t>
            </a:r>
            <a:endParaRPr lang="en-GB" sz="1100" dirty="0">
              <a:highlight>
                <a:srgbClr val="808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F8CB1656-CA6F-7E55-1028-74B28180AD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31238"/>
              </p:ext>
            </p:extLst>
          </p:nvPr>
        </p:nvGraphicFramePr>
        <p:xfrm>
          <a:off x="2034377" y="1509523"/>
          <a:ext cx="4499046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91CD191-8D93-5817-1759-88B3CDE31E07}"/>
              </a:ext>
            </a:extLst>
          </p:cNvPr>
          <p:cNvSpPr txBox="1"/>
          <p:nvPr/>
        </p:nvSpPr>
        <p:spPr>
          <a:xfrm>
            <a:off x="2386274" y="5405141"/>
            <a:ext cx="370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(Saleh, Ayoade and Kumar,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590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" name="Group 115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7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AE0745-9076-A823-5883-AA946AA59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Complications: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015FA4-344D-02EA-B94F-0A83B5BFA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7761" y="2743199"/>
            <a:ext cx="3047999" cy="3047999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DAA598-2F21-5FCD-45B4-BF292732473A}"/>
              </a:ext>
            </a:extLst>
          </p:cNvPr>
          <p:cNvSpPr txBox="1"/>
          <p:nvPr/>
        </p:nvSpPr>
        <p:spPr>
          <a:xfrm>
            <a:off x="6016336" y="2666999"/>
            <a:ext cx="5486687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Usually mild in children; more severe in adolescents and adults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Secondary bacterial skin infections (e.g., cellulitis, impetigo)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Varicella pneumonia (10-30% mortality if untreated)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Neurological complications (encephalitis, cerebellar ataxia, Guillain-Barre syndrome)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Risk of stroke due to vascular inflammation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20% lifetime risk of  developing </a:t>
            </a:r>
            <a:r>
              <a:rPr lang="en-US" sz="1300" i="1" u="sng" dirty="0">
                <a:solidFill>
                  <a:srgbClr val="FF0000"/>
                </a:solidFill>
              </a:rPr>
              <a:t>shingles</a:t>
            </a:r>
            <a:r>
              <a:rPr lang="en-US" sz="1300" dirty="0"/>
              <a:t> later in life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300" dirty="0"/>
              <a:t>Increased risk in pregnant women and immunocompromised individuals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300" dirty="0"/>
              <a:t>(Saleh, Ayoade and Kumar,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B7B135-CD5C-08A2-1D2B-013C2953C0DA}"/>
              </a:ext>
            </a:extLst>
          </p:cNvPr>
          <p:cNvSpPr txBox="1"/>
          <p:nvPr/>
        </p:nvSpPr>
        <p:spPr>
          <a:xfrm>
            <a:off x="2107761" y="5486399"/>
            <a:ext cx="3047999" cy="304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Source: Bajaj Health</a:t>
            </a:r>
            <a:endParaRPr lang="en-GB" sz="13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5DEF5-04BB-D55E-C169-9904CA1C3F61}"/>
              </a:ext>
            </a:extLst>
          </p:cNvPr>
          <p:cNvSpPr txBox="1"/>
          <p:nvPr/>
        </p:nvSpPr>
        <p:spPr>
          <a:xfrm>
            <a:off x="61981" y="6483906"/>
            <a:ext cx="1873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Sanilen Stevens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995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DD87B0-0DDB-550E-B048-411D781D9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6264" y="335279"/>
            <a:ext cx="574777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Recovery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8D938C-1DB6-8253-B927-26BC62289AEE}"/>
              </a:ext>
            </a:extLst>
          </p:cNvPr>
          <p:cNvSpPr txBox="1"/>
          <p:nvPr/>
        </p:nvSpPr>
        <p:spPr>
          <a:xfrm>
            <a:off x="1385237" y="1420018"/>
            <a:ext cx="5747778" cy="35760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Most children recover without complications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Blisters dry and form scabs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Scabs fall off naturally</a:t>
            </a:r>
          </a:p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Virus remains inactive in the body and can later cause</a:t>
            </a:r>
            <a:r>
              <a:rPr lang="en-US" i="1" dirty="0"/>
              <a:t> </a:t>
            </a:r>
            <a:r>
              <a:rPr lang="en-US" i="1" u="sng" dirty="0"/>
              <a:t>Shingles.</a:t>
            </a: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1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1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1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1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b="1" dirty="0"/>
              <a:t>(Saleh, Ayoade and Kumar 2025)</a:t>
            </a: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1F62A5-C1E6-F33F-AF27-493C64C9C6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39" y="3839647"/>
            <a:ext cx="3667790" cy="2446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F31090-CECD-A730-F88A-DE1AEB538B52}"/>
              </a:ext>
            </a:extLst>
          </p:cNvPr>
          <p:cNvSpPr txBox="1"/>
          <p:nvPr/>
        </p:nvSpPr>
        <p:spPr>
          <a:xfrm>
            <a:off x="0" y="6502004"/>
            <a:ext cx="18462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Sanilen Stevens</a:t>
            </a:r>
            <a:endParaRPr lang="en-GB" sz="1100" dirty="0">
              <a:highlight>
                <a:srgbClr val="808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DCBA61-9EEB-C7A0-AA47-BD9FC92098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6899" y="2638425"/>
            <a:ext cx="2366385" cy="15765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1" name="Arrow: Down 10">
            <a:extLst>
              <a:ext uri="{FF2B5EF4-FFF2-40B4-BE49-F238E27FC236}">
                <a16:creationId xmlns:a16="http://schemas.microsoft.com/office/drawing/2014/main" id="{23D4B756-9214-4417-F5A7-E9FD41AD0136}"/>
              </a:ext>
            </a:extLst>
          </p:cNvPr>
          <p:cNvSpPr/>
          <p:nvPr/>
        </p:nvSpPr>
        <p:spPr>
          <a:xfrm>
            <a:off x="6189963" y="3018353"/>
            <a:ext cx="242735" cy="770967"/>
          </a:xfrm>
          <a:prstGeom prst="down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BA4541D-EFD8-30EE-3349-6385808455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4905" y="1139493"/>
            <a:ext cx="2571232" cy="17130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0761BE1-D827-BB75-0FC0-BA2A5896AD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0151" y="230152"/>
            <a:ext cx="2306501" cy="153666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F7E83E-B3D2-B122-816C-517D5188F413}"/>
              </a:ext>
            </a:extLst>
          </p:cNvPr>
          <p:cNvSpPr txBox="1"/>
          <p:nvPr/>
        </p:nvSpPr>
        <p:spPr>
          <a:xfrm rot="21240475">
            <a:off x="9269420" y="4131684"/>
            <a:ext cx="24317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Source: NHS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897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2D99E-8486-2FE6-2063-146291C77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07016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299F0-51F1-A20B-444B-9AC76DCC1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 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C746AC-3EE7-0265-97D2-5A22140B5C7B}"/>
              </a:ext>
            </a:extLst>
          </p:cNvPr>
          <p:cNvSpPr txBox="1"/>
          <p:nvPr/>
        </p:nvSpPr>
        <p:spPr>
          <a:xfrm>
            <a:off x="1658679" y="2089298"/>
            <a:ext cx="101328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Saleh HM, Ayoade F, Kumar S</a:t>
            </a:r>
            <a:r>
              <a:rPr lang="en-GB" i="1" dirty="0"/>
              <a:t>. Varicella-Zoster Virus (Chickenpox) </a:t>
            </a:r>
            <a:r>
              <a:rPr lang="en-GB" dirty="0"/>
              <a:t>[Updated 2025 Apr 27]. In: StatPearls [Internet]. Treasure Island (FL): StatPearls Publishing; 2025 Jan-.</a:t>
            </a:r>
          </a:p>
          <a:p>
            <a:r>
              <a:rPr lang="en-GB" dirty="0"/>
              <a:t> Available from: </a:t>
            </a:r>
            <a:r>
              <a:rPr lang="en-GB" u="sng" dirty="0">
                <a:solidFill>
                  <a:srgbClr val="0070C0"/>
                </a:solidFill>
              </a:rPr>
              <a:t>https://www.ncbi.nlm.nih.gov/books/NBK448191/</a:t>
            </a:r>
          </a:p>
        </p:txBody>
      </p:sp>
    </p:spTree>
    <p:extLst>
      <p:ext uri="{BB962C8B-B14F-4D97-AF65-F5344CB8AC3E}">
        <p14:creationId xmlns:p14="http://schemas.microsoft.com/office/powerpoint/2010/main" val="266707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701</TotalTime>
  <Words>367</Words>
  <Application>Microsoft Office PowerPoint</Application>
  <PresentationFormat>Widescreen</PresentationFormat>
  <Paragraphs>74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Corbel</vt:lpstr>
      <vt:lpstr>Parallax</vt:lpstr>
      <vt:lpstr>PowerPoint Presentation</vt:lpstr>
      <vt:lpstr>PowerPoint Presentation</vt:lpstr>
      <vt:lpstr>PowerPoint Presentation</vt:lpstr>
      <vt:lpstr>Introduction to Chickenpox  What is Chickenpox? </vt:lpstr>
      <vt:lpstr>What causes Chickenpox?</vt:lpstr>
      <vt:lpstr>Symptoms of Chickenpox</vt:lpstr>
      <vt:lpstr>How Chickenpox Spreads</vt:lpstr>
      <vt:lpstr>Policies and Prevention</vt:lpstr>
      <vt:lpstr>PowerPoint Presentation</vt:lpstr>
      <vt:lpstr>Treatment/Management of Chickenpox</vt:lpstr>
      <vt:lpstr>Complications:</vt:lpstr>
      <vt:lpstr>Recovery</vt:lpstr>
      <vt:lpstr>Conclusion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Veronica Ornelas</dc:creator>
  <cp:lastModifiedBy>Sanilen Dolores Stevens (2508295)</cp:lastModifiedBy>
  <cp:revision>12</cp:revision>
  <dcterms:created xsi:type="dcterms:W3CDTF">2026-02-13T10:34:16Z</dcterms:created>
  <dcterms:modified xsi:type="dcterms:W3CDTF">2026-02-27T09:16:38Z</dcterms:modified>
</cp:coreProperties>
</file>