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9" r:id="rId2"/>
    <p:sldId id="257" r:id="rId3"/>
    <p:sldId id="258" r:id="rId4"/>
    <p:sldId id="261" r:id="rId5"/>
    <p:sldId id="262" r:id="rId6"/>
    <p:sldId id="263" r:id="rId7"/>
    <p:sldId id="264" r:id="rId8"/>
    <p:sldId id="265" r:id="rId9"/>
    <p:sldId id="266" r:id="rId10"/>
    <p:sldId id="267" r:id="rId11"/>
    <p:sldId id="268" r:id="rId12"/>
    <p:sldId id="260"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AADF48-1080-3319-442C-8D1FC9C7EADB}" v="484" dt="2023-06-22T23:47:11.573"/>
    <p1510:client id="{46F9AAB0-C6CE-FC54-6FE6-2935BCE05D00}" v="236" dt="2023-06-23T12:55:09.425"/>
    <p1510:client id="{5827E282-92CC-4131-92A0-88599D095D63}" v="103" dt="2023-06-22T18:24:59.029"/>
    <p1510:client id="{8CBAFA97-313E-8FF9-D7FC-1F1BDFD5BE09}" v="9" dt="2023-06-22T21:59:55.059"/>
    <p1510:client id="{9A26A4C5-CA11-0B7E-2B62-FAFA914E2633}" v="5" dt="2023-06-22T19:43:10.2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artasha Zahied (2015319)" userId="S::2015319@student.uwtsd.ac.uk::602b1bf3-5bcc-4e72-9a05-b7022f2f2e96" providerId="AD" clId="Web-{5827E282-92CC-4131-92A0-88599D095D63}"/>
    <pc:docChg chg="addSld modSld">
      <pc:chgData name="Zartasha Zahied (2015319)" userId="S::2015319@student.uwtsd.ac.uk::602b1bf3-5bcc-4e72-9a05-b7022f2f2e96" providerId="AD" clId="Web-{5827E282-92CC-4131-92A0-88599D095D63}" dt="2023-06-22T18:24:59.029" v="103" actId="20577"/>
      <pc:docMkLst>
        <pc:docMk/>
      </pc:docMkLst>
      <pc:sldChg chg="delSp modSp">
        <pc:chgData name="Zartasha Zahied (2015319)" userId="S::2015319@student.uwtsd.ac.uk::602b1bf3-5bcc-4e72-9a05-b7022f2f2e96" providerId="AD" clId="Web-{5827E282-92CC-4131-92A0-88599D095D63}" dt="2023-06-22T18:23:18.053" v="78" actId="20577"/>
        <pc:sldMkLst>
          <pc:docMk/>
          <pc:sldMk cId="109857222" sldId="256"/>
        </pc:sldMkLst>
        <pc:spChg chg="mod">
          <ac:chgData name="Zartasha Zahied (2015319)" userId="S::2015319@student.uwtsd.ac.uk::602b1bf3-5bcc-4e72-9a05-b7022f2f2e96" providerId="AD" clId="Web-{5827E282-92CC-4131-92A0-88599D095D63}" dt="2023-06-22T18:23:18.053" v="78" actId="20577"/>
          <ac:spMkLst>
            <pc:docMk/>
            <pc:sldMk cId="109857222" sldId="256"/>
            <ac:spMk id="2" creationId="{00000000-0000-0000-0000-000000000000}"/>
          </ac:spMkLst>
        </pc:spChg>
        <pc:spChg chg="del">
          <ac:chgData name="Zartasha Zahied (2015319)" userId="S::2015319@student.uwtsd.ac.uk::602b1bf3-5bcc-4e72-9a05-b7022f2f2e96" providerId="AD" clId="Web-{5827E282-92CC-4131-92A0-88599D095D63}" dt="2023-06-22T18:22:06.642" v="70"/>
          <ac:spMkLst>
            <pc:docMk/>
            <pc:sldMk cId="109857222" sldId="256"/>
            <ac:spMk id="3" creationId="{00000000-0000-0000-0000-000000000000}"/>
          </ac:spMkLst>
        </pc:spChg>
      </pc:sldChg>
      <pc:sldChg chg="addSp delSp modSp new mod setBg">
        <pc:chgData name="Zartasha Zahied (2015319)" userId="S::2015319@student.uwtsd.ac.uk::602b1bf3-5bcc-4e72-9a05-b7022f2f2e96" providerId="AD" clId="Web-{5827E282-92CC-4131-92A0-88599D095D63}" dt="2023-06-22T18:24:39.216" v="97" actId="20577"/>
        <pc:sldMkLst>
          <pc:docMk/>
          <pc:sldMk cId="2925551666" sldId="257"/>
        </pc:sldMkLst>
        <pc:spChg chg="mod">
          <ac:chgData name="Zartasha Zahied (2015319)" userId="S::2015319@student.uwtsd.ac.uk::602b1bf3-5bcc-4e72-9a05-b7022f2f2e96" providerId="AD" clId="Web-{5827E282-92CC-4131-92A0-88599D095D63}" dt="2023-06-22T18:24:13.542" v="90" actId="20577"/>
          <ac:spMkLst>
            <pc:docMk/>
            <pc:sldMk cId="2925551666" sldId="257"/>
            <ac:spMk id="2" creationId="{960A0AA0-EE20-CEE6-5429-5D88694F6D5C}"/>
          </ac:spMkLst>
        </pc:spChg>
        <pc:spChg chg="add del mod">
          <ac:chgData name="Zartasha Zahied (2015319)" userId="S::2015319@student.uwtsd.ac.uk::602b1bf3-5bcc-4e72-9a05-b7022f2f2e96" providerId="AD" clId="Web-{5827E282-92CC-4131-92A0-88599D095D63}" dt="2023-06-22T18:24:39.216" v="97" actId="20577"/>
          <ac:spMkLst>
            <pc:docMk/>
            <pc:sldMk cId="2925551666" sldId="257"/>
            <ac:spMk id="3" creationId="{92226A72-15AF-343F-0FA1-62C5110B9C58}"/>
          </ac:spMkLst>
        </pc:spChg>
        <pc:spChg chg="add del mod">
          <ac:chgData name="Zartasha Zahied (2015319)" userId="S::2015319@student.uwtsd.ac.uk::602b1bf3-5bcc-4e72-9a05-b7022f2f2e96" providerId="AD" clId="Web-{5827E282-92CC-4131-92A0-88599D095D63}" dt="2023-06-22T18:24:23.308" v="92"/>
          <ac:spMkLst>
            <pc:docMk/>
            <pc:sldMk cId="2925551666" sldId="257"/>
            <ac:spMk id="6" creationId="{3678875A-8EAA-ADD7-57D4-D06A0A7801D5}"/>
          </ac:spMkLst>
        </pc:spChg>
        <pc:spChg chg="add">
          <ac:chgData name="Zartasha Zahied (2015319)" userId="S::2015319@student.uwtsd.ac.uk::602b1bf3-5bcc-4e72-9a05-b7022f2f2e96" providerId="AD" clId="Web-{5827E282-92CC-4131-92A0-88599D095D63}" dt="2023-06-22T18:23:49.555" v="87"/>
          <ac:spMkLst>
            <pc:docMk/>
            <pc:sldMk cId="2925551666" sldId="257"/>
            <ac:spMk id="9" creationId="{F13C74B1-5B17-4795-BED0-7140497B445A}"/>
          </ac:spMkLst>
        </pc:spChg>
        <pc:spChg chg="add">
          <ac:chgData name="Zartasha Zahied (2015319)" userId="S::2015319@student.uwtsd.ac.uk::602b1bf3-5bcc-4e72-9a05-b7022f2f2e96" providerId="AD" clId="Web-{5827E282-92CC-4131-92A0-88599D095D63}" dt="2023-06-22T18:23:49.555" v="87"/>
          <ac:spMkLst>
            <pc:docMk/>
            <pc:sldMk cId="2925551666" sldId="257"/>
            <ac:spMk id="11" creationId="{D4974D33-8DC5-464E-8C6D-BE58F0669C17}"/>
          </ac:spMkLst>
        </pc:spChg>
        <pc:picChg chg="add">
          <ac:chgData name="Zartasha Zahied (2015319)" userId="S::2015319@student.uwtsd.ac.uk::602b1bf3-5bcc-4e72-9a05-b7022f2f2e96" providerId="AD" clId="Web-{5827E282-92CC-4131-92A0-88599D095D63}" dt="2023-06-22T18:23:49.555" v="87"/>
          <ac:picMkLst>
            <pc:docMk/>
            <pc:sldMk cId="2925551666" sldId="257"/>
            <ac:picMk id="5" creationId="{B2DAD3CF-30AD-F4EA-DEA9-2AFA0324B95C}"/>
          </ac:picMkLst>
        </pc:picChg>
      </pc:sldChg>
      <pc:sldChg chg="modSp new">
        <pc:chgData name="Zartasha Zahied (2015319)" userId="S::2015319@student.uwtsd.ac.uk::602b1bf3-5bcc-4e72-9a05-b7022f2f2e96" providerId="AD" clId="Web-{5827E282-92CC-4131-92A0-88599D095D63}" dt="2023-06-22T18:24:59.029" v="103" actId="20577"/>
        <pc:sldMkLst>
          <pc:docMk/>
          <pc:sldMk cId="1232623974" sldId="258"/>
        </pc:sldMkLst>
        <pc:spChg chg="mod">
          <ac:chgData name="Zartasha Zahied (2015319)" userId="S::2015319@student.uwtsd.ac.uk::602b1bf3-5bcc-4e72-9a05-b7022f2f2e96" providerId="AD" clId="Web-{5827E282-92CC-4131-92A0-88599D095D63}" dt="2023-06-22T18:24:59.029" v="103" actId="20577"/>
          <ac:spMkLst>
            <pc:docMk/>
            <pc:sldMk cId="1232623974" sldId="258"/>
            <ac:spMk id="2" creationId="{1C91D9EE-20D0-CB16-1AA4-8C3A697089C0}"/>
          </ac:spMkLst>
        </pc:spChg>
      </pc:sldChg>
    </pc:docChg>
  </pc:docChgLst>
  <pc:docChgLst>
    <pc:chgData name="Sabah Kauser (2026079)" userId="S::2026079@student.uwtsd.ac.uk::8345c6fd-d9e5-4df6-b908-cc9b407747c7" providerId="AD" clId="Web-{8CBAFA97-313E-8FF9-D7FC-1F1BDFD5BE09}"/>
    <pc:docChg chg="addSld modSld sldOrd">
      <pc:chgData name="Sabah Kauser (2026079)" userId="S::2026079@student.uwtsd.ac.uk::8345c6fd-d9e5-4df6-b908-cc9b407747c7" providerId="AD" clId="Web-{8CBAFA97-313E-8FF9-D7FC-1F1BDFD5BE09}" dt="2023-06-22T21:59:55.059" v="8"/>
      <pc:docMkLst>
        <pc:docMk/>
      </pc:docMkLst>
      <pc:sldChg chg="modSp">
        <pc:chgData name="Sabah Kauser (2026079)" userId="S::2026079@student.uwtsd.ac.uk::8345c6fd-d9e5-4df6-b908-cc9b407747c7" providerId="AD" clId="Web-{8CBAFA97-313E-8FF9-D7FC-1F1BDFD5BE09}" dt="2023-06-22T19:34:16.205" v="5" actId="20577"/>
        <pc:sldMkLst>
          <pc:docMk/>
          <pc:sldMk cId="109857222" sldId="256"/>
        </pc:sldMkLst>
        <pc:spChg chg="mod">
          <ac:chgData name="Sabah Kauser (2026079)" userId="S::2026079@student.uwtsd.ac.uk::8345c6fd-d9e5-4df6-b908-cc9b407747c7" providerId="AD" clId="Web-{8CBAFA97-313E-8FF9-D7FC-1F1BDFD5BE09}" dt="2023-06-22T19:34:16.205" v="5" actId="20577"/>
          <ac:spMkLst>
            <pc:docMk/>
            <pc:sldMk cId="109857222" sldId="256"/>
            <ac:spMk id="2" creationId="{00000000-0000-0000-0000-000000000000}"/>
          </ac:spMkLst>
        </pc:spChg>
      </pc:sldChg>
      <pc:sldChg chg="addSp new ord">
        <pc:chgData name="Sabah Kauser (2026079)" userId="S::2026079@student.uwtsd.ac.uk::8345c6fd-d9e5-4df6-b908-cc9b407747c7" providerId="AD" clId="Web-{8CBAFA97-313E-8FF9-D7FC-1F1BDFD5BE09}" dt="2023-06-22T21:59:55.059" v="8"/>
        <pc:sldMkLst>
          <pc:docMk/>
          <pc:sldMk cId="4167965532" sldId="259"/>
        </pc:sldMkLst>
        <pc:spChg chg="add">
          <ac:chgData name="Sabah Kauser (2026079)" userId="S::2026079@student.uwtsd.ac.uk::8345c6fd-d9e5-4df6-b908-cc9b407747c7" providerId="AD" clId="Web-{8CBAFA97-313E-8FF9-D7FC-1F1BDFD5BE09}" dt="2023-06-22T21:59:55.059" v="8"/>
          <ac:spMkLst>
            <pc:docMk/>
            <pc:sldMk cId="4167965532" sldId="259"/>
            <ac:spMk id="2" creationId="{D07C2427-7FCF-7187-59AF-19655F987AAB}"/>
          </ac:spMkLst>
        </pc:spChg>
      </pc:sldChg>
    </pc:docChg>
  </pc:docChgLst>
  <pc:docChgLst>
    <pc:chgData name="Zartasha Zahied (2015319)" userId="S::2015319@student.uwtsd.ac.uk::602b1bf3-5bcc-4e72-9a05-b7022f2f2e96" providerId="AD" clId="Web-{9A26A4C5-CA11-0B7E-2B62-FAFA914E2633}"/>
    <pc:docChg chg="modSld">
      <pc:chgData name="Zartasha Zahied (2015319)" userId="S::2015319@student.uwtsd.ac.uk::602b1bf3-5bcc-4e72-9a05-b7022f2f2e96" providerId="AD" clId="Web-{9A26A4C5-CA11-0B7E-2B62-FAFA914E2633}" dt="2023-06-22T19:43:05.722" v="6" actId="20577"/>
      <pc:docMkLst>
        <pc:docMk/>
      </pc:docMkLst>
      <pc:sldChg chg="modSp">
        <pc:chgData name="Zartasha Zahied (2015319)" userId="S::2015319@student.uwtsd.ac.uk::602b1bf3-5bcc-4e72-9a05-b7022f2f2e96" providerId="AD" clId="Web-{9A26A4C5-CA11-0B7E-2B62-FAFA914E2633}" dt="2023-06-22T19:43:05.722" v="6" actId="20577"/>
        <pc:sldMkLst>
          <pc:docMk/>
          <pc:sldMk cId="109857222" sldId="256"/>
        </pc:sldMkLst>
        <pc:spChg chg="mod">
          <ac:chgData name="Zartasha Zahied (2015319)" userId="S::2015319@student.uwtsd.ac.uk::602b1bf3-5bcc-4e72-9a05-b7022f2f2e96" providerId="AD" clId="Web-{9A26A4C5-CA11-0B7E-2B62-FAFA914E2633}" dt="2023-06-22T19:43:05.722" v="6" actId="20577"/>
          <ac:spMkLst>
            <pc:docMk/>
            <pc:sldMk cId="109857222" sldId="256"/>
            <ac:spMk id="2" creationId="{00000000-0000-0000-0000-000000000000}"/>
          </ac:spMkLst>
        </pc:spChg>
      </pc:sldChg>
      <pc:sldChg chg="addSp modSp mod setBg">
        <pc:chgData name="Zartasha Zahied (2015319)" userId="S::2015319@student.uwtsd.ac.uk::602b1bf3-5bcc-4e72-9a05-b7022f2f2e96" providerId="AD" clId="Web-{9A26A4C5-CA11-0B7E-2B62-FAFA914E2633}" dt="2023-06-22T19:42:49.612" v="5" actId="20577"/>
        <pc:sldMkLst>
          <pc:docMk/>
          <pc:sldMk cId="1232623974" sldId="258"/>
        </pc:sldMkLst>
        <pc:spChg chg="mod">
          <ac:chgData name="Zartasha Zahied (2015319)" userId="S::2015319@student.uwtsd.ac.uk::602b1bf3-5bcc-4e72-9a05-b7022f2f2e96" providerId="AD" clId="Web-{9A26A4C5-CA11-0B7E-2B62-FAFA914E2633}" dt="2023-06-22T19:01:31.057" v="3"/>
          <ac:spMkLst>
            <pc:docMk/>
            <pc:sldMk cId="1232623974" sldId="258"/>
            <ac:spMk id="2" creationId="{1C91D9EE-20D0-CB16-1AA4-8C3A697089C0}"/>
          </ac:spMkLst>
        </pc:spChg>
        <pc:spChg chg="mod">
          <ac:chgData name="Zartasha Zahied (2015319)" userId="S::2015319@student.uwtsd.ac.uk::602b1bf3-5bcc-4e72-9a05-b7022f2f2e96" providerId="AD" clId="Web-{9A26A4C5-CA11-0B7E-2B62-FAFA914E2633}" dt="2023-06-22T19:42:49.612" v="5" actId="20577"/>
          <ac:spMkLst>
            <pc:docMk/>
            <pc:sldMk cId="1232623974" sldId="258"/>
            <ac:spMk id="3" creationId="{244037F1-C42E-61AD-917C-A364E518C4ED}"/>
          </ac:spMkLst>
        </pc:spChg>
        <pc:spChg chg="add">
          <ac:chgData name="Zartasha Zahied (2015319)" userId="S::2015319@student.uwtsd.ac.uk::602b1bf3-5bcc-4e72-9a05-b7022f2f2e96" providerId="AD" clId="Web-{9A26A4C5-CA11-0B7E-2B62-FAFA914E2633}" dt="2023-06-22T19:01:31.057" v="3"/>
          <ac:spMkLst>
            <pc:docMk/>
            <pc:sldMk cId="1232623974" sldId="258"/>
            <ac:spMk id="9" creationId="{460B0EFB-53ED-4F35-B05D-F658EA021C65}"/>
          </ac:spMkLst>
        </pc:spChg>
        <pc:spChg chg="add">
          <ac:chgData name="Zartasha Zahied (2015319)" userId="S::2015319@student.uwtsd.ac.uk::602b1bf3-5bcc-4e72-9a05-b7022f2f2e96" providerId="AD" clId="Web-{9A26A4C5-CA11-0B7E-2B62-FAFA914E2633}" dt="2023-06-22T19:01:31.057" v="3"/>
          <ac:spMkLst>
            <pc:docMk/>
            <pc:sldMk cId="1232623974" sldId="258"/>
            <ac:spMk id="11" creationId="{835EF3DD-7D43-4A27-8967-A92FD8CC9365}"/>
          </ac:spMkLst>
        </pc:spChg>
        <pc:picChg chg="add">
          <ac:chgData name="Zartasha Zahied (2015319)" userId="S::2015319@student.uwtsd.ac.uk::602b1bf3-5bcc-4e72-9a05-b7022f2f2e96" providerId="AD" clId="Web-{9A26A4C5-CA11-0B7E-2B62-FAFA914E2633}" dt="2023-06-22T19:01:31.057" v="3"/>
          <ac:picMkLst>
            <pc:docMk/>
            <pc:sldMk cId="1232623974" sldId="258"/>
            <ac:picMk id="5" creationId="{160DA4BF-B8A7-7AAA-47B8-21D1F5706E91}"/>
          </ac:picMkLst>
        </pc:picChg>
      </pc:sldChg>
    </pc:docChg>
  </pc:docChgLst>
  <pc:docChgLst>
    <pc:chgData name="Zartasha Zahied (2015319)" userId="S::2015319@student.uwtsd.ac.uk::602b1bf3-5bcc-4e72-9a05-b7022f2f2e96" providerId="AD" clId="Web-{46F9AAB0-C6CE-FC54-6FE6-2935BCE05D00}"/>
    <pc:docChg chg="addSld modSld">
      <pc:chgData name="Zartasha Zahied (2015319)" userId="S::2015319@student.uwtsd.ac.uk::602b1bf3-5bcc-4e72-9a05-b7022f2f2e96" providerId="AD" clId="Web-{46F9AAB0-C6CE-FC54-6FE6-2935BCE05D00}" dt="2023-06-23T12:55:02.425" v="311" actId="20577"/>
      <pc:docMkLst>
        <pc:docMk/>
      </pc:docMkLst>
      <pc:sldChg chg="modSp new">
        <pc:chgData name="Zartasha Zahied (2015319)" userId="S::2015319@student.uwtsd.ac.uk::602b1bf3-5bcc-4e72-9a05-b7022f2f2e96" providerId="AD" clId="Web-{46F9AAB0-C6CE-FC54-6FE6-2935BCE05D00}" dt="2023-06-23T12:55:02.425" v="311" actId="20577"/>
        <pc:sldMkLst>
          <pc:docMk/>
          <pc:sldMk cId="1183094675" sldId="260"/>
        </pc:sldMkLst>
        <pc:spChg chg="mod">
          <ac:chgData name="Zartasha Zahied (2015319)" userId="S::2015319@student.uwtsd.ac.uk::602b1bf3-5bcc-4e72-9a05-b7022f2f2e96" providerId="AD" clId="Web-{46F9AAB0-C6CE-FC54-6FE6-2935BCE05D00}" dt="2023-06-23T12:55:02.425" v="311" actId="20577"/>
          <ac:spMkLst>
            <pc:docMk/>
            <pc:sldMk cId="1183094675" sldId="260"/>
            <ac:spMk id="2" creationId="{A760CBF7-DFCC-9012-9594-54A456342E71}"/>
          </ac:spMkLst>
        </pc:spChg>
        <pc:spChg chg="mod">
          <ac:chgData name="Zartasha Zahied (2015319)" userId="S::2015319@student.uwtsd.ac.uk::602b1bf3-5bcc-4e72-9a05-b7022f2f2e96" providerId="AD" clId="Web-{46F9AAB0-C6CE-FC54-6FE6-2935BCE05D00}" dt="2023-06-23T12:54:56.049" v="299" actId="20577"/>
          <ac:spMkLst>
            <pc:docMk/>
            <pc:sldMk cId="1183094675" sldId="260"/>
            <ac:spMk id="3" creationId="{182B4146-63C1-B20A-E330-4A21AFAA88BA}"/>
          </ac:spMkLst>
        </pc:spChg>
      </pc:sldChg>
      <pc:sldChg chg="addSp modSp new mod setBg">
        <pc:chgData name="Zartasha Zahied (2015319)" userId="S::2015319@student.uwtsd.ac.uk::602b1bf3-5bcc-4e72-9a05-b7022f2f2e96" providerId="AD" clId="Web-{46F9AAB0-C6CE-FC54-6FE6-2935BCE05D00}" dt="2023-06-23T11:15:51.594" v="10"/>
        <pc:sldMkLst>
          <pc:docMk/>
          <pc:sldMk cId="1938065049" sldId="261"/>
        </pc:sldMkLst>
        <pc:spChg chg="mod">
          <ac:chgData name="Zartasha Zahied (2015319)" userId="S::2015319@student.uwtsd.ac.uk::602b1bf3-5bcc-4e72-9a05-b7022f2f2e96" providerId="AD" clId="Web-{46F9AAB0-C6CE-FC54-6FE6-2935BCE05D00}" dt="2023-06-23T11:15:51.594" v="10"/>
          <ac:spMkLst>
            <pc:docMk/>
            <pc:sldMk cId="1938065049" sldId="261"/>
            <ac:spMk id="2" creationId="{B9E7076A-8637-C47F-3721-5A2B8484375C}"/>
          </ac:spMkLst>
        </pc:spChg>
        <pc:spChg chg="mod">
          <ac:chgData name="Zartasha Zahied (2015319)" userId="S::2015319@student.uwtsd.ac.uk::602b1bf3-5bcc-4e72-9a05-b7022f2f2e96" providerId="AD" clId="Web-{46F9AAB0-C6CE-FC54-6FE6-2935BCE05D00}" dt="2023-06-23T11:15:51.594" v="10"/>
          <ac:spMkLst>
            <pc:docMk/>
            <pc:sldMk cId="1938065049" sldId="261"/>
            <ac:spMk id="3" creationId="{6C5CCD08-1793-B0DC-2386-FDB1BC958FDA}"/>
          </ac:spMkLst>
        </pc:spChg>
        <pc:spChg chg="add">
          <ac:chgData name="Zartasha Zahied (2015319)" userId="S::2015319@student.uwtsd.ac.uk::602b1bf3-5bcc-4e72-9a05-b7022f2f2e96" providerId="AD" clId="Web-{46F9AAB0-C6CE-FC54-6FE6-2935BCE05D00}" dt="2023-06-23T11:15:51.594" v="10"/>
          <ac:spMkLst>
            <pc:docMk/>
            <pc:sldMk cId="1938065049" sldId="261"/>
            <ac:spMk id="9" creationId="{79BB35BC-D5C2-4C8B-A22A-A71E6191913B}"/>
          </ac:spMkLst>
        </pc:spChg>
        <pc:picChg chg="add">
          <ac:chgData name="Zartasha Zahied (2015319)" userId="S::2015319@student.uwtsd.ac.uk::602b1bf3-5bcc-4e72-9a05-b7022f2f2e96" providerId="AD" clId="Web-{46F9AAB0-C6CE-FC54-6FE6-2935BCE05D00}" dt="2023-06-23T11:15:51.594" v="10"/>
          <ac:picMkLst>
            <pc:docMk/>
            <pc:sldMk cId="1938065049" sldId="261"/>
            <ac:picMk id="5" creationId="{0AADCC47-D2E4-5595-EC4B-01E7BE9E2D10}"/>
          </ac:picMkLst>
        </pc:picChg>
      </pc:sldChg>
      <pc:sldChg chg="addSp delSp modSp new mod setBg">
        <pc:chgData name="Zartasha Zahied (2015319)" userId="S::2015319@student.uwtsd.ac.uk::602b1bf3-5bcc-4e72-9a05-b7022f2f2e96" providerId="AD" clId="Web-{46F9AAB0-C6CE-FC54-6FE6-2935BCE05D00}" dt="2023-06-23T11:18:48.850" v="50" actId="20577"/>
        <pc:sldMkLst>
          <pc:docMk/>
          <pc:sldMk cId="2391104432" sldId="262"/>
        </pc:sldMkLst>
        <pc:spChg chg="mod">
          <ac:chgData name="Zartasha Zahied (2015319)" userId="S::2015319@student.uwtsd.ac.uk::602b1bf3-5bcc-4e72-9a05-b7022f2f2e96" providerId="AD" clId="Web-{46F9AAB0-C6CE-FC54-6FE6-2935BCE05D00}" dt="2023-06-23T11:18:40.240" v="49"/>
          <ac:spMkLst>
            <pc:docMk/>
            <pc:sldMk cId="2391104432" sldId="262"/>
            <ac:spMk id="2" creationId="{9A0925C4-0E86-A75A-3A65-95D339BBC4C8}"/>
          </ac:spMkLst>
        </pc:spChg>
        <pc:spChg chg="mod">
          <ac:chgData name="Zartasha Zahied (2015319)" userId="S::2015319@student.uwtsd.ac.uk::602b1bf3-5bcc-4e72-9a05-b7022f2f2e96" providerId="AD" clId="Web-{46F9AAB0-C6CE-FC54-6FE6-2935BCE05D00}" dt="2023-06-23T11:18:48.850" v="50" actId="20577"/>
          <ac:spMkLst>
            <pc:docMk/>
            <pc:sldMk cId="2391104432" sldId="262"/>
            <ac:spMk id="3" creationId="{CACC0543-479E-E48B-7EC0-3D265E2A2FD1}"/>
          </ac:spMkLst>
        </pc:spChg>
        <pc:spChg chg="add del">
          <ac:chgData name="Zartasha Zahied (2015319)" userId="S::2015319@student.uwtsd.ac.uk::602b1bf3-5bcc-4e72-9a05-b7022f2f2e96" providerId="AD" clId="Web-{46F9AAB0-C6CE-FC54-6FE6-2935BCE05D00}" dt="2023-06-23T11:18:34.802" v="46"/>
          <ac:spMkLst>
            <pc:docMk/>
            <pc:sldMk cId="2391104432" sldId="262"/>
            <ac:spMk id="8" creationId="{F837543A-6020-4505-A233-C9DB4BF74011}"/>
          </ac:spMkLst>
        </pc:spChg>
        <pc:spChg chg="add">
          <ac:chgData name="Zartasha Zahied (2015319)" userId="S::2015319@student.uwtsd.ac.uk::602b1bf3-5bcc-4e72-9a05-b7022f2f2e96" providerId="AD" clId="Web-{46F9AAB0-C6CE-FC54-6FE6-2935BCE05D00}" dt="2023-06-23T11:18:40.240" v="49"/>
          <ac:spMkLst>
            <pc:docMk/>
            <pc:sldMk cId="2391104432" sldId="262"/>
            <ac:spMk id="9" creationId="{04812C46-200A-4DEB-A05E-3ED6C68C2387}"/>
          </ac:spMkLst>
        </pc:spChg>
        <pc:spChg chg="add del">
          <ac:chgData name="Zartasha Zahied (2015319)" userId="S::2015319@student.uwtsd.ac.uk::602b1bf3-5bcc-4e72-9a05-b7022f2f2e96" providerId="AD" clId="Web-{46F9AAB0-C6CE-FC54-6FE6-2935BCE05D00}" dt="2023-06-23T11:18:34.802" v="46"/>
          <ac:spMkLst>
            <pc:docMk/>
            <pc:sldMk cId="2391104432" sldId="262"/>
            <ac:spMk id="10" creationId="{35B16301-FB18-48BA-A6DD-C37CAF6F9A18}"/>
          </ac:spMkLst>
        </pc:spChg>
        <pc:spChg chg="add">
          <ac:chgData name="Zartasha Zahied (2015319)" userId="S::2015319@student.uwtsd.ac.uk::602b1bf3-5bcc-4e72-9a05-b7022f2f2e96" providerId="AD" clId="Web-{46F9AAB0-C6CE-FC54-6FE6-2935BCE05D00}" dt="2023-06-23T11:18:40.240" v="49"/>
          <ac:spMkLst>
            <pc:docMk/>
            <pc:sldMk cId="2391104432" sldId="262"/>
            <ac:spMk id="11" creationId="{D1EA859B-E555-4109-94F3-6700E046E008}"/>
          </ac:spMkLst>
        </pc:spChg>
        <pc:spChg chg="add del">
          <ac:chgData name="Zartasha Zahied (2015319)" userId="S::2015319@student.uwtsd.ac.uk::602b1bf3-5bcc-4e72-9a05-b7022f2f2e96" providerId="AD" clId="Web-{46F9AAB0-C6CE-FC54-6FE6-2935BCE05D00}" dt="2023-06-23T11:18:34.802" v="46"/>
          <ac:spMkLst>
            <pc:docMk/>
            <pc:sldMk cId="2391104432" sldId="262"/>
            <ac:spMk id="12" creationId="{C3C0D90E-074A-4F52-9B11-B52BEF4BCBE5}"/>
          </ac:spMkLst>
        </pc:spChg>
        <pc:spChg chg="add del">
          <ac:chgData name="Zartasha Zahied (2015319)" userId="S::2015319@student.uwtsd.ac.uk::602b1bf3-5bcc-4e72-9a05-b7022f2f2e96" providerId="AD" clId="Web-{46F9AAB0-C6CE-FC54-6FE6-2935BCE05D00}" dt="2023-06-23T11:18:34.802" v="46"/>
          <ac:spMkLst>
            <pc:docMk/>
            <pc:sldMk cId="2391104432" sldId="262"/>
            <ac:spMk id="14" creationId="{CABBD4C1-E6F8-46F6-8152-A8A97490BF4D}"/>
          </ac:spMkLst>
        </pc:spChg>
        <pc:spChg chg="add del">
          <ac:chgData name="Zartasha Zahied (2015319)" userId="S::2015319@student.uwtsd.ac.uk::602b1bf3-5bcc-4e72-9a05-b7022f2f2e96" providerId="AD" clId="Web-{46F9AAB0-C6CE-FC54-6FE6-2935BCE05D00}" dt="2023-06-23T11:18:34.802" v="46"/>
          <ac:spMkLst>
            <pc:docMk/>
            <pc:sldMk cId="2391104432" sldId="262"/>
            <ac:spMk id="16" creationId="{83BA5EF5-1FE9-4BF9-83BB-269BCDDF6156}"/>
          </ac:spMkLst>
        </pc:spChg>
        <pc:spChg chg="add del">
          <ac:chgData name="Zartasha Zahied (2015319)" userId="S::2015319@student.uwtsd.ac.uk::602b1bf3-5bcc-4e72-9a05-b7022f2f2e96" providerId="AD" clId="Web-{46F9AAB0-C6CE-FC54-6FE6-2935BCE05D00}" dt="2023-06-23T11:18:34.802" v="46"/>
          <ac:spMkLst>
            <pc:docMk/>
            <pc:sldMk cId="2391104432" sldId="262"/>
            <ac:spMk id="20" creationId="{88853921-7BC9-4BDE-ACAB-133C683C82D6}"/>
          </ac:spMkLst>
        </pc:spChg>
        <pc:spChg chg="add del">
          <ac:chgData name="Zartasha Zahied (2015319)" userId="S::2015319@student.uwtsd.ac.uk::602b1bf3-5bcc-4e72-9a05-b7022f2f2e96" providerId="AD" clId="Web-{46F9AAB0-C6CE-FC54-6FE6-2935BCE05D00}" dt="2023-06-23T11:18:34.802" v="46"/>
          <ac:spMkLst>
            <pc:docMk/>
            <pc:sldMk cId="2391104432" sldId="262"/>
            <ac:spMk id="22" creationId="{09192968-3AE7-4470-A61C-97294BB92731}"/>
          </ac:spMkLst>
        </pc:spChg>
        <pc:spChg chg="add del">
          <ac:chgData name="Zartasha Zahied (2015319)" userId="S::2015319@student.uwtsd.ac.uk::602b1bf3-5bcc-4e72-9a05-b7022f2f2e96" providerId="AD" clId="Web-{46F9AAB0-C6CE-FC54-6FE6-2935BCE05D00}" dt="2023-06-23T11:18:34.802" v="46"/>
          <ac:spMkLst>
            <pc:docMk/>
            <pc:sldMk cId="2391104432" sldId="262"/>
            <ac:spMk id="24" creationId="{3AB72E55-43E4-4356-BFE8-E2102CB0B505}"/>
          </ac:spMkLst>
        </pc:spChg>
        <pc:spChg chg="add del">
          <ac:chgData name="Zartasha Zahied (2015319)" userId="S::2015319@student.uwtsd.ac.uk::602b1bf3-5bcc-4e72-9a05-b7022f2f2e96" providerId="AD" clId="Web-{46F9AAB0-C6CE-FC54-6FE6-2935BCE05D00}" dt="2023-06-23T11:18:40.209" v="48"/>
          <ac:spMkLst>
            <pc:docMk/>
            <pc:sldMk cId="2391104432" sldId="262"/>
            <ac:spMk id="26" creationId="{1BB867FF-FC45-48F7-8104-F89BE54909F1}"/>
          </ac:spMkLst>
        </pc:spChg>
        <pc:spChg chg="add del">
          <ac:chgData name="Zartasha Zahied (2015319)" userId="S::2015319@student.uwtsd.ac.uk::602b1bf3-5bcc-4e72-9a05-b7022f2f2e96" providerId="AD" clId="Web-{46F9AAB0-C6CE-FC54-6FE6-2935BCE05D00}" dt="2023-06-23T11:18:40.209" v="48"/>
          <ac:spMkLst>
            <pc:docMk/>
            <pc:sldMk cId="2391104432" sldId="262"/>
            <ac:spMk id="27" creationId="{8BB56887-D0D5-4F0C-9E19-7247EB83C8B7}"/>
          </ac:spMkLst>
        </pc:spChg>
        <pc:spChg chg="add del">
          <ac:chgData name="Zartasha Zahied (2015319)" userId="S::2015319@student.uwtsd.ac.uk::602b1bf3-5bcc-4e72-9a05-b7022f2f2e96" providerId="AD" clId="Web-{46F9AAB0-C6CE-FC54-6FE6-2935BCE05D00}" dt="2023-06-23T11:18:40.209" v="48"/>
          <ac:spMkLst>
            <pc:docMk/>
            <pc:sldMk cId="2391104432" sldId="262"/>
            <ac:spMk id="28" creationId="{081E4A58-353D-44AE-B2FC-2A74E2E400F7}"/>
          </ac:spMkLst>
        </pc:spChg>
        <pc:picChg chg="add">
          <ac:chgData name="Zartasha Zahied (2015319)" userId="S::2015319@student.uwtsd.ac.uk::602b1bf3-5bcc-4e72-9a05-b7022f2f2e96" providerId="AD" clId="Web-{46F9AAB0-C6CE-FC54-6FE6-2935BCE05D00}" dt="2023-06-23T11:18:40.240" v="49"/>
          <ac:picMkLst>
            <pc:docMk/>
            <pc:sldMk cId="2391104432" sldId="262"/>
            <ac:picMk id="5" creationId="{A98096C4-9AE0-C0D7-0F2C-0C969A865AA9}"/>
          </ac:picMkLst>
        </pc:picChg>
        <pc:cxnChg chg="add del">
          <ac:chgData name="Zartasha Zahied (2015319)" userId="S::2015319@student.uwtsd.ac.uk::602b1bf3-5bcc-4e72-9a05-b7022f2f2e96" providerId="AD" clId="Web-{46F9AAB0-C6CE-FC54-6FE6-2935BCE05D00}" dt="2023-06-23T11:18:34.802" v="46"/>
          <ac:cxnSpMkLst>
            <pc:docMk/>
            <pc:sldMk cId="2391104432" sldId="262"/>
            <ac:cxnSpMk id="18" creationId="{4B3BCACB-5880-460B-9606-8C433A9AF99D}"/>
          </ac:cxnSpMkLst>
        </pc:cxnChg>
      </pc:sldChg>
      <pc:sldChg chg="addSp modSp new mod setBg">
        <pc:chgData name="Zartasha Zahied (2015319)" userId="S::2015319@student.uwtsd.ac.uk::602b1bf3-5bcc-4e72-9a05-b7022f2f2e96" providerId="AD" clId="Web-{46F9AAB0-C6CE-FC54-6FE6-2935BCE05D00}" dt="2023-06-23T11:27:12.398" v="64" actId="1076"/>
        <pc:sldMkLst>
          <pc:docMk/>
          <pc:sldMk cId="3684506577" sldId="263"/>
        </pc:sldMkLst>
        <pc:spChg chg="mod">
          <ac:chgData name="Zartasha Zahied (2015319)" userId="S::2015319@student.uwtsd.ac.uk::602b1bf3-5bcc-4e72-9a05-b7022f2f2e96" providerId="AD" clId="Web-{46F9AAB0-C6CE-FC54-6FE6-2935BCE05D00}" dt="2023-06-23T11:26:55.647" v="60"/>
          <ac:spMkLst>
            <pc:docMk/>
            <pc:sldMk cId="3684506577" sldId="263"/>
            <ac:spMk id="2" creationId="{7E2A2B45-C3A2-EF68-2BA1-E75ABE845CC2}"/>
          </ac:spMkLst>
        </pc:spChg>
        <pc:spChg chg="mod">
          <ac:chgData name="Zartasha Zahied (2015319)" userId="S::2015319@student.uwtsd.ac.uk::602b1bf3-5bcc-4e72-9a05-b7022f2f2e96" providerId="AD" clId="Web-{46F9AAB0-C6CE-FC54-6FE6-2935BCE05D00}" dt="2023-06-23T11:27:12.398" v="64" actId="1076"/>
          <ac:spMkLst>
            <pc:docMk/>
            <pc:sldMk cId="3684506577" sldId="263"/>
            <ac:spMk id="3" creationId="{AE92A311-0E04-0720-C8C8-7BCE9BCF3C2F}"/>
          </ac:spMkLst>
        </pc:spChg>
        <pc:spChg chg="add">
          <ac:chgData name="Zartasha Zahied (2015319)" userId="S::2015319@student.uwtsd.ac.uk::602b1bf3-5bcc-4e72-9a05-b7022f2f2e96" providerId="AD" clId="Web-{46F9AAB0-C6CE-FC54-6FE6-2935BCE05D00}" dt="2023-06-23T11:26:55.647" v="60"/>
          <ac:spMkLst>
            <pc:docMk/>
            <pc:sldMk cId="3684506577" sldId="263"/>
            <ac:spMk id="9" creationId="{04812C46-200A-4DEB-A05E-3ED6C68C2387}"/>
          </ac:spMkLst>
        </pc:spChg>
        <pc:spChg chg="add">
          <ac:chgData name="Zartasha Zahied (2015319)" userId="S::2015319@student.uwtsd.ac.uk::602b1bf3-5bcc-4e72-9a05-b7022f2f2e96" providerId="AD" clId="Web-{46F9AAB0-C6CE-FC54-6FE6-2935BCE05D00}" dt="2023-06-23T11:26:55.647" v="60"/>
          <ac:spMkLst>
            <pc:docMk/>
            <pc:sldMk cId="3684506577" sldId="263"/>
            <ac:spMk id="11" creationId="{D1EA859B-E555-4109-94F3-6700E046E008}"/>
          </ac:spMkLst>
        </pc:spChg>
        <pc:picChg chg="add">
          <ac:chgData name="Zartasha Zahied (2015319)" userId="S::2015319@student.uwtsd.ac.uk::602b1bf3-5bcc-4e72-9a05-b7022f2f2e96" providerId="AD" clId="Web-{46F9AAB0-C6CE-FC54-6FE6-2935BCE05D00}" dt="2023-06-23T11:26:55.647" v="60"/>
          <ac:picMkLst>
            <pc:docMk/>
            <pc:sldMk cId="3684506577" sldId="263"/>
            <ac:picMk id="5" creationId="{BF5EDED0-94B8-1301-E74F-BB75D3168725}"/>
          </ac:picMkLst>
        </pc:picChg>
      </pc:sldChg>
      <pc:sldChg chg="addSp modSp new mod setBg">
        <pc:chgData name="Zartasha Zahied (2015319)" userId="S::2015319@student.uwtsd.ac.uk::602b1bf3-5bcc-4e72-9a05-b7022f2f2e96" providerId="AD" clId="Web-{46F9AAB0-C6CE-FC54-6FE6-2935BCE05D00}" dt="2023-06-23T12:07:54.776" v="294" actId="20577"/>
        <pc:sldMkLst>
          <pc:docMk/>
          <pc:sldMk cId="3100309738" sldId="264"/>
        </pc:sldMkLst>
        <pc:spChg chg="mod">
          <ac:chgData name="Zartasha Zahied (2015319)" userId="S::2015319@student.uwtsd.ac.uk::602b1bf3-5bcc-4e72-9a05-b7022f2f2e96" providerId="AD" clId="Web-{46F9AAB0-C6CE-FC54-6FE6-2935BCE05D00}" dt="2023-06-23T11:29:59.544" v="79"/>
          <ac:spMkLst>
            <pc:docMk/>
            <pc:sldMk cId="3100309738" sldId="264"/>
            <ac:spMk id="2" creationId="{ED463EA4-E7C7-ABD9-FF3D-9E6E673DF085}"/>
          </ac:spMkLst>
        </pc:spChg>
        <pc:spChg chg="mod">
          <ac:chgData name="Zartasha Zahied (2015319)" userId="S::2015319@student.uwtsd.ac.uk::602b1bf3-5bcc-4e72-9a05-b7022f2f2e96" providerId="AD" clId="Web-{46F9AAB0-C6CE-FC54-6FE6-2935BCE05D00}" dt="2023-06-23T12:07:54.776" v="294" actId="20577"/>
          <ac:spMkLst>
            <pc:docMk/>
            <pc:sldMk cId="3100309738" sldId="264"/>
            <ac:spMk id="3" creationId="{48B24970-6896-430C-A084-FF7B9CB44778}"/>
          </ac:spMkLst>
        </pc:spChg>
        <pc:spChg chg="add">
          <ac:chgData name="Zartasha Zahied (2015319)" userId="S::2015319@student.uwtsd.ac.uk::602b1bf3-5bcc-4e72-9a05-b7022f2f2e96" providerId="AD" clId="Web-{46F9AAB0-C6CE-FC54-6FE6-2935BCE05D00}" dt="2023-06-23T11:29:59.544" v="79"/>
          <ac:spMkLst>
            <pc:docMk/>
            <pc:sldMk cId="3100309738" sldId="264"/>
            <ac:spMk id="9" creationId="{F13C74B1-5B17-4795-BED0-7140497B445A}"/>
          </ac:spMkLst>
        </pc:spChg>
        <pc:spChg chg="add">
          <ac:chgData name="Zartasha Zahied (2015319)" userId="S::2015319@student.uwtsd.ac.uk::602b1bf3-5bcc-4e72-9a05-b7022f2f2e96" providerId="AD" clId="Web-{46F9AAB0-C6CE-FC54-6FE6-2935BCE05D00}" dt="2023-06-23T11:29:59.544" v="79"/>
          <ac:spMkLst>
            <pc:docMk/>
            <pc:sldMk cId="3100309738" sldId="264"/>
            <ac:spMk id="11" creationId="{D4974D33-8DC5-464E-8C6D-BE58F0669C17}"/>
          </ac:spMkLst>
        </pc:spChg>
        <pc:picChg chg="add">
          <ac:chgData name="Zartasha Zahied (2015319)" userId="S::2015319@student.uwtsd.ac.uk::602b1bf3-5bcc-4e72-9a05-b7022f2f2e96" providerId="AD" clId="Web-{46F9AAB0-C6CE-FC54-6FE6-2935BCE05D00}" dt="2023-06-23T11:29:59.544" v="79"/>
          <ac:picMkLst>
            <pc:docMk/>
            <pc:sldMk cId="3100309738" sldId="264"/>
            <ac:picMk id="5" creationId="{36DA7E2D-18AC-1312-5BEA-5874C9A9FBB4}"/>
          </ac:picMkLst>
        </pc:picChg>
      </pc:sldChg>
      <pc:sldChg chg="addSp modSp new mod setBg">
        <pc:chgData name="Zartasha Zahied (2015319)" userId="S::2015319@student.uwtsd.ac.uk::602b1bf3-5bcc-4e72-9a05-b7022f2f2e96" providerId="AD" clId="Web-{46F9AAB0-C6CE-FC54-6FE6-2935BCE05D00}" dt="2023-06-23T12:06:30.273" v="271" actId="20577"/>
        <pc:sldMkLst>
          <pc:docMk/>
          <pc:sldMk cId="238218787" sldId="265"/>
        </pc:sldMkLst>
        <pc:spChg chg="mod">
          <ac:chgData name="Zartasha Zahied (2015319)" userId="S::2015319@student.uwtsd.ac.uk::602b1bf3-5bcc-4e72-9a05-b7022f2f2e96" providerId="AD" clId="Web-{46F9AAB0-C6CE-FC54-6FE6-2935BCE05D00}" dt="2023-06-23T11:36:34.995" v="126" actId="20577"/>
          <ac:spMkLst>
            <pc:docMk/>
            <pc:sldMk cId="238218787" sldId="265"/>
            <ac:spMk id="2" creationId="{28C22601-3624-5030-2E19-3611B1AFA995}"/>
          </ac:spMkLst>
        </pc:spChg>
        <pc:spChg chg="mod">
          <ac:chgData name="Zartasha Zahied (2015319)" userId="S::2015319@student.uwtsd.ac.uk::602b1bf3-5bcc-4e72-9a05-b7022f2f2e96" providerId="AD" clId="Web-{46F9AAB0-C6CE-FC54-6FE6-2935BCE05D00}" dt="2023-06-23T12:06:30.273" v="271" actId="20577"/>
          <ac:spMkLst>
            <pc:docMk/>
            <pc:sldMk cId="238218787" sldId="265"/>
            <ac:spMk id="3" creationId="{1B822E53-925E-A9D7-6FB0-1D513CDD8571}"/>
          </ac:spMkLst>
        </pc:spChg>
        <pc:spChg chg="add">
          <ac:chgData name="Zartasha Zahied (2015319)" userId="S::2015319@student.uwtsd.ac.uk::602b1bf3-5bcc-4e72-9a05-b7022f2f2e96" providerId="AD" clId="Web-{46F9AAB0-C6CE-FC54-6FE6-2935BCE05D00}" dt="2023-06-23T11:35:32.274" v="109"/>
          <ac:spMkLst>
            <pc:docMk/>
            <pc:sldMk cId="238218787" sldId="265"/>
            <ac:spMk id="9" creationId="{2C61293E-6EBE-43EF-A52C-9BEBFD7679D4}"/>
          </ac:spMkLst>
        </pc:spChg>
        <pc:spChg chg="add">
          <ac:chgData name="Zartasha Zahied (2015319)" userId="S::2015319@student.uwtsd.ac.uk::602b1bf3-5bcc-4e72-9a05-b7022f2f2e96" providerId="AD" clId="Web-{46F9AAB0-C6CE-FC54-6FE6-2935BCE05D00}" dt="2023-06-23T11:35:32.274" v="109"/>
          <ac:spMkLst>
            <pc:docMk/>
            <pc:sldMk cId="238218787" sldId="265"/>
            <ac:spMk id="11" creationId="{21540236-BFD5-4A9D-8840-4703E7F76825}"/>
          </ac:spMkLst>
        </pc:spChg>
        <pc:picChg chg="add">
          <ac:chgData name="Zartasha Zahied (2015319)" userId="S::2015319@student.uwtsd.ac.uk::602b1bf3-5bcc-4e72-9a05-b7022f2f2e96" providerId="AD" clId="Web-{46F9AAB0-C6CE-FC54-6FE6-2935BCE05D00}" dt="2023-06-23T11:35:32.274" v="109"/>
          <ac:picMkLst>
            <pc:docMk/>
            <pc:sldMk cId="238218787" sldId="265"/>
            <ac:picMk id="5" creationId="{90F89B84-82D1-2083-F00E-3C09571A374D}"/>
          </ac:picMkLst>
        </pc:picChg>
      </pc:sldChg>
      <pc:sldChg chg="addSp modSp new mod setBg">
        <pc:chgData name="Zartasha Zahied (2015319)" userId="S::2015319@student.uwtsd.ac.uk::602b1bf3-5bcc-4e72-9a05-b7022f2f2e96" providerId="AD" clId="Web-{46F9AAB0-C6CE-FC54-6FE6-2935BCE05D00}" dt="2023-06-23T12:02:56.016" v="248" actId="20577"/>
        <pc:sldMkLst>
          <pc:docMk/>
          <pc:sldMk cId="606006270" sldId="266"/>
        </pc:sldMkLst>
        <pc:spChg chg="mod">
          <ac:chgData name="Zartasha Zahied (2015319)" userId="S::2015319@student.uwtsd.ac.uk::602b1bf3-5bcc-4e72-9a05-b7022f2f2e96" providerId="AD" clId="Web-{46F9AAB0-C6CE-FC54-6FE6-2935BCE05D00}" dt="2023-06-23T11:43:06.883" v="139" actId="20577"/>
          <ac:spMkLst>
            <pc:docMk/>
            <pc:sldMk cId="606006270" sldId="266"/>
            <ac:spMk id="2" creationId="{BA718AC4-B653-C5DC-81E4-806EB605DD79}"/>
          </ac:spMkLst>
        </pc:spChg>
        <pc:spChg chg="mod">
          <ac:chgData name="Zartasha Zahied (2015319)" userId="S::2015319@student.uwtsd.ac.uk::602b1bf3-5bcc-4e72-9a05-b7022f2f2e96" providerId="AD" clId="Web-{46F9AAB0-C6CE-FC54-6FE6-2935BCE05D00}" dt="2023-06-23T12:02:56.016" v="248" actId="20577"/>
          <ac:spMkLst>
            <pc:docMk/>
            <pc:sldMk cId="606006270" sldId="266"/>
            <ac:spMk id="3" creationId="{5C1EF877-75DB-A8AA-B7CC-2A55AE586E34}"/>
          </ac:spMkLst>
        </pc:spChg>
        <pc:spChg chg="add">
          <ac:chgData name="Zartasha Zahied (2015319)" userId="S::2015319@student.uwtsd.ac.uk::602b1bf3-5bcc-4e72-9a05-b7022f2f2e96" providerId="AD" clId="Web-{46F9AAB0-C6CE-FC54-6FE6-2935BCE05D00}" dt="2023-06-23T11:42:51.304" v="133"/>
          <ac:spMkLst>
            <pc:docMk/>
            <pc:sldMk cId="606006270" sldId="266"/>
            <ac:spMk id="9" creationId="{F13C74B1-5B17-4795-BED0-7140497B445A}"/>
          </ac:spMkLst>
        </pc:spChg>
        <pc:spChg chg="add">
          <ac:chgData name="Zartasha Zahied (2015319)" userId="S::2015319@student.uwtsd.ac.uk::602b1bf3-5bcc-4e72-9a05-b7022f2f2e96" providerId="AD" clId="Web-{46F9AAB0-C6CE-FC54-6FE6-2935BCE05D00}" dt="2023-06-23T11:42:51.304" v="133"/>
          <ac:spMkLst>
            <pc:docMk/>
            <pc:sldMk cId="606006270" sldId="266"/>
            <ac:spMk id="11" creationId="{D4974D33-8DC5-464E-8C6D-BE58F0669C17}"/>
          </ac:spMkLst>
        </pc:spChg>
        <pc:picChg chg="add">
          <ac:chgData name="Zartasha Zahied (2015319)" userId="S::2015319@student.uwtsd.ac.uk::602b1bf3-5bcc-4e72-9a05-b7022f2f2e96" providerId="AD" clId="Web-{46F9AAB0-C6CE-FC54-6FE6-2935BCE05D00}" dt="2023-06-23T11:42:51.304" v="133"/>
          <ac:picMkLst>
            <pc:docMk/>
            <pc:sldMk cId="606006270" sldId="266"/>
            <ac:picMk id="5" creationId="{6139180D-16E1-E518-AA87-0DB92A940E85}"/>
          </ac:picMkLst>
        </pc:picChg>
      </pc:sldChg>
      <pc:sldChg chg="addSp modSp new mod setBg">
        <pc:chgData name="Zartasha Zahied (2015319)" userId="S::2015319@student.uwtsd.ac.uk::602b1bf3-5bcc-4e72-9a05-b7022f2f2e96" providerId="AD" clId="Web-{46F9AAB0-C6CE-FC54-6FE6-2935BCE05D00}" dt="2023-06-23T12:01:36.435" v="239" actId="20577"/>
        <pc:sldMkLst>
          <pc:docMk/>
          <pc:sldMk cId="161068661" sldId="267"/>
        </pc:sldMkLst>
        <pc:spChg chg="mod">
          <ac:chgData name="Zartasha Zahied (2015319)" userId="S::2015319@student.uwtsd.ac.uk::602b1bf3-5bcc-4e72-9a05-b7022f2f2e96" providerId="AD" clId="Web-{46F9AAB0-C6CE-FC54-6FE6-2935BCE05D00}" dt="2023-06-23T11:44:44.620" v="151"/>
          <ac:spMkLst>
            <pc:docMk/>
            <pc:sldMk cId="161068661" sldId="267"/>
            <ac:spMk id="2" creationId="{63977283-1BA4-7E44-A2D3-D7772CAB2800}"/>
          </ac:spMkLst>
        </pc:spChg>
        <pc:spChg chg="mod">
          <ac:chgData name="Zartasha Zahied (2015319)" userId="S::2015319@student.uwtsd.ac.uk::602b1bf3-5bcc-4e72-9a05-b7022f2f2e96" providerId="AD" clId="Web-{46F9AAB0-C6CE-FC54-6FE6-2935BCE05D00}" dt="2023-06-23T12:01:36.435" v="239" actId="20577"/>
          <ac:spMkLst>
            <pc:docMk/>
            <pc:sldMk cId="161068661" sldId="267"/>
            <ac:spMk id="3" creationId="{D40F75B8-B675-15EE-06C0-5DB6EBEE3BE6}"/>
          </ac:spMkLst>
        </pc:spChg>
        <pc:spChg chg="add">
          <ac:chgData name="Zartasha Zahied (2015319)" userId="S::2015319@student.uwtsd.ac.uk::602b1bf3-5bcc-4e72-9a05-b7022f2f2e96" providerId="AD" clId="Web-{46F9AAB0-C6CE-FC54-6FE6-2935BCE05D00}" dt="2023-06-23T11:44:44.620" v="151"/>
          <ac:spMkLst>
            <pc:docMk/>
            <pc:sldMk cId="161068661" sldId="267"/>
            <ac:spMk id="9" creationId="{2C61293E-6EBE-43EF-A52C-9BEBFD7679D4}"/>
          </ac:spMkLst>
        </pc:spChg>
        <pc:spChg chg="add">
          <ac:chgData name="Zartasha Zahied (2015319)" userId="S::2015319@student.uwtsd.ac.uk::602b1bf3-5bcc-4e72-9a05-b7022f2f2e96" providerId="AD" clId="Web-{46F9AAB0-C6CE-FC54-6FE6-2935BCE05D00}" dt="2023-06-23T11:44:44.620" v="151"/>
          <ac:spMkLst>
            <pc:docMk/>
            <pc:sldMk cId="161068661" sldId="267"/>
            <ac:spMk id="11" creationId="{3FCFB1DE-0B7E-48CC-BA90-B2AB0889F9D6}"/>
          </ac:spMkLst>
        </pc:spChg>
        <pc:picChg chg="add">
          <ac:chgData name="Zartasha Zahied (2015319)" userId="S::2015319@student.uwtsd.ac.uk::602b1bf3-5bcc-4e72-9a05-b7022f2f2e96" providerId="AD" clId="Web-{46F9AAB0-C6CE-FC54-6FE6-2935BCE05D00}" dt="2023-06-23T11:44:44.620" v="151"/>
          <ac:picMkLst>
            <pc:docMk/>
            <pc:sldMk cId="161068661" sldId="267"/>
            <ac:picMk id="5" creationId="{619CE90B-FE27-924D-3FCE-45D6B58AC911}"/>
          </ac:picMkLst>
        </pc:picChg>
      </pc:sldChg>
      <pc:sldChg chg="addSp modSp new mod setBg modNotes">
        <pc:chgData name="Zartasha Zahied (2015319)" userId="S::2015319@student.uwtsd.ac.uk::602b1bf3-5bcc-4e72-9a05-b7022f2f2e96" providerId="AD" clId="Web-{46F9AAB0-C6CE-FC54-6FE6-2935BCE05D00}" dt="2023-06-23T12:00:02.432" v="214" actId="20577"/>
        <pc:sldMkLst>
          <pc:docMk/>
          <pc:sldMk cId="1467855718" sldId="268"/>
        </pc:sldMkLst>
        <pc:spChg chg="mod">
          <ac:chgData name="Zartasha Zahied (2015319)" userId="S::2015319@student.uwtsd.ac.uk::602b1bf3-5bcc-4e72-9a05-b7022f2f2e96" providerId="AD" clId="Web-{46F9AAB0-C6CE-FC54-6FE6-2935BCE05D00}" dt="2023-06-23T11:56:54.676" v="211"/>
          <ac:spMkLst>
            <pc:docMk/>
            <pc:sldMk cId="1467855718" sldId="268"/>
            <ac:spMk id="2" creationId="{781E3102-4D30-E3B5-AF84-528DB330CE97}"/>
          </ac:spMkLst>
        </pc:spChg>
        <pc:spChg chg="mod">
          <ac:chgData name="Zartasha Zahied (2015319)" userId="S::2015319@student.uwtsd.ac.uk::602b1bf3-5bcc-4e72-9a05-b7022f2f2e96" providerId="AD" clId="Web-{46F9AAB0-C6CE-FC54-6FE6-2935BCE05D00}" dt="2023-06-23T12:00:02.432" v="214" actId="20577"/>
          <ac:spMkLst>
            <pc:docMk/>
            <pc:sldMk cId="1467855718" sldId="268"/>
            <ac:spMk id="3" creationId="{A29E4C13-FAFC-427B-0E28-07F95A095110}"/>
          </ac:spMkLst>
        </pc:spChg>
        <pc:spChg chg="add">
          <ac:chgData name="Zartasha Zahied (2015319)" userId="S::2015319@student.uwtsd.ac.uk::602b1bf3-5bcc-4e72-9a05-b7022f2f2e96" providerId="AD" clId="Web-{46F9AAB0-C6CE-FC54-6FE6-2935BCE05D00}" dt="2023-06-23T11:56:54.676" v="211"/>
          <ac:spMkLst>
            <pc:docMk/>
            <pc:sldMk cId="1467855718" sldId="268"/>
            <ac:spMk id="9" creationId="{F944E337-3E5D-4A1F-A5A1-2057F25B8A7B}"/>
          </ac:spMkLst>
        </pc:spChg>
        <pc:spChg chg="add">
          <ac:chgData name="Zartasha Zahied (2015319)" userId="S::2015319@student.uwtsd.ac.uk::602b1bf3-5bcc-4e72-9a05-b7022f2f2e96" providerId="AD" clId="Web-{46F9AAB0-C6CE-FC54-6FE6-2935BCE05D00}" dt="2023-06-23T11:56:54.676" v="211"/>
          <ac:spMkLst>
            <pc:docMk/>
            <pc:sldMk cId="1467855718" sldId="268"/>
            <ac:spMk id="11" creationId="{4DA50D69-7CF7-4844-B844-A2B821C77F24}"/>
          </ac:spMkLst>
        </pc:spChg>
        <pc:picChg chg="add">
          <ac:chgData name="Zartasha Zahied (2015319)" userId="S::2015319@student.uwtsd.ac.uk::602b1bf3-5bcc-4e72-9a05-b7022f2f2e96" providerId="AD" clId="Web-{46F9AAB0-C6CE-FC54-6FE6-2935BCE05D00}" dt="2023-06-23T11:56:54.676" v="211"/>
          <ac:picMkLst>
            <pc:docMk/>
            <pc:sldMk cId="1467855718" sldId="268"/>
            <ac:picMk id="5" creationId="{F653347C-DA10-5ADB-C3F2-E140E77DE8B1}"/>
          </ac:picMkLst>
        </pc:picChg>
      </pc:sldChg>
    </pc:docChg>
  </pc:docChgLst>
  <pc:docChgLst>
    <pc:chgData name="Sabah Kauser (2026079)" userId="S::2026079@student.uwtsd.ac.uk::8345c6fd-d9e5-4df6-b908-cc9b407747c7" providerId="AD" clId="Web-{43AADF48-1080-3319-442C-8D1FC9C7EADB}"/>
    <pc:docChg chg="addSld delSld modSld sldOrd">
      <pc:chgData name="Sabah Kauser (2026079)" userId="S::2026079@student.uwtsd.ac.uk::8345c6fd-d9e5-4df6-b908-cc9b407747c7" providerId="AD" clId="Web-{43AADF48-1080-3319-442C-8D1FC9C7EADB}" dt="2023-06-22T23:47:11.573" v="407"/>
      <pc:docMkLst>
        <pc:docMk/>
      </pc:docMkLst>
      <pc:sldChg chg="addSp delSp modSp del mod setBg addAnim delAnim setClrOvrMap">
        <pc:chgData name="Sabah Kauser (2026079)" userId="S::2026079@student.uwtsd.ac.uk::8345c6fd-d9e5-4df6-b908-cc9b407747c7" providerId="AD" clId="Web-{43AADF48-1080-3319-442C-8D1FC9C7EADB}" dt="2023-06-22T23:46:30.807" v="400"/>
        <pc:sldMkLst>
          <pc:docMk/>
          <pc:sldMk cId="109857222" sldId="256"/>
        </pc:sldMkLst>
        <pc:spChg chg="mod">
          <ac:chgData name="Sabah Kauser (2026079)" userId="S::2026079@student.uwtsd.ac.uk::8345c6fd-d9e5-4df6-b908-cc9b407747c7" providerId="AD" clId="Web-{43AADF48-1080-3319-442C-8D1FC9C7EADB}" dt="2023-06-22T22:14:30.828" v="184"/>
          <ac:spMkLst>
            <pc:docMk/>
            <pc:sldMk cId="109857222" sldId="256"/>
            <ac:spMk id="2" creationId="{00000000-0000-0000-0000-000000000000}"/>
          </ac:spMkLst>
        </pc:spChg>
        <pc:spChg chg="add del">
          <ac:chgData name="Sabah Kauser (2026079)" userId="S::2026079@student.uwtsd.ac.uk::8345c6fd-d9e5-4df6-b908-cc9b407747c7" providerId="AD" clId="Web-{43AADF48-1080-3319-442C-8D1FC9C7EADB}" dt="2023-06-22T22:13:33.889" v="170"/>
          <ac:spMkLst>
            <pc:docMk/>
            <pc:sldMk cId="109857222" sldId="256"/>
            <ac:spMk id="7" creationId="{6F5A5072-7B47-4D32-B52A-4EBBF590B8A5}"/>
          </ac:spMkLst>
        </pc:spChg>
        <pc:spChg chg="add del">
          <ac:chgData name="Sabah Kauser (2026079)" userId="S::2026079@student.uwtsd.ac.uk::8345c6fd-d9e5-4df6-b908-cc9b407747c7" providerId="AD" clId="Web-{43AADF48-1080-3319-442C-8D1FC9C7EADB}" dt="2023-06-22T22:13:33.889" v="170"/>
          <ac:spMkLst>
            <pc:docMk/>
            <pc:sldMk cId="109857222" sldId="256"/>
            <ac:spMk id="9" creationId="{9715DAF0-AE1B-46C9-8A6B-DB2AA05AB91D}"/>
          </ac:spMkLst>
        </pc:spChg>
        <pc:spChg chg="add del">
          <ac:chgData name="Sabah Kauser (2026079)" userId="S::2026079@student.uwtsd.ac.uk::8345c6fd-d9e5-4df6-b908-cc9b407747c7" providerId="AD" clId="Web-{43AADF48-1080-3319-442C-8D1FC9C7EADB}" dt="2023-06-22T22:13:33.889" v="170"/>
          <ac:spMkLst>
            <pc:docMk/>
            <pc:sldMk cId="109857222" sldId="256"/>
            <ac:spMk id="11" creationId="{6016219D-510E-4184-9090-6D5578A87BD1}"/>
          </ac:spMkLst>
        </pc:spChg>
        <pc:spChg chg="add del">
          <ac:chgData name="Sabah Kauser (2026079)" userId="S::2026079@student.uwtsd.ac.uk::8345c6fd-d9e5-4df6-b908-cc9b407747c7" providerId="AD" clId="Web-{43AADF48-1080-3319-442C-8D1FC9C7EADB}" dt="2023-06-22T22:13:33.889" v="170"/>
          <ac:spMkLst>
            <pc:docMk/>
            <pc:sldMk cId="109857222" sldId="256"/>
            <ac:spMk id="13" creationId="{AFF4A713-7B75-4B21-90D7-5AB19547C728}"/>
          </ac:spMkLst>
        </pc:spChg>
        <pc:spChg chg="add del">
          <ac:chgData name="Sabah Kauser (2026079)" userId="S::2026079@student.uwtsd.ac.uk::8345c6fd-d9e5-4df6-b908-cc9b407747c7" providerId="AD" clId="Web-{43AADF48-1080-3319-442C-8D1FC9C7EADB}" dt="2023-06-22T22:13:33.889" v="170"/>
          <ac:spMkLst>
            <pc:docMk/>
            <pc:sldMk cId="109857222" sldId="256"/>
            <ac:spMk id="15" creationId="{DC631C0B-6DA6-4E57-8231-CE32B3434A7E}"/>
          </ac:spMkLst>
        </pc:spChg>
        <pc:spChg chg="add del">
          <ac:chgData name="Sabah Kauser (2026079)" userId="S::2026079@student.uwtsd.ac.uk::8345c6fd-d9e5-4df6-b908-cc9b407747c7" providerId="AD" clId="Web-{43AADF48-1080-3319-442C-8D1FC9C7EADB}" dt="2023-06-22T22:13:33.889" v="170"/>
          <ac:spMkLst>
            <pc:docMk/>
            <pc:sldMk cId="109857222" sldId="256"/>
            <ac:spMk id="17" creationId="{C29501E6-A978-4A61-9689-9085AF97A53A}"/>
          </ac:spMkLst>
        </pc:spChg>
        <pc:spChg chg="add del">
          <ac:chgData name="Sabah Kauser (2026079)" userId="S::2026079@student.uwtsd.ac.uk::8345c6fd-d9e5-4df6-b908-cc9b407747c7" providerId="AD" clId="Web-{43AADF48-1080-3319-442C-8D1FC9C7EADB}" dt="2023-06-22T22:13:29.530" v="167"/>
          <ac:spMkLst>
            <pc:docMk/>
            <pc:sldMk cId="109857222" sldId="256"/>
            <ac:spMk id="22" creationId="{C3896A03-3945-419A-B66B-4EE266EDD152}"/>
          </ac:spMkLst>
        </pc:spChg>
        <pc:spChg chg="add del">
          <ac:chgData name="Sabah Kauser (2026079)" userId="S::2026079@student.uwtsd.ac.uk::8345c6fd-d9e5-4df6-b908-cc9b407747c7" providerId="AD" clId="Web-{43AADF48-1080-3319-442C-8D1FC9C7EADB}" dt="2023-06-22T22:13:33.889" v="169"/>
          <ac:spMkLst>
            <pc:docMk/>
            <pc:sldMk cId="109857222" sldId="256"/>
            <ac:spMk id="23" creationId="{736CAB1F-557E-4FA4-81CC-DC491EF83443}"/>
          </ac:spMkLst>
        </pc:spChg>
        <pc:spChg chg="add del">
          <ac:chgData name="Sabah Kauser (2026079)" userId="S::2026079@student.uwtsd.ac.uk::8345c6fd-d9e5-4df6-b908-cc9b407747c7" providerId="AD" clId="Web-{43AADF48-1080-3319-442C-8D1FC9C7EADB}" dt="2023-06-22T22:13:29.530" v="167"/>
          <ac:spMkLst>
            <pc:docMk/>
            <pc:sldMk cId="109857222" sldId="256"/>
            <ac:spMk id="24" creationId="{B34F5AD2-EDBD-4BBD-A55C-EAFFD0C7097A}"/>
          </ac:spMkLst>
        </pc:spChg>
        <pc:spChg chg="add del">
          <ac:chgData name="Sabah Kauser (2026079)" userId="S::2026079@student.uwtsd.ac.uk::8345c6fd-d9e5-4df6-b908-cc9b407747c7" providerId="AD" clId="Web-{43AADF48-1080-3319-442C-8D1FC9C7EADB}" dt="2023-06-22T22:13:33.889" v="169"/>
          <ac:spMkLst>
            <pc:docMk/>
            <pc:sldMk cId="109857222" sldId="256"/>
            <ac:spMk id="25" creationId="{AA065953-3D69-4CD4-80C3-DF10DEB4C761}"/>
          </ac:spMkLst>
        </pc:spChg>
        <pc:spChg chg="add del">
          <ac:chgData name="Sabah Kauser (2026079)" userId="S::2026079@student.uwtsd.ac.uk::8345c6fd-d9e5-4df6-b908-cc9b407747c7" providerId="AD" clId="Web-{43AADF48-1080-3319-442C-8D1FC9C7EADB}" dt="2023-06-22T22:13:29.530" v="167"/>
          <ac:spMkLst>
            <pc:docMk/>
            <pc:sldMk cId="109857222" sldId="256"/>
            <ac:spMk id="26" creationId="{6832F003-FCA6-4CFB-A2EA-308F3AA257D1}"/>
          </ac:spMkLst>
        </pc:spChg>
        <pc:spChg chg="add del">
          <ac:chgData name="Sabah Kauser (2026079)" userId="S::2026079@student.uwtsd.ac.uk::8345c6fd-d9e5-4df6-b908-cc9b407747c7" providerId="AD" clId="Web-{43AADF48-1080-3319-442C-8D1FC9C7EADB}" dt="2023-06-22T22:13:33.889" v="169"/>
          <ac:spMkLst>
            <pc:docMk/>
            <pc:sldMk cId="109857222" sldId="256"/>
            <ac:spMk id="27" creationId="{2AB36DB5-F10D-4EDB-87E2-ECB9301FFC62}"/>
          </ac:spMkLst>
        </pc:spChg>
        <pc:spChg chg="add del">
          <ac:chgData name="Sabah Kauser (2026079)" userId="S::2026079@student.uwtsd.ac.uk::8345c6fd-d9e5-4df6-b908-cc9b407747c7" providerId="AD" clId="Web-{43AADF48-1080-3319-442C-8D1FC9C7EADB}" dt="2023-06-22T22:13:33.889" v="169"/>
          <ac:spMkLst>
            <pc:docMk/>
            <pc:sldMk cId="109857222" sldId="256"/>
            <ac:spMk id="29" creationId="{446F195D-95DC-419E-BBC1-E2B601A6067B}"/>
          </ac:spMkLst>
        </pc:spChg>
        <pc:spChg chg="add del">
          <ac:chgData name="Sabah Kauser (2026079)" userId="S::2026079@student.uwtsd.ac.uk::8345c6fd-d9e5-4df6-b908-cc9b407747c7" providerId="AD" clId="Web-{43AADF48-1080-3319-442C-8D1FC9C7EADB}" dt="2023-06-22T22:13:33.889" v="169"/>
          <ac:spMkLst>
            <pc:docMk/>
            <pc:sldMk cId="109857222" sldId="256"/>
            <ac:spMk id="31" creationId="{55550980-2AB6-4DE5-86DD-064ADF160E40}"/>
          </ac:spMkLst>
        </pc:spChg>
        <pc:spChg chg="add del">
          <ac:chgData name="Sabah Kauser (2026079)" userId="S::2026079@student.uwtsd.ac.uk::8345c6fd-d9e5-4df6-b908-cc9b407747c7" providerId="AD" clId="Web-{43AADF48-1080-3319-442C-8D1FC9C7EADB}" dt="2023-06-22T22:13:33.889" v="169"/>
          <ac:spMkLst>
            <pc:docMk/>
            <pc:sldMk cId="109857222" sldId="256"/>
            <ac:spMk id="33" creationId="{EDF4B167-8E82-4458-AE55-88B683EBF69B}"/>
          </ac:spMkLst>
        </pc:spChg>
        <pc:spChg chg="add del">
          <ac:chgData name="Sabah Kauser (2026079)" userId="S::2026079@student.uwtsd.ac.uk::8345c6fd-d9e5-4df6-b908-cc9b407747c7" providerId="AD" clId="Web-{43AADF48-1080-3319-442C-8D1FC9C7EADB}" dt="2023-06-22T22:13:33.889" v="169"/>
          <ac:spMkLst>
            <pc:docMk/>
            <pc:sldMk cId="109857222" sldId="256"/>
            <ac:spMk id="35" creationId="{55993D72-5628-4E5E-BB9F-96066414EEFD}"/>
          </ac:spMkLst>
        </pc:spChg>
        <pc:spChg chg="add del">
          <ac:chgData name="Sabah Kauser (2026079)" userId="S::2026079@student.uwtsd.ac.uk::8345c6fd-d9e5-4df6-b908-cc9b407747c7" providerId="AD" clId="Web-{43AADF48-1080-3319-442C-8D1FC9C7EADB}" dt="2023-06-22T22:14:30.828" v="185"/>
          <ac:spMkLst>
            <pc:docMk/>
            <pc:sldMk cId="109857222" sldId="256"/>
            <ac:spMk id="37" creationId="{66B332A4-D438-4773-A77F-5ED49A448D9D}"/>
          </ac:spMkLst>
        </pc:spChg>
        <pc:spChg chg="add del">
          <ac:chgData name="Sabah Kauser (2026079)" userId="S::2026079@student.uwtsd.ac.uk::8345c6fd-d9e5-4df6-b908-cc9b407747c7" providerId="AD" clId="Web-{43AADF48-1080-3319-442C-8D1FC9C7EADB}" dt="2023-06-22T22:14:30.828" v="185"/>
          <ac:spMkLst>
            <pc:docMk/>
            <pc:sldMk cId="109857222" sldId="256"/>
            <ac:spMk id="38" creationId="{DF9AD32D-FF05-44F4-BD4D-9CEE89B71EB9}"/>
          </ac:spMkLst>
        </pc:spChg>
        <pc:spChg chg="add del">
          <ac:chgData name="Sabah Kauser (2026079)" userId="S::2026079@student.uwtsd.ac.uk::8345c6fd-d9e5-4df6-b908-cc9b407747c7" providerId="AD" clId="Web-{43AADF48-1080-3319-442C-8D1FC9C7EADB}" dt="2023-06-22T22:14:03.843" v="172"/>
          <ac:spMkLst>
            <pc:docMk/>
            <pc:sldMk cId="109857222" sldId="256"/>
            <ac:spMk id="43" creationId="{6F5A5072-7B47-4D32-B52A-4EBBF590B8A5}"/>
          </ac:spMkLst>
        </pc:spChg>
        <pc:spChg chg="add del">
          <ac:chgData name="Sabah Kauser (2026079)" userId="S::2026079@student.uwtsd.ac.uk::8345c6fd-d9e5-4df6-b908-cc9b407747c7" providerId="AD" clId="Web-{43AADF48-1080-3319-442C-8D1FC9C7EADB}" dt="2023-06-22T22:14:30.828" v="184"/>
          <ac:spMkLst>
            <pc:docMk/>
            <pc:sldMk cId="109857222" sldId="256"/>
            <ac:spMk id="44" creationId="{E91DC736-0EF8-4F87-9146-EBF1D2EE4D3D}"/>
          </ac:spMkLst>
        </pc:spChg>
        <pc:spChg chg="add del">
          <ac:chgData name="Sabah Kauser (2026079)" userId="S::2026079@student.uwtsd.ac.uk::8345c6fd-d9e5-4df6-b908-cc9b407747c7" providerId="AD" clId="Web-{43AADF48-1080-3319-442C-8D1FC9C7EADB}" dt="2023-06-22T22:14:03.843" v="172"/>
          <ac:spMkLst>
            <pc:docMk/>
            <pc:sldMk cId="109857222" sldId="256"/>
            <ac:spMk id="45" creationId="{9715DAF0-AE1B-46C9-8A6B-DB2AA05AB91D}"/>
          </ac:spMkLst>
        </pc:spChg>
        <pc:spChg chg="add del">
          <ac:chgData name="Sabah Kauser (2026079)" userId="S::2026079@student.uwtsd.ac.uk::8345c6fd-d9e5-4df6-b908-cc9b407747c7" providerId="AD" clId="Web-{43AADF48-1080-3319-442C-8D1FC9C7EADB}" dt="2023-06-22T22:14:30.828" v="184"/>
          <ac:spMkLst>
            <pc:docMk/>
            <pc:sldMk cId="109857222" sldId="256"/>
            <ac:spMk id="46" creationId="{097CD68E-23E3-4007-8847-CD0944C4F7BE}"/>
          </ac:spMkLst>
        </pc:spChg>
        <pc:spChg chg="add del">
          <ac:chgData name="Sabah Kauser (2026079)" userId="S::2026079@student.uwtsd.ac.uk::8345c6fd-d9e5-4df6-b908-cc9b407747c7" providerId="AD" clId="Web-{43AADF48-1080-3319-442C-8D1FC9C7EADB}" dt="2023-06-22T22:14:03.843" v="172"/>
          <ac:spMkLst>
            <pc:docMk/>
            <pc:sldMk cId="109857222" sldId="256"/>
            <ac:spMk id="47" creationId="{6016219D-510E-4184-9090-6D5578A87BD1}"/>
          </ac:spMkLst>
        </pc:spChg>
        <pc:spChg chg="add del">
          <ac:chgData name="Sabah Kauser (2026079)" userId="S::2026079@student.uwtsd.ac.uk::8345c6fd-d9e5-4df6-b908-cc9b407747c7" providerId="AD" clId="Web-{43AADF48-1080-3319-442C-8D1FC9C7EADB}" dt="2023-06-22T22:14:30.828" v="184"/>
          <ac:spMkLst>
            <pc:docMk/>
            <pc:sldMk cId="109857222" sldId="256"/>
            <ac:spMk id="48" creationId="{AF2F604E-43BE-4DC3-B983-E071523364F8}"/>
          </ac:spMkLst>
        </pc:spChg>
        <pc:spChg chg="add del">
          <ac:chgData name="Sabah Kauser (2026079)" userId="S::2026079@student.uwtsd.ac.uk::8345c6fd-d9e5-4df6-b908-cc9b407747c7" providerId="AD" clId="Web-{43AADF48-1080-3319-442C-8D1FC9C7EADB}" dt="2023-06-22T22:14:03.843" v="172"/>
          <ac:spMkLst>
            <pc:docMk/>
            <pc:sldMk cId="109857222" sldId="256"/>
            <ac:spMk id="49" creationId="{AFF4A713-7B75-4B21-90D7-5AB19547C728}"/>
          </ac:spMkLst>
        </pc:spChg>
        <pc:spChg chg="add del">
          <ac:chgData name="Sabah Kauser (2026079)" userId="S::2026079@student.uwtsd.ac.uk::8345c6fd-d9e5-4df6-b908-cc9b407747c7" providerId="AD" clId="Web-{43AADF48-1080-3319-442C-8D1FC9C7EADB}" dt="2023-06-22T22:14:30.828" v="184"/>
          <ac:spMkLst>
            <pc:docMk/>
            <pc:sldMk cId="109857222" sldId="256"/>
            <ac:spMk id="50" creationId="{08C9B587-E65E-4B52-B37C-ABEBB6E87928}"/>
          </ac:spMkLst>
        </pc:spChg>
        <pc:spChg chg="add del">
          <ac:chgData name="Sabah Kauser (2026079)" userId="S::2026079@student.uwtsd.ac.uk::8345c6fd-d9e5-4df6-b908-cc9b407747c7" providerId="AD" clId="Web-{43AADF48-1080-3319-442C-8D1FC9C7EADB}" dt="2023-06-22T22:14:03.843" v="172"/>
          <ac:spMkLst>
            <pc:docMk/>
            <pc:sldMk cId="109857222" sldId="256"/>
            <ac:spMk id="51" creationId="{DC631C0B-6DA6-4E57-8231-CE32B3434A7E}"/>
          </ac:spMkLst>
        </pc:spChg>
        <pc:spChg chg="add">
          <ac:chgData name="Sabah Kauser (2026079)" userId="S::2026079@student.uwtsd.ac.uk::8345c6fd-d9e5-4df6-b908-cc9b407747c7" providerId="AD" clId="Web-{43AADF48-1080-3319-442C-8D1FC9C7EADB}" dt="2023-06-22T22:14:30.828" v="185"/>
          <ac:spMkLst>
            <pc:docMk/>
            <pc:sldMk cId="109857222" sldId="256"/>
            <ac:spMk id="52" creationId="{66B332A4-D438-4773-A77F-5ED49A448D9D}"/>
          </ac:spMkLst>
        </pc:spChg>
        <pc:spChg chg="add del">
          <ac:chgData name="Sabah Kauser (2026079)" userId="S::2026079@student.uwtsd.ac.uk::8345c6fd-d9e5-4df6-b908-cc9b407747c7" providerId="AD" clId="Web-{43AADF48-1080-3319-442C-8D1FC9C7EADB}" dt="2023-06-22T22:14:03.843" v="172"/>
          <ac:spMkLst>
            <pc:docMk/>
            <pc:sldMk cId="109857222" sldId="256"/>
            <ac:spMk id="53" creationId="{C29501E6-A978-4A61-9689-9085AF97A53A}"/>
          </ac:spMkLst>
        </pc:spChg>
        <pc:spChg chg="add">
          <ac:chgData name="Sabah Kauser (2026079)" userId="S::2026079@student.uwtsd.ac.uk::8345c6fd-d9e5-4df6-b908-cc9b407747c7" providerId="AD" clId="Web-{43AADF48-1080-3319-442C-8D1FC9C7EADB}" dt="2023-06-22T22:14:30.828" v="185"/>
          <ac:spMkLst>
            <pc:docMk/>
            <pc:sldMk cId="109857222" sldId="256"/>
            <ac:spMk id="54" creationId="{DF9AD32D-FF05-44F4-BD4D-9CEE89B71EB9}"/>
          </ac:spMkLst>
        </pc:spChg>
        <pc:spChg chg="add del">
          <ac:chgData name="Sabah Kauser (2026079)" userId="S::2026079@student.uwtsd.ac.uk::8345c6fd-d9e5-4df6-b908-cc9b407747c7" providerId="AD" clId="Web-{43AADF48-1080-3319-442C-8D1FC9C7EADB}" dt="2023-06-22T22:14:08.062" v="174"/>
          <ac:spMkLst>
            <pc:docMk/>
            <pc:sldMk cId="109857222" sldId="256"/>
            <ac:spMk id="55" creationId="{C3896A03-3945-419A-B66B-4EE266EDD152}"/>
          </ac:spMkLst>
        </pc:spChg>
        <pc:spChg chg="add del">
          <ac:chgData name="Sabah Kauser (2026079)" userId="S::2026079@student.uwtsd.ac.uk::8345c6fd-d9e5-4df6-b908-cc9b407747c7" providerId="AD" clId="Web-{43AADF48-1080-3319-442C-8D1FC9C7EADB}" dt="2023-06-22T22:14:08.062" v="174"/>
          <ac:spMkLst>
            <pc:docMk/>
            <pc:sldMk cId="109857222" sldId="256"/>
            <ac:spMk id="56" creationId="{B34F5AD2-EDBD-4BBD-A55C-EAFFD0C7097A}"/>
          </ac:spMkLst>
        </pc:spChg>
        <pc:spChg chg="add del">
          <ac:chgData name="Sabah Kauser (2026079)" userId="S::2026079@student.uwtsd.ac.uk::8345c6fd-d9e5-4df6-b908-cc9b407747c7" providerId="AD" clId="Web-{43AADF48-1080-3319-442C-8D1FC9C7EADB}" dt="2023-06-22T22:14:18.093" v="178"/>
          <ac:spMkLst>
            <pc:docMk/>
            <pc:sldMk cId="109857222" sldId="256"/>
            <ac:spMk id="58" creationId="{66B332A4-D438-4773-A77F-5ED49A448D9D}"/>
          </ac:spMkLst>
        </pc:spChg>
        <pc:spChg chg="add del">
          <ac:chgData name="Sabah Kauser (2026079)" userId="S::2026079@student.uwtsd.ac.uk::8345c6fd-d9e5-4df6-b908-cc9b407747c7" providerId="AD" clId="Web-{43AADF48-1080-3319-442C-8D1FC9C7EADB}" dt="2023-06-22T22:14:18.093" v="178"/>
          <ac:spMkLst>
            <pc:docMk/>
            <pc:sldMk cId="109857222" sldId="256"/>
            <ac:spMk id="59" creationId="{DF9AD32D-FF05-44F4-BD4D-9CEE89B71EB9}"/>
          </ac:spMkLst>
        </pc:spChg>
        <pc:spChg chg="add del">
          <ac:chgData name="Sabah Kauser (2026079)" userId="S::2026079@student.uwtsd.ac.uk::8345c6fd-d9e5-4df6-b908-cc9b407747c7" providerId="AD" clId="Web-{43AADF48-1080-3319-442C-8D1FC9C7EADB}" dt="2023-06-22T22:14:27.672" v="180"/>
          <ac:spMkLst>
            <pc:docMk/>
            <pc:sldMk cId="109857222" sldId="256"/>
            <ac:spMk id="61" creationId="{0E30439A-8A5B-46EC-8283-9B6B031D40D0}"/>
          </ac:spMkLst>
        </pc:spChg>
        <pc:spChg chg="add del">
          <ac:chgData name="Sabah Kauser (2026079)" userId="S::2026079@student.uwtsd.ac.uk::8345c6fd-d9e5-4df6-b908-cc9b407747c7" providerId="AD" clId="Web-{43AADF48-1080-3319-442C-8D1FC9C7EADB}" dt="2023-06-22T22:14:27.672" v="180"/>
          <ac:spMkLst>
            <pc:docMk/>
            <pc:sldMk cId="109857222" sldId="256"/>
            <ac:spMk id="62" creationId="{5CEAD642-85CF-4750-8432-7C80C901F001}"/>
          </ac:spMkLst>
        </pc:spChg>
        <pc:spChg chg="add del">
          <ac:chgData name="Sabah Kauser (2026079)" userId="S::2026079@student.uwtsd.ac.uk::8345c6fd-d9e5-4df6-b908-cc9b407747c7" providerId="AD" clId="Web-{43AADF48-1080-3319-442C-8D1FC9C7EADB}" dt="2023-06-22T22:14:27.672" v="180"/>
          <ac:spMkLst>
            <pc:docMk/>
            <pc:sldMk cId="109857222" sldId="256"/>
            <ac:spMk id="63" creationId="{FA33EEAE-15D5-4119-8C1E-89D943F911EF}"/>
          </ac:spMkLst>
        </pc:spChg>
        <pc:spChg chg="add del">
          <ac:chgData name="Sabah Kauser (2026079)" userId="S::2026079@student.uwtsd.ac.uk::8345c6fd-d9e5-4df6-b908-cc9b407747c7" providerId="AD" clId="Web-{43AADF48-1080-3319-442C-8D1FC9C7EADB}" dt="2023-06-22T22:14:27.672" v="180"/>
          <ac:spMkLst>
            <pc:docMk/>
            <pc:sldMk cId="109857222" sldId="256"/>
            <ac:spMk id="64" creationId="{730D8B3B-9B80-4025-B934-26DC7D7CD231}"/>
          </ac:spMkLst>
        </pc:spChg>
        <pc:spChg chg="add del">
          <ac:chgData name="Sabah Kauser (2026079)" userId="S::2026079@student.uwtsd.ac.uk::8345c6fd-d9e5-4df6-b908-cc9b407747c7" providerId="AD" clId="Web-{43AADF48-1080-3319-442C-8D1FC9C7EADB}" dt="2023-06-22T22:14:27.672" v="180"/>
          <ac:spMkLst>
            <pc:docMk/>
            <pc:sldMk cId="109857222" sldId="256"/>
            <ac:spMk id="65" creationId="{B5A1B09C-1565-46F8-B70F-621C5EB48A09}"/>
          </ac:spMkLst>
        </pc:spChg>
        <pc:spChg chg="add del">
          <ac:chgData name="Sabah Kauser (2026079)" userId="S::2026079@student.uwtsd.ac.uk::8345c6fd-d9e5-4df6-b908-cc9b407747c7" providerId="AD" clId="Web-{43AADF48-1080-3319-442C-8D1FC9C7EADB}" dt="2023-06-22T22:14:27.672" v="180"/>
          <ac:spMkLst>
            <pc:docMk/>
            <pc:sldMk cId="109857222" sldId="256"/>
            <ac:spMk id="66" creationId="{8C516CC8-80AC-446C-A56E-9F54B7210402}"/>
          </ac:spMkLst>
        </pc:spChg>
        <pc:spChg chg="add del">
          <ac:chgData name="Sabah Kauser (2026079)" userId="S::2026079@student.uwtsd.ac.uk::8345c6fd-d9e5-4df6-b908-cc9b407747c7" providerId="AD" clId="Web-{43AADF48-1080-3319-442C-8D1FC9C7EADB}" dt="2023-06-22T22:14:27.672" v="180"/>
          <ac:spMkLst>
            <pc:docMk/>
            <pc:sldMk cId="109857222" sldId="256"/>
            <ac:spMk id="67" creationId="{53947E58-F088-49F1-A3D1-DEA690192E84}"/>
          </ac:spMkLst>
        </pc:spChg>
        <pc:picChg chg="add del">
          <ac:chgData name="Sabah Kauser (2026079)" userId="S::2026079@student.uwtsd.ac.uk::8345c6fd-d9e5-4df6-b908-cc9b407747c7" providerId="AD" clId="Web-{43AADF48-1080-3319-442C-8D1FC9C7EADB}" dt="2023-06-22T22:13:33.889" v="169"/>
          <ac:picMkLst>
            <pc:docMk/>
            <pc:sldMk cId="109857222" sldId="256"/>
            <ac:picMk id="19" creationId="{70444A01-61C8-D4FC-1C0B-894BA8CB2B1C}"/>
          </ac:picMkLst>
        </pc:picChg>
        <pc:picChg chg="add del">
          <ac:chgData name="Sabah Kauser (2026079)" userId="S::2026079@student.uwtsd.ac.uk::8345c6fd-d9e5-4df6-b908-cc9b407747c7" providerId="AD" clId="Web-{43AADF48-1080-3319-442C-8D1FC9C7EADB}" dt="2023-06-22T22:14:30.828" v="184"/>
          <ac:picMkLst>
            <pc:docMk/>
            <pc:sldMk cId="109857222" sldId="256"/>
            <ac:picMk id="40" creationId="{9BC95B03-8BBC-4446-87BF-0B2FD9CAC0D2}"/>
          </ac:picMkLst>
        </pc:picChg>
      </pc:sldChg>
      <pc:sldChg chg="addSp delSp modSp new mod ord modClrScheme chgLayout">
        <pc:chgData name="Sabah Kauser (2026079)" userId="S::2026079@student.uwtsd.ac.uk::8345c6fd-d9e5-4df6-b908-cc9b407747c7" providerId="AD" clId="Web-{43AADF48-1080-3319-442C-8D1FC9C7EADB}" dt="2023-06-22T23:47:11.573" v="407"/>
        <pc:sldMkLst>
          <pc:docMk/>
          <pc:sldMk cId="2059262979" sldId="259"/>
        </pc:sldMkLst>
        <pc:spChg chg="del">
          <ac:chgData name="Sabah Kauser (2026079)" userId="S::2026079@student.uwtsd.ac.uk::8345c6fd-d9e5-4df6-b908-cc9b407747c7" providerId="AD" clId="Web-{43AADF48-1080-3319-442C-8D1FC9C7EADB}" dt="2023-06-22T23:46:42.432" v="402"/>
          <ac:spMkLst>
            <pc:docMk/>
            <pc:sldMk cId="2059262979" sldId="259"/>
            <ac:spMk id="2" creationId="{9133E6A9-E9C4-4892-4605-ED73065B84FB}"/>
          </ac:spMkLst>
        </pc:spChg>
        <pc:spChg chg="del">
          <ac:chgData name="Sabah Kauser (2026079)" userId="S::2026079@student.uwtsd.ac.uk::8345c6fd-d9e5-4df6-b908-cc9b407747c7" providerId="AD" clId="Web-{43AADF48-1080-3319-442C-8D1FC9C7EADB}" dt="2023-06-22T23:46:42.432" v="402"/>
          <ac:spMkLst>
            <pc:docMk/>
            <pc:sldMk cId="2059262979" sldId="259"/>
            <ac:spMk id="3" creationId="{96768214-2DD7-45AF-6B4A-C4725533D930}"/>
          </ac:spMkLst>
        </pc:spChg>
        <pc:spChg chg="add mod">
          <ac:chgData name="Sabah Kauser (2026079)" userId="S::2026079@student.uwtsd.ac.uk::8345c6fd-d9e5-4df6-b908-cc9b407747c7" providerId="AD" clId="Web-{43AADF48-1080-3319-442C-8D1FC9C7EADB}" dt="2023-06-22T23:47:09.026" v="406" actId="20577"/>
          <ac:spMkLst>
            <pc:docMk/>
            <pc:sldMk cId="2059262979" sldId="259"/>
            <ac:spMk id="4" creationId="{44D75E0A-C4A9-C650-B78E-F68D8317ED32}"/>
          </ac:spMkLst>
        </pc:spChg>
      </pc:sldChg>
      <pc:sldChg chg="addSp delSp modSp del mod setBg">
        <pc:chgData name="Sabah Kauser (2026079)" userId="S::2026079@student.uwtsd.ac.uk::8345c6fd-d9e5-4df6-b908-cc9b407747c7" providerId="AD" clId="Web-{43AADF48-1080-3319-442C-8D1FC9C7EADB}" dt="2023-06-22T23:43:31.929" v="396"/>
        <pc:sldMkLst>
          <pc:docMk/>
          <pc:sldMk cId="4167965532" sldId="259"/>
        </pc:sldMkLst>
        <pc:spChg chg="ord">
          <ac:chgData name="Sabah Kauser (2026079)" userId="S::2026079@student.uwtsd.ac.uk::8345c6fd-d9e5-4df6-b908-cc9b407747c7" providerId="AD" clId="Web-{43AADF48-1080-3319-442C-8D1FC9C7EADB}" dt="2023-06-22T22:10:36.589" v="141"/>
          <ac:spMkLst>
            <pc:docMk/>
            <pc:sldMk cId="4167965532" sldId="259"/>
            <ac:spMk id="2" creationId="{D07C2427-7FCF-7187-59AF-19655F987AAB}"/>
          </ac:spMkLst>
        </pc:spChg>
        <pc:spChg chg="add mod">
          <ac:chgData name="Sabah Kauser (2026079)" userId="S::2026079@student.uwtsd.ac.uk::8345c6fd-d9e5-4df6-b908-cc9b407747c7" providerId="AD" clId="Web-{43AADF48-1080-3319-442C-8D1FC9C7EADB}" dt="2023-06-22T23:35:37.514" v="386" actId="20577"/>
          <ac:spMkLst>
            <pc:docMk/>
            <pc:sldMk cId="4167965532" sldId="259"/>
            <ac:spMk id="3" creationId="{B825271F-42B5-5003-E509-BD66EA390BDB}"/>
          </ac:spMkLst>
        </pc:spChg>
        <pc:spChg chg="add del">
          <ac:chgData name="Sabah Kauser (2026079)" userId="S::2026079@student.uwtsd.ac.uk::8345c6fd-d9e5-4df6-b908-cc9b407747c7" providerId="AD" clId="Web-{43AADF48-1080-3319-442C-8D1FC9C7EADB}" dt="2023-06-22T22:10:18.698" v="134"/>
          <ac:spMkLst>
            <pc:docMk/>
            <pc:sldMk cId="4167965532" sldId="259"/>
            <ac:spMk id="8" creationId="{4BC99CB9-DDAD-44A2-8A1C-E3AF4E72DF5C}"/>
          </ac:spMkLst>
        </pc:spChg>
        <pc:spChg chg="add del">
          <ac:chgData name="Sabah Kauser (2026079)" userId="S::2026079@student.uwtsd.ac.uk::8345c6fd-d9e5-4df6-b908-cc9b407747c7" providerId="AD" clId="Web-{43AADF48-1080-3319-442C-8D1FC9C7EADB}" dt="2023-06-22T22:10:12.885" v="130"/>
          <ac:spMkLst>
            <pc:docMk/>
            <pc:sldMk cId="4167965532" sldId="259"/>
            <ac:spMk id="9" creationId="{04812C46-200A-4DEB-A05E-3ED6C68C2387}"/>
          </ac:spMkLst>
        </pc:spChg>
        <pc:spChg chg="add del">
          <ac:chgData name="Sabah Kauser (2026079)" userId="S::2026079@student.uwtsd.ac.uk::8345c6fd-d9e5-4df6-b908-cc9b407747c7" providerId="AD" clId="Web-{43AADF48-1080-3319-442C-8D1FC9C7EADB}" dt="2023-06-22T22:10:18.698" v="134"/>
          <ac:spMkLst>
            <pc:docMk/>
            <pc:sldMk cId="4167965532" sldId="259"/>
            <ac:spMk id="10" creationId="{64053CBF-3932-45FF-8285-EE5146085F3A}"/>
          </ac:spMkLst>
        </pc:spChg>
        <pc:spChg chg="add del">
          <ac:chgData name="Sabah Kauser (2026079)" userId="S::2026079@student.uwtsd.ac.uk::8345c6fd-d9e5-4df6-b908-cc9b407747c7" providerId="AD" clId="Web-{43AADF48-1080-3319-442C-8D1FC9C7EADB}" dt="2023-06-22T22:10:12.885" v="130"/>
          <ac:spMkLst>
            <pc:docMk/>
            <pc:sldMk cId="4167965532" sldId="259"/>
            <ac:spMk id="11" creationId="{D1EA859B-E555-4109-94F3-6700E046E008}"/>
          </ac:spMkLst>
        </pc:spChg>
        <pc:spChg chg="add del">
          <ac:chgData name="Sabah Kauser (2026079)" userId="S::2026079@student.uwtsd.ac.uk::8345c6fd-d9e5-4df6-b908-cc9b407747c7" providerId="AD" clId="Web-{43AADF48-1080-3319-442C-8D1FC9C7EADB}" dt="2023-06-22T22:10:16.119" v="132"/>
          <ac:spMkLst>
            <pc:docMk/>
            <pc:sldMk cId="4167965532" sldId="259"/>
            <ac:spMk id="13" creationId="{F9EC3F91-A75C-4F74-867E-E4C28C13546B}"/>
          </ac:spMkLst>
        </pc:spChg>
        <pc:spChg chg="add del">
          <ac:chgData name="Sabah Kauser (2026079)" userId="S::2026079@student.uwtsd.ac.uk::8345c6fd-d9e5-4df6-b908-cc9b407747c7" providerId="AD" clId="Web-{43AADF48-1080-3319-442C-8D1FC9C7EADB}" dt="2023-06-22T22:10:16.119" v="132"/>
          <ac:spMkLst>
            <pc:docMk/>
            <pc:sldMk cId="4167965532" sldId="259"/>
            <ac:spMk id="14" creationId="{8181FC64-B306-4821-98E2-780662EFC486}"/>
          </ac:spMkLst>
        </pc:spChg>
        <pc:spChg chg="add del">
          <ac:chgData name="Sabah Kauser (2026079)" userId="S::2026079@student.uwtsd.ac.uk::8345c6fd-d9e5-4df6-b908-cc9b407747c7" providerId="AD" clId="Web-{43AADF48-1080-3319-442C-8D1FC9C7EADB}" dt="2023-06-22T22:10:16.119" v="132"/>
          <ac:spMkLst>
            <pc:docMk/>
            <pc:sldMk cId="4167965532" sldId="259"/>
            <ac:spMk id="15" creationId="{829A1E2C-5AC8-40FC-99E9-832069D39792}"/>
          </ac:spMkLst>
        </pc:spChg>
        <pc:spChg chg="add del">
          <ac:chgData name="Sabah Kauser (2026079)" userId="S::2026079@student.uwtsd.ac.uk::8345c6fd-d9e5-4df6-b908-cc9b407747c7" providerId="AD" clId="Web-{43AADF48-1080-3319-442C-8D1FC9C7EADB}" dt="2023-06-22T22:10:16.119" v="132"/>
          <ac:spMkLst>
            <pc:docMk/>
            <pc:sldMk cId="4167965532" sldId="259"/>
            <ac:spMk id="17" creationId="{5871FC61-DD4E-47D4-81FD-8A7E7D12B371}"/>
          </ac:spMkLst>
        </pc:spChg>
        <pc:spChg chg="add del">
          <ac:chgData name="Sabah Kauser (2026079)" userId="S::2026079@student.uwtsd.ac.uk::8345c6fd-d9e5-4df6-b908-cc9b407747c7" providerId="AD" clId="Web-{43AADF48-1080-3319-442C-8D1FC9C7EADB}" dt="2023-06-22T22:10:26.323" v="136"/>
          <ac:spMkLst>
            <pc:docMk/>
            <pc:sldMk cId="4167965532" sldId="259"/>
            <ac:spMk id="20" creationId="{8D71EDA1-87BF-4D5D-AB79-F346FD19278A}"/>
          </ac:spMkLst>
        </pc:spChg>
        <pc:spChg chg="add del">
          <ac:chgData name="Sabah Kauser (2026079)" userId="S::2026079@student.uwtsd.ac.uk::8345c6fd-d9e5-4df6-b908-cc9b407747c7" providerId="AD" clId="Web-{43AADF48-1080-3319-442C-8D1FC9C7EADB}" dt="2023-06-22T22:10:26.323" v="136"/>
          <ac:spMkLst>
            <pc:docMk/>
            <pc:sldMk cId="4167965532" sldId="259"/>
            <ac:spMk id="28" creationId="{09588DA8-065E-4F6F-8EFD-43104AB2E0CF}"/>
          </ac:spMkLst>
        </pc:spChg>
        <pc:spChg chg="add del">
          <ac:chgData name="Sabah Kauser (2026079)" userId="S::2026079@student.uwtsd.ac.uk::8345c6fd-d9e5-4df6-b908-cc9b407747c7" providerId="AD" clId="Web-{43AADF48-1080-3319-442C-8D1FC9C7EADB}" dt="2023-06-22T22:10:26.323" v="136"/>
          <ac:spMkLst>
            <pc:docMk/>
            <pc:sldMk cId="4167965532" sldId="259"/>
            <ac:spMk id="29" creationId="{C4285719-470E-454C-AF62-8323075F1F5B}"/>
          </ac:spMkLst>
        </pc:spChg>
        <pc:spChg chg="add del">
          <ac:chgData name="Sabah Kauser (2026079)" userId="S::2026079@student.uwtsd.ac.uk::8345c6fd-d9e5-4df6-b908-cc9b407747c7" providerId="AD" clId="Web-{43AADF48-1080-3319-442C-8D1FC9C7EADB}" dt="2023-06-22T22:10:26.323" v="136"/>
          <ac:spMkLst>
            <pc:docMk/>
            <pc:sldMk cId="4167965532" sldId="259"/>
            <ac:spMk id="30" creationId="{CD9FE4EF-C4D8-49A0-B2FF-81D8DB7D8A24}"/>
          </ac:spMkLst>
        </pc:spChg>
        <pc:spChg chg="add del">
          <ac:chgData name="Sabah Kauser (2026079)" userId="S::2026079@student.uwtsd.ac.uk::8345c6fd-d9e5-4df6-b908-cc9b407747c7" providerId="AD" clId="Web-{43AADF48-1080-3319-442C-8D1FC9C7EADB}" dt="2023-06-22T22:10:26.323" v="136"/>
          <ac:spMkLst>
            <pc:docMk/>
            <pc:sldMk cId="4167965532" sldId="259"/>
            <ac:spMk id="31" creationId="{4300840D-0A0B-4512-BACA-B439D5B9C57C}"/>
          </ac:spMkLst>
        </pc:spChg>
        <pc:spChg chg="add del">
          <ac:chgData name="Sabah Kauser (2026079)" userId="S::2026079@student.uwtsd.ac.uk::8345c6fd-d9e5-4df6-b908-cc9b407747c7" providerId="AD" clId="Web-{43AADF48-1080-3319-442C-8D1FC9C7EADB}" dt="2023-06-22T22:10:26.323" v="136"/>
          <ac:spMkLst>
            <pc:docMk/>
            <pc:sldMk cId="4167965532" sldId="259"/>
            <ac:spMk id="32" creationId="{D2B78728-A580-49A7-84F9-6EF6F583ADE0}"/>
          </ac:spMkLst>
        </pc:spChg>
        <pc:spChg chg="add del">
          <ac:chgData name="Sabah Kauser (2026079)" userId="S::2026079@student.uwtsd.ac.uk::8345c6fd-d9e5-4df6-b908-cc9b407747c7" providerId="AD" clId="Web-{43AADF48-1080-3319-442C-8D1FC9C7EADB}" dt="2023-06-22T22:10:26.323" v="136"/>
          <ac:spMkLst>
            <pc:docMk/>
            <pc:sldMk cId="4167965532" sldId="259"/>
            <ac:spMk id="33" creationId="{38FAA1A1-D861-433F-88FA-1E9D6FD31D11}"/>
          </ac:spMkLst>
        </pc:spChg>
        <pc:spChg chg="add del">
          <ac:chgData name="Sabah Kauser (2026079)" userId="S::2026079@student.uwtsd.ac.uk::8345c6fd-d9e5-4df6-b908-cc9b407747c7" providerId="AD" clId="Web-{43AADF48-1080-3319-442C-8D1FC9C7EADB}" dt="2023-06-22T22:10:30.151" v="138"/>
          <ac:spMkLst>
            <pc:docMk/>
            <pc:sldMk cId="4167965532" sldId="259"/>
            <ac:spMk id="35" creationId="{1BB867FF-FC45-48F7-8104-F89BE54909F1}"/>
          </ac:spMkLst>
        </pc:spChg>
        <pc:spChg chg="add del">
          <ac:chgData name="Sabah Kauser (2026079)" userId="S::2026079@student.uwtsd.ac.uk::8345c6fd-d9e5-4df6-b908-cc9b407747c7" providerId="AD" clId="Web-{43AADF48-1080-3319-442C-8D1FC9C7EADB}" dt="2023-06-22T22:10:30.151" v="138"/>
          <ac:spMkLst>
            <pc:docMk/>
            <pc:sldMk cId="4167965532" sldId="259"/>
            <ac:spMk id="36" creationId="{8BB56887-D0D5-4F0C-9E19-7247EB83C8B7}"/>
          </ac:spMkLst>
        </pc:spChg>
        <pc:spChg chg="add del">
          <ac:chgData name="Sabah Kauser (2026079)" userId="S::2026079@student.uwtsd.ac.uk::8345c6fd-d9e5-4df6-b908-cc9b407747c7" providerId="AD" clId="Web-{43AADF48-1080-3319-442C-8D1FC9C7EADB}" dt="2023-06-22T22:10:30.151" v="138"/>
          <ac:spMkLst>
            <pc:docMk/>
            <pc:sldMk cId="4167965532" sldId="259"/>
            <ac:spMk id="37" creationId="{081E4A58-353D-44AE-B2FC-2A74E2E400F7}"/>
          </ac:spMkLst>
        </pc:spChg>
        <pc:spChg chg="add del">
          <ac:chgData name="Sabah Kauser (2026079)" userId="S::2026079@student.uwtsd.ac.uk::8345c6fd-d9e5-4df6-b908-cc9b407747c7" providerId="AD" clId="Web-{43AADF48-1080-3319-442C-8D1FC9C7EADB}" dt="2023-06-22T22:10:36.573" v="140"/>
          <ac:spMkLst>
            <pc:docMk/>
            <pc:sldMk cId="4167965532" sldId="259"/>
            <ac:spMk id="39" creationId="{1B15ED52-F352-441B-82BF-E0EA34836D08}"/>
          </ac:spMkLst>
        </pc:spChg>
        <pc:spChg chg="add del">
          <ac:chgData name="Sabah Kauser (2026079)" userId="S::2026079@student.uwtsd.ac.uk::8345c6fd-d9e5-4df6-b908-cc9b407747c7" providerId="AD" clId="Web-{43AADF48-1080-3319-442C-8D1FC9C7EADB}" dt="2023-06-22T22:10:36.573" v="140"/>
          <ac:spMkLst>
            <pc:docMk/>
            <pc:sldMk cId="4167965532" sldId="259"/>
            <ac:spMk id="40" creationId="{3B2E3793-BFE6-45A2-9B7B-E18844431C99}"/>
          </ac:spMkLst>
        </pc:spChg>
        <pc:spChg chg="add del">
          <ac:chgData name="Sabah Kauser (2026079)" userId="S::2026079@student.uwtsd.ac.uk::8345c6fd-d9e5-4df6-b908-cc9b407747c7" providerId="AD" clId="Web-{43AADF48-1080-3319-442C-8D1FC9C7EADB}" dt="2023-06-22T22:10:36.573" v="140"/>
          <ac:spMkLst>
            <pc:docMk/>
            <pc:sldMk cId="4167965532" sldId="259"/>
            <ac:spMk id="41" creationId="{BC4C4868-CB8F-4AF9-9CDB-8108F2C19B67}"/>
          </ac:spMkLst>
        </pc:spChg>
        <pc:spChg chg="add del">
          <ac:chgData name="Sabah Kauser (2026079)" userId="S::2026079@student.uwtsd.ac.uk::8345c6fd-d9e5-4df6-b908-cc9b407747c7" providerId="AD" clId="Web-{43AADF48-1080-3319-442C-8D1FC9C7EADB}" dt="2023-06-22T22:10:36.573" v="140"/>
          <ac:spMkLst>
            <pc:docMk/>
            <pc:sldMk cId="4167965532" sldId="259"/>
            <ac:spMk id="42" creationId="{375E0459-6403-40CD-989D-56A4407CA12E}"/>
          </ac:spMkLst>
        </pc:spChg>
        <pc:spChg chg="add del">
          <ac:chgData name="Sabah Kauser (2026079)" userId="S::2026079@student.uwtsd.ac.uk::8345c6fd-d9e5-4df6-b908-cc9b407747c7" providerId="AD" clId="Web-{43AADF48-1080-3319-442C-8D1FC9C7EADB}" dt="2023-06-22T22:10:36.573" v="140"/>
          <ac:spMkLst>
            <pc:docMk/>
            <pc:sldMk cId="4167965532" sldId="259"/>
            <ac:spMk id="43" creationId="{53E5B1A8-3AC9-4BD1-9BBC-78CA94F2D1BA}"/>
          </ac:spMkLst>
        </pc:spChg>
        <pc:spChg chg="add">
          <ac:chgData name="Sabah Kauser (2026079)" userId="S::2026079@student.uwtsd.ac.uk::8345c6fd-d9e5-4df6-b908-cc9b407747c7" providerId="AD" clId="Web-{43AADF48-1080-3319-442C-8D1FC9C7EADB}" dt="2023-06-22T22:10:36.589" v="141"/>
          <ac:spMkLst>
            <pc:docMk/>
            <pc:sldMk cId="4167965532" sldId="259"/>
            <ac:spMk id="45" creationId="{09588DA8-065E-4F6F-8EFD-43104AB2E0CF}"/>
          </ac:spMkLst>
        </pc:spChg>
        <pc:spChg chg="add">
          <ac:chgData name="Sabah Kauser (2026079)" userId="S::2026079@student.uwtsd.ac.uk::8345c6fd-d9e5-4df6-b908-cc9b407747c7" providerId="AD" clId="Web-{43AADF48-1080-3319-442C-8D1FC9C7EADB}" dt="2023-06-22T22:10:36.589" v="141"/>
          <ac:spMkLst>
            <pc:docMk/>
            <pc:sldMk cId="4167965532" sldId="259"/>
            <ac:spMk id="46" creationId="{C4285719-470E-454C-AF62-8323075F1F5B}"/>
          </ac:spMkLst>
        </pc:spChg>
        <pc:spChg chg="add">
          <ac:chgData name="Sabah Kauser (2026079)" userId="S::2026079@student.uwtsd.ac.uk::8345c6fd-d9e5-4df6-b908-cc9b407747c7" providerId="AD" clId="Web-{43AADF48-1080-3319-442C-8D1FC9C7EADB}" dt="2023-06-22T22:10:36.589" v="141"/>
          <ac:spMkLst>
            <pc:docMk/>
            <pc:sldMk cId="4167965532" sldId="259"/>
            <ac:spMk id="47" creationId="{CD9FE4EF-C4D8-49A0-B2FF-81D8DB7D8A24}"/>
          </ac:spMkLst>
        </pc:spChg>
        <pc:spChg chg="add">
          <ac:chgData name="Sabah Kauser (2026079)" userId="S::2026079@student.uwtsd.ac.uk::8345c6fd-d9e5-4df6-b908-cc9b407747c7" providerId="AD" clId="Web-{43AADF48-1080-3319-442C-8D1FC9C7EADB}" dt="2023-06-22T22:10:36.589" v="141"/>
          <ac:spMkLst>
            <pc:docMk/>
            <pc:sldMk cId="4167965532" sldId="259"/>
            <ac:spMk id="48" creationId="{4300840D-0A0B-4512-BACA-B439D5B9C57C}"/>
          </ac:spMkLst>
        </pc:spChg>
        <pc:spChg chg="add">
          <ac:chgData name="Sabah Kauser (2026079)" userId="S::2026079@student.uwtsd.ac.uk::8345c6fd-d9e5-4df6-b908-cc9b407747c7" providerId="AD" clId="Web-{43AADF48-1080-3319-442C-8D1FC9C7EADB}" dt="2023-06-22T22:10:36.589" v="141"/>
          <ac:spMkLst>
            <pc:docMk/>
            <pc:sldMk cId="4167965532" sldId="259"/>
            <ac:spMk id="49" creationId="{D2B78728-A580-49A7-84F9-6EF6F583ADE0}"/>
          </ac:spMkLst>
        </pc:spChg>
        <pc:spChg chg="add">
          <ac:chgData name="Sabah Kauser (2026079)" userId="S::2026079@student.uwtsd.ac.uk::8345c6fd-d9e5-4df6-b908-cc9b407747c7" providerId="AD" clId="Web-{43AADF48-1080-3319-442C-8D1FC9C7EADB}" dt="2023-06-22T22:10:36.589" v="141"/>
          <ac:spMkLst>
            <pc:docMk/>
            <pc:sldMk cId="4167965532" sldId="259"/>
            <ac:spMk id="50" creationId="{38FAA1A1-D861-433F-88FA-1E9D6FD31D11}"/>
          </ac:spMkLst>
        </pc:spChg>
        <pc:spChg chg="add">
          <ac:chgData name="Sabah Kauser (2026079)" userId="S::2026079@student.uwtsd.ac.uk::8345c6fd-d9e5-4df6-b908-cc9b407747c7" providerId="AD" clId="Web-{43AADF48-1080-3319-442C-8D1FC9C7EADB}" dt="2023-06-22T22:10:36.589" v="141"/>
          <ac:spMkLst>
            <pc:docMk/>
            <pc:sldMk cId="4167965532" sldId="259"/>
            <ac:spMk id="51" creationId="{8D71EDA1-87BF-4D5D-AB79-F346FD19278A}"/>
          </ac:spMkLst>
        </pc:spChg>
        <pc:grpChg chg="add del">
          <ac:chgData name="Sabah Kauser (2026079)" userId="S::2026079@student.uwtsd.ac.uk::8345c6fd-d9e5-4df6-b908-cc9b407747c7" providerId="AD" clId="Web-{43AADF48-1080-3319-442C-8D1FC9C7EADB}" dt="2023-06-22T22:10:18.698" v="134"/>
          <ac:grpSpMkLst>
            <pc:docMk/>
            <pc:sldMk cId="4167965532" sldId="259"/>
            <ac:grpSpMk id="12" creationId="{2E751C04-BEA6-446B-A678-9C74819EBD4C}"/>
          </ac:grpSpMkLst>
        </pc:grpChg>
        <pc:grpChg chg="add del">
          <ac:chgData name="Sabah Kauser (2026079)" userId="S::2026079@student.uwtsd.ac.uk::8345c6fd-d9e5-4df6-b908-cc9b407747c7" providerId="AD" clId="Web-{43AADF48-1080-3319-442C-8D1FC9C7EADB}" dt="2023-06-22T22:10:18.698" v="134"/>
          <ac:grpSpMkLst>
            <pc:docMk/>
            <pc:sldMk cId="4167965532" sldId="259"/>
            <ac:grpSpMk id="18" creationId="{B63ACBA3-DEFD-4C6D-BBA0-64468FA99C2D}"/>
          </ac:grpSpMkLst>
        </pc:grpChg>
        <pc:picChg chg="add del">
          <ac:chgData name="Sabah Kauser (2026079)" userId="S::2026079@student.uwtsd.ac.uk::8345c6fd-d9e5-4df6-b908-cc9b407747c7" providerId="AD" clId="Web-{43AADF48-1080-3319-442C-8D1FC9C7EADB}" dt="2023-06-22T22:10:12.885" v="130"/>
          <ac:picMkLst>
            <pc:docMk/>
            <pc:sldMk cId="4167965532" sldId="259"/>
            <ac:picMk id="5" creationId="{6F39ABDB-E9AA-C1D8-0BF4-6AD9F5ABE4B8}"/>
          </ac:picMkLst>
        </pc:picChg>
        <pc:picChg chg="add del">
          <ac:chgData name="Sabah Kauser (2026079)" userId="S::2026079@student.uwtsd.ac.uk::8345c6fd-d9e5-4df6-b908-cc9b407747c7" providerId="AD" clId="Web-{43AADF48-1080-3319-442C-8D1FC9C7EADB}" dt="2023-06-22T22:10:16.119" v="132"/>
          <ac:picMkLst>
            <pc:docMk/>
            <pc:sldMk cId="4167965532" sldId="259"/>
            <ac:picMk id="16" creationId="{B8405E48-F1F5-857D-6EA6-B73EC361D246}"/>
          </ac:picMkLst>
        </pc:picChg>
      </pc:sldChg>
      <pc:sldChg chg="addSp modSp new del mod modClrScheme chgLayout">
        <pc:chgData name="Sabah Kauser (2026079)" userId="S::2026079@student.uwtsd.ac.uk::8345c6fd-d9e5-4df6-b908-cc9b407747c7" providerId="AD" clId="Web-{43AADF48-1080-3319-442C-8D1FC9C7EADB}" dt="2023-06-22T23:46:08.775" v="398"/>
        <pc:sldMkLst>
          <pc:docMk/>
          <pc:sldMk cId="2768112667" sldId="260"/>
        </pc:sldMkLst>
        <pc:spChg chg="mod ord">
          <ac:chgData name="Sabah Kauser (2026079)" userId="S::2026079@student.uwtsd.ac.uk::8345c6fd-d9e5-4df6-b908-cc9b407747c7" providerId="AD" clId="Web-{43AADF48-1080-3319-442C-8D1FC9C7EADB}" dt="2023-06-22T22:46:16.850" v="261" actId="14100"/>
          <ac:spMkLst>
            <pc:docMk/>
            <pc:sldMk cId="2768112667" sldId="260"/>
            <ac:spMk id="2" creationId="{3A962775-24DF-DBC4-CF99-89CE451E354D}"/>
          </ac:spMkLst>
        </pc:spChg>
        <pc:spChg chg="add mod ord">
          <ac:chgData name="Sabah Kauser (2026079)" userId="S::2026079@student.uwtsd.ac.uk::8345c6fd-d9e5-4df6-b908-cc9b407747c7" providerId="AD" clId="Web-{43AADF48-1080-3319-442C-8D1FC9C7EADB}" dt="2023-06-22T23:11:01.955" v="383" actId="20577"/>
          <ac:spMkLst>
            <pc:docMk/>
            <pc:sldMk cId="2768112667" sldId="260"/>
            <ac:spMk id="3" creationId="{8E16C0ED-6D49-2EAD-1309-71AC58A009B0}"/>
          </ac:spMkLst>
        </pc:spChg>
      </pc:sldChg>
      <pc:sldChg chg="modSp new del">
        <pc:chgData name="Sabah Kauser (2026079)" userId="S::2026079@student.uwtsd.ac.uk::8345c6fd-d9e5-4df6-b908-cc9b407747c7" providerId="AD" clId="Web-{43AADF48-1080-3319-442C-8D1FC9C7EADB}" dt="2023-06-22T23:46:14.853" v="399"/>
        <pc:sldMkLst>
          <pc:docMk/>
          <pc:sldMk cId="2360743379" sldId="261"/>
        </pc:sldMkLst>
        <pc:spChg chg="mod">
          <ac:chgData name="Sabah Kauser (2026079)" userId="S::2026079@student.uwtsd.ac.uk::8345c6fd-d9e5-4df6-b908-cc9b407747c7" providerId="AD" clId="Web-{43AADF48-1080-3319-442C-8D1FC9C7EADB}" dt="2023-06-22T23:39:03.830" v="395" actId="20577"/>
          <ac:spMkLst>
            <pc:docMk/>
            <pc:sldMk cId="2360743379" sldId="261"/>
            <ac:spMk id="2" creationId="{59A80EB4-BEA0-5451-197B-E3DD90D88B1E}"/>
          </ac:spMkLst>
        </pc:spChg>
      </pc:sldChg>
      <pc:sldChg chg="addSp modSp new del mod modClrScheme chgLayout">
        <pc:chgData name="Sabah Kauser (2026079)" userId="S::2026079@student.uwtsd.ac.uk::8345c6fd-d9e5-4df6-b908-cc9b407747c7" providerId="AD" clId="Web-{43AADF48-1080-3319-442C-8D1FC9C7EADB}" dt="2023-06-22T23:44:40.086" v="397"/>
        <pc:sldMkLst>
          <pc:docMk/>
          <pc:sldMk cId="1995567578" sldId="262"/>
        </pc:sldMkLst>
        <pc:spChg chg="add mod">
          <ac:chgData name="Sabah Kauser (2026079)" userId="S::2026079@student.uwtsd.ac.uk::8345c6fd-d9e5-4df6-b908-cc9b407747c7" providerId="AD" clId="Web-{43AADF48-1080-3319-442C-8D1FC9C7EADB}" dt="2023-06-22T22:17:34.707" v="208" actId="20577"/>
          <ac:spMkLst>
            <pc:docMk/>
            <pc:sldMk cId="1995567578" sldId="262"/>
            <ac:spMk id="2" creationId="{B384B071-066D-7389-D493-26B997C254D8}"/>
          </ac:spMkLst>
        </pc:spChg>
        <pc:spChg chg="add mod">
          <ac:chgData name="Sabah Kauser (2026079)" userId="S::2026079@student.uwtsd.ac.uk::8345c6fd-d9e5-4df6-b908-cc9b407747c7" providerId="AD" clId="Web-{43AADF48-1080-3319-442C-8D1FC9C7EADB}" dt="2023-06-22T23:03:50.540" v="328" actId="20577"/>
          <ac:spMkLst>
            <pc:docMk/>
            <pc:sldMk cId="1995567578" sldId="262"/>
            <ac:spMk id="3" creationId="{252E9DE2-7519-7F03-1588-691A07C7F5D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7FCA30-C2FC-44D4-8DAD-06D53D3AE5C4}" type="datetimeFigureOut">
              <a:t>6/23/2023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F8494E-B661-4199-ADA4-A4A8AE87BDE1}" type="slidenum">
              <a:t>‹#›</a:t>
            </a:fld>
            <a:endParaRPr lang="en-GB"/>
          </a:p>
        </p:txBody>
      </p:sp>
    </p:spTree>
    <p:extLst>
      <p:ext uri="{BB962C8B-B14F-4D97-AF65-F5344CB8AC3E}">
        <p14:creationId xmlns:p14="http://schemas.microsoft.com/office/powerpoint/2010/main" val="3807090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a:t> ensure a minimum living income and appropriate housing for older persons with a view to enabling them to live in dignity;  prohibit, in law, age discrimination in the provision of goods and services; </a:t>
            </a:r>
            <a:endParaRPr lang="en-US">
              <a:ea typeface="Calibri" panose="020F0502020204030204"/>
              <a:cs typeface="Calibri" panose="020F0502020204030204"/>
            </a:endParaRPr>
          </a:p>
          <a:p>
            <a:pPr marL="171450" indent="-171450">
              <a:buFont typeface="Arial"/>
              <a:buChar char="•"/>
            </a:pPr>
            <a:r>
              <a:rPr lang="en-US"/>
              <a:t> provide support for continued employment and training for those who want it; </a:t>
            </a:r>
            <a:endParaRPr lang="en-US">
              <a:ea typeface="Calibri" panose="020F0502020204030204"/>
              <a:cs typeface="Calibri" panose="020F0502020204030204"/>
            </a:endParaRPr>
          </a:p>
          <a:p>
            <a:pPr marL="171450" indent="-171450">
              <a:buFont typeface="Arial"/>
              <a:buChar char="•"/>
            </a:pPr>
            <a:r>
              <a:rPr lang="en-US"/>
              <a:t>promote a positive attitude to ageing through awareness-raising campaigns targeting the media, service providers and the general public; </a:t>
            </a:r>
            <a:endParaRPr lang="en-US">
              <a:ea typeface="Calibri" panose="020F0502020204030204"/>
              <a:cs typeface="Calibri" panose="020F0502020204030204"/>
            </a:endParaRPr>
          </a:p>
          <a:p>
            <a:pPr marL="171450" indent="-171450">
              <a:buFont typeface="Arial"/>
              <a:buChar char="•"/>
            </a:pPr>
            <a:r>
              <a:rPr lang="en-US"/>
              <a:t>ensure the availability, accessibility and affordability of health care and long-term care for older persons; </a:t>
            </a:r>
            <a:endParaRPr lang="en-US">
              <a:ea typeface="Calibri" panose="020F0502020204030204"/>
              <a:cs typeface="Calibri" panose="020F0502020204030204"/>
            </a:endParaRPr>
          </a:p>
          <a:p>
            <a:pPr marL="171450" indent="-171450">
              <a:buFont typeface="Arial"/>
              <a:buChar char="•"/>
            </a:pPr>
            <a:r>
              <a:rPr lang="en-US"/>
              <a:t>integrate health- and social-care services for older persons</a:t>
            </a:r>
            <a:endParaRPr lang="en-US">
              <a:ea typeface="Calibri" panose="020F0502020204030204"/>
              <a:cs typeface="Calibri" panose="020F0502020204030204"/>
            </a:endParaRPr>
          </a:p>
          <a:p>
            <a:pPr marL="171450" indent="-171450">
              <a:buFont typeface="Arial"/>
              <a:buChar char="•"/>
            </a:pPr>
            <a:r>
              <a:rPr lang="en-US"/>
              <a:t> ensure adequate training of health-care professionals in geriatrics and establish geriatric </a:t>
            </a:r>
            <a:r>
              <a:rPr lang="en-US" err="1"/>
              <a:t>centres</a:t>
            </a:r>
            <a:r>
              <a:rPr lang="en-US"/>
              <a:t> throughout the territory where possible</a:t>
            </a:r>
            <a:endParaRPr lang="en-US">
              <a:ea typeface="Calibri" panose="020F0502020204030204"/>
              <a:cs typeface="Calibri" panose="020F0502020204030204"/>
            </a:endParaRPr>
          </a:p>
          <a:p>
            <a:pPr marL="171450" indent="-171450">
              <a:buFont typeface="Arial"/>
              <a:buChar char="•"/>
            </a:pPr>
            <a:r>
              <a:rPr lang="en-US"/>
              <a:t>foster a person-</a:t>
            </a:r>
            <a:r>
              <a:rPr lang="en-US" err="1"/>
              <a:t>centred</a:t>
            </a:r>
            <a:r>
              <a:rPr lang="en-US"/>
              <a:t> approach in the provision of care, by </a:t>
            </a:r>
            <a:r>
              <a:rPr lang="en-US" err="1"/>
              <a:t>organising</a:t>
            </a:r>
            <a:r>
              <a:rPr lang="en-US"/>
              <a:t> it around the needs and preferences of older persons, and involving them in its planning</a:t>
            </a:r>
            <a:endParaRPr lang="en-US">
              <a:ea typeface="Calibri" panose="020F0502020204030204"/>
              <a:cs typeface="Calibri" panose="020F0502020204030204"/>
            </a:endParaRPr>
          </a:p>
          <a:p>
            <a:pPr marL="171450" indent="-171450">
              <a:buFont typeface="Arial"/>
              <a:buChar char="•"/>
            </a:pPr>
            <a:r>
              <a:rPr lang="en-US"/>
              <a:t>adopt a charter of rights for older persons in care settings, to be used, inter alia, to empower older persons and to monitor long-term care institutions by an independent body</a:t>
            </a:r>
            <a:endParaRPr lang="en-US">
              <a:ea typeface="Calibri" panose="020F0502020204030204"/>
              <a:cs typeface="Calibri" panose="020F0502020204030204"/>
            </a:endParaRPr>
          </a:p>
          <a:p>
            <a:pPr marL="171450" indent="-171450">
              <a:buFont typeface="Arial"/>
              <a:buChar char="•"/>
            </a:pPr>
            <a:r>
              <a:rPr lang="en-US"/>
              <a:t>ensure appropriate assistance and support for older persons living in their homes, including medical and nursing care, meals on wheels and domestic assistance</a:t>
            </a:r>
            <a:endParaRPr lang="en-US">
              <a:ea typeface="Calibri" panose="020F0502020204030204"/>
              <a:cs typeface="Calibri" panose="020F0502020204030204"/>
            </a:endParaRPr>
          </a:p>
          <a:p>
            <a:pPr marL="171450" indent="-171450">
              <a:buFont typeface="Arial"/>
              <a:buChar char="•"/>
            </a:pPr>
            <a:r>
              <a:rPr lang="en-US"/>
              <a:t>ensure financial and practical support for informal caregivers, including training, counselling and advice, and take measures to offer them respite</a:t>
            </a:r>
            <a:endParaRPr lang="en-US">
              <a:ea typeface="Calibri" panose="020F0502020204030204"/>
              <a:cs typeface="Calibri" panose="020F0502020204030204"/>
            </a:endParaRPr>
          </a:p>
          <a:p>
            <a:pPr marL="171450" indent="-171450">
              <a:buFont typeface="Arial"/>
              <a:buChar char="•"/>
            </a:pPr>
            <a:r>
              <a:rPr lang="en-US"/>
              <a:t>raise awareness of physical, psychological and financial abuse of older persons, and collect relevant data, including on associated risk factors, with a view to drawing up an action plan to eliminate such abuse</a:t>
            </a:r>
            <a:endParaRPr lang="en-US">
              <a:ea typeface="Calibri" panose="020F0502020204030204"/>
              <a:cs typeface="Calibri" panose="020F0502020204030204"/>
            </a:endParaRPr>
          </a:p>
          <a:p>
            <a:pPr marL="171450" indent="-171450">
              <a:buFont typeface="Arial"/>
              <a:buChar char="•"/>
            </a:pPr>
            <a:r>
              <a:rPr lang="en-US"/>
              <a:t>promote active ageing by developing age-friendly environments, including spaces for joint activities between older persons and younger generations with a view to fostering intergenerational ties</a:t>
            </a:r>
            <a:endParaRPr lang="en-US">
              <a:ea typeface="Calibri" panose="020F0502020204030204"/>
              <a:cs typeface="Calibri" panose="020F0502020204030204"/>
            </a:endParaRPr>
          </a:p>
          <a:p>
            <a:pPr marL="171450" indent="-171450">
              <a:buFont typeface="Arial"/>
              <a:buChar char="•"/>
            </a:pPr>
            <a:r>
              <a:rPr lang="en-US"/>
              <a:t>encourage volunteering by older persons, both in their own country and abroad, as well as volunteering to support older persons</a:t>
            </a:r>
            <a:endParaRPr lang="en-US">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3EF8494E-B661-4199-ADA4-A4A8AE87BDE1}" type="slidenum">
              <a:t>11</a:t>
            </a:fld>
            <a:endParaRPr lang="en-GB"/>
          </a:p>
        </p:txBody>
      </p:sp>
    </p:spTree>
    <p:extLst>
      <p:ext uri="{BB962C8B-B14F-4D97-AF65-F5344CB8AC3E}">
        <p14:creationId xmlns:p14="http://schemas.microsoft.com/office/powerpoint/2010/main" val="3587724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23/06/2023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23/06/2023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23/06/2023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23/06/2023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legislation.gov.uk/cy/ukpga/Eliz2/9-10/60" TargetMode="External"/><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hyperlink" Target="https://www.cps.gov.uk/legal-guidance/suicide-policy-prosecutors-respect-cases-encouraging-or-assisting-suicide" TargetMode="External"/><Relationship Id="rId4" Type="http://schemas.openxmlformats.org/officeDocument/2006/relationships/hyperlink" Target="https://www.legislation.gov.uk/ukpga/2009/25/schedule/21"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spcare.bmj.com/content/6/1/2#ref-6"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www.nhs.uk/conditions/end-of-life-care/" TargetMode="External"/><Relationship Id="rId3" Type="http://schemas.openxmlformats.org/officeDocument/2006/relationships/hyperlink" Target="https://lordslibrary.parliament.uk/assisted-dying-bill-hl/" TargetMode="External"/><Relationship Id="rId7" Type="http://schemas.openxmlformats.org/officeDocument/2006/relationships/hyperlink" Target="https://www.nhs.uk/conditions/euthanasia-and-assisted-suicide/" TargetMode="External"/><Relationship Id="rId2" Type="http://schemas.openxmlformats.org/officeDocument/2006/relationships/hyperlink" Target="https://www.bma.org.uk/media/4400/bma-pad-map-and-uk-legislative-proposals-aug-2021.pdf" TargetMode="External"/><Relationship Id="rId1" Type="http://schemas.openxmlformats.org/officeDocument/2006/relationships/slideLayout" Target="../slideLayouts/slideLayout2.xml"/><Relationship Id="rId6" Type="http://schemas.openxmlformats.org/officeDocument/2006/relationships/hyperlink" Target="https://spcare.bmj.com/content/6/1/2" TargetMode="External"/><Relationship Id="rId5" Type="http://schemas.openxmlformats.org/officeDocument/2006/relationships/hyperlink" Target="https://www.gov.uk/government/publications/quality-standards-for-care-services-for-older-people" TargetMode="External"/><Relationship Id="rId10" Type="http://schemas.openxmlformats.org/officeDocument/2006/relationships/hyperlink" Target="https://www.psychreg.org/what-levels-hospice-care-comprehensive-guide/" TargetMode="External"/><Relationship Id="rId4" Type="http://schemas.openxmlformats.org/officeDocument/2006/relationships/hyperlink" Target="https://www.ageuk.org.uk/globalassets/age-uk/documents/reports-and-publications/reports-and-briefings/equality-and-human-rights/age-uk---human-rights-of-older-persons-and-their-comprehensive-care---july-2017.pdf" TargetMode="External"/><Relationship Id="rId9" Type="http://schemas.openxmlformats.org/officeDocument/2006/relationships/hyperlink" Target="https://www.nhs.uk/conditions/end-of-life-care/what-it-involves-and-when-it-star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4D75E0A-C4A9-C650-B78E-F68D8317ED32}"/>
              </a:ext>
            </a:extLst>
          </p:cNvPr>
          <p:cNvSpPr txBox="1"/>
          <p:nvPr/>
        </p:nvSpPr>
        <p:spPr>
          <a:xfrm>
            <a:off x="1576551" y="1034611"/>
            <a:ext cx="9196551" cy="270843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400">
                <a:latin typeface="Calibri Light"/>
                <a:cs typeface="Calibri Light"/>
              </a:rPr>
              <a:t>Zartasha </a:t>
            </a:r>
            <a:r>
              <a:rPr lang="en-US" sz="3400" err="1">
                <a:latin typeface="Calibri Light"/>
                <a:cs typeface="Calibri Light"/>
              </a:rPr>
              <a:t>Zahied</a:t>
            </a:r>
            <a:r>
              <a:rPr lang="en-US" sz="3400">
                <a:latin typeface="Calibri Light"/>
                <a:cs typeface="Calibri Light"/>
              </a:rPr>
              <a:t> 2015319</a:t>
            </a:r>
            <a:br>
              <a:rPr lang="en-US" sz="3400">
                <a:latin typeface="Calibri Light"/>
                <a:cs typeface="Calibri Light"/>
              </a:rPr>
            </a:br>
            <a:r>
              <a:rPr lang="en-US" sz="3400">
                <a:latin typeface="Calibri Light"/>
                <a:cs typeface="Calibri Light"/>
              </a:rPr>
              <a:t>Sabah Kauser 2026079</a:t>
            </a:r>
            <a:br>
              <a:rPr lang="en-US" sz="3400">
                <a:latin typeface="Calibri Light"/>
                <a:cs typeface="Calibri Light"/>
              </a:rPr>
            </a:br>
            <a:r>
              <a:rPr lang="en-US" sz="3400">
                <a:latin typeface="Calibri Light"/>
                <a:cs typeface="Calibri Light"/>
              </a:rPr>
              <a:t>Living with care – the older person </a:t>
            </a:r>
            <a:br>
              <a:rPr lang="en-US" sz="3400">
                <a:latin typeface="Calibri Light"/>
                <a:cs typeface="Calibri Light"/>
              </a:rPr>
            </a:br>
            <a:r>
              <a:rPr lang="en-US" sz="3400">
                <a:latin typeface="Calibri Light"/>
                <a:cs typeface="Calibri Light"/>
              </a:rPr>
              <a:t>Module code – BMHP6009_BIRM</a:t>
            </a:r>
            <a:br>
              <a:rPr lang="en-US" sz="3400">
                <a:latin typeface="Calibri Light"/>
                <a:cs typeface="Calibri Light"/>
              </a:rPr>
            </a:br>
            <a:r>
              <a:rPr lang="en-US" sz="3400">
                <a:latin typeface="Calibri Light"/>
                <a:cs typeface="Calibri Light"/>
              </a:rPr>
              <a:t>Lecturer – Joanne Davies </a:t>
            </a:r>
            <a:endParaRPr lang="en-US"/>
          </a:p>
        </p:txBody>
      </p:sp>
    </p:spTree>
    <p:extLst>
      <p:ext uri="{BB962C8B-B14F-4D97-AF65-F5344CB8AC3E}">
        <p14:creationId xmlns:p14="http://schemas.microsoft.com/office/powerpoint/2010/main" val="20592629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0A0AA0-EE20-CEE6-5429-5D88694F6D5C}"/>
              </a:ext>
            </a:extLst>
          </p:cNvPr>
          <p:cNvSpPr>
            <a:spLocks noGrp="1"/>
          </p:cNvSpPr>
          <p:nvPr>
            <p:ph type="title"/>
          </p:nvPr>
        </p:nvSpPr>
        <p:spPr>
          <a:xfrm>
            <a:off x="640080" y="325369"/>
            <a:ext cx="4368602" cy="1956841"/>
          </a:xfrm>
        </p:spPr>
        <p:txBody>
          <a:bodyPr anchor="b">
            <a:normAutofit/>
          </a:bodyPr>
          <a:lstStyle/>
          <a:p>
            <a:r>
              <a:rPr lang="en-GB" sz="5400">
                <a:cs typeface="Calibri Light"/>
              </a:rPr>
              <a:t>Assisted suicide </a:t>
            </a:r>
            <a:endParaRPr lang="en-GB"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2226A72-15AF-343F-0FA1-62C5110B9C58}"/>
              </a:ext>
            </a:extLst>
          </p:cNvPr>
          <p:cNvSpPr>
            <a:spLocks noGrp="1"/>
          </p:cNvSpPr>
          <p:nvPr>
            <p:ph idx="1"/>
          </p:nvPr>
        </p:nvSpPr>
        <p:spPr>
          <a:xfrm>
            <a:off x="640080" y="2872899"/>
            <a:ext cx="4243589" cy="3320668"/>
          </a:xfrm>
        </p:spPr>
        <p:txBody>
          <a:bodyPr vert="horz" lIns="91440" tIns="45720" rIns="91440" bIns="45720" rtlCol="0" anchor="t">
            <a:normAutofit/>
          </a:bodyPr>
          <a:lstStyle/>
          <a:p>
            <a:pPr marL="0" indent="0">
              <a:buNone/>
            </a:pPr>
            <a:r>
              <a:rPr lang="en-GB" sz="2000">
                <a:ea typeface="+mn-lt"/>
                <a:cs typeface="+mn-lt"/>
              </a:rPr>
              <a:t>This term is often intended to describe giving assistance to die to people with long term progressive conditions and other people who are not dying, in addition to patients with a terminal illness. The drugs are self-administered. Some opponents of assisted dying do not accept that it is different from assisted suicide. Assisted suicide, as defined like this, is permitted in Switzerland.</a:t>
            </a:r>
            <a:endParaRPr lang="en-GB" sz="2000">
              <a:cs typeface="Calibri"/>
            </a:endParaRPr>
          </a:p>
        </p:txBody>
      </p:sp>
      <p:pic>
        <p:nvPicPr>
          <p:cNvPr id="5" name="Picture 4" descr="Close-up unopened pill packets">
            <a:extLst>
              <a:ext uri="{FF2B5EF4-FFF2-40B4-BE49-F238E27FC236}">
                <a16:creationId xmlns:a16="http://schemas.microsoft.com/office/drawing/2014/main" id="{B2DAD3CF-30AD-F4EA-DEA9-2AFA0324B95C}"/>
              </a:ext>
            </a:extLst>
          </p:cNvPr>
          <p:cNvPicPr>
            <a:picLocks noChangeAspect="1"/>
          </p:cNvPicPr>
          <p:nvPr/>
        </p:nvPicPr>
        <p:blipFill rotWithShape="1">
          <a:blip r:embed="rId2"/>
          <a:srcRect l="17102" r="16923" b="-6"/>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925551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Desk with stethoscope and computer keyboard">
            <a:extLst>
              <a:ext uri="{FF2B5EF4-FFF2-40B4-BE49-F238E27FC236}">
                <a16:creationId xmlns:a16="http://schemas.microsoft.com/office/drawing/2014/main" id="{160DA4BF-B8A7-7AAA-47B8-21D1F5706E91}"/>
              </a:ext>
            </a:extLst>
          </p:cNvPr>
          <p:cNvPicPr>
            <a:picLocks noChangeAspect="1"/>
          </p:cNvPicPr>
          <p:nvPr/>
        </p:nvPicPr>
        <p:blipFill rotWithShape="1">
          <a:blip r:embed="rId2"/>
          <a:srcRect l="50788" r="1954" b="4"/>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C91D9EE-20D0-CB16-1AA4-8C3A697089C0}"/>
              </a:ext>
            </a:extLst>
          </p:cNvPr>
          <p:cNvSpPr>
            <a:spLocks noGrp="1"/>
          </p:cNvSpPr>
          <p:nvPr>
            <p:ph type="title"/>
          </p:nvPr>
        </p:nvSpPr>
        <p:spPr>
          <a:xfrm>
            <a:off x="5827048" y="407987"/>
            <a:ext cx="5721484" cy="1325563"/>
          </a:xfrm>
        </p:spPr>
        <p:txBody>
          <a:bodyPr>
            <a:normAutofit/>
          </a:bodyPr>
          <a:lstStyle/>
          <a:p>
            <a:r>
              <a:rPr lang="en-GB">
                <a:cs typeface="Calibri Light"/>
              </a:rPr>
              <a:t>Euthanasia </a:t>
            </a:r>
            <a:endParaRPr lang="en-GB"/>
          </a:p>
        </p:txBody>
      </p:sp>
      <p:sp>
        <p:nvSpPr>
          <p:cNvPr id="3" name="Content Placeholder 2">
            <a:extLst>
              <a:ext uri="{FF2B5EF4-FFF2-40B4-BE49-F238E27FC236}">
                <a16:creationId xmlns:a16="http://schemas.microsoft.com/office/drawing/2014/main" id="{244037F1-C42E-61AD-917C-A364E518C4ED}"/>
              </a:ext>
            </a:extLst>
          </p:cNvPr>
          <p:cNvSpPr>
            <a:spLocks noGrp="1"/>
          </p:cNvSpPr>
          <p:nvPr>
            <p:ph idx="1"/>
          </p:nvPr>
        </p:nvSpPr>
        <p:spPr>
          <a:xfrm>
            <a:off x="5827048" y="1868487"/>
            <a:ext cx="5721484" cy="4351338"/>
          </a:xfrm>
        </p:spPr>
        <p:txBody>
          <a:bodyPr vert="horz" lIns="91440" tIns="45720" rIns="91440" bIns="45720" rtlCol="0" anchor="t">
            <a:normAutofit/>
          </a:bodyPr>
          <a:lstStyle/>
          <a:p>
            <a:r>
              <a:rPr lang="en-GB" sz="2000" b="1">
                <a:ea typeface="+mn-lt"/>
                <a:cs typeface="+mn-lt"/>
              </a:rPr>
              <a:t>Euthanasia is the act of deliberately ending a person's life to relieve suffering.</a:t>
            </a:r>
            <a:endParaRPr lang="en-GB" sz="2000">
              <a:ea typeface="Calibri" panose="020F0502020204030204"/>
              <a:cs typeface="Calibri" panose="020F0502020204030204"/>
            </a:endParaRPr>
          </a:p>
          <a:p>
            <a:r>
              <a:rPr lang="en-GB" sz="2000">
                <a:ea typeface="+mn-lt"/>
                <a:cs typeface="+mn-lt"/>
              </a:rPr>
              <a:t>For example, it could be considered euthanasia if a doctor deliberately gave a patient with a terminal illness a drug they do not otherwise need, such as an overdose of sedatives or muscle relaxant, with the sole aim of ending their life.</a:t>
            </a:r>
            <a:endParaRPr lang="en-GB" sz="2000"/>
          </a:p>
          <a:p>
            <a:r>
              <a:rPr lang="en-GB" sz="2000">
                <a:ea typeface="+mn-lt"/>
                <a:cs typeface="+mn-lt"/>
              </a:rPr>
              <a:t>Assisted suicide is the act of deliberately assisting another person to kill themselves. If a relative of a person with a terminal illness obtained strong sedatives, knowing the person intended to use them to kill themselves, the relative may be assisting suicide.</a:t>
            </a:r>
            <a:endParaRPr lang="en-GB" sz="2000"/>
          </a:p>
          <a:p>
            <a:endParaRPr lang="en-GB" sz="2000">
              <a:ea typeface="Calibri"/>
              <a:cs typeface="Calibri"/>
            </a:endParaRPr>
          </a:p>
        </p:txBody>
      </p:sp>
    </p:spTree>
    <p:extLst>
      <p:ext uri="{BB962C8B-B14F-4D97-AF65-F5344CB8AC3E}">
        <p14:creationId xmlns:p14="http://schemas.microsoft.com/office/powerpoint/2010/main" val="1232623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E7076A-8637-C47F-3721-5A2B8484375C}"/>
              </a:ext>
            </a:extLst>
          </p:cNvPr>
          <p:cNvSpPr>
            <a:spLocks noGrp="1"/>
          </p:cNvSpPr>
          <p:nvPr>
            <p:ph type="title"/>
          </p:nvPr>
        </p:nvSpPr>
        <p:spPr>
          <a:xfrm>
            <a:off x="6513788" y="365125"/>
            <a:ext cx="4840010" cy="1807305"/>
          </a:xfrm>
        </p:spPr>
        <p:txBody>
          <a:bodyPr>
            <a:normAutofit/>
          </a:bodyPr>
          <a:lstStyle/>
          <a:p>
            <a:r>
              <a:rPr lang="en-GB" sz="4100">
                <a:latin typeface="Calibri"/>
                <a:ea typeface="Calibri"/>
                <a:cs typeface="Calibri"/>
              </a:rPr>
              <a:t>What is the current law on assisted dying?</a:t>
            </a:r>
            <a:endParaRPr lang="en-US" sz="4100"/>
          </a:p>
        </p:txBody>
      </p:sp>
      <p:pic>
        <p:nvPicPr>
          <p:cNvPr id="5" name="Picture 4" descr="Front steps and columns of a majestic city building">
            <a:extLst>
              <a:ext uri="{FF2B5EF4-FFF2-40B4-BE49-F238E27FC236}">
                <a16:creationId xmlns:a16="http://schemas.microsoft.com/office/drawing/2014/main" id="{0AADCC47-D2E4-5595-EC4B-01E7BE9E2D10}"/>
              </a:ext>
            </a:extLst>
          </p:cNvPr>
          <p:cNvPicPr>
            <a:picLocks noChangeAspect="1"/>
          </p:cNvPicPr>
          <p:nvPr/>
        </p:nvPicPr>
        <p:blipFill rotWithShape="1">
          <a:blip r:embed="rId2"/>
          <a:srcRect l="26321" r="14232" b="-3"/>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6C5CCD08-1793-B0DC-2386-FDB1BC958FDA}"/>
              </a:ext>
            </a:extLst>
          </p:cNvPr>
          <p:cNvSpPr>
            <a:spLocks noGrp="1"/>
          </p:cNvSpPr>
          <p:nvPr>
            <p:ph idx="1"/>
          </p:nvPr>
        </p:nvSpPr>
        <p:spPr>
          <a:xfrm>
            <a:off x="6513788" y="2333297"/>
            <a:ext cx="4840010" cy="3843666"/>
          </a:xfrm>
        </p:spPr>
        <p:txBody>
          <a:bodyPr vert="horz" lIns="91440" tIns="45720" rIns="91440" bIns="45720" rtlCol="0">
            <a:normAutofit/>
          </a:bodyPr>
          <a:lstStyle/>
          <a:p>
            <a:endParaRPr lang="en-GB" sz="1600">
              <a:ea typeface="Calibri" panose="020F0502020204030204"/>
              <a:cs typeface="Calibri" panose="020F0502020204030204"/>
            </a:endParaRPr>
          </a:p>
          <a:p>
            <a:r>
              <a:rPr lang="en-GB" sz="1600">
                <a:ea typeface="+mn-lt"/>
                <a:cs typeface="+mn-lt"/>
              </a:rPr>
              <a:t>Assisted dying is illegal in England and Wales under </a:t>
            </a:r>
            <a:r>
              <a:rPr lang="en-GB" sz="1600" u="sng">
                <a:ea typeface="+mn-lt"/>
                <a:cs typeface="+mn-lt"/>
                <a:hlinkClick r:id="rId3"/>
              </a:rPr>
              <a:t>section two of the Suicide Act 1961</a:t>
            </a:r>
            <a:r>
              <a:rPr lang="en-GB" sz="1600">
                <a:ea typeface="+mn-lt"/>
                <a:cs typeface="+mn-lt"/>
              </a:rPr>
              <a:t>. Under this act, a person judged to have assisted the suicide or attempted suicide of another person is liable to imprisonment for up to 14 years. The </a:t>
            </a:r>
            <a:r>
              <a:rPr lang="en-GB" sz="1600" u="sng">
                <a:ea typeface="+mn-lt"/>
                <a:cs typeface="+mn-lt"/>
                <a:hlinkClick r:id="rId4"/>
              </a:rPr>
              <a:t>Coroners and Justice Act 2009</a:t>
            </a:r>
            <a:r>
              <a:rPr lang="en-GB" sz="1600">
                <a:ea typeface="+mn-lt"/>
                <a:cs typeface="+mn-lt"/>
              </a:rPr>
              <a:t> provided an exemption on bringing charges under section 2 of the 1961 act. </a:t>
            </a:r>
            <a:r>
              <a:rPr lang="en-GB" sz="1600" u="sng">
                <a:ea typeface="+mn-lt"/>
                <a:cs typeface="+mn-lt"/>
                <a:hlinkClick r:id="rId5"/>
              </a:rPr>
              <a:t>This was clarified in a February 2010 policy on assisted suicide from the Director of Public Prosecutions and the Crown Prosecution Service (CPS).</a:t>
            </a:r>
            <a:r>
              <a:rPr lang="en-GB" sz="1600">
                <a:ea typeface="+mn-lt"/>
                <a:cs typeface="+mn-lt"/>
              </a:rPr>
              <a:t> These guidelines advised against prosecution if “the victim had reached a voluntary, clear, settled and informed decision to commit suicide”, and any person assisting was “wholly motivated by compassion”.  </a:t>
            </a:r>
            <a:endParaRPr lang="en-GB" sz="1600"/>
          </a:p>
          <a:p>
            <a:endParaRPr lang="en-GB" sz="1600">
              <a:ea typeface="Calibri"/>
              <a:cs typeface="Calibri"/>
            </a:endParaRPr>
          </a:p>
        </p:txBody>
      </p:sp>
    </p:spTree>
    <p:extLst>
      <p:ext uri="{BB962C8B-B14F-4D97-AF65-F5344CB8AC3E}">
        <p14:creationId xmlns:p14="http://schemas.microsoft.com/office/powerpoint/2010/main" val="1938065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Front steps and columns of a majestic city building">
            <a:extLst>
              <a:ext uri="{FF2B5EF4-FFF2-40B4-BE49-F238E27FC236}">
                <a16:creationId xmlns:a16="http://schemas.microsoft.com/office/drawing/2014/main" id="{A98096C4-9AE0-C0D7-0F2C-0C969A865AA9}"/>
              </a:ext>
            </a:extLst>
          </p:cNvPr>
          <p:cNvPicPr>
            <a:picLocks noChangeAspect="1"/>
          </p:cNvPicPr>
          <p:nvPr/>
        </p:nvPicPr>
        <p:blipFill rotWithShape="1">
          <a:blip r:embed="rId2"/>
          <a:srcRect l="6024" r="-3" b="-3"/>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0925C4-0E86-A75A-3A65-95D339BBC4C8}"/>
              </a:ext>
            </a:extLst>
          </p:cNvPr>
          <p:cNvSpPr>
            <a:spLocks noGrp="1"/>
          </p:cNvSpPr>
          <p:nvPr>
            <p:ph type="title"/>
          </p:nvPr>
        </p:nvSpPr>
        <p:spPr>
          <a:xfrm>
            <a:off x="7531610" y="365125"/>
            <a:ext cx="3822189" cy="1899912"/>
          </a:xfrm>
        </p:spPr>
        <p:txBody>
          <a:bodyPr>
            <a:normAutofit/>
          </a:bodyPr>
          <a:lstStyle/>
          <a:p>
            <a:r>
              <a:rPr lang="en-GB" sz="4000">
                <a:ea typeface="Calibri Light"/>
                <a:cs typeface="Calibri Light"/>
              </a:rPr>
              <a:t>What is the current law on euthanasia?</a:t>
            </a:r>
            <a:endParaRPr lang="en-GB" sz="4000"/>
          </a:p>
        </p:txBody>
      </p:sp>
      <p:sp>
        <p:nvSpPr>
          <p:cNvPr id="3" name="Content Placeholder 2">
            <a:extLst>
              <a:ext uri="{FF2B5EF4-FFF2-40B4-BE49-F238E27FC236}">
                <a16:creationId xmlns:a16="http://schemas.microsoft.com/office/drawing/2014/main" id="{CACC0543-479E-E48B-7EC0-3D265E2A2FD1}"/>
              </a:ext>
            </a:extLst>
          </p:cNvPr>
          <p:cNvSpPr>
            <a:spLocks noGrp="1"/>
          </p:cNvSpPr>
          <p:nvPr>
            <p:ph idx="1"/>
          </p:nvPr>
        </p:nvSpPr>
        <p:spPr>
          <a:xfrm>
            <a:off x="7531610" y="2434201"/>
            <a:ext cx="3822189" cy="3742762"/>
          </a:xfrm>
        </p:spPr>
        <p:txBody>
          <a:bodyPr vert="horz" lIns="91440" tIns="45720" rIns="91440" bIns="45720" rtlCol="0" anchor="t">
            <a:normAutofit/>
          </a:bodyPr>
          <a:lstStyle/>
          <a:p>
            <a:r>
              <a:rPr lang="en-GB" sz="1600">
                <a:ea typeface="+mn-lt"/>
                <a:cs typeface="+mn-lt"/>
              </a:rPr>
              <a:t>Euthanasia is illegal and could be prosecuted as murder or manslaughter. ‘Assisting or encouraging’ another person’s suicide is prohibited by s.2 of the Suicide Act 1961, as amended by the Coroners and Justice Act 2009. The Director of Public Prosecutions (DPP) examines individual cases to decide whether to prosecute. That decision is guided by offence specific guidelines published in 2010. Since April 2009, there have been 167 cases referred to the Crown Prosecution Service (CPS), three of which have been successfully prosecuted. (3)</a:t>
            </a:r>
            <a:endParaRPr lang="en-GB" sz="1600"/>
          </a:p>
        </p:txBody>
      </p:sp>
    </p:spTree>
    <p:extLst>
      <p:ext uri="{BB962C8B-B14F-4D97-AF65-F5344CB8AC3E}">
        <p14:creationId xmlns:p14="http://schemas.microsoft.com/office/powerpoint/2010/main" val="2391104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ople holding hands">
            <a:extLst>
              <a:ext uri="{FF2B5EF4-FFF2-40B4-BE49-F238E27FC236}">
                <a16:creationId xmlns:a16="http://schemas.microsoft.com/office/drawing/2014/main" id="{BF5EDED0-94B8-1301-E74F-BB75D3168725}"/>
              </a:ext>
            </a:extLst>
          </p:cNvPr>
          <p:cNvPicPr>
            <a:picLocks noChangeAspect="1"/>
          </p:cNvPicPr>
          <p:nvPr/>
        </p:nvPicPr>
        <p:blipFill rotWithShape="1">
          <a:blip r:embed="rId2"/>
          <a:srcRect l="5886" r="4" b="4"/>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2A2B45-C3A2-EF68-2BA1-E75ABE845CC2}"/>
              </a:ext>
            </a:extLst>
          </p:cNvPr>
          <p:cNvSpPr>
            <a:spLocks noGrp="1"/>
          </p:cNvSpPr>
          <p:nvPr>
            <p:ph type="title"/>
          </p:nvPr>
        </p:nvSpPr>
        <p:spPr>
          <a:xfrm>
            <a:off x="838200" y="365125"/>
            <a:ext cx="3822189" cy="1899912"/>
          </a:xfrm>
        </p:spPr>
        <p:txBody>
          <a:bodyPr>
            <a:normAutofit/>
          </a:bodyPr>
          <a:lstStyle/>
          <a:p>
            <a:r>
              <a:rPr lang="en-GB" sz="4000">
                <a:ea typeface="Calibri Light"/>
                <a:cs typeface="Calibri Light"/>
              </a:rPr>
              <a:t>Palliative care</a:t>
            </a:r>
            <a:endParaRPr lang="en-GB" sz="4000"/>
          </a:p>
        </p:txBody>
      </p:sp>
      <p:sp>
        <p:nvSpPr>
          <p:cNvPr id="3" name="Content Placeholder 2">
            <a:extLst>
              <a:ext uri="{FF2B5EF4-FFF2-40B4-BE49-F238E27FC236}">
                <a16:creationId xmlns:a16="http://schemas.microsoft.com/office/drawing/2014/main" id="{AE92A311-0E04-0720-C8C8-7BCE9BCF3C2F}"/>
              </a:ext>
            </a:extLst>
          </p:cNvPr>
          <p:cNvSpPr>
            <a:spLocks noGrp="1"/>
          </p:cNvSpPr>
          <p:nvPr>
            <p:ph idx="1"/>
          </p:nvPr>
        </p:nvSpPr>
        <p:spPr>
          <a:xfrm>
            <a:off x="363747" y="2074767"/>
            <a:ext cx="5547472" cy="3800271"/>
          </a:xfrm>
        </p:spPr>
        <p:txBody>
          <a:bodyPr vert="horz" lIns="91440" tIns="45720" rIns="91440" bIns="45720" rtlCol="0" anchor="t">
            <a:noAutofit/>
          </a:bodyPr>
          <a:lstStyle/>
          <a:p>
            <a:r>
              <a:rPr lang="en-GB" sz="1800">
                <a:ea typeface="+mn-lt"/>
                <a:cs typeface="+mn-lt"/>
              </a:rPr>
              <a:t>Palliative care is the treatment, care and support of a person from when they are first diagnosed with a life-limiting (terminal) illness. End of life care is part of palliative care and is the treatment, care and support they receive as they're nearing the end of their life.</a:t>
            </a:r>
            <a:endParaRPr lang="en-GB" sz="1800">
              <a:ea typeface="Calibri" panose="020F0502020204030204"/>
              <a:cs typeface="Calibri" panose="020F0502020204030204"/>
            </a:endParaRPr>
          </a:p>
          <a:p>
            <a:r>
              <a:rPr lang="en-GB" sz="1800">
                <a:ea typeface="+mn-lt"/>
                <a:cs typeface="+mn-lt"/>
              </a:rPr>
              <a:t>Palliative and end of life care should be person-centred. This means identifying and meeting a person’s individual physical, psychological, social and spiritual needs. Most people will have a range of needs and it might take different members of a multidisciplinary team to manage them all. It's why someone who is living with a terminal illness will have different health and social care professionals, volunteers, as well as friends and family members, all involved in their care.</a:t>
            </a:r>
            <a:endParaRPr lang="en-GB" sz="1800"/>
          </a:p>
          <a:p>
            <a:endParaRPr lang="en-GB" sz="1400">
              <a:ea typeface="Calibri"/>
              <a:cs typeface="Calibri"/>
            </a:endParaRPr>
          </a:p>
        </p:txBody>
      </p:sp>
    </p:spTree>
    <p:extLst>
      <p:ext uri="{BB962C8B-B14F-4D97-AF65-F5344CB8AC3E}">
        <p14:creationId xmlns:p14="http://schemas.microsoft.com/office/powerpoint/2010/main" val="3684506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463EA4-E7C7-ABD9-FF3D-9E6E673DF085}"/>
              </a:ext>
            </a:extLst>
          </p:cNvPr>
          <p:cNvSpPr>
            <a:spLocks noGrp="1"/>
          </p:cNvSpPr>
          <p:nvPr>
            <p:ph type="title"/>
          </p:nvPr>
        </p:nvSpPr>
        <p:spPr>
          <a:xfrm>
            <a:off x="640080" y="325369"/>
            <a:ext cx="4368602" cy="1956841"/>
          </a:xfrm>
        </p:spPr>
        <p:txBody>
          <a:bodyPr anchor="b">
            <a:normAutofit/>
          </a:bodyPr>
          <a:lstStyle/>
          <a:p>
            <a:r>
              <a:rPr lang="en-GB" sz="5400">
                <a:ea typeface="Calibri Light"/>
                <a:cs typeface="Calibri Light"/>
              </a:rPr>
              <a:t>End of life care </a:t>
            </a:r>
            <a:endParaRPr lang="en-GB"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8B24970-6896-430C-A084-FF7B9CB44778}"/>
              </a:ext>
            </a:extLst>
          </p:cNvPr>
          <p:cNvSpPr>
            <a:spLocks noGrp="1"/>
          </p:cNvSpPr>
          <p:nvPr>
            <p:ph idx="1"/>
          </p:nvPr>
        </p:nvSpPr>
        <p:spPr>
          <a:xfrm>
            <a:off x="79363" y="2815390"/>
            <a:ext cx="5480041" cy="3435686"/>
          </a:xfrm>
        </p:spPr>
        <p:txBody>
          <a:bodyPr vert="horz" lIns="91440" tIns="45720" rIns="91440" bIns="45720" rtlCol="0" anchor="t">
            <a:noAutofit/>
          </a:bodyPr>
          <a:lstStyle/>
          <a:p>
            <a:r>
              <a:rPr lang="en-GB" sz="1600">
                <a:ea typeface="+mn-lt"/>
                <a:cs typeface="+mn-lt"/>
              </a:rPr>
              <a:t>End-of-life care is assistance for persons in their final months or years of life. </a:t>
            </a:r>
            <a:endParaRPr lang="en-GB" sz="1600">
              <a:ea typeface="Calibri" panose="020F0502020204030204"/>
              <a:cs typeface="Calibri" panose="020F0502020204030204"/>
            </a:endParaRPr>
          </a:p>
          <a:p>
            <a:r>
              <a:rPr lang="en-GB" sz="1600">
                <a:ea typeface="+mn-lt"/>
                <a:cs typeface="+mn-lt"/>
              </a:rPr>
              <a:t>End-of-life care should assist you in living as comfortably as possible until death and dying with dignity. People who provide your care should ask you about your wishes and preferences and take them into account as they plan your care with you. </a:t>
            </a:r>
            <a:endParaRPr lang="en-GB">
              <a:ea typeface="Calibri" panose="020F0502020204030204"/>
              <a:cs typeface="Calibri" panose="020F0502020204030204"/>
            </a:endParaRPr>
          </a:p>
          <a:p>
            <a:r>
              <a:rPr lang="en-GB" sz="1600">
                <a:ea typeface="+mn-lt"/>
                <a:cs typeface="+mn-lt"/>
              </a:rPr>
              <a:t>They should also assist your family, caretakers, and other key individuals in your life. </a:t>
            </a:r>
            <a:endParaRPr lang="en-GB"/>
          </a:p>
          <a:p>
            <a:r>
              <a:rPr lang="en-GB" sz="1600">
                <a:ea typeface="+mn-lt"/>
                <a:cs typeface="+mn-lt"/>
              </a:rPr>
              <a:t>You have the right to express your preferences for where you want to be treated and where you want to die. Depending on your circumstances, needs and, wants.  you can receive end-of-life care at home, at a care home, hospice, or in a hospital.</a:t>
            </a:r>
            <a:endParaRPr lang="en-GB"/>
          </a:p>
          <a:p>
            <a:endParaRPr lang="en-GB" sz="1400">
              <a:ea typeface="Calibri"/>
              <a:cs typeface="Calibri"/>
            </a:endParaRPr>
          </a:p>
        </p:txBody>
      </p:sp>
      <p:pic>
        <p:nvPicPr>
          <p:cNvPr id="5" name="Picture 4" descr="Desk with stethoscope and computer keyboard">
            <a:extLst>
              <a:ext uri="{FF2B5EF4-FFF2-40B4-BE49-F238E27FC236}">
                <a16:creationId xmlns:a16="http://schemas.microsoft.com/office/drawing/2014/main" id="{36DA7E2D-18AC-1312-5BEA-5874C9A9FBB4}"/>
              </a:ext>
            </a:extLst>
          </p:cNvPr>
          <p:cNvPicPr>
            <a:picLocks noChangeAspect="1"/>
          </p:cNvPicPr>
          <p:nvPr/>
        </p:nvPicPr>
        <p:blipFill rotWithShape="1">
          <a:blip r:embed="rId2"/>
          <a:srcRect l="33048" r="4" b="4"/>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100309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C22601-3624-5030-2E19-3611B1AFA995}"/>
              </a:ext>
            </a:extLst>
          </p:cNvPr>
          <p:cNvSpPr>
            <a:spLocks noGrp="1"/>
          </p:cNvSpPr>
          <p:nvPr>
            <p:ph type="title"/>
          </p:nvPr>
        </p:nvSpPr>
        <p:spPr>
          <a:xfrm>
            <a:off x="5297762" y="329184"/>
            <a:ext cx="6251110" cy="1783080"/>
          </a:xfrm>
        </p:spPr>
        <p:txBody>
          <a:bodyPr anchor="b">
            <a:normAutofit fontScale="90000"/>
          </a:bodyPr>
          <a:lstStyle/>
          <a:p>
            <a:r>
              <a:rPr lang="en-GB" sz="4200">
                <a:ea typeface="Calibri Light"/>
                <a:cs typeface="Calibri Light"/>
              </a:rPr>
              <a:t>Gap between the need and availability of end-of-life care..</a:t>
            </a:r>
            <a:endParaRPr lang="en-GB" sz="4200"/>
          </a:p>
        </p:txBody>
      </p:sp>
      <p:pic>
        <p:nvPicPr>
          <p:cNvPr id="5" name="Picture 4" descr="A row of samples for medical testing">
            <a:extLst>
              <a:ext uri="{FF2B5EF4-FFF2-40B4-BE49-F238E27FC236}">
                <a16:creationId xmlns:a16="http://schemas.microsoft.com/office/drawing/2014/main" id="{90F89B84-82D1-2083-F00E-3C09571A374D}"/>
              </a:ext>
            </a:extLst>
          </p:cNvPr>
          <p:cNvPicPr>
            <a:picLocks noChangeAspect="1"/>
          </p:cNvPicPr>
          <p:nvPr/>
        </p:nvPicPr>
        <p:blipFill rotWithShape="1">
          <a:blip r:embed="rId2"/>
          <a:srcRect l="47322" r="1747" b="4"/>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B822E53-925E-A9D7-6FB0-1D513CDD8571}"/>
              </a:ext>
            </a:extLst>
          </p:cNvPr>
          <p:cNvSpPr>
            <a:spLocks noGrp="1"/>
          </p:cNvSpPr>
          <p:nvPr>
            <p:ph idx="1"/>
          </p:nvPr>
        </p:nvSpPr>
        <p:spPr>
          <a:xfrm>
            <a:off x="5297762" y="2706624"/>
            <a:ext cx="6251110" cy="3483864"/>
          </a:xfrm>
        </p:spPr>
        <p:txBody>
          <a:bodyPr vert="horz" lIns="91440" tIns="45720" rIns="91440" bIns="45720" rtlCol="0" anchor="t">
            <a:normAutofit lnSpcReduction="10000"/>
          </a:bodyPr>
          <a:lstStyle/>
          <a:p>
            <a:r>
              <a:rPr lang="en-GB" sz="1700">
                <a:ea typeface="+mn-lt"/>
                <a:cs typeface="+mn-lt"/>
              </a:rPr>
              <a:t>The United Kingdom is regarded as a world leader in palliative and end-of-life care provision and research, and it has affected end-of-life care throughout the world. 2 However, there is evidence of gaps in the UK and more sophisticated countries, illustrating the issues that all governments face.3 Palliative care is a significant priority for the UK National Health Service (NHS) and many other countries, as evidenced by the development of various national guidelines4 in recent years. A review of end-of-life care in the United Kingdom5 revealed grave concerns about a dearth of research in this field and the underutilization of current studies. guidelines then compared to studies into the Kingdom and cure of life-limiting disorders, research in this area is underfunded. Approximately 0.3% of the £500 million spent on cancer research is allocated to palliative care,</a:t>
            </a:r>
            <a:r>
              <a:rPr lang="en-GB" sz="1700" baseline="30000">
                <a:ea typeface="+mn-lt"/>
                <a:cs typeface="+mn-lt"/>
                <a:hlinkClick r:id="rId3"/>
              </a:rPr>
              <a:t>6</a:t>
            </a:r>
            <a:r>
              <a:rPr lang="en-GB" sz="1700">
                <a:ea typeface="+mn-lt"/>
                <a:cs typeface="+mn-lt"/>
              </a:rPr>
              <a:t> with funding for non-cancer conditions likely to be even less.</a:t>
            </a:r>
            <a:endParaRPr lang="en-GB" sz="1700"/>
          </a:p>
        </p:txBody>
      </p:sp>
    </p:spTree>
    <p:extLst>
      <p:ext uri="{BB962C8B-B14F-4D97-AF65-F5344CB8AC3E}">
        <p14:creationId xmlns:p14="http://schemas.microsoft.com/office/powerpoint/2010/main" val="238218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718AC4-B653-C5DC-81E4-806EB605DD79}"/>
              </a:ext>
            </a:extLst>
          </p:cNvPr>
          <p:cNvSpPr>
            <a:spLocks noGrp="1"/>
          </p:cNvSpPr>
          <p:nvPr>
            <p:ph type="title"/>
          </p:nvPr>
        </p:nvSpPr>
        <p:spPr>
          <a:xfrm>
            <a:off x="640080" y="325369"/>
            <a:ext cx="4368602" cy="1956841"/>
          </a:xfrm>
        </p:spPr>
        <p:txBody>
          <a:bodyPr anchor="b">
            <a:normAutofit/>
          </a:bodyPr>
          <a:lstStyle/>
          <a:p>
            <a:r>
              <a:rPr lang="en-GB" sz="5400">
                <a:ea typeface="Calibri Light"/>
                <a:cs typeface="Calibri Light"/>
              </a:rPr>
              <a:t>Older people </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C1EF877-75DB-A8AA-B7CC-2A55AE586E34}"/>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GB" sz="1000">
                <a:ea typeface="+mn-lt"/>
                <a:cs typeface="+mn-lt"/>
              </a:rPr>
              <a:t>On November 23, 2010, the Minister for Pensions launched a £1 million fund to assist older persons who are particularly vulnerable to long-term loneliness and social isolation. It sought to assist individuals in remaining active, independent, and positively engaged in society after retirement. </a:t>
            </a:r>
            <a:endParaRPr lang="en-GB" sz="1000">
              <a:ea typeface="Calibri" panose="020F0502020204030204"/>
              <a:cs typeface="Calibri" panose="020F0502020204030204"/>
            </a:endParaRPr>
          </a:p>
          <a:p>
            <a:r>
              <a:rPr lang="en-GB" sz="1000">
                <a:ea typeface="+mn-lt"/>
                <a:cs typeface="+mn-lt"/>
              </a:rPr>
              <a:t>Local community organisation in 30 districts competed for funding ranging from £250 to £3,000. To administer the bids, DWP collaborated with the Community Development Foundation (CDF). </a:t>
            </a:r>
            <a:endParaRPr lang="en-GB"/>
          </a:p>
          <a:p>
            <a:r>
              <a:rPr lang="en-GB" sz="1000">
                <a:ea typeface="+mn-lt"/>
                <a:cs typeface="+mn-lt"/>
              </a:rPr>
              <a:t>459 initiatives received money from us. Successful bidders recruited at least one volunteer 'Active at 60 Community Agent' with the flexibility to devise unique ways to encourage and inspire action to assist individuals live better lives in their later years. 60 Community Agents will assist individuals in their communities:</a:t>
            </a:r>
            <a:endParaRPr lang="en-GB"/>
          </a:p>
          <a:p>
            <a:r>
              <a:rPr lang="en-GB" sz="1000">
                <a:ea typeface="+mn-lt"/>
                <a:cs typeface="+mn-lt"/>
              </a:rPr>
              <a:t>take the first step in trying something new</a:t>
            </a:r>
            <a:endParaRPr lang="en-GB" sz="1000"/>
          </a:p>
          <a:p>
            <a:r>
              <a:rPr lang="en-GB" sz="1000">
                <a:ea typeface="+mn-lt"/>
                <a:cs typeface="+mn-lt"/>
              </a:rPr>
              <a:t>understand how they will benefit from being more active, engaged and contributing to their communities</a:t>
            </a:r>
            <a:endParaRPr lang="en-GB" sz="1000"/>
          </a:p>
          <a:p>
            <a:r>
              <a:rPr lang="en-GB" sz="1000">
                <a:ea typeface="+mn-lt"/>
                <a:cs typeface="+mn-lt"/>
              </a:rPr>
              <a:t>build social contacts to help being active part of their routine</a:t>
            </a:r>
            <a:endParaRPr lang="en-GB" sz="1000"/>
          </a:p>
          <a:p>
            <a:endParaRPr lang="en-GB" sz="1000">
              <a:ea typeface="Calibri"/>
              <a:cs typeface="Calibri"/>
            </a:endParaRPr>
          </a:p>
        </p:txBody>
      </p:sp>
      <p:pic>
        <p:nvPicPr>
          <p:cNvPr id="5" name="Picture 4" descr="One in a crowd">
            <a:extLst>
              <a:ext uri="{FF2B5EF4-FFF2-40B4-BE49-F238E27FC236}">
                <a16:creationId xmlns:a16="http://schemas.microsoft.com/office/drawing/2014/main" id="{6139180D-16E1-E518-AA87-0DB92A940E85}"/>
              </a:ext>
            </a:extLst>
          </p:cNvPr>
          <p:cNvPicPr>
            <a:picLocks noChangeAspect="1"/>
          </p:cNvPicPr>
          <p:nvPr/>
        </p:nvPicPr>
        <p:blipFill rotWithShape="1">
          <a:blip r:embed="rId2"/>
          <a:srcRect l="16025" r="8751" b="4"/>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606006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977283-1BA4-7E44-A2D3-D7772CAB2800}"/>
              </a:ext>
            </a:extLst>
          </p:cNvPr>
          <p:cNvSpPr>
            <a:spLocks noGrp="1"/>
          </p:cNvSpPr>
          <p:nvPr>
            <p:ph type="title"/>
          </p:nvPr>
        </p:nvSpPr>
        <p:spPr>
          <a:xfrm>
            <a:off x="4654296" y="329184"/>
            <a:ext cx="6894576" cy="1783080"/>
          </a:xfrm>
        </p:spPr>
        <p:txBody>
          <a:bodyPr anchor="b">
            <a:normAutofit/>
          </a:bodyPr>
          <a:lstStyle/>
          <a:p>
            <a:r>
              <a:rPr lang="en-GB" sz="5400">
                <a:ea typeface="Calibri Light"/>
                <a:cs typeface="Calibri Light"/>
              </a:rPr>
              <a:t>The national service framework</a:t>
            </a:r>
            <a:endParaRPr lang="en-GB" sz="5400"/>
          </a:p>
        </p:txBody>
      </p:sp>
      <p:pic>
        <p:nvPicPr>
          <p:cNvPr id="5" name="Picture 4" descr="Two people holding each other's hands">
            <a:extLst>
              <a:ext uri="{FF2B5EF4-FFF2-40B4-BE49-F238E27FC236}">
                <a16:creationId xmlns:a16="http://schemas.microsoft.com/office/drawing/2014/main" id="{619CE90B-FE27-924D-3FCE-45D6B58AC911}"/>
              </a:ext>
            </a:extLst>
          </p:cNvPr>
          <p:cNvPicPr>
            <a:picLocks noChangeAspect="1"/>
          </p:cNvPicPr>
          <p:nvPr/>
        </p:nvPicPr>
        <p:blipFill rotWithShape="1">
          <a:blip r:embed="rId2"/>
          <a:srcRect l="27104" r="33509" b="-3"/>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40F75B8-B675-15EE-06C0-5DB6EBEE3BE6}"/>
              </a:ext>
            </a:extLst>
          </p:cNvPr>
          <p:cNvSpPr>
            <a:spLocks noGrp="1"/>
          </p:cNvSpPr>
          <p:nvPr>
            <p:ph idx="1"/>
          </p:nvPr>
        </p:nvSpPr>
        <p:spPr>
          <a:xfrm>
            <a:off x="4654296" y="2706624"/>
            <a:ext cx="6894576" cy="3483864"/>
          </a:xfrm>
        </p:spPr>
        <p:txBody>
          <a:bodyPr vert="horz" lIns="91440" tIns="45720" rIns="91440" bIns="45720" rtlCol="0" anchor="t">
            <a:normAutofit/>
          </a:bodyPr>
          <a:lstStyle/>
          <a:p>
            <a:r>
              <a:rPr lang="en-GB" sz="1700">
                <a:ea typeface="+mn-lt"/>
                <a:cs typeface="+mn-lt"/>
              </a:rPr>
              <a:t>The 'National Service Framework for Older People' establishes health and social care quality requirements. It will assist seniors in remaining as healthy, active, and independent as possible for as long as feasible. </a:t>
            </a:r>
            <a:endParaRPr lang="en-GB">
              <a:ea typeface="Calibri" panose="020F0502020204030204"/>
              <a:cs typeface="Calibri" panose="020F0502020204030204"/>
            </a:endParaRPr>
          </a:p>
          <a:p>
            <a:pPr marL="0" indent="0">
              <a:buNone/>
            </a:pPr>
            <a:r>
              <a:rPr lang="en-GB" sz="1700">
                <a:ea typeface="+mn-lt"/>
                <a:cs typeface="+mn-lt"/>
              </a:rPr>
              <a:t>The NSF for the elderly will:</a:t>
            </a:r>
            <a:endParaRPr lang="en-GB">
              <a:ea typeface="Calibri" panose="020F0502020204030204"/>
              <a:cs typeface="Calibri" panose="020F0502020204030204"/>
            </a:endParaRPr>
          </a:p>
          <a:p>
            <a:pPr marL="0" indent="0">
              <a:buNone/>
            </a:pPr>
            <a:endParaRPr lang="en-GB">
              <a:ea typeface="+mn-lt"/>
              <a:cs typeface="+mn-lt"/>
            </a:endParaRPr>
          </a:p>
          <a:p>
            <a:r>
              <a:rPr lang="en-GB" sz="1700">
                <a:ea typeface="+mn-lt"/>
                <a:cs typeface="+mn-lt"/>
              </a:rPr>
              <a:t>make certain that senior persons are treated with dignity </a:t>
            </a:r>
            <a:endParaRPr lang="en-GB"/>
          </a:p>
          <a:p>
            <a:r>
              <a:rPr lang="en-GB" sz="1700">
                <a:ea typeface="+mn-lt"/>
                <a:cs typeface="+mn-lt"/>
              </a:rPr>
              <a:t>avoid unnecessary hospitalisation and encourage early discharge </a:t>
            </a:r>
            <a:endParaRPr lang="en-GB"/>
          </a:p>
          <a:p>
            <a:r>
              <a:rPr lang="en-GB" sz="1700">
                <a:ea typeface="+mn-lt"/>
                <a:cs typeface="+mn-lt"/>
              </a:rPr>
              <a:t>reducing long-term sickness with specialised care </a:t>
            </a:r>
            <a:endParaRPr lang="en-GB">
              <a:ea typeface="Calibri" panose="020F0502020204030204"/>
              <a:cs typeface="Calibri" panose="020F0502020204030204"/>
            </a:endParaRPr>
          </a:p>
          <a:p>
            <a:r>
              <a:rPr lang="en-GB" sz="1700">
                <a:ea typeface="+mn-lt"/>
                <a:cs typeface="+mn-lt"/>
              </a:rPr>
              <a:t>encourage healthy lives and independence in the elderly</a:t>
            </a:r>
            <a:endParaRPr lang="en-GB"/>
          </a:p>
          <a:p>
            <a:endParaRPr lang="en-GB" sz="1700">
              <a:ea typeface="Calibri"/>
              <a:cs typeface="Calibri"/>
            </a:endParaRPr>
          </a:p>
        </p:txBody>
      </p:sp>
    </p:spTree>
    <p:extLst>
      <p:ext uri="{BB962C8B-B14F-4D97-AF65-F5344CB8AC3E}">
        <p14:creationId xmlns:p14="http://schemas.microsoft.com/office/powerpoint/2010/main" val="161068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1E3102-4D30-E3B5-AF84-528DB330CE97}"/>
              </a:ext>
            </a:extLst>
          </p:cNvPr>
          <p:cNvSpPr>
            <a:spLocks noGrp="1"/>
          </p:cNvSpPr>
          <p:nvPr>
            <p:ph type="title"/>
          </p:nvPr>
        </p:nvSpPr>
        <p:spPr>
          <a:xfrm>
            <a:off x="4572001" y="601744"/>
            <a:ext cx="6781800" cy="1338696"/>
          </a:xfrm>
        </p:spPr>
        <p:txBody>
          <a:bodyPr>
            <a:normAutofit/>
          </a:bodyPr>
          <a:lstStyle/>
          <a:p>
            <a:r>
              <a:rPr lang="en-GB">
                <a:ea typeface="Calibri Light"/>
                <a:cs typeface="Calibri Light"/>
              </a:rPr>
              <a:t>Human rights of an older person </a:t>
            </a:r>
            <a:endParaRPr lang="en-GB"/>
          </a:p>
        </p:txBody>
      </p:sp>
      <p:pic>
        <p:nvPicPr>
          <p:cNvPr id="5" name="Picture 4" descr="Large skydiving group mid-air">
            <a:extLst>
              <a:ext uri="{FF2B5EF4-FFF2-40B4-BE49-F238E27FC236}">
                <a16:creationId xmlns:a16="http://schemas.microsoft.com/office/drawing/2014/main" id="{F653347C-DA10-5ADB-C3F2-E140E77DE8B1}"/>
              </a:ext>
            </a:extLst>
          </p:cNvPr>
          <p:cNvPicPr>
            <a:picLocks noChangeAspect="1"/>
          </p:cNvPicPr>
          <p:nvPr/>
        </p:nvPicPr>
        <p:blipFill rotWithShape="1">
          <a:blip r:embed="rId3"/>
          <a:srcRect l="32608" r="30929" b="3"/>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A29E4C13-FAFC-427B-0E28-07F95A095110}"/>
              </a:ext>
            </a:extLst>
          </p:cNvPr>
          <p:cNvSpPr>
            <a:spLocks noGrp="1"/>
          </p:cNvSpPr>
          <p:nvPr>
            <p:ph idx="1"/>
          </p:nvPr>
        </p:nvSpPr>
        <p:spPr>
          <a:xfrm>
            <a:off x="4572001" y="2201958"/>
            <a:ext cx="6781800" cy="3900730"/>
          </a:xfrm>
        </p:spPr>
        <p:txBody>
          <a:bodyPr vert="horz" lIns="91440" tIns="45720" rIns="91440" bIns="45720" rtlCol="0" anchor="t">
            <a:normAutofit/>
          </a:bodyPr>
          <a:lstStyle/>
          <a:p>
            <a:r>
              <a:rPr lang="en-GB" sz="2000">
                <a:ea typeface="+mn-lt"/>
                <a:cs typeface="+mn-lt"/>
              </a:rPr>
              <a:t>The Committee on Social Affairs, Health, and Sustainable Development issued the report, Human rights of older people and their comprehensive care, with the goal of promoting human rights of older people. It emphasises that negative prejudices about older persons continue to exist, leading to discrimination, loneliness, and exclusion. It also states that abuse is still a big issue that must be addressed effectively, beginning with raising public awareness of the issue, data gathering, and independent monitoring of long-term care facilities. It further requests that the Committee of Ministers consider drafting a legally binding instrument.</a:t>
            </a:r>
            <a:endParaRPr lang="en-GB" sz="2000">
              <a:ea typeface="Calibri"/>
              <a:cs typeface="Calibri"/>
            </a:endParaRPr>
          </a:p>
        </p:txBody>
      </p:sp>
    </p:spTree>
    <p:extLst>
      <p:ext uri="{BB962C8B-B14F-4D97-AF65-F5344CB8AC3E}">
        <p14:creationId xmlns:p14="http://schemas.microsoft.com/office/powerpoint/2010/main" val="1467855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0CBF7-DFCC-9012-9594-54A456342E71}"/>
              </a:ext>
            </a:extLst>
          </p:cNvPr>
          <p:cNvSpPr>
            <a:spLocks noGrp="1"/>
          </p:cNvSpPr>
          <p:nvPr>
            <p:ph type="title"/>
          </p:nvPr>
        </p:nvSpPr>
        <p:spPr/>
        <p:txBody>
          <a:bodyPr/>
          <a:lstStyle/>
          <a:p>
            <a:r>
              <a:rPr lang="en-GB">
                <a:cs typeface="Calibri Light"/>
              </a:rPr>
              <a:t>REFERENCES </a:t>
            </a:r>
            <a:endParaRPr lang="en-GB"/>
          </a:p>
        </p:txBody>
      </p:sp>
      <p:sp>
        <p:nvSpPr>
          <p:cNvPr id="3" name="Content Placeholder 2">
            <a:extLst>
              <a:ext uri="{FF2B5EF4-FFF2-40B4-BE49-F238E27FC236}">
                <a16:creationId xmlns:a16="http://schemas.microsoft.com/office/drawing/2014/main" id="{182B4146-63C1-B20A-E330-4A21AFAA88BA}"/>
              </a:ext>
            </a:extLst>
          </p:cNvPr>
          <p:cNvSpPr>
            <a:spLocks noGrp="1"/>
          </p:cNvSpPr>
          <p:nvPr>
            <p:ph idx="1"/>
          </p:nvPr>
        </p:nvSpPr>
        <p:spPr/>
        <p:txBody>
          <a:bodyPr vert="horz" lIns="91440" tIns="45720" rIns="91440" bIns="45720" rtlCol="0" anchor="t">
            <a:normAutofit fontScale="55000" lnSpcReduction="20000"/>
          </a:bodyPr>
          <a:lstStyle/>
          <a:p>
            <a:r>
              <a:rPr lang="en-GB">
                <a:ea typeface="+mn-lt"/>
                <a:cs typeface="+mn-lt"/>
              </a:rPr>
              <a:t>(No date a) </a:t>
            </a:r>
            <a:r>
              <a:rPr lang="en-GB" i="1">
                <a:ea typeface="+mn-lt"/>
                <a:cs typeface="+mn-lt"/>
              </a:rPr>
              <a:t>What is the law on physician-assisted dying in the UK? - BMA</a:t>
            </a:r>
            <a:r>
              <a:rPr lang="en-GB">
                <a:ea typeface="+mn-lt"/>
                <a:cs typeface="+mn-lt"/>
              </a:rPr>
              <a:t>. Available at: </a:t>
            </a:r>
            <a:r>
              <a:rPr lang="en-GB">
                <a:ea typeface="+mn-lt"/>
                <a:cs typeface="+mn-lt"/>
                <a:hlinkClick r:id="rId2"/>
              </a:rPr>
              <a:t>https://www.bma.org.uk/media/4400/bma-pad-map-and-uk-legislative-proposals-aug-2021.pdf</a:t>
            </a:r>
            <a:r>
              <a:rPr lang="en-GB">
                <a:ea typeface="+mn-lt"/>
                <a:cs typeface="+mn-lt"/>
              </a:rPr>
              <a:t> (Accessed: 22 June 2023). </a:t>
            </a:r>
            <a:endParaRPr lang="en-GB">
              <a:ea typeface="+mn-lt"/>
              <a:cs typeface="Calibri"/>
            </a:endParaRPr>
          </a:p>
          <a:p>
            <a:r>
              <a:rPr lang="en-GB">
                <a:ea typeface="+mn-lt"/>
                <a:cs typeface="+mn-lt"/>
              </a:rPr>
              <a:t>(No date b) </a:t>
            </a:r>
            <a:r>
              <a:rPr lang="en-GB" i="1">
                <a:ea typeface="+mn-lt"/>
                <a:cs typeface="+mn-lt"/>
              </a:rPr>
              <a:t>Assisted dying bill [hl] - house of lords library</a:t>
            </a:r>
            <a:r>
              <a:rPr lang="en-GB">
                <a:ea typeface="+mn-lt"/>
                <a:cs typeface="+mn-lt"/>
              </a:rPr>
              <a:t>. Available at: </a:t>
            </a:r>
            <a:r>
              <a:rPr lang="en-GB">
                <a:ea typeface="+mn-lt"/>
                <a:cs typeface="+mn-lt"/>
                <a:hlinkClick r:id="rId3"/>
              </a:rPr>
              <a:t>https://lordslibrary.parliament.uk/assisted-dying-bill-hl/</a:t>
            </a:r>
            <a:r>
              <a:rPr lang="en-GB">
                <a:ea typeface="+mn-lt"/>
                <a:cs typeface="+mn-lt"/>
              </a:rPr>
              <a:t> (Accessed: 23 June 2023). </a:t>
            </a:r>
            <a:endParaRPr lang="en-GB"/>
          </a:p>
          <a:p>
            <a:r>
              <a:rPr lang="en-GB">
                <a:ea typeface="+mn-lt"/>
                <a:cs typeface="+mn-lt"/>
              </a:rPr>
              <a:t>age UK (2017) </a:t>
            </a:r>
            <a:r>
              <a:rPr lang="en-GB" i="1">
                <a:ea typeface="+mn-lt"/>
                <a:cs typeface="+mn-lt"/>
              </a:rPr>
              <a:t>Human rights of older persons and their comprehensive care</a:t>
            </a:r>
            <a:r>
              <a:rPr lang="en-GB">
                <a:ea typeface="+mn-lt"/>
                <a:cs typeface="+mn-lt"/>
              </a:rPr>
              <a:t>, </a:t>
            </a:r>
            <a:r>
              <a:rPr lang="en-GB" i="1">
                <a:ea typeface="+mn-lt"/>
                <a:cs typeface="+mn-lt"/>
              </a:rPr>
              <a:t>Human Rights of Older Persons and Their Comprehensive Care</a:t>
            </a:r>
            <a:r>
              <a:rPr lang="en-GB">
                <a:ea typeface="+mn-lt"/>
                <a:cs typeface="+mn-lt"/>
              </a:rPr>
              <a:t>. Available at: </a:t>
            </a:r>
            <a:r>
              <a:rPr lang="en-GB">
                <a:ea typeface="+mn-lt"/>
                <a:cs typeface="+mn-lt"/>
                <a:hlinkClick r:id="rId4"/>
              </a:rPr>
              <a:t>https://www.ageuk.org.uk/globalassets/age-uk/documents/reports-and-publications/reports-and-briefings/equality-and-human-rights/age-uk---human-rights-of-older-persons-and-their-comprehensive-care---july-2017.pdf</a:t>
            </a:r>
            <a:r>
              <a:rPr lang="en-GB">
                <a:ea typeface="+mn-lt"/>
                <a:cs typeface="+mn-lt"/>
              </a:rPr>
              <a:t> (Accessed: 20 June 2023). </a:t>
            </a:r>
            <a:endParaRPr lang="en-GB"/>
          </a:p>
          <a:p>
            <a:r>
              <a:rPr lang="en-GB">
                <a:ea typeface="+mn-lt"/>
                <a:cs typeface="+mn-lt"/>
              </a:rPr>
              <a:t>Department of Health and Social Care (2001) </a:t>
            </a:r>
            <a:r>
              <a:rPr lang="en-GB" i="1">
                <a:ea typeface="+mn-lt"/>
                <a:cs typeface="+mn-lt"/>
              </a:rPr>
              <a:t>National Service Framework: Older people</a:t>
            </a:r>
            <a:r>
              <a:rPr lang="en-GB">
                <a:ea typeface="+mn-lt"/>
                <a:cs typeface="+mn-lt"/>
              </a:rPr>
              <a:t>, </a:t>
            </a:r>
            <a:r>
              <a:rPr lang="en-GB" i="1">
                <a:ea typeface="+mn-lt"/>
                <a:cs typeface="+mn-lt"/>
              </a:rPr>
              <a:t>GOV.UK</a:t>
            </a:r>
            <a:r>
              <a:rPr lang="en-GB">
                <a:ea typeface="+mn-lt"/>
                <a:cs typeface="+mn-lt"/>
              </a:rPr>
              <a:t>. Available at: </a:t>
            </a:r>
            <a:r>
              <a:rPr lang="en-GB">
                <a:ea typeface="+mn-lt"/>
                <a:cs typeface="+mn-lt"/>
                <a:hlinkClick r:id="rId5"/>
              </a:rPr>
              <a:t>https://www.gov.uk/government/publications/quality-standards-for-care-services-for-older-people</a:t>
            </a:r>
            <a:r>
              <a:rPr lang="en-GB">
                <a:ea typeface="+mn-lt"/>
                <a:cs typeface="+mn-lt"/>
              </a:rPr>
              <a:t> (Accessed: 20 June 2023). </a:t>
            </a:r>
            <a:endParaRPr lang="en-GB"/>
          </a:p>
          <a:p>
            <a:r>
              <a:rPr lang="en-GB">
                <a:ea typeface="+mn-lt"/>
                <a:cs typeface="+mn-lt"/>
              </a:rPr>
              <a:t>Higginson, I.J. (2016) </a:t>
            </a:r>
            <a:r>
              <a:rPr lang="en-GB" i="1">
                <a:ea typeface="+mn-lt"/>
                <a:cs typeface="+mn-lt"/>
              </a:rPr>
              <a:t>Research challenges in palliative and end of life care</a:t>
            </a:r>
            <a:r>
              <a:rPr lang="en-GB">
                <a:ea typeface="+mn-lt"/>
                <a:cs typeface="+mn-lt"/>
              </a:rPr>
              <a:t>, </a:t>
            </a:r>
            <a:r>
              <a:rPr lang="en-GB" i="1">
                <a:ea typeface="+mn-lt"/>
                <a:cs typeface="+mn-lt"/>
              </a:rPr>
              <a:t>BMJ Supportive &amp; Palliative Care</a:t>
            </a:r>
            <a:r>
              <a:rPr lang="en-GB">
                <a:ea typeface="+mn-lt"/>
                <a:cs typeface="+mn-lt"/>
              </a:rPr>
              <a:t>. Available at: </a:t>
            </a:r>
            <a:r>
              <a:rPr lang="en-GB">
                <a:ea typeface="+mn-lt"/>
                <a:cs typeface="+mn-lt"/>
                <a:hlinkClick r:id="rId6"/>
              </a:rPr>
              <a:t>https://spcare.bmj.com/content/6/1/2</a:t>
            </a:r>
            <a:r>
              <a:rPr lang="en-GB">
                <a:ea typeface="+mn-lt"/>
                <a:cs typeface="+mn-lt"/>
              </a:rPr>
              <a:t> (Accessed: 21 June 2023). </a:t>
            </a:r>
            <a:endParaRPr lang="en-GB"/>
          </a:p>
          <a:p>
            <a:r>
              <a:rPr lang="en-GB">
                <a:ea typeface="+mn-lt"/>
                <a:cs typeface="+mn-lt"/>
              </a:rPr>
              <a:t>NHS (2020) </a:t>
            </a:r>
            <a:r>
              <a:rPr lang="en-GB" i="1">
                <a:ea typeface="+mn-lt"/>
                <a:cs typeface="+mn-lt"/>
              </a:rPr>
              <a:t>euthanasia and assisted suicide</a:t>
            </a:r>
            <a:r>
              <a:rPr lang="en-GB">
                <a:ea typeface="+mn-lt"/>
                <a:cs typeface="+mn-lt"/>
              </a:rPr>
              <a:t>, </a:t>
            </a:r>
            <a:r>
              <a:rPr lang="en-GB" i="1">
                <a:ea typeface="+mn-lt"/>
                <a:cs typeface="+mn-lt"/>
              </a:rPr>
              <a:t>NHS choices</a:t>
            </a:r>
            <a:r>
              <a:rPr lang="en-GB">
                <a:ea typeface="+mn-lt"/>
                <a:cs typeface="+mn-lt"/>
              </a:rPr>
              <a:t>. Available at: </a:t>
            </a:r>
            <a:r>
              <a:rPr lang="en-GB">
                <a:ea typeface="+mn-lt"/>
                <a:cs typeface="+mn-lt"/>
                <a:hlinkClick r:id="rId7"/>
              </a:rPr>
              <a:t>https://www.nhs.uk/conditions/euthanasia-and-assisted-suicide/</a:t>
            </a:r>
            <a:r>
              <a:rPr lang="en-GB">
                <a:ea typeface="+mn-lt"/>
                <a:cs typeface="+mn-lt"/>
              </a:rPr>
              <a:t> (Accessed: 21 June 2023). </a:t>
            </a:r>
            <a:endParaRPr lang="en-GB"/>
          </a:p>
          <a:p>
            <a:r>
              <a:rPr lang="en-GB">
                <a:ea typeface="+mn-lt"/>
                <a:cs typeface="+mn-lt"/>
              </a:rPr>
              <a:t>NHS (2021) </a:t>
            </a:r>
            <a:r>
              <a:rPr lang="en-GB" i="1">
                <a:ea typeface="+mn-lt"/>
                <a:cs typeface="+mn-lt"/>
              </a:rPr>
              <a:t>end of life care</a:t>
            </a:r>
            <a:r>
              <a:rPr lang="en-GB">
                <a:ea typeface="+mn-lt"/>
                <a:cs typeface="+mn-lt"/>
              </a:rPr>
              <a:t>, </a:t>
            </a:r>
            <a:r>
              <a:rPr lang="en-GB" i="1">
                <a:ea typeface="+mn-lt"/>
                <a:cs typeface="+mn-lt"/>
              </a:rPr>
              <a:t>NHS choices</a:t>
            </a:r>
            <a:r>
              <a:rPr lang="en-GB">
                <a:ea typeface="+mn-lt"/>
                <a:cs typeface="+mn-lt"/>
              </a:rPr>
              <a:t>. Available at: </a:t>
            </a:r>
            <a:r>
              <a:rPr lang="en-GB">
                <a:ea typeface="+mn-lt"/>
                <a:cs typeface="+mn-lt"/>
                <a:hlinkClick r:id="rId8"/>
              </a:rPr>
              <a:t>https://www.nhs.uk/conditions/end-of-life-care/</a:t>
            </a:r>
            <a:r>
              <a:rPr lang="en-GB">
                <a:ea typeface="+mn-lt"/>
                <a:cs typeface="+mn-lt"/>
              </a:rPr>
              <a:t> (Accessed: 23 June 2023). </a:t>
            </a:r>
            <a:endParaRPr lang="en-GB"/>
          </a:p>
          <a:p>
            <a:r>
              <a:rPr lang="en-GB">
                <a:ea typeface="+mn-lt"/>
                <a:cs typeface="+mn-lt"/>
              </a:rPr>
              <a:t>NHS (2022) </a:t>
            </a:r>
            <a:r>
              <a:rPr lang="en-GB" i="1">
                <a:ea typeface="+mn-lt"/>
                <a:cs typeface="+mn-lt"/>
              </a:rPr>
              <a:t>what end of life care </a:t>
            </a:r>
            <a:r>
              <a:rPr lang="en-GB" i="1" err="1">
                <a:ea typeface="+mn-lt"/>
                <a:cs typeface="+mn-lt"/>
              </a:rPr>
              <a:t>invloves</a:t>
            </a:r>
            <a:r>
              <a:rPr lang="en-GB">
                <a:ea typeface="+mn-lt"/>
                <a:cs typeface="+mn-lt"/>
              </a:rPr>
              <a:t>, </a:t>
            </a:r>
            <a:r>
              <a:rPr lang="en-GB" i="1">
                <a:ea typeface="+mn-lt"/>
                <a:cs typeface="+mn-lt"/>
              </a:rPr>
              <a:t>NHS choices</a:t>
            </a:r>
            <a:r>
              <a:rPr lang="en-GB">
                <a:ea typeface="+mn-lt"/>
                <a:cs typeface="+mn-lt"/>
              </a:rPr>
              <a:t>. Available at: </a:t>
            </a:r>
            <a:r>
              <a:rPr lang="en-GB">
                <a:ea typeface="+mn-lt"/>
                <a:cs typeface="+mn-lt"/>
                <a:hlinkClick r:id="rId9"/>
              </a:rPr>
              <a:t>https://www.nhs.uk/conditions/end-of-life-care/what-it-involves-and-when-it-starts/</a:t>
            </a:r>
            <a:r>
              <a:rPr lang="en-GB">
                <a:ea typeface="+mn-lt"/>
                <a:cs typeface="+mn-lt"/>
              </a:rPr>
              <a:t> (Accessed: 23 June 2023). </a:t>
            </a:r>
            <a:endParaRPr lang="en-GB"/>
          </a:p>
          <a:p>
            <a:r>
              <a:rPr lang="en-GB" err="1">
                <a:ea typeface="+mn-lt"/>
                <a:cs typeface="+mn-lt"/>
              </a:rPr>
              <a:t>Psychreg</a:t>
            </a:r>
            <a:r>
              <a:rPr lang="en-GB">
                <a:ea typeface="+mn-lt"/>
                <a:cs typeface="+mn-lt"/>
              </a:rPr>
              <a:t> (2023) </a:t>
            </a:r>
            <a:r>
              <a:rPr lang="en-GB" i="1">
                <a:ea typeface="+mn-lt"/>
                <a:cs typeface="+mn-lt"/>
              </a:rPr>
              <a:t>What are the 4 levels of Hospice Care? A comprehensive guide</a:t>
            </a:r>
            <a:r>
              <a:rPr lang="en-GB">
                <a:ea typeface="+mn-lt"/>
                <a:cs typeface="+mn-lt"/>
              </a:rPr>
              <a:t>, </a:t>
            </a:r>
            <a:r>
              <a:rPr lang="en-GB" i="1" err="1">
                <a:ea typeface="+mn-lt"/>
                <a:cs typeface="+mn-lt"/>
              </a:rPr>
              <a:t>Psychreg</a:t>
            </a:r>
            <a:r>
              <a:rPr lang="en-GB">
                <a:ea typeface="+mn-lt"/>
                <a:cs typeface="+mn-lt"/>
              </a:rPr>
              <a:t>. Available at: </a:t>
            </a:r>
            <a:r>
              <a:rPr lang="en-GB">
                <a:ea typeface="+mn-lt"/>
                <a:cs typeface="+mn-lt"/>
                <a:hlinkClick r:id="rId10"/>
              </a:rPr>
              <a:t>https://www.psychreg.org/what-levels-hospice-care-comprehensive-guide/</a:t>
            </a:r>
            <a:r>
              <a:rPr lang="en-GB">
                <a:ea typeface="+mn-lt"/>
                <a:cs typeface="+mn-lt"/>
              </a:rPr>
              <a:t> (Accessed: 22 June 2023). </a:t>
            </a:r>
            <a:endParaRPr lang="en-GB"/>
          </a:p>
          <a:p>
            <a:pPr marL="514350" indent="-514350">
              <a:buAutoNum type="arabicPeriod"/>
            </a:pPr>
            <a:endParaRPr lang="en-GB">
              <a:ea typeface="Calibri"/>
              <a:cs typeface="Calibri"/>
            </a:endParaRPr>
          </a:p>
        </p:txBody>
      </p:sp>
    </p:spTree>
    <p:extLst>
      <p:ext uri="{BB962C8B-B14F-4D97-AF65-F5344CB8AC3E}">
        <p14:creationId xmlns:p14="http://schemas.microsoft.com/office/powerpoint/2010/main" val="118309467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1</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Assisted suicide </vt:lpstr>
      <vt:lpstr>Euthanasia </vt:lpstr>
      <vt:lpstr>What is the current law on assisted dying?</vt:lpstr>
      <vt:lpstr>What is the current law on euthanasia?</vt:lpstr>
      <vt:lpstr>Palliative care</vt:lpstr>
      <vt:lpstr>End of life care </vt:lpstr>
      <vt:lpstr>Gap between the need and availability of end-of-life care..</vt:lpstr>
      <vt:lpstr>Older people </vt:lpstr>
      <vt:lpstr>The national service framework</vt:lpstr>
      <vt:lpstr>Human rights of an older person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2023-06-22T18:17:03Z</dcterms:created>
  <dcterms:modified xsi:type="dcterms:W3CDTF">2023-06-23T12:55:11Z</dcterms:modified>
</cp:coreProperties>
</file>