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2" r:id="rId7"/>
    <p:sldId id="270" r:id="rId8"/>
    <p:sldId id="274" r:id="rId9"/>
    <p:sldId id="273" r:id="rId10"/>
    <p:sldId id="264" r:id="rId11"/>
    <p:sldId id="268" r:id="rId12"/>
    <p:sldId id="266" r:id="rId13"/>
    <p:sldId id="269" r:id="rId14"/>
    <p:sldId id="267" r:id="rId15"/>
    <p:sldId id="275"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43D7EF-EDB9-4A42-ADE1-8B405A19DF6B}" v="264" dt="2026-02-15T23:11:00.269"/>
    <p1510:client id="{8261BCA4-9511-4463-9B6E-B152E0D5D0FA}" v="153" dt="2026-02-15T00:59:11.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ra Begum (2324332)" userId="S::2324332@student.uwtsd.ac.uk::3767bcd6-0e44-48cc-9003-01361c2bce28" providerId="AD" clId="Web-{CB6BC0CD-0BDA-AD9B-F40D-CA66879AB6F2}"/>
    <pc:docChg chg="addSld modSld">
      <pc:chgData name="Zahra Begum (2324332)" userId="S::2324332@student.uwtsd.ac.uk::3767bcd6-0e44-48cc-9003-01361c2bce28" providerId="AD" clId="Web-{CB6BC0CD-0BDA-AD9B-F40D-CA66879AB6F2}" dt="2026-02-12T14:42:41.952" v="226" actId="20577"/>
      <pc:docMkLst>
        <pc:docMk/>
      </pc:docMkLst>
      <pc:sldChg chg="modSp">
        <pc:chgData name="Zahra Begum (2324332)" userId="S::2324332@student.uwtsd.ac.uk::3767bcd6-0e44-48cc-9003-01361c2bce28" providerId="AD" clId="Web-{CB6BC0CD-0BDA-AD9B-F40D-CA66879AB6F2}" dt="2026-02-12T14:31:58.696" v="10" actId="20577"/>
        <pc:sldMkLst>
          <pc:docMk/>
          <pc:sldMk cId="1613908890" sldId="257"/>
        </pc:sldMkLst>
        <pc:spChg chg="mod">
          <ac:chgData name="Zahra Begum (2324332)" userId="S::2324332@student.uwtsd.ac.uk::3767bcd6-0e44-48cc-9003-01361c2bce28" providerId="AD" clId="Web-{CB6BC0CD-0BDA-AD9B-F40D-CA66879AB6F2}" dt="2026-02-12T14:31:58.696" v="10" actId="20577"/>
          <ac:spMkLst>
            <pc:docMk/>
            <pc:sldMk cId="1613908890" sldId="257"/>
            <ac:spMk id="3" creationId="{2DB794B1-94C9-3678-5550-71FB6DBEBA2E}"/>
          </ac:spMkLst>
        </pc:spChg>
      </pc:sldChg>
      <pc:sldChg chg="modSp">
        <pc:chgData name="Zahra Begum (2324332)" userId="S::2324332@student.uwtsd.ac.uk::3767bcd6-0e44-48cc-9003-01361c2bce28" providerId="AD" clId="Web-{CB6BC0CD-0BDA-AD9B-F40D-CA66879AB6F2}" dt="2026-02-12T14:35:31.921" v="25" actId="20577"/>
        <pc:sldMkLst>
          <pc:docMk/>
          <pc:sldMk cId="1654536261" sldId="259"/>
        </pc:sldMkLst>
      </pc:sldChg>
      <pc:sldChg chg="modSp">
        <pc:chgData name="Zahra Begum (2324332)" userId="S::2324332@student.uwtsd.ac.uk::3767bcd6-0e44-48cc-9003-01361c2bce28" providerId="AD" clId="Web-{CB6BC0CD-0BDA-AD9B-F40D-CA66879AB6F2}" dt="2026-02-12T14:35:55.046" v="27" actId="20577"/>
        <pc:sldMkLst>
          <pc:docMk/>
          <pc:sldMk cId="486887382" sldId="260"/>
        </pc:sldMkLst>
        <pc:spChg chg="mod">
          <ac:chgData name="Zahra Begum (2324332)" userId="S::2324332@student.uwtsd.ac.uk::3767bcd6-0e44-48cc-9003-01361c2bce28" providerId="AD" clId="Web-{CB6BC0CD-0BDA-AD9B-F40D-CA66879AB6F2}" dt="2026-02-12T14:35:55.046" v="27" actId="20577"/>
          <ac:spMkLst>
            <pc:docMk/>
            <pc:sldMk cId="486887382" sldId="260"/>
            <ac:spMk id="2" creationId="{A4AC7E39-A78A-1DA9-4EC9-5E6CF80F76BB}"/>
          </ac:spMkLst>
        </pc:spChg>
      </pc:sldChg>
      <pc:sldChg chg="modSp">
        <pc:chgData name="Zahra Begum (2324332)" userId="S::2324332@student.uwtsd.ac.uk::3767bcd6-0e44-48cc-9003-01361c2bce28" providerId="AD" clId="Web-{CB6BC0CD-0BDA-AD9B-F40D-CA66879AB6F2}" dt="2026-02-12T14:22:44.477" v="7" actId="1076"/>
        <pc:sldMkLst>
          <pc:docMk/>
          <pc:sldMk cId="1870547075" sldId="264"/>
        </pc:sldMkLst>
        <pc:spChg chg="mod">
          <ac:chgData name="Zahra Begum (2324332)" userId="S::2324332@student.uwtsd.ac.uk::3767bcd6-0e44-48cc-9003-01361c2bce28" providerId="AD" clId="Web-{CB6BC0CD-0BDA-AD9B-F40D-CA66879AB6F2}" dt="2026-02-12T14:22:44.477" v="7" actId="1076"/>
          <ac:spMkLst>
            <pc:docMk/>
            <pc:sldMk cId="1870547075" sldId="264"/>
            <ac:spMk id="3" creationId="{57A5BEB4-4C1D-20C7-10B3-7E7899C4A1BB}"/>
          </ac:spMkLst>
        </pc:spChg>
      </pc:sldChg>
      <pc:sldChg chg="modSp">
        <pc:chgData name="Zahra Begum (2324332)" userId="S::2324332@student.uwtsd.ac.uk::3767bcd6-0e44-48cc-9003-01361c2bce28" providerId="AD" clId="Web-{CB6BC0CD-0BDA-AD9B-F40D-CA66879AB6F2}" dt="2026-02-12T14:38:42.983" v="31" actId="20577"/>
        <pc:sldMkLst>
          <pc:docMk/>
          <pc:sldMk cId="1033492372" sldId="268"/>
        </pc:sldMkLst>
        <pc:spChg chg="mod">
          <ac:chgData name="Zahra Begum (2324332)" userId="S::2324332@student.uwtsd.ac.uk::3767bcd6-0e44-48cc-9003-01361c2bce28" providerId="AD" clId="Web-{CB6BC0CD-0BDA-AD9B-F40D-CA66879AB6F2}" dt="2026-02-12T14:38:42.983" v="31" actId="20577"/>
          <ac:spMkLst>
            <pc:docMk/>
            <pc:sldMk cId="1033492372" sldId="268"/>
            <ac:spMk id="3" creationId="{2C0B6BFC-4DE7-C92F-AE2C-EABD3659CBE5}"/>
          </ac:spMkLst>
        </pc:spChg>
      </pc:sldChg>
      <pc:sldChg chg="modSp new">
        <pc:chgData name="Zahra Begum (2324332)" userId="S::2324332@student.uwtsd.ac.uk::3767bcd6-0e44-48cc-9003-01361c2bce28" providerId="AD" clId="Web-{CB6BC0CD-0BDA-AD9B-F40D-CA66879AB6F2}" dt="2026-02-12T14:42:41.952" v="226" actId="20577"/>
        <pc:sldMkLst>
          <pc:docMk/>
          <pc:sldMk cId="1163384688" sldId="269"/>
        </pc:sldMkLst>
        <pc:spChg chg="mod">
          <ac:chgData name="Zahra Begum (2324332)" userId="S::2324332@student.uwtsd.ac.uk::3767bcd6-0e44-48cc-9003-01361c2bce28" providerId="AD" clId="Web-{CB6BC0CD-0BDA-AD9B-F40D-CA66879AB6F2}" dt="2026-02-12T14:40:44.049" v="45" actId="20577"/>
          <ac:spMkLst>
            <pc:docMk/>
            <pc:sldMk cId="1163384688" sldId="269"/>
            <ac:spMk id="2" creationId="{498C06D5-7236-B28A-B6A7-462FA2042718}"/>
          </ac:spMkLst>
        </pc:spChg>
        <pc:spChg chg="mod">
          <ac:chgData name="Zahra Begum (2324332)" userId="S::2324332@student.uwtsd.ac.uk::3767bcd6-0e44-48cc-9003-01361c2bce28" providerId="AD" clId="Web-{CB6BC0CD-0BDA-AD9B-F40D-CA66879AB6F2}" dt="2026-02-12T14:42:41.952" v="226" actId="20577"/>
          <ac:spMkLst>
            <pc:docMk/>
            <pc:sldMk cId="1163384688" sldId="269"/>
            <ac:spMk id="3" creationId="{5EF69CDB-CBE4-6605-B8A4-863928F08A93}"/>
          </ac:spMkLst>
        </pc:spChg>
      </pc:sldChg>
    </pc:docChg>
  </pc:docChgLst>
  <pc:docChgLst>
    <pc:chgData name="Zahra Begum (2324332)" userId="S::2324332@student.uwtsd.ac.uk::3767bcd6-0e44-48cc-9003-01361c2bce28" providerId="AD" clId="Web-{0CBB07C1-0C7A-DFB7-6E39-F4069876D976}"/>
    <pc:docChg chg="addSld delSld modSld">
      <pc:chgData name="Zahra Begum (2324332)" userId="S::2324332@student.uwtsd.ac.uk::3767bcd6-0e44-48cc-9003-01361c2bce28" providerId="AD" clId="Web-{0CBB07C1-0C7A-DFB7-6E39-F4069876D976}" dt="2026-02-11T23:53:44.573" v="142" actId="20577"/>
      <pc:docMkLst>
        <pc:docMk/>
      </pc:docMkLst>
      <pc:sldChg chg="delSp modSp">
        <pc:chgData name="Zahra Begum (2324332)" userId="S::2324332@student.uwtsd.ac.uk::3767bcd6-0e44-48cc-9003-01361c2bce28" providerId="AD" clId="Web-{0CBB07C1-0C7A-DFB7-6E39-F4069876D976}" dt="2026-02-11T23:53:44.573" v="142" actId="20577"/>
        <pc:sldMkLst>
          <pc:docMk/>
          <pc:sldMk cId="2114979876" sldId="266"/>
        </pc:sldMkLst>
        <pc:spChg chg="mod">
          <ac:chgData name="Zahra Begum (2324332)" userId="S::2324332@student.uwtsd.ac.uk::3767bcd6-0e44-48cc-9003-01361c2bce28" providerId="AD" clId="Web-{0CBB07C1-0C7A-DFB7-6E39-F4069876D976}" dt="2026-02-11T23:53:44.573" v="142" actId="20577"/>
          <ac:spMkLst>
            <pc:docMk/>
            <pc:sldMk cId="2114979876" sldId="266"/>
            <ac:spMk id="3" creationId="{A82D472A-69BC-857C-BD4B-9AC490D74E2B}"/>
          </ac:spMkLst>
        </pc:spChg>
      </pc:sldChg>
      <pc:sldChg chg="modSp new">
        <pc:chgData name="Zahra Begum (2324332)" userId="S::2324332@student.uwtsd.ac.uk::3767bcd6-0e44-48cc-9003-01361c2bce28" providerId="AD" clId="Web-{0CBB07C1-0C7A-DFB7-6E39-F4069876D976}" dt="2026-02-11T23:51:41.878" v="113" actId="20577"/>
        <pc:sldMkLst>
          <pc:docMk/>
          <pc:sldMk cId="1033492372" sldId="268"/>
        </pc:sldMkLst>
        <pc:spChg chg="mod">
          <ac:chgData name="Zahra Begum (2324332)" userId="S::2324332@student.uwtsd.ac.uk::3767bcd6-0e44-48cc-9003-01361c2bce28" providerId="AD" clId="Web-{0CBB07C1-0C7A-DFB7-6E39-F4069876D976}" dt="2026-02-11T23:47:23.199" v="87" actId="20577"/>
          <ac:spMkLst>
            <pc:docMk/>
            <pc:sldMk cId="1033492372" sldId="268"/>
            <ac:spMk id="2" creationId="{111E3E37-913C-6CC6-4381-5A4B7CA404DF}"/>
          </ac:spMkLst>
        </pc:spChg>
        <pc:spChg chg="mod">
          <ac:chgData name="Zahra Begum (2324332)" userId="S::2324332@student.uwtsd.ac.uk::3767bcd6-0e44-48cc-9003-01361c2bce28" providerId="AD" clId="Web-{0CBB07C1-0C7A-DFB7-6E39-F4069876D976}" dt="2026-02-11T23:51:41.878" v="113" actId="20577"/>
          <ac:spMkLst>
            <pc:docMk/>
            <pc:sldMk cId="1033492372" sldId="268"/>
            <ac:spMk id="3" creationId="{2C0B6BFC-4DE7-C92F-AE2C-EABD3659CBE5}"/>
          </ac:spMkLst>
        </pc:spChg>
      </pc:sldChg>
    </pc:docChg>
  </pc:docChgLst>
  <pc:docChgLst>
    <pc:chgData name="Zahra Begum (2324332)" userId="3767bcd6-0e44-48cc-9003-01361c2bce28" providerId="ADAL" clId="{8C836F10-5AF9-43EC-BFBC-E6D7A104BE33}"/>
    <pc:docChg chg="undo redo custSel addSld delSld modSld sldOrd">
      <pc:chgData name="Zahra Begum (2324332)" userId="3767bcd6-0e44-48cc-9003-01361c2bce28" providerId="ADAL" clId="{8C836F10-5AF9-43EC-BFBC-E6D7A104BE33}" dt="2026-02-15T23:11:00.268" v="2707"/>
      <pc:docMkLst>
        <pc:docMk/>
      </pc:docMkLst>
      <pc:sldChg chg="addSp delSp modSp mod ord delDesignElem">
        <pc:chgData name="Zahra Begum (2324332)" userId="3767bcd6-0e44-48cc-9003-01361c2bce28" providerId="ADAL" clId="{8C836F10-5AF9-43EC-BFBC-E6D7A104BE33}" dt="2026-02-15T01:04:22.613" v="2438" actId="20577"/>
        <pc:sldMkLst>
          <pc:docMk/>
          <pc:sldMk cId="109857222" sldId="256"/>
        </pc:sldMkLst>
        <pc:spChg chg="mod">
          <ac:chgData name="Zahra Begum (2324332)" userId="3767bcd6-0e44-48cc-9003-01361c2bce28" providerId="ADAL" clId="{8C836F10-5AF9-43EC-BFBC-E6D7A104BE33}" dt="2026-02-14T20:46:19.057" v="1444" actId="403"/>
          <ac:spMkLst>
            <pc:docMk/>
            <pc:sldMk cId="109857222" sldId="256"/>
            <ac:spMk id="2" creationId="{00000000-0000-0000-0000-000000000000}"/>
          </ac:spMkLst>
        </pc:spChg>
        <pc:spChg chg="mod">
          <ac:chgData name="Zahra Begum (2324332)" userId="3767bcd6-0e44-48cc-9003-01361c2bce28" providerId="ADAL" clId="{8C836F10-5AF9-43EC-BFBC-E6D7A104BE33}" dt="2026-02-15T01:04:22.613" v="2438" actId="20577"/>
          <ac:spMkLst>
            <pc:docMk/>
            <pc:sldMk cId="109857222" sldId="256"/>
            <ac:spMk id="3" creationId="{00000000-0000-0000-0000-000000000000}"/>
          </ac:spMkLst>
        </pc:spChg>
        <pc:spChg chg="add del">
          <ac:chgData name="Zahra Begum (2324332)" userId="3767bcd6-0e44-48cc-9003-01361c2bce28" providerId="ADAL" clId="{8C836F10-5AF9-43EC-BFBC-E6D7A104BE33}" dt="2026-02-14T15:36:41.985" v="9" actId="26606"/>
          <ac:spMkLst>
            <pc:docMk/>
            <pc:sldMk cId="109857222" sldId="256"/>
            <ac:spMk id="73" creationId="{74751229-0244-4FBB-BED1-407467F4C951}"/>
          </ac:spMkLst>
        </pc:spChg>
        <pc:spChg chg="add del">
          <ac:chgData name="Zahra Begum (2324332)" userId="3767bcd6-0e44-48cc-9003-01361c2bce28" providerId="ADAL" clId="{8C836F10-5AF9-43EC-BFBC-E6D7A104BE33}" dt="2026-02-14T16:45:39.671" v="335" actId="26606"/>
          <ac:spMkLst>
            <pc:docMk/>
            <pc:sldMk cId="109857222" sldId="256"/>
            <ac:spMk id="78" creationId="{19D32F93-50AC-4C46-A5DB-291C60DDB7BD}"/>
          </ac:spMkLst>
        </pc:spChg>
        <pc:spChg chg="add del">
          <ac:chgData name="Zahra Begum (2324332)" userId="3767bcd6-0e44-48cc-9003-01361c2bce28" providerId="ADAL" clId="{8C836F10-5AF9-43EC-BFBC-E6D7A104BE33}" dt="2026-02-14T16:45:39.671" v="335" actId="26606"/>
          <ac:spMkLst>
            <pc:docMk/>
            <pc:sldMk cId="109857222" sldId="256"/>
            <ac:spMk id="80" creationId="{827DC2C4-B485-428A-BF4A-472D2967F47F}"/>
          </ac:spMkLst>
        </pc:spChg>
        <pc:spChg chg="add del">
          <ac:chgData name="Zahra Begum (2324332)" userId="3767bcd6-0e44-48cc-9003-01361c2bce28" providerId="ADAL" clId="{8C836F10-5AF9-43EC-BFBC-E6D7A104BE33}" dt="2026-02-14T16:45:39.671" v="335" actId="26606"/>
          <ac:spMkLst>
            <pc:docMk/>
            <pc:sldMk cId="109857222" sldId="256"/>
            <ac:spMk id="82" creationId="{EE04B5EB-F158-4507-90DD-BD23620C7CC9}"/>
          </ac:spMkLst>
        </pc:spChg>
        <pc:spChg chg="add del">
          <ac:chgData name="Zahra Begum (2324332)" userId="3767bcd6-0e44-48cc-9003-01361c2bce28" providerId="ADAL" clId="{8C836F10-5AF9-43EC-BFBC-E6D7A104BE33}" dt="2026-02-14T16:46:05.218" v="337" actId="26606"/>
          <ac:spMkLst>
            <pc:docMk/>
            <pc:sldMk cId="109857222" sldId="256"/>
            <ac:spMk id="87" creationId="{8A94871E-96FC-4ADE-815B-41A636E34F1A}"/>
          </ac:spMkLst>
        </pc:spChg>
        <pc:spChg chg="add del">
          <ac:chgData name="Zahra Begum (2324332)" userId="3767bcd6-0e44-48cc-9003-01361c2bce28" providerId="ADAL" clId="{8C836F10-5AF9-43EC-BFBC-E6D7A104BE33}" dt="2026-02-14T16:46:05.218" v="337" actId="26606"/>
          <ac:spMkLst>
            <pc:docMk/>
            <pc:sldMk cId="109857222" sldId="256"/>
            <ac:spMk id="89" creationId="{3FCFB1DE-0B7E-48CC-BA90-B2AB0889F9D6}"/>
          </ac:spMkLst>
        </pc:spChg>
        <pc:spChg chg="add del">
          <ac:chgData name="Zahra Begum (2324332)" userId="3767bcd6-0e44-48cc-9003-01361c2bce28" providerId="ADAL" clId="{8C836F10-5AF9-43EC-BFBC-E6D7A104BE33}" dt="2026-02-14T16:46:20.550" v="344" actId="26606"/>
          <ac:spMkLst>
            <pc:docMk/>
            <pc:sldMk cId="109857222" sldId="256"/>
            <ac:spMk id="94" creationId="{9180DE06-7362-4888-AADA-7AADD57AC49D}"/>
          </ac:spMkLst>
        </pc:spChg>
        <pc:spChg chg="add del">
          <ac:chgData name="Zahra Begum (2324332)" userId="3767bcd6-0e44-48cc-9003-01361c2bce28" providerId="ADAL" clId="{8C836F10-5AF9-43EC-BFBC-E6D7A104BE33}" dt="2026-02-14T16:46:20.550" v="344" actId="26606"/>
          <ac:spMkLst>
            <pc:docMk/>
            <pc:sldMk cId="109857222" sldId="256"/>
            <ac:spMk id="100" creationId="{04357C93-F0CB-4A1C-8F77-4E9063789819}"/>
          </ac:spMkLst>
        </pc:spChg>
        <pc:spChg chg="add del">
          <ac:chgData name="Zahra Begum (2324332)" userId="3767bcd6-0e44-48cc-9003-01361c2bce28" providerId="ADAL" clId="{8C836F10-5AF9-43EC-BFBC-E6D7A104BE33}" dt="2026-02-14T16:46:16.906" v="341" actId="26606"/>
          <ac:spMkLst>
            <pc:docMk/>
            <pc:sldMk cId="109857222" sldId="256"/>
            <ac:spMk id="105" creationId="{91DC6ABD-215C-4EA8-A483-CEF5B99AB385}"/>
          </ac:spMkLst>
        </pc:spChg>
        <pc:spChg chg="add">
          <ac:chgData name="Zahra Begum (2324332)" userId="3767bcd6-0e44-48cc-9003-01361c2bce28" providerId="ADAL" clId="{8C836F10-5AF9-43EC-BFBC-E6D7A104BE33}" dt="2026-02-14T16:46:20.550" v="344" actId="26606"/>
          <ac:spMkLst>
            <pc:docMk/>
            <pc:sldMk cId="109857222" sldId="256"/>
            <ac:spMk id="109" creationId="{EE04B5EB-F158-4507-90DD-BD23620C7CC9}"/>
          </ac:spMkLst>
        </pc:spChg>
        <pc:spChg chg="add del">
          <ac:chgData name="Zahra Begum (2324332)" userId="3767bcd6-0e44-48cc-9003-01361c2bce28" providerId="ADAL" clId="{8C836F10-5AF9-43EC-BFBC-E6D7A104BE33}" dt="2026-02-14T16:46:16.906" v="341" actId="26606"/>
          <ac:spMkLst>
            <pc:docMk/>
            <pc:sldMk cId="109857222" sldId="256"/>
            <ac:spMk id="111" creationId="{04357C93-F0CB-4A1C-8F77-4E9063789819}"/>
          </ac:spMkLst>
        </pc:spChg>
        <pc:spChg chg="add del">
          <ac:chgData name="Zahra Begum (2324332)" userId="3767bcd6-0e44-48cc-9003-01361c2bce28" providerId="ADAL" clId="{8C836F10-5AF9-43EC-BFBC-E6D7A104BE33}" dt="2026-02-14T16:46:20.526" v="343" actId="26606"/>
          <ac:spMkLst>
            <pc:docMk/>
            <pc:sldMk cId="109857222" sldId="256"/>
            <ac:spMk id="115" creationId="{F0AED851-54B9-4765-92D2-F0BE443BEC91}"/>
          </ac:spMkLst>
        </pc:spChg>
        <pc:spChg chg="add del">
          <ac:chgData name="Zahra Begum (2324332)" userId="3767bcd6-0e44-48cc-9003-01361c2bce28" providerId="ADAL" clId="{8C836F10-5AF9-43EC-BFBC-E6D7A104BE33}" dt="2026-02-14T16:46:20.526" v="343" actId="26606"/>
          <ac:spMkLst>
            <pc:docMk/>
            <pc:sldMk cId="109857222" sldId="256"/>
            <ac:spMk id="116" creationId="{B81933D1-5615-42C7-9C0B-4EB7105CCE2D}"/>
          </ac:spMkLst>
        </pc:spChg>
        <pc:spChg chg="add del">
          <ac:chgData name="Zahra Begum (2324332)" userId="3767bcd6-0e44-48cc-9003-01361c2bce28" providerId="ADAL" clId="{8C836F10-5AF9-43EC-BFBC-E6D7A104BE33}" dt="2026-02-14T16:46:20.526" v="343" actId="26606"/>
          <ac:spMkLst>
            <pc:docMk/>
            <pc:sldMk cId="109857222" sldId="256"/>
            <ac:spMk id="117" creationId="{19C9EAEA-39D0-4B0E-A0EB-51E7B26740B1}"/>
          </ac:spMkLst>
        </pc:spChg>
        <pc:spChg chg="add">
          <ac:chgData name="Zahra Begum (2324332)" userId="3767bcd6-0e44-48cc-9003-01361c2bce28" providerId="ADAL" clId="{8C836F10-5AF9-43EC-BFBC-E6D7A104BE33}" dt="2026-02-14T16:46:20.550" v="344" actId="26606"/>
          <ac:spMkLst>
            <pc:docMk/>
            <pc:sldMk cId="109857222" sldId="256"/>
            <ac:spMk id="120" creationId="{19D32F93-50AC-4C46-A5DB-291C60DDB7BD}"/>
          </ac:spMkLst>
        </pc:spChg>
        <pc:spChg chg="add">
          <ac:chgData name="Zahra Begum (2324332)" userId="3767bcd6-0e44-48cc-9003-01361c2bce28" providerId="ADAL" clId="{8C836F10-5AF9-43EC-BFBC-E6D7A104BE33}" dt="2026-02-14T16:46:20.550" v="344" actId="26606"/>
          <ac:spMkLst>
            <pc:docMk/>
            <pc:sldMk cId="109857222" sldId="256"/>
            <ac:spMk id="121" creationId="{827DC2C4-B485-428A-BF4A-472D2967F47F}"/>
          </ac:spMkLst>
        </pc:spChg>
        <pc:grpChg chg="add del">
          <ac:chgData name="Zahra Begum (2324332)" userId="3767bcd6-0e44-48cc-9003-01361c2bce28" providerId="ADAL" clId="{8C836F10-5AF9-43EC-BFBC-E6D7A104BE33}" dt="2026-02-14T16:46:20.550" v="344" actId="26606"/>
          <ac:grpSpMkLst>
            <pc:docMk/>
            <pc:sldMk cId="109857222" sldId="256"/>
            <ac:grpSpMk id="96" creationId="{3AF6A671-C637-4547-85F4-51B6D1881399}"/>
          </ac:grpSpMkLst>
        </pc:grpChg>
        <pc:grpChg chg="add del">
          <ac:chgData name="Zahra Begum (2324332)" userId="3767bcd6-0e44-48cc-9003-01361c2bce28" providerId="ADAL" clId="{8C836F10-5AF9-43EC-BFBC-E6D7A104BE33}" dt="2026-02-14T16:46:16.906" v="341" actId="26606"/>
          <ac:grpSpMkLst>
            <pc:docMk/>
            <pc:sldMk cId="109857222" sldId="256"/>
            <ac:grpSpMk id="107" creationId="{3AF6A671-C637-4547-85F4-51B6D1881399}"/>
          </ac:grpSpMkLst>
        </pc:grpChg>
        <pc:grpChg chg="add del">
          <ac:chgData name="Zahra Begum (2324332)" userId="3767bcd6-0e44-48cc-9003-01361c2bce28" providerId="ADAL" clId="{8C836F10-5AF9-43EC-BFBC-E6D7A104BE33}" dt="2026-02-14T16:46:20.526" v="343" actId="26606"/>
          <ac:grpSpMkLst>
            <pc:docMk/>
            <pc:sldMk cId="109857222" sldId="256"/>
            <ac:grpSpMk id="118" creationId="{032D8612-31EB-44CF-A1D0-14FD4C705424}"/>
          </ac:grpSpMkLst>
        </pc:grpChg>
        <pc:picChg chg="add mod">
          <ac:chgData name="Zahra Begum (2324332)" userId="3767bcd6-0e44-48cc-9003-01361c2bce28" providerId="ADAL" clId="{8C836F10-5AF9-43EC-BFBC-E6D7A104BE33}" dt="2026-02-14T16:46:20.550" v="344" actId="26606"/>
          <ac:picMkLst>
            <pc:docMk/>
            <pc:sldMk cId="109857222" sldId="256"/>
            <ac:picMk id="68" creationId="{59B39A78-E639-ADB8-433A-EAD848E4563C}"/>
          </ac:picMkLst>
        </pc:picChg>
        <pc:picChg chg="add del">
          <ac:chgData name="Zahra Begum (2324332)" userId="3767bcd6-0e44-48cc-9003-01361c2bce28" providerId="ADAL" clId="{8C836F10-5AF9-43EC-BFBC-E6D7A104BE33}" dt="2026-02-14T15:36:41.985" v="9" actId="26606"/>
          <ac:picMkLst>
            <pc:docMk/>
            <pc:sldMk cId="109857222" sldId="256"/>
            <ac:picMk id="70" creationId="{0E62CDDD-0C99-455C-8502-E56B2EE5EDD8}"/>
          </ac:picMkLst>
        </pc:picChg>
      </pc:sldChg>
      <pc:sldChg chg="addSp delSp modSp mod ord setBg modAnim delDesignElem">
        <pc:chgData name="Zahra Begum (2324332)" userId="3767bcd6-0e44-48cc-9003-01361c2bce28" providerId="ADAL" clId="{8C836F10-5AF9-43EC-BFBC-E6D7A104BE33}" dt="2026-02-15T22:54:46.410" v="2611"/>
        <pc:sldMkLst>
          <pc:docMk/>
          <pc:sldMk cId="1613908890" sldId="257"/>
        </pc:sldMkLst>
        <pc:spChg chg="mod">
          <ac:chgData name="Zahra Begum (2324332)" userId="3767bcd6-0e44-48cc-9003-01361c2bce28" providerId="ADAL" clId="{8C836F10-5AF9-43EC-BFBC-E6D7A104BE33}" dt="2026-02-14T16:32:11.309" v="240" actId="2711"/>
          <ac:spMkLst>
            <pc:docMk/>
            <pc:sldMk cId="1613908890" sldId="257"/>
            <ac:spMk id="2" creationId="{0B01817E-FF67-EC9A-CE73-8B6B831372D0}"/>
          </ac:spMkLst>
        </pc:spChg>
        <pc:spChg chg="mod">
          <ac:chgData name="Zahra Begum (2324332)" userId="3767bcd6-0e44-48cc-9003-01361c2bce28" providerId="ADAL" clId="{8C836F10-5AF9-43EC-BFBC-E6D7A104BE33}" dt="2026-02-14T16:32:17.149" v="241" actId="2711"/>
          <ac:spMkLst>
            <pc:docMk/>
            <pc:sldMk cId="1613908890" sldId="257"/>
            <ac:spMk id="3" creationId="{2DB794B1-94C9-3678-5550-71FB6DBEBA2E}"/>
          </ac:spMkLst>
        </pc:spChg>
        <pc:spChg chg="add del">
          <ac:chgData name="Zahra Begum (2324332)" userId="3767bcd6-0e44-48cc-9003-01361c2bce28" providerId="ADAL" clId="{8C836F10-5AF9-43EC-BFBC-E6D7A104BE33}" dt="2026-02-14T16:45:53.249" v="336" actId="26606"/>
          <ac:spMkLst>
            <pc:docMk/>
            <pc:sldMk cId="1613908890" sldId="257"/>
            <ac:spMk id="41" creationId="{B6CDA21F-E7AF-4C75-8395-33F58D5B0E45}"/>
          </ac:spMkLst>
        </pc:spChg>
        <pc:spChg chg="add del">
          <ac:chgData name="Zahra Begum (2324332)" userId="3767bcd6-0e44-48cc-9003-01361c2bce28" providerId="ADAL" clId="{8C836F10-5AF9-43EC-BFBC-E6D7A104BE33}" dt="2026-02-14T16:45:53.249" v="336" actId="26606"/>
          <ac:spMkLst>
            <pc:docMk/>
            <pc:sldMk cId="1613908890" sldId="257"/>
            <ac:spMk id="51" creationId="{D5B0017B-2ECA-49AF-B397-DC140825DF8D}"/>
          </ac:spMkLst>
        </pc:spChg>
        <pc:spChg chg="add">
          <ac:chgData name="Zahra Begum (2324332)" userId="3767bcd6-0e44-48cc-9003-01361c2bce28" providerId="ADAL" clId="{8C836F10-5AF9-43EC-BFBC-E6D7A104BE33}" dt="2026-02-14T16:45:53.249" v="336" actId="26606"/>
          <ac:spMkLst>
            <pc:docMk/>
            <pc:sldMk cId="1613908890" sldId="257"/>
            <ac:spMk id="58" creationId="{B6CDA21F-E7AF-4C75-8395-33F58D5B0E45}"/>
          </ac:spMkLst>
        </pc:spChg>
        <pc:spChg chg="add">
          <ac:chgData name="Zahra Begum (2324332)" userId="3767bcd6-0e44-48cc-9003-01361c2bce28" providerId="ADAL" clId="{8C836F10-5AF9-43EC-BFBC-E6D7A104BE33}" dt="2026-02-14T16:45:53.249" v="336" actId="26606"/>
          <ac:spMkLst>
            <pc:docMk/>
            <pc:sldMk cId="1613908890" sldId="257"/>
            <ac:spMk id="65" creationId="{D5B0017B-2ECA-49AF-B397-DC140825DF8D}"/>
          </ac:spMkLst>
        </pc:spChg>
        <pc:grpChg chg="add del">
          <ac:chgData name="Zahra Begum (2324332)" userId="3767bcd6-0e44-48cc-9003-01361c2bce28" providerId="ADAL" clId="{8C836F10-5AF9-43EC-BFBC-E6D7A104BE33}" dt="2026-02-14T16:45:53.249" v="336" actId="26606"/>
          <ac:grpSpMkLst>
            <pc:docMk/>
            <pc:sldMk cId="1613908890" sldId="257"/>
            <ac:grpSpMk id="42" creationId="{AE1C45F0-260A-458C-96ED-C1F6D2151219}"/>
          </ac:grpSpMkLst>
        </pc:grpChg>
        <pc:grpChg chg="add">
          <ac:chgData name="Zahra Begum (2324332)" userId="3767bcd6-0e44-48cc-9003-01361c2bce28" providerId="ADAL" clId="{8C836F10-5AF9-43EC-BFBC-E6D7A104BE33}" dt="2026-02-14T16:45:53.249" v="336" actId="26606"/>
          <ac:grpSpMkLst>
            <pc:docMk/>
            <pc:sldMk cId="1613908890" sldId="257"/>
            <ac:grpSpMk id="60" creationId="{AE1C45F0-260A-458C-96ED-C1F6D2151219}"/>
          </ac:grpSpMkLst>
        </pc:grpChg>
        <pc:cxnChg chg="add del">
          <ac:chgData name="Zahra Begum (2324332)" userId="3767bcd6-0e44-48cc-9003-01361c2bce28" providerId="ADAL" clId="{8C836F10-5AF9-43EC-BFBC-E6D7A104BE33}" dt="2026-02-14T16:45:53.249" v="336" actId="26606"/>
          <ac:cxnSpMkLst>
            <pc:docMk/>
            <pc:sldMk cId="1613908890" sldId="257"/>
            <ac:cxnSpMk id="53" creationId="{6CF1BAF6-AD41-4082-B212-8A1F9A2E8779}"/>
          </ac:cxnSpMkLst>
        </pc:cxnChg>
        <pc:cxnChg chg="add">
          <ac:chgData name="Zahra Begum (2324332)" userId="3767bcd6-0e44-48cc-9003-01361c2bce28" providerId="ADAL" clId="{8C836F10-5AF9-43EC-BFBC-E6D7A104BE33}" dt="2026-02-14T16:45:53.249" v="336" actId="26606"/>
          <ac:cxnSpMkLst>
            <pc:docMk/>
            <pc:sldMk cId="1613908890" sldId="257"/>
            <ac:cxnSpMk id="67" creationId="{6CF1BAF6-AD41-4082-B212-8A1F9A2E8779}"/>
          </ac:cxnSpMkLst>
        </pc:cxnChg>
      </pc:sldChg>
      <pc:sldChg chg="addSp delSp modSp mod setBg modAnim delDesignElem">
        <pc:chgData name="Zahra Begum (2324332)" userId="3767bcd6-0e44-48cc-9003-01361c2bce28" providerId="ADAL" clId="{8C836F10-5AF9-43EC-BFBC-E6D7A104BE33}" dt="2026-02-15T23:06:32.050" v="2687"/>
        <pc:sldMkLst>
          <pc:docMk/>
          <pc:sldMk cId="1191977176" sldId="258"/>
        </pc:sldMkLst>
        <pc:spChg chg="mod">
          <ac:chgData name="Zahra Begum (2324332)" userId="3767bcd6-0e44-48cc-9003-01361c2bce28" providerId="ADAL" clId="{8C836F10-5AF9-43EC-BFBC-E6D7A104BE33}" dt="2026-02-14T20:46:48.595" v="1449" actId="1076"/>
          <ac:spMkLst>
            <pc:docMk/>
            <pc:sldMk cId="1191977176" sldId="258"/>
            <ac:spMk id="2" creationId="{4A9DE564-1F86-D1C0-41C3-732C36ED1418}"/>
          </ac:spMkLst>
        </pc:spChg>
        <pc:spChg chg="mod">
          <ac:chgData name="Zahra Begum (2324332)" userId="3767bcd6-0e44-48cc-9003-01361c2bce28" providerId="ADAL" clId="{8C836F10-5AF9-43EC-BFBC-E6D7A104BE33}" dt="2026-02-15T00:58:24.238" v="2384" actId="255"/>
          <ac:spMkLst>
            <pc:docMk/>
            <pc:sldMk cId="1191977176" sldId="258"/>
            <ac:spMk id="3" creationId="{10F81A51-044D-F887-94D0-FAFB49FDD74E}"/>
          </ac:spMkLst>
        </pc:spChg>
        <pc:spChg chg="add del">
          <ac:chgData name="Zahra Begum (2324332)" userId="3767bcd6-0e44-48cc-9003-01361c2bce28" providerId="ADAL" clId="{8C836F10-5AF9-43EC-BFBC-E6D7A104BE33}" dt="2026-02-14T16:26:39.016" v="204"/>
          <ac:spMkLst>
            <pc:docMk/>
            <pc:sldMk cId="1191977176" sldId="258"/>
            <ac:spMk id="67" creationId="{4DA718D0-4865-4629-8134-44F68D41D574}"/>
          </ac:spMkLst>
        </pc:spChg>
        <pc:spChg chg="add del">
          <ac:chgData name="Zahra Begum (2324332)" userId="3767bcd6-0e44-48cc-9003-01361c2bce28" providerId="ADAL" clId="{8C836F10-5AF9-43EC-BFBC-E6D7A104BE33}" dt="2026-02-14T16:26:39.016" v="204"/>
          <ac:spMkLst>
            <pc:docMk/>
            <pc:sldMk cId="1191977176" sldId="258"/>
            <ac:spMk id="73" creationId="{CBC4F608-B4B8-48C3-9572-C0F061B1CD99}"/>
          </ac:spMkLst>
        </pc:spChg>
        <pc:grpChg chg="add del">
          <ac:chgData name="Zahra Begum (2324332)" userId="3767bcd6-0e44-48cc-9003-01361c2bce28" providerId="ADAL" clId="{8C836F10-5AF9-43EC-BFBC-E6D7A104BE33}" dt="2026-02-14T16:26:39.016" v="204"/>
          <ac:grpSpMkLst>
            <pc:docMk/>
            <pc:sldMk cId="1191977176" sldId="258"/>
            <ac:grpSpMk id="69" creationId="{65167ED7-6315-43AB-B1B6-C326D5FD8F84}"/>
          </ac:grpSpMkLst>
        </pc:grpChg>
        <pc:picChg chg="add mod">
          <ac:chgData name="Zahra Begum (2324332)" userId="3767bcd6-0e44-48cc-9003-01361c2bce28" providerId="ADAL" clId="{8C836F10-5AF9-43EC-BFBC-E6D7A104BE33}" dt="2026-02-14T19:35:06.370" v="1218" actId="1076"/>
          <ac:picMkLst>
            <pc:docMk/>
            <pc:sldMk cId="1191977176" sldId="258"/>
            <ac:picMk id="3074" creationId="{3A83BCF0-7B65-2603-8E01-20CC12F8A9B5}"/>
          </ac:picMkLst>
        </pc:picChg>
      </pc:sldChg>
      <pc:sldChg chg="addSp delSp modSp mod setBg modAnim delDesignElem">
        <pc:chgData name="Zahra Begum (2324332)" userId="3767bcd6-0e44-48cc-9003-01361c2bce28" providerId="ADAL" clId="{8C836F10-5AF9-43EC-BFBC-E6D7A104BE33}" dt="2026-02-15T22:57:48.382" v="2635"/>
        <pc:sldMkLst>
          <pc:docMk/>
          <pc:sldMk cId="1654536261" sldId="259"/>
        </pc:sldMkLst>
        <pc:spChg chg="mod">
          <ac:chgData name="Zahra Begum (2324332)" userId="3767bcd6-0e44-48cc-9003-01361c2bce28" providerId="ADAL" clId="{8C836F10-5AF9-43EC-BFBC-E6D7A104BE33}" dt="2026-02-14T16:33:57.645" v="262" actId="26606"/>
          <ac:spMkLst>
            <pc:docMk/>
            <pc:sldMk cId="1654536261" sldId="259"/>
            <ac:spMk id="2" creationId="{B31559CF-856C-37A4-B54B-7CB4588A0AFC}"/>
          </ac:spMkLst>
        </pc:spChg>
        <pc:spChg chg="del mod">
          <ac:chgData name="Zahra Begum (2324332)" userId="3767bcd6-0e44-48cc-9003-01361c2bce28" providerId="ADAL" clId="{8C836F10-5AF9-43EC-BFBC-E6D7A104BE33}" dt="2026-02-14T16:46:50.846" v="345" actId="26606"/>
          <ac:spMkLst>
            <pc:docMk/>
            <pc:sldMk cId="1654536261" sldId="259"/>
            <ac:spMk id="3" creationId="{568C808F-81FB-A7D2-E6D7-15E8F7582F64}"/>
          </ac:spMkLst>
        </pc:spChg>
        <pc:spChg chg="add del">
          <ac:chgData name="Zahra Begum (2324332)" userId="3767bcd6-0e44-48cc-9003-01361c2bce28" providerId="ADAL" clId="{8C836F10-5AF9-43EC-BFBC-E6D7A104BE33}" dt="2026-02-14T16:33:57.645" v="262" actId="26606"/>
          <ac:spMkLst>
            <pc:docMk/>
            <pc:sldMk cId="1654536261" sldId="259"/>
            <ac:spMk id="15" creationId="{DBF61EA3-B236-439E-9C0B-340980D56BEE}"/>
          </ac:spMkLst>
        </pc:spChg>
        <pc:spChg chg="add del">
          <ac:chgData name="Zahra Begum (2324332)" userId="3767bcd6-0e44-48cc-9003-01361c2bce28" providerId="ADAL" clId="{8C836F10-5AF9-43EC-BFBC-E6D7A104BE33}" dt="2026-02-14T16:33:57.645" v="262" actId="26606"/>
          <ac:spMkLst>
            <pc:docMk/>
            <pc:sldMk cId="1654536261" sldId="259"/>
            <ac:spMk id="21" creationId="{E659831F-0D9A-4C63-9EBB-8435B85A440F}"/>
          </ac:spMkLst>
        </pc:spChg>
        <pc:spChg chg="add del">
          <ac:chgData name="Zahra Begum (2324332)" userId="3767bcd6-0e44-48cc-9003-01361c2bce28" providerId="ADAL" clId="{8C836F10-5AF9-43EC-BFBC-E6D7A104BE33}" dt="2026-02-14T16:26:24.749" v="189" actId="26606"/>
          <ac:spMkLst>
            <pc:docMk/>
            <pc:sldMk cId="1654536261" sldId="259"/>
            <ac:spMk id="23" creationId="{B6CDA21F-E7AF-4C75-8395-33F58D5B0E45}"/>
          </ac:spMkLst>
        </pc:spChg>
        <pc:spChg chg="add del">
          <ac:chgData name="Zahra Begum (2324332)" userId="3767bcd6-0e44-48cc-9003-01361c2bce28" providerId="ADAL" clId="{8C836F10-5AF9-43EC-BFBC-E6D7A104BE33}" dt="2026-02-14T16:33:57.645" v="262" actId="26606"/>
          <ac:spMkLst>
            <pc:docMk/>
            <pc:sldMk cId="1654536261" sldId="259"/>
            <ac:spMk id="25" creationId="{B6CDA21F-E7AF-4C75-8395-33F58D5B0E45}"/>
          </ac:spMkLst>
        </pc:spChg>
        <pc:spChg chg="add del">
          <ac:chgData name="Zahra Begum (2324332)" userId="3767bcd6-0e44-48cc-9003-01361c2bce28" providerId="ADAL" clId="{8C836F10-5AF9-43EC-BFBC-E6D7A104BE33}" dt="2026-02-14T16:26:19.610" v="187" actId="26606"/>
          <ac:spMkLst>
            <pc:docMk/>
            <pc:sldMk cId="1654536261" sldId="259"/>
            <ac:spMk id="26" creationId="{B6CDA21F-E7AF-4C75-8395-33F58D5B0E45}"/>
          </ac:spMkLst>
        </pc:spChg>
        <pc:spChg chg="add del">
          <ac:chgData name="Zahra Begum (2324332)" userId="3767bcd6-0e44-48cc-9003-01361c2bce28" providerId="ADAL" clId="{8C836F10-5AF9-43EC-BFBC-E6D7A104BE33}" dt="2026-02-14T16:33:57.645" v="262" actId="26606"/>
          <ac:spMkLst>
            <pc:docMk/>
            <pc:sldMk cId="1654536261" sldId="259"/>
            <ac:spMk id="32" creationId="{D5B0017B-2ECA-49AF-B397-DC140825DF8D}"/>
          </ac:spMkLst>
        </pc:spChg>
        <pc:spChg chg="add del">
          <ac:chgData name="Zahra Begum (2324332)" userId="3767bcd6-0e44-48cc-9003-01361c2bce28" providerId="ADAL" clId="{8C836F10-5AF9-43EC-BFBC-E6D7A104BE33}" dt="2026-02-14T16:26:19.610" v="187" actId="26606"/>
          <ac:spMkLst>
            <pc:docMk/>
            <pc:sldMk cId="1654536261" sldId="259"/>
            <ac:spMk id="33" creationId="{D5B0017B-2ECA-49AF-B397-DC140825DF8D}"/>
          </ac:spMkLst>
        </pc:spChg>
        <pc:spChg chg="add del">
          <ac:chgData name="Zahra Begum (2324332)" userId="3767bcd6-0e44-48cc-9003-01361c2bce28" providerId="ADAL" clId="{8C836F10-5AF9-43EC-BFBC-E6D7A104BE33}" dt="2026-02-14T16:26:24.749" v="189" actId="26606"/>
          <ac:spMkLst>
            <pc:docMk/>
            <pc:sldMk cId="1654536261" sldId="259"/>
            <ac:spMk id="34" creationId="{D5B0017B-2ECA-49AF-B397-DC140825DF8D}"/>
          </ac:spMkLst>
        </pc:spChg>
        <pc:grpChg chg="add del">
          <ac:chgData name="Zahra Begum (2324332)" userId="3767bcd6-0e44-48cc-9003-01361c2bce28" providerId="ADAL" clId="{8C836F10-5AF9-43EC-BFBC-E6D7A104BE33}" dt="2026-02-14T16:33:57.645" v="262" actId="26606"/>
          <ac:grpSpMkLst>
            <pc:docMk/>
            <pc:sldMk cId="1654536261" sldId="259"/>
            <ac:grpSpMk id="17" creationId="{28FAF094-D087-493F-8DF9-A486C2D6BBAA}"/>
          </ac:grpSpMkLst>
        </pc:grpChg>
        <pc:grpChg chg="add del">
          <ac:chgData name="Zahra Begum (2324332)" userId="3767bcd6-0e44-48cc-9003-01361c2bce28" providerId="ADAL" clId="{8C836F10-5AF9-43EC-BFBC-E6D7A104BE33}" dt="2026-02-14T16:26:24.749" v="189" actId="26606"/>
          <ac:grpSpMkLst>
            <pc:docMk/>
            <pc:sldMk cId="1654536261" sldId="259"/>
            <ac:grpSpMk id="24" creationId="{AE1C45F0-260A-458C-96ED-C1F6D2151219}"/>
          </ac:grpSpMkLst>
        </pc:grpChg>
        <pc:grpChg chg="add del">
          <ac:chgData name="Zahra Begum (2324332)" userId="3767bcd6-0e44-48cc-9003-01361c2bce28" providerId="ADAL" clId="{8C836F10-5AF9-43EC-BFBC-E6D7A104BE33}" dt="2026-02-14T16:33:57.645" v="262" actId="26606"/>
          <ac:grpSpMkLst>
            <pc:docMk/>
            <pc:sldMk cId="1654536261" sldId="259"/>
            <ac:grpSpMk id="27" creationId="{AE1C45F0-260A-458C-96ED-C1F6D2151219}"/>
          </ac:grpSpMkLst>
        </pc:grpChg>
        <pc:grpChg chg="add del">
          <ac:chgData name="Zahra Begum (2324332)" userId="3767bcd6-0e44-48cc-9003-01361c2bce28" providerId="ADAL" clId="{8C836F10-5AF9-43EC-BFBC-E6D7A104BE33}" dt="2026-02-14T16:26:19.610" v="187" actId="26606"/>
          <ac:grpSpMkLst>
            <pc:docMk/>
            <pc:sldMk cId="1654536261" sldId="259"/>
            <ac:grpSpMk id="28" creationId="{AE1C45F0-260A-458C-96ED-C1F6D2151219}"/>
          </ac:grpSpMkLst>
        </pc:grpChg>
        <pc:graphicFrameChg chg="add mod modGraphic">
          <ac:chgData name="Zahra Begum (2324332)" userId="3767bcd6-0e44-48cc-9003-01361c2bce28" providerId="ADAL" clId="{8C836F10-5AF9-43EC-BFBC-E6D7A104BE33}" dt="2026-02-15T00:59:11.683" v="2389" actId="2711"/>
          <ac:graphicFrameMkLst>
            <pc:docMk/>
            <pc:sldMk cId="1654536261" sldId="259"/>
            <ac:graphicFrameMk id="29" creationId="{EE4CF0F7-8845-274E-3422-F4F8F35C23C7}"/>
          </ac:graphicFrameMkLst>
        </pc:graphicFrameChg>
        <pc:cxnChg chg="add del">
          <ac:chgData name="Zahra Begum (2324332)" userId="3767bcd6-0e44-48cc-9003-01361c2bce28" providerId="ADAL" clId="{8C836F10-5AF9-43EC-BFBC-E6D7A104BE33}" dt="2026-02-14T16:26:19.610" v="187" actId="26606"/>
          <ac:cxnSpMkLst>
            <pc:docMk/>
            <pc:sldMk cId="1654536261" sldId="259"/>
            <ac:cxnSpMk id="35" creationId="{6CF1BAF6-AD41-4082-B212-8A1F9A2E8779}"/>
          </ac:cxnSpMkLst>
        </pc:cxnChg>
        <pc:cxnChg chg="add del">
          <ac:chgData name="Zahra Begum (2324332)" userId="3767bcd6-0e44-48cc-9003-01361c2bce28" providerId="ADAL" clId="{8C836F10-5AF9-43EC-BFBC-E6D7A104BE33}" dt="2026-02-14T16:26:24.749" v="189" actId="26606"/>
          <ac:cxnSpMkLst>
            <pc:docMk/>
            <pc:sldMk cId="1654536261" sldId="259"/>
            <ac:cxnSpMk id="36" creationId="{6CF1BAF6-AD41-4082-B212-8A1F9A2E8779}"/>
          </ac:cxnSpMkLst>
        </pc:cxnChg>
        <pc:cxnChg chg="add del">
          <ac:chgData name="Zahra Begum (2324332)" userId="3767bcd6-0e44-48cc-9003-01361c2bce28" providerId="ADAL" clId="{8C836F10-5AF9-43EC-BFBC-E6D7A104BE33}" dt="2026-02-14T16:33:57.645" v="262" actId="26606"/>
          <ac:cxnSpMkLst>
            <pc:docMk/>
            <pc:sldMk cId="1654536261" sldId="259"/>
            <ac:cxnSpMk id="37" creationId="{6CF1BAF6-AD41-4082-B212-8A1F9A2E8779}"/>
          </ac:cxnSpMkLst>
        </pc:cxnChg>
      </pc:sldChg>
      <pc:sldChg chg="addSp delSp modSp mod ord setBg modAnim delDesignElem">
        <pc:chgData name="Zahra Begum (2324332)" userId="3767bcd6-0e44-48cc-9003-01361c2bce28" providerId="ADAL" clId="{8C836F10-5AF9-43EC-BFBC-E6D7A104BE33}" dt="2026-02-15T23:07:23.161" v="2693"/>
        <pc:sldMkLst>
          <pc:docMk/>
          <pc:sldMk cId="486887382" sldId="260"/>
        </pc:sldMkLst>
        <pc:spChg chg="mod">
          <ac:chgData name="Zahra Begum (2324332)" userId="3767bcd6-0e44-48cc-9003-01361c2bce28" providerId="ADAL" clId="{8C836F10-5AF9-43EC-BFBC-E6D7A104BE33}" dt="2026-02-15T00:59:19.924" v="2390" actId="2711"/>
          <ac:spMkLst>
            <pc:docMk/>
            <pc:sldMk cId="486887382" sldId="260"/>
            <ac:spMk id="2" creationId="{A4AC7E39-A78A-1DA9-4EC9-5E6CF80F76BB}"/>
          </ac:spMkLst>
        </pc:spChg>
        <pc:spChg chg="mod">
          <ac:chgData name="Zahra Begum (2324332)" userId="3767bcd6-0e44-48cc-9003-01361c2bce28" providerId="ADAL" clId="{8C836F10-5AF9-43EC-BFBC-E6D7A104BE33}" dt="2026-02-15T22:44:28.194" v="2475" actId="1036"/>
          <ac:spMkLst>
            <pc:docMk/>
            <pc:sldMk cId="486887382" sldId="260"/>
            <ac:spMk id="3" creationId="{A609C247-AC65-3081-F91B-F0396A3F27DB}"/>
          </ac:spMkLst>
        </pc:spChg>
        <pc:spChg chg="add del">
          <ac:chgData name="Zahra Begum (2324332)" userId="3767bcd6-0e44-48cc-9003-01361c2bce28" providerId="ADAL" clId="{8C836F10-5AF9-43EC-BFBC-E6D7A104BE33}" dt="2026-02-14T16:26:39.016" v="204"/>
          <ac:spMkLst>
            <pc:docMk/>
            <pc:sldMk cId="486887382" sldId="260"/>
            <ac:spMk id="19" creationId="{8B9AA7C6-5E5A-498E-A6DF-A943376E09BC}"/>
          </ac:spMkLst>
        </pc:spChg>
        <pc:spChg chg="add del">
          <ac:chgData name="Zahra Begum (2324332)" userId="3767bcd6-0e44-48cc-9003-01361c2bce28" providerId="ADAL" clId="{8C836F10-5AF9-43EC-BFBC-E6D7A104BE33}" dt="2026-02-14T16:26:39.016" v="204"/>
          <ac:spMkLst>
            <pc:docMk/>
            <pc:sldMk cId="486887382" sldId="260"/>
            <ac:spMk id="25" creationId="{81E140AE-0ABF-47C8-BF32-7D2F0CF2BA44}"/>
          </ac:spMkLst>
        </pc:spChg>
        <pc:spChg chg="add del">
          <ac:chgData name="Zahra Begum (2324332)" userId="3767bcd6-0e44-48cc-9003-01361c2bce28" providerId="ADAL" clId="{8C836F10-5AF9-43EC-BFBC-E6D7A104BE33}" dt="2026-02-14T16:26:39.016" v="204"/>
          <ac:spMkLst>
            <pc:docMk/>
            <pc:sldMk cId="486887382" sldId="260"/>
            <ac:spMk id="27" creationId="{CBC4F608-B4B8-48C3-9572-C0F061B1CD99}"/>
          </ac:spMkLst>
        </pc:spChg>
        <pc:grpChg chg="add del">
          <ac:chgData name="Zahra Begum (2324332)" userId="3767bcd6-0e44-48cc-9003-01361c2bce28" providerId="ADAL" clId="{8C836F10-5AF9-43EC-BFBC-E6D7A104BE33}" dt="2026-02-14T16:26:39.016" v="204"/>
          <ac:grpSpMkLst>
            <pc:docMk/>
            <pc:sldMk cId="486887382" sldId="260"/>
            <ac:grpSpMk id="21" creationId="{83EAB11A-76F7-48F4-9B4F-5BFDF4BF9670}"/>
          </ac:grpSpMkLst>
        </pc:grpChg>
        <pc:picChg chg="add mod">
          <ac:chgData name="Zahra Begum (2324332)" userId="3767bcd6-0e44-48cc-9003-01361c2bce28" providerId="ADAL" clId="{8C836F10-5AF9-43EC-BFBC-E6D7A104BE33}" dt="2026-02-14T19:32:45.722" v="1140" actId="1076"/>
          <ac:picMkLst>
            <pc:docMk/>
            <pc:sldMk cId="486887382" sldId="260"/>
            <ac:picMk id="2050" creationId="{02FF8E9D-009D-62DF-0CD6-E233183B4B0F}"/>
          </ac:picMkLst>
        </pc:picChg>
      </pc:sldChg>
      <pc:sldChg chg="addSp delSp modSp del mod delDesignElem">
        <pc:chgData name="Zahra Begum (2324332)" userId="3767bcd6-0e44-48cc-9003-01361c2bce28" providerId="ADAL" clId="{8C836F10-5AF9-43EC-BFBC-E6D7A104BE33}" dt="2026-02-14T19:24:14.096" v="1042" actId="47"/>
        <pc:sldMkLst>
          <pc:docMk/>
          <pc:sldMk cId="1347481857" sldId="261"/>
        </pc:sldMkLst>
        <pc:spChg chg="add del">
          <ac:chgData name="Zahra Begum (2324332)" userId="3767bcd6-0e44-48cc-9003-01361c2bce28" providerId="ADAL" clId="{8C836F10-5AF9-43EC-BFBC-E6D7A104BE33}" dt="2026-02-14T15:35:34.548" v="7" actId="26606"/>
          <ac:spMkLst>
            <pc:docMk/>
            <pc:sldMk cId="1347481857" sldId="261"/>
            <ac:spMk id="3" creationId="{561471C4-0C05-68B6-0A1A-92179F8E0963}"/>
          </ac:spMkLst>
        </pc:spChg>
        <pc:spChg chg="del">
          <ac:chgData name="Zahra Begum (2324332)" userId="3767bcd6-0e44-48cc-9003-01361c2bce28" providerId="ADAL" clId="{8C836F10-5AF9-43EC-BFBC-E6D7A104BE33}" dt="2026-02-14T15:35:52.235" v="8" actId="26606"/>
          <ac:spMkLst>
            <pc:docMk/>
            <pc:sldMk cId="1347481857" sldId="261"/>
            <ac:spMk id="30" creationId="{6128F3BD-7564-4310-B528-888E64F87576}"/>
          </ac:spMkLst>
        </pc:spChg>
        <pc:spChg chg="del">
          <ac:chgData name="Zahra Begum (2324332)" userId="3767bcd6-0e44-48cc-9003-01361c2bce28" providerId="ADAL" clId="{8C836F10-5AF9-43EC-BFBC-E6D7A104BE33}" dt="2026-02-14T15:35:52.235" v="8" actId="26606"/>
          <ac:spMkLst>
            <pc:docMk/>
            <pc:sldMk cId="1347481857" sldId="261"/>
            <ac:spMk id="31" creationId="{82AA3C4E-019E-440F-87AB-67EFA9BE6C81}"/>
          </ac:spMkLst>
        </pc:spChg>
        <pc:spChg chg="add del">
          <ac:chgData name="Zahra Begum (2324332)" userId="3767bcd6-0e44-48cc-9003-01361c2bce28" providerId="ADAL" clId="{8C836F10-5AF9-43EC-BFBC-E6D7A104BE33}" dt="2026-02-14T16:26:39.016" v="204"/>
          <ac:spMkLst>
            <pc:docMk/>
            <pc:sldMk cId="1347481857" sldId="261"/>
            <ac:spMk id="40" creationId="{257363FD-7E77-4145-9483-331A807ADF0E}"/>
          </ac:spMkLst>
        </pc:spChg>
        <pc:graphicFrameChg chg="add del">
          <ac:chgData name="Zahra Begum (2324332)" userId="3767bcd6-0e44-48cc-9003-01361c2bce28" providerId="ADAL" clId="{8C836F10-5AF9-43EC-BFBC-E6D7A104BE33}" dt="2026-02-14T15:35:34.454" v="6" actId="26606"/>
          <ac:graphicFrameMkLst>
            <pc:docMk/>
            <pc:sldMk cId="1347481857" sldId="261"/>
            <ac:graphicFrameMk id="33" creationId="{039DF26B-43CC-FA3A-CEA7-5C8A948732DA}"/>
          </ac:graphicFrameMkLst>
        </pc:graphicFrameChg>
        <pc:graphicFrameChg chg="add mod modGraphic">
          <ac:chgData name="Zahra Begum (2324332)" userId="3767bcd6-0e44-48cc-9003-01361c2bce28" providerId="ADAL" clId="{8C836F10-5AF9-43EC-BFBC-E6D7A104BE33}" dt="2026-02-14T16:47:58.336" v="351" actId="26606"/>
          <ac:graphicFrameMkLst>
            <pc:docMk/>
            <pc:sldMk cId="1347481857" sldId="261"/>
            <ac:graphicFrameMk id="35" creationId="{9A380671-F62C-27FB-9E56-88A1AB87DE47}"/>
          </ac:graphicFrameMkLst>
        </pc:graphicFrameChg>
      </pc:sldChg>
      <pc:sldChg chg="addSp delSp modSp del mod setBg">
        <pc:chgData name="Zahra Begum (2324332)" userId="3767bcd6-0e44-48cc-9003-01361c2bce28" providerId="ADAL" clId="{8C836F10-5AF9-43EC-BFBC-E6D7A104BE33}" dt="2026-02-15T00:56:05.432" v="2373" actId="47"/>
        <pc:sldMkLst>
          <pc:docMk/>
          <pc:sldMk cId="1139941493" sldId="262"/>
        </pc:sldMkLst>
        <pc:spChg chg="mod">
          <ac:chgData name="Zahra Begum (2324332)" userId="3767bcd6-0e44-48cc-9003-01361c2bce28" providerId="ADAL" clId="{8C836F10-5AF9-43EC-BFBC-E6D7A104BE33}" dt="2026-02-14T16:52:44.047" v="368" actId="26606"/>
          <ac:spMkLst>
            <pc:docMk/>
            <pc:sldMk cId="1139941493" sldId="262"/>
            <ac:spMk id="2" creationId="{2D7931A6-673D-DE0B-1679-B1A1B0B72F23}"/>
          </ac:spMkLst>
        </pc:spChg>
        <pc:spChg chg="mod">
          <ac:chgData name="Zahra Begum (2324332)" userId="3767bcd6-0e44-48cc-9003-01361c2bce28" providerId="ADAL" clId="{8C836F10-5AF9-43EC-BFBC-E6D7A104BE33}" dt="2026-02-15T00:36:49.818" v="2287"/>
          <ac:spMkLst>
            <pc:docMk/>
            <pc:sldMk cId="1139941493" sldId="262"/>
            <ac:spMk id="3" creationId="{B42D4C9B-0F9C-38E3-9BB2-FD7287B54B10}"/>
          </ac:spMkLst>
        </pc:spChg>
        <pc:spChg chg="add del">
          <ac:chgData name="Zahra Begum (2324332)" userId="3767bcd6-0e44-48cc-9003-01361c2bce28" providerId="ADAL" clId="{8C836F10-5AF9-43EC-BFBC-E6D7A104BE33}" dt="2026-02-14T16:52:44.047" v="368" actId="26606"/>
          <ac:spMkLst>
            <pc:docMk/>
            <pc:sldMk cId="1139941493" sldId="262"/>
            <ac:spMk id="8" creationId="{7515D20E-1AB7-4E74-9236-2B72B63D60B6}"/>
          </ac:spMkLst>
        </pc:spChg>
        <pc:spChg chg="add del">
          <ac:chgData name="Zahra Begum (2324332)" userId="3767bcd6-0e44-48cc-9003-01361c2bce28" providerId="ADAL" clId="{8C836F10-5AF9-43EC-BFBC-E6D7A104BE33}" dt="2026-02-14T16:52:44.047" v="368" actId="26606"/>
          <ac:spMkLst>
            <pc:docMk/>
            <pc:sldMk cId="1139941493" sldId="262"/>
            <ac:spMk id="15" creationId="{3873B707-463F-40B0-8227-E8CC6C67EB25}"/>
          </ac:spMkLst>
        </pc:spChg>
        <pc:spChg chg="add del">
          <ac:chgData name="Zahra Begum (2324332)" userId="3767bcd6-0e44-48cc-9003-01361c2bce28" providerId="ADAL" clId="{8C836F10-5AF9-43EC-BFBC-E6D7A104BE33}" dt="2026-02-14T16:52:44.047" v="368" actId="26606"/>
          <ac:spMkLst>
            <pc:docMk/>
            <pc:sldMk cId="1139941493" sldId="262"/>
            <ac:spMk id="17" creationId="{19C9EAEA-39D0-4B0E-A0EB-51E7B26740B1}"/>
          </ac:spMkLst>
        </pc:spChg>
        <pc:grpChg chg="add del">
          <ac:chgData name="Zahra Begum (2324332)" userId="3767bcd6-0e44-48cc-9003-01361c2bce28" providerId="ADAL" clId="{8C836F10-5AF9-43EC-BFBC-E6D7A104BE33}" dt="2026-02-14T16:52:44.047" v="368" actId="26606"/>
          <ac:grpSpMkLst>
            <pc:docMk/>
            <pc:sldMk cId="1139941493" sldId="262"/>
            <ac:grpSpMk id="10" creationId="{032D8612-31EB-44CF-A1D0-14FD4C705424}"/>
          </ac:grpSpMkLst>
        </pc:grpChg>
      </pc:sldChg>
      <pc:sldChg chg="addSp delSp modSp del mod">
        <pc:chgData name="Zahra Begum (2324332)" userId="3767bcd6-0e44-48cc-9003-01361c2bce28" providerId="ADAL" clId="{8C836F10-5AF9-43EC-BFBC-E6D7A104BE33}" dt="2026-02-14T20:16:05.292" v="1256" actId="47"/>
        <pc:sldMkLst>
          <pc:docMk/>
          <pc:sldMk cId="4195998594" sldId="263"/>
        </pc:sldMkLst>
        <pc:spChg chg="mod">
          <ac:chgData name="Zahra Begum (2324332)" userId="3767bcd6-0e44-48cc-9003-01361c2bce28" providerId="ADAL" clId="{8C836F10-5AF9-43EC-BFBC-E6D7A104BE33}" dt="2026-02-14T16:49:05.491" v="358" actId="14100"/>
          <ac:spMkLst>
            <pc:docMk/>
            <pc:sldMk cId="4195998594" sldId="263"/>
            <ac:spMk id="2" creationId="{D73F09AC-5332-D534-AACD-FC724F3863CA}"/>
          </ac:spMkLst>
        </pc:spChg>
        <pc:spChg chg="add del mod">
          <ac:chgData name="Zahra Begum (2324332)" userId="3767bcd6-0e44-48cc-9003-01361c2bce28" providerId="ADAL" clId="{8C836F10-5AF9-43EC-BFBC-E6D7A104BE33}" dt="2026-02-14T20:15:48.754" v="1255" actId="478"/>
          <ac:spMkLst>
            <pc:docMk/>
            <pc:sldMk cId="4195998594" sldId="263"/>
            <ac:spMk id="4" creationId="{6C1D69BB-EF4F-7ADB-477D-F298BDD3FF45}"/>
          </ac:spMkLst>
        </pc:spChg>
        <pc:spChg chg="mod">
          <ac:chgData name="Zahra Begum (2324332)" userId="3767bcd6-0e44-48cc-9003-01361c2bce28" providerId="ADAL" clId="{8C836F10-5AF9-43EC-BFBC-E6D7A104BE33}" dt="2026-02-14T16:48:07.567" v="352" actId="1076"/>
          <ac:spMkLst>
            <pc:docMk/>
            <pc:sldMk cId="4195998594" sldId="263"/>
            <ac:spMk id="7" creationId="{3BCB99E4-200A-1D0A-A323-486A3BABBA9B}"/>
          </ac:spMkLst>
        </pc:spChg>
        <pc:spChg chg="del mod">
          <ac:chgData name="Zahra Begum (2324332)" userId="3767bcd6-0e44-48cc-9003-01361c2bce28" providerId="ADAL" clId="{8C836F10-5AF9-43EC-BFBC-E6D7A104BE33}" dt="2026-02-14T20:15:46.010" v="1254" actId="478"/>
          <ac:spMkLst>
            <pc:docMk/>
            <pc:sldMk cId="4195998594" sldId="263"/>
            <ac:spMk id="11" creationId="{AA4BC6B8-D92E-BF43-F4CA-A9B8BCA73B13}"/>
          </ac:spMkLst>
        </pc:spChg>
      </pc:sldChg>
      <pc:sldChg chg="addSp delSp modSp mod modAnim delDesignElem">
        <pc:chgData name="Zahra Begum (2324332)" userId="3767bcd6-0e44-48cc-9003-01361c2bce28" providerId="ADAL" clId="{8C836F10-5AF9-43EC-BFBC-E6D7A104BE33}" dt="2026-02-15T23:08:01.691" v="2694"/>
        <pc:sldMkLst>
          <pc:docMk/>
          <pc:sldMk cId="1870547075" sldId="264"/>
        </pc:sldMkLst>
        <pc:spChg chg="mod">
          <ac:chgData name="Zahra Begum (2324332)" userId="3767bcd6-0e44-48cc-9003-01361c2bce28" providerId="ADAL" clId="{8C836F10-5AF9-43EC-BFBC-E6D7A104BE33}" dt="2026-02-14T20:16:39.565" v="1341" actId="1076"/>
          <ac:spMkLst>
            <pc:docMk/>
            <pc:sldMk cId="1870547075" sldId="264"/>
            <ac:spMk id="3" creationId="{57A5BEB4-4C1D-20C7-10B3-7E7899C4A1BB}"/>
          </ac:spMkLst>
        </pc:spChg>
        <pc:spChg chg="del">
          <ac:chgData name="Zahra Begum (2324332)" userId="3767bcd6-0e44-48cc-9003-01361c2bce28" providerId="ADAL" clId="{8C836F10-5AF9-43EC-BFBC-E6D7A104BE33}" dt="2026-02-14T15:37:50.776" v="11" actId="26606"/>
          <ac:spMkLst>
            <pc:docMk/>
            <pc:sldMk cId="1870547075" sldId="264"/>
            <ac:spMk id="5" creationId="{C9A36457-A5F4-4103-A443-02581C09185B}"/>
          </ac:spMkLst>
        </pc:spChg>
        <pc:spChg chg="del">
          <ac:chgData name="Zahra Begum (2324332)" userId="3767bcd6-0e44-48cc-9003-01361c2bce28" providerId="ADAL" clId="{8C836F10-5AF9-43EC-BFBC-E6D7A104BE33}" dt="2026-02-14T15:37:50.776" v="11" actId="26606"/>
          <ac:spMkLst>
            <pc:docMk/>
            <pc:sldMk cId="1870547075" sldId="264"/>
            <ac:spMk id="6" creationId="{DC5FB7E8-B636-40FA-BE8D-48145C0F5C57}"/>
          </ac:spMkLst>
        </pc:spChg>
        <pc:spChg chg="del">
          <ac:chgData name="Zahra Begum (2324332)" userId="3767bcd6-0e44-48cc-9003-01361c2bce28" providerId="ADAL" clId="{8C836F10-5AF9-43EC-BFBC-E6D7A104BE33}" dt="2026-02-14T15:37:50.776" v="11" actId="26606"/>
          <ac:spMkLst>
            <pc:docMk/>
            <pc:sldMk cId="1870547075" sldId="264"/>
            <ac:spMk id="7" creationId="{142DCE2C-2863-46FA-9BE7-24365A24D9BA}"/>
          </ac:spMkLst>
        </pc:spChg>
        <pc:spChg chg="add del">
          <ac:chgData name="Zahra Begum (2324332)" userId="3767bcd6-0e44-48cc-9003-01361c2bce28" providerId="ADAL" clId="{8C836F10-5AF9-43EC-BFBC-E6D7A104BE33}" dt="2026-02-14T16:51:15.794" v="363" actId="26606"/>
          <ac:spMkLst>
            <pc:docMk/>
            <pc:sldMk cId="1870547075" sldId="264"/>
            <ac:spMk id="12" creationId="{4DA718D0-4865-4629-8134-44F68D41D574}"/>
          </ac:spMkLst>
        </pc:spChg>
        <pc:spChg chg="mod">
          <ac:chgData name="Zahra Begum (2324332)" userId="3767bcd6-0e44-48cc-9003-01361c2bce28" providerId="ADAL" clId="{8C836F10-5AF9-43EC-BFBC-E6D7A104BE33}" dt="2026-02-14T16:30:53.775" v="232" actId="2711"/>
          <ac:spMkLst>
            <pc:docMk/>
            <pc:sldMk cId="1870547075" sldId="264"/>
            <ac:spMk id="15" creationId="{EF4D8839-FB03-487D-ACC8-8BFEDD4FEBAE}"/>
          </ac:spMkLst>
        </pc:spChg>
        <pc:spChg chg="mod">
          <ac:chgData name="Zahra Begum (2324332)" userId="3767bcd6-0e44-48cc-9003-01361c2bce28" providerId="ADAL" clId="{8C836F10-5AF9-43EC-BFBC-E6D7A104BE33}" dt="2026-02-14T16:30:53.775" v="232" actId="2711"/>
          <ac:spMkLst>
            <pc:docMk/>
            <pc:sldMk cId="1870547075" sldId="264"/>
            <ac:spMk id="16" creationId="{0EF75023-9A3B-42FC-B704-61A8F7BEF415}"/>
          </ac:spMkLst>
        </pc:spChg>
        <pc:spChg chg="add del">
          <ac:chgData name="Zahra Begum (2324332)" userId="3767bcd6-0e44-48cc-9003-01361c2bce28" providerId="ADAL" clId="{8C836F10-5AF9-43EC-BFBC-E6D7A104BE33}" dt="2026-02-14T16:51:15.794" v="363" actId="26606"/>
          <ac:spMkLst>
            <pc:docMk/>
            <pc:sldMk cId="1870547075" sldId="264"/>
            <ac:spMk id="18" creationId="{CBC4F608-B4B8-48C3-9572-C0F061B1CD99}"/>
          </ac:spMkLst>
        </pc:spChg>
        <pc:spChg chg="add">
          <ac:chgData name="Zahra Begum (2324332)" userId="3767bcd6-0e44-48cc-9003-01361c2bce28" providerId="ADAL" clId="{8C836F10-5AF9-43EC-BFBC-E6D7A104BE33}" dt="2026-02-14T16:51:15.794" v="363" actId="26606"/>
          <ac:spMkLst>
            <pc:docMk/>
            <pc:sldMk cId="1870547075" sldId="264"/>
            <ac:spMk id="20" creationId="{7515D20E-1AB7-4E74-9236-2B72B63D60B6}"/>
          </ac:spMkLst>
        </pc:spChg>
        <pc:spChg chg="add del">
          <ac:chgData name="Zahra Begum (2324332)" userId="3767bcd6-0e44-48cc-9003-01361c2bce28" providerId="ADAL" clId="{8C836F10-5AF9-43EC-BFBC-E6D7A104BE33}" dt="2026-02-14T16:49:55.223" v="362" actId="26606"/>
          <ac:spMkLst>
            <pc:docMk/>
            <pc:sldMk cId="1870547075" sldId="264"/>
            <ac:spMk id="23" creationId="{081EA652-8C6A-4E69-BEB9-170809474553}"/>
          </ac:spMkLst>
        </pc:spChg>
        <pc:spChg chg="add del">
          <ac:chgData name="Zahra Begum (2324332)" userId="3767bcd6-0e44-48cc-9003-01361c2bce28" providerId="ADAL" clId="{8C836F10-5AF9-43EC-BFBC-E6D7A104BE33}" dt="2026-02-14T16:49:55.223" v="362" actId="26606"/>
          <ac:spMkLst>
            <pc:docMk/>
            <pc:sldMk cId="1870547075" sldId="264"/>
            <ac:spMk id="25" creationId="{5298780A-33B9-4EA2-8F67-DE68AD62841B}"/>
          </ac:spMkLst>
        </pc:spChg>
        <pc:spChg chg="add del">
          <ac:chgData name="Zahra Begum (2324332)" userId="3767bcd6-0e44-48cc-9003-01361c2bce28" providerId="ADAL" clId="{8C836F10-5AF9-43EC-BFBC-E6D7A104BE33}" dt="2026-02-14T16:49:55.223" v="362" actId="26606"/>
          <ac:spMkLst>
            <pc:docMk/>
            <pc:sldMk cId="1870547075" sldId="264"/>
            <ac:spMk id="27" creationId="{7F488E8B-4E1E-4402-8935-D4E6C02615C7}"/>
          </ac:spMkLst>
        </pc:spChg>
        <pc:spChg chg="add">
          <ac:chgData name="Zahra Begum (2324332)" userId="3767bcd6-0e44-48cc-9003-01361c2bce28" providerId="ADAL" clId="{8C836F10-5AF9-43EC-BFBC-E6D7A104BE33}" dt="2026-02-14T16:51:15.794" v="363" actId="26606"/>
          <ac:spMkLst>
            <pc:docMk/>
            <pc:sldMk cId="1870547075" sldId="264"/>
            <ac:spMk id="30" creationId="{3873B707-463F-40B0-8227-E8CC6C67EB25}"/>
          </ac:spMkLst>
        </pc:spChg>
        <pc:spChg chg="add">
          <ac:chgData name="Zahra Begum (2324332)" userId="3767bcd6-0e44-48cc-9003-01361c2bce28" providerId="ADAL" clId="{8C836F10-5AF9-43EC-BFBC-E6D7A104BE33}" dt="2026-02-14T16:51:15.794" v="363" actId="26606"/>
          <ac:spMkLst>
            <pc:docMk/>
            <pc:sldMk cId="1870547075" sldId="264"/>
            <ac:spMk id="32" creationId="{19C9EAEA-39D0-4B0E-A0EB-51E7B26740B1}"/>
          </ac:spMkLst>
        </pc:spChg>
        <pc:grpChg chg="add del">
          <ac:chgData name="Zahra Begum (2324332)" userId="3767bcd6-0e44-48cc-9003-01361c2bce28" providerId="ADAL" clId="{8C836F10-5AF9-43EC-BFBC-E6D7A104BE33}" dt="2026-02-14T16:51:15.794" v="363" actId="26606"/>
          <ac:grpSpMkLst>
            <pc:docMk/>
            <pc:sldMk cId="1870547075" sldId="264"/>
            <ac:grpSpMk id="14" creationId="{65167ED7-6315-43AB-B1B6-C326D5FD8F84}"/>
          </ac:grpSpMkLst>
        </pc:grpChg>
        <pc:grpChg chg="add">
          <ac:chgData name="Zahra Begum (2324332)" userId="3767bcd6-0e44-48cc-9003-01361c2bce28" providerId="ADAL" clId="{8C836F10-5AF9-43EC-BFBC-E6D7A104BE33}" dt="2026-02-14T16:51:15.794" v="363" actId="26606"/>
          <ac:grpSpMkLst>
            <pc:docMk/>
            <pc:sldMk cId="1870547075" sldId="264"/>
            <ac:grpSpMk id="21" creationId="{032D8612-31EB-44CF-A1D0-14FD4C705424}"/>
          </ac:grpSpMkLst>
        </pc:grpChg>
      </pc:sldChg>
      <pc:sldChg chg="addSp delSp modSp mod ord setBg modAnim delDesignElem">
        <pc:chgData name="Zahra Begum (2324332)" userId="3767bcd6-0e44-48cc-9003-01361c2bce28" providerId="ADAL" clId="{8C836F10-5AF9-43EC-BFBC-E6D7A104BE33}" dt="2026-02-15T23:02:19.679" v="2666"/>
        <pc:sldMkLst>
          <pc:docMk/>
          <pc:sldMk cId="2114979876" sldId="266"/>
        </pc:sldMkLst>
        <pc:spChg chg="mod">
          <ac:chgData name="Zahra Begum (2324332)" userId="3767bcd6-0e44-48cc-9003-01361c2bce28" providerId="ADAL" clId="{8C836F10-5AF9-43EC-BFBC-E6D7A104BE33}" dt="2026-02-15T22:57:03.877" v="2623" actId="1036"/>
          <ac:spMkLst>
            <pc:docMk/>
            <pc:sldMk cId="2114979876" sldId="266"/>
            <ac:spMk id="3" creationId="{A82D472A-69BC-857C-BD4B-9AC490D74E2B}"/>
          </ac:spMkLst>
        </pc:spChg>
        <pc:spChg chg="add del">
          <ac:chgData name="Zahra Begum (2324332)" userId="3767bcd6-0e44-48cc-9003-01361c2bce28" providerId="ADAL" clId="{8C836F10-5AF9-43EC-BFBC-E6D7A104BE33}" dt="2026-02-14T15:39:19.358" v="16" actId="26606"/>
          <ac:spMkLst>
            <pc:docMk/>
            <pc:sldMk cId="2114979876" sldId="266"/>
            <ac:spMk id="8" creationId="{D038248A-211C-4EEC-8401-C761B929FB52}"/>
          </ac:spMkLst>
        </pc:spChg>
        <pc:spChg chg="add del">
          <ac:chgData name="Zahra Begum (2324332)" userId="3767bcd6-0e44-48cc-9003-01361c2bce28" providerId="ADAL" clId="{8C836F10-5AF9-43EC-BFBC-E6D7A104BE33}" dt="2026-02-14T15:39:19.358" v="16" actId="26606"/>
          <ac:spMkLst>
            <pc:docMk/>
            <pc:sldMk cId="2114979876" sldId="266"/>
            <ac:spMk id="10" creationId="{C30A849F-66D9-40C8-BEC8-35AFF8F4568F}"/>
          </ac:spMkLst>
        </pc:spChg>
        <pc:spChg chg="add del">
          <ac:chgData name="Zahra Begum (2324332)" userId="3767bcd6-0e44-48cc-9003-01361c2bce28" providerId="ADAL" clId="{8C836F10-5AF9-43EC-BFBC-E6D7A104BE33}" dt="2026-02-14T16:26:39.016" v="204"/>
          <ac:spMkLst>
            <pc:docMk/>
            <pc:sldMk cId="2114979876" sldId="266"/>
            <ac:spMk id="14" creationId="{CBC4F608-B4B8-48C3-9572-C0F061B1CD99}"/>
          </ac:spMkLst>
        </pc:spChg>
        <pc:spChg chg="add del">
          <ac:chgData name="Zahra Begum (2324332)" userId="3767bcd6-0e44-48cc-9003-01361c2bce28" providerId="ADAL" clId="{8C836F10-5AF9-43EC-BFBC-E6D7A104BE33}" dt="2026-02-14T15:39:24.541" v="18" actId="26606"/>
          <ac:spMkLst>
            <pc:docMk/>
            <pc:sldMk cId="2114979876" sldId="266"/>
            <ac:spMk id="24" creationId="{DBF61EA3-B236-439E-9C0B-340980D56BEE}"/>
          </ac:spMkLst>
        </pc:spChg>
        <pc:spChg chg="add del">
          <ac:chgData name="Zahra Begum (2324332)" userId="3767bcd6-0e44-48cc-9003-01361c2bce28" providerId="ADAL" clId="{8C836F10-5AF9-43EC-BFBC-E6D7A104BE33}" dt="2026-02-14T15:39:24.541" v="18" actId="26606"/>
          <ac:spMkLst>
            <pc:docMk/>
            <pc:sldMk cId="2114979876" sldId="266"/>
            <ac:spMk id="27" creationId="{E659831F-0D9A-4C63-9EBB-8435B85A440F}"/>
          </ac:spMkLst>
        </pc:spChg>
        <pc:spChg chg="add del">
          <ac:chgData name="Zahra Begum (2324332)" userId="3767bcd6-0e44-48cc-9003-01361c2bce28" providerId="ADAL" clId="{8C836F10-5AF9-43EC-BFBC-E6D7A104BE33}" dt="2026-02-14T16:26:39.016" v="204"/>
          <ac:spMkLst>
            <pc:docMk/>
            <pc:sldMk cId="2114979876" sldId="266"/>
            <ac:spMk id="29" creationId="{4DA718D0-4865-4629-8134-44F68D41D574}"/>
          </ac:spMkLst>
        </pc:spChg>
        <pc:grpChg chg="add del">
          <ac:chgData name="Zahra Begum (2324332)" userId="3767bcd6-0e44-48cc-9003-01361c2bce28" providerId="ADAL" clId="{8C836F10-5AF9-43EC-BFBC-E6D7A104BE33}" dt="2026-02-14T15:39:19.358" v="16" actId="26606"/>
          <ac:grpSpMkLst>
            <pc:docMk/>
            <pc:sldMk cId="2114979876" sldId="266"/>
            <ac:grpSpMk id="12" creationId="{04542298-A2B1-480F-A11C-A40EDD19B857}"/>
          </ac:grpSpMkLst>
        </pc:grpChg>
        <pc:grpChg chg="add del">
          <ac:chgData name="Zahra Begum (2324332)" userId="3767bcd6-0e44-48cc-9003-01361c2bce28" providerId="ADAL" clId="{8C836F10-5AF9-43EC-BFBC-E6D7A104BE33}" dt="2026-02-14T15:39:19.358" v="16" actId="26606"/>
          <ac:grpSpMkLst>
            <pc:docMk/>
            <pc:sldMk cId="2114979876" sldId="266"/>
            <ac:grpSpMk id="18" creationId="{2A5C9C35-2375-49EB-B99C-17C87D42FE7C}"/>
          </ac:grpSpMkLst>
        </pc:grpChg>
        <pc:grpChg chg="add del">
          <ac:chgData name="Zahra Begum (2324332)" userId="3767bcd6-0e44-48cc-9003-01361c2bce28" providerId="ADAL" clId="{8C836F10-5AF9-43EC-BFBC-E6D7A104BE33}" dt="2026-02-14T15:39:24.541" v="18" actId="26606"/>
          <ac:grpSpMkLst>
            <pc:docMk/>
            <pc:sldMk cId="2114979876" sldId="266"/>
            <ac:grpSpMk id="25" creationId="{28FAF094-D087-493F-8DF9-A486C2D6BBAA}"/>
          </ac:grpSpMkLst>
        </pc:grpChg>
        <pc:grpChg chg="add del">
          <ac:chgData name="Zahra Begum (2324332)" userId="3767bcd6-0e44-48cc-9003-01361c2bce28" providerId="ADAL" clId="{8C836F10-5AF9-43EC-BFBC-E6D7A104BE33}" dt="2026-02-14T16:26:39.016" v="204"/>
          <ac:grpSpMkLst>
            <pc:docMk/>
            <pc:sldMk cId="2114979876" sldId="266"/>
            <ac:grpSpMk id="30" creationId="{65167ED7-6315-43AB-B1B6-C326D5FD8F84}"/>
          </ac:grpSpMkLst>
        </pc:grpChg>
      </pc:sldChg>
      <pc:sldChg chg="addSp delSp modSp mod modAnim delDesignElem">
        <pc:chgData name="Zahra Begum (2324332)" userId="3767bcd6-0e44-48cc-9003-01361c2bce28" providerId="ADAL" clId="{8C836F10-5AF9-43EC-BFBC-E6D7A104BE33}" dt="2026-02-15T23:02:41.831" v="2669"/>
        <pc:sldMkLst>
          <pc:docMk/>
          <pc:sldMk cId="2987429165" sldId="267"/>
        </pc:sldMkLst>
        <pc:spChg chg="mod">
          <ac:chgData name="Zahra Begum (2324332)" userId="3767bcd6-0e44-48cc-9003-01361c2bce28" providerId="ADAL" clId="{8C836F10-5AF9-43EC-BFBC-E6D7A104BE33}" dt="2026-02-15T01:03:12.143" v="2415" actId="1076"/>
          <ac:spMkLst>
            <pc:docMk/>
            <pc:sldMk cId="2987429165" sldId="267"/>
            <ac:spMk id="2" creationId="{4A677B70-5D7F-7667-2529-3B2AC1F6E1F6}"/>
          </ac:spMkLst>
        </pc:spChg>
        <pc:spChg chg="add mod">
          <ac:chgData name="Zahra Begum (2324332)" userId="3767bcd6-0e44-48cc-9003-01361c2bce28" providerId="ADAL" clId="{8C836F10-5AF9-43EC-BFBC-E6D7A104BE33}" dt="2026-02-15T01:03:21.283" v="2416" actId="2711"/>
          <ac:spMkLst>
            <pc:docMk/>
            <pc:sldMk cId="2987429165" sldId="267"/>
            <ac:spMk id="3" creationId="{240B2EFD-8E4B-736C-387C-2C62521FE424}"/>
          </ac:spMkLst>
        </pc:spChg>
        <pc:spChg chg="del">
          <ac:chgData name="Zahra Begum (2324332)" userId="3767bcd6-0e44-48cc-9003-01361c2bce28" providerId="ADAL" clId="{8C836F10-5AF9-43EC-BFBC-E6D7A104BE33}" dt="2026-02-14T15:37:39.123" v="10" actId="26606"/>
          <ac:spMkLst>
            <pc:docMk/>
            <pc:sldMk cId="2987429165" sldId="267"/>
            <ac:spMk id="18" creationId="{B7BD7FCF-A254-4A97-A15C-319B67622677}"/>
          </ac:spMkLst>
        </pc:spChg>
        <pc:spChg chg="del">
          <ac:chgData name="Zahra Begum (2324332)" userId="3767bcd6-0e44-48cc-9003-01361c2bce28" providerId="ADAL" clId="{8C836F10-5AF9-43EC-BFBC-E6D7A104BE33}" dt="2026-02-14T15:37:39.123" v="10" actId="26606"/>
          <ac:spMkLst>
            <pc:docMk/>
            <pc:sldMk cId="2987429165" sldId="267"/>
            <ac:spMk id="20" creationId="{52FFAF72-6204-4676-9C6F-9A4CC4D91805}"/>
          </ac:spMkLst>
        </pc:spChg>
        <pc:spChg chg="add del">
          <ac:chgData name="Zahra Begum (2324332)" userId="3767bcd6-0e44-48cc-9003-01361c2bce28" providerId="ADAL" clId="{8C836F10-5AF9-43EC-BFBC-E6D7A104BE33}" dt="2026-02-14T16:26:39.016" v="204"/>
          <ac:spMkLst>
            <pc:docMk/>
            <pc:sldMk cId="2987429165" sldId="267"/>
            <ac:spMk id="25" creationId="{4522B21E-B2B9-4C72-9A71-C87EFD137480}"/>
          </ac:spMkLst>
        </pc:spChg>
        <pc:spChg chg="add del">
          <ac:chgData name="Zahra Begum (2324332)" userId="3767bcd6-0e44-48cc-9003-01361c2bce28" providerId="ADAL" clId="{8C836F10-5AF9-43EC-BFBC-E6D7A104BE33}" dt="2026-02-14T16:26:39.016" v="204"/>
          <ac:spMkLst>
            <pc:docMk/>
            <pc:sldMk cId="2987429165" sldId="267"/>
            <ac:spMk id="27" creationId="{5EB7D2A2-F448-44D4-938C-DC84CBCB3B1E}"/>
          </ac:spMkLst>
        </pc:spChg>
        <pc:spChg chg="add del">
          <ac:chgData name="Zahra Begum (2324332)" userId="3767bcd6-0e44-48cc-9003-01361c2bce28" providerId="ADAL" clId="{8C836F10-5AF9-43EC-BFBC-E6D7A104BE33}" dt="2026-02-14T16:26:39.016" v="204"/>
          <ac:spMkLst>
            <pc:docMk/>
            <pc:sldMk cId="2987429165" sldId="267"/>
            <ac:spMk id="29" creationId="{871AEA07-1E14-44B4-8E55-64EF049CD66F}"/>
          </ac:spMkLst>
        </pc:spChg>
        <pc:cxnChg chg="add del">
          <ac:chgData name="Zahra Begum (2324332)" userId="3767bcd6-0e44-48cc-9003-01361c2bce28" providerId="ADAL" clId="{8C836F10-5AF9-43EC-BFBC-E6D7A104BE33}" dt="2026-02-14T16:26:39.016" v="204"/>
          <ac:cxnSpMkLst>
            <pc:docMk/>
            <pc:sldMk cId="2987429165" sldId="267"/>
            <ac:cxnSpMk id="31" creationId="{F7C8EA93-3210-4C62-99E9-153C275E3A87}"/>
          </ac:cxnSpMkLst>
        </pc:cxnChg>
      </pc:sldChg>
      <pc:sldChg chg="addSp delSp modSp mod setBg modAnim delDesignElem">
        <pc:chgData name="Zahra Begum (2324332)" userId="3767bcd6-0e44-48cc-9003-01361c2bce28" providerId="ADAL" clId="{8C836F10-5AF9-43EC-BFBC-E6D7A104BE33}" dt="2026-02-15T23:10:20.837" v="2705"/>
        <pc:sldMkLst>
          <pc:docMk/>
          <pc:sldMk cId="1033492372" sldId="268"/>
        </pc:sldMkLst>
        <pc:spChg chg="mod">
          <ac:chgData name="Zahra Begum (2324332)" userId="3767bcd6-0e44-48cc-9003-01361c2bce28" providerId="ADAL" clId="{8C836F10-5AF9-43EC-BFBC-E6D7A104BE33}" dt="2026-02-15T01:02:00.497" v="2403" actId="2711"/>
          <ac:spMkLst>
            <pc:docMk/>
            <pc:sldMk cId="1033492372" sldId="268"/>
            <ac:spMk id="2" creationId="{111E3E37-913C-6CC6-4381-5A4B7CA404DF}"/>
          </ac:spMkLst>
        </pc:spChg>
        <pc:spChg chg="mod">
          <ac:chgData name="Zahra Begum (2324332)" userId="3767bcd6-0e44-48cc-9003-01361c2bce28" providerId="ADAL" clId="{8C836F10-5AF9-43EC-BFBC-E6D7A104BE33}" dt="2026-02-15T01:02:08.384" v="2404" actId="2711"/>
          <ac:spMkLst>
            <pc:docMk/>
            <pc:sldMk cId="1033492372" sldId="268"/>
            <ac:spMk id="3" creationId="{2C0B6BFC-4DE7-C92F-AE2C-EABD3659CBE5}"/>
          </ac:spMkLst>
        </pc:spChg>
        <pc:spChg chg="add del">
          <ac:chgData name="Zahra Begum (2324332)" userId="3767bcd6-0e44-48cc-9003-01361c2bce28" providerId="ADAL" clId="{8C836F10-5AF9-43EC-BFBC-E6D7A104BE33}" dt="2026-02-14T16:51:48.867" v="366" actId="26606"/>
          <ac:spMkLst>
            <pc:docMk/>
            <pc:sldMk cId="1033492372" sldId="268"/>
            <ac:spMk id="8" creationId="{B6CDA21F-E7AF-4C75-8395-33F58D5B0E45}"/>
          </ac:spMkLst>
        </pc:spChg>
        <pc:spChg chg="add del">
          <ac:chgData name="Zahra Begum (2324332)" userId="3767bcd6-0e44-48cc-9003-01361c2bce28" providerId="ADAL" clId="{8C836F10-5AF9-43EC-BFBC-E6D7A104BE33}" dt="2026-02-14T16:51:48.867" v="366" actId="26606"/>
          <ac:spMkLst>
            <pc:docMk/>
            <pc:sldMk cId="1033492372" sldId="268"/>
            <ac:spMk id="15" creationId="{D5B0017B-2ECA-49AF-B397-DC140825DF8D}"/>
          </ac:spMkLst>
        </pc:spChg>
        <pc:spChg chg="add del">
          <ac:chgData name="Zahra Begum (2324332)" userId="3767bcd6-0e44-48cc-9003-01361c2bce28" providerId="ADAL" clId="{8C836F10-5AF9-43EC-BFBC-E6D7A104BE33}" dt="2026-02-14T16:51:48.867" v="366" actId="26606"/>
          <ac:spMkLst>
            <pc:docMk/>
            <pc:sldMk cId="1033492372" sldId="268"/>
            <ac:spMk id="22" creationId="{081EA652-8C6A-4E69-BEB9-170809474553}"/>
          </ac:spMkLst>
        </pc:spChg>
        <pc:spChg chg="add del">
          <ac:chgData name="Zahra Begum (2324332)" userId="3767bcd6-0e44-48cc-9003-01361c2bce28" providerId="ADAL" clId="{8C836F10-5AF9-43EC-BFBC-E6D7A104BE33}" dt="2026-02-14T16:51:48.867" v="366" actId="26606"/>
          <ac:spMkLst>
            <pc:docMk/>
            <pc:sldMk cId="1033492372" sldId="268"/>
            <ac:spMk id="24" creationId="{5298780A-33B9-4EA2-8F67-DE68AD62841B}"/>
          </ac:spMkLst>
        </pc:spChg>
        <pc:spChg chg="add del">
          <ac:chgData name="Zahra Begum (2324332)" userId="3767bcd6-0e44-48cc-9003-01361c2bce28" providerId="ADAL" clId="{8C836F10-5AF9-43EC-BFBC-E6D7A104BE33}" dt="2026-02-14T16:51:48.867" v="366" actId="26606"/>
          <ac:spMkLst>
            <pc:docMk/>
            <pc:sldMk cId="1033492372" sldId="268"/>
            <ac:spMk id="26" creationId="{7F488E8B-4E1E-4402-8935-D4E6C02615C7}"/>
          </ac:spMkLst>
        </pc:spChg>
        <pc:grpChg chg="add del">
          <ac:chgData name="Zahra Begum (2324332)" userId="3767bcd6-0e44-48cc-9003-01361c2bce28" providerId="ADAL" clId="{8C836F10-5AF9-43EC-BFBC-E6D7A104BE33}" dt="2026-02-14T16:51:48.867" v="366" actId="26606"/>
          <ac:grpSpMkLst>
            <pc:docMk/>
            <pc:sldMk cId="1033492372" sldId="268"/>
            <ac:grpSpMk id="10" creationId="{AE1C45F0-260A-458C-96ED-C1F6D2151219}"/>
          </ac:grpSpMkLst>
        </pc:grpChg>
        <pc:cxnChg chg="add del">
          <ac:chgData name="Zahra Begum (2324332)" userId="3767bcd6-0e44-48cc-9003-01361c2bce28" providerId="ADAL" clId="{8C836F10-5AF9-43EC-BFBC-E6D7A104BE33}" dt="2026-02-14T16:51:48.867" v="366" actId="26606"/>
          <ac:cxnSpMkLst>
            <pc:docMk/>
            <pc:sldMk cId="1033492372" sldId="268"/>
            <ac:cxnSpMk id="17" creationId="{6CF1BAF6-AD41-4082-B212-8A1F9A2E8779}"/>
          </ac:cxnSpMkLst>
        </pc:cxnChg>
        <pc:cxnChg chg="add del">
          <ac:chgData name="Zahra Begum (2324332)" userId="3767bcd6-0e44-48cc-9003-01361c2bce28" providerId="ADAL" clId="{8C836F10-5AF9-43EC-BFBC-E6D7A104BE33}" dt="2026-02-14T16:51:48.867" v="366" actId="26606"/>
          <ac:cxnSpMkLst>
            <pc:docMk/>
            <pc:sldMk cId="1033492372" sldId="268"/>
            <ac:cxnSpMk id="28" creationId="{23AAC9B5-8015-485C-ACF9-A750390E9A56}"/>
          </ac:cxnSpMkLst>
        </pc:cxnChg>
      </pc:sldChg>
      <pc:sldChg chg="addSp delSp modSp mod setBg modAnim delDesignElem">
        <pc:chgData name="Zahra Begum (2324332)" userId="3767bcd6-0e44-48cc-9003-01361c2bce28" providerId="ADAL" clId="{8C836F10-5AF9-43EC-BFBC-E6D7A104BE33}" dt="2026-02-15T23:09:29.259" v="2704"/>
        <pc:sldMkLst>
          <pc:docMk/>
          <pc:sldMk cId="1163384688" sldId="269"/>
        </pc:sldMkLst>
        <pc:spChg chg="mod">
          <ac:chgData name="Zahra Begum (2324332)" userId="3767bcd6-0e44-48cc-9003-01361c2bce28" providerId="ADAL" clId="{8C836F10-5AF9-43EC-BFBC-E6D7A104BE33}" dt="2026-02-15T01:02:39.646" v="2407" actId="2711"/>
          <ac:spMkLst>
            <pc:docMk/>
            <pc:sldMk cId="1163384688" sldId="269"/>
            <ac:spMk id="2" creationId="{498C06D5-7236-B28A-B6A7-462FA2042718}"/>
          </ac:spMkLst>
        </pc:spChg>
        <pc:spChg chg="mod">
          <ac:chgData name="Zahra Begum (2324332)" userId="3767bcd6-0e44-48cc-9003-01361c2bce28" providerId="ADAL" clId="{8C836F10-5AF9-43EC-BFBC-E6D7A104BE33}" dt="2026-02-15T01:02:49.321" v="2409" actId="27636"/>
          <ac:spMkLst>
            <pc:docMk/>
            <pc:sldMk cId="1163384688" sldId="269"/>
            <ac:spMk id="3" creationId="{5EF69CDB-CBE4-6605-B8A4-863928F08A93}"/>
          </ac:spMkLst>
        </pc:spChg>
        <pc:spChg chg="add del">
          <ac:chgData name="Zahra Begum (2324332)" userId="3767bcd6-0e44-48cc-9003-01361c2bce28" providerId="ADAL" clId="{8C836F10-5AF9-43EC-BFBC-E6D7A104BE33}" dt="2026-02-14T16:26:39.016" v="204"/>
          <ac:spMkLst>
            <pc:docMk/>
            <pc:sldMk cId="1163384688" sldId="269"/>
            <ac:spMk id="8" creationId="{DBF61EA3-B236-439E-9C0B-340980D56BEE}"/>
          </ac:spMkLst>
        </pc:spChg>
        <pc:spChg chg="add del">
          <ac:chgData name="Zahra Begum (2324332)" userId="3767bcd6-0e44-48cc-9003-01361c2bce28" providerId="ADAL" clId="{8C836F10-5AF9-43EC-BFBC-E6D7A104BE33}" dt="2026-02-14T16:26:39.016" v="204"/>
          <ac:spMkLst>
            <pc:docMk/>
            <pc:sldMk cId="1163384688" sldId="269"/>
            <ac:spMk id="14" creationId="{E659831F-0D9A-4C63-9EBB-8435B85A440F}"/>
          </ac:spMkLst>
        </pc:spChg>
        <pc:grpChg chg="add del">
          <ac:chgData name="Zahra Begum (2324332)" userId="3767bcd6-0e44-48cc-9003-01361c2bce28" providerId="ADAL" clId="{8C836F10-5AF9-43EC-BFBC-E6D7A104BE33}" dt="2026-02-14T16:26:39.016" v="204"/>
          <ac:grpSpMkLst>
            <pc:docMk/>
            <pc:sldMk cId="1163384688" sldId="269"/>
            <ac:grpSpMk id="10" creationId="{28FAF094-D087-493F-8DF9-A486C2D6BBAA}"/>
          </ac:grpSpMkLst>
        </pc:grpChg>
      </pc:sldChg>
      <pc:sldChg chg="addSp delSp modSp new mod setBg modAnim">
        <pc:chgData name="Zahra Begum (2324332)" userId="3767bcd6-0e44-48cc-9003-01361c2bce28" providerId="ADAL" clId="{8C836F10-5AF9-43EC-BFBC-E6D7A104BE33}" dt="2026-02-15T23:11:00.268" v="2707"/>
        <pc:sldMkLst>
          <pc:docMk/>
          <pc:sldMk cId="324348465" sldId="270"/>
        </pc:sldMkLst>
        <pc:spChg chg="mod">
          <ac:chgData name="Zahra Begum (2324332)" userId="3767bcd6-0e44-48cc-9003-01361c2bce28" providerId="ADAL" clId="{8C836F10-5AF9-43EC-BFBC-E6D7A104BE33}" dt="2026-02-15T01:00:19.840" v="2397" actId="255"/>
          <ac:spMkLst>
            <pc:docMk/>
            <pc:sldMk cId="324348465" sldId="270"/>
            <ac:spMk id="2" creationId="{6DC24DBC-1C4B-D20B-5F07-ACA21EB51068}"/>
          </ac:spMkLst>
        </pc:spChg>
        <pc:spChg chg="del mod">
          <ac:chgData name="Zahra Begum (2324332)" userId="3767bcd6-0e44-48cc-9003-01361c2bce28" providerId="ADAL" clId="{8C836F10-5AF9-43EC-BFBC-E6D7A104BE33}" dt="2026-02-14T17:13:42.632" v="452" actId="478"/>
          <ac:spMkLst>
            <pc:docMk/>
            <pc:sldMk cId="324348465" sldId="270"/>
            <ac:spMk id="3" creationId="{4CE4CB93-9B7A-3D43-7E95-0BC4E14593D9}"/>
          </ac:spMkLst>
        </pc:spChg>
        <pc:spChg chg="add del">
          <ac:chgData name="Zahra Begum (2324332)" userId="3767bcd6-0e44-48cc-9003-01361c2bce28" providerId="ADAL" clId="{8C836F10-5AF9-43EC-BFBC-E6D7A104BE33}" dt="2026-02-14T17:13:08.757" v="441" actId="478"/>
          <ac:spMkLst>
            <pc:docMk/>
            <pc:sldMk cId="324348465" sldId="270"/>
            <ac:spMk id="5" creationId="{D5FF632A-F5B3-13CA-07DF-AAFA2B72F53D}"/>
          </ac:spMkLst>
        </pc:spChg>
        <pc:spChg chg="add mod">
          <ac:chgData name="Zahra Begum (2324332)" userId="3767bcd6-0e44-48cc-9003-01361c2bce28" providerId="ADAL" clId="{8C836F10-5AF9-43EC-BFBC-E6D7A104BE33}" dt="2026-02-15T01:00:46.179" v="2398" actId="2711"/>
          <ac:spMkLst>
            <pc:docMk/>
            <pc:sldMk cId="324348465" sldId="270"/>
            <ac:spMk id="6" creationId="{2B24EC19-C3F8-DDE7-B2EC-8DA7B3C31A2E}"/>
          </ac:spMkLst>
        </pc:spChg>
        <pc:spChg chg="add del">
          <ac:chgData name="Zahra Begum (2324332)" userId="3767bcd6-0e44-48cc-9003-01361c2bce28" providerId="ADAL" clId="{8C836F10-5AF9-43EC-BFBC-E6D7A104BE33}" dt="2026-02-14T17:18:10.921" v="488" actId="26606"/>
          <ac:spMkLst>
            <pc:docMk/>
            <pc:sldMk cId="324348465" sldId="270"/>
            <ac:spMk id="8" creationId="{DBF61EA3-B236-439E-9C0B-340980D56BEE}"/>
          </ac:spMkLst>
        </pc:spChg>
        <pc:spChg chg="add del">
          <ac:chgData name="Zahra Begum (2324332)" userId="3767bcd6-0e44-48cc-9003-01361c2bce28" providerId="ADAL" clId="{8C836F10-5AF9-43EC-BFBC-E6D7A104BE33}" dt="2026-02-14T17:18:10.921" v="488" actId="26606"/>
          <ac:spMkLst>
            <pc:docMk/>
            <pc:sldMk cId="324348465" sldId="270"/>
            <ac:spMk id="14" creationId="{E659831F-0D9A-4C63-9EBB-8435B85A440F}"/>
          </ac:spMkLst>
        </pc:spChg>
        <pc:spChg chg="add del">
          <ac:chgData name="Zahra Begum (2324332)" userId="3767bcd6-0e44-48cc-9003-01361c2bce28" providerId="ADAL" clId="{8C836F10-5AF9-43EC-BFBC-E6D7A104BE33}" dt="2026-02-14T17:18:10.921" v="488" actId="26606"/>
          <ac:spMkLst>
            <pc:docMk/>
            <pc:sldMk cId="324348465" sldId="270"/>
            <ac:spMk id="19" creationId="{081EA652-8C6A-4E69-BEB9-170809474553}"/>
          </ac:spMkLst>
        </pc:spChg>
        <pc:spChg chg="add del">
          <ac:chgData name="Zahra Begum (2324332)" userId="3767bcd6-0e44-48cc-9003-01361c2bce28" providerId="ADAL" clId="{8C836F10-5AF9-43EC-BFBC-E6D7A104BE33}" dt="2026-02-14T17:18:10.921" v="488" actId="26606"/>
          <ac:spMkLst>
            <pc:docMk/>
            <pc:sldMk cId="324348465" sldId="270"/>
            <ac:spMk id="21" creationId="{5298780A-33B9-4EA2-8F67-DE68AD62841B}"/>
          </ac:spMkLst>
        </pc:spChg>
        <pc:spChg chg="add del">
          <ac:chgData name="Zahra Begum (2324332)" userId="3767bcd6-0e44-48cc-9003-01361c2bce28" providerId="ADAL" clId="{8C836F10-5AF9-43EC-BFBC-E6D7A104BE33}" dt="2026-02-14T17:18:10.921" v="488" actId="26606"/>
          <ac:spMkLst>
            <pc:docMk/>
            <pc:sldMk cId="324348465" sldId="270"/>
            <ac:spMk id="23" creationId="{7F488E8B-4E1E-4402-8935-D4E6C02615C7}"/>
          </ac:spMkLst>
        </pc:spChg>
        <pc:grpChg chg="add del">
          <ac:chgData name="Zahra Begum (2324332)" userId="3767bcd6-0e44-48cc-9003-01361c2bce28" providerId="ADAL" clId="{8C836F10-5AF9-43EC-BFBC-E6D7A104BE33}" dt="2026-02-14T17:18:10.921" v="488" actId="26606"/>
          <ac:grpSpMkLst>
            <pc:docMk/>
            <pc:sldMk cId="324348465" sldId="270"/>
            <ac:grpSpMk id="10" creationId="{28FAF094-D087-493F-8DF9-A486C2D6BBAA}"/>
          </ac:grpSpMkLst>
        </pc:grpChg>
        <pc:picChg chg="add mod">
          <ac:chgData name="Zahra Begum (2324332)" userId="3767bcd6-0e44-48cc-9003-01361c2bce28" providerId="ADAL" clId="{8C836F10-5AF9-43EC-BFBC-E6D7A104BE33}" dt="2026-02-14T19:28:01.624" v="1131" actId="1038"/>
          <ac:picMkLst>
            <pc:docMk/>
            <pc:sldMk cId="324348465" sldId="270"/>
            <ac:picMk id="1026" creationId="{FF7834DB-CDD7-18BE-EDDE-B72C6C8E1B45}"/>
          </ac:picMkLst>
        </pc:picChg>
      </pc:sldChg>
      <pc:sldChg chg="addSp delSp modSp new del mod setBg">
        <pc:chgData name="Zahra Begum (2324332)" userId="3767bcd6-0e44-48cc-9003-01361c2bce28" providerId="ADAL" clId="{8C836F10-5AF9-43EC-BFBC-E6D7A104BE33}" dt="2026-02-14T23:30:27.291" v="1829" actId="47"/>
        <pc:sldMkLst>
          <pc:docMk/>
          <pc:sldMk cId="1310883120" sldId="271"/>
        </pc:sldMkLst>
        <pc:spChg chg="del mod">
          <ac:chgData name="Zahra Begum (2324332)" userId="3767bcd6-0e44-48cc-9003-01361c2bce28" providerId="ADAL" clId="{8C836F10-5AF9-43EC-BFBC-E6D7A104BE33}" dt="2026-02-14T23:29:55.454" v="1826" actId="478"/>
          <ac:spMkLst>
            <pc:docMk/>
            <pc:sldMk cId="1310883120" sldId="271"/>
            <ac:spMk id="2" creationId="{2F7C782B-BAEB-AD76-E69D-3613CF1FEFB0}"/>
          </ac:spMkLst>
        </pc:spChg>
        <pc:spChg chg="mod">
          <ac:chgData name="Zahra Begum (2324332)" userId="3767bcd6-0e44-48cc-9003-01361c2bce28" providerId="ADAL" clId="{8C836F10-5AF9-43EC-BFBC-E6D7A104BE33}" dt="2026-02-14T17:04:50.675" v="385" actId="26606"/>
          <ac:spMkLst>
            <pc:docMk/>
            <pc:sldMk cId="1310883120" sldId="271"/>
            <ac:spMk id="3" creationId="{0CB3FAE6-9364-FC46-7DA6-7E48DD969E22}"/>
          </ac:spMkLst>
        </pc:spChg>
        <pc:spChg chg="add">
          <ac:chgData name="Zahra Begum (2324332)" userId="3767bcd6-0e44-48cc-9003-01361c2bce28" providerId="ADAL" clId="{8C836F10-5AF9-43EC-BFBC-E6D7A104BE33}" dt="2026-02-14T17:04:50.675" v="385" actId="26606"/>
          <ac:spMkLst>
            <pc:docMk/>
            <pc:sldMk cId="1310883120" sldId="271"/>
            <ac:spMk id="8" creationId="{B6CDA21F-E7AF-4C75-8395-33F58D5B0E45}"/>
          </ac:spMkLst>
        </pc:spChg>
        <pc:spChg chg="add">
          <ac:chgData name="Zahra Begum (2324332)" userId="3767bcd6-0e44-48cc-9003-01361c2bce28" providerId="ADAL" clId="{8C836F10-5AF9-43EC-BFBC-E6D7A104BE33}" dt="2026-02-14T17:04:50.675" v="385" actId="26606"/>
          <ac:spMkLst>
            <pc:docMk/>
            <pc:sldMk cId="1310883120" sldId="271"/>
            <ac:spMk id="15" creationId="{D5B0017B-2ECA-49AF-B397-DC140825DF8D}"/>
          </ac:spMkLst>
        </pc:spChg>
        <pc:grpChg chg="add">
          <ac:chgData name="Zahra Begum (2324332)" userId="3767bcd6-0e44-48cc-9003-01361c2bce28" providerId="ADAL" clId="{8C836F10-5AF9-43EC-BFBC-E6D7A104BE33}" dt="2026-02-14T17:04:50.675" v="385" actId="26606"/>
          <ac:grpSpMkLst>
            <pc:docMk/>
            <pc:sldMk cId="1310883120" sldId="271"/>
            <ac:grpSpMk id="10" creationId="{AE1C45F0-260A-458C-96ED-C1F6D2151219}"/>
          </ac:grpSpMkLst>
        </pc:grpChg>
        <pc:cxnChg chg="add">
          <ac:chgData name="Zahra Begum (2324332)" userId="3767bcd6-0e44-48cc-9003-01361c2bce28" providerId="ADAL" clId="{8C836F10-5AF9-43EC-BFBC-E6D7A104BE33}" dt="2026-02-14T17:04:50.675" v="385" actId="26606"/>
          <ac:cxnSpMkLst>
            <pc:docMk/>
            <pc:sldMk cId="1310883120" sldId="271"/>
            <ac:cxnSpMk id="17" creationId="{6CF1BAF6-AD41-4082-B212-8A1F9A2E8779}"/>
          </ac:cxnSpMkLst>
        </pc:cxnChg>
      </pc:sldChg>
      <pc:sldChg chg="new del">
        <pc:chgData name="Zahra Begum (2324332)" userId="3767bcd6-0e44-48cc-9003-01361c2bce28" providerId="ADAL" clId="{8C836F10-5AF9-43EC-BFBC-E6D7A104BE33}" dt="2026-02-14T17:04:59.335" v="387" actId="47"/>
        <pc:sldMkLst>
          <pc:docMk/>
          <pc:sldMk cId="1144578313" sldId="272"/>
        </pc:sldMkLst>
      </pc:sldChg>
      <pc:sldChg chg="addSp delSp modSp new mod setBg modAnim">
        <pc:chgData name="Zahra Begum (2324332)" userId="3767bcd6-0e44-48cc-9003-01361c2bce28" providerId="ADAL" clId="{8C836F10-5AF9-43EC-BFBC-E6D7A104BE33}" dt="2026-02-15T22:56:38.071" v="2617"/>
        <pc:sldMkLst>
          <pc:docMk/>
          <pc:sldMk cId="1565019841" sldId="272"/>
        </pc:sldMkLst>
        <pc:spChg chg="del mod">
          <ac:chgData name="Zahra Begum (2324332)" userId="3767bcd6-0e44-48cc-9003-01361c2bce28" providerId="ADAL" clId="{8C836F10-5AF9-43EC-BFBC-E6D7A104BE33}" dt="2026-02-14T19:22:57.505" v="1022" actId="478"/>
          <ac:spMkLst>
            <pc:docMk/>
            <pc:sldMk cId="1565019841" sldId="272"/>
            <ac:spMk id="2" creationId="{9DDE1073-B846-1F65-85EE-1ACD0431E7DE}"/>
          </ac:spMkLst>
        </pc:spChg>
        <pc:spChg chg="del">
          <ac:chgData name="Zahra Begum (2324332)" userId="3767bcd6-0e44-48cc-9003-01361c2bce28" providerId="ADAL" clId="{8C836F10-5AF9-43EC-BFBC-E6D7A104BE33}" dt="2026-02-14T19:22:50.937" v="1021" actId="26606"/>
          <ac:spMkLst>
            <pc:docMk/>
            <pc:sldMk cId="1565019841" sldId="272"/>
            <ac:spMk id="3" creationId="{2F3C996A-076F-3FBB-AB18-3818297B2A4A}"/>
          </ac:spMkLst>
        </pc:spChg>
        <pc:spChg chg="add mod">
          <ac:chgData name="Zahra Begum (2324332)" userId="3767bcd6-0e44-48cc-9003-01361c2bce28" providerId="ADAL" clId="{8C836F10-5AF9-43EC-BFBC-E6D7A104BE33}" dt="2026-02-15T00:59:58.297" v="2395" actId="255"/>
          <ac:spMkLst>
            <pc:docMk/>
            <pc:sldMk cId="1565019841" sldId="272"/>
            <ac:spMk id="4" creationId="{8DAD60B8-5B83-7EC1-B381-C1EF4D90B689}"/>
          </ac:spMkLst>
        </pc:spChg>
        <pc:spChg chg="add mod">
          <ac:chgData name="Zahra Begum (2324332)" userId="3767bcd6-0e44-48cc-9003-01361c2bce28" providerId="ADAL" clId="{8C836F10-5AF9-43EC-BFBC-E6D7A104BE33}" dt="2026-02-15T00:59:36.683" v="2391" actId="2711"/>
          <ac:spMkLst>
            <pc:docMk/>
            <pc:sldMk cId="1565019841" sldId="272"/>
            <ac:spMk id="5" creationId="{F770909E-6B66-917A-3ECA-8BC209257D84}"/>
          </ac:spMkLst>
        </pc:spChg>
        <pc:spChg chg="add mod">
          <ac:chgData name="Zahra Begum (2324332)" userId="3767bcd6-0e44-48cc-9003-01361c2bce28" providerId="ADAL" clId="{8C836F10-5AF9-43EC-BFBC-E6D7A104BE33}" dt="2026-02-15T00:59:43.441" v="2392" actId="2711"/>
          <ac:spMkLst>
            <pc:docMk/>
            <pc:sldMk cId="1565019841" sldId="272"/>
            <ac:spMk id="6" creationId="{34F9C307-D8CB-F7D9-A1A7-3E5C6D5E8CE4}"/>
          </ac:spMkLst>
        </pc:spChg>
        <pc:spChg chg="add">
          <ac:chgData name="Zahra Begum (2324332)" userId="3767bcd6-0e44-48cc-9003-01361c2bce28" providerId="ADAL" clId="{8C836F10-5AF9-43EC-BFBC-E6D7A104BE33}" dt="2026-02-14T19:22:50.937" v="1021" actId="26606"/>
          <ac:spMkLst>
            <pc:docMk/>
            <pc:sldMk cId="1565019841" sldId="272"/>
            <ac:spMk id="8" creationId="{9C7E0A2C-7C0A-4AAC-B3B0-6C12B2EBAE05}"/>
          </ac:spMkLst>
        </pc:spChg>
        <pc:spChg chg="add">
          <ac:chgData name="Zahra Begum (2324332)" userId="3767bcd6-0e44-48cc-9003-01361c2bce28" providerId="ADAL" clId="{8C836F10-5AF9-43EC-BFBC-E6D7A104BE33}" dt="2026-02-14T19:22:50.937" v="1021" actId="26606"/>
          <ac:spMkLst>
            <pc:docMk/>
            <pc:sldMk cId="1565019841" sldId="272"/>
            <ac:spMk id="10" creationId="{5EB7D2A2-F448-44D4-938C-DC84CBCB3B1E}"/>
          </ac:spMkLst>
        </pc:spChg>
        <pc:spChg chg="add">
          <ac:chgData name="Zahra Begum (2324332)" userId="3767bcd6-0e44-48cc-9003-01361c2bce28" providerId="ADAL" clId="{8C836F10-5AF9-43EC-BFBC-E6D7A104BE33}" dt="2026-02-14T19:22:50.937" v="1021" actId="26606"/>
          <ac:spMkLst>
            <pc:docMk/>
            <pc:sldMk cId="1565019841" sldId="272"/>
            <ac:spMk id="12" creationId="{871AEA07-1E14-44B4-8E55-64EF049CD66F}"/>
          </ac:spMkLst>
        </pc:spChg>
        <pc:cxnChg chg="add">
          <ac:chgData name="Zahra Begum (2324332)" userId="3767bcd6-0e44-48cc-9003-01361c2bce28" providerId="ADAL" clId="{8C836F10-5AF9-43EC-BFBC-E6D7A104BE33}" dt="2026-02-14T19:22:50.937" v="1021" actId="26606"/>
          <ac:cxnSpMkLst>
            <pc:docMk/>
            <pc:sldMk cId="1565019841" sldId="272"/>
            <ac:cxnSpMk id="14" creationId="{F7C8EA93-3210-4C62-99E9-153C275E3A87}"/>
          </ac:cxnSpMkLst>
        </pc:cxnChg>
      </pc:sldChg>
      <pc:sldChg chg="addSp modSp new mod setBg modAnim">
        <pc:chgData name="Zahra Begum (2324332)" userId="3767bcd6-0e44-48cc-9003-01361c2bce28" providerId="ADAL" clId="{8C836F10-5AF9-43EC-BFBC-E6D7A104BE33}" dt="2026-02-15T23:03:24.281" v="2681"/>
        <pc:sldMkLst>
          <pc:docMk/>
          <pc:sldMk cId="3512678670" sldId="273"/>
        </pc:sldMkLst>
        <pc:spChg chg="mod">
          <ac:chgData name="Zahra Begum (2324332)" userId="3767bcd6-0e44-48cc-9003-01361c2bce28" providerId="ADAL" clId="{8C836F10-5AF9-43EC-BFBC-E6D7A104BE33}" dt="2026-02-15T01:01:22.871" v="2400" actId="2711"/>
          <ac:spMkLst>
            <pc:docMk/>
            <pc:sldMk cId="3512678670" sldId="273"/>
            <ac:spMk id="2" creationId="{9195C20A-66A1-73AD-396F-8AC18DADBE50}"/>
          </ac:spMkLst>
        </pc:spChg>
        <pc:spChg chg="mod">
          <ac:chgData name="Zahra Begum (2324332)" userId="3767bcd6-0e44-48cc-9003-01361c2bce28" providerId="ADAL" clId="{8C836F10-5AF9-43EC-BFBC-E6D7A104BE33}" dt="2026-02-15T23:03:14.158" v="2674" actId="1076"/>
          <ac:spMkLst>
            <pc:docMk/>
            <pc:sldMk cId="3512678670" sldId="273"/>
            <ac:spMk id="3" creationId="{6162D0A4-8A26-37FA-0162-47F3FF1ECD52}"/>
          </ac:spMkLst>
        </pc:spChg>
        <pc:spChg chg="add mod">
          <ac:chgData name="Zahra Begum (2324332)" userId="3767bcd6-0e44-48cc-9003-01361c2bce28" providerId="ADAL" clId="{8C836F10-5AF9-43EC-BFBC-E6D7A104BE33}" dt="2026-02-15T01:01:30.317" v="2402" actId="27636"/>
          <ac:spMkLst>
            <pc:docMk/>
            <pc:sldMk cId="3512678670" sldId="273"/>
            <ac:spMk id="4" creationId="{5340B1F9-D0B5-8492-0DE4-BD6570E482A6}"/>
          </ac:spMkLst>
        </pc:spChg>
        <pc:spChg chg="add">
          <ac:chgData name="Zahra Begum (2324332)" userId="3767bcd6-0e44-48cc-9003-01361c2bce28" providerId="ADAL" clId="{8C836F10-5AF9-43EC-BFBC-E6D7A104BE33}" dt="2026-02-14T19:36:44.782" v="1220" actId="26606"/>
          <ac:spMkLst>
            <pc:docMk/>
            <pc:sldMk cId="3512678670" sldId="273"/>
            <ac:spMk id="8" creationId="{081EA652-8C6A-4E69-BEB9-170809474553}"/>
          </ac:spMkLst>
        </pc:spChg>
        <pc:spChg chg="add">
          <ac:chgData name="Zahra Begum (2324332)" userId="3767bcd6-0e44-48cc-9003-01361c2bce28" providerId="ADAL" clId="{8C836F10-5AF9-43EC-BFBC-E6D7A104BE33}" dt="2026-02-14T19:36:44.782" v="1220" actId="26606"/>
          <ac:spMkLst>
            <pc:docMk/>
            <pc:sldMk cId="3512678670" sldId="273"/>
            <ac:spMk id="10" creationId="{5298780A-33B9-4EA2-8F67-DE68AD62841B}"/>
          </ac:spMkLst>
        </pc:spChg>
        <pc:spChg chg="add">
          <ac:chgData name="Zahra Begum (2324332)" userId="3767bcd6-0e44-48cc-9003-01361c2bce28" providerId="ADAL" clId="{8C836F10-5AF9-43EC-BFBC-E6D7A104BE33}" dt="2026-02-14T19:36:44.782" v="1220" actId="26606"/>
          <ac:spMkLst>
            <pc:docMk/>
            <pc:sldMk cId="3512678670" sldId="273"/>
            <ac:spMk id="12" creationId="{7F488E8B-4E1E-4402-8935-D4E6C02615C7}"/>
          </ac:spMkLst>
        </pc:spChg>
      </pc:sldChg>
      <pc:sldChg chg="addSp delSp modSp new mod setBg modAnim">
        <pc:chgData name="Zahra Begum (2324332)" userId="3767bcd6-0e44-48cc-9003-01361c2bce28" providerId="ADAL" clId="{8C836F10-5AF9-43EC-BFBC-E6D7A104BE33}" dt="2026-02-15T22:56:43.379" v="2619"/>
        <pc:sldMkLst>
          <pc:docMk/>
          <pc:sldMk cId="2351118438" sldId="274"/>
        </pc:sldMkLst>
        <pc:spChg chg="del mod">
          <ac:chgData name="Zahra Begum (2324332)" userId="3767bcd6-0e44-48cc-9003-01361c2bce28" providerId="ADAL" clId="{8C836F10-5AF9-43EC-BFBC-E6D7A104BE33}" dt="2026-02-14T23:30:34.340" v="1830" actId="478"/>
          <ac:spMkLst>
            <pc:docMk/>
            <pc:sldMk cId="2351118438" sldId="274"/>
            <ac:spMk id="2" creationId="{1251BEE4-FF01-F996-E4E9-2941F37CA1ED}"/>
          </ac:spMkLst>
        </pc:spChg>
        <pc:spChg chg="del">
          <ac:chgData name="Zahra Begum (2324332)" userId="3767bcd6-0e44-48cc-9003-01361c2bce28" providerId="ADAL" clId="{8C836F10-5AF9-43EC-BFBC-E6D7A104BE33}" dt="2026-02-14T23:30:21.504" v="1828" actId="26606"/>
          <ac:spMkLst>
            <pc:docMk/>
            <pc:sldMk cId="2351118438" sldId="274"/>
            <ac:spMk id="3" creationId="{DEA0F9C4-6ED6-02C9-6FC5-502EB013A1C4}"/>
          </ac:spMkLst>
        </pc:spChg>
        <pc:spChg chg="add mod">
          <ac:chgData name="Zahra Begum (2324332)" userId="3767bcd6-0e44-48cc-9003-01361c2bce28" providerId="ADAL" clId="{8C836F10-5AF9-43EC-BFBC-E6D7A104BE33}" dt="2026-02-15T01:01:10.236" v="2399" actId="2711"/>
          <ac:spMkLst>
            <pc:docMk/>
            <pc:sldMk cId="2351118438" sldId="274"/>
            <ac:spMk id="4" creationId="{AAD6ABAE-C76B-D89F-EA92-8A62ACF5EDCC}"/>
          </ac:spMkLst>
        </pc:spChg>
        <pc:spChg chg="add">
          <ac:chgData name="Zahra Begum (2324332)" userId="3767bcd6-0e44-48cc-9003-01361c2bce28" providerId="ADAL" clId="{8C836F10-5AF9-43EC-BFBC-E6D7A104BE33}" dt="2026-02-14T23:30:21.504" v="1828" actId="26606"/>
          <ac:spMkLst>
            <pc:docMk/>
            <pc:sldMk cId="2351118438" sldId="274"/>
            <ac:spMk id="8" creationId="{9095C1F4-AE7F-44E4-8693-40D3D6831140}"/>
          </ac:spMkLst>
        </pc:spChg>
        <pc:spChg chg="add">
          <ac:chgData name="Zahra Begum (2324332)" userId="3767bcd6-0e44-48cc-9003-01361c2bce28" providerId="ADAL" clId="{8C836F10-5AF9-43EC-BFBC-E6D7A104BE33}" dt="2026-02-14T23:30:21.504" v="1828" actId="26606"/>
          <ac:spMkLst>
            <pc:docMk/>
            <pc:sldMk cId="2351118438" sldId="274"/>
            <ac:spMk id="14" creationId="{871AEA07-1E14-44B4-8E55-64EF049CD66F}"/>
          </ac:spMkLst>
        </pc:spChg>
        <pc:grpChg chg="add">
          <ac:chgData name="Zahra Begum (2324332)" userId="3767bcd6-0e44-48cc-9003-01361c2bce28" providerId="ADAL" clId="{8C836F10-5AF9-43EC-BFBC-E6D7A104BE33}" dt="2026-02-14T23:30:21.504" v="1828" actId="26606"/>
          <ac:grpSpMkLst>
            <pc:docMk/>
            <pc:sldMk cId="2351118438" sldId="274"/>
            <ac:grpSpMk id="10" creationId="{8734DDD3-F723-4DD3-8ABE-EC0B2AC87D74}"/>
          </ac:grpSpMkLst>
        </pc:grpChg>
      </pc:sldChg>
      <pc:sldChg chg="addSp delSp modSp new mod setBg">
        <pc:chgData name="Zahra Begum (2324332)" userId="3767bcd6-0e44-48cc-9003-01361c2bce28" providerId="ADAL" clId="{8C836F10-5AF9-43EC-BFBC-E6D7A104BE33}" dt="2026-02-15T01:03:30.648" v="2417" actId="403"/>
        <pc:sldMkLst>
          <pc:docMk/>
          <pc:sldMk cId="1929609629" sldId="275"/>
        </pc:sldMkLst>
        <pc:spChg chg="mod">
          <ac:chgData name="Zahra Begum (2324332)" userId="3767bcd6-0e44-48cc-9003-01361c2bce28" providerId="ADAL" clId="{8C836F10-5AF9-43EC-BFBC-E6D7A104BE33}" dt="2026-02-15T01:03:30.648" v="2417" actId="403"/>
          <ac:spMkLst>
            <pc:docMk/>
            <pc:sldMk cId="1929609629" sldId="275"/>
            <ac:spMk id="2" creationId="{3A4F5E24-0494-9752-A969-C73227827F2B}"/>
          </ac:spMkLst>
        </pc:spChg>
        <pc:spChg chg="del mod">
          <ac:chgData name="Zahra Begum (2324332)" userId="3767bcd6-0e44-48cc-9003-01361c2bce28" providerId="ADAL" clId="{8C836F10-5AF9-43EC-BFBC-E6D7A104BE33}" dt="2026-02-15T00:55:39.367" v="2369" actId="478"/>
          <ac:spMkLst>
            <pc:docMk/>
            <pc:sldMk cId="1929609629" sldId="275"/>
            <ac:spMk id="3" creationId="{D2A6CFA7-B0B0-D3A4-8D7C-62BE12944389}"/>
          </ac:spMkLst>
        </pc:spChg>
        <pc:spChg chg="add del mod">
          <ac:chgData name="Zahra Begum (2324332)" userId="3767bcd6-0e44-48cc-9003-01361c2bce28" providerId="ADAL" clId="{8C836F10-5AF9-43EC-BFBC-E6D7A104BE33}" dt="2026-02-15T00:55:43.464" v="2370" actId="478"/>
          <ac:spMkLst>
            <pc:docMk/>
            <pc:sldMk cId="1929609629" sldId="275"/>
            <ac:spMk id="5" creationId="{D9A01E5D-B799-A8E4-14B3-5E664B294F8A}"/>
          </ac:spMkLst>
        </pc:spChg>
        <pc:spChg chg="add mod">
          <ac:chgData name="Zahra Begum (2324332)" userId="3767bcd6-0e44-48cc-9003-01361c2bce28" providerId="ADAL" clId="{8C836F10-5AF9-43EC-BFBC-E6D7A104BE33}" dt="2026-02-15T00:55:58.825" v="2372" actId="1076"/>
          <ac:spMkLst>
            <pc:docMk/>
            <pc:sldMk cId="1929609629" sldId="275"/>
            <ac:spMk id="6" creationId="{B3AB993A-0351-9D54-4D25-12CBB20D5BAA}"/>
          </ac:spMkLst>
        </pc:spChg>
        <pc:spChg chg="add">
          <ac:chgData name="Zahra Begum (2324332)" userId="3767bcd6-0e44-48cc-9003-01361c2bce28" providerId="ADAL" clId="{8C836F10-5AF9-43EC-BFBC-E6D7A104BE33}" dt="2026-02-15T00:54:32.739" v="2346" actId="26606"/>
          <ac:spMkLst>
            <pc:docMk/>
            <pc:sldMk cId="1929609629" sldId="275"/>
            <ac:spMk id="8" creationId="{B6CDA21F-E7AF-4C75-8395-33F58D5B0E45}"/>
          </ac:spMkLst>
        </pc:spChg>
        <pc:spChg chg="add">
          <ac:chgData name="Zahra Begum (2324332)" userId="3767bcd6-0e44-48cc-9003-01361c2bce28" providerId="ADAL" clId="{8C836F10-5AF9-43EC-BFBC-E6D7A104BE33}" dt="2026-02-15T00:54:32.739" v="2346" actId="26606"/>
          <ac:spMkLst>
            <pc:docMk/>
            <pc:sldMk cId="1929609629" sldId="275"/>
            <ac:spMk id="15" creationId="{D5B0017B-2ECA-49AF-B397-DC140825DF8D}"/>
          </ac:spMkLst>
        </pc:spChg>
        <pc:grpChg chg="add">
          <ac:chgData name="Zahra Begum (2324332)" userId="3767bcd6-0e44-48cc-9003-01361c2bce28" providerId="ADAL" clId="{8C836F10-5AF9-43EC-BFBC-E6D7A104BE33}" dt="2026-02-15T00:54:32.739" v="2346" actId="26606"/>
          <ac:grpSpMkLst>
            <pc:docMk/>
            <pc:sldMk cId="1929609629" sldId="275"/>
            <ac:grpSpMk id="10" creationId="{AE1C45F0-260A-458C-96ED-C1F6D2151219}"/>
          </ac:grpSpMkLst>
        </pc:grpChg>
        <pc:cxnChg chg="add">
          <ac:chgData name="Zahra Begum (2324332)" userId="3767bcd6-0e44-48cc-9003-01361c2bce28" providerId="ADAL" clId="{8C836F10-5AF9-43EC-BFBC-E6D7A104BE33}" dt="2026-02-15T00:54:32.739" v="2346" actId="26606"/>
          <ac:cxnSpMkLst>
            <pc:docMk/>
            <pc:sldMk cId="1929609629" sldId="275"/>
            <ac:cxnSpMk id="17" creationId="{6CF1BAF6-AD41-4082-B212-8A1F9A2E8779}"/>
          </ac:cxnSpMkLst>
        </pc:cxnChg>
      </pc:sldChg>
    </pc:docChg>
  </pc:docChgLst>
  <pc:docChgLst>
    <pc:chgData name="Zahra Begum (2324332)" userId="S::2324332@student.uwtsd.ac.uk::3767bcd6-0e44-48cc-9003-01361c2bce28" providerId="AD" clId="Web-{C626B196-83F6-585C-45EF-6F3FAEF53D7A}"/>
    <pc:docChg chg="addSld delSld modSld">
      <pc:chgData name="Zahra Begum (2324332)" userId="S::2324332@student.uwtsd.ac.uk::3767bcd6-0e44-48cc-9003-01361c2bce28" providerId="AD" clId="Web-{C626B196-83F6-585C-45EF-6F3FAEF53D7A}" dt="2026-02-11T23:12:49.841" v="478"/>
      <pc:docMkLst>
        <pc:docMk/>
      </pc:docMkLst>
      <pc:sldChg chg="addSp delSp modSp">
        <pc:chgData name="Zahra Begum (2324332)" userId="S::2324332@student.uwtsd.ac.uk::3767bcd6-0e44-48cc-9003-01361c2bce28" providerId="AD" clId="Web-{C626B196-83F6-585C-45EF-6F3FAEF53D7A}" dt="2026-02-11T23:09:51.735" v="446"/>
        <pc:sldMkLst>
          <pc:docMk/>
          <pc:sldMk cId="109857222" sldId="256"/>
        </pc:sldMkLst>
        <pc:spChg chg="mod">
          <ac:chgData name="Zahra Begum (2324332)" userId="S::2324332@student.uwtsd.ac.uk::3767bcd6-0e44-48cc-9003-01361c2bce28" providerId="AD" clId="Web-{C626B196-83F6-585C-45EF-6F3FAEF53D7A}" dt="2026-02-11T23:09:38.344" v="443" actId="14100"/>
          <ac:spMkLst>
            <pc:docMk/>
            <pc:sldMk cId="109857222" sldId="256"/>
            <ac:spMk id="2" creationId="{00000000-0000-0000-0000-000000000000}"/>
          </ac:spMkLst>
        </pc:spChg>
        <pc:spChg chg="mod">
          <ac:chgData name="Zahra Begum (2324332)" userId="S::2324332@student.uwtsd.ac.uk::3767bcd6-0e44-48cc-9003-01361c2bce28" providerId="AD" clId="Web-{C626B196-83F6-585C-45EF-6F3FAEF53D7A}" dt="2026-02-11T23:09:51.735" v="446"/>
          <ac:spMkLst>
            <pc:docMk/>
            <pc:sldMk cId="109857222" sldId="256"/>
            <ac:spMk id="3" creationId="{00000000-0000-0000-0000-000000000000}"/>
          </ac:spMkLst>
        </pc:spChg>
      </pc:sldChg>
      <pc:sldChg chg="addSp delSp modSp mod setBg">
        <pc:chgData name="Zahra Begum (2324332)" userId="S::2324332@student.uwtsd.ac.uk::3767bcd6-0e44-48cc-9003-01361c2bce28" providerId="AD" clId="Web-{C626B196-83F6-585C-45EF-6F3FAEF53D7A}" dt="2026-02-11T22:25:17.252" v="3"/>
        <pc:sldMkLst>
          <pc:docMk/>
          <pc:sldMk cId="1613908890" sldId="257"/>
        </pc:sldMkLst>
        <pc:spChg chg="mod">
          <ac:chgData name="Zahra Begum (2324332)" userId="S::2324332@student.uwtsd.ac.uk::3767bcd6-0e44-48cc-9003-01361c2bce28" providerId="AD" clId="Web-{C626B196-83F6-585C-45EF-6F3FAEF53D7A}" dt="2026-02-11T22:25:17.252" v="3"/>
          <ac:spMkLst>
            <pc:docMk/>
            <pc:sldMk cId="1613908890" sldId="257"/>
            <ac:spMk id="2" creationId="{0B01817E-FF67-EC9A-CE73-8B6B831372D0}"/>
          </ac:spMkLst>
        </pc:spChg>
        <pc:spChg chg="mod">
          <ac:chgData name="Zahra Begum (2324332)" userId="S::2324332@student.uwtsd.ac.uk::3767bcd6-0e44-48cc-9003-01361c2bce28" providerId="AD" clId="Web-{C626B196-83F6-585C-45EF-6F3FAEF53D7A}" dt="2026-02-11T22:25:17.252" v="3"/>
          <ac:spMkLst>
            <pc:docMk/>
            <pc:sldMk cId="1613908890" sldId="257"/>
            <ac:spMk id="3" creationId="{2DB794B1-94C9-3678-5550-71FB6DBEBA2E}"/>
          </ac:spMkLst>
        </pc:spChg>
      </pc:sldChg>
      <pc:sldChg chg="addSp delSp modSp mod setBg">
        <pc:chgData name="Zahra Begum (2324332)" userId="S::2324332@student.uwtsd.ac.uk::3767bcd6-0e44-48cc-9003-01361c2bce28" providerId="AD" clId="Web-{C626B196-83F6-585C-45EF-6F3FAEF53D7A}" dt="2026-02-11T23:10:37.273" v="449"/>
        <pc:sldMkLst>
          <pc:docMk/>
          <pc:sldMk cId="1870547075" sldId="264"/>
        </pc:sldMkLst>
        <pc:spChg chg="mod">
          <ac:chgData name="Zahra Begum (2324332)" userId="S::2324332@student.uwtsd.ac.uk::3767bcd6-0e44-48cc-9003-01361c2bce28" providerId="AD" clId="Web-{C626B196-83F6-585C-45EF-6F3FAEF53D7A}" dt="2026-02-11T23:10:37.273" v="449"/>
          <ac:spMkLst>
            <pc:docMk/>
            <pc:sldMk cId="1870547075" sldId="264"/>
            <ac:spMk id="3" creationId="{57A5BEB4-4C1D-20C7-10B3-7E7899C4A1BB}"/>
          </ac:spMkLst>
        </pc:spChg>
      </pc:sldChg>
      <pc:sldChg chg="new">
        <pc:chgData name="Zahra Begum (2324332)" userId="S::2324332@student.uwtsd.ac.uk::3767bcd6-0e44-48cc-9003-01361c2bce28" providerId="AD" clId="Web-{C626B196-83F6-585C-45EF-6F3FAEF53D7A}" dt="2026-02-11T23:12:04.819" v="463"/>
        <pc:sldMkLst>
          <pc:docMk/>
          <pc:sldMk cId="2114979876" sldId="266"/>
        </pc:sldMkLst>
      </pc:sldChg>
      <pc:sldChg chg="addSp delSp modSp new mod setBg">
        <pc:chgData name="Zahra Begum (2324332)" userId="S::2324332@student.uwtsd.ac.uk::3767bcd6-0e44-48cc-9003-01361c2bce28" providerId="AD" clId="Web-{C626B196-83F6-585C-45EF-6F3FAEF53D7A}" dt="2026-02-11T23:12:40.590" v="477"/>
        <pc:sldMkLst>
          <pc:docMk/>
          <pc:sldMk cId="2987429165" sldId="267"/>
        </pc:sldMkLst>
        <pc:spChg chg="mod">
          <ac:chgData name="Zahra Begum (2324332)" userId="S::2324332@student.uwtsd.ac.uk::3767bcd6-0e44-48cc-9003-01361c2bce28" providerId="AD" clId="Web-{C626B196-83F6-585C-45EF-6F3FAEF53D7A}" dt="2026-02-11T23:12:30.698" v="476"/>
          <ac:spMkLst>
            <pc:docMk/>
            <pc:sldMk cId="2987429165" sldId="267"/>
            <ac:spMk id="2" creationId="{4A677B70-5D7F-7667-2529-3B2AC1F6E1F6}"/>
          </ac:spMkLst>
        </pc:spChg>
      </pc:sldChg>
    </pc:docChg>
  </pc:docChgLst>
  <pc:docChgLst>
    <pc:chgData name="Zahra Begum (2324332)" userId="S::2324332@student.uwtsd.ac.uk::3767bcd6-0e44-48cc-9003-01361c2bce28" providerId="AD" clId="Web-{027A113C-7D77-668A-2335-ED846CEEC024}"/>
    <pc:docChg chg="addSld delSld modSld modMainMaster">
      <pc:chgData name="Zahra Begum (2324332)" userId="S::2324332@student.uwtsd.ac.uk::3767bcd6-0e44-48cc-9003-01361c2bce28" providerId="AD" clId="Web-{027A113C-7D77-668A-2335-ED846CEEC024}" dt="2026-02-11T22:22:14.046" v="510"/>
      <pc:docMkLst>
        <pc:docMk/>
      </pc:docMkLst>
      <pc:sldChg chg="addSp delSp modSp mod setBg">
        <pc:chgData name="Zahra Begum (2324332)" userId="S::2324332@student.uwtsd.ac.uk::3767bcd6-0e44-48cc-9003-01361c2bce28" providerId="AD" clId="Web-{027A113C-7D77-668A-2335-ED846CEEC024}" dt="2026-02-11T22:22:14.046" v="510"/>
        <pc:sldMkLst>
          <pc:docMk/>
          <pc:sldMk cId="109857222" sldId="256"/>
        </pc:sldMkLst>
        <pc:spChg chg="mod">
          <ac:chgData name="Zahra Begum (2324332)" userId="S::2324332@student.uwtsd.ac.uk::3767bcd6-0e44-48cc-9003-01361c2bce28" providerId="AD" clId="Web-{027A113C-7D77-668A-2335-ED846CEEC024}" dt="2026-02-11T22:22:14.046" v="510"/>
          <ac:spMkLst>
            <pc:docMk/>
            <pc:sldMk cId="109857222" sldId="256"/>
            <ac:spMk id="2" creationId="{00000000-0000-0000-0000-000000000000}"/>
          </ac:spMkLst>
        </pc:spChg>
        <pc:spChg chg="mod">
          <ac:chgData name="Zahra Begum (2324332)" userId="S::2324332@student.uwtsd.ac.uk::3767bcd6-0e44-48cc-9003-01361c2bce28" providerId="AD" clId="Web-{027A113C-7D77-668A-2335-ED846CEEC024}" dt="2026-02-11T22:22:14.046" v="510"/>
          <ac:spMkLst>
            <pc:docMk/>
            <pc:sldMk cId="109857222" sldId="256"/>
            <ac:spMk id="3" creationId="{00000000-0000-0000-0000-000000000000}"/>
          </ac:spMkLst>
        </pc:spChg>
      </pc:sldChg>
      <pc:sldChg chg="addSp delSp modSp new mod setBg">
        <pc:chgData name="Zahra Begum (2324332)" userId="S::2324332@student.uwtsd.ac.uk::3767bcd6-0e44-48cc-9003-01361c2bce28" providerId="AD" clId="Web-{027A113C-7D77-668A-2335-ED846CEEC024}" dt="2026-02-11T22:02:57.191" v="423"/>
        <pc:sldMkLst>
          <pc:docMk/>
          <pc:sldMk cId="1613908890" sldId="257"/>
        </pc:sldMkLst>
        <pc:spChg chg="mod">
          <ac:chgData name="Zahra Begum (2324332)" userId="S::2324332@student.uwtsd.ac.uk::3767bcd6-0e44-48cc-9003-01361c2bce28" providerId="AD" clId="Web-{027A113C-7D77-668A-2335-ED846CEEC024}" dt="2026-02-11T21:40:28.084" v="308"/>
          <ac:spMkLst>
            <pc:docMk/>
            <pc:sldMk cId="1613908890" sldId="257"/>
            <ac:spMk id="2" creationId="{0B01817E-FF67-EC9A-CE73-8B6B831372D0}"/>
          </ac:spMkLst>
        </pc:spChg>
        <pc:spChg chg="mod">
          <ac:chgData name="Zahra Begum (2324332)" userId="S::2324332@student.uwtsd.ac.uk::3767bcd6-0e44-48cc-9003-01361c2bce28" providerId="AD" clId="Web-{027A113C-7D77-668A-2335-ED846CEEC024}" dt="2026-02-11T21:40:28.084" v="308"/>
          <ac:spMkLst>
            <pc:docMk/>
            <pc:sldMk cId="1613908890" sldId="257"/>
            <ac:spMk id="3" creationId="{2DB794B1-94C9-3678-5550-71FB6DBEBA2E}"/>
          </ac:spMkLst>
        </pc:spChg>
      </pc:sldChg>
      <pc:sldChg chg="addSp delSp modSp new mod setBg">
        <pc:chgData name="Zahra Begum (2324332)" userId="S::2324332@student.uwtsd.ac.uk::3767bcd6-0e44-48cc-9003-01361c2bce28" providerId="AD" clId="Web-{027A113C-7D77-668A-2335-ED846CEEC024}" dt="2026-02-11T22:02:57.191" v="423"/>
        <pc:sldMkLst>
          <pc:docMk/>
          <pc:sldMk cId="1191977176" sldId="258"/>
        </pc:sldMkLst>
        <pc:spChg chg="mod">
          <ac:chgData name="Zahra Begum (2324332)" userId="S::2324332@student.uwtsd.ac.uk::3767bcd6-0e44-48cc-9003-01361c2bce28" providerId="AD" clId="Web-{027A113C-7D77-668A-2335-ED846CEEC024}" dt="2026-02-11T21:41:41.244" v="326"/>
          <ac:spMkLst>
            <pc:docMk/>
            <pc:sldMk cId="1191977176" sldId="258"/>
            <ac:spMk id="2" creationId="{4A9DE564-1F86-D1C0-41C3-732C36ED1418}"/>
          </ac:spMkLst>
        </pc:spChg>
        <pc:spChg chg="mod">
          <ac:chgData name="Zahra Begum (2324332)" userId="S::2324332@student.uwtsd.ac.uk::3767bcd6-0e44-48cc-9003-01361c2bce28" providerId="AD" clId="Web-{027A113C-7D77-668A-2335-ED846CEEC024}" dt="2026-02-11T21:41:41.244" v="326"/>
          <ac:spMkLst>
            <pc:docMk/>
            <pc:sldMk cId="1191977176" sldId="258"/>
            <ac:spMk id="3" creationId="{10F81A51-044D-F887-94D0-FAFB49FDD74E}"/>
          </ac:spMkLst>
        </pc:spChg>
      </pc:sldChg>
      <pc:sldChg chg="addSp modSp new mod setBg">
        <pc:chgData name="Zahra Begum (2324332)" userId="S::2324332@student.uwtsd.ac.uk::3767bcd6-0e44-48cc-9003-01361c2bce28" providerId="AD" clId="Web-{027A113C-7D77-668A-2335-ED846CEEC024}" dt="2026-02-11T22:02:57.191" v="423"/>
        <pc:sldMkLst>
          <pc:docMk/>
          <pc:sldMk cId="1654536261" sldId="259"/>
        </pc:sldMkLst>
        <pc:spChg chg="mod">
          <ac:chgData name="Zahra Begum (2324332)" userId="S::2324332@student.uwtsd.ac.uk::3767bcd6-0e44-48cc-9003-01361c2bce28" providerId="AD" clId="Web-{027A113C-7D77-668A-2335-ED846CEEC024}" dt="2026-02-11T21:46:19.723" v="329"/>
          <ac:spMkLst>
            <pc:docMk/>
            <pc:sldMk cId="1654536261" sldId="259"/>
            <ac:spMk id="2" creationId="{B31559CF-856C-37A4-B54B-7CB4588A0AFC}"/>
          </ac:spMkLst>
        </pc:spChg>
      </pc:sldChg>
      <pc:sldChg chg="addSp modSp new mod setBg">
        <pc:chgData name="Zahra Begum (2324332)" userId="S::2324332@student.uwtsd.ac.uk::3767bcd6-0e44-48cc-9003-01361c2bce28" providerId="AD" clId="Web-{027A113C-7D77-668A-2335-ED846CEEC024}" dt="2026-02-11T22:16:46.254" v="489" actId="14100"/>
        <pc:sldMkLst>
          <pc:docMk/>
          <pc:sldMk cId="486887382" sldId="260"/>
        </pc:sldMkLst>
        <pc:spChg chg="mod">
          <ac:chgData name="Zahra Begum (2324332)" userId="S::2324332@student.uwtsd.ac.uk::3767bcd6-0e44-48cc-9003-01361c2bce28" providerId="AD" clId="Web-{027A113C-7D77-668A-2335-ED846CEEC024}" dt="2026-02-11T21:41:59.995" v="327"/>
          <ac:spMkLst>
            <pc:docMk/>
            <pc:sldMk cId="486887382" sldId="260"/>
            <ac:spMk id="2" creationId="{A4AC7E39-A78A-1DA9-4EC9-5E6CF80F76BB}"/>
          </ac:spMkLst>
        </pc:spChg>
        <pc:spChg chg="mod">
          <ac:chgData name="Zahra Begum (2324332)" userId="S::2324332@student.uwtsd.ac.uk::3767bcd6-0e44-48cc-9003-01361c2bce28" providerId="AD" clId="Web-{027A113C-7D77-668A-2335-ED846CEEC024}" dt="2026-02-11T22:16:46.254" v="489" actId="14100"/>
          <ac:spMkLst>
            <pc:docMk/>
            <pc:sldMk cId="486887382" sldId="260"/>
            <ac:spMk id="3" creationId="{A609C247-AC65-3081-F91B-F0396A3F27DB}"/>
          </ac:spMkLst>
        </pc:spChg>
      </pc:sldChg>
      <pc:sldChg chg="new">
        <pc:chgData name="Zahra Begum (2324332)" userId="S::2324332@student.uwtsd.ac.uk::3767bcd6-0e44-48cc-9003-01361c2bce28" providerId="AD" clId="Web-{027A113C-7D77-668A-2335-ED846CEEC024}" dt="2026-02-11T22:12:46.850" v="473"/>
        <pc:sldMkLst>
          <pc:docMk/>
          <pc:sldMk cId="1870547075" sldId="264"/>
        </pc:sldMkLst>
      </pc:sldChg>
      <pc:sldMasterChg chg="mod setBg modSldLayout">
        <pc:chgData name="Zahra Begum (2324332)" userId="S::2324332@student.uwtsd.ac.uk::3767bcd6-0e44-48cc-9003-01361c2bce28" providerId="AD" clId="Web-{027A113C-7D77-668A-2335-ED846CEEC024}" dt="2026-02-11T22:02:57.191" v="423"/>
        <pc:sldMasterMkLst>
          <pc:docMk/>
          <pc:sldMasterMk cId="2460954070" sldId="2147483660"/>
        </pc:sldMasterMkLst>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2385387890" sldId="2147483661"/>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949138452" sldId="2147483662"/>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2591524520" sldId="2147483663"/>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1203092039" sldId="2147483664"/>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3733172339" sldId="2147483665"/>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3210312558" sldId="2147483666"/>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3146388984" sldId="2147483667"/>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3171841454" sldId="2147483668"/>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1718958274" sldId="2147483669"/>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2202905451" sldId="2147483670"/>
          </pc:sldLayoutMkLst>
        </pc:sldLayoutChg>
        <pc:sldLayoutChg chg="mod">
          <pc:chgData name="Zahra Begum (2324332)" userId="S::2324332@student.uwtsd.ac.uk::3767bcd6-0e44-48cc-9003-01361c2bce28" providerId="AD" clId="Web-{027A113C-7D77-668A-2335-ED846CEEC024}" dt="2026-02-11T22:02:57.191" v="423"/>
          <pc:sldLayoutMkLst>
            <pc:docMk/>
            <pc:sldMasterMk cId="2460954070" sldId="2147483660"/>
            <pc:sldLayoutMk cId="3479445657"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AFBE1C-8054-4D30-AEDC-C521E1F564CC}"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42924253-345A-4725-B82D-BDF526000BE2}">
      <dgm:prSet/>
      <dgm:spPr/>
      <dgm:t>
        <a:bodyPr/>
        <a:lstStyle/>
        <a:p>
          <a:r>
            <a:rPr lang="en-GB" b="1">
              <a:latin typeface="Arial" panose="020B0604020202020204" pitchFamily="34" charset="0"/>
              <a:cs typeface="Arial" panose="020B0604020202020204" pitchFamily="34" charset="0"/>
            </a:rPr>
            <a:t>Attachment system:</a:t>
          </a:r>
          <a:r>
            <a:rPr lang="en-GB">
              <a:latin typeface="Arial" panose="020B0604020202020204" pitchFamily="34" charset="0"/>
              <a:cs typeface="Arial" panose="020B0604020202020204" pitchFamily="34" charset="0"/>
            </a:rPr>
            <a:t> When a child feels scared, upset, or threatened, they naturally seek comfort and reassurance from a caregiver helping regulate their emotions and feel safe again.</a:t>
          </a:r>
          <a:endParaRPr lang="en-US">
            <a:latin typeface="Arial" panose="020B0604020202020204" pitchFamily="34" charset="0"/>
            <a:cs typeface="Arial" panose="020B0604020202020204" pitchFamily="34" charset="0"/>
          </a:endParaRPr>
        </a:p>
      </dgm:t>
    </dgm:pt>
    <dgm:pt modelId="{AF0A5649-0690-4531-AE50-6F4E0D6ACDDF}" type="parTrans" cxnId="{D4CB52B9-FAB1-4B5C-B2CA-159183DF3A18}">
      <dgm:prSet/>
      <dgm:spPr/>
      <dgm:t>
        <a:bodyPr/>
        <a:lstStyle/>
        <a:p>
          <a:endParaRPr lang="en-US"/>
        </a:p>
      </dgm:t>
    </dgm:pt>
    <dgm:pt modelId="{F744F489-0FC7-4130-A1E2-BDB2AE3A73A5}" type="sibTrans" cxnId="{D4CB52B9-FAB1-4B5C-B2CA-159183DF3A18}">
      <dgm:prSet phldrT="1" phldr="0"/>
      <dgm:spPr/>
      <dgm:t>
        <a:bodyPr/>
        <a:lstStyle/>
        <a:p>
          <a:r>
            <a:rPr lang="en-US"/>
            <a:t>1</a:t>
          </a:r>
        </a:p>
      </dgm:t>
    </dgm:pt>
    <dgm:pt modelId="{E4BE5F47-70E0-4B37-80BA-535BAC9D6B8E}">
      <dgm:prSet/>
      <dgm:spPr/>
      <dgm:t>
        <a:bodyPr/>
        <a:lstStyle/>
        <a:p>
          <a:r>
            <a:rPr lang="en-GB" b="1">
              <a:latin typeface="Arial" panose="020B0604020202020204" pitchFamily="34" charset="0"/>
              <a:cs typeface="Arial" panose="020B0604020202020204" pitchFamily="34" charset="0"/>
            </a:rPr>
            <a:t>Secure base:</a:t>
          </a:r>
          <a:r>
            <a:rPr lang="en-GB">
              <a:latin typeface="Arial" panose="020B0604020202020204" pitchFamily="34" charset="0"/>
              <a:cs typeface="Arial" panose="020B0604020202020204" pitchFamily="34" charset="0"/>
            </a:rPr>
            <a:t> A consistent and supportive caregiver provides a sense of safety that allows the child to explore the world, develop independence, and build confidence, knowing they can return for support when needed. </a:t>
          </a:r>
          <a:endParaRPr lang="en-US">
            <a:latin typeface="Arial" panose="020B0604020202020204" pitchFamily="34" charset="0"/>
            <a:cs typeface="Arial" panose="020B0604020202020204" pitchFamily="34" charset="0"/>
          </a:endParaRPr>
        </a:p>
      </dgm:t>
    </dgm:pt>
    <dgm:pt modelId="{B9B5692E-27DC-4C04-833D-1F6D61A873F6}" type="parTrans" cxnId="{785202BF-B0B2-42C5-993E-4DFC4D600C0A}">
      <dgm:prSet/>
      <dgm:spPr/>
      <dgm:t>
        <a:bodyPr/>
        <a:lstStyle/>
        <a:p>
          <a:endParaRPr lang="en-US"/>
        </a:p>
      </dgm:t>
    </dgm:pt>
    <dgm:pt modelId="{3D657259-6564-4AE3-9E48-271B6DCD3BD6}" type="sibTrans" cxnId="{785202BF-B0B2-42C5-993E-4DFC4D600C0A}">
      <dgm:prSet phldrT="2" phldr="0"/>
      <dgm:spPr/>
      <dgm:t>
        <a:bodyPr/>
        <a:lstStyle/>
        <a:p>
          <a:r>
            <a:rPr lang="en-US"/>
            <a:t>2</a:t>
          </a:r>
        </a:p>
      </dgm:t>
    </dgm:pt>
    <dgm:pt modelId="{17C7369E-8E02-43CF-AC82-5A193B80AFD3}">
      <dgm:prSet/>
      <dgm:spPr/>
      <dgm:t>
        <a:bodyPr/>
        <a:lstStyle/>
        <a:p>
          <a:r>
            <a:rPr lang="en-GB" b="1">
              <a:latin typeface="Arial" panose="020B0604020202020204" pitchFamily="34" charset="0"/>
              <a:cs typeface="Arial" panose="020B0604020202020204" pitchFamily="34" charset="0"/>
            </a:rPr>
            <a:t>Internal Working Models (IWMs):</a:t>
          </a:r>
          <a:r>
            <a:rPr lang="en-GB">
              <a:latin typeface="Arial" panose="020B0604020202020204" pitchFamily="34" charset="0"/>
              <a:cs typeface="Arial" panose="020B0604020202020204" pitchFamily="34" charset="0"/>
            </a:rPr>
            <a:t> Through early interactions, children form beliefs about themselves, others, and relationships. These beliefs guide later friendships, coping styles, and emotional expectations.</a:t>
          </a:r>
          <a:endParaRPr lang="en-US">
            <a:latin typeface="Arial" panose="020B0604020202020204" pitchFamily="34" charset="0"/>
            <a:cs typeface="Arial" panose="020B0604020202020204" pitchFamily="34" charset="0"/>
          </a:endParaRPr>
        </a:p>
      </dgm:t>
    </dgm:pt>
    <dgm:pt modelId="{B9D61834-20F0-46B9-9001-44644311AE41}" type="parTrans" cxnId="{6291B143-660A-4626-8F21-DAEA08C50522}">
      <dgm:prSet/>
      <dgm:spPr/>
      <dgm:t>
        <a:bodyPr/>
        <a:lstStyle/>
        <a:p>
          <a:endParaRPr lang="en-US"/>
        </a:p>
      </dgm:t>
    </dgm:pt>
    <dgm:pt modelId="{93374898-0CD4-46BC-80B5-DD018BC30ACA}" type="sibTrans" cxnId="{6291B143-660A-4626-8F21-DAEA08C50522}">
      <dgm:prSet phldrT="3" phldr="0"/>
      <dgm:spPr/>
      <dgm:t>
        <a:bodyPr/>
        <a:lstStyle/>
        <a:p>
          <a:r>
            <a:rPr lang="en-US"/>
            <a:t>3</a:t>
          </a:r>
        </a:p>
      </dgm:t>
    </dgm:pt>
    <dgm:pt modelId="{B4B001D3-CE50-4005-8B5C-91BA9BCF8F95}">
      <dgm:prSet/>
      <dgm:spPr/>
      <dgm:t>
        <a:bodyPr/>
        <a:lstStyle/>
        <a:p>
          <a:r>
            <a:rPr lang="en-GB" b="1">
              <a:latin typeface="Arial" panose="020B0604020202020204" pitchFamily="34" charset="0"/>
              <a:cs typeface="Arial" panose="020B0604020202020204" pitchFamily="34" charset="0"/>
            </a:rPr>
            <a:t>Continuity:</a:t>
          </a:r>
          <a:r>
            <a:rPr lang="en-GB">
              <a:latin typeface="Arial" panose="020B0604020202020204" pitchFamily="34" charset="0"/>
              <a:cs typeface="Arial" panose="020B0604020202020204" pitchFamily="34" charset="0"/>
            </a:rPr>
            <a:t> Bowlby suggested that early attachment experiences tend to influence later relationships and emotional functioning, meaning patterns formed in childhood can shape behaviour in adolescence and adulthood.</a:t>
          </a:r>
          <a:endParaRPr lang="en-US">
            <a:latin typeface="Arial" panose="020B0604020202020204" pitchFamily="34" charset="0"/>
            <a:cs typeface="Arial" panose="020B0604020202020204" pitchFamily="34" charset="0"/>
          </a:endParaRPr>
        </a:p>
      </dgm:t>
    </dgm:pt>
    <dgm:pt modelId="{2D70844F-5631-48DC-AC41-4E19292222DD}" type="parTrans" cxnId="{D3BDB360-2A28-4431-8EEA-33E40B01AFB9}">
      <dgm:prSet/>
      <dgm:spPr/>
      <dgm:t>
        <a:bodyPr/>
        <a:lstStyle/>
        <a:p>
          <a:endParaRPr lang="en-US"/>
        </a:p>
      </dgm:t>
    </dgm:pt>
    <dgm:pt modelId="{1B356405-D55A-427D-BD23-833089477ECC}" type="sibTrans" cxnId="{D3BDB360-2A28-4431-8EEA-33E40B01AFB9}">
      <dgm:prSet phldrT="4" phldr="0"/>
      <dgm:spPr/>
      <dgm:t>
        <a:bodyPr/>
        <a:lstStyle/>
        <a:p>
          <a:r>
            <a:rPr lang="en-US"/>
            <a:t>4</a:t>
          </a:r>
        </a:p>
      </dgm:t>
    </dgm:pt>
    <dgm:pt modelId="{1EAF06F0-BE61-45F9-9E58-D1B419346AB9}">
      <dgm:prSet/>
      <dgm:spPr/>
      <dgm:t>
        <a:bodyPr/>
        <a:lstStyle/>
        <a:p>
          <a:r>
            <a:rPr lang="en-GB" b="1">
              <a:latin typeface="Arial" panose="020B0604020202020204" pitchFamily="34" charset="0"/>
              <a:cs typeface="Arial" panose="020B0604020202020204" pitchFamily="34" charset="0"/>
            </a:rPr>
            <a:t>Attachment style (Ainsworth et al., 1978):</a:t>
          </a:r>
          <a:r>
            <a:rPr lang="en-GB">
              <a:latin typeface="Arial" panose="020B0604020202020204" pitchFamily="34" charset="0"/>
              <a:cs typeface="Arial" panose="020B0604020202020204" pitchFamily="34" charset="0"/>
            </a:rPr>
            <a:t> Furter research identified four attachment styles -secure, avoidant, ambivalent and disorganised – highlighting how early interactions with caregivers influence children's emotions and future relationships. </a:t>
          </a:r>
          <a:endParaRPr lang="en-US">
            <a:latin typeface="Arial" panose="020B0604020202020204" pitchFamily="34" charset="0"/>
            <a:cs typeface="Arial" panose="020B0604020202020204" pitchFamily="34" charset="0"/>
          </a:endParaRPr>
        </a:p>
      </dgm:t>
    </dgm:pt>
    <dgm:pt modelId="{39AAC80F-C56E-4385-AFA1-7A946B062409}" type="parTrans" cxnId="{0A67ECA2-63EF-4E97-B603-9A6DFF9BD4CD}">
      <dgm:prSet/>
      <dgm:spPr/>
      <dgm:t>
        <a:bodyPr/>
        <a:lstStyle/>
        <a:p>
          <a:endParaRPr lang="en-US"/>
        </a:p>
      </dgm:t>
    </dgm:pt>
    <dgm:pt modelId="{53B3EFA0-2038-45EE-8625-D202A3DA89C9}" type="sibTrans" cxnId="{0A67ECA2-63EF-4E97-B603-9A6DFF9BD4CD}">
      <dgm:prSet phldrT="5" phldr="0"/>
      <dgm:spPr/>
      <dgm:t>
        <a:bodyPr/>
        <a:lstStyle/>
        <a:p>
          <a:r>
            <a:rPr lang="en-US"/>
            <a:t>5</a:t>
          </a:r>
        </a:p>
      </dgm:t>
    </dgm:pt>
    <dgm:pt modelId="{5FE8F28D-B917-4033-B937-536CB9D202D6}" type="pres">
      <dgm:prSet presAssocID="{64AFBE1C-8054-4D30-AEDC-C521E1F564CC}" presName="linearFlow" presStyleCnt="0">
        <dgm:presLayoutVars>
          <dgm:dir/>
          <dgm:animLvl val="lvl"/>
          <dgm:resizeHandles val="exact"/>
        </dgm:presLayoutVars>
      </dgm:prSet>
      <dgm:spPr/>
    </dgm:pt>
    <dgm:pt modelId="{0EEE6D47-CB40-4D5B-9143-2CA9A4C3E9D2}" type="pres">
      <dgm:prSet presAssocID="{42924253-345A-4725-B82D-BDF526000BE2}" presName="compositeNode" presStyleCnt="0"/>
      <dgm:spPr/>
    </dgm:pt>
    <dgm:pt modelId="{AC7B0B8D-5FBA-4C60-B382-7352C65BF622}" type="pres">
      <dgm:prSet presAssocID="{42924253-345A-4725-B82D-BDF526000BE2}" presName="parTx" presStyleLbl="node1" presStyleIdx="0" presStyleCnt="0">
        <dgm:presLayoutVars>
          <dgm:chMax val="0"/>
          <dgm:chPref val="0"/>
          <dgm:bulletEnabled val="1"/>
        </dgm:presLayoutVars>
      </dgm:prSet>
      <dgm:spPr/>
    </dgm:pt>
    <dgm:pt modelId="{DD96641F-C318-4860-9414-2DC3AA34DB95}" type="pres">
      <dgm:prSet presAssocID="{42924253-345A-4725-B82D-BDF526000BE2}" presName="parSh" presStyleCnt="0"/>
      <dgm:spPr/>
    </dgm:pt>
    <dgm:pt modelId="{2E9FF52C-8980-491C-A3DD-11CFB573DBAC}" type="pres">
      <dgm:prSet presAssocID="{42924253-345A-4725-B82D-BDF526000BE2}" presName="lineNode" presStyleLbl="alignAccFollowNode1" presStyleIdx="0" presStyleCnt="15"/>
      <dgm:spPr/>
    </dgm:pt>
    <dgm:pt modelId="{B988C8F0-1156-4727-A81D-DC520EE21303}" type="pres">
      <dgm:prSet presAssocID="{42924253-345A-4725-B82D-BDF526000BE2}" presName="lineArrowNode" presStyleLbl="alignAccFollowNode1" presStyleIdx="1" presStyleCnt="15"/>
      <dgm:spPr/>
    </dgm:pt>
    <dgm:pt modelId="{CAE3825B-39FF-45C5-9F45-1783890A92BE}" type="pres">
      <dgm:prSet presAssocID="{F744F489-0FC7-4130-A1E2-BDB2AE3A73A5}" presName="sibTransNodeCircle" presStyleLbl="alignNode1" presStyleIdx="0" presStyleCnt="5">
        <dgm:presLayoutVars>
          <dgm:chMax val="0"/>
          <dgm:bulletEnabled/>
        </dgm:presLayoutVars>
      </dgm:prSet>
      <dgm:spPr/>
    </dgm:pt>
    <dgm:pt modelId="{C3538A80-C752-4AC0-8F57-06BA5450191D}" type="pres">
      <dgm:prSet presAssocID="{F744F489-0FC7-4130-A1E2-BDB2AE3A73A5}" presName="spacerBetweenCircleAndCallout" presStyleCnt="0">
        <dgm:presLayoutVars/>
      </dgm:prSet>
      <dgm:spPr/>
    </dgm:pt>
    <dgm:pt modelId="{FD58B995-0FD8-4B24-BCA3-D585E3E6ECA3}" type="pres">
      <dgm:prSet presAssocID="{42924253-345A-4725-B82D-BDF526000BE2}" presName="nodeText" presStyleLbl="alignAccFollowNode1" presStyleIdx="2" presStyleCnt="15">
        <dgm:presLayoutVars>
          <dgm:bulletEnabled val="1"/>
        </dgm:presLayoutVars>
      </dgm:prSet>
      <dgm:spPr/>
    </dgm:pt>
    <dgm:pt modelId="{608F0820-0F51-4403-A8E0-ACCEE0C3CF7E}" type="pres">
      <dgm:prSet presAssocID="{F744F489-0FC7-4130-A1E2-BDB2AE3A73A5}" presName="sibTransComposite" presStyleCnt="0"/>
      <dgm:spPr/>
    </dgm:pt>
    <dgm:pt modelId="{0849C579-64D7-4199-9580-2B23238BCBA9}" type="pres">
      <dgm:prSet presAssocID="{E4BE5F47-70E0-4B37-80BA-535BAC9D6B8E}" presName="compositeNode" presStyleCnt="0"/>
      <dgm:spPr/>
    </dgm:pt>
    <dgm:pt modelId="{3336D081-C436-4BAF-9D50-9C7E9F11C200}" type="pres">
      <dgm:prSet presAssocID="{E4BE5F47-70E0-4B37-80BA-535BAC9D6B8E}" presName="parTx" presStyleLbl="node1" presStyleIdx="0" presStyleCnt="0">
        <dgm:presLayoutVars>
          <dgm:chMax val="0"/>
          <dgm:chPref val="0"/>
          <dgm:bulletEnabled val="1"/>
        </dgm:presLayoutVars>
      </dgm:prSet>
      <dgm:spPr/>
    </dgm:pt>
    <dgm:pt modelId="{E9D24F9C-1C72-44A5-BE9C-8BD591FE0D81}" type="pres">
      <dgm:prSet presAssocID="{E4BE5F47-70E0-4B37-80BA-535BAC9D6B8E}" presName="parSh" presStyleCnt="0"/>
      <dgm:spPr/>
    </dgm:pt>
    <dgm:pt modelId="{96B3B0BC-D44B-45B1-93D8-39E686841809}" type="pres">
      <dgm:prSet presAssocID="{E4BE5F47-70E0-4B37-80BA-535BAC9D6B8E}" presName="lineNode" presStyleLbl="alignAccFollowNode1" presStyleIdx="3" presStyleCnt="15"/>
      <dgm:spPr/>
    </dgm:pt>
    <dgm:pt modelId="{EBEE1C29-4F47-4298-97FE-B6F776B55E31}" type="pres">
      <dgm:prSet presAssocID="{E4BE5F47-70E0-4B37-80BA-535BAC9D6B8E}" presName="lineArrowNode" presStyleLbl="alignAccFollowNode1" presStyleIdx="4" presStyleCnt="15"/>
      <dgm:spPr/>
    </dgm:pt>
    <dgm:pt modelId="{1FA166CC-1CAF-459C-BC7D-41C779AFC0A7}" type="pres">
      <dgm:prSet presAssocID="{3D657259-6564-4AE3-9E48-271B6DCD3BD6}" presName="sibTransNodeCircle" presStyleLbl="alignNode1" presStyleIdx="1" presStyleCnt="5">
        <dgm:presLayoutVars>
          <dgm:chMax val="0"/>
          <dgm:bulletEnabled/>
        </dgm:presLayoutVars>
      </dgm:prSet>
      <dgm:spPr/>
    </dgm:pt>
    <dgm:pt modelId="{E74B9762-95A9-468C-82E6-5CF9E9411E7E}" type="pres">
      <dgm:prSet presAssocID="{3D657259-6564-4AE3-9E48-271B6DCD3BD6}" presName="spacerBetweenCircleAndCallout" presStyleCnt="0">
        <dgm:presLayoutVars/>
      </dgm:prSet>
      <dgm:spPr/>
    </dgm:pt>
    <dgm:pt modelId="{17AE898B-772F-4F10-BF5E-BD11F65A3AA7}" type="pres">
      <dgm:prSet presAssocID="{E4BE5F47-70E0-4B37-80BA-535BAC9D6B8E}" presName="nodeText" presStyleLbl="alignAccFollowNode1" presStyleIdx="5" presStyleCnt="15">
        <dgm:presLayoutVars>
          <dgm:bulletEnabled val="1"/>
        </dgm:presLayoutVars>
      </dgm:prSet>
      <dgm:spPr/>
    </dgm:pt>
    <dgm:pt modelId="{7E8BCC89-8ECF-41F3-B5A3-33C2C137AE5A}" type="pres">
      <dgm:prSet presAssocID="{3D657259-6564-4AE3-9E48-271B6DCD3BD6}" presName="sibTransComposite" presStyleCnt="0"/>
      <dgm:spPr/>
    </dgm:pt>
    <dgm:pt modelId="{DEF3D874-CCF9-48D3-B5A6-18853D220192}" type="pres">
      <dgm:prSet presAssocID="{17C7369E-8E02-43CF-AC82-5A193B80AFD3}" presName="compositeNode" presStyleCnt="0"/>
      <dgm:spPr/>
    </dgm:pt>
    <dgm:pt modelId="{2B4FCE19-C8C9-4D16-B44E-B5466CA761B8}" type="pres">
      <dgm:prSet presAssocID="{17C7369E-8E02-43CF-AC82-5A193B80AFD3}" presName="parTx" presStyleLbl="node1" presStyleIdx="0" presStyleCnt="0">
        <dgm:presLayoutVars>
          <dgm:chMax val="0"/>
          <dgm:chPref val="0"/>
          <dgm:bulletEnabled val="1"/>
        </dgm:presLayoutVars>
      </dgm:prSet>
      <dgm:spPr/>
    </dgm:pt>
    <dgm:pt modelId="{23626230-4A4F-4883-96F9-81615F46839A}" type="pres">
      <dgm:prSet presAssocID="{17C7369E-8E02-43CF-AC82-5A193B80AFD3}" presName="parSh" presStyleCnt="0"/>
      <dgm:spPr/>
    </dgm:pt>
    <dgm:pt modelId="{9473FD3A-624F-4A0C-824D-6C59E4476D0A}" type="pres">
      <dgm:prSet presAssocID="{17C7369E-8E02-43CF-AC82-5A193B80AFD3}" presName="lineNode" presStyleLbl="alignAccFollowNode1" presStyleIdx="6" presStyleCnt="15"/>
      <dgm:spPr/>
    </dgm:pt>
    <dgm:pt modelId="{04B8E6E3-CD83-490C-BE39-A29DB1DEC336}" type="pres">
      <dgm:prSet presAssocID="{17C7369E-8E02-43CF-AC82-5A193B80AFD3}" presName="lineArrowNode" presStyleLbl="alignAccFollowNode1" presStyleIdx="7" presStyleCnt="15"/>
      <dgm:spPr/>
    </dgm:pt>
    <dgm:pt modelId="{951DB716-40F2-4DB7-87C4-B28C63904A8E}" type="pres">
      <dgm:prSet presAssocID="{93374898-0CD4-46BC-80B5-DD018BC30ACA}" presName="sibTransNodeCircle" presStyleLbl="alignNode1" presStyleIdx="2" presStyleCnt="5">
        <dgm:presLayoutVars>
          <dgm:chMax val="0"/>
          <dgm:bulletEnabled/>
        </dgm:presLayoutVars>
      </dgm:prSet>
      <dgm:spPr/>
    </dgm:pt>
    <dgm:pt modelId="{AC9D54DB-ABD7-4215-9B8C-4A90C44DA3F9}" type="pres">
      <dgm:prSet presAssocID="{93374898-0CD4-46BC-80B5-DD018BC30ACA}" presName="spacerBetweenCircleAndCallout" presStyleCnt="0">
        <dgm:presLayoutVars/>
      </dgm:prSet>
      <dgm:spPr/>
    </dgm:pt>
    <dgm:pt modelId="{D7F54943-CF1C-43A5-BE18-FDC90D82BC15}" type="pres">
      <dgm:prSet presAssocID="{17C7369E-8E02-43CF-AC82-5A193B80AFD3}" presName="nodeText" presStyleLbl="alignAccFollowNode1" presStyleIdx="8" presStyleCnt="15">
        <dgm:presLayoutVars>
          <dgm:bulletEnabled val="1"/>
        </dgm:presLayoutVars>
      </dgm:prSet>
      <dgm:spPr/>
    </dgm:pt>
    <dgm:pt modelId="{4CBD6FD5-D16B-4AD3-ACEF-D1C5C955ABDA}" type="pres">
      <dgm:prSet presAssocID="{93374898-0CD4-46BC-80B5-DD018BC30ACA}" presName="sibTransComposite" presStyleCnt="0"/>
      <dgm:spPr/>
    </dgm:pt>
    <dgm:pt modelId="{DF8CD85A-1D3F-4526-BF27-D05173FAC89B}" type="pres">
      <dgm:prSet presAssocID="{B4B001D3-CE50-4005-8B5C-91BA9BCF8F95}" presName="compositeNode" presStyleCnt="0"/>
      <dgm:spPr/>
    </dgm:pt>
    <dgm:pt modelId="{3D6A0E51-5B03-4E93-88AC-C294B39C8BFF}" type="pres">
      <dgm:prSet presAssocID="{B4B001D3-CE50-4005-8B5C-91BA9BCF8F95}" presName="parTx" presStyleLbl="node1" presStyleIdx="0" presStyleCnt="0">
        <dgm:presLayoutVars>
          <dgm:chMax val="0"/>
          <dgm:chPref val="0"/>
          <dgm:bulletEnabled val="1"/>
        </dgm:presLayoutVars>
      </dgm:prSet>
      <dgm:spPr/>
    </dgm:pt>
    <dgm:pt modelId="{B72C2820-9474-4ABE-B2CE-AAD6C4DA8310}" type="pres">
      <dgm:prSet presAssocID="{B4B001D3-CE50-4005-8B5C-91BA9BCF8F95}" presName="parSh" presStyleCnt="0"/>
      <dgm:spPr/>
    </dgm:pt>
    <dgm:pt modelId="{2357356B-B778-4089-AC36-3848F8A633A3}" type="pres">
      <dgm:prSet presAssocID="{B4B001D3-CE50-4005-8B5C-91BA9BCF8F95}" presName="lineNode" presStyleLbl="alignAccFollowNode1" presStyleIdx="9" presStyleCnt="15"/>
      <dgm:spPr/>
    </dgm:pt>
    <dgm:pt modelId="{09077B62-3549-4FA3-84BE-F6ADD7AE4DDB}" type="pres">
      <dgm:prSet presAssocID="{B4B001D3-CE50-4005-8B5C-91BA9BCF8F95}" presName="lineArrowNode" presStyleLbl="alignAccFollowNode1" presStyleIdx="10" presStyleCnt="15"/>
      <dgm:spPr/>
    </dgm:pt>
    <dgm:pt modelId="{9212164D-DFDC-4EA5-8769-1A6D0891272C}" type="pres">
      <dgm:prSet presAssocID="{1B356405-D55A-427D-BD23-833089477ECC}" presName="sibTransNodeCircle" presStyleLbl="alignNode1" presStyleIdx="3" presStyleCnt="5">
        <dgm:presLayoutVars>
          <dgm:chMax val="0"/>
          <dgm:bulletEnabled/>
        </dgm:presLayoutVars>
      </dgm:prSet>
      <dgm:spPr/>
    </dgm:pt>
    <dgm:pt modelId="{41190FDF-E59B-4EF7-B9FF-CA3DBFF56CAF}" type="pres">
      <dgm:prSet presAssocID="{1B356405-D55A-427D-BD23-833089477ECC}" presName="spacerBetweenCircleAndCallout" presStyleCnt="0">
        <dgm:presLayoutVars/>
      </dgm:prSet>
      <dgm:spPr/>
    </dgm:pt>
    <dgm:pt modelId="{9EA310A9-FECE-4A5C-8067-3F6D8D6C530D}" type="pres">
      <dgm:prSet presAssocID="{B4B001D3-CE50-4005-8B5C-91BA9BCF8F95}" presName="nodeText" presStyleLbl="alignAccFollowNode1" presStyleIdx="11" presStyleCnt="15">
        <dgm:presLayoutVars>
          <dgm:bulletEnabled val="1"/>
        </dgm:presLayoutVars>
      </dgm:prSet>
      <dgm:spPr/>
    </dgm:pt>
    <dgm:pt modelId="{025B4CBE-824C-474A-9BE8-93DCE11CCDB4}" type="pres">
      <dgm:prSet presAssocID="{1B356405-D55A-427D-BD23-833089477ECC}" presName="sibTransComposite" presStyleCnt="0"/>
      <dgm:spPr/>
    </dgm:pt>
    <dgm:pt modelId="{E14C9B6B-E651-4E0D-912E-1E3844E015E5}" type="pres">
      <dgm:prSet presAssocID="{1EAF06F0-BE61-45F9-9E58-D1B419346AB9}" presName="compositeNode" presStyleCnt="0"/>
      <dgm:spPr/>
    </dgm:pt>
    <dgm:pt modelId="{E62AA7C4-22D1-4372-B8B5-B02A35DF4291}" type="pres">
      <dgm:prSet presAssocID="{1EAF06F0-BE61-45F9-9E58-D1B419346AB9}" presName="parTx" presStyleLbl="node1" presStyleIdx="0" presStyleCnt="0">
        <dgm:presLayoutVars>
          <dgm:chMax val="0"/>
          <dgm:chPref val="0"/>
          <dgm:bulletEnabled val="1"/>
        </dgm:presLayoutVars>
      </dgm:prSet>
      <dgm:spPr/>
    </dgm:pt>
    <dgm:pt modelId="{21657797-AB39-469A-A455-CE1499B7A788}" type="pres">
      <dgm:prSet presAssocID="{1EAF06F0-BE61-45F9-9E58-D1B419346AB9}" presName="parSh" presStyleCnt="0"/>
      <dgm:spPr/>
    </dgm:pt>
    <dgm:pt modelId="{928C4D66-24AD-495A-ADF8-EB40315D4A81}" type="pres">
      <dgm:prSet presAssocID="{1EAF06F0-BE61-45F9-9E58-D1B419346AB9}" presName="lineNode" presStyleLbl="alignAccFollowNode1" presStyleIdx="12" presStyleCnt="15"/>
      <dgm:spPr/>
    </dgm:pt>
    <dgm:pt modelId="{DD1E6377-CA61-42DF-9072-2E14CC92BF6F}" type="pres">
      <dgm:prSet presAssocID="{1EAF06F0-BE61-45F9-9E58-D1B419346AB9}" presName="lineArrowNode" presStyleLbl="alignAccFollowNode1" presStyleIdx="13" presStyleCnt="15"/>
      <dgm:spPr/>
    </dgm:pt>
    <dgm:pt modelId="{07AB5996-7E04-4730-80BC-304519F04DBA}" type="pres">
      <dgm:prSet presAssocID="{53B3EFA0-2038-45EE-8625-D202A3DA89C9}" presName="sibTransNodeCircle" presStyleLbl="alignNode1" presStyleIdx="4" presStyleCnt="5">
        <dgm:presLayoutVars>
          <dgm:chMax val="0"/>
          <dgm:bulletEnabled/>
        </dgm:presLayoutVars>
      </dgm:prSet>
      <dgm:spPr/>
    </dgm:pt>
    <dgm:pt modelId="{09824503-AAE2-4464-8E13-ED2402BE9E8F}" type="pres">
      <dgm:prSet presAssocID="{53B3EFA0-2038-45EE-8625-D202A3DA89C9}" presName="spacerBetweenCircleAndCallout" presStyleCnt="0">
        <dgm:presLayoutVars/>
      </dgm:prSet>
      <dgm:spPr/>
    </dgm:pt>
    <dgm:pt modelId="{667998CA-CDBB-4B6E-BCB5-61083AB84B69}" type="pres">
      <dgm:prSet presAssocID="{1EAF06F0-BE61-45F9-9E58-D1B419346AB9}" presName="nodeText" presStyleLbl="alignAccFollowNode1" presStyleIdx="14" presStyleCnt="15">
        <dgm:presLayoutVars>
          <dgm:bulletEnabled val="1"/>
        </dgm:presLayoutVars>
      </dgm:prSet>
      <dgm:spPr/>
    </dgm:pt>
  </dgm:ptLst>
  <dgm:cxnLst>
    <dgm:cxn modelId="{002F1F1D-0A57-418C-89B4-41E9BB041191}" type="presOf" srcId="{F744F489-0FC7-4130-A1E2-BDB2AE3A73A5}" destId="{CAE3825B-39FF-45C5-9F45-1783890A92BE}" srcOrd="0" destOrd="0" presId="urn:microsoft.com/office/officeart/2016/7/layout/LinearArrowProcessNumbered"/>
    <dgm:cxn modelId="{96D5102D-AF9F-4592-A1C5-B664E40FFC9B}" type="presOf" srcId="{E4BE5F47-70E0-4B37-80BA-535BAC9D6B8E}" destId="{17AE898B-772F-4F10-BF5E-BD11F65A3AA7}" srcOrd="0" destOrd="0" presId="urn:microsoft.com/office/officeart/2016/7/layout/LinearArrowProcessNumbered"/>
    <dgm:cxn modelId="{A8E8C432-1FF4-4F07-9131-D23C934DAAC3}" type="presOf" srcId="{64AFBE1C-8054-4D30-AEDC-C521E1F564CC}" destId="{5FE8F28D-B917-4033-B937-536CB9D202D6}" srcOrd="0" destOrd="0" presId="urn:microsoft.com/office/officeart/2016/7/layout/LinearArrowProcessNumbered"/>
    <dgm:cxn modelId="{8DA2A534-E67D-472F-9136-1EB40FB2DE69}" type="presOf" srcId="{17C7369E-8E02-43CF-AC82-5A193B80AFD3}" destId="{D7F54943-CF1C-43A5-BE18-FDC90D82BC15}" srcOrd="0" destOrd="0" presId="urn:microsoft.com/office/officeart/2016/7/layout/LinearArrowProcessNumbered"/>
    <dgm:cxn modelId="{ACD84560-E3F1-4412-9A76-17E280633FE6}" type="presOf" srcId="{3D657259-6564-4AE3-9E48-271B6DCD3BD6}" destId="{1FA166CC-1CAF-459C-BC7D-41C779AFC0A7}" srcOrd="0" destOrd="0" presId="urn:microsoft.com/office/officeart/2016/7/layout/LinearArrowProcessNumbered"/>
    <dgm:cxn modelId="{D3BDB360-2A28-4431-8EEA-33E40B01AFB9}" srcId="{64AFBE1C-8054-4D30-AEDC-C521E1F564CC}" destId="{B4B001D3-CE50-4005-8B5C-91BA9BCF8F95}" srcOrd="3" destOrd="0" parTransId="{2D70844F-5631-48DC-AC41-4E19292222DD}" sibTransId="{1B356405-D55A-427D-BD23-833089477ECC}"/>
    <dgm:cxn modelId="{6291B143-660A-4626-8F21-DAEA08C50522}" srcId="{64AFBE1C-8054-4D30-AEDC-C521E1F564CC}" destId="{17C7369E-8E02-43CF-AC82-5A193B80AFD3}" srcOrd="2" destOrd="0" parTransId="{B9D61834-20F0-46B9-9001-44644311AE41}" sibTransId="{93374898-0CD4-46BC-80B5-DD018BC30ACA}"/>
    <dgm:cxn modelId="{10E83668-6CFE-4A70-9369-A65747A3F955}" type="presOf" srcId="{42924253-345A-4725-B82D-BDF526000BE2}" destId="{FD58B995-0FD8-4B24-BCA3-D585E3E6ECA3}" srcOrd="0" destOrd="0" presId="urn:microsoft.com/office/officeart/2016/7/layout/LinearArrowProcessNumbered"/>
    <dgm:cxn modelId="{633ACA6C-0E4D-46F1-840F-9046EAB2414E}" type="presOf" srcId="{53B3EFA0-2038-45EE-8625-D202A3DA89C9}" destId="{07AB5996-7E04-4730-80BC-304519F04DBA}" srcOrd="0" destOrd="0" presId="urn:microsoft.com/office/officeart/2016/7/layout/LinearArrowProcessNumbered"/>
    <dgm:cxn modelId="{10E9306F-E865-46EF-8533-A960624588FF}" type="presOf" srcId="{93374898-0CD4-46BC-80B5-DD018BC30ACA}" destId="{951DB716-40F2-4DB7-87C4-B28C63904A8E}" srcOrd="0" destOrd="0" presId="urn:microsoft.com/office/officeart/2016/7/layout/LinearArrowProcessNumbered"/>
    <dgm:cxn modelId="{98F6EE7F-490C-4835-8EFF-6FE9B32C4A5B}" type="presOf" srcId="{B4B001D3-CE50-4005-8B5C-91BA9BCF8F95}" destId="{9EA310A9-FECE-4A5C-8067-3F6D8D6C530D}" srcOrd="0" destOrd="0" presId="urn:microsoft.com/office/officeart/2016/7/layout/LinearArrowProcessNumbered"/>
    <dgm:cxn modelId="{D6C3109E-A426-4283-915C-E79A5EC5AF4E}" type="presOf" srcId="{1EAF06F0-BE61-45F9-9E58-D1B419346AB9}" destId="{667998CA-CDBB-4B6E-BCB5-61083AB84B69}" srcOrd="0" destOrd="0" presId="urn:microsoft.com/office/officeart/2016/7/layout/LinearArrowProcessNumbered"/>
    <dgm:cxn modelId="{0A67ECA2-63EF-4E97-B603-9A6DFF9BD4CD}" srcId="{64AFBE1C-8054-4D30-AEDC-C521E1F564CC}" destId="{1EAF06F0-BE61-45F9-9E58-D1B419346AB9}" srcOrd="4" destOrd="0" parTransId="{39AAC80F-C56E-4385-AFA1-7A946B062409}" sibTransId="{53B3EFA0-2038-45EE-8625-D202A3DA89C9}"/>
    <dgm:cxn modelId="{6B2EEDB2-2696-4EF8-BE23-7A5A159F0F0E}" type="presOf" srcId="{1B356405-D55A-427D-BD23-833089477ECC}" destId="{9212164D-DFDC-4EA5-8769-1A6D0891272C}" srcOrd="0" destOrd="0" presId="urn:microsoft.com/office/officeart/2016/7/layout/LinearArrowProcessNumbered"/>
    <dgm:cxn modelId="{D4CB52B9-FAB1-4B5C-B2CA-159183DF3A18}" srcId="{64AFBE1C-8054-4D30-AEDC-C521E1F564CC}" destId="{42924253-345A-4725-B82D-BDF526000BE2}" srcOrd="0" destOrd="0" parTransId="{AF0A5649-0690-4531-AE50-6F4E0D6ACDDF}" sibTransId="{F744F489-0FC7-4130-A1E2-BDB2AE3A73A5}"/>
    <dgm:cxn modelId="{785202BF-B0B2-42C5-993E-4DFC4D600C0A}" srcId="{64AFBE1C-8054-4D30-AEDC-C521E1F564CC}" destId="{E4BE5F47-70E0-4B37-80BA-535BAC9D6B8E}" srcOrd="1" destOrd="0" parTransId="{B9B5692E-27DC-4C04-833D-1F6D61A873F6}" sibTransId="{3D657259-6564-4AE3-9E48-271B6DCD3BD6}"/>
    <dgm:cxn modelId="{B26A2BD0-D4CD-4D15-ACD4-912AE93C9D90}" type="presParOf" srcId="{5FE8F28D-B917-4033-B937-536CB9D202D6}" destId="{0EEE6D47-CB40-4D5B-9143-2CA9A4C3E9D2}" srcOrd="0" destOrd="0" presId="urn:microsoft.com/office/officeart/2016/7/layout/LinearArrowProcessNumbered"/>
    <dgm:cxn modelId="{C392FD43-BC22-45EC-B31D-8020F3DBDC2B}" type="presParOf" srcId="{0EEE6D47-CB40-4D5B-9143-2CA9A4C3E9D2}" destId="{AC7B0B8D-5FBA-4C60-B382-7352C65BF622}" srcOrd="0" destOrd="0" presId="urn:microsoft.com/office/officeart/2016/7/layout/LinearArrowProcessNumbered"/>
    <dgm:cxn modelId="{114AC523-0E9A-4E2B-BD0D-78815A53DEA2}" type="presParOf" srcId="{0EEE6D47-CB40-4D5B-9143-2CA9A4C3E9D2}" destId="{DD96641F-C318-4860-9414-2DC3AA34DB95}" srcOrd="1" destOrd="0" presId="urn:microsoft.com/office/officeart/2016/7/layout/LinearArrowProcessNumbered"/>
    <dgm:cxn modelId="{6056DEC8-C9BC-4C74-9276-0C0C97CFF138}" type="presParOf" srcId="{DD96641F-C318-4860-9414-2DC3AA34DB95}" destId="{2E9FF52C-8980-491C-A3DD-11CFB573DBAC}" srcOrd="0" destOrd="0" presId="urn:microsoft.com/office/officeart/2016/7/layout/LinearArrowProcessNumbered"/>
    <dgm:cxn modelId="{42036E01-D81E-4E99-B6FA-CE0E36C5AD0A}" type="presParOf" srcId="{DD96641F-C318-4860-9414-2DC3AA34DB95}" destId="{B988C8F0-1156-4727-A81D-DC520EE21303}" srcOrd="1" destOrd="0" presId="urn:microsoft.com/office/officeart/2016/7/layout/LinearArrowProcessNumbered"/>
    <dgm:cxn modelId="{870D8278-F307-4624-8ECC-63D410C0BA95}" type="presParOf" srcId="{DD96641F-C318-4860-9414-2DC3AA34DB95}" destId="{CAE3825B-39FF-45C5-9F45-1783890A92BE}" srcOrd="2" destOrd="0" presId="urn:microsoft.com/office/officeart/2016/7/layout/LinearArrowProcessNumbered"/>
    <dgm:cxn modelId="{D203E713-7F0B-4008-9FFE-458C8D55463E}" type="presParOf" srcId="{DD96641F-C318-4860-9414-2DC3AA34DB95}" destId="{C3538A80-C752-4AC0-8F57-06BA5450191D}" srcOrd="3" destOrd="0" presId="urn:microsoft.com/office/officeart/2016/7/layout/LinearArrowProcessNumbered"/>
    <dgm:cxn modelId="{4591BDF9-F898-4BF6-91F7-3F7B0665B63B}" type="presParOf" srcId="{0EEE6D47-CB40-4D5B-9143-2CA9A4C3E9D2}" destId="{FD58B995-0FD8-4B24-BCA3-D585E3E6ECA3}" srcOrd="2" destOrd="0" presId="urn:microsoft.com/office/officeart/2016/7/layout/LinearArrowProcessNumbered"/>
    <dgm:cxn modelId="{4E2E9796-62A0-4DE2-931D-B1D602C2E90E}" type="presParOf" srcId="{5FE8F28D-B917-4033-B937-536CB9D202D6}" destId="{608F0820-0F51-4403-A8E0-ACCEE0C3CF7E}" srcOrd="1" destOrd="0" presId="urn:microsoft.com/office/officeart/2016/7/layout/LinearArrowProcessNumbered"/>
    <dgm:cxn modelId="{3EF68925-5FAA-4DC9-B8C9-2CE795239D0D}" type="presParOf" srcId="{5FE8F28D-B917-4033-B937-536CB9D202D6}" destId="{0849C579-64D7-4199-9580-2B23238BCBA9}" srcOrd="2" destOrd="0" presId="urn:microsoft.com/office/officeart/2016/7/layout/LinearArrowProcessNumbered"/>
    <dgm:cxn modelId="{3A7A21B2-CF50-4C8B-92A0-6D82796FC2CB}" type="presParOf" srcId="{0849C579-64D7-4199-9580-2B23238BCBA9}" destId="{3336D081-C436-4BAF-9D50-9C7E9F11C200}" srcOrd="0" destOrd="0" presId="urn:microsoft.com/office/officeart/2016/7/layout/LinearArrowProcessNumbered"/>
    <dgm:cxn modelId="{104FD87C-B2F1-438B-9235-D58E00B1E397}" type="presParOf" srcId="{0849C579-64D7-4199-9580-2B23238BCBA9}" destId="{E9D24F9C-1C72-44A5-BE9C-8BD591FE0D81}" srcOrd="1" destOrd="0" presId="urn:microsoft.com/office/officeart/2016/7/layout/LinearArrowProcessNumbered"/>
    <dgm:cxn modelId="{60396625-00AC-4C66-A3A0-EF8E429DCB03}" type="presParOf" srcId="{E9D24F9C-1C72-44A5-BE9C-8BD591FE0D81}" destId="{96B3B0BC-D44B-45B1-93D8-39E686841809}" srcOrd="0" destOrd="0" presId="urn:microsoft.com/office/officeart/2016/7/layout/LinearArrowProcessNumbered"/>
    <dgm:cxn modelId="{4BB524C5-CD01-4B7B-8AAB-65D9783E9042}" type="presParOf" srcId="{E9D24F9C-1C72-44A5-BE9C-8BD591FE0D81}" destId="{EBEE1C29-4F47-4298-97FE-B6F776B55E31}" srcOrd="1" destOrd="0" presId="urn:microsoft.com/office/officeart/2016/7/layout/LinearArrowProcessNumbered"/>
    <dgm:cxn modelId="{03DD9E75-121D-4867-B523-8CC60D3165DD}" type="presParOf" srcId="{E9D24F9C-1C72-44A5-BE9C-8BD591FE0D81}" destId="{1FA166CC-1CAF-459C-BC7D-41C779AFC0A7}" srcOrd="2" destOrd="0" presId="urn:microsoft.com/office/officeart/2016/7/layout/LinearArrowProcessNumbered"/>
    <dgm:cxn modelId="{3A4A4819-4A66-4360-ADB2-A50F089B79E5}" type="presParOf" srcId="{E9D24F9C-1C72-44A5-BE9C-8BD591FE0D81}" destId="{E74B9762-95A9-468C-82E6-5CF9E9411E7E}" srcOrd="3" destOrd="0" presId="urn:microsoft.com/office/officeart/2016/7/layout/LinearArrowProcessNumbered"/>
    <dgm:cxn modelId="{B3A0EAB6-42E4-4859-8391-6705F8239ACD}" type="presParOf" srcId="{0849C579-64D7-4199-9580-2B23238BCBA9}" destId="{17AE898B-772F-4F10-BF5E-BD11F65A3AA7}" srcOrd="2" destOrd="0" presId="urn:microsoft.com/office/officeart/2016/7/layout/LinearArrowProcessNumbered"/>
    <dgm:cxn modelId="{1487F01F-92CA-44E4-83DA-4F349CB49806}" type="presParOf" srcId="{5FE8F28D-B917-4033-B937-536CB9D202D6}" destId="{7E8BCC89-8ECF-41F3-B5A3-33C2C137AE5A}" srcOrd="3" destOrd="0" presId="urn:microsoft.com/office/officeart/2016/7/layout/LinearArrowProcessNumbered"/>
    <dgm:cxn modelId="{084E2D11-270E-430C-9CE5-16BBBC605994}" type="presParOf" srcId="{5FE8F28D-B917-4033-B937-536CB9D202D6}" destId="{DEF3D874-CCF9-48D3-B5A6-18853D220192}" srcOrd="4" destOrd="0" presId="urn:microsoft.com/office/officeart/2016/7/layout/LinearArrowProcessNumbered"/>
    <dgm:cxn modelId="{94945E3D-60E7-4194-A275-8A84D79753B6}" type="presParOf" srcId="{DEF3D874-CCF9-48D3-B5A6-18853D220192}" destId="{2B4FCE19-C8C9-4D16-B44E-B5466CA761B8}" srcOrd="0" destOrd="0" presId="urn:microsoft.com/office/officeart/2016/7/layout/LinearArrowProcessNumbered"/>
    <dgm:cxn modelId="{583426AE-6E8E-4257-B4ED-9CF5CE817451}" type="presParOf" srcId="{DEF3D874-CCF9-48D3-B5A6-18853D220192}" destId="{23626230-4A4F-4883-96F9-81615F46839A}" srcOrd="1" destOrd="0" presId="urn:microsoft.com/office/officeart/2016/7/layout/LinearArrowProcessNumbered"/>
    <dgm:cxn modelId="{0157700D-342C-4244-A2CB-E1CBA746B2D4}" type="presParOf" srcId="{23626230-4A4F-4883-96F9-81615F46839A}" destId="{9473FD3A-624F-4A0C-824D-6C59E4476D0A}" srcOrd="0" destOrd="0" presId="urn:microsoft.com/office/officeart/2016/7/layout/LinearArrowProcessNumbered"/>
    <dgm:cxn modelId="{AE746950-356B-4838-A4A3-8FAB7C7B5F5A}" type="presParOf" srcId="{23626230-4A4F-4883-96F9-81615F46839A}" destId="{04B8E6E3-CD83-490C-BE39-A29DB1DEC336}" srcOrd="1" destOrd="0" presId="urn:microsoft.com/office/officeart/2016/7/layout/LinearArrowProcessNumbered"/>
    <dgm:cxn modelId="{64C4FFCA-41CF-4836-BD24-0A64F36A6FF6}" type="presParOf" srcId="{23626230-4A4F-4883-96F9-81615F46839A}" destId="{951DB716-40F2-4DB7-87C4-B28C63904A8E}" srcOrd="2" destOrd="0" presId="urn:microsoft.com/office/officeart/2016/7/layout/LinearArrowProcessNumbered"/>
    <dgm:cxn modelId="{C356A76D-E96D-4822-879A-7435E147618E}" type="presParOf" srcId="{23626230-4A4F-4883-96F9-81615F46839A}" destId="{AC9D54DB-ABD7-4215-9B8C-4A90C44DA3F9}" srcOrd="3" destOrd="0" presId="urn:microsoft.com/office/officeart/2016/7/layout/LinearArrowProcessNumbered"/>
    <dgm:cxn modelId="{60D97851-8881-4564-962A-4F63976A37A6}" type="presParOf" srcId="{DEF3D874-CCF9-48D3-B5A6-18853D220192}" destId="{D7F54943-CF1C-43A5-BE18-FDC90D82BC15}" srcOrd="2" destOrd="0" presId="urn:microsoft.com/office/officeart/2016/7/layout/LinearArrowProcessNumbered"/>
    <dgm:cxn modelId="{EB3B43FA-67BD-4D50-A82A-2337C7481066}" type="presParOf" srcId="{5FE8F28D-B917-4033-B937-536CB9D202D6}" destId="{4CBD6FD5-D16B-4AD3-ACEF-D1C5C955ABDA}" srcOrd="5" destOrd="0" presId="urn:microsoft.com/office/officeart/2016/7/layout/LinearArrowProcessNumbered"/>
    <dgm:cxn modelId="{5157AF20-7E6A-4661-AB92-5D6AF0FB2F64}" type="presParOf" srcId="{5FE8F28D-B917-4033-B937-536CB9D202D6}" destId="{DF8CD85A-1D3F-4526-BF27-D05173FAC89B}" srcOrd="6" destOrd="0" presId="urn:microsoft.com/office/officeart/2016/7/layout/LinearArrowProcessNumbered"/>
    <dgm:cxn modelId="{CFE810AE-1F18-46EE-84FA-412A338D506F}" type="presParOf" srcId="{DF8CD85A-1D3F-4526-BF27-D05173FAC89B}" destId="{3D6A0E51-5B03-4E93-88AC-C294B39C8BFF}" srcOrd="0" destOrd="0" presId="urn:microsoft.com/office/officeart/2016/7/layout/LinearArrowProcessNumbered"/>
    <dgm:cxn modelId="{6D2F3718-952F-4A98-B0DD-2645F8AAF063}" type="presParOf" srcId="{DF8CD85A-1D3F-4526-BF27-D05173FAC89B}" destId="{B72C2820-9474-4ABE-B2CE-AAD6C4DA8310}" srcOrd="1" destOrd="0" presId="urn:microsoft.com/office/officeart/2016/7/layout/LinearArrowProcessNumbered"/>
    <dgm:cxn modelId="{52C98429-114E-48C1-9BFE-0067BEF6FB96}" type="presParOf" srcId="{B72C2820-9474-4ABE-B2CE-AAD6C4DA8310}" destId="{2357356B-B778-4089-AC36-3848F8A633A3}" srcOrd="0" destOrd="0" presId="urn:microsoft.com/office/officeart/2016/7/layout/LinearArrowProcessNumbered"/>
    <dgm:cxn modelId="{64E7342C-C033-4329-A8E0-4BBE09610AD3}" type="presParOf" srcId="{B72C2820-9474-4ABE-B2CE-AAD6C4DA8310}" destId="{09077B62-3549-4FA3-84BE-F6ADD7AE4DDB}" srcOrd="1" destOrd="0" presId="urn:microsoft.com/office/officeart/2016/7/layout/LinearArrowProcessNumbered"/>
    <dgm:cxn modelId="{6B7AE9D2-BE5D-4510-A731-50510AC7323B}" type="presParOf" srcId="{B72C2820-9474-4ABE-B2CE-AAD6C4DA8310}" destId="{9212164D-DFDC-4EA5-8769-1A6D0891272C}" srcOrd="2" destOrd="0" presId="urn:microsoft.com/office/officeart/2016/7/layout/LinearArrowProcessNumbered"/>
    <dgm:cxn modelId="{4E30F9DB-BBD3-488A-8627-24F5D3901039}" type="presParOf" srcId="{B72C2820-9474-4ABE-B2CE-AAD6C4DA8310}" destId="{41190FDF-E59B-4EF7-B9FF-CA3DBFF56CAF}" srcOrd="3" destOrd="0" presId="urn:microsoft.com/office/officeart/2016/7/layout/LinearArrowProcessNumbered"/>
    <dgm:cxn modelId="{B474E94A-1E53-4ED6-94A4-A3D12A639D51}" type="presParOf" srcId="{DF8CD85A-1D3F-4526-BF27-D05173FAC89B}" destId="{9EA310A9-FECE-4A5C-8067-3F6D8D6C530D}" srcOrd="2" destOrd="0" presId="urn:microsoft.com/office/officeart/2016/7/layout/LinearArrowProcessNumbered"/>
    <dgm:cxn modelId="{31D1B499-C016-4880-9168-C7261891BBD8}" type="presParOf" srcId="{5FE8F28D-B917-4033-B937-536CB9D202D6}" destId="{025B4CBE-824C-474A-9BE8-93DCE11CCDB4}" srcOrd="7" destOrd="0" presId="urn:microsoft.com/office/officeart/2016/7/layout/LinearArrowProcessNumbered"/>
    <dgm:cxn modelId="{AE850B6C-6629-4378-BC54-068AB484BB8D}" type="presParOf" srcId="{5FE8F28D-B917-4033-B937-536CB9D202D6}" destId="{E14C9B6B-E651-4E0D-912E-1E3844E015E5}" srcOrd="8" destOrd="0" presId="urn:microsoft.com/office/officeart/2016/7/layout/LinearArrowProcessNumbered"/>
    <dgm:cxn modelId="{7DA43C59-79AB-4716-848B-B88816DEE573}" type="presParOf" srcId="{E14C9B6B-E651-4E0D-912E-1E3844E015E5}" destId="{E62AA7C4-22D1-4372-B8B5-B02A35DF4291}" srcOrd="0" destOrd="0" presId="urn:microsoft.com/office/officeart/2016/7/layout/LinearArrowProcessNumbered"/>
    <dgm:cxn modelId="{4436EFED-58A3-4C26-B604-9F68C04E2D05}" type="presParOf" srcId="{E14C9B6B-E651-4E0D-912E-1E3844E015E5}" destId="{21657797-AB39-469A-A455-CE1499B7A788}" srcOrd="1" destOrd="0" presId="urn:microsoft.com/office/officeart/2016/7/layout/LinearArrowProcessNumbered"/>
    <dgm:cxn modelId="{441C6523-3925-436B-AB5E-2CE8066EDDD9}" type="presParOf" srcId="{21657797-AB39-469A-A455-CE1499B7A788}" destId="{928C4D66-24AD-495A-ADF8-EB40315D4A81}" srcOrd="0" destOrd="0" presId="urn:microsoft.com/office/officeart/2016/7/layout/LinearArrowProcessNumbered"/>
    <dgm:cxn modelId="{4CAB0B38-48AA-4AD1-9325-2FCF3302B597}" type="presParOf" srcId="{21657797-AB39-469A-A455-CE1499B7A788}" destId="{DD1E6377-CA61-42DF-9072-2E14CC92BF6F}" srcOrd="1" destOrd="0" presId="urn:microsoft.com/office/officeart/2016/7/layout/LinearArrowProcessNumbered"/>
    <dgm:cxn modelId="{AD461103-7F14-46EC-B9AC-C99037CB5345}" type="presParOf" srcId="{21657797-AB39-469A-A455-CE1499B7A788}" destId="{07AB5996-7E04-4730-80BC-304519F04DBA}" srcOrd="2" destOrd="0" presId="urn:microsoft.com/office/officeart/2016/7/layout/LinearArrowProcessNumbered"/>
    <dgm:cxn modelId="{50841946-9B6C-4FCB-BB51-D2E7BFC87556}" type="presParOf" srcId="{21657797-AB39-469A-A455-CE1499B7A788}" destId="{09824503-AAE2-4464-8E13-ED2402BE9E8F}" srcOrd="3" destOrd="0" presId="urn:microsoft.com/office/officeart/2016/7/layout/LinearArrowProcessNumbered"/>
    <dgm:cxn modelId="{D5F5B1E9-1D64-4FD5-887E-6E111269B12A}" type="presParOf" srcId="{E14C9B6B-E651-4E0D-912E-1E3844E015E5}" destId="{667998CA-CDBB-4B6E-BCB5-61083AB84B69}"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FF52C-8980-491C-A3DD-11CFB573DBAC}">
      <dsp:nvSpPr>
        <dsp:cNvPr id="0" name=""/>
        <dsp:cNvSpPr/>
      </dsp:nvSpPr>
      <dsp:spPr>
        <a:xfrm>
          <a:off x="1109351" y="1813566"/>
          <a:ext cx="882091"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88C8F0-1156-4727-A81D-DC520EE21303}">
      <dsp:nvSpPr>
        <dsp:cNvPr id="0" name=""/>
        <dsp:cNvSpPr/>
      </dsp:nvSpPr>
      <dsp:spPr>
        <a:xfrm>
          <a:off x="2044368" y="1739434"/>
          <a:ext cx="101440" cy="19071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E3825B-39FF-45C5-9F45-1783890A92BE}">
      <dsp:nvSpPr>
        <dsp:cNvPr id="0" name=""/>
        <dsp:cNvSpPr/>
      </dsp:nvSpPr>
      <dsp:spPr>
        <a:xfrm>
          <a:off x="552117" y="1366629"/>
          <a:ext cx="893944" cy="893944"/>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90" tIns="34690" rIns="34690" bIns="3469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683032" y="1497544"/>
        <a:ext cx="632114" cy="632114"/>
      </dsp:txXfrm>
    </dsp:sp>
    <dsp:sp modelId="{FD58B995-0FD8-4B24-BCA3-D585E3E6ECA3}">
      <dsp:nvSpPr>
        <dsp:cNvPr id="0" name=""/>
        <dsp:cNvSpPr/>
      </dsp:nvSpPr>
      <dsp:spPr>
        <a:xfrm>
          <a:off x="6736" y="2426174"/>
          <a:ext cx="198470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556" tIns="165100" rIns="156556" bIns="1651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Attachment system:</a:t>
          </a:r>
          <a:r>
            <a:rPr lang="en-GB" sz="1100" kern="1200">
              <a:latin typeface="Arial" panose="020B0604020202020204" pitchFamily="34" charset="0"/>
              <a:cs typeface="Arial" panose="020B0604020202020204" pitchFamily="34" charset="0"/>
            </a:rPr>
            <a:t> When a child feels scared, upset, or threatened, they naturally seek comfort and reassurance from a caregiver helping regulate their emotions and feel safe again.</a:t>
          </a:r>
          <a:endParaRPr lang="en-US" sz="1100" kern="1200">
            <a:latin typeface="Arial" panose="020B0604020202020204" pitchFamily="34" charset="0"/>
            <a:cs typeface="Arial" panose="020B0604020202020204" pitchFamily="34" charset="0"/>
          </a:endParaRPr>
        </a:p>
      </dsp:txBody>
      <dsp:txXfrm>
        <a:off x="6736" y="2819294"/>
        <a:ext cx="1984706" cy="1572480"/>
      </dsp:txXfrm>
    </dsp:sp>
    <dsp:sp modelId="{96B3B0BC-D44B-45B1-93D8-39E686841809}">
      <dsp:nvSpPr>
        <dsp:cNvPr id="0" name=""/>
        <dsp:cNvSpPr/>
      </dsp:nvSpPr>
      <dsp:spPr>
        <a:xfrm>
          <a:off x="2211966" y="1813566"/>
          <a:ext cx="1984706"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EE1C29-4F47-4298-97FE-B6F776B55E31}">
      <dsp:nvSpPr>
        <dsp:cNvPr id="0" name=""/>
        <dsp:cNvSpPr/>
      </dsp:nvSpPr>
      <dsp:spPr>
        <a:xfrm>
          <a:off x="4249597" y="1739433"/>
          <a:ext cx="101440" cy="19071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A166CC-1CAF-459C-BC7D-41C779AFC0A7}">
      <dsp:nvSpPr>
        <dsp:cNvPr id="0" name=""/>
        <dsp:cNvSpPr/>
      </dsp:nvSpPr>
      <dsp:spPr>
        <a:xfrm>
          <a:off x="2757346" y="1366629"/>
          <a:ext cx="893944" cy="893944"/>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90" tIns="34690" rIns="34690" bIns="3469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888261" y="1497544"/>
        <a:ext cx="632114" cy="632114"/>
      </dsp:txXfrm>
    </dsp:sp>
    <dsp:sp modelId="{17AE898B-772F-4F10-BF5E-BD11F65A3AA7}">
      <dsp:nvSpPr>
        <dsp:cNvPr id="0" name=""/>
        <dsp:cNvSpPr/>
      </dsp:nvSpPr>
      <dsp:spPr>
        <a:xfrm>
          <a:off x="2211966" y="2426174"/>
          <a:ext cx="198470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556" tIns="165100" rIns="156556" bIns="1651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Secure base:</a:t>
          </a:r>
          <a:r>
            <a:rPr lang="en-GB" sz="1100" kern="1200">
              <a:latin typeface="Arial" panose="020B0604020202020204" pitchFamily="34" charset="0"/>
              <a:cs typeface="Arial" panose="020B0604020202020204" pitchFamily="34" charset="0"/>
            </a:rPr>
            <a:t> A consistent and supportive caregiver provides a sense of safety that allows the child to explore the world, develop independence, and build confidence, knowing they can return for support when needed. </a:t>
          </a:r>
          <a:endParaRPr lang="en-US" sz="1100" kern="1200">
            <a:latin typeface="Arial" panose="020B0604020202020204" pitchFamily="34" charset="0"/>
            <a:cs typeface="Arial" panose="020B0604020202020204" pitchFamily="34" charset="0"/>
          </a:endParaRPr>
        </a:p>
      </dsp:txBody>
      <dsp:txXfrm>
        <a:off x="2211966" y="2819294"/>
        <a:ext cx="1984706" cy="1572480"/>
      </dsp:txXfrm>
    </dsp:sp>
    <dsp:sp modelId="{9473FD3A-624F-4A0C-824D-6C59E4476D0A}">
      <dsp:nvSpPr>
        <dsp:cNvPr id="0" name=""/>
        <dsp:cNvSpPr/>
      </dsp:nvSpPr>
      <dsp:spPr>
        <a:xfrm>
          <a:off x="4417195" y="1813566"/>
          <a:ext cx="1984706"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B8E6E3-CD83-490C-BE39-A29DB1DEC336}">
      <dsp:nvSpPr>
        <dsp:cNvPr id="0" name=""/>
        <dsp:cNvSpPr/>
      </dsp:nvSpPr>
      <dsp:spPr>
        <a:xfrm>
          <a:off x="6454827" y="1739433"/>
          <a:ext cx="101440" cy="19071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1DB716-40F2-4DB7-87C4-B28C63904A8E}">
      <dsp:nvSpPr>
        <dsp:cNvPr id="0" name=""/>
        <dsp:cNvSpPr/>
      </dsp:nvSpPr>
      <dsp:spPr>
        <a:xfrm>
          <a:off x="4962576" y="1366629"/>
          <a:ext cx="893944" cy="893944"/>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90" tIns="34690" rIns="34690" bIns="3469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093491" y="1497544"/>
        <a:ext cx="632114" cy="632114"/>
      </dsp:txXfrm>
    </dsp:sp>
    <dsp:sp modelId="{D7F54943-CF1C-43A5-BE18-FDC90D82BC15}">
      <dsp:nvSpPr>
        <dsp:cNvPr id="0" name=""/>
        <dsp:cNvSpPr/>
      </dsp:nvSpPr>
      <dsp:spPr>
        <a:xfrm>
          <a:off x="4417195" y="2426174"/>
          <a:ext cx="198470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556" tIns="165100" rIns="156556" bIns="1651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Internal Working Models (IWMs):</a:t>
          </a:r>
          <a:r>
            <a:rPr lang="en-GB" sz="1100" kern="1200">
              <a:latin typeface="Arial" panose="020B0604020202020204" pitchFamily="34" charset="0"/>
              <a:cs typeface="Arial" panose="020B0604020202020204" pitchFamily="34" charset="0"/>
            </a:rPr>
            <a:t> Through early interactions, children form beliefs about themselves, others, and relationships. These beliefs guide later friendships, coping styles, and emotional expectations.</a:t>
          </a:r>
          <a:endParaRPr lang="en-US" sz="1100" kern="1200">
            <a:latin typeface="Arial" panose="020B0604020202020204" pitchFamily="34" charset="0"/>
            <a:cs typeface="Arial" panose="020B0604020202020204" pitchFamily="34" charset="0"/>
          </a:endParaRPr>
        </a:p>
      </dsp:txBody>
      <dsp:txXfrm>
        <a:off x="4417195" y="2819294"/>
        <a:ext cx="1984706" cy="1572480"/>
      </dsp:txXfrm>
    </dsp:sp>
    <dsp:sp modelId="{2357356B-B778-4089-AC36-3848F8A633A3}">
      <dsp:nvSpPr>
        <dsp:cNvPr id="0" name=""/>
        <dsp:cNvSpPr/>
      </dsp:nvSpPr>
      <dsp:spPr>
        <a:xfrm>
          <a:off x="6622424" y="1813566"/>
          <a:ext cx="1984706"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077B62-3549-4FA3-84BE-F6ADD7AE4DDB}">
      <dsp:nvSpPr>
        <dsp:cNvPr id="0" name=""/>
        <dsp:cNvSpPr/>
      </dsp:nvSpPr>
      <dsp:spPr>
        <a:xfrm>
          <a:off x="8660056" y="1739433"/>
          <a:ext cx="101440" cy="190718"/>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12164D-DFDC-4EA5-8769-1A6D0891272C}">
      <dsp:nvSpPr>
        <dsp:cNvPr id="0" name=""/>
        <dsp:cNvSpPr/>
      </dsp:nvSpPr>
      <dsp:spPr>
        <a:xfrm>
          <a:off x="7167805" y="1366629"/>
          <a:ext cx="893944" cy="893944"/>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90" tIns="34690" rIns="34690" bIns="3469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298720" y="1497544"/>
        <a:ext cx="632114" cy="632114"/>
      </dsp:txXfrm>
    </dsp:sp>
    <dsp:sp modelId="{9EA310A9-FECE-4A5C-8067-3F6D8D6C530D}">
      <dsp:nvSpPr>
        <dsp:cNvPr id="0" name=""/>
        <dsp:cNvSpPr/>
      </dsp:nvSpPr>
      <dsp:spPr>
        <a:xfrm>
          <a:off x="6622424" y="2426174"/>
          <a:ext cx="198470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556" tIns="165100" rIns="156556" bIns="1651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Continuity:</a:t>
          </a:r>
          <a:r>
            <a:rPr lang="en-GB" sz="1100" kern="1200">
              <a:latin typeface="Arial" panose="020B0604020202020204" pitchFamily="34" charset="0"/>
              <a:cs typeface="Arial" panose="020B0604020202020204" pitchFamily="34" charset="0"/>
            </a:rPr>
            <a:t> Bowlby suggested that early attachment experiences tend to influence later relationships and emotional functioning, meaning patterns formed in childhood can shape behaviour in adolescence and adulthood.</a:t>
          </a:r>
          <a:endParaRPr lang="en-US" sz="1100" kern="1200">
            <a:latin typeface="Arial" panose="020B0604020202020204" pitchFamily="34" charset="0"/>
            <a:cs typeface="Arial" panose="020B0604020202020204" pitchFamily="34" charset="0"/>
          </a:endParaRPr>
        </a:p>
      </dsp:txBody>
      <dsp:txXfrm>
        <a:off x="6622424" y="2819294"/>
        <a:ext cx="1984706" cy="1572480"/>
      </dsp:txXfrm>
    </dsp:sp>
    <dsp:sp modelId="{928C4D66-24AD-495A-ADF8-EB40315D4A81}">
      <dsp:nvSpPr>
        <dsp:cNvPr id="0" name=""/>
        <dsp:cNvSpPr/>
      </dsp:nvSpPr>
      <dsp:spPr>
        <a:xfrm>
          <a:off x="8827653" y="1813565"/>
          <a:ext cx="992353"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AB5996-7E04-4730-80BC-304519F04DBA}">
      <dsp:nvSpPr>
        <dsp:cNvPr id="0" name=""/>
        <dsp:cNvSpPr/>
      </dsp:nvSpPr>
      <dsp:spPr>
        <a:xfrm>
          <a:off x="9373034" y="1366629"/>
          <a:ext cx="893944" cy="893944"/>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690" tIns="34690" rIns="34690" bIns="3469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503949" y="1497544"/>
        <a:ext cx="632114" cy="632114"/>
      </dsp:txXfrm>
    </dsp:sp>
    <dsp:sp modelId="{667998CA-CDBB-4B6E-BCB5-61083AB84B69}">
      <dsp:nvSpPr>
        <dsp:cNvPr id="0" name=""/>
        <dsp:cNvSpPr/>
      </dsp:nvSpPr>
      <dsp:spPr>
        <a:xfrm>
          <a:off x="8827653" y="2426174"/>
          <a:ext cx="198470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556" tIns="165100" rIns="156556" bIns="1651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Attachment style (Ainsworth et al., 1978):</a:t>
          </a:r>
          <a:r>
            <a:rPr lang="en-GB" sz="1100" kern="1200">
              <a:latin typeface="Arial" panose="020B0604020202020204" pitchFamily="34" charset="0"/>
              <a:cs typeface="Arial" panose="020B0604020202020204" pitchFamily="34" charset="0"/>
            </a:rPr>
            <a:t> Furter research identified four attachment styles -secure, avoidant, ambivalent and disorganised – highlighting how early interactions with caregivers influence children's emotions and future relationships. </a:t>
          </a:r>
          <a:endParaRPr lang="en-US" sz="1100" kern="1200">
            <a:latin typeface="Arial" panose="020B0604020202020204" pitchFamily="34" charset="0"/>
            <a:cs typeface="Arial" panose="020B0604020202020204" pitchFamily="34" charset="0"/>
          </a:endParaRPr>
        </a:p>
      </dsp:txBody>
      <dsp:txXfrm>
        <a:off x="8827653" y="2819294"/>
        <a:ext cx="1984706"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taylorfrancis.com/chapters/edit/10.4324/9781315096278-19/social-neuroscience-perspective-adolescent-risk-taking-laurence-steinberg" TargetMode="External"/><Relationship Id="rId3" Type="http://schemas.openxmlformats.org/officeDocument/2006/relationships/hyperlink" Target="https://psycnet.apa.org/record/1982-00026-001" TargetMode="External"/><Relationship Id="rId7" Type="http://schemas.openxmlformats.org/officeDocument/2006/relationships/hyperlink" Target="https://jamanetwork.com/journals/jamapsychiatry/fullarticle/1107280" TargetMode="External"/><Relationship Id="rId2" Type="http://schemas.openxmlformats.org/officeDocument/2006/relationships/hyperlink" Target="https://psycnet.apa.org/record/1980-50809-000"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1926187.2010.531652" TargetMode="External"/><Relationship Id="rId5" Type="http://schemas.openxmlformats.org/officeDocument/2006/relationships/hyperlink" Target="https://www.annualreviews.org/content/journals/10.1146/annurev.psych.58.110405.085605" TargetMode="External"/><Relationship Id="rId4" Type="http://schemas.openxmlformats.org/officeDocument/2006/relationships/hyperlink" Target="https://onlinelibrary.wiley.com/doi/abs/10.1111/famp.12241" TargetMode="External"/><Relationship Id="rId9" Type="http://schemas.openxmlformats.org/officeDocument/2006/relationships/hyperlink" Target="https://books.google.co.uk/books?hl=en&amp;lr=&amp;id=oRbHTAe0t1oC&amp;oi=fnd&amp;pg=PR10&amp;dq=Emmy+Werner+%26+Ruth+Smith,+2001&amp;ots=Xy_nQ0-aB3&amp;sig=go4sXLGIAoLSGMflfcxKzuWYkO8&amp;redir_esc=y#v=onepage&amp;q=Emmy%20Werner%20%26%20Ruth%20Smith%2C%202001&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ight Triangle 12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vert="horz" lIns="91440" tIns="45720" rIns="91440" bIns="45720" rtlCol="0" anchor="b">
            <a:normAutofit/>
          </a:bodyPr>
          <a:lstStyle/>
          <a:p>
            <a:pPr algn="r"/>
            <a:r>
              <a:rPr lang="en-GB" sz="4000">
                <a:latin typeface="Arial" panose="020B0604020202020204" pitchFamily="34" charset="0"/>
                <a:cs typeface="Arial" panose="020B0604020202020204" pitchFamily="34" charset="0"/>
              </a:rPr>
              <a:t>Psychology in Health and Social Care </a:t>
            </a:r>
            <a:br>
              <a:rPr lang="en-GB" sz="4000">
                <a:latin typeface="Arial" panose="020B0604020202020204" pitchFamily="34" charset="0"/>
                <a:cs typeface="Arial" panose="020B0604020202020204" pitchFamily="34" charset="0"/>
              </a:rPr>
            </a:br>
            <a:r>
              <a:rPr lang="en-GB" sz="4000">
                <a:latin typeface="Arial" panose="020B0604020202020204" pitchFamily="34" charset="0"/>
                <a:cs typeface="Arial" panose="020B0604020202020204" pitchFamily="34" charset="0"/>
              </a:rPr>
              <a:t>LCHS4010</a:t>
            </a:r>
            <a:br>
              <a:rPr lang="en-GB" sz="4000">
                <a:latin typeface="Arial" panose="020B0604020202020204" pitchFamily="34" charset="0"/>
                <a:cs typeface="Arial" panose="020B0604020202020204" pitchFamily="34" charset="0"/>
              </a:rPr>
            </a:br>
            <a:r>
              <a:rPr lang="en-GB" sz="4000">
                <a:latin typeface="Arial" panose="020B0604020202020204" pitchFamily="34" charset="0"/>
                <a:cs typeface="Arial" panose="020B0604020202020204" pitchFamily="34" charset="0"/>
              </a:rPr>
              <a:t>Assessment 1: Individual Presentation </a:t>
            </a:r>
          </a:p>
        </p:txBody>
      </p:sp>
      <p:sp>
        <p:nvSpPr>
          <p:cNvPr id="3" name="Subtitle 2"/>
          <p:cNvSpPr>
            <a:spLocks noGrp="1"/>
          </p:cNvSpPr>
          <p:nvPr>
            <p:ph type="subTitle" idx="1"/>
          </p:nvPr>
        </p:nvSpPr>
        <p:spPr>
          <a:xfrm>
            <a:off x="965201" y="4582814"/>
            <a:ext cx="5925987" cy="1312657"/>
          </a:xfrm>
        </p:spPr>
        <p:txBody>
          <a:bodyPr vert="horz" lIns="91440" tIns="45720" rIns="91440" bIns="45720" rtlCol="0" anchor="t">
            <a:normAutofit/>
          </a:bodyPr>
          <a:lstStyle/>
          <a:p>
            <a:pPr algn="r"/>
            <a:r>
              <a:rPr lang="en-GB" sz="3200">
                <a:latin typeface="Arial" panose="020B0604020202020204" pitchFamily="34" charset="0"/>
                <a:cs typeface="Arial" panose="020B0604020202020204" pitchFamily="34" charset="0"/>
              </a:rPr>
              <a:t>Zahra Begum</a:t>
            </a:r>
          </a:p>
          <a:p>
            <a:pPr algn="r"/>
            <a:r>
              <a:rPr lang="en-GB" sz="3200">
                <a:latin typeface="Arial" panose="020B0604020202020204" pitchFamily="34" charset="0"/>
                <a:cs typeface="Arial" panose="020B0604020202020204" pitchFamily="34" charset="0"/>
              </a:rPr>
              <a:t>2324332</a:t>
            </a:r>
          </a:p>
        </p:txBody>
      </p:sp>
      <p:pic>
        <p:nvPicPr>
          <p:cNvPr id="68" name="Graphic 67" descr="Brain in head">
            <a:extLst>
              <a:ext uri="{FF2B5EF4-FFF2-40B4-BE49-F238E27FC236}">
                <a16:creationId xmlns:a16="http://schemas.microsoft.com/office/drawing/2014/main" id="{59B39A78-E639-ADB8-433A-EAD848E456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61" name="Rectangle 6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Rectangle 6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1817E-FF67-EC9A-CE73-8B6B831372D0}"/>
              </a:ext>
            </a:extLst>
          </p:cNvPr>
          <p:cNvSpPr>
            <a:spLocks noGrp="1"/>
          </p:cNvSpPr>
          <p:nvPr>
            <p:ph type="title"/>
          </p:nvPr>
        </p:nvSpPr>
        <p:spPr>
          <a:xfrm>
            <a:off x="1043631" y="809898"/>
            <a:ext cx="9942716" cy="1554480"/>
          </a:xfrm>
        </p:spPr>
        <p:txBody>
          <a:bodyPr anchor="ctr">
            <a:normAutofit/>
          </a:bodyPr>
          <a:lstStyle/>
          <a:p>
            <a:r>
              <a:rPr lang="en-GB" sz="480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2DB794B1-94C9-3678-5550-71FB6DBEBA2E}"/>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latin typeface="Arial" panose="020B0604020202020204" pitchFamily="34" charset="0"/>
                <a:ea typeface="+mn-lt"/>
                <a:cs typeface="Arial" panose="020B0604020202020204" pitchFamily="34" charset="0"/>
              </a:rPr>
              <a:t>Jenny is a 16-year-old young carer who has provided substantial care for her mother over the past five years, following the death of her father. During this period (ages 11–16), Jenny has experienced bereavement, increased responsibility, and a potential role reversal within the family. </a:t>
            </a:r>
          </a:p>
          <a:p>
            <a:pPr marL="0" indent="0">
              <a:buNone/>
            </a:pPr>
            <a:r>
              <a:rPr lang="en-GB" sz="2400">
                <a:latin typeface="Arial" panose="020B0604020202020204" pitchFamily="34" charset="0"/>
                <a:ea typeface="+mn-lt"/>
                <a:cs typeface="Arial" panose="020B0604020202020204" pitchFamily="34" charset="0"/>
              </a:rPr>
              <a:t>These experiences have occurred during adolescence, a period when the brain is still developing emotional regulation and self-control, which can increase vulnerability to stress (Steinberg, 2017). </a:t>
            </a: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ea typeface="+mn-lt"/>
              <a:cs typeface="Arial" panose="020B0604020202020204" pitchFamily="34" charset="0"/>
            </a:endParaRPr>
          </a:p>
          <a:p>
            <a:pPr marL="0" indent="0">
              <a:buNone/>
            </a:pPr>
            <a:endParaRPr lang="en-GB" sz="2400">
              <a:latin typeface="Arial" panose="020B0604020202020204" pitchFamily="34" charset="0"/>
              <a:ea typeface="+mn-lt"/>
              <a:cs typeface="Arial" panose="020B0604020202020204" pitchFamily="34" charset="0"/>
            </a:endParaRPr>
          </a:p>
        </p:txBody>
      </p:sp>
      <p:cxnSp>
        <p:nvCxnSpPr>
          <p:cNvPr id="67" name="Straight Connector 6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390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70" name="Rectangle 69">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DE564-1F86-D1C0-41C3-732C36ED1418}"/>
              </a:ext>
            </a:extLst>
          </p:cNvPr>
          <p:cNvSpPr>
            <a:spLocks noGrp="1"/>
          </p:cNvSpPr>
          <p:nvPr>
            <p:ph type="title"/>
          </p:nvPr>
        </p:nvSpPr>
        <p:spPr>
          <a:xfrm>
            <a:off x="1106599" y="473829"/>
            <a:ext cx="9849751" cy="1349671"/>
          </a:xfrm>
        </p:spPr>
        <p:txBody>
          <a:bodyPr anchor="b">
            <a:normAutofit/>
          </a:bodyPr>
          <a:lstStyle/>
          <a:p>
            <a:r>
              <a:rPr lang="en-GB" sz="4800">
                <a:latin typeface="Arial" panose="020B0604020202020204" pitchFamily="34" charset="0"/>
                <a:cs typeface="Arial" panose="020B0604020202020204" pitchFamily="34" charset="0"/>
              </a:rPr>
              <a:t>Bowlby's Attachment Theory </a:t>
            </a:r>
          </a:p>
        </p:txBody>
      </p:sp>
      <p:sp>
        <p:nvSpPr>
          <p:cNvPr id="3" name="Content Placeholder 2">
            <a:extLst>
              <a:ext uri="{FF2B5EF4-FFF2-40B4-BE49-F238E27FC236}">
                <a16:creationId xmlns:a16="http://schemas.microsoft.com/office/drawing/2014/main" id="{10F81A51-044D-F887-94D0-FAFB49FDD74E}"/>
              </a:ext>
            </a:extLst>
          </p:cNvPr>
          <p:cNvSpPr>
            <a:spLocks noGrp="1"/>
          </p:cNvSpPr>
          <p:nvPr>
            <p:ph idx="1"/>
          </p:nvPr>
        </p:nvSpPr>
        <p:spPr>
          <a:xfrm>
            <a:off x="1289304" y="2890684"/>
            <a:ext cx="9849751" cy="3044397"/>
          </a:xfrm>
        </p:spPr>
        <p:txBody>
          <a:bodyPr vert="horz" lIns="91440" tIns="45720" rIns="91440" bIns="45720" rtlCol="0" anchor="ctr">
            <a:normAutofit fontScale="92500" lnSpcReduction="10000"/>
          </a:bodyPr>
          <a:lstStyle/>
          <a:p>
            <a:pPr marL="0" indent="0">
              <a:buNone/>
            </a:pPr>
            <a:r>
              <a:rPr lang="en-GB" sz="2100">
                <a:latin typeface="Arial" panose="020B0604020202020204" pitchFamily="34" charset="0"/>
                <a:ea typeface="+mn-lt"/>
                <a:cs typeface="Arial" panose="020B0604020202020204" pitchFamily="34" charset="0"/>
              </a:rPr>
              <a:t>The relationships you had with your caregivers growing up often set the pattern for how you connect with others as an adult. </a:t>
            </a:r>
          </a:p>
          <a:p>
            <a:r>
              <a:rPr lang="en-GB" sz="2100">
                <a:latin typeface="Arial" panose="020B0604020202020204" pitchFamily="34" charset="0"/>
                <a:cs typeface="Arial" panose="020B0604020202020204" pitchFamily="34" charset="0"/>
              </a:rPr>
              <a:t>John Bowlby argued that children are biologically programmed to form attachments with caregivers because these relationships increase survival and protection. He suggested that attachment is not just emotional, but an evolved system that helps children stay close to supportive adults when they feel unsafe (Bowlby, J. 1978). </a:t>
            </a:r>
            <a:endParaRPr lang="en-US" sz="2100">
              <a:latin typeface="Arial" panose="020B0604020202020204" pitchFamily="34" charset="0"/>
              <a:cs typeface="Arial" panose="020B0604020202020204" pitchFamily="34" charset="0"/>
            </a:endParaRPr>
          </a:p>
          <a:p>
            <a:r>
              <a:rPr lang="en-GB" sz="2100">
                <a:latin typeface="Arial" panose="020B0604020202020204" pitchFamily="34" charset="0"/>
                <a:ea typeface="+mn-lt"/>
                <a:cs typeface="Arial" panose="020B0604020202020204" pitchFamily="34" charset="0"/>
              </a:rPr>
              <a:t>When children feel stressed, they look to their caregiver for comfort and safety. When care is consistent and supportive, it gives them confidence to explore the world. Over time, they develop beliefs about themselves and others, and these early experiences often shape their adult relationships and                                                                          emotional wellbeing.</a:t>
            </a: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pic>
        <p:nvPicPr>
          <p:cNvPr id="3074" name="Picture 2" descr="Bowlby’s Attachment Theory Explained">
            <a:extLst>
              <a:ext uri="{FF2B5EF4-FFF2-40B4-BE49-F238E27FC236}">
                <a16:creationId xmlns:a16="http://schemas.microsoft.com/office/drawing/2014/main" id="{3A83BCF0-7B65-2603-8E01-20CC12F8A9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717"/>
          <a:stretch>
            <a:fillRect/>
          </a:stretch>
        </p:blipFill>
        <p:spPr bwMode="auto">
          <a:xfrm>
            <a:off x="7852573" y="4897715"/>
            <a:ext cx="3409829" cy="1655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977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fade">
                                      <p:cBhvr>
                                        <p:cTn id="10" dur="500"/>
                                        <p:tgtEl>
                                          <p:spTgt spid="3074"/>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circle(in)">
                                      <p:cBhvr>
                                        <p:cTn id="15" dur="750"/>
                                        <p:tgtEl>
                                          <p:spTgt spid="3">
                                            <p:txEl>
                                              <p:pRg st="0" end="0"/>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ircle(in)">
                                      <p:cBhvr>
                                        <p:cTn id="18" dur="750"/>
                                        <p:tgtEl>
                                          <p:spTgt spid="3">
                                            <p:txEl>
                                              <p:pRg st="1" end="1"/>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75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559CF-856C-37A4-B54B-7CB4588A0AFC}"/>
              </a:ext>
            </a:extLst>
          </p:cNvPr>
          <p:cNvSpPr>
            <a:spLocks noGrp="1"/>
          </p:cNvSpPr>
          <p:nvPr>
            <p:ph type="title"/>
          </p:nvPr>
        </p:nvSpPr>
        <p:spPr>
          <a:xfrm>
            <a:off x="808638" y="386930"/>
            <a:ext cx="10173994" cy="1502342"/>
          </a:xfrm>
        </p:spPr>
        <p:txBody>
          <a:bodyPr anchor="b">
            <a:normAutofit/>
          </a:bodyPr>
          <a:lstStyle/>
          <a:p>
            <a:r>
              <a:rPr lang="en-GB" sz="4800">
                <a:latin typeface="Arial" panose="020B0604020202020204" pitchFamily="34" charset="0"/>
                <a:ea typeface="+mj-lt"/>
                <a:cs typeface="Arial" panose="020B0604020202020204" pitchFamily="34" charset="0"/>
              </a:rPr>
              <a:t>Bowlby’s Attachment Theory – Key Concepts</a:t>
            </a:r>
            <a:endParaRPr lang="en-US" sz="4800">
              <a:latin typeface="Arial" panose="020B0604020202020204" pitchFamily="34" charset="0"/>
              <a:cs typeface="Arial" panose="020B0604020202020204" pitchFamily="34" charset="0"/>
            </a:endParaRPr>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EE4CF0F7-8845-274E-3422-F4F8F35C23C7}"/>
              </a:ext>
            </a:extLst>
          </p:cNvPr>
          <p:cNvGraphicFramePr>
            <a:graphicFrameLocks noGrp="1"/>
          </p:cNvGraphicFramePr>
          <p:nvPr>
            <p:ph idx="1"/>
            <p:extLst>
              <p:ext uri="{D42A27DB-BD31-4B8C-83A1-F6EECF244321}">
                <p14:modId xmlns:p14="http://schemas.microsoft.com/office/powerpoint/2010/main" val="892233682"/>
              </p:ext>
            </p:extLst>
          </p:nvPr>
        </p:nvGraphicFramePr>
        <p:xfrm>
          <a:off x="655461" y="1111788"/>
          <a:ext cx="11039620" cy="57584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4536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barn(inVertical)">
                                      <p:cBhvr>
                                        <p:cTn id="12" dur="25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2" name="Rectangle 21">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C7E39-A78A-1DA9-4EC9-5E6CF80F76BB}"/>
              </a:ext>
            </a:extLst>
          </p:cNvPr>
          <p:cNvSpPr>
            <a:spLocks noGrp="1"/>
          </p:cNvSpPr>
          <p:nvPr>
            <p:ph type="title"/>
          </p:nvPr>
        </p:nvSpPr>
        <p:spPr>
          <a:xfrm>
            <a:off x="988004" y="312516"/>
            <a:ext cx="2937297" cy="4204875"/>
          </a:xfrm>
        </p:spPr>
        <p:txBody>
          <a:bodyPr anchor="ctr">
            <a:normAutofit/>
          </a:bodyPr>
          <a:lstStyle/>
          <a:p>
            <a:r>
              <a:rPr lang="en-GB" sz="5400">
                <a:latin typeface="Arial" panose="020B0604020202020204" pitchFamily="34" charset="0"/>
                <a:cs typeface="Arial" panose="020B0604020202020204" pitchFamily="34" charset="0"/>
              </a:rPr>
              <a:t>Jenny's</a:t>
            </a:r>
            <a:r>
              <a:rPr lang="en-GB" sz="5200">
                <a:latin typeface="Arial" panose="020B0604020202020204" pitchFamily="34" charset="0"/>
                <a:cs typeface="Arial" panose="020B0604020202020204" pitchFamily="34" charset="0"/>
              </a:rPr>
              <a:t> </a:t>
            </a:r>
            <a:r>
              <a:rPr lang="en-GB" sz="5400">
                <a:latin typeface="Arial" panose="020B0604020202020204" pitchFamily="34" charset="0"/>
                <a:cs typeface="Arial" panose="020B0604020202020204" pitchFamily="34" charset="0"/>
              </a:rPr>
              <a:t>Situation</a:t>
            </a:r>
            <a:r>
              <a:rPr lang="en-GB" sz="520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609C247-AC65-3081-F91B-F0396A3F27DB}"/>
              </a:ext>
            </a:extLst>
          </p:cNvPr>
          <p:cNvSpPr>
            <a:spLocks noGrp="1"/>
          </p:cNvSpPr>
          <p:nvPr>
            <p:ph idx="1"/>
          </p:nvPr>
        </p:nvSpPr>
        <p:spPr>
          <a:xfrm>
            <a:off x="3925302" y="1193751"/>
            <a:ext cx="7687170" cy="5446681"/>
          </a:xfrm>
        </p:spPr>
        <p:txBody>
          <a:bodyPr vert="horz" lIns="91440" tIns="45720" rIns="91440" bIns="45720" rtlCol="0" anchor="ctr">
            <a:normAutofit fontScale="25000" lnSpcReduction="20000"/>
          </a:bodyPr>
          <a:lstStyle/>
          <a:p>
            <a:pPr marL="0" indent="0">
              <a:lnSpc>
                <a:spcPct val="120000"/>
              </a:lnSpc>
              <a:buNone/>
            </a:pPr>
            <a:r>
              <a:rPr lang="en-GB" sz="6800">
                <a:latin typeface="Arial" panose="020B0604020202020204" pitchFamily="34" charset="0"/>
                <a:ea typeface="+mn-lt"/>
                <a:cs typeface="Arial" panose="020B0604020202020204" pitchFamily="34" charset="0"/>
              </a:rPr>
              <a:t>Jenny’s childhood experiences with parental loss and responsibility may have affected her emotional development, as attachment theory suggests.</a:t>
            </a:r>
          </a:p>
          <a:p>
            <a:pPr>
              <a:lnSpc>
                <a:spcPct val="120000"/>
              </a:lnSpc>
              <a:buFont typeface="Arial"/>
              <a:buChar char="•"/>
            </a:pPr>
            <a:r>
              <a:rPr lang="en-GB" sz="6800">
                <a:latin typeface="Arial" panose="020B0604020202020204" pitchFamily="34" charset="0"/>
                <a:ea typeface="+mn-lt"/>
                <a:cs typeface="Arial" panose="020B0604020202020204" pitchFamily="34" charset="0"/>
              </a:rPr>
              <a:t>Jenny lost her father at age 11, a particularly vulnerable stage in her emotional and social development.</a:t>
            </a:r>
          </a:p>
          <a:p>
            <a:pPr>
              <a:lnSpc>
                <a:spcPct val="120000"/>
              </a:lnSpc>
              <a:buFont typeface="Arial"/>
              <a:buChar char="•"/>
            </a:pPr>
            <a:r>
              <a:rPr lang="en-GB" sz="6800">
                <a:latin typeface="Arial" panose="020B0604020202020204" pitchFamily="34" charset="0"/>
                <a:ea typeface="+mn-lt"/>
                <a:cs typeface="Arial" panose="020B0604020202020204" pitchFamily="34" charset="0"/>
              </a:rPr>
              <a:t>Her mother’s physical and mental health issues may have made her less emotionally available.</a:t>
            </a:r>
          </a:p>
          <a:p>
            <a:pPr>
              <a:lnSpc>
                <a:spcPct val="120000"/>
              </a:lnSpc>
              <a:buFont typeface="Arial"/>
              <a:buChar char="•"/>
            </a:pPr>
            <a:r>
              <a:rPr lang="en-GB" sz="6800">
                <a:latin typeface="Arial" panose="020B0604020202020204" pitchFamily="34" charset="0"/>
                <a:ea typeface="+mn-lt"/>
                <a:cs typeface="Arial" panose="020B0604020202020204" pitchFamily="34" charset="0"/>
              </a:rPr>
              <a:t>Jenny has likely experienced parentification, taking on caregiving roles instead of receiving care, which she has been doing for 5 years. </a:t>
            </a:r>
          </a:p>
          <a:p>
            <a:pPr>
              <a:lnSpc>
                <a:spcPct val="120000"/>
              </a:lnSpc>
              <a:buFont typeface="Arial"/>
              <a:buChar char="•"/>
            </a:pPr>
            <a:r>
              <a:rPr lang="en-GB" sz="6800">
                <a:latin typeface="Arial" panose="020B0604020202020204" pitchFamily="34" charset="0"/>
                <a:ea typeface="+mn-lt"/>
                <a:cs typeface="Arial" panose="020B0604020202020204" pitchFamily="34" charset="0"/>
              </a:rPr>
              <a:t>Her attachment system may have been repeatedly triggered by stress and instability.</a:t>
            </a:r>
          </a:p>
          <a:p>
            <a:pPr marL="0" indent="0">
              <a:lnSpc>
                <a:spcPct val="120000"/>
              </a:lnSpc>
              <a:buNone/>
            </a:pPr>
            <a:r>
              <a:rPr lang="en-GB" sz="6800">
                <a:latin typeface="Arial" panose="020B0604020202020204" pitchFamily="34" charset="0"/>
                <a:cs typeface="Arial" panose="020B0604020202020204" pitchFamily="34" charset="0"/>
              </a:rPr>
              <a:t>Attachment theory is highly relevant for understanding Jenny’s experiences because it explains how loss, caregiving stress, and emotional availability shape a young person’s sense of security and relationships. John Bowlby suggested that when caregivers are lost or emotionally unavailable, children may experience anxiety, insecurity, and changes in how they view themselves and others.</a:t>
            </a:r>
            <a:endParaRPr lang="en-GB" sz="6800">
              <a:latin typeface="Arial" panose="020B0604020202020204" pitchFamily="34" charset="0"/>
              <a:ea typeface="+mn-lt"/>
              <a:cs typeface="Arial" panose="020B0604020202020204" pitchFamily="34" charset="0"/>
            </a:endParaRPr>
          </a:p>
          <a:p>
            <a:pPr marL="0" indent="0">
              <a:lnSpc>
                <a:spcPct val="120000"/>
              </a:lnSpc>
              <a:buNone/>
            </a:pPr>
            <a:endParaRPr lang="en-GB" sz="6800">
              <a:latin typeface="Arial" panose="020B0604020202020204" pitchFamily="34" charset="0"/>
              <a:cs typeface="Arial" panose="020B0604020202020204" pitchFamily="34" charset="0"/>
            </a:endParaRPr>
          </a:p>
          <a:p>
            <a:pPr>
              <a:buFont typeface="Arial"/>
              <a:buChar char="•"/>
            </a:pPr>
            <a:endParaRPr lang="en-GB" sz="1700"/>
          </a:p>
          <a:p>
            <a:pPr>
              <a:buFont typeface="Arial"/>
              <a:buChar char="•"/>
            </a:pPr>
            <a:endParaRPr lang="en-GB" sz="1700"/>
          </a:p>
          <a:p>
            <a:pPr marL="0" indent="0">
              <a:buNone/>
            </a:pPr>
            <a:endParaRPr lang="en-GB" sz="1700"/>
          </a:p>
        </p:txBody>
      </p:sp>
      <p:pic>
        <p:nvPicPr>
          <p:cNvPr id="2050" name="Picture 2" descr="4,600+ Children Grief Stock Illustrations, Royalty-Free Vector Graphics &amp;  Clip Art - iStock | Children grief awareness">
            <a:extLst>
              <a:ext uri="{FF2B5EF4-FFF2-40B4-BE49-F238E27FC236}">
                <a16:creationId xmlns:a16="http://schemas.microsoft.com/office/drawing/2014/main" id="{02FF8E9D-009D-62DF-0CD6-E233183B4B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3618" y="3386607"/>
            <a:ext cx="2172580" cy="2172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88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randombar(horizontal)">
                                      <p:cBhvr>
                                        <p:cTn id="7" dur="500"/>
                                        <p:tgtEl>
                                          <p:spTgt spid="205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randombar(horizontal)">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DAD60B8-5B83-7EC1-B381-C1EF4D90B689}"/>
              </a:ext>
            </a:extLst>
          </p:cNvPr>
          <p:cNvSpPr txBox="1"/>
          <p:nvPr/>
        </p:nvSpPr>
        <p:spPr>
          <a:xfrm>
            <a:off x="573323" y="551960"/>
            <a:ext cx="10816166" cy="2031325"/>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Loss and Bereavement - </a:t>
            </a:r>
            <a:r>
              <a:rPr lang="en-GB">
                <a:latin typeface="Arial" panose="020B0604020202020204" pitchFamily="34" charset="0"/>
                <a:cs typeface="Arial" panose="020B0604020202020204" pitchFamily="34" charset="0"/>
              </a:rPr>
              <a:t>The death of Jenny’s father during late childhood is a major attachment disruption. Study shows that losing a parent during adolescence is linked to a higher risk of depression, anxiety, and difficulties with identity development (Melhem et al., 2008). From an attachment perspective, this loss may have weakened her sense of safety and security. It may also have shaped her internal working model, leading to beliefs such as “caregivers are not always available,” and could increase her fear of further loss or abandonment. </a:t>
            </a:r>
            <a:endParaRPr lang="en-US">
              <a:latin typeface="Arial" panose="020B0604020202020204" pitchFamily="34" charset="0"/>
              <a:cs typeface="Arial" panose="020B0604020202020204" pitchFamily="34" charset="0"/>
            </a:endParaRPr>
          </a:p>
          <a:p>
            <a:endParaRPr lang="en-GB"/>
          </a:p>
        </p:txBody>
      </p:sp>
      <p:sp>
        <p:nvSpPr>
          <p:cNvPr id="5" name="TextBox 4">
            <a:extLst>
              <a:ext uri="{FF2B5EF4-FFF2-40B4-BE49-F238E27FC236}">
                <a16:creationId xmlns:a16="http://schemas.microsoft.com/office/drawing/2014/main" id="{F770909E-6B66-917A-3ECA-8BC209257D84}"/>
              </a:ext>
            </a:extLst>
          </p:cNvPr>
          <p:cNvSpPr txBox="1"/>
          <p:nvPr/>
        </p:nvSpPr>
        <p:spPr>
          <a:xfrm>
            <a:off x="573321" y="3928267"/>
            <a:ext cx="10658901" cy="2585323"/>
          </a:xfrm>
          <a:prstGeom prst="rect">
            <a:avLst/>
          </a:prstGeom>
          <a:noFill/>
        </p:spPr>
        <p:txBody>
          <a:bodyPr wrap="square" rtlCol="0">
            <a:spAutoFit/>
          </a:bodyPr>
          <a:lstStyle/>
          <a:p>
            <a:pPr lvl="0"/>
            <a:r>
              <a:rPr lang="en-GB" b="1">
                <a:latin typeface="Arial" panose="020B0604020202020204" pitchFamily="34" charset="0"/>
                <a:cs typeface="Arial" panose="020B0604020202020204" pitchFamily="34" charset="0"/>
              </a:rPr>
              <a:t>Role Reversal </a:t>
            </a:r>
            <a:r>
              <a:rPr lang="en-GB">
                <a:latin typeface="Arial" panose="020B0604020202020204" pitchFamily="34" charset="0"/>
                <a:cs typeface="Arial" panose="020B0604020202020204" pitchFamily="34" charset="0"/>
              </a:rPr>
              <a:t>- For the past five years, Jenny has taken on adult responsibilities within the home. Research suggests that instrumental parentification (e.g., cooking or cleaning) can sometimes build skills and competence. However, emotional parentification (e.g., managing a parent’s mood or memory difficulties) is associated with greater psychological risk (Hooper et al., 2011). According to Bowlby's Theory, Jenny’s sense of safety and support may have been weakened, leading her to suppress her own emotional needs. She may have developed anxious or over-responsible caregiving behaviours, which could result in feeling valued only for being useful, having difficulty asking for help, and taking on too much responsibility in her relationships.</a:t>
            </a:r>
            <a:endParaRPr lang="en-US">
              <a:latin typeface="Arial" panose="020B0604020202020204" pitchFamily="34" charset="0"/>
              <a:cs typeface="Arial" panose="020B0604020202020204" pitchFamily="34" charset="0"/>
            </a:endParaRPr>
          </a:p>
          <a:p>
            <a:endParaRPr lang="en-GB"/>
          </a:p>
        </p:txBody>
      </p:sp>
      <p:sp>
        <p:nvSpPr>
          <p:cNvPr id="6" name="TextBox 5">
            <a:extLst>
              <a:ext uri="{FF2B5EF4-FFF2-40B4-BE49-F238E27FC236}">
                <a16:creationId xmlns:a16="http://schemas.microsoft.com/office/drawing/2014/main" id="{34F9C307-D8CB-F7D9-A1A7-3E5C6D5E8CE4}"/>
              </a:ext>
            </a:extLst>
          </p:cNvPr>
          <p:cNvSpPr txBox="1"/>
          <p:nvPr/>
        </p:nvSpPr>
        <p:spPr>
          <a:xfrm>
            <a:off x="550172" y="2384609"/>
            <a:ext cx="10999072" cy="1754326"/>
          </a:xfrm>
          <a:prstGeom prst="rect">
            <a:avLst/>
          </a:prstGeom>
          <a:noFill/>
        </p:spPr>
        <p:txBody>
          <a:bodyPr wrap="square" rtlCol="0">
            <a:spAutoFit/>
          </a:bodyPr>
          <a:lstStyle/>
          <a:p>
            <a:pPr lvl="0"/>
            <a:r>
              <a:rPr lang="en-GB" b="1">
                <a:latin typeface="Arial" panose="020B0604020202020204" pitchFamily="34" charset="0"/>
                <a:cs typeface="Arial" panose="020B0604020202020204" pitchFamily="34" charset="0"/>
              </a:rPr>
              <a:t>Identity Formation - </a:t>
            </a:r>
            <a:r>
              <a:rPr lang="en-GB">
                <a:latin typeface="Arial" panose="020B0604020202020204" pitchFamily="34" charset="0"/>
                <a:cs typeface="Arial" panose="020B0604020202020204" pitchFamily="34" charset="0"/>
              </a:rPr>
              <a:t>Jenny’s caregiving role may have limited her opportunities to spend time with peers and to develop independence. The ongoing stress of her responsibilities could also affect her emotional and physical wellbeing, with possible long-term activation of biological stress systems (Gunnar &amp; Quevedo, 2007). Together, these factors may influence her identity development, emotional regulation, and future relationships.</a:t>
            </a:r>
            <a:endParaRPr lang="en-US">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6501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75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24DBC-1C4B-D20B-5F07-ACA21EB51068}"/>
              </a:ext>
            </a:extLst>
          </p:cNvPr>
          <p:cNvSpPr>
            <a:spLocks noGrp="1"/>
          </p:cNvSpPr>
          <p:nvPr>
            <p:ph type="title"/>
          </p:nvPr>
        </p:nvSpPr>
        <p:spPr>
          <a:xfrm>
            <a:off x="543216" y="334726"/>
            <a:ext cx="9236700" cy="1188950"/>
          </a:xfrm>
        </p:spPr>
        <p:txBody>
          <a:bodyPr anchor="b">
            <a:normAutofit/>
          </a:bodyPr>
          <a:lstStyle/>
          <a:p>
            <a:r>
              <a:rPr lang="en-GB" sz="4800">
                <a:latin typeface="Arial" panose="020B0604020202020204" pitchFamily="34" charset="0"/>
                <a:cs typeface="Arial" panose="020B0604020202020204" pitchFamily="34" charset="0"/>
              </a:rPr>
              <a:t>Practical Strategies </a:t>
            </a:r>
          </a:p>
        </p:txBody>
      </p:sp>
      <p:pic>
        <p:nvPicPr>
          <p:cNvPr id="1026" name="Picture 2" descr="9,700+ Psychotherapy Cartoon Stock Photos, Pictures &amp; Royalty-Free Images -  iStock | Psychotherapy funny">
            <a:extLst>
              <a:ext uri="{FF2B5EF4-FFF2-40B4-BE49-F238E27FC236}">
                <a16:creationId xmlns:a16="http://schemas.microsoft.com/office/drawing/2014/main" id="{FF7834DB-CDD7-18BE-EDDE-B72C6C8E1B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6" t="12080" r="1456" b="16388"/>
          <a:stretch>
            <a:fillRect/>
          </a:stretch>
        </p:blipFill>
        <p:spPr bwMode="auto">
          <a:xfrm>
            <a:off x="6259524" y="1674"/>
            <a:ext cx="3520392" cy="2016205"/>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B24EC19-C3F8-DDE7-B2EC-8DA7B3C31A2E}"/>
              </a:ext>
            </a:extLst>
          </p:cNvPr>
          <p:cNvSpPr txBox="1"/>
          <p:nvPr/>
        </p:nvSpPr>
        <p:spPr>
          <a:xfrm>
            <a:off x="179974" y="2162439"/>
            <a:ext cx="11678938" cy="5509200"/>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Referral to a Young Carers’ Support Service </a:t>
            </a:r>
            <a:r>
              <a:rPr lang="en-GB" sz="1600">
                <a:latin typeface="Arial" panose="020B0604020202020204" pitchFamily="34" charset="0"/>
                <a:cs typeface="Arial" panose="020B0604020202020204" pitchFamily="34" charset="0"/>
              </a:rPr>
              <a:t>– This can offer Jenny emotional validation and peer understanding that has been missing from her life, helping to reduce isolation and normalize her experiences. It reinforces that her needs are important and valued. Research suggests that supportive adult relationships outside the family can protect young people from negative attachment outcomes (Emmy Werner &amp; Ruth Smith, 2001).</a:t>
            </a: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Counselling </a:t>
            </a:r>
            <a:r>
              <a:rPr lang="en-GB" sz="1600">
                <a:latin typeface="Arial" panose="020B0604020202020204" pitchFamily="34" charset="0"/>
                <a:cs typeface="Arial" panose="020B0604020202020204" pitchFamily="34" charset="0"/>
              </a:rPr>
              <a:t>– This can provide Jenny a safe and supportive space for her to process bereavement, helping her work through grief and loss. It also allows exploration of her beliefs about relationships, which can shape how she connects with others. Through this work, counselling can also help her rebuild trust and develop a sense of emotional safety in her relationships.</a:t>
            </a:r>
          </a:p>
          <a:p>
            <a:pPr>
              <a:lnSpc>
                <a:spcPct val="100000"/>
              </a:lnSpc>
            </a:pPr>
            <a:r>
              <a:rPr lang="en-GB" sz="1600">
                <a:latin typeface="Arial" panose="020B0604020202020204" pitchFamily="34" charset="0"/>
                <a:cs typeface="Arial" panose="020B0604020202020204" pitchFamily="34" charset="0"/>
              </a:rPr>
              <a:t>Attachment-based therapies have been shown to improve emotional regulation and reduce depressive symptoms in adolescents (Guy Diamond et al., 2016).</a:t>
            </a:r>
          </a:p>
          <a:p>
            <a:r>
              <a:rPr lang="en-GB" sz="1600" b="1">
                <a:latin typeface="Arial" panose="020B0604020202020204" pitchFamily="34" charset="0"/>
                <a:cs typeface="Arial" panose="020B0604020202020204" pitchFamily="34" charset="0"/>
              </a:rPr>
              <a:t>Educational and social opportunities </a:t>
            </a:r>
            <a:r>
              <a:rPr lang="en-GB" sz="1600">
                <a:latin typeface="Arial" panose="020B0604020202020204" pitchFamily="34" charset="0"/>
                <a:cs typeface="Arial" panose="020B0604020202020204" pitchFamily="34" charset="0"/>
              </a:rPr>
              <a:t>- Ensuring Jenny has protected time for school and friendships is essential for her healthy development. Supporting her involvement in extracurricular opportunities, alongside access to mentoring or career guidance, can help build her confidence and encourage her to think about a future beyond her caregiving responsibilities. Offering flexible deadlines or additional study support at school would help ensure she keeps up with her work while reducing pressure, giving her space to focus on her own aspirations and personal goals.</a:t>
            </a:r>
          </a:p>
          <a:p>
            <a:r>
              <a:rPr lang="en-GB" sz="1600" b="1">
                <a:latin typeface="Arial" panose="020B0604020202020204" pitchFamily="34" charset="0"/>
                <a:cs typeface="Arial" panose="020B0604020202020204" pitchFamily="34" charset="0"/>
              </a:rPr>
              <a:t>Support for Jenny’s Mother </a:t>
            </a:r>
            <a:r>
              <a:rPr lang="en-GB" sz="1600">
                <a:latin typeface="Arial" panose="020B0604020202020204" pitchFamily="34" charset="0"/>
                <a:cs typeface="Arial" panose="020B0604020202020204" pitchFamily="34" charset="0"/>
              </a:rPr>
              <a:t>- Getting professional help for her mother would reduce the pressures on Jenny. If her mother receives support from a GP, mental health services, and other trained professionals it can help manage her needs more effectively. This means Jenny would not be solely responsible for her mother’s care, which would reduce her stress and emotional burden.</a:t>
            </a:r>
          </a:p>
          <a:p>
            <a:endParaRPr lang="en-GB" sz="1600" b="1">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a:lnSpc>
                <a:spcPct val="100000"/>
              </a:lnSpc>
            </a:pPr>
            <a:endParaRPr lang="en-GB" sz="1600">
              <a:latin typeface="Arial" panose="020B0604020202020204" pitchFamily="34" charset="0"/>
              <a:cs typeface="Arial" panose="020B0604020202020204" pitchFamily="34" charset="0"/>
            </a:endParaRPr>
          </a:p>
          <a:p>
            <a:endParaRPr lang="en-GB" sz="1600"/>
          </a:p>
        </p:txBody>
      </p:sp>
    </p:spTree>
    <p:extLst>
      <p:ext uri="{BB962C8B-B14F-4D97-AF65-F5344CB8AC3E}">
        <p14:creationId xmlns:p14="http://schemas.microsoft.com/office/powerpoint/2010/main" val="32434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AD6ABAE-C76B-D89F-EA92-8A62ACF5EDCC}"/>
              </a:ext>
            </a:extLst>
          </p:cNvPr>
          <p:cNvSpPr txBox="1"/>
          <p:nvPr/>
        </p:nvSpPr>
        <p:spPr>
          <a:xfrm>
            <a:off x="1120877" y="1512276"/>
            <a:ext cx="9704439" cy="2585323"/>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All these interventions connect directly to the attachment ideas developed by </a:t>
            </a:r>
            <a:r>
              <a:rPr lang="en-GB" b="1">
                <a:latin typeface="Arial" panose="020B0604020202020204" pitchFamily="34" charset="0"/>
                <a:cs typeface="Arial" panose="020B0604020202020204" pitchFamily="34" charset="0"/>
              </a:rPr>
              <a:t>John Bowlby</a:t>
            </a:r>
            <a:r>
              <a:rPr lang="en-GB">
                <a:latin typeface="Arial" panose="020B0604020202020204" pitchFamily="34" charset="0"/>
                <a:cs typeface="Arial" panose="020B0604020202020204" pitchFamily="34" charset="0"/>
              </a:rPr>
              <a:t>. Bowlby believed that young people need consistent and supportive relationships that act as a </a:t>
            </a:r>
            <a:r>
              <a:rPr lang="en-GB" i="1">
                <a:latin typeface="Arial" panose="020B0604020202020204" pitchFamily="34" charset="0"/>
                <a:cs typeface="Arial" panose="020B0604020202020204" pitchFamily="34" charset="0"/>
              </a:rPr>
              <a:t>secure base</a:t>
            </a:r>
            <a:r>
              <a:rPr lang="en-GB">
                <a:latin typeface="Arial" panose="020B0604020202020204" pitchFamily="34" charset="0"/>
                <a:cs typeface="Arial" panose="020B0604020202020204" pitchFamily="34" charset="0"/>
              </a:rPr>
              <a:t>, allowing them to feel safe while developing independence. Jenny’s experience of bereavement and long-term caregiving may have disrupted this security and led her to feel overly responsible for others. Support from young carers’ services, counselling, school staff, and professionals working with her mother would help restore reliable adult support, reduce role reversal, and show Jenny that she can depend on others. Together, these strategies aim to rebuild her sense of emotional safety and allow her to focus on her own development in a healthy way.</a:t>
            </a:r>
          </a:p>
        </p:txBody>
      </p:sp>
    </p:spTree>
    <p:extLst>
      <p:ext uri="{BB962C8B-B14F-4D97-AF65-F5344CB8AC3E}">
        <p14:creationId xmlns:p14="http://schemas.microsoft.com/office/powerpoint/2010/main" val="2351118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5C20A-66A1-73AD-396F-8AC18DADBE50}"/>
              </a:ext>
            </a:extLst>
          </p:cNvPr>
          <p:cNvSpPr>
            <a:spLocks noGrp="1"/>
          </p:cNvSpPr>
          <p:nvPr>
            <p:ph type="title"/>
          </p:nvPr>
        </p:nvSpPr>
        <p:spPr>
          <a:xfrm>
            <a:off x="752294" y="833470"/>
            <a:ext cx="8074815" cy="1067572"/>
          </a:xfrm>
        </p:spPr>
        <p:txBody>
          <a:bodyPr anchor="ctr">
            <a:normAutofit/>
          </a:bodyPr>
          <a:lstStyle/>
          <a:p>
            <a:r>
              <a:rPr lang="en-GB" sz="4800">
                <a:latin typeface="Arial" panose="020B0604020202020204" pitchFamily="34" charset="0"/>
                <a:cs typeface="Arial" panose="020B0604020202020204" pitchFamily="34" charset="0"/>
              </a:rPr>
              <a:t>Nature</a:t>
            </a:r>
            <a:r>
              <a:rPr lang="en-GB" sz="5400">
                <a:latin typeface="Arial" panose="020B0604020202020204" pitchFamily="34" charset="0"/>
                <a:cs typeface="Arial" panose="020B0604020202020204" pitchFamily="34" charset="0"/>
              </a:rPr>
              <a:t> vs Nurture </a:t>
            </a:r>
          </a:p>
        </p:txBody>
      </p:sp>
      <p:sp>
        <p:nvSpPr>
          <p:cNvPr id="3" name="Content Placeholder 2">
            <a:extLst>
              <a:ext uri="{FF2B5EF4-FFF2-40B4-BE49-F238E27FC236}">
                <a16:creationId xmlns:a16="http://schemas.microsoft.com/office/drawing/2014/main" id="{6162D0A4-8A26-37FA-0162-47F3FF1ECD52}"/>
              </a:ext>
            </a:extLst>
          </p:cNvPr>
          <p:cNvSpPr>
            <a:spLocks noGrp="1"/>
          </p:cNvSpPr>
          <p:nvPr>
            <p:ph idx="1"/>
          </p:nvPr>
        </p:nvSpPr>
        <p:spPr>
          <a:xfrm>
            <a:off x="643466" y="2124046"/>
            <a:ext cx="10903361" cy="3645818"/>
          </a:xfrm>
        </p:spPr>
        <p:txBody>
          <a:bodyPr anchor="t">
            <a:normAutofit fontScale="62500" lnSpcReduction="20000"/>
          </a:bodyPr>
          <a:lstStyle/>
          <a:p>
            <a:pPr marL="0" indent="0">
              <a:buNone/>
            </a:pPr>
            <a:r>
              <a:rPr lang="en-GB" sz="2900" b="1">
                <a:latin typeface="Arial" panose="020B0604020202020204" pitchFamily="34" charset="0"/>
                <a:cs typeface="Arial" panose="020B0604020202020204" pitchFamily="34" charset="0"/>
              </a:rPr>
              <a:t>Nature</a:t>
            </a:r>
            <a:endParaRPr lang="en-GB" sz="2400" b="1">
              <a:latin typeface="Arial" panose="020B0604020202020204" pitchFamily="34" charset="0"/>
              <a:cs typeface="Arial" panose="020B0604020202020204" pitchFamily="34" charset="0"/>
            </a:endParaRPr>
          </a:p>
          <a:p>
            <a:pPr>
              <a:buFont typeface="Arial,Sans-Serif" panose="020B0604020202020204" pitchFamily="34" charset="0"/>
            </a:pPr>
            <a:r>
              <a:rPr lang="en-GB" sz="2400">
                <a:latin typeface="Arial" panose="020B0604020202020204" pitchFamily="34" charset="0"/>
                <a:cs typeface="Arial" panose="020B0604020202020204" pitchFamily="34" charset="0"/>
              </a:rPr>
              <a:t>Biological vulnerability: She may inherit vulnerability, anxiety, depression, or low mood.</a:t>
            </a:r>
            <a:endParaRPr lang="en-US" sz="2400">
              <a:latin typeface="Arial" panose="020B0604020202020204" pitchFamily="34" charset="0"/>
              <a:cs typeface="Arial" panose="020B0604020202020204" pitchFamily="34" charset="0"/>
            </a:endParaRPr>
          </a:p>
          <a:p>
            <a:pPr>
              <a:buFont typeface="Arial,Sans-Serif" panose="020B0604020202020204" pitchFamily="34" charset="0"/>
            </a:pPr>
            <a:r>
              <a:rPr lang="en-GB" sz="2400">
                <a:latin typeface="Arial" panose="020B0604020202020204" pitchFamily="34" charset="0"/>
                <a:cs typeface="Arial" panose="020B0604020202020204" pitchFamily="34" charset="0"/>
              </a:rPr>
              <a:t>Stress response systems: </a:t>
            </a:r>
            <a:r>
              <a:rPr lang="en-GB" sz="2400">
                <a:latin typeface="Arial" panose="020B0604020202020204" pitchFamily="34" charset="0"/>
                <a:ea typeface="+mn-lt"/>
                <a:cs typeface="Arial" panose="020B0604020202020204" pitchFamily="34" charset="0"/>
              </a:rPr>
              <a:t>Chronic caregiving stress can over-activate the body’s stress response, affecting emotions and overall health</a:t>
            </a:r>
          </a:p>
          <a:p>
            <a:pPr>
              <a:buFont typeface="Arial,Sans-Serif" panose="020B0604020202020204" pitchFamily="34" charset="0"/>
            </a:pPr>
            <a:r>
              <a:rPr lang="en-GB" sz="2400">
                <a:latin typeface="Arial" panose="020B0604020202020204" pitchFamily="34" charset="0"/>
                <a:cs typeface="Arial" panose="020B0604020202020204" pitchFamily="34" charset="0"/>
              </a:rPr>
              <a:t>Adolescent neurodevelopment: Adolescence is a sensitive period for brain development, making her more vulnerable to stress.</a:t>
            </a:r>
          </a:p>
          <a:p>
            <a:pPr>
              <a:buFont typeface="Arial,Sans-Serif" panose="020B0604020202020204" pitchFamily="34" charset="0"/>
            </a:pPr>
            <a:r>
              <a:rPr lang="en-GB" sz="2400">
                <a:latin typeface="Arial" panose="020B0604020202020204" pitchFamily="34" charset="0"/>
                <a:ea typeface="+mn-lt"/>
                <a:cs typeface="Arial" panose="020B0604020202020204" pitchFamily="34" charset="0"/>
              </a:rPr>
              <a:t>Factors like temperament, sleep disruption, and hormonal changes may also influence her mood, energy, and coping ability.</a:t>
            </a:r>
          </a:p>
          <a:p>
            <a:pPr marL="0" indent="0">
              <a:buNone/>
            </a:pPr>
            <a:r>
              <a:rPr lang="en-GB" sz="2900" b="1">
                <a:latin typeface="Arial" panose="020B0604020202020204" pitchFamily="34" charset="0"/>
                <a:cs typeface="Arial" panose="020B0604020202020204" pitchFamily="34" charset="0"/>
              </a:rPr>
              <a:t>Nurture</a:t>
            </a:r>
            <a:endParaRPr lang="en-US" sz="2400" b="1">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Caregiving responsibilities: Taking on adult roles for five years has limited her independence, social life, and peer interactions.</a:t>
            </a:r>
            <a:endParaRPr lang="en-US"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Family circumstances: The death of her father and her mother’s reduced emotional availability have created stress and insecurity.</a:t>
            </a:r>
            <a:endParaRPr lang="en-US"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Social factors: Limited support, possible isolation, and any financial pressures contribute to emotional strain.</a:t>
            </a:r>
            <a:endParaRPr lang="en-US"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Life experiences: Bereavement, parentification, and role reversal have shaped her beliefs about self-worth and relationships.</a:t>
            </a:r>
          </a:p>
          <a:p>
            <a:endParaRPr lang="en-GB" sz="2400"/>
          </a:p>
        </p:txBody>
      </p:sp>
      <p:sp>
        <p:nvSpPr>
          <p:cNvPr id="4" name="Content Placeholder 2">
            <a:extLst>
              <a:ext uri="{FF2B5EF4-FFF2-40B4-BE49-F238E27FC236}">
                <a16:creationId xmlns:a16="http://schemas.microsoft.com/office/drawing/2014/main" id="{5340B1F9-D0B5-8492-0DE4-BD6570E482A6}"/>
              </a:ext>
            </a:extLst>
          </p:cNvPr>
          <p:cNvSpPr txBox="1">
            <a:spLocks/>
          </p:cNvSpPr>
          <p:nvPr/>
        </p:nvSpPr>
        <p:spPr>
          <a:xfrm>
            <a:off x="6186023" y="1002834"/>
            <a:ext cx="5253683" cy="675203"/>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b="1">
                <a:latin typeface="Arial" panose="020B0604020202020204" pitchFamily="34" charset="0"/>
                <a:ea typeface="+mn-lt"/>
                <a:cs typeface="Arial" panose="020B0604020202020204" pitchFamily="34" charset="0"/>
              </a:rPr>
              <a:t>Nature is the biological or genetic traits we inherit which one has no control over, while nurture is the environment and experiences that shapes us throughout life. </a:t>
            </a:r>
            <a:endParaRPr lang="en-US">
              <a:latin typeface="Arial" panose="020B0604020202020204" pitchFamily="34" charset="0"/>
              <a:cs typeface="Arial" panose="020B0604020202020204" pitchFamily="34" charset="0"/>
            </a:endParaRPr>
          </a:p>
          <a:p>
            <a:pPr>
              <a:buFont typeface="Arial" panose="020B0604020202020204" pitchFamily="34" charset="0"/>
              <a:buNone/>
            </a:pPr>
            <a:endParaRPr lang="en-GB"/>
          </a:p>
          <a:p>
            <a:pPr marL="0" indent="0">
              <a:buFont typeface="Arial" panose="020B0604020202020204" pitchFamily="34" charset="0"/>
              <a:buNone/>
            </a:pPr>
            <a:endParaRPr lang="en-GB"/>
          </a:p>
        </p:txBody>
      </p:sp>
    </p:spTree>
    <p:extLst>
      <p:ext uri="{BB962C8B-B14F-4D97-AF65-F5344CB8AC3E}">
        <p14:creationId xmlns:p14="http://schemas.microsoft.com/office/powerpoint/2010/main" val="351267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ppt_x"/>
                                          </p:val>
                                        </p:tav>
                                        <p:tav tm="100000">
                                          <p:val>
                                            <p:strVal val="#ppt_x"/>
                                          </p:val>
                                        </p:tav>
                                      </p:tavLst>
                                    </p:anim>
                                    <p:anim calcmode="lin" valueType="num">
                                      <p:cBhvr additive="base">
                                        <p:cTn id="8" dur="75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750" fill="hold"/>
                                        <p:tgtEl>
                                          <p:spTgt spid="4"/>
                                        </p:tgtEl>
                                        <p:attrNameLst>
                                          <p:attrName>ppt_x</p:attrName>
                                        </p:attrNameLst>
                                      </p:cBhvr>
                                      <p:tavLst>
                                        <p:tav tm="0">
                                          <p:val>
                                            <p:strVal val="#ppt_x"/>
                                          </p:val>
                                        </p:tav>
                                        <p:tav tm="100000">
                                          <p:val>
                                            <p:strVal val="#ppt_x"/>
                                          </p:val>
                                        </p:tav>
                                      </p:tavLst>
                                    </p:anim>
                                    <p:anim calcmode="lin" valueType="num">
                                      <p:cBhvr additive="base">
                                        <p:cTn id="12" dur="75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heel(1)">
                                      <p:cBhvr>
                                        <p:cTn id="17" dur="500"/>
                                        <p:tgtEl>
                                          <p:spTgt spid="3">
                                            <p:txEl>
                                              <p:pRg st="0" end="0"/>
                                            </p:txEl>
                                          </p:spTgt>
                                        </p:tgtEl>
                                      </p:cBhvr>
                                    </p:animEffect>
                                  </p:childTnLst>
                                </p:cTn>
                              </p:par>
                              <p:par>
                                <p:cTn id="18" presetID="21" presetClass="entr" presetSubtype="1"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heel(1)">
                                      <p:cBhvr>
                                        <p:cTn id="20" dur="500"/>
                                        <p:tgtEl>
                                          <p:spTgt spid="3">
                                            <p:txEl>
                                              <p:pRg st="1" end="1"/>
                                            </p:txEl>
                                          </p:spTgt>
                                        </p:tgtEl>
                                      </p:cBhvr>
                                    </p:animEffect>
                                  </p:childTnLst>
                                </p:cTn>
                              </p:par>
                              <p:par>
                                <p:cTn id="21" presetID="21" presetClass="entr" presetSubtype="1"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heel(1)">
                                      <p:cBhvr>
                                        <p:cTn id="23" dur="500"/>
                                        <p:tgtEl>
                                          <p:spTgt spid="3">
                                            <p:txEl>
                                              <p:pRg st="2" end="2"/>
                                            </p:txEl>
                                          </p:spTgt>
                                        </p:tgtEl>
                                      </p:cBhvr>
                                    </p:animEffect>
                                  </p:childTnLst>
                                </p:cTn>
                              </p:par>
                              <p:par>
                                <p:cTn id="24" presetID="21" presetClass="entr" presetSubtype="1"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heel(1)">
                                      <p:cBhvr>
                                        <p:cTn id="26" dur="500"/>
                                        <p:tgtEl>
                                          <p:spTgt spid="3">
                                            <p:txEl>
                                              <p:pRg st="3" end="3"/>
                                            </p:txEl>
                                          </p:spTgt>
                                        </p:tgtEl>
                                      </p:cBhvr>
                                    </p:animEffect>
                                  </p:childTnLst>
                                </p:cTn>
                              </p:par>
                              <p:par>
                                <p:cTn id="27" presetID="21" presetClass="entr" presetSubtype="1"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heel(1)">
                                      <p:cBhvr>
                                        <p:cTn id="29" dur="500"/>
                                        <p:tgtEl>
                                          <p:spTgt spid="3">
                                            <p:txEl>
                                              <p:pRg st="4" end="4"/>
                                            </p:txEl>
                                          </p:spTgt>
                                        </p:tgtEl>
                                      </p:cBhvr>
                                    </p:animEffect>
                                  </p:childTnLst>
                                </p:cTn>
                              </p:par>
                              <p:par>
                                <p:cTn id="30" presetID="21" presetClass="entr" presetSubtype="1"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heel(1)">
                                      <p:cBhvr>
                                        <p:cTn id="32" dur="500"/>
                                        <p:tgtEl>
                                          <p:spTgt spid="3">
                                            <p:txEl>
                                              <p:pRg st="5" end="5"/>
                                            </p:txEl>
                                          </p:spTgt>
                                        </p:tgtEl>
                                      </p:cBhvr>
                                    </p:animEffect>
                                  </p:childTnLst>
                                </p:cTn>
                              </p:par>
                              <p:par>
                                <p:cTn id="33" presetID="21" presetClass="entr" presetSubtype="1"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heel(1)">
                                      <p:cBhvr>
                                        <p:cTn id="35" dur="500"/>
                                        <p:tgtEl>
                                          <p:spTgt spid="3">
                                            <p:txEl>
                                              <p:pRg st="6" end="6"/>
                                            </p:txEl>
                                          </p:spTgt>
                                        </p:tgtEl>
                                      </p:cBhvr>
                                    </p:animEffect>
                                  </p:childTnLst>
                                </p:cTn>
                              </p:par>
                              <p:par>
                                <p:cTn id="36" presetID="21" presetClass="entr" presetSubtype="1" fill="hold"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wheel(1)">
                                      <p:cBhvr>
                                        <p:cTn id="38" dur="500"/>
                                        <p:tgtEl>
                                          <p:spTgt spid="3">
                                            <p:txEl>
                                              <p:pRg st="7" end="7"/>
                                            </p:txEl>
                                          </p:spTgt>
                                        </p:tgtEl>
                                      </p:cBhvr>
                                    </p:animEffect>
                                  </p:childTnLst>
                                </p:cTn>
                              </p:par>
                              <p:par>
                                <p:cTn id="39" presetID="21" presetClass="entr" presetSubtype="1"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wheel(1)">
                                      <p:cBhvr>
                                        <p:cTn id="41" dur="500"/>
                                        <p:tgtEl>
                                          <p:spTgt spid="3">
                                            <p:txEl>
                                              <p:pRg st="8" end="8"/>
                                            </p:txEl>
                                          </p:spTgt>
                                        </p:tgtEl>
                                      </p:cBhvr>
                                    </p:animEffect>
                                  </p:childTnLst>
                                </p:cTn>
                              </p:par>
                              <p:par>
                                <p:cTn id="42" presetID="21" presetClass="entr" presetSubtype="1" fill="hold"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wheel(1)">
                                      <p:cBhvr>
                                        <p:cTn id="4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A5BEB4-4C1D-20C7-10B3-7E7899C4A1BB}"/>
              </a:ext>
            </a:extLst>
          </p:cNvPr>
          <p:cNvSpPr>
            <a:spLocks noGrp="1"/>
          </p:cNvSpPr>
          <p:nvPr>
            <p:ph idx="1"/>
          </p:nvPr>
        </p:nvSpPr>
        <p:spPr>
          <a:xfrm>
            <a:off x="723664" y="1199143"/>
            <a:ext cx="9924289" cy="4459077"/>
          </a:xfrm>
        </p:spPr>
        <p:txBody>
          <a:bodyPr vert="horz" lIns="91440" tIns="45720" rIns="91440" bIns="45720" rtlCol="0" anchor="ctr">
            <a:normAutofit/>
          </a:bodyPr>
          <a:lstStyle/>
          <a:p>
            <a:pPr marL="0" indent="0">
              <a:buNone/>
            </a:pPr>
            <a:r>
              <a:rPr lang="en-GB" sz="1800">
                <a:latin typeface="Arial" panose="020B0604020202020204" pitchFamily="34" charset="0"/>
                <a:ea typeface="+mn-lt"/>
                <a:cs typeface="Arial" panose="020B0604020202020204" pitchFamily="34" charset="0"/>
              </a:rPr>
              <a:t>Jenny’s development and wellbeing are shaped by the combination of inherited traits and life experiences. Her biology affects how she responds to stress, while her environment provides ongoing challenges and supports.</a:t>
            </a:r>
            <a:endParaRPr lang="en-GB" sz="1800">
              <a:latin typeface="Arial" panose="020B0604020202020204" pitchFamily="34" charset="0"/>
              <a:cs typeface="Arial" panose="020B0604020202020204" pitchFamily="34" charset="0"/>
            </a:endParaRPr>
          </a:p>
          <a:p>
            <a:pPr>
              <a:buFont typeface="Arial"/>
              <a:buChar char="•"/>
            </a:pPr>
            <a:r>
              <a:rPr lang="en-GB" sz="1800" b="1">
                <a:latin typeface="Arial" panose="020B0604020202020204" pitchFamily="34" charset="0"/>
                <a:ea typeface="+mn-lt"/>
                <a:cs typeface="Arial" panose="020B0604020202020204" pitchFamily="34" charset="0"/>
              </a:rPr>
              <a:t>Biological factors:</a:t>
            </a:r>
            <a:r>
              <a:rPr lang="en-GB" sz="1800">
                <a:latin typeface="Arial" panose="020B0604020202020204" pitchFamily="34" charset="0"/>
                <a:ea typeface="+mn-lt"/>
                <a:cs typeface="Arial" panose="020B0604020202020204" pitchFamily="34" charset="0"/>
              </a:rPr>
              <a:t> Stress, fatigue, and temperament may make coping strategies take longer to work so she may need more  gradual, supportive help.</a:t>
            </a:r>
          </a:p>
          <a:p>
            <a:pPr>
              <a:buFont typeface="Arial"/>
              <a:buChar char="•"/>
            </a:pPr>
            <a:r>
              <a:rPr lang="en-GB" sz="1800" b="1">
                <a:latin typeface="Arial" panose="020B0604020202020204" pitchFamily="34" charset="0"/>
                <a:ea typeface="+mn-lt"/>
                <a:cs typeface="Arial" panose="020B0604020202020204" pitchFamily="34" charset="0"/>
              </a:rPr>
              <a:t>Environmental factors:</a:t>
            </a:r>
            <a:r>
              <a:rPr lang="en-GB" sz="1800">
                <a:latin typeface="Arial" panose="020B0604020202020204" pitchFamily="34" charset="0"/>
                <a:ea typeface="+mn-lt"/>
                <a:cs typeface="Arial" panose="020B0604020202020204" pitchFamily="34" charset="0"/>
              </a:rPr>
              <a:t> Caregiving, family stress, and social isolation may limit her time and energy to engage with support.</a:t>
            </a:r>
          </a:p>
          <a:p>
            <a:pPr>
              <a:buFont typeface="Arial"/>
              <a:buChar char="•"/>
            </a:pPr>
            <a:r>
              <a:rPr lang="en-GB" sz="1800" b="1">
                <a:latin typeface="Arial" panose="020B0604020202020204" pitchFamily="34" charset="0"/>
                <a:ea typeface="+mn-lt"/>
                <a:cs typeface="Arial" panose="020B0604020202020204" pitchFamily="34" charset="0"/>
              </a:rPr>
              <a:t>Emotional history:</a:t>
            </a:r>
            <a:r>
              <a:rPr lang="en-GB" sz="1800">
                <a:latin typeface="Arial" panose="020B0604020202020204" pitchFamily="34" charset="0"/>
                <a:ea typeface="+mn-lt"/>
                <a:cs typeface="Arial" panose="020B0604020202020204" pitchFamily="34" charset="0"/>
              </a:rPr>
              <a:t> Past experiences, like parentification or loss, may make her hesitant to ask for help, so building trust is important for interventions to work.</a:t>
            </a:r>
          </a:p>
          <a:p>
            <a:pPr marL="0" indent="0">
              <a:buNone/>
            </a:pPr>
            <a:r>
              <a:rPr lang="en-GB" sz="1800">
                <a:latin typeface="Arial" panose="020B0604020202020204" pitchFamily="34" charset="0"/>
                <a:ea typeface="+mn-lt"/>
                <a:cs typeface="Arial" panose="020B0604020202020204" pitchFamily="34" charset="0"/>
              </a:rPr>
              <a:t>Strategies can be effective, but they must be flexible, consistent, and tailored to her emotional, biological, and practical needs. Addressing both her psychological wellbeing and practical challenges will maximise their impact.</a:t>
            </a:r>
            <a:endParaRPr lang="en-GB" sz="18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0547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E3E37-913C-6CC6-4381-5A4B7CA404DF}"/>
              </a:ext>
            </a:extLst>
          </p:cNvPr>
          <p:cNvSpPr>
            <a:spLocks noGrp="1"/>
          </p:cNvSpPr>
          <p:nvPr>
            <p:ph type="title"/>
          </p:nvPr>
        </p:nvSpPr>
        <p:spPr>
          <a:xfrm>
            <a:off x="1043631" y="809898"/>
            <a:ext cx="9942716" cy="1554480"/>
          </a:xfrm>
        </p:spPr>
        <p:txBody>
          <a:bodyPr anchor="ctr">
            <a:normAutofit/>
          </a:bodyPr>
          <a:lstStyle/>
          <a:p>
            <a:r>
              <a:rPr lang="en-GB" sz="4800">
                <a:latin typeface="Arial" panose="020B0604020202020204" pitchFamily="34" charset="0"/>
                <a:cs typeface="Arial" panose="020B0604020202020204" pitchFamily="34" charset="0"/>
              </a:rPr>
              <a:t>Evaluation</a:t>
            </a:r>
            <a:r>
              <a:rPr lang="en-GB" sz="4800"/>
              <a:t> </a:t>
            </a:r>
          </a:p>
        </p:txBody>
      </p:sp>
      <p:sp>
        <p:nvSpPr>
          <p:cNvPr id="3" name="Content Placeholder 2">
            <a:extLst>
              <a:ext uri="{FF2B5EF4-FFF2-40B4-BE49-F238E27FC236}">
                <a16:creationId xmlns:a16="http://schemas.microsoft.com/office/drawing/2014/main" id="{2C0B6BFC-4DE7-C92F-AE2C-EABD3659CBE5}"/>
              </a:ext>
            </a:extLst>
          </p:cNvPr>
          <p:cNvSpPr>
            <a:spLocks noGrp="1"/>
          </p:cNvSpPr>
          <p:nvPr>
            <p:ph idx="1"/>
          </p:nvPr>
        </p:nvSpPr>
        <p:spPr>
          <a:xfrm>
            <a:off x="463692" y="2508070"/>
            <a:ext cx="11423508" cy="3634110"/>
          </a:xfrm>
        </p:spPr>
        <p:txBody>
          <a:bodyPr vert="horz" lIns="91440" tIns="45720" rIns="91440" bIns="45720" rtlCol="0" anchor="ctr">
            <a:normAutofit/>
          </a:bodyPr>
          <a:lstStyle/>
          <a:p>
            <a:pPr marL="0" indent="0">
              <a:buNone/>
            </a:pPr>
            <a:r>
              <a:rPr lang="en-US" sz="1800">
                <a:latin typeface="Arial" panose="020B0604020202020204" pitchFamily="34" charset="0"/>
                <a:cs typeface="Arial" panose="020B0604020202020204" pitchFamily="34" charset="0"/>
              </a:rPr>
              <a:t>Bowlby’s Attachment Theory highlights the importance of early relationships with caregivers in shaping a child’s emotional and social development.</a:t>
            </a:r>
          </a:p>
          <a:p>
            <a:pPr marL="0" indent="0">
              <a:buNone/>
            </a:pPr>
            <a:r>
              <a:rPr lang="en-US" sz="1800" b="1">
                <a:latin typeface="Arial" panose="020B0604020202020204" pitchFamily="34" charset="0"/>
                <a:cs typeface="Arial" panose="020B0604020202020204" pitchFamily="34" charset="0"/>
              </a:rPr>
              <a:t>Strengths of Bowlby’s Attachment Theory</a:t>
            </a:r>
            <a:endParaRPr lang="en-US" sz="1800">
              <a:latin typeface="Arial" panose="020B0604020202020204" pitchFamily="34" charset="0"/>
              <a:cs typeface="Arial" panose="020B0604020202020204" pitchFamily="34" charset="0"/>
            </a:endParaRPr>
          </a:p>
          <a:p>
            <a:r>
              <a:rPr lang="en-US" sz="1800">
                <a:latin typeface="Arial" panose="020B0604020202020204" pitchFamily="34" charset="0"/>
                <a:cs typeface="Arial" panose="020B0604020202020204" pitchFamily="34" charset="0"/>
              </a:rPr>
              <a:t>Supported by strong research evidence across cultures.</a:t>
            </a:r>
          </a:p>
          <a:p>
            <a:r>
              <a:rPr lang="en-US" sz="1800">
                <a:latin typeface="Arial" panose="020B0604020202020204" pitchFamily="34" charset="0"/>
                <a:cs typeface="Arial" panose="020B0604020202020204" pitchFamily="34" charset="0"/>
              </a:rPr>
              <a:t>Explains the impact of loss, separation, and caregiver unavailability.</a:t>
            </a:r>
          </a:p>
          <a:p>
            <a:r>
              <a:rPr lang="en-US" sz="1800">
                <a:latin typeface="Arial" panose="020B0604020202020204" pitchFamily="34" charset="0"/>
                <a:cs typeface="Arial" panose="020B0604020202020204" pitchFamily="34" charset="0"/>
              </a:rPr>
              <a:t>Provides a clear framework for practical interventions (building secure relationships, emotional support, coping strategies).</a:t>
            </a:r>
          </a:p>
          <a:p>
            <a:r>
              <a:rPr lang="en-US" sz="1800">
                <a:latin typeface="Arial" panose="020B0604020202020204" pitchFamily="34" charset="0"/>
                <a:cs typeface="Arial" panose="020B0604020202020204" pitchFamily="34" charset="0"/>
              </a:rPr>
              <a:t>Integrates biological and social factors in development.</a:t>
            </a:r>
          </a:p>
          <a:p>
            <a:r>
              <a:rPr lang="en-US" sz="1800">
                <a:latin typeface="Arial" panose="020B0604020202020204" pitchFamily="34" charset="0"/>
                <a:cs typeface="Arial" panose="020B0604020202020204" pitchFamily="34" charset="0"/>
              </a:rPr>
              <a:t>Early attachment patterns can help predict emotional and relational challenges, guiding support for teenagers like Jenny.</a:t>
            </a:r>
            <a:endParaRPr lang="en-GB" sz="180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3492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25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25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25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25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250"/>
                                        <p:tgtEl>
                                          <p:spTgt spid="3">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250"/>
                                        <p:tgtEl>
                                          <p:spTgt spid="3">
                                            <p:txEl>
                                              <p:pRg st="5" end="5"/>
                                            </p:txEl>
                                          </p:spTgt>
                                        </p:tgtEl>
                                      </p:cBhvr>
                                    </p:animEffect>
                                  </p:childTnLst>
                                </p:cTn>
                              </p:par>
                              <p:par>
                                <p:cTn id="28" presetID="22" presetClass="entr" presetSubtype="4"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2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1" name="Rectangle 3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2D472A-69BC-857C-BD4B-9AC490D74E2B}"/>
              </a:ext>
            </a:extLst>
          </p:cNvPr>
          <p:cNvSpPr>
            <a:spLocks noGrp="1"/>
          </p:cNvSpPr>
          <p:nvPr>
            <p:ph idx="1"/>
          </p:nvPr>
        </p:nvSpPr>
        <p:spPr>
          <a:xfrm>
            <a:off x="1289304" y="1289992"/>
            <a:ext cx="9849751" cy="4654921"/>
          </a:xfrm>
        </p:spPr>
        <p:txBody>
          <a:bodyPr vert="horz" lIns="91440" tIns="45720" rIns="91440" bIns="45720" rtlCol="0" anchor="ctr">
            <a:normAutofit/>
          </a:bodyPr>
          <a:lstStyle/>
          <a:p>
            <a:pPr marL="0" indent="0">
              <a:buNone/>
            </a:pPr>
            <a:r>
              <a:rPr lang="en-GB" sz="1700" b="1">
                <a:latin typeface="Arial" panose="020B0604020202020204" pitchFamily="34" charset="0"/>
                <a:cs typeface="Arial" panose="020B0604020202020204" pitchFamily="34" charset="0"/>
              </a:rPr>
              <a:t>Limitations</a:t>
            </a:r>
          </a:p>
          <a:p>
            <a:pPr>
              <a:buFont typeface="Arial"/>
              <a:buChar char="•"/>
            </a:pPr>
            <a:r>
              <a:rPr lang="en-GB" sz="1700">
                <a:latin typeface="Arial" panose="020B0604020202020204" pitchFamily="34" charset="0"/>
                <a:ea typeface="+mn-lt"/>
                <a:cs typeface="Arial" panose="020B0604020202020204" pitchFamily="34" charset="0"/>
              </a:rPr>
              <a:t>Early determinism: Focuses mainly on early childhood, underestimating the potential for change in adolescence and adulthood.</a:t>
            </a:r>
          </a:p>
          <a:p>
            <a:pPr>
              <a:buFont typeface="Arial"/>
              <a:buChar char="•"/>
            </a:pPr>
            <a:r>
              <a:rPr lang="en-GB" sz="1700">
                <a:latin typeface="Arial" panose="020B0604020202020204" pitchFamily="34" charset="0"/>
                <a:ea typeface="+mn-lt"/>
                <a:cs typeface="Arial" panose="020B0604020202020204" pitchFamily="34" charset="0"/>
              </a:rPr>
              <a:t>Cultural bias: Based largely on Western family models; caregiving roles differ across cultures.</a:t>
            </a:r>
          </a:p>
          <a:p>
            <a:pPr>
              <a:buFont typeface="Arial"/>
              <a:buChar char="•"/>
            </a:pPr>
            <a:r>
              <a:rPr lang="en-GB" sz="1700">
                <a:latin typeface="Arial" panose="020B0604020202020204" pitchFamily="34" charset="0"/>
                <a:ea typeface="+mn-lt"/>
                <a:cs typeface="Arial" panose="020B0604020202020204" pitchFamily="34" charset="0"/>
              </a:rPr>
              <a:t>Underestimates structural factors: Does not fully consider poverty, social policies, or systemic inequalities affecting young carers.</a:t>
            </a:r>
          </a:p>
          <a:p>
            <a:pPr>
              <a:buFont typeface="Arial"/>
              <a:buChar char="•"/>
            </a:pPr>
            <a:r>
              <a:rPr lang="en-GB" sz="1700">
                <a:latin typeface="Arial" panose="020B0604020202020204" pitchFamily="34" charset="0"/>
                <a:ea typeface="+mn-lt"/>
                <a:cs typeface="Arial" panose="020B0604020202020204" pitchFamily="34" charset="0"/>
              </a:rPr>
              <a:t>Role Reversal/Parentification: Assumes caregiving is harmful; some young carers develop resilience, independence, and maturity.</a:t>
            </a:r>
          </a:p>
          <a:p>
            <a:pPr>
              <a:buFont typeface="Arial"/>
              <a:buChar char="•"/>
            </a:pPr>
            <a:r>
              <a:rPr lang="en-GB" sz="1700">
                <a:latin typeface="Arial" panose="020B0604020202020204" pitchFamily="34" charset="0"/>
                <a:ea typeface="+mn-lt"/>
                <a:cs typeface="Arial" panose="020B0604020202020204" pitchFamily="34" charset="0"/>
              </a:rPr>
              <a:t>Overemphasis on mother-child bond: May undervalue fathers, siblings, extended family, or any other caregivers.</a:t>
            </a:r>
          </a:p>
          <a:p>
            <a:pPr>
              <a:buFont typeface="Arial"/>
              <a:buChar char="•"/>
            </a:pPr>
            <a:r>
              <a:rPr lang="en-GB" sz="1700">
                <a:latin typeface="Arial" panose="020B0604020202020204" pitchFamily="34" charset="0"/>
                <a:ea typeface="+mn-lt"/>
                <a:cs typeface="Arial" panose="020B0604020202020204" pitchFamily="34" charset="0"/>
              </a:rPr>
              <a:t>Complex situations: May not fully capture experiences of children facing chronic illness, disability, or multiple caregiving responsibilities.</a:t>
            </a:r>
          </a:p>
          <a:p>
            <a:pPr marL="0" indent="0">
              <a:buNone/>
            </a:pPr>
            <a:r>
              <a:rPr lang="en-GB" sz="1700">
                <a:latin typeface="Arial" panose="020B0604020202020204" pitchFamily="34" charset="0"/>
                <a:cs typeface="Arial" panose="020B0604020202020204" pitchFamily="34" charset="0"/>
              </a:rPr>
              <a:t>Despite limitations, attachment theory remains highly useful for understanding Jenny’s emotional risks and guiding relational interventions.</a:t>
            </a:r>
            <a:endParaRPr lang="en-GB" sz="1700">
              <a:latin typeface="Arial" panose="020B0604020202020204" pitchFamily="34" charset="0"/>
              <a:ea typeface="+mn-lt"/>
              <a:cs typeface="Arial" panose="020B0604020202020204" pitchFamily="34" charset="0"/>
            </a:endParaRPr>
          </a:p>
          <a:p>
            <a:pPr marL="0" indent="0">
              <a:buNone/>
            </a:pPr>
            <a:endParaRPr lang="en-GB" sz="1400"/>
          </a:p>
        </p:txBody>
      </p:sp>
    </p:spTree>
    <p:extLst>
      <p:ext uri="{BB962C8B-B14F-4D97-AF65-F5344CB8AC3E}">
        <p14:creationId xmlns:p14="http://schemas.microsoft.com/office/powerpoint/2010/main" val="2114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50"/>
                                        <p:tgtEl>
                                          <p:spTgt spid="3">
                                            <p:txEl>
                                              <p:pRg st="1" end="1"/>
                                            </p:txEl>
                                          </p:spTgt>
                                        </p:tgtEl>
                                      </p:cBhvr>
                                    </p:animEffect>
                                    <p:anim calcmode="lin" valueType="num">
                                      <p:cBhvr>
                                        <p:cTn id="14" dur="75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75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750"/>
                                        <p:tgtEl>
                                          <p:spTgt spid="3">
                                            <p:txEl>
                                              <p:pRg st="2" end="2"/>
                                            </p:txEl>
                                          </p:spTgt>
                                        </p:tgtEl>
                                      </p:cBhvr>
                                    </p:animEffect>
                                    <p:anim calcmode="lin" valueType="num">
                                      <p:cBhvr>
                                        <p:cTn id="19" dur="75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750" fill="hold"/>
                                        <p:tgtEl>
                                          <p:spTgt spid="3">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750"/>
                                        <p:tgtEl>
                                          <p:spTgt spid="3">
                                            <p:txEl>
                                              <p:pRg st="3" end="3"/>
                                            </p:txEl>
                                          </p:spTgt>
                                        </p:tgtEl>
                                      </p:cBhvr>
                                    </p:animEffect>
                                    <p:anim calcmode="lin" valueType="num">
                                      <p:cBhvr>
                                        <p:cTn id="24" dur="75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5" dur="750" fill="hold"/>
                                        <p:tgtEl>
                                          <p:spTgt spid="3">
                                            <p:txEl>
                                              <p:pRg st="3" end="3"/>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750"/>
                                        <p:tgtEl>
                                          <p:spTgt spid="3">
                                            <p:txEl>
                                              <p:pRg st="4" end="4"/>
                                            </p:txEl>
                                          </p:spTgt>
                                        </p:tgtEl>
                                      </p:cBhvr>
                                    </p:animEffect>
                                    <p:anim calcmode="lin" valueType="num">
                                      <p:cBhvr>
                                        <p:cTn id="29" dur="75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750" fill="hold"/>
                                        <p:tgtEl>
                                          <p:spTgt spid="3">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750"/>
                                        <p:tgtEl>
                                          <p:spTgt spid="3">
                                            <p:txEl>
                                              <p:pRg st="5" end="5"/>
                                            </p:txEl>
                                          </p:spTgt>
                                        </p:tgtEl>
                                      </p:cBhvr>
                                    </p:animEffect>
                                    <p:anim calcmode="lin" valueType="num">
                                      <p:cBhvr>
                                        <p:cTn id="34" dur="75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750" fill="hold"/>
                                        <p:tgtEl>
                                          <p:spTgt spid="3">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750"/>
                                        <p:tgtEl>
                                          <p:spTgt spid="3">
                                            <p:txEl>
                                              <p:pRg st="6" end="6"/>
                                            </p:txEl>
                                          </p:spTgt>
                                        </p:tgtEl>
                                      </p:cBhvr>
                                    </p:animEffect>
                                    <p:anim calcmode="lin" valueType="num">
                                      <p:cBhvr>
                                        <p:cTn id="39" dur="75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0" dur="750" fill="hold"/>
                                        <p:tgtEl>
                                          <p:spTgt spid="3">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750"/>
                                        <p:tgtEl>
                                          <p:spTgt spid="3">
                                            <p:txEl>
                                              <p:pRg st="7" end="7"/>
                                            </p:txEl>
                                          </p:spTgt>
                                        </p:tgtEl>
                                      </p:cBhvr>
                                    </p:animEffect>
                                    <p:anim calcmode="lin" valueType="num">
                                      <p:cBhvr>
                                        <p:cTn id="44" dur="75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5" dur="75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C06D5-7236-B28A-B6A7-462FA2042718}"/>
              </a:ext>
            </a:extLst>
          </p:cNvPr>
          <p:cNvSpPr>
            <a:spLocks noGrp="1"/>
          </p:cNvSpPr>
          <p:nvPr>
            <p:ph type="title"/>
          </p:nvPr>
        </p:nvSpPr>
        <p:spPr>
          <a:xfrm>
            <a:off x="808638" y="386930"/>
            <a:ext cx="9236700" cy="1188950"/>
          </a:xfrm>
        </p:spPr>
        <p:txBody>
          <a:bodyPr anchor="b">
            <a:normAutofit/>
          </a:bodyPr>
          <a:lstStyle/>
          <a:p>
            <a:r>
              <a:rPr lang="en-GB" sz="4800">
                <a:latin typeface="Arial" panose="020B0604020202020204" pitchFamily="34" charset="0"/>
                <a:cs typeface="Arial" panose="020B0604020202020204" pitchFamily="34" charset="0"/>
              </a:rPr>
              <a:t>Alternative Theory: Piaget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69CDB-CBE4-6605-B8A4-863928F08A93}"/>
              </a:ext>
            </a:extLst>
          </p:cNvPr>
          <p:cNvSpPr>
            <a:spLocks noGrp="1"/>
          </p:cNvSpPr>
          <p:nvPr>
            <p:ph idx="1"/>
          </p:nvPr>
        </p:nvSpPr>
        <p:spPr>
          <a:xfrm>
            <a:off x="793660" y="2599509"/>
            <a:ext cx="10143668" cy="3435531"/>
          </a:xfrm>
        </p:spPr>
        <p:txBody>
          <a:bodyPr vert="horz" lIns="91440" tIns="45720" rIns="91440" bIns="45720" rtlCol="0" anchor="ctr">
            <a:normAutofit fontScale="85000" lnSpcReduction="10000"/>
          </a:bodyPr>
          <a:lstStyle/>
          <a:p>
            <a:pPr marL="0" indent="0">
              <a:buNone/>
            </a:pPr>
            <a:r>
              <a:rPr lang="en-GB" sz="2400">
                <a:latin typeface="Arial" panose="020B0604020202020204" pitchFamily="34" charset="0"/>
                <a:cs typeface="Arial" panose="020B0604020202020204" pitchFamily="34" charset="0"/>
              </a:rPr>
              <a:t>Bowlby’s theory focuses on the emotional aspects of Jenny’s situation. However, to fully support her, it is also important to consider her cognitive development. </a:t>
            </a:r>
            <a:r>
              <a:rPr lang="en-GB" sz="2400" b="1">
                <a:latin typeface="Arial" panose="020B0604020202020204" pitchFamily="34" charset="0"/>
                <a:cs typeface="Arial" panose="020B0604020202020204" pitchFamily="34" charset="0"/>
              </a:rPr>
              <a:t>Jean Piaget’s theory of cognitive development</a:t>
            </a:r>
            <a:r>
              <a:rPr lang="en-GB" sz="2400">
                <a:latin typeface="Arial" panose="020B0604020202020204" pitchFamily="34" charset="0"/>
                <a:cs typeface="Arial" panose="020B0604020202020204" pitchFamily="34" charset="0"/>
              </a:rPr>
              <a:t> explains how Jenny can use her thinking, reasoning, and problem-solving skills to reach her full potential at school and in everyday life. </a:t>
            </a:r>
          </a:p>
          <a:p>
            <a:pPr marL="0" indent="0">
              <a:buNone/>
            </a:pPr>
            <a:r>
              <a:rPr lang="en-GB" sz="2400">
                <a:latin typeface="Arial" panose="020B0604020202020204" pitchFamily="34" charset="0"/>
                <a:cs typeface="Arial" panose="020B0604020202020204" pitchFamily="34" charset="0"/>
              </a:rPr>
              <a:t>Jenny’s caregiving may have helped her develop practical problem-solving abilities, but it could also limit her opportunities to explore new ideas or learn in age-typical ways. Using Piaget’s theory highlights the importance of supporting her learning, planning, and independent thinking alongside her emotional support</a:t>
            </a:r>
          </a:p>
          <a:p>
            <a:pPr marL="0" indent="0">
              <a:buNone/>
            </a:pPr>
            <a:r>
              <a:rPr lang="en-GB" sz="2400">
                <a:latin typeface="Arial" panose="020B0604020202020204" pitchFamily="34" charset="0"/>
                <a:cs typeface="Arial" panose="020B0604020202020204" pitchFamily="34" charset="0"/>
              </a:rPr>
              <a:t>The procedure for evaluating infant–caregiver attachment, used for ages 11–18 months (and up to 24 months), shows how early interactions can be measured and how they affect later cognitive and emotional development </a:t>
            </a:r>
            <a:r>
              <a:rPr lang="en-GB" sz="2400" b="1">
                <a:latin typeface="Arial" panose="020B0604020202020204" pitchFamily="34" charset="0"/>
                <a:cs typeface="Arial" panose="020B0604020202020204" pitchFamily="34" charset="0"/>
              </a:rPr>
              <a:t>(Ainsworth et al., 1978).</a:t>
            </a:r>
            <a:endParaRPr lang="en-GB" sz="2400">
              <a:latin typeface="Arial" panose="020B0604020202020204" pitchFamily="34" charset="0"/>
              <a:cs typeface="Arial" panose="020B0604020202020204" pitchFamily="34" charset="0"/>
            </a:endParaRPr>
          </a:p>
          <a:p>
            <a:pPr marL="0" indent="0">
              <a:buNone/>
            </a:pPr>
            <a:endParaRPr lang="en-GB" sz="2400"/>
          </a:p>
        </p:txBody>
      </p:sp>
    </p:spTree>
    <p:extLst>
      <p:ext uri="{BB962C8B-B14F-4D97-AF65-F5344CB8AC3E}">
        <p14:creationId xmlns:p14="http://schemas.microsoft.com/office/powerpoint/2010/main" val="116338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45">
                                          <p:stCondLst>
                                            <p:cond delay="0"/>
                                          </p:stCondLst>
                                        </p:cTn>
                                        <p:tgtEl>
                                          <p:spTgt spid="2"/>
                                        </p:tgtEl>
                                      </p:cBhvr>
                                    </p:animEffect>
                                    <p:anim calcmode="lin" valueType="num">
                                      <p:cBhvr>
                                        <p:cTn id="8" dur="456"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166"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166" tmFilter="0, 0; 0.125,0.2665; 0.25,0.4; 0.375,0.465; 0.5,0.5;  0.625,0.535; 0.75,0.6; 0.875,0.7335; 1,1">
                                          <p:stCondLst>
                                            <p:cond delay="166"/>
                                          </p:stCondLst>
                                        </p:cTn>
                                        <p:tgtEl>
                                          <p:spTgt spid="2"/>
                                        </p:tgtEl>
                                        <p:attrNameLst>
                                          <p:attrName>ppt_y</p:attrName>
                                        </p:attrNameLst>
                                      </p:cBhvr>
                                      <p:tavLst>
                                        <p:tav tm="0" fmla="#ppt_y-sin(pi*$)/9">
                                          <p:val>
                                            <p:fltVal val="0"/>
                                          </p:val>
                                        </p:tav>
                                        <p:tav tm="100000">
                                          <p:val>
                                            <p:fltVal val="1"/>
                                          </p:val>
                                        </p:tav>
                                      </p:tavLst>
                                    </p:anim>
                                    <p:anim calcmode="lin" valueType="num">
                                      <p:cBhvr>
                                        <p:cTn id="11" dur="83" tmFilter="0, 0; 0.125,0.2665; 0.25,0.4; 0.375,0.465; 0.5,0.5;  0.625,0.535; 0.75,0.6; 0.875,0.7335; 1,1">
                                          <p:stCondLst>
                                            <p:cond delay="331"/>
                                          </p:stCondLst>
                                        </p:cTn>
                                        <p:tgtEl>
                                          <p:spTgt spid="2"/>
                                        </p:tgtEl>
                                        <p:attrNameLst>
                                          <p:attrName>ppt_y</p:attrName>
                                        </p:attrNameLst>
                                      </p:cBhvr>
                                      <p:tavLst>
                                        <p:tav tm="0" fmla="#ppt_y-sin(pi*$)/27">
                                          <p:val>
                                            <p:fltVal val="0"/>
                                          </p:val>
                                        </p:tav>
                                        <p:tav tm="100000">
                                          <p:val>
                                            <p:fltVal val="1"/>
                                          </p:val>
                                        </p:tav>
                                      </p:tavLst>
                                    </p:anim>
                                    <p:anim calcmode="lin" valueType="num">
                                      <p:cBhvr>
                                        <p:cTn id="12" dur="41" tmFilter="0, 0; 0.125,0.2665; 0.25,0.4; 0.375,0.465; 0.5,0.5;  0.625,0.535; 0.75,0.6; 0.875,0.7335; 1,1">
                                          <p:stCondLst>
                                            <p:cond delay="414"/>
                                          </p:stCondLst>
                                        </p:cTn>
                                        <p:tgtEl>
                                          <p:spTgt spid="2"/>
                                        </p:tgtEl>
                                        <p:attrNameLst>
                                          <p:attrName>ppt_y</p:attrName>
                                        </p:attrNameLst>
                                      </p:cBhvr>
                                      <p:tavLst>
                                        <p:tav tm="0" fmla="#ppt_y-sin(pi*$)/81">
                                          <p:val>
                                            <p:fltVal val="0"/>
                                          </p:val>
                                        </p:tav>
                                        <p:tav tm="100000">
                                          <p:val>
                                            <p:fltVal val="1"/>
                                          </p:val>
                                        </p:tav>
                                      </p:tavLst>
                                    </p:anim>
                                    <p:animScale>
                                      <p:cBhvr>
                                        <p:cTn id="13" dur="7">
                                          <p:stCondLst>
                                            <p:cond delay="162"/>
                                          </p:stCondLst>
                                        </p:cTn>
                                        <p:tgtEl>
                                          <p:spTgt spid="2"/>
                                        </p:tgtEl>
                                      </p:cBhvr>
                                      <p:to x="100000" y="60000"/>
                                    </p:animScale>
                                    <p:animScale>
                                      <p:cBhvr>
                                        <p:cTn id="14" dur="41" decel="50000">
                                          <p:stCondLst>
                                            <p:cond delay="169"/>
                                          </p:stCondLst>
                                        </p:cTn>
                                        <p:tgtEl>
                                          <p:spTgt spid="2"/>
                                        </p:tgtEl>
                                      </p:cBhvr>
                                      <p:to x="100000" y="100000"/>
                                    </p:animScale>
                                    <p:animScale>
                                      <p:cBhvr>
                                        <p:cTn id="15" dur="7">
                                          <p:stCondLst>
                                            <p:cond delay="328"/>
                                          </p:stCondLst>
                                        </p:cTn>
                                        <p:tgtEl>
                                          <p:spTgt spid="2"/>
                                        </p:tgtEl>
                                      </p:cBhvr>
                                      <p:to x="100000" y="80000"/>
                                    </p:animScale>
                                    <p:animScale>
                                      <p:cBhvr>
                                        <p:cTn id="16" dur="41" decel="50000">
                                          <p:stCondLst>
                                            <p:cond delay="335"/>
                                          </p:stCondLst>
                                        </p:cTn>
                                        <p:tgtEl>
                                          <p:spTgt spid="2"/>
                                        </p:tgtEl>
                                      </p:cBhvr>
                                      <p:to x="100000" y="100000"/>
                                    </p:animScale>
                                    <p:animScale>
                                      <p:cBhvr>
                                        <p:cTn id="17" dur="7">
                                          <p:stCondLst>
                                            <p:cond delay="410"/>
                                          </p:stCondLst>
                                        </p:cTn>
                                        <p:tgtEl>
                                          <p:spTgt spid="2"/>
                                        </p:tgtEl>
                                      </p:cBhvr>
                                      <p:to x="100000" y="90000"/>
                                    </p:animScale>
                                    <p:animScale>
                                      <p:cBhvr>
                                        <p:cTn id="18" dur="41" decel="50000">
                                          <p:stCondLst>
                                            <p:cond delay="417"/>
                                          </p:stCondLst>
                                        </p:cTn>
                                        <p:tgtEl>
                                          <p:spTgt spid="2"/>
                                        </p:tgtEl>
                                      </p:cBhvr>
                                      <p:to x="100000" y="100000"/>
                                    </p:animScale>
                                    <p:animScale>
                                      <p:cBhvr>
                                        <p:cTn id="19" dur="7">
                                          <p:stCondLst>
                                            <p:cond delay="452"/>
                                          </p:stCondLst>
                                        </p:cTn>
                                        <p:tgtEl>
                                          <p:spTgt spid="2"/>
                                        </p:tgtEl>
                                      </p:cBhvr>
                                      <p:to x="100000" y="95000"/>
                                    </p:animScale>
                                    <p:animScale>
                                      <p:cBhvr>
                                        <p:cTn id="20" dur="41" decel="50000">
                                          <p:stCondLst>
                                            <p:cond delay="459"/>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circle(in)">
                                      <p:cBhvr>
                                        <p:cTn id="25" dur="1000"/>
                                        <p:tgtEl>
                                          <p:spTgt spid="3">
                                            <p:txEl>
                                              <p:pRg st="0" end="0"/>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circle(in)">
                                      <p:cBhvr>
                                        <p:cTn id="28" dur="1000"/>
                                        <p:tgtEl>
                                          <p:spTgt spid="3">
                                            <p:txEl>
                                              <p:pRg st="1" end="1"/>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circle(in)">
                                      <p:cBhvr>
                                        <p:cTn id="31"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77B70-5D7F-7667-2529-3B2AC1F6E1F6}"/>
              </a:ext>
            </a:extLst>
          </p:cNvPr>
          <p:cNvSpPr>
            <a:spLocks noGrp="1"/>
          </p:cNvSpPr>
          <p:nvPr>
            <p:ph type="title"/>
          </p:nvPr>
        </p:nvSpPr>
        <p:spPr>
          <a:xfrm>
            <a:off x="132080" y="817434"/>
            <a:ext cx="4963739" cy="982502"/>
          </a:xfrm>
        </p:spPr>
        <p:txBody>
          <a:bodyPr vert="horz" lIns="91440" tIns="45720" rIns="91440" bIns="45720" rtlCol="0" anchor="ctr">
            <a:noAutofit/>
          </a:bodyPr>
          <a:lstStyle/>
          <a:p>
            <a:pPr algn="ctr"/>
            <a:r>
              <a:rPr lang="en-US" sz="5400" kern="1200">
                <a:solidFill>
                  <a:schemeClr val="tx1"/>
                </a:solidFill>
                <a:latin typeface="Arial" panose="020B0604020202020204" pitchFamily="34" charset="0"/>
                <a:cs typeface="Arial" panose="020B0604020202020204" pitchFamily="34" charset="0"/>
              </a:rPr>
              <a:t>Conclusion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40B2EFD-8E4B-736C-387C-2C62521FE424}"/>
              </a:ext>
            </a:extLst>
          </p:cNvPr>
          <p:cNvSpPr txBox="1"/>
          <p:nvPr/>
        </p:nvSpPr>
        <p:spPr>
          <a:xfrm>
            <a:off x="763928" y="2392034"/>
            <a:ext cx="10831607" cy="341632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Overall, the application of John Bowlby’s attachment theory to Jenny’s case provides a strong framework for understanding both her past experiences and current needs. The theory helps explain how the loss of her father and prolonged caregiving responsibilities may have affected her emotional security, internal working models, and development during adolescence. It also provides clear, practical advice by focusing on rebuilding a secure base, reducing inappropriate caregiving roles, and strengthening supportive relationships.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Although attachment theory does not fully account for wider social, cultural, and economic influences, it remains highly valuable in highlighting the central role of relationships in psychological wellbeing. The main point is that psychology gives health and social care workers evidence-based tools to look beyond practical issues. By understanding emotional and developmental needs, they can create support plans that reduce stress now and build resilience for the future.</a:t>
            </a:r>
          </a:p>
        </p:txBody>
      </p:sp>
    </p:spTree>
    <p:extLst>
      <p:ext uri="{BB962C8B-B14F-4D97-AF65-F5344CB8AC3E}">
        <p14:creationId xmlns:p14="http://schemas.microsoft.com/office/powerpoint/2010/main" val="298742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F5E24-0494-9752-A969-C73227827F2B}"/>
              </a:ext>
            </a:extLst>
          </p:cNvPr>
          <p:cNvSpPr>
            <a:spLocks noGrp="1"/>
          </p:cNvSpPr>
          <p:nvPr>
            <p:ph type="title"/>
          </p:nvPr>
        </p:nvSpPr>
        <p:spPr>
          <a:xfrm>
            <a:off x="1043631" y="809898"/>
            <a:ext cx="9942716" cy="1554480"/>
          </a:xfrm>
        </p:spPr>
        <p:txBody>
          <a:bodyPr anchor="ctr">
            <a:normAutofit/>
          </a:bodyPr>
          <a:lstStyle/>
          <a:p>
            <a:r>
              <a:rPr lang="en-GB" sz="5400"/>
              <a:t>Reference</a:t>
            </a:r>
            <a:r>
              <a:rPr lang="en-GB" sz="4800"/>
              <a: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2">
            <a:extLst>
              <a:ext uri="{FF2B5EF4-FFF2-40B4-BE49-F238E27FC236}">
                <a16:creationId xmlns:a16="http://schemas.microsoft.com/office/drawing/2014/main" id="{B3AB993A-0351-9D54-4D25-12CBB20D5BAA}"/>
              </a:ext>
            </a:extLst>
          </p:cNvPr>
          <p:cNvSpPr>
            <a:spLocks noGrp="1"/>
          </p:cNvSpPr>
          <p:nvPr>
            <p:ph idx="1"/>
          </p:nvPr>
        </p:nvSpPr>
        <p:spPr>
          <a:xfrm>
            <a:off x="731525" y="2237977"/>
            <a:ext cx="10515600" cy="4863956"/>
          </a:xfrm>
        </p:spPr>
        <p:txBody>
          <a:bodyPr vert="horz" lIns="91440" tIns="45720" rIns="91440" bIns="45720" rtlCol="0" anchor="t">
            <a:normAutofit/>
          </a:bodyPr>
          <a:lstStyle/>
          <a:p>
            <a:pPr marL="0" indent="0">
              <a:buNone/>
            </a:pPr>
            <a:endParaRPr lang="en-GB" sz="1600">
              <a:latin typeface="Arial"/>
              <a:ea typeface="+mn-lt"/>
              <a:cs typeface="+mn-lt"/>
            </a:endParaRPr>
          </a:p>
          <a:p>
            <a:pPr marL="0" indent="0">
              <a:buNone/>
            </a:pPr>
            <a:r>
              <a:rPr lang="en-GB" sz="1100">
                <a:solidFill>
                  <a:srgbClr val="333333"/>
                </a:solidFill>
                <a:highlight>
                  <a:srgbClr val="FFFFFF"/>
                </a:highlight>
                <a:latin typeface="Arial"/>
                <a:ea typeface="+mn-lt"/>
                <a:cs typeface="+mn-lt"/>
              </a:rPr>
              <a:t>Ainsworth, M. D. S., </a:t>
            </a:r>
            <a:r>
              <a:rPr lang="en-GB" sz="1100" err="1">
                <a:solidFill>
                  <a:srgbClr val="333333"/>
                </a:solidFill>
                <a:highlight>
                  <a:srgbClr val="FFFFFF"/>
                </a:highlight>
                <a:latin typeface="Arial"/>
                <a:ea typeface="+mn-lt"/>
                <a:cs typeface="+mn-lt"/>
              </a:rPr>
              <a:t>Blehar</a:t>
            </a:r>
            <a:r>
              <a:rPr lang="en-GB" sz="1100">
                <a:solidFill>
                  <a:srgbClr val="333333"/>
                </a:solidFill>
                <a:highlight>
                  <a:srgbClr val="FFFFFF"/>
                </a:highlight>
                <a:latin typeface="Arial"/>
                <a:ea typeface="+mn-lt"/>
                <a:cs typeface="+mn-lt"/>
              </a:rPr>
              <a:t>, M. C., Waters, E., &amp; Wall, S. (1978). </a:t>
            </a:r>
            <a:r>
              <a:rPr lang="en-GB" sz="1100" i="1">
                <a:solidFill>
                  <a:srgbClr val="333333"/>
                </a:solidFill>
                <a:highlight>
                  <a:srgbClr val="FFFFFF"/>
                </a:highlight>
                <a:latin typeface="Arial"/>
                <a:ea typeface="+mn-lt"/>
                <a:cs typeface="+mn-lt"/>
              </a:rPr>
              <a:t>Patterns of attachment: A psychological study of the strange situation.</a:t>
            </a:r>
            <a:r>
              <a:rPr lang="en-GB" sz="1100">
                <a:solidFill>
                  <a:srgbClr val="333333"/>
                </a:solidFill>
                <a:highlight>
                  <a:srgbClr val="FFFFFF"/>
                </a:highlight>
                <a:latin typeface="Arial"/>
                <a:ea typeface="+mn-lt"/>
                <a:cs typeface="+mn-lt"/>
              </a:rPr>
              <a:t> Lawrence Erlbaum. Available at: </a:t>
            </a:r>
            <a:r>
              <a:rPr lang="en-GB" sz="1100">
                <a:highlight>
                  <a:srgbClr val="FFFFFF"/>
                </a:highlight>
                <a:hlinkClick r:id="rId2"/>
              </a:rPr>
              <a:t>Patterns of attachment: A psychological study of the strange situation.</a:t>
            </a:r>
            <a:endParaRPr lang="en-GB" sz="1100">
              <a:highlight>
                <a:srgbClr val="FFFFFF"/>
              </a:highlight>
            </a:endParaRPr>
          </a:p>
          <a:p>
            <a:pPr marL="0" indent="0">
              <a:buNone/>
            </a:pPr>
            <a:r>
              <a:rPr lang="en-GB" sz="1100"/>
              <a:t>Bowlby, J., 1978. Attachment theory and its therapeutic implications. </a:t>
            </a:r>
            <a:r>
              <a:rPr lang="en-GB" sz="1100" i="1"/>
              <a:t>Adolescent psychiatry</a:t>
            </a:r>
            <a:r>
              <a:rPr lang="en-GB" sz="1100"/>
              <a:t>.  Available at: </a:t>
            </a:r>
            <a:r>
              <a:rPr lang="en-GB" sz="1100">
                <a:hlinkClick r:id="rId3"/>
              </a:rPr>
              <a:t>Attachment theory and its therapeutic implications.</a:t>
            </a:r>
            <a:endParaRPr lang="en-GB" sz="1100">
              <a:solidFill>
                <a:srgbClr val="333333"/>
              </a:solidFill>
              <a:highlight>
                <a:srgbClr val="FFFFFF"/>
              </a:highlight>
              <a:latin typeface="Arial"/>
              <a:ea typeface="+mn-lt"/>
              <a:cs typeface="+mn-lt"/>
            </a:endParaRPr>
          </a:p>
          <a:p>
            <a:pPr marL="0" indent="0">
              <a:buNone/>
            </a:pPr>
            <a:r>
              <a:rPr lang="en-GB" sz="1100"/>
              <a:t>Diamond, G., Russon, J. and Levy, S., 2016. Attachment‐based family therapy: A review of the empirical support. </a:t>
            </a:r>
            <a:r>
              <a:rPr lang="en-GB" sz="1100" i="1"/>
              <a:t>Family process</a:t>
            </a:r>
            <a:r>
              <a:rPr lang="en-GB" sz="1100"/>
              <a:t>, </a:t>
            </a:r>
            <a:r>
              <a:rPr lang="en-GB" sz="1100" i="1"/>
              <a:t>55</a:t>
            </a:r>
            <a:r>
              <a:rPr lang="en-GB" sz="1100"/>
              <a:t>(3), pp.595-610. Available at: </a:t>
            </a:r>
            <a:r>
              <a:rPr lang="en-GB" sz="1100">
                <a:hlinkClick r:id="rId4"/>
              </a:rPr>
              <a:t>Attachment‐Based Family Therapy: A Review of the Empirical Support - Diamond - 2016 - Family Process - Wiley Online Library</a:t>
            </a:r>
            <a:endParaRPr lang="en-GB" sz="1100"/>
          </a:p>
          <a:p>
            <a:pPr marL="0" indent="0">
              <a:buNone/>
            </a:pPr>
            <a:r>
              <a:rPr lang="en-GB" sz="1100">
                <a:solidFill>
                  <a:srgbClr val="222222"/>
                </a:solidFill>
                <a:highlight>
                  <a:srgbClr val="FFFFFF"/>
                </a:highlight>
                <a:latin typeface="Arial"/>
                <a:ea typeface="+mn-lt"/>
                <a:cs typeface="Arial"/>
              </a:rPr>
              <a:t>Gunnar, M. and Quevedo, K., 2007. The neurobiology of stress and development. </a:t>
            </a:r>
            <a:r>
              <a:rPr lang="en-GB" sz="1100" i="1">
                <a:solidFill>
                  <a:srgbClr val="222222"/>
                </a:solidFill>
                <a:highlight>
                  <a:srgbClr val="FFFFFF"/>
                </a:highlight>
                <a:latin typeface="Arial"/>
                <a:ea typeface="+mn-lt"/>
                <a:cs typeface="Arial"/>
              </a:rPr>
              <a:t>Annu. Rev. Psychol.</a:t>
            </a:r>
            <a:r>
              <a:rPr lang="en-GB" sz="1100">
                <a:solidFill>
                  <a:srgbClr val="222222"/>
                </a:solidFill>
                <a:highlight>
                  <a:srgbClr val="FFFFFF"/>
                </a:highlight>
                <a:latin typeface="Arial"/>
                <a:ea typeface="+mn-lt"/>
                <a:cs typeface="Arial"/>
              </a:rPr>
              <a:t>, </a:t>
            </a:r>
            <a:r>
              <a:rPr lang="en-GB" sz="1100" i="1">
                <a:solidFill>
                  <a:srgbClr val="222222"/>
                </a:solidFill>
                <a:highlight>
                  <a:srgbClr val="FFFFFF"/>
                </a:highlight>
                <a:latin typeface="Arial"/>
                <a:ea typeface="+mn-lt"/>
                <a:cs typeface="Arial"/>
              </a:rPr>
              <a:t>58</a:t>
            </a:r>
            <a:r>
              <a:rPr lang="en-GB" sz="1100">
                <a:solidFill>
                  <a:srgbClr val="222222"/>
                </a:solidFill>
                <a:highlight>
                  <a:srgbClr val="FFFFFF"/>
                </a:highlight>
                <a:latin typeface="Arial"/>
                <a:ea typeface="+mn-lt"/>
                <a:cs typeface="Arial"/>
              </a:rPr>
              <a:t>(1), pp.145-173. Available at: </a:t>
            </a:r>
            <a:r>
              <a:rPr lang="en-GB" sz="1100">
                <a:solidFill>
                  <a:srgbClr val="222222"/>
                </a:solidFill>
                <a:highlight>
                  <a:srgbClr val="FFFFFF"/>
                </a:highlight>
                <a:ea typeface="+mn-lt"/>
                <a:cs typeface="+mn-lt"/>
                <a:hlinkClick r:id="rId5"/>
              </a:rPr>
              <a:t>The Neurobiology of Stress and Development | Annual Reviews</a:t>
            </a:r>
            <a:endParaRPr lang="en-GB" sz="1100">
              <a:solidFill>
                <a:srgbClr val="000000"/>
              </a:solidFill>
              <a:ea typeface="+mn-lt"/>
              <a:cs typeface="+mn-lt"/>
            </a:endParaRPr>
          </a:p>
          <a:p>
            <a:pPr marL="0" indent="0">
              <a:buNone/>
            </a:pPr>
            <a:r>
              <a:rPr lang="en-GB" sz="1100">
                <a:solidFill>
                  <a:srgbClr val="222222"/>
                </a:solidFill>
                <a:highlight>
                  <a:srgbClr val="FFFFFF"/>
                </a:highlight>
                <a:latin typeface="Arial"/>
                <a:cs typeface="Arial"/>
              </a:rPr>
              <a:t>Hooper, L.M., Doehler, K., Wallace, S.A. and Hannah, N.J., 2011. The Parentification Inventory: Development, validation, and cross-validation. </a:t>
            </a:r>
            <a:r>
              <a:rPr lang="en-GB" sz="1100" i="1">
                <a:solidFill>
                  <a:srgbClr val="222222"/>
                </a:solidFill>
                <a:highlight>
                  <a:srgbClr val="FFFFFF"/>
                </a:highlight>
                <a:latin typeface="Arial"/>
                <a:cs typeface="Arial"/>
              </a:rPr>
              <a:t>The American Journal of Family Therapy</a:t>
            </a:r>
            <a:r>
              <a:rPr lang="en-GB" sz="1100">
                <a:solidFill>
                  <a:srgbClr val="222222"/>
                </a:solidFill>
                <a:highlight>
                  <a:srgbClr val="FFFFFF"/>
                </a:highlight>
                <a:latin typeface="Arial"/>
                <a:cs typeface="Arial"/>
              </a:rPr>
              <a:t>, </a:t>
            </a:r>
            <a:r>
              <a:rPr lang="en-GB" sz="1100" i="1">
                <a:solidFill>
                  <a:srgbClr val="222222"/>
                </a:solidFill>
                <a:highlight>
                  <a:srgbClr val="FFFFFF"/>
                </a:highlight>
                <a:latin typeface="Arial"/>
                <a:cs typeface="Arial"/>
              </a:rPr>
              <a:t>39</a:t>
            </a:r>
            <a:r>
              <a:rPr lang="en-GB" sz="1100">
                <a:solidFill>
                  <a:srgbClr val="222222"/>
                </a:solidFill>
                <a:highlight>
                  <a:srgbClr val="FFFFFF"/>
                </a:highlight>
                <a:latin typeface="Arial"/>
                <a:cs typeface="Arial"/>
              </a:rPr>
              <a:t>(3), pp.226-241. Available at: </a:t>
            </a:r>
            <a:r>
              <a:rPr lang="en-GB" sz="1100">
                <a:solidFill>
                  <a:srgbClr val="000000"/>
                </a:solidFill>
                <a:cs typeface="Arial"/>
                <a:hlinkClick r:id="rId6"/>
              </a:rPr>
              <a:t>The</a:t>
            </a:r>
            <a:r>
              <a:rPr lang="en-GB" sz="1100">
                <a:ea typeface="+mn-lt"/>
                <a:cs typeface="+mn-lt"/>
                <a:hlinkClick r:id="rId6"/>
              </a:rPr>
              <a:t> Parentification Inventory: Development, Validation, and Cross-Validation: The American Journal of Family Therapy: Vol 39, No 3</a:t>
            </a:r>
            <a:r>
              <a:rPr lang="en-GB" sz="1100">
                <a:ea typeface="+mn-lt"/>
                <a:cs typeface="+mn-lt"/>
              </a:rPr>
              <a:t> </a:t>
            </a:r>
          </a:p>
          <a:p>
            <a:pPr marL="0" indent="0">
              <a:buNone/>
            </a:pPr>
            <a:r>
              <a:rPr lang="en-GB" sz="1100">
                <a:solidFill>
                  <a:srgbClr val="222222"/>
                </a:solidFill>
                <a:highlight>
                  <a:srgbClr val="FFFFFF"/>
                </a:highlight>
                <a:latin typeface="Arial"/>
                <a:ea typeface="+mn-lt"/>
                <a:cs typeface="Arial"/>
              </a:rPr>
              <a:t>Melhem, N.M., Porta, G., </a:t>
            </a:r>
            <a:r>
              <a:rPr lang="en-GB" sz="1100" err="1">
                <a:solidFill>
                  <a:srgbClr val="222222"/>
                </a:solidFill>
                <a:highlight>
                  <a:srgbClr val="FFFFFF"/>
                </a:highlight>
                <a:latin typeface="Arial"/>
                <a:ea typeface="+mn-lt"/>
                <a:cs typeface="Arial"/>
              </a:rPr>
              <a:t>Shamseddeen</a:t>
            </a:r>
            <a:r>
              <a:rPr lang="en-GB" sz="1100">
                <a:solidFill>
                  <a:srgbClr val="222222"/>
                </a:solidFill>
                <a:highlight>
                  <a:srgbClr val="FFFFFF"/>
                </a:highlight>
                <a:latin typeface="Arial"/>
                <a:ea typeface="+mn-lt"/>
                <a:cs typeface="Arial"/>
              </a:rPr>
              <a:t>, W., Payne, M.W. and Brent, D.A., 2011. Grief in children and adolescents bereaved by sudden parental death. </a:t>
            </a:r>
            <a:r>
              <a:rPr lang="en-GB" sz="1100" i="1">
                <a:solidFill>
                  <a:srgbClr val="222222"/>
                </a:solidFill>
                <a:highlight>
                  <a:srgbClr val="FFFFFF"/>
                </a:highlight>
                <a:latin typeface="Arial"/>
                <a:ea typeface="+mn-lt"/>
                <a:cs typeface="Arial"/>
              </a:rPr>
              <a:t>Archives of general psychiatry</a:t>
            </a:r>
            <a:r>
              <a:rPr lang="en-GB" sz="1100">
                <a:solidFill>
                  <a:srgbClr val="222222"/>
                </a:solidFill>
                <a:highlight>
                  <a:srgbClr val="FFFFFF"/>
                </a:highlight>
                <a:latin typeface="Arial"/>
                <a:ea typeface="+mn-lt"/>
                <a:cs typeface="Arial"/>
              </a:rPr>
              <a:t>, </a:t>
            </a:r>
            <a:r>
              <a:rPr lang="en-GB" sz="1100" i="1">
                <a:solidFill>
                  <a:srgbClr val="222222"/>
                </a:solidFill>
                <a:highlight>
                  <a:srgbClr val="FFFFFF"/>
                </a:highlight>
                <a:latin typeface="Arial"/>
                <a:ea typeface="+mn-lt"/>
                <a:cs typeface="Arial"/>
              </a:rPr>
              <a:t>68</a:t>
            </a:r>
            <a:r>
              <a:rPr lang="en-GB" sz="1100">
                <a:solidFill>
                  <a:srgbClr val="222222"/>
                </a:solidFill>
                <a:highlight>
                  <a:srgbClr val="FFFFFF"/>
                </a:highlight>
                <a:latin typeface="Arial"/>
                <a:ea typeface="+mn-lt"/>
                <a:cs typeface="Arial"/>
              </a:rPr>
              <a:t>(9), pp.911-919. Available at: </a:t>
            </a:r>
            <a:r>
              <a:rPr lang="en-GB" sz="1100">
                <a:latin typeface="Arial"/>
                <a:ea typeface="+mn-lt"/>
                <a:cs typeface="+mn-lt"/>
                <a:hlinkClick r:id="rId7"/>
              </a:rPr>
              <a:t>Grief in Children and Adolescents Bereaved by Sudden Parental Death | Adolescent Medicine | JAMA Psychiatry | JAMA Network</a:t>
            </a:r>
          </a:p>
          <a:p>
            <a:pPr marL="0" indent="0">
              <a:buNone/>
            </a:pPr>
            <a:r>
              <a:rPr lang="en-GB" sz="1100">
                <a:solidFill>
                  <a:srgbClr val="222222"/>
                </a:solidFill>
                <a:highlight>
                  <a:srgbClr val="FFFFFF"/>
                </a:highlight>
                <a:latin typeface="Arial"/>
                <a:ea typeface="+mn-lt"/>
                <a:cs typeface="Arial"/>
              </a:rPr>
              <a:t>Steinberg, L., 2017. A social neuroscience perspective on adolescent risk-taking. In </a:t>
            </a:r>
            <a:r>
              <a:rPr lang="en-GB" sz="1100" i="1">
                <a:solidFill>
                  <a:srgbClr val="222222"/>
                </a:solidFill>
                <a:highlight>
                  <a:srgbClr val="FFFFFF"/>
                </a:highlight>
                <a:latin typeface="Arial"/>
                <a:ea typeface="+mn-lt"/>
                <a:cs typeface="Arial"/>
              </a:rPr>
              <a:t>Biosocial theories of crime</a:t>
            </a:r>
            <a:r>
              <a:rPr lang="en-GB" sz="1100">
                <a:solidFill>
                  <a:srgbClr val="222222"/>
                </a:solidFill>
                <a:highlight>
                  <a:srgbClr val="FFFFFF"/>
                </a:highlight>
                <a:latin typeface="Arial"/>
                <a:ea typeface="+mn-lt"/>
                <a:cs typeface="Arial"/>
              </a:rPr>
              <a:t> (pp. 435-463). Routledge. Available at </a:t>
            </a:r>
            <a:r>
              <a:rPr lang="en-GB" sz="1100">
                <a:solidFill>
                  <a:srgbClr val="222222"/>
                </a:solidFill>
                <a:highlight>
                  <a:srgbClr val="FFFFFF"/>
                </a:highlight>
                <a:ea typeface="+mn-lt"/>
                <a:cs typeface="+mn-lt"/>
                <a:hlinkClick r:id="rId8"/>
              </a:rPr>
              <a:t>A social neuroscience perspective on adolescent risk-taking | 19 | Bio</a:t>
            </a:r>
            <a:r>
              <a:rPr lang="en-GB" sz="1100">
                <a:solidFill>
                  <a:srgbClr val="000000"/>
                </a:solidFill>
                <a:ea typeface="+mn-lt"/>
                <a:cs typeface="+mn-lt"/>
              </a:rPr>
              <a:t> </a:t>
            </a:r>
            <a:endParaRPr lang="en-GB" sz="1100">
              <a:solidFill>
                <a:schemeClr val="tx1">
                  <a:lumMod val="85000"/>
                  <a:lumOff val="15000"/>
                </a:schemeClr>
              </a:solidFill>
            </a:endParaRPr>
          </a:p>
          <a:p>
            <a:pPr marL="0" indent="0">
              <a:buNone/>
            </a:pPr>
            <a:r>
              <a:rPr lang="en-GB" sz="1100"/>
              <a:t>Werner, E.E. and Smith, R.S., 2001. </a:t>
            </a:r>
            <a:r>
              <a:rPr lang="en-GB" sz="1100" i="1"/>
              <a:t>Journeys from childhood to midlife: Risk, resilience, and recovery</a:t>
            </a:r>
            <a:r>
              <a:rPr lang="en-GB" sz="1100"/>
              <a:t>. Cornell university press. Available at: </a:t>
            </a:r>
            <a:r>
              <a:rPr lang="en-GB" sz="1100">
                <a:hlinkClick r:id="rId9"/>
              </a:rPr>
              <a:t>Journeys from Childhood to Midlife: Risk, Resilience, and Recovery - Emmy E. Werner, Ruth S. Smith - Google Books</a:t>
            </a:r>
            <a:endParaRPr lang="en-GB" sz="1100"/>
          </a:p>
          <a:p>
            <a:pPr marL="0" indent="0">
              <a:buNone/>
            </a:pPr>
            <a:endParaRPr lang="en-GB" sz="1100">
              <a:latin typeface="Arial"/>
              <a:cs typeface="Arial"/>
            </a:endParaRPr>
          </a:p>
          <a:p>
            <a:pPr marL="0" indent="0">
              <a:buNone/>
            </a:pPr>
            <a:endParaRPr lang="en-GB" sz="1600">
              <a:solidFill>
                <a:srgbClr val="222222"/>
              </a:solidFill>
              <a:highlight>
                <a:srgbClr val="FFFFFF"/>
              </a:highlight>
            </a:endParaRPr>
          </a:p>
        </p:txBody>
      </p:sp>
    </p:spTree>
    <p:extLst>
      <p:ext uri="{BB962C8B-B14F-4D97-AF65-F5344CB8AC3E}">
        <p14:creationId xmlns:p14="http://schemas.microsoft.com/office/powerpoint/2010/main" val="1929609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Psychology in Health and Social Care  LCHS4010 Assessment 1: Individual Presentation </vt:lpstr>
      <vt:lpstr>Introduction </vt:lpstr>
      <vt:lpstr>Bowlby's Attachment Theory </vt:lpstr>
      <vt:lpstr>Bowlby’s Attachment Theory – Key Concepts</vt:lpstr>
      <vt:lpstr>Jenny's Situation </vt:lpstr>
      <vt:lpstr>PowerPoint Presentation</vt:lpstr>
      <vt:lpstr>Practical Strategies </vt:lpstr>
      <vt:lpstr>PowerPoint Presentation</vt:lpstr>
      <vt:lpstr>Nature vs Nurture </vt:lpstr>
      <vt:lpstr>PowerPoint Presentation</vt:lpstr>
      <vt:lpstr>Evaluation </vt:lpstr>
      <vt:lpstr>PowerPoint Presentation</vt:lpstr>
      <vt:lpstr>Alternative Theory: Piaget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2026-02-11T15:49:33Z</dcterms:created>
  <dcterms:modified xsi:type="dcterms:W3CDTF">2026-02-15T23:11:10Z</dcterms:modified>
</cp:coreProperties>
</file>