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8AD8C6-C430-515F-1071-38CD6B331E4A}" v="56" dt="2024-03-20T08:54:51.8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8AAD7A0D-6987-43D1-8CDA-E2897FE2FAE8}"/>
    <pc:docChg chg="custSel modSld">
      <pc:chgData name="Zita Draper" userId="b063123c-f51f-481b-b99c-f574606c9ace" providerId="ADAL" clId="{8AAD7A0D-6987-43D1-8CDA-E2897FE2FAE8}" dt="2024-03-19T14:43:49.668" v="850" actId="403"/>
      <pc:docMkLst>
        <pc:docMk/>
      </pc:docMkLst>
      <pc:sldChg chg="modSp mod">
        <pc:chgData name="Zita Draper" userId="b063123c-f51f-481b-b99c-f574606c9ace" providerId="ADAL" clId="{8AAD7A0D-6987-43D1-8CDA-E2897FE2FAE8}" dt="2024-03-19T14:37:55.824" v="12" actId="20577"/>
        <pc:sldMkLst>
          <pc:docMk/>
          <pc:sldMk cId="1451988673" sldId="258"/>
        </pc:sldMkLst>
        <pc:spChg chg="mod">
          <ac:chgData name="Zita Draper" userId="b063123c-f51f-481b-b99c-f574606c9ace" providerId="ADAL" clId="{8AAD7A0D-6987-43D1-8CDA-E2897FE2FAE8}" dt="2024-03-19T14:37:55.824" v="12" actId="20577"/>
          <ac:spMkLst>
            <pc:docMk/>
            <pc:sldMk cId="1451988673" sldId="258"/>
            <ac:spMk id="2" creationId="{CCFE1B96-AE1F-4F51-6328-B53240438C7D}"/>
          </ac:spMkLst>
        </pc:spChg>
      </pc:sldChg>
      <pc:sldChg chg="addSp delSp modSp mod setBg">
        <pc:chgData name="Zita Draper" userId="b063123c-f51f-481b-b99c-f574606c9ace" providerId="ADAL" clId="{8AAD7A0D-6987-43D1-8CDA-E2897FE2FAE8}" dt="2024-03-19T14:40:39.805" v="357" actId="26606"/>
        <pc:sldMkLst>
          <pc:docMk/>
          <pc:sldMk cId="4001005550" sldId="259"/>
        </pc:sldMkLst>
        <pc:spChg chg="mod">
          <ac:chgData name="Zita Draper" userId="b063123c-f51f-481b-b99c-f574606c9ace" providerId="ADAL" clId="{8AAD7A0D-6987-43D1-8CDA-E2897FE2FAE8}" dt="2024-03-19T14:40:39.805" v="357" actId="26606"/>
          <ac:spMkLst>
            <pc:docMk/>
            <pc:sldMk cId="4001005550" sldId="259"/>
            <ac:spMk id="2" creationId="{56664F0A-EAF3-F932-4E92-C0DBA47EDC52}"/>
          </ac:spMkLst>
        </pc:spChg>
        <pc:spChg chg="del mod">
          <ac:chgData name="Zita Draper" userId="b063123c-f51f-481b-b99c-f574606c9ace" providerId="ADAL" clId="{8AAD7A0D-6987-43D1-8CDA-E2897FE2FAE8}" dt="2024-03-19T14:40:39.805" v="357" actId="26606"/>
          <ac:spMkLst>
            <pc:docMk/>
            <pc:sldMk cId="4001005550" sldId="259"/>
            <ac:spMk id="3" creationId="{8D0520EE-E7BE-6A9F-E966-77B51E47015A}"/>
          </ac:spMkLst>
        </pc:spChg>
        <pc:spChg chg="add">
          <ac:chgData name="Zita Draper" userId="b063123c-f51f-481b-b99c-f574606c9ace" providerId="ADAL" clId="{8AAD7A0D-6987-43D1-8CDA-E2897FE2FAE8}" dt="2024-03-19T14:40:39.805" v="357" actId="26606"/>
          <ac:spMkLst>
            <pc:docMk/>
            <pc:sldMk cId="4001005550" sldId="259"/>
            <ac:spMk id="9" creationId="{1C8B38D4-9D92-4608-A16B-260E8CC21335}"/>
          </ac:spMkLst>
        </pc:spChg>
        <pc:spChg chg="add">
          <ac:chgData name="Zita Draper" userId="b063123c-f51f-481b-b99c-f574606c9ace" providerId="ADAL" clId="{8AAD7A0D-6987-43D1-8CDA-E2897FE2FAE8}" dt="2024-03-19T14:40:39.805" v="357" actId="26606"/>
          <ac:spMkLst>
            <pc:docMk/>
            <pc:sldMk cId="4001005550" sldId="259"/>
            <ac:spMk id="11" creationId="{E9D51C6D-A440-71F4-45C3-86809652EBEC}"/>
          </ac:spMkLst>
        </pc:spChg>
        <pc:graphicFrameChg chg="add">
          <ac:chgData name="Zita Draper" userId="b063123c-f51f-481b-b99c-f574606c9ace" providerId="ADAL" clId="{8AAD7A0D-6987-43D1-8CDA-E2897FE2FAE8}" dt="2024-03-19T14:40:39.805" v="357" actId="26606"/>
          <ac:graphicFrameMkLst>
            <pc:docMk/>
            <pc:sldMk cId="4001005550" sldId="259"/>
            <ac:graphicFrameMk id="5" creationId="{44E04BCD-A23F-EF87-CD8D-E066F881AFE9}"/>
          </ac:graphicFrameMkLst>
        </pc:graphicFrameChg>
      </pc:sldChg>
      <pc:sldChg chg="addSp delSp modSp mod setBg">
        <pc:chgData name="Zita Draper" userId="b063123c-f51f-481b-b99c-f574606c9ace" providerId="ADAL" clId="{8AAD7A0D-6987-43D1-8CDA-E2897FE2FAE8}" dt="2024-03-19T14:40:54.989" v="359" actId="20577"/>
        <pc:sldMkLst>
          <pc:docMk/>
          <pc:sldMk cId="1440728198" sldId="260"/>
        </pc:sldMkLst>
        <pc:spChg chg="mod">
          <ac:chgData name="Zita Draper" userId="b063123c-f51f-481b-b99c-f574606c9ace" providerId="ADAL" clId="{8AAD7A0D-6987-43D1-8CDA-E2897FE2FAE8}" dt="2024-03-19T14:40:54.989" v="359" actId="20577"/>
          <ac:spMkLst>
            <pc:docMk/>
            <pc:sldMk cId="1440728198" sldId="260"/>
            <ac:spMk id="2" creationId="{6C855F53-7697-68BE-C8D3-D80FB74B0F1F}"/>
          </ac:spMkLst>
        </pc:spChg>
        <pc:spChg chg="del mod">
          <ac:chgData name="Zita Draper" userId="b063123c-f51f-481b-b99c-f574606c9ace" providerId="ADAL" clId="{8AAD7A0D-6987-43D1-8CDA-E2897FE2FAE8}" dt="2024-03-19T14:40:51.621" v="358" actId="26606"/>
          <ac:spMkLst>
            <pc:docMk/>
            <pc:sldMk cId="1440728198" sldId="260"/>
            <ac:spMk id="3" creationId="{597417FD-5A86-A5A6-5FC8-230C34E0A7A0}"/>
          </ac:spMkLst>
        </pc:spChg>
        <pc:spChg chg="add">
          <ac:chgData name="Zita Draper" userId="b063123c-f51f-481b-b99c-f574606c9ace" providerId="ADAL" clId="{8AAD7A0D-6987-43D1-8CDA-E2897FE2FAE8}" dt="2024-03-19T14:40:51.621" v="358" actId="26606"/>
          <ac:spMkLst>
            <pc:docMk/>
            <pc:sldMk cId="1440728198" sldId="260"/>
            <ac:spMk id="9" creationId="{1C8B38D4-9D92-4608-A16B-260E8CC21335}"/>
          </ac:spMkLst>
        </pc:spChg>
        <pc:spChg chg="add">
          <ac:chgData name="Zita Draper" userId="b063123c-f51f-481b-b99c-f574606c9ace" providerId="ADAL" clId="{8AAD7A0D-6987-43D1-8CDA-E2897FE2FAE8}" dt="2024-03-19T14:40:51.621" v="358" actId="26606"/>
          <ac:spMkLst>
            <pc:docMk/>
            <pc:sldMk cId="1440728198" sldId="260"/>
            <ac:spMk id="11" creationId="{E9D51C6D-A440-71F4-45C3-86809652EBEC}"/>
          </ac:spMkLst>
        </pc:spChg>
        <pc:spChg chg="add">
          <ac:chgData name="Zita Draper" userId="b063123c-f51f-481b-b99c-f574606c9ace" providerId="ADAL" clId="{8AAD7A0D-6987-43D1-8CDA-E2897FE2FAE8}" dt="2024-03-19T14:40:51.621" v="358" actId="26606"/>
          <ac:spMkLst>
            <pc:docMk/>
            <pc:sldMk cId="1440728198" sldId="260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8AAD7A0D-6987-43D1-8CDA-E2897FE2FAE8}" dt="2024-03-19T14:40:51.621" v="358" actId="26606"/>
          <ac:graphicFrameMkLst>
            <pc:docMk/>
            <pc:sldMk cId="1440728198" sldId="260"/>
            <ac:graphicFrameMk id="5" creationId="{F6A164F1-99E0-D7BC-8DC9-CA06A8694D9D}"/>
          </ac:graphicFrameMkLst>
        </pc:graphicFrameChg>
      </pc:sldChg>
      <pc:sldChg chg="addSp delSp modSp mod">
        <pc:chgData name="Zita Draper" userId="b063123c-f51f-481b-b99c-f574606c9ace" providerId="ADAL" clId="{8AAD7A0D-6987-43D1-8CDA-E2897FE2FAE8}" dt="2024-03-19T14:42:22.240" v="606" actId="26606"/>
        <pc:sldMkLst>
          <pc:docMk/>
          <pc:sldMk cId="2236427609" sldId="261"/>
        </pc:sldMkLst>
        <pc:spChg chg="mod">
          <ac:chgData name="Zita Draper" userId="b063123c-f51f-481b-b99c-f574606c9ace" providerId="ADAL" clId="{8AAD7A0D-6987-43D1-8CDA-E2897FE2FAE8}" dt="2024-03-19T14:41:06.449" v="373" actId="122"/>
          <ac:spMkLst>
            <pc:docMk/>
            <pc:sldMk cId="2236427609" sldId="261"/>
            <ac:spMk id="2" creationId="{EAEAE29F-EE26-4317-9608-075374E5B5B8}"/>
          </ac:spMkLst>
        </pc:spChg>
        <pc:spChg chg="del mod">
          <ac:chgData name="Zita Draper" userId="b063123c-f51f-481b-b99c-f574606c9ace" providerId="ADAL" clId="{8AAD7A0D-6987-43D1-8CDA-E2897FE2FAE8}" dt="2024-03-19T14:42:22.240" v="606" actId="26606"/>
          <ac:spMkLst>
            <pc:docMk/>
            <pc:sldMk cId="2236427609" sldId="261"/>
            <ac:spMk id="3" creationId="{D6723ED8-B93E-F554-7130-1F1A0F27A138}"/>
          </ac:spMkLst>
        </pc:spChg>
        <pc:graphicFrameChg chg="add">
          <ac:chgData name="Zita Draper" userId="b063123c-f51f-481b-b99c-f574606c9ace" providerId="ADAL" clId="{8AAD7A0D-6987-43D1-8CDA-E2897FE2FAE8}" dt="2024-03-19T14:42:22.240" v="606" actId="26606"/>
          <ac:graphicFrameMkLst>
            <pc:docMk/>
            <pc:sldMk cId="2236427609" sldId="261"/>
            <ac:graphicFrameMk id="5" creationId="{2702A4BC-790D-1E4C-8556-D16FC3EA6E0D}"/>
          </ac:graphicFrameMkLst>
        </pc:graphicFrameChg>
      </pc:sldChg>
      <pc:sldChg chg="addSp delSp modSp mod setBg">
        <pc:chgData name="Zita Draper" userId="b063123c-f51f-481b-b99c-f574606c9ace" providerId="ADAL" clId="{8AAD7A0D-6987-43D1-8CDA-E2897FE2FAE8}" dt="2024-03-19T14:43:49.668" v="850" actId="403"/>
        <pc:sldMkLst>
          <pc:docMk/>
          <pc:sldMk cId="2080648412" sldId="262"/>
        </pc:sldMkLst>
        <pc:spChg chg="mod">
          <ac:chgData name="Zita Draper" userId="b063123c-f51f-481b-b99c-f574606c9ace" providerId="ADAL" clId="{8AAD7A0D-6987-43D1-8CDA-E2897FE2FAE8}" dt="2024-03-19T14:43:49.668" v="850" actId="403"/>
          <ac:spMkLst>
            <pc:docMk/>
            <pc:sldMk cId="2080648412" sldId="262"/>
            <ac:spMk id="2" creationId="{A2359BF1-6141-A39C-73BB-4931FB965504}"/>
          </ac:spMkLst>
        </pc:spChg>
        <pc:spChg chg="del mod">
          <ac:chgData name="Zita Draper" userId="b063123c-f51f-481b-b99c-f574606c9ace" providerId="ADAL" clId="{8AAD7A0D-6987-43D1-8CDA-E2897FE2FAE8}" dt="2024-03-19T14:43:43.537" v="846" actId="26606"/>
          <ac:spMkLst>
            <pc:docMk/>
            <pc:sldMk cId="2080648412" sldId="262"/>
            <ac:spMk id="3" creationId="{44A366C5-66AD-9ACA-28E5-114C195574E7}"/>
          </ac:spMkLst>
        </pc:spChg>
        <pc:spChg chg="add">
          <ac:chgData name="Zita Draper" userId="b063123c-f51f-481b-b99c-f574606c9ace" providerId="ADAL" clId="{8AAD7A0D-6987-43D1-8CDA-E2897FE2FAE8}" dt="2024-03-19T14:43:43.537" v="846" actId="26606"/>
          <ac:spMkLst>
            <pc:docMk/>
            <pc:sldMk cId="2080648412" sldId="262"/>
            <ac:spMk id="9" creationId="{1C8B38D4-9D92-4608-A16B-260E8CC21335}"/>
          </ac:spMkLst>
        </pc:spChg>
        <pc:spChg chg="add">
          <ac:chgData name="Zita Draper" userId="b063123c-f51f-481b-b99c-f574606c9ace" providerId="ADAL" clId="{8AAD7A0D-6987-43D1-8CDA-E2897FE2FAE8}" dt="2024-03-19T14:43:43.537" v="846" actId="26606"/>
          <ac:spMkLst>
            <pc:docMk/>
            <pc:sldMk cId="2080648412" sldId="262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8AAD7A0D-6987-43D1-8CDA-E2897FE2FAE8}" dt="2024-03-19T14:43:43.537" v="846" actId="26606"/>
          <ac:graphicFrameMkLst>
            <pc:docMk/>
            <pc:sldMk cId="2080648412" sldId="262"/>
            <ac:graphicFrameMk id="5" creationId="{7FAE2B7A-12BB-3784-DF51-B85589EE8073}"/>
          </ac:graphicFrameMkLst>
        </pc:graphicFrameChg>
      </pc:sldChg>
    </pc:docChg>
  </pc:docChgLst>
  <pc:docChgLst>
    <pc:chgData name="Zita Draper" userId="S::z.draper@uwtsd.ac.uk::b063123c-f51f-481b-b99c-f574606c9ace" providerId="AD" clId="Web-{EF8AD8C6-C430-515F-1071-38CD6B331E4A}"/>
    <pc:docChg chg="addSld modSld">
      <pc:chgData name="Zita Draper" userId="S::z.draper@uwtsd.ac.uk::b063123c-f51f-481b-b99c-f574606c9ace" providerId="AD" clId="Web-{EF8AD8C6-C430-515F-1071-38CD6B331E4A}" dt="2024-03-20T08:54:51.897" v="53"/>
      <pc:docMkLst>
        <pc:docMk/>
      </pc:docMkLst>
      <pc:sldChg chg="addSp delSp modSp new">
        <pc:chgData name="Zita Draper" userId="S::z.draper@uwtsd.ac.uk::b063123c-f51f-481b-b99c-f574606c9ace" providerId="AD" clId="Web-{EF8AD8C6-C430-515F-1071-38CD6B331E4A}" dt="2024-03-20T08:54:51.897" v="53"/>
        <pc:sldMkLst>
          <pc:docMk/>
          <pc:sldMk cId="3838540387" sldId="263"/>
        </pc:sldMkLst>
        <pc:spChg chg="mod">
          <ac:chgData name="Zita Draper" userId="S::z.draper@uwtsd.ac.uk::b063123c-f51f-481b-b99c-f574606c9ace" providerId="AD" clId="Web-{EF8AD8C6-C430-515F-1071-38CD6B331E4A}" dt="2024-03-20T08:53:26.816" v="4" actId="20577"/>
          <ac:spMkLst>
            <pc:docMk/>
            <pc:sldMk cId="3838540387" sldId="263"/>
            <ac:spMk id="2" creationId="{609D3A24-CC25-AF55-B9BF-27DE175E9841}"/>
          </ac:spMkLst>
        </pc:spChg>
        <pc:spChg chg="del mod">
          <ac:chgData name="Zita Draper" userId="S::z.draper@uwtsd.ac.uk::b063123c-f51f-481b-b99c-f574606c9ace" providerId="AD" clId="Web-{EF8AD8C6-C430-515F-1071-38CD6B331E4A}" dt="2024-03-20T08:54:51.897" v="53"/>
          <ac:spMkLst>
            <pc:docMk/>
            <pc:sldMk cId="3838540387" sldId="263"/>
            <ac:spMk id="3" creationId="{CDE81EE7-475A-5000-3D57-8CBCCD354908}"/>
          </ac:spMkLst>
        </pc:spChg>
        <pc:graphicFrameChg chg="add">
          <ac:chgData name="Zita Draper" userId="S::z.draper@uwtsd.ac.uk::b063123c-f51f-481b-b99c-f574606c9ace" providerId="AD" clId="Web-{EF8AD8C6-C430-515F-1071-38CD6B331E4A}" dt="2024-03-20T08:54:51.897" v="53"/>
          <ac:graphicFrameMkLst>
            <pc:docMk/>
            <pc:sldMk cId="3838540387" sldId="263"/>
            <ac:graphicFrameMk id="5" creationId="{5E8D0C9F-C38E-B761-016A-3FD0D8D53CE5}"/>
          </ac:graphicFrameMkLst>
        </pc:graphicFrame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848409-5300-45BC-B5D9-842F189087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A80F53-B69A-4BF2-88DA-4A606877B006}">
      <dgm:prSet/>
      <dgm:spPr/>
      <dgm:t>
        <a:bodyPr/>
        <a:lstStyle/>
        <a:p>
          <a:r>
            <a:rPr lang="en-GB"/>
            <a:t>What’s going to be on the exam? </a:t>
          </a:r>
          <a:endParaRPr lang="en-US"/>
        </a:p>
      </dgm:t>
    </dgm:pt>
    <dgm:pt modelId="{60F1F1A6-AE7E-4EB2-9B74-C8F9ED6AEB2A}" type="parTrans" cxnId="{96F3B569-B869-41D7-971E-22FA69477072}">
      <dgm:prSet/>
      <dgm:spPr/>
      <dgm:t>
        <a:bodyPr/>
        <a:lstStyle/>
        <a:p>
          <a:endParaRPr lang="en-US"/>
        </a:p>
      </dgm:t>
    </dgm:pt>
    <dgm:pt modelId="{4DB11354-AFD6-4078-8555-850173E819D7}" type="sibTrans" cxnId="{96F3B569-B869-41D7-971E-22FA69477072}">
      <dgm:prSet/>
      <dgm:spPr/>
      <dgm:t>
        <a:bodyPr/>
        <a:lstStyle/>
        <a:p>
          <a:endParaRPr lang="en-US"/>
        </a:p>
      </dgm:t>
    </dgm:pt>
    <dgm:pt modelId="{C246F327-1C1F-472B-AE0A-C29022DDDCE9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F81144C-51AD-474A-A743-15328D880EEF}" type="parTrans" cxnId="{72A265EB-7F2C-4B6C-B1A5-2E8C569186C1}">
      <dgm:prSet/>
      <dgm:spPr/>
      <dgm:t>
        <a:bodyPr/>
        <a:lstStyle/>
        <a:p>
          <a:endParaRPr lang="en-US"/>
        </a:p>
      </dgm:t>
    </dgm:pt>
    <dgm:pt modelId="{B137744A-BEEA-47CE-906E-D61E295B26D1}" type="sibTrans" cxnId="{72A265EB-7F2C-4B6C-B1A5-2E8C569186C1}">
      <dgm:prSet/>
      <dgm:spPr/>
      <dgm:t>
        <a:bodyPr/>
        <a:lstStyle/>
        <a:p>
          <a:endParaRPr lang="en-US"/>
        </a:p>
      </dgm:t>
    </dgm:pt>
    <dgm:pt modelId="{1683B923-4A9C-45AD-8B6F-5257C6D633C9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140EAEE8-FA67-4B16-9D09-42339A992C3F}" type="parTrans" cxnId="{946A92CE-EB2F-45FA-84AE-D8CD037E0EBB}">
      <dgm:prSet/>
      <dgm:spPr/>
      <dgm:t>
        <a:bodyPr/>
        <a:lstStyle/>
        <a:p>
          <a:endParaRPr lang="en-US"/>
        </a:p>
      </dgm:t>
    </dgm:pt>
    <dgm:pt modelId="{928E0161-F3DB-475B-9029-C877BE0024F3}" type="sibTrans" cxnId="{946A92CE-EB2F-45FA-84AE-D8CD037E0EBB}">
      <dgm:prSet/>
      <dgm:spPr/>
      <dgm:t>
        <a:bodyPr/>
        <a:lstStyle/>
        <a:p>
          <a:endParaRPr lang="en-US"/>
        </a:p>
      </dgm:t>
    </dgm:pt>
    <dgm:pt modelId="{342AA87F-8F33-4E15-AE6D-94C0C256AE6A}">
      <dgm:prSet/>
      <dgm:spPr/>
      <dgm:t>
        <a:bodyPr/>
        <a:lstStyle/>
        <a:p>
          <a:r>
            <a:rPr lang="en-GB"/>
            <a:t>Separation of powers.</a:t>
          </a:r>
          <a:endParaRPr lang="en-US"/>
        </a:p>
      </dgm:t>
    </dgm:pt>
    <dgm:pt modelId="{7F0FB7AB-09BD-49C9-B86F-EE36A59EB122}" type="parTrans" cxnId="{5FE3D959-2F6A-4A30-9E4D-946EFEA92F0C}">
      <dgm:prSet/>
      <dgm:spPr/>
      <dgm:t>
        <a:bodyPr/>
        <a:lstStyle/>
        <a:p>
          <a:endParaRPr lang="en-US"/>
        </a:p>
      </dgm:t>
    </dgm:pt>
    <dgm:pt modelId="{CC86FA8B-297E-496A-847A-47B3B7B5643D}" type="sibTrans" cxnId="{5FE3D959-2F6A-4A30-9E4D-946EFEA92F0C}">
      <dgm:prSet/>
      <dgm:spPr/>
      <dgm:t>
        <a:bodyPr/>
        <a:lstStyle/>
        <a:p>
          <a:endParaRPr lang="en-US"/>
        </a:p>
      </dgm:t>
    </dgm:pt>
    <dgm:pt modelId="{5812C97A-0EE8-480D-9BE4-02E4758D2C54}">
      <dgm:prSet/>
      <dgm:spPr/>
      <dgm:t>
        <a:bodyPr/>
        <a:lstStyle/>
        <a:p>
          <a:r>
            <a:rPr lang="en-GB"/>
            <a:t>Police powers</a:t>
          </a:r>
          <a:endParaRPr lang="en-US"/>
        </a:p>
      </dgm:t>
    </dgm:pt>
    <dgm:pt modelId="{7D66731A-B0AD-4120-A2AE-6EF41C00EE19}" type="parTrans" cxnId="{4EF54F70-2CB0-45D2-BC3B-511C01E2BE2F}">
      <dgm:prSet/>
      <dgm:spPr/>
      <dgm:t>
        <a:bodyPr/>
        <a:lstStyle/>
        <a:p>
          <a:endParaRPr lang="en-US"/>
        </a:p>
      </dgm:t>
    </dgm:pt>
    <dgm:pt modelId="{2E032B09-FC7A-4CC7-9EAC-4AA4EBEBB2DF}" type="sibTrans" cxnId="{4EF54F70-2CB0-45D2-BC3B-511C01E2BE2F}">
      <dgm:prSet/>
      <dgm:spPr/>
      <dgm:t>
        <a:bodyPr/>
        <a:lstStyle/>
        <a:p>
          <a:endParaRPr lang="en-US"/>
        </a:p>
      </dgm:t>
    </dgm:pt>
    <dgm:pt modelId="{A6570C2C-FADC-450D-BD31-0CB0942831F4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D2DD7418-286F-4D87-AAB4-3583AEF5BA1A}" type="parTrans" cxnId="{27E1923D-3EDA-493E-8D6E-DD46405CEFA4}">
      <dgm:prSet/>
      <dgm:spPr/>
      <dgm:t>
        <a:bodyPr/>
        <a:lstStyle/>
        <a:p>
          <a:endParaRPr lang="en-US"/>
        </a:p>
      </dgm:t>
    </dgm:pt>
    <dgm:pt modelId="{489C823C-A3F5-4B2B-AA66-EEB9EB4C2788}" type="sibTrans" cxnId="{27E1923D-3EDA-493E-8D6E-DD46405CEFA4}">
      <dgm:prSet/>
      <dgm:spPr/>
      <dgm:t>
        <a:bodyPr/>
        <a:lstStyle/>
        <a:p>
          <a:endParaRPr lang="en-US"/>
        </a:p>
      </dgm:t>
    </dgm:pt>
    <dgm:pt modelId="{035C8D89-4652-42C6-B39C-4A691CD89C47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9F80EBE9-12B5-4A58-AE5A-F00F1441B33C}" type="parTrans" cxnId="{FE55507D-36A2-4CA7-A9E6-5DB10630F884}">
      <dgm:prSet/>
      <dgm:spPr/>
      <dgm:t>
        <a:bodyPr/>
        <a:lstStyle/>
        <a:p>
          <a:endParaRPr lang="en-US"/>
        </a:p>
      </dgm:t>
    </dgm:pt>
    <dgm:pt modelId="{2C528F3E-996B-40DD-9EE0-5E2CE494B44B}" type="sibTrans" cxnId="{FE55507D-36A2-4CA7-A9E6-5DB10630F884}">
      <dgm:prSet/>
      <dgm:spPr/>
      <dgm:t>
        <a:bodyPr/>
        <a:lstStyle/>
        <a:p>
          <a:endParaRPr lang="en-US"/>
        </a:p>
      </dgm:t>
    </dgm:pt>
    <dgm:pt modelId="{96D04F42-F3AA-4394-B57A-792EA75DBF02}" type="pres">
      <dgm:prSet presAssocID="{F3848409-5300-45BC-B5D9-842F189087A6}" presName="vert0" presStyleCnt="0">
        <dgm:presLayoutVars>
          <dgm:dir/>
          <dgm:animOne val="branch"/>
          <dgm:animLvl val="lvl"/>
        </dgm:presLayoutVars>
      </dgm:prSet>
      <dgm:spPr/>
    </dgm:pt>
    <dgm:pt modelId="{65CFE1CD-D6C9-41FF-B8DA-782B77EF4EA8}" type="pres">
      <dgm:prSet presAssocID="{09A80F53-B69A-4BF2-88DA-4A606877B006}" presName="thickLine" presStyleLbl="alignNode1" presStyleIdx="0" presStyleCnt="7"/>
      <dgm:spPr/>
    </dgm:pt>
    <dgm:pt modelId="{1480B34B-F2ED-42F7-B857-ED01493EEB4A}" type="pres">
      <dgm:prSet presAssocID="{09A80F53-B69A-4BF2-88DA-4A606877B006}" presName="horz1" presStyleCnt="0"/>
      <dgm:spPr/>
    </dgm:pt>
    <dgm:pt modelId="{0FE2D8AE-BFC8-4905-BF3D-0B980CE3FCC6}" type="pres">
      <dgm:prSet presAssocID="{09A80F53-B69A-4BF2-88DA-4A606877B006}" presName="tx1" presStyleLbl="revTx" presStyleIdx="0" presStyleCnt="7"/>
      <dgm:spPr/>
    </dgm:pt>
    <dgm:pt modelId="{379CBEC2-73DB-43B7-BC01-46BDE54C5430}" type="pres">
      <dgm:prSet presAssocID="{09A80F53-B69A-4BF2-88DA-4A606877B006}" presName="vert1" presStyleCnt="0"/>
      <dgm:spPr/>
    </dgm:pt>
    <dgm:pt modelId="{99D93621-050F-4A49-8882-E57C9BD5687E}" type="pres">
      <dgm:prSet presAssocID="{C246F327-1C1F-472B-AE0A-C29022DDDCE9}" presName="thickLine" presStyleLbl="alignNode1" presStyleIdx="1" presStyleCnt="7"/>
      <dgm:spPr/>
    </dgm:pt>
    <dgm:pt modelId="{58DF855C-613D-46AE-95BE-6634A20804DE}" type="pres">
      <dgm:prSet presAssocID="{C246F327-1C1F-472B-AE0A-C29022DDDCE9}" presName="horz1" presStyleCnt="0"/>
      <dgm:spPr/>
    </dgm:pt>
    <dgm:pt modelId="{13DD020C-FD3F-4BDD-A569-FBFD50DEB2B3}" type="pres">
      <dgm:prSet presAssocID="{C246F327-1C1F-472B-AE0A-C29022DDDCE9}" presName="tx1" presStyleLbl="revTx" presStyleIdx="1" presStyleCnt="7"/>
      <dgm:spPr/>
    </dgm:pt>
    <dgm:pt modelId="{FF9875FD-BA3D-49BE-BC87-C7D08480DC8F}" type="pres">
      <dgm:prSet presAssocID="{C246F327-1C1F-472B-AE0A-C29022DDDCE9}" presName="vert1" presStyleCnt="0"/>
      <dgm:spPr/>
    </dgm:pt>
    <dgm:pt modelId="{18FF4F56-73C9-4822-9A68-58A6A07455D7}" type="pres">
      <dgm:prSet presAssocID="{1683B923-4A9C-45AD-8B6F-5257C6D633C9}" presName="thickLine" presStyleLbl="alignNode1" presStyleIdx="2" presStyleCnt="7"/>
      <dgm:spPr/>
    </dgm:pt>
    <dgm:pt modelId="{CBA8E7BD-24EE-4D67-BC56-36E5E5A4DC1C}" type="pres">
      <dgm:prSet presAssocID="{1683B923-4A9C-45AD-8B6F-5257C6D633C9}" presName="horz1" presStyleCnt="0"/>
      <dgm:spPr/>
    </dgm:pt>
    <dgm:pt modelId="{5DDD1589-D485-4647-AECF-9A8D8F4479B4}" type="pres">
      <dgm:prSet presAssocID="{1683B923-4A9C-45AD-8B6F-5257C6D633C9}" presName="tx1" presStyleLbl="revTx" presStyleIdx="2" presStyleCnt="7"/>
      <dgm:spPr/>
    </dgm:pt>
    <dgm:pt modelId="{8FA232B7-7018-4C6C-999E-AD4BF0BEB2D5}" type="pres">
      <dgm:prSet presAssocID="{1683B923-4A9C-45AD-8B6F-5257C6D633C9}" presName="vert1" presStyleCnt="0"/>
      <dgm:spPr/>
    </dgm:pt>
    <dgm:pt modelId="{B2D512B7-996A-47C2-A433-1015C4C68C6C}" type="pres">
      <dgm:prSet presAssocID="{342AA87F-8F33-4E15-AE6D-94C0C256AE6A}" presName="thickLine" presStyleLbl="alignNode1" presStyleIdx="3" presStyleCnt="7"/>
      <dgm:spPr/>
    </dgm:pt>
    <dgm:pt modelId="{6D706D7B-C563-4C63-8760-734A03339CB8}" type="pres">
      <dgm:prSet presAssocID="{342AA87F-8F33-4E15-AE6D-94C0C256AE6A}" presName="horz1" presStyleCnt="0"/>
      <dgm:spPr/>
    </dgm:pt>
    <dgm:pt modelId="{19CAB286-D04F-4EE7-810A-0C6E5971F2E9}" type="pres">
      <dgm:prSet presAssocID="{342AA87F-8F33-4E15-AE6D-94C0C256AE6A}" presName="tx1" presStyleLbl="revTx" presStyleIdx="3" presStyleCnt="7"/>
      <dgm:spPr/>
    </dgm:pt>
    <dgm:pt modelId="{9526868B-F608-425B-9C92-69F075CB2230}" type="pres">
      <dgm:prSet presAssocID="{342AA87F-8F33-4E15-AE6D-94C0C256AE6A}" presName="vert1" presStyleCnt="0"/>
      <dgm:spPr/>
    </dgm:pt>
    <dgm:pt modelId="{0EBA2E01-A173-44C1-9682-A5A9B629AD0E}" type="pres">
      <dgm:prSet presAssocID="{5812C97A-0EE8-480D-9BE4-02E4758D2C54}" presName="thickLine" presStyleLbl="alignNode1" presStyleIdx="4" presStyleCnt="7"/>
      <dgm:spPr/>
    </dgm:pt>
    <dgm:pt modelId="{62417905-F582-40DA-8F73-C99426D64A9A}" type="pres">
      <dgm:prSet presAssocID="{5812C97A-0EE8-480D-9BE4-02E4758D2C54}" presName="horz1" presStyleCnt="0"/>
      <dgm:spPr/>
    </dgm:pt>
    <dgm:pt modelId="{85674818-6DD6-4EED-AB34-3C24F3D5286D}" type="pres">
      <dgm:prSet presAssocID="{5812C97A-0EE8-480D-9BE4-02E4758D2C54}" presName="tx1" presStyleLbl="revTx" presStyleIdx="4" presStyleCnt="7"/>
      <dgm:spPr/>
    </dgm:pt>
    <dgm:pt modelId="{0A3B7C6E-869B-4181-9697-6F14533C9E07}" type="pres">
      <dgm:prSet presAssocID="{5812C97A-0EE8-480D-9BE4-02E4758D2C54}" presName="vert1" presStyleCnt="0"/>
      <dgm:spPr/>
    </dgm:pt>
    <dgm:pt modelId="{BBBD4E6C-5F17-410A-B715-5F8F59945B64}" type="pres">
      <dgm:prSet presAssocID="{A6570C2C-FADC-450D-BD31-0CB0942831F4}" presName="thickLine" presStyleLbl="alignNode1" presStyleIdx="5" presStyleCnt="7"/>
      <dgm:spPr/>
    </dgm:pt>
    <dgm:pt modelId="{889F5B11-F79A-4817-88A9-510B727842E4}" type="pres">
      <dgm:prSet presAssocID="{A6570C2C-FADC-450D-BD31-0CB0942831F4}" presName="horz1" presStyleCnt="0"/>
      <dgm:spPr/>
    </dgm:pt>
    <dgm:pt modelId="{365EAADB-9CA7-43BE-B52E-F6221D3DE9B7}" type="pres">
      <dgm:prSet presAssocID="{A6570C2C-FADC-450D-BD31-0CB0942831F4}" presName="tx1" presStyleLbl="revTx" presStyleIdx="5" presStyleCnt="7"/>
      <dgm:spPr/>
    </dgm:pt>
    <dgm:pt modelId="{E717CF18-EAC0-4B2A-82A6-A4C344774351}" type="pres">
      <dgm:prSet presAssocID="{A6570C2C-FADC-450D-BD31-0CB0942831F4}" presName="vert1" presStyleCnt="0"/>
      <dgm:spPr/>
    </dgm:pt>
    <dgm:pt modelId="{6F3704F0-1806-40FB-84A7-82B281149BA8}" type="pres">
      <dgm:prSet presAssocID="{035C8D89-4652-42C6-B39C-4A691CD89C47}" presName="thickLine" presStyleLbl="alignNode1" presStyleIdx="6" presStyleCnt="7"/>
      <dgm:spPr/>
    </dgm:pt>
    <dgm:pt modelId="{25A11431-A6E5-419B-9DD5-6652BD1B63E4}" type="pres">
      <dgm:prSet presAssocID="{035C8D89-4652-42C6-B39C-4A691CD89C47}" presName="horz1" presStyleCnt="0"/>
      <dgm:spPr/>
    </dgm:pt>
    <dgm:pt modelId="{F494B199-0A17-410E-A96D-DF65645EE1B5}" type="pres">
      <dgm:prSet presAssocID="{035C8D89-4652-42C6-B39C-4A691CD89C47}" presName="tx1" presStyleLbl="revTx" presStyleIdx="6" presStyleCnt="7"/>
      <dgm:spPr/>
    </dgm:pt>
    <dgm:pt modelId="{25224630-60C9-46CE-A334-CD6866AA8700}" type="pres">
      <dgm:prSet presAssocID="{035C8D89-4652-42C6-B39C-4A691CD89C47}" presName="vert1" presStyleCnt="0"/>
      <dgm:spPr/>
    </dgm:pt>
  </dgm:ptLst>
  <dgm:cxnLst>
    <dgm:cxn modelId="{32EA0F11-387C-4BDC-B4C2-F30BDD1D64B4}" type="presOf" srcId="{09A80F53-B69A-4BF2-88DA-4A606877B006}" destId="{0FE2D8AE-BFC8-4905-BF3D-0B980CE3FCC6}" srcOrd="0" destOrd="0" presId="urn:microsoft.com/office/officeart/2008/layout/LinedList"/>
    <dgm:cxn modelId="{2488BA30-67CE-437A-A9F3-D51FF9992446}" type="presOf" srcId="{342AA87F-8F33-4E15-AE6D-94C0C256AE6A}" destId="{19CAB286-D04F-4EE7-810A-0C6E5971F2E9}" srcOrd="0" destOrd="0" presId="urn:microsoft.com/office/officeart/2008/layout/LinedList"/>
    <dgm:cxn modelId="{27E1923D-3EDA-493E-8D6E-DD46405CEFA4}" srcId="{F3848409-5300-45BC-B5D9-842F189087A6}" destId="{A6570C2C-FADC-450D-BD31-0CB0942831F4}" srcOrd="5" destOrd="0" parTransId="{D2DD7418-286F-4D87-AAB4-3583AEF5BA1A}" sibTransId="{489C823C-A3F5-4B2B-AA66-EEB9EB4C2788}"/>
    <dgm:cxn modelId="{529A0364-193F-4A05-8F3C-C37E6A36AFE7}" type="presOf" srcId="{1683B923-4A9C-45AD-8B6F-5257C6D633C9}" destId="{5DDD1589-D485-4647-AECF-9A8D8F4479B4}" srcOrd="0" destOrd="0" presId="urn:microsoft.com/office/officeart/2008/layout/LinedList"/>
    <dgm:cxn modelId="{96F3B569-B869-41D7-971E-22FA69477072}" srcId="{F3848409-5300-45BC-B5D9-842F189087A6}" destId="{09A80F53-B69A-4BF2-88DA-4A606877B006}" srcOrd="0" destOrd="0" parTransId="{60F1F1A6-AE7E-4EB2-9B74-C8F9ED6AEB2A}" sibTransId="{4DB11354-AFD6-4078-8555-850173E819D7}"/>
    <dgm:cxn modelId="{5D480350-30CB-4655-B053-89AC7408A03B}" type="presOf" srcId="{A6570C2C-FADC-450D-BD31-0CB0942831F4}" destId="{365EAADB-9CA7-43BE-B52E-F6221D3DE9B7}" srcOrd="0" destOrd="0" presId="urn:microsoft.com/office/officeart/2008/layout/LinedList"/>
    <dgm:cxn modelId="{4EF54F70-2CB0-45D2-BC3B-511C01E2BE2F}" srcId="{F3848409-5300-45BC-B5D9-842F189087A6}" destId="{5812C97A-0EE8-480D-9BE4-02E4758D2C54}" srcOrd="4" destOrd="0" parTransId="{7D66731A-B0AD-4120-A2AE-6EF41C00EE19}" sibTransId="{2E032B09-FC7A-4CC7-9EAC-4AA4EBEBB2DF}"/>
    <dgm:cxn modelId="{962F1257-8380-4498-9DCE-76907429F564}" type="presOf" srcId="{5812C97A-0EE8-480D-9BE4-02E4758D2C54}" destId="{85674818-6DD6-4EED-AB34-3C24F3D5286D}" srcOrd="0" destOrd="0" presId="urn:microsoft.com/office/officeart/2008/layout/LinedList"/>
    <dgm:cxn modelId="{5FE3D959-2F6A-4A30-9E4D-946EFEA92F0C}" srcId="{F3848409-5300-45BC-B5D9-842F189087A6}" destId="{342AA87F-8F33-4E15-AE6D-94C0C256AE6A}" srcOrd="3" destOrd="0" parTransId="{7F0FB7AB-09BD-49C9-B86F-EE36A59EB122}" sibTransId="{CC86FA8B-297E-496A-847A-47B3B7B5643D}"/>
    <dgm:cxn modelId="{FE55507D-36A2-4CA7-A9E6-5DB10630F884}" srcId="{F3848409-5300-45BC-B5D9-842F189087A6}" destId="{035C8D89-4652-42C6-B39C-4A691CD89C47}" srcOrd="6" destOrd="0" parTransId="{9F80EBE9-12B5-4A58-AE5A-F00F1441B33C}" sibTransId="{2C528F3E-996B-40DD-9EE0-5E2CE494B44B}"/>
    <dgm:cxn modelId="{0A1839B3-3ABB-4C23-A650-75BF36D49785}" type="presOf" srcId="{035C8D89-4652-42C6-B39C-4A691CD89C47}" destId="{F494B199-0A17-410E-A96D-DF65645EE1B5}" srcOrd="0" destOrd="0" presId="urn:microsoft.com/office/officeart/2008/layout/LinedList"/>
    <dgm:cxn modelId="{946A92CE-EB2F-45FA-84AE-D8CD037E0EBB}" srcId="{F3848409-5300-45BC-B5D9-842F189087A6}" destId="{1683B923-4A9C-45AD-8B6F-5257C6D633C9}" srcOrd="2" destOrd="0" parTransId="{140EAEE8-FA67-4B16-9D09-42339A992C3F}" sibTransId="{928E0161-F3DB-475B-9029-C877BE0024F3}"/>
    <dgm:cxn modelId="{CB8033D3-4FBE-47DA-BDAF-2552C57A7D4A}" type="presOf" srcId="{C246F327-1C1F-472B-AE0A-C29022DDDCE9}" destId="{13DD020C-FD3F-4BDD-A569-FBFD50DEB2B3}" srcOrd="0" destOrd="0" presId="urn:microsoft.com/office/officeart/2008/layout/LinedList"/>
    <dgm:cxn modelId="{72A265EB-7F2C-4B6C-B1A5-2E8C569186C1}" srcId="{F3848409-5300-45BC-B5D9-842F189087A6}" destId="{C246F327-1C1F-472B-AE0A-C29022DDDCE9}" srcOrd="1" destOrd="0" parTransId="{CF81144C-51AD-474A-A743-15328D880EEF}" sibTransId="{B137744A-BEEA-47CE-906E-D61E295B26D1}"/>
    <dgm:cxn modelId="{0F2307FB-FBE5-4FE0-865E-1BA3DD99ED08}" type="presOf" srcId="{F3848409-5300-45BC-B5D9-842F189087A6}" destId="{96D04F42-F3AA-4394-B57A-792EA75DBF02}" srcOrd="0" destOrd="0" presId="urn:microsoft.com/office/officeart/2008/layout/LinedList"/>
    <dgm:cxn modelId="{26DF3203-FE14-4991-A7E5-1FF14B314663}" type="presParOf" srcId="{96D04F42-F3AA-4394-B57A-792EA75DBF02}" destId="{65CFE1CD-D6C9-41FF-B8DA-782B77EF4EA8}" srcOrd="0" destOrd="0" presId="urn:microsoft.com/office/officeart/2008/layout/LinedList"/>
    <dgm:cxn modelId="{DC9646D1-E160-48B0-B8E3-C43E6E36D4FB}" type="presParOf" srcId="{96D04F42-F3AA-4394-B57A-792EA75DBF02}" destId="{1480B34B-F2ED-42F7-B857-ED01493EEB4A}" srcOrd="1" destOrd="0" presId="urn:microsoft.com/office/officeart/2008/layout/LinedList"/>
    <dgm:cxn modelId="{352B0444-9A09-4A7B-A4D2-573D031912B0}" type="presParOf" srcId="{1480B34B-F2ED-42F7-B857-ED01493EEB4A}" destId="{0FE2D8AE-BFC8-4905-BF3D-0B980CE3FCC6}" srcOrd="0" destOrd="0" presId="urn:microsoft.com/office/officeart/2008/layout/LinedList"/>
    <dgm:cxn modelId="{CB9E0C8B-E703-4E84-A8F9-023935D8851E}" type="presParOf" srcId="{1480B34B-F2ED-42F7-B857-ED01493EEB4A}" destId="{379CBEC2-73DB-43B7-BC01-46BDE54C5430}" srcOrd="1" destOrd="0" presId="urn:microsoft.com/office/officeart/2008/layout/LinedList"/>
    <dgm:cxn modelId="{E6FB30F3-F4CD-4B27-A27E-6B32FD1CDBED}" type="presParOf" srcId="{96D04F42-F3AA-4394-B57A-792EA75DBF02}" destId="{99D93621-050F-4A49-8882-E57C9BD5687E}" srcOrd="2" destOrd="0" presId="urn:microsoft.com/office/officeart/2008/layout/LinedList"/>
    <dgm:cxn modelId="{2502DF4E-0D58-4F7A-A18E-5B3EEA3044CC}" type="presParOf" srcId="{96D04F42-F3AA-4394-B57A-792EA75DBF02}" destId="{58DF855C-613D-46AE-95BE-6634A20804DE}" srcOrd="3" destOrd="0" presId="urn:microsoft.com/office/officeart/2008/layout/LinedList"/>
    <dgm:cxn modelId="{8B8BB3B1-632B-4CA7-B8EC-56EA2361F440}" type="presParOf" srcId="{58DF855C-613D-46AE-95BE-6634A20804DE}" destId="{13DD020C-FD3F-4BDD-A569-FBFD50DEB2B3}" srcOrd="0" destOrd="0" presId="urn:microsoft.com/office/officeart/2008/layout/LinedList"/>
    <dgm:cxn modelId="{D49D5915-9BBC-4F2A-AFC1-A50470624D1D}" type="presParOf" srcId="{58DF855C-613D-46AE-95BE-6634A20804DE}" destId="{FF9875FD-BA3D-49BE-BC87-C7D08480DC8F}" srcOrd="1" destOrd="0" presId="urn:microsoft.com/office/officeart/2008/layout/LinedList"/>
    <dgm:cxn modelId="{757F7164-2449-47C3-88F0-1D9D65A625DE}" type="presParOf" srcId="{96D04F42-F3AA-4394-B57A-792EA75DBF02}" destId="{18FF4F56-73C9-4822-9A68-58A6A07455D7}" srcOrd="4" destOrd="0" presId="urn:microsoft.com/office/officeart/2008/layout/LinedList"/>
    <dgm:cxn modelId="{90AFFAC9-86C6-4E69-ADE5-E01369BF902A}" type="presParOf" srcId="{96D04F42-F3AA-4394-B57A-792EA75DBF02}" destId="{CBA8E7BD-24EE-4D67-BC56-36E5E5A4DC1C}" srcOrd="5" destOrd="0" presId="urn:microsoft.com/office/officeart/2008/layout/LinedList"/>
    <dgm:cxn modelId="{D140D3F8-0D78-4D90-B0BA-431BEEE7D91F}" type="presParOf" srcId="{CBA8E7BD-24EE-4D67-BC56-36E5E5A4DC1C}" destId="{5DDD1589-D485-4647-AECF-9A8D8F4479B4}" srcOrd="0" destOrd="0" presId="urn:microsoft.com/office/officeart/2008/layout/LinedList"/>
    <dgm:cxn modelId="{8B17E763-1665-49C6-9A38-0125CEB4D130}" type="presParOf" srcId="{CBA8E7BD-24EE-4D67-BC56-36E5E5A4DC1C}" destId="{8FA232B7-7018-4C6C-999E-AD4BF0BEB2D5}" srcOrd="1" destOrd="0" presId="urn:microsoft.com/office/officeart/2008/layout/LinedList"/>
    <dgm:cxn modelId="{02CF3474-CCEF-4443-B015-EC8C076083D8}" type="presParOf" srcId="{96D04F42-F3AA-4394-B57A-792EA75DBF02}" destId="{B2D512B7-996A-47C2-A433-1015C4C68C6C}" srcOrd="6" destOrd="0" presId="urn:microsoft.com/office/officeart/2008/layout/LinedList"/>
    <dgm:cxn modelId="{18AA89A4-D0CF-4C41-9E46-C94BF121B61A}" type="presParOf" srcId="{96D04F42-F3AA-4394-B57A-792EA75DBF02}" destId="{6D706D7B-C563-4C63-8760-734A03339CB8}" srcOrd="7" destOrd="0" presId="urn:microsoft.com/office/officeart/2008/layout/LinedList"/>
    <dgm:cxn modelId="{FE69E582-20E6-4CCD-AF00-4D44D1D376C1}" type="presParOf" srcId="{6D706D7B-C563-4C63-8760-734A03339CB8}" destId="{19CAB286-D04F-4EE7-810A-0C6E5971F2E9}" srcOrd="0" destOrd="0" presId="urn:microsoft.com/office/officeart/2008/layout/LinedList"/>
    <dgm:cxn modelId="{EA3AAC00-2099-421B-8126-8F6B47CCA28D}" type="presParOf" srcId="{6D706D7B-C563-4C63-8760-734A03339CB8}" destId="{9526868B-F608-425B-9C92-69F075CB2230}" srcOrd="1" destOrd="0" presId="urn:microsoft.com/office/officeart/2008/layout/LinedList"/>
    <dgm:cxn modelId="{CA6C2FCF-5150-43A0-A292-1194BDE406FE}" type="presParOf" srcId="{96D04F42-F3AA-4394-B57A-792EA75DBF02}" destId="{0EBA2E01-A173-44C1-9682-A5A9B629AD0E}" srcOrd="8" destOrd="0" presId="urn:microsoft.com/office/officeart/2008/layout/LinedList"/>
    <dgm:cxn modelId="{8956BA6A-C768-4803-9F4D-74E9F7BF576A}" type="presParOf" srcId="{96D04F42-F3AA-4394-B57A-792EA75DBF02}" destId="{62417905-F582-40DA-8F73-C99426D64A9A}" srcOrd="9" destOrd="0" presId="urn:microsoft.com/office/officeart/2008/layout/LinedList"/>
    <dgm:cxn modelId="{D3017F5A-38F7-4D0A-B008-31B6033DFE91}" type="presParOf" srcId="{62417905-F582-40DA-8F73-C99426D64A9A}" destId="{85674818-6DD6-4EED-AB34-3C24F3D5286D}" srcOrd="0" destOrd="0" presId="urn:microsoft.com/office/officeart/2008/layout/LinedList"/>
    <dgm:cxn modelId="{582C22BD-1BBF-4FAD-85E8-96B12F5E42C4}" type="presParOf" srcId="{62417905-F582-40DA-8F73-C99426D64A9A}" destId="{0A3B7C6E-869B-4181-9697-6F14533C9E07}" srcOrd="1" destOrd="0" presId="urn:microsoft.com/office/officeart/2008/layout/LinedList"/>
    <dgm:cxn modelId="{CAD9EC00-7BBA-48F8-8F3F-A5724EBE0059}" type="presParOf" srcId="{96D04F42-F3AA-4394-B57A-792EA75DBF02}" destId="{BBBD4E6C-5F17-410A-B715-5F8F59945B64}" srcOrd="10" destOrd="0" presId="urn:microsoft.com/office/officeart/2008/layout/LinedList"/>
    <dgm:cxn modelId="{CFDE534D-0874-4EA8-8465-9658FB490C4A}" type="presParOf" srcId="{96D04F42-F3AA-4394-B57A-792EA75DBF02}" destId="{889F5B11-F79A-4817-88A9-510B727842E4}" srcOrd="11" destOrd="0" presId="urn:microsoft.com/office/officeart/2008/layout/LinedList"/>
    <dgm:cxn modelId="{ACA1E632-C9A7-425F-95F4-4D64B061E2CD}" type="presParOf" srcId="{889F5B11-F79A-4817-88A9-510B727842E4}" destId="{365EAADB-9CA7-43BE-B52E-F6221D3DE9B7}" srcOrd="0" destOrd="0" presId="urn:microsoft.com/office/officeart/2008/layout/LinedList"/>
    <dgm:cxn modelId="{E6B2405B-56D0-4F05-933E-7BC7C6314E3E}" type="presParOf" srcId="{889F5B11-F79A-4817-88A9-510B727842E4}" destId="{E717CF18-EAC0-4B2A-82A6-A4C344774351}" srcOrd="1" destOrd="0" presId="urn:microsoft.com/office/officeart/2008/layout/LinedList"/>
    <dgm:cxn modelId="{F8579919-F193-42BB-BC7F-5ACCB02823DE}" type="presParOf" srcId="{96D04F42-F3AA-4394-B57A-792EA75DBF02}" destId="{6F3704F0-1806-40FB-84A7-82B281149BA8}" srcOrd="12" destOrd="0" presId="urn:microsoft.com/office/officeart/2008/layout/LinedList"/>
    <dgm:cxn modelId="{0A182344-05DF-484A-91E3-6D007F4301B8}" type="presParOf" srcId="{96D04F42-F3AA-4394-B57A-792EA75DBF02}" destId="{25A11431-A6E5-419B-9DD5-6652BD1B63E4}" srcOrd="13" destOrd="0" presId="urn:microsoft.com/office/officeart/2008/layout/LinedList"/>
    <dgm:cxn modelId="{3483E661-89D6-49B8-9DFF-DE4A58CD9618}" type="presParOf" srcId="{25A11431-A6E5-419B-9DD5-6652BD1B63E4}" destId="{F494B199-0A17-410E-A96D-DF65645EE1B5}" srcOrd="0" destOrd="0" presId="urn:microsoft.com/office/officeart/2008/layout/LinedList"/>
    <dgm:cxn modelId="{18A35100-3826-4199-94BD-4CAC6A6C7815}" type="presParOf" srcId="{25A11431-A6E5-419B-9DD5-6652BD1B63E4}" destId="{25224630-60C9-46CE-A334-CD6866AA87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C43218-78B4-4AB6-AB08-179B1F47245D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AD781D5-900F-4B30-B3DA-191F3AB9FEF6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FCF52710-60C1-40DB-8C05-28D536D025E4}" type="parTrans" cxnId="{F82EB832-2931-4CA2-A45E-CE1F027E06CB}">
      <dgm:prSet/>
      <dgm:spPr/>
      <dgm:t>
        <a:bodyPr/>
        <a:lstStyle/>
        <a:p>
          <a:endParaRPr lang="en-US"/>
        </a:p>
      </dgm:t>
    </dgm:pt>
    <dgm:pt modelId="{5393957B-57F0-4415-AABF-BCDC8C040205}" type="sibTrans" cxnId="{F82EB832-2931-4CA2-A45E-CE1F027E06CB}">
      <dgm:prSet/>
      <dgm:spPr/>
      <dgm:t>
        <a:bodyPr/>
        <a:lstStyle/>
        <a:p>
          <a:endParaRPr lang="en-US"/>
        </a:p>
      </dgm:t>
    </dgm:pt>
    <dgm:pt modelId="{8868140C-A776-4319-A6C6-18B1E549A053}">
      <dgm:prSet/>
      <dgm:spPr/>
      <dgm:t>
        <a:bodyPr/>
        <a:lstStyle/>
        <a:p>
          <a:r>
            <a:rPr lang="en-GB"/>
            <a:t>Separation of powers theory </a:t>
          </a:r>
          <a:endParaRPr lang="en-US"/>
        </a:p>
      </dgm:t>
    </dgm:pt>
    <dgm:pt modelId="{DC81A2F0-A8BC-40A2-ABC8-5F5A5E30B3C2}" type="parTrans" cxnId="{A21826E5-50EE-4025-B801-0D47BDA4EE8D}">
      <dgm:prSet/>
      <dgm:spPr/>
      <dgm:t>
        <a:bodyPr/>
        <a:lstStyle/>
        <a:p>
          <a:endParaRPr lang="en-US"/>
        </a:p>
      </dgm:t>
    </dgm:pt>
    <dgm:pt modelId="{B5240691-EF97-41B1-9E54-28BDF1EF8F61}" type="sibTrans" cxnId="{A21826E5-50EE-4025-B801-0D47BDA4EE8D}">
      <dgm:prSet/>
      <dgm:spPr/>
      <dgm:t>
        <a:bodyPr/>
        <a:lstStyle/>
        <a:p>
          <a:endParaRPr lang="en-US"/>
        </a:p>
      </dgm:t>
    </dgm:pt>
    <dgm:pt modelId="{1CCC9B36-96BF-48F6-8D0D-E741CDE0C99B}">
      <dgm:prSet/>
      <dgm:spPr/>
      <dgm:t>
        <a:bodyPr/>
        <a:lstStyle/>
        <a:p>
          <a:r>
            <a:rPr lang="en-GB"/>
            <a:t>Police powers </a:t>
          </a:r>
          <a:endParaRPr lang="en-US"/>
        </a:p>
      </dgm:t>
    </dgm:pt>
    <dgm:pt modelId="{71449457-4F65-4D83-A47D-F3A11533FBEA}" type="parTrans" cxnId="{5E9E873D-7E30-4F43-BA2E-51E7A486F5FE}">
      <dgm:prSet/>
      <dgm:spPr/>
      <dgm:t>
        <a:bodyPr/>
        <a:lstStyle/>
        <a:p>
          <a:endParaRPr lang="en-US"/>
        </a:p>
      </dgm:t>
    </dgm:pt>
    <dgm:pt modelId="{2EADA7B2-74A1-4C9A-A441-2C673D1C1BC2}" type="sibTrans" cxnId="{5E9E873D-7E30-4F43-BA2E-51E7A486F5FE}">
      <dgm:prSet/>
      <dgm:spPr/>
      <dgm:t>
        <a:bodyPr/>
        <a:lstStyle/>
        <a:p>
          <a:endParaRPr lang="en-US"/>
        </a:p>
      </dgm:t>
    </dgm:pt>
    <dgm:pt modelId="{CC842B9D-EE1A-456F-8BE5-9CF4EDFD6B0D}">
      <dgm:prSet/>
      <dgm:spPr/>
      <dgm:t>
        <a:bodyPr/>
        <a:lstStyle/>
        <a:p>
          <a:r>
            <a:rPr lang="en-GB"/>
            <a:t>Defamation</a:t>
          </a:r>
          <a:endParaRPr lang="en-US"/>
        </a:p>
      </dgm:t>
    </dgm:pt>
    <dgm:pt modelId="{94AB6CE3-39B6-4329-B469-47BB99DC9FCF}" type="parTrans" cxnId="{332F69E3-58B7-4728-972B-369853FD2B70}">
      <dgm:prSet/>
      <dgm:spPr/>
      <dgm:t>
        <a:bodyPr/>
        <a:lstStyle/>
        <a:p>
          <a:endParaRPr lang="en-US"/>
        </a:p>
      </dgm:t>
    </dgm:pt>
    <dgm:pt modelId="{7D4CCAF3-742A-4BAA-86EC-C676BA724947}" type="sibTrans" cxnId="{332F69E3-58B7-4728-972B-369853FD2B70}">
      <dgm:prSet/>
      <dgm:spPr/>
      <dgm:t>
        <a:bodyPr/>
        <a:lstStyle/>
        <a:p>
          <a:endParaRPr lang="en-US"/>
        </a:p>
      </dgm:t>
    </dgm:pt>
    <dgm:pt modelId="{803287BE-871F-4798-AD10-9113AB12F99D}">
      <dgm:prSet/>
      <dgm:spPr/>
      <dgm:t>
        <a:bodyPr/>
        <a:lstStyle/>
        <a:p>
          <a:r>
            <a:rPr lang="en-GB"/>
            <a:t>Judicial review </a:t>
          </a:r>
          <a:endParaRPr lang="en-US"/>
        </a:p>
      </dgm:t>
    </dgm:pt>
    <dgm:pt modelId="{933FF6EE-ADFC-41F5-B016-D31DBEE4B59B}" type="parTrans" cxnId="{35FDD6B5-29B0-400B-8AF2-F29361A19667}">
      <dgm:prSet/>
      <dgm:spPr/>
      <dgm:t>
        <a:bodyPr/>
        <a:lstStyle/>
        <a:p>
          <a:endParaRPr lang="en-US"/>
        </a:p>
      </dgm:t>
    </dgm:pt>
    <dgm:pt modelId="{FD9AB8A9-FF32-461C-BD62-E6961F329B25}" type="sibTrans" cxnId="{35FDD6B5-29B0-400B-8AF2-F29361A19667}">
      <dgm:prSet/>
      <dgm:spPr/>
      <dgm:t>
        <a:bodyPr/>
        <a:lstStyle/>
        <a:p>
          <a:endParaRPr lang="en-US"/>
        </a:p>
      </dgm:t>
    </dgm:pt>
    <dgm:pt modelId="{808F0467-7D2B-472C-8B17-07F45CE8B035}">
      <dgm:prSet/>
      <dgm:spPr/>
      <dgm:t>
        <a:bodyPr/>
        <a:lstStyle/>
        <a:p>
          <a:r>
            <a:rPr lang="en-GB"/>
            <a:t>Parliamentary soveringhty </a:t>
          </a:r>
          <a:endParaRPr lang="en-US"/>
        </a:p>
      </dgm:t>
    </dgm:pt>
    <dgm:pt modelId="{265078D4-AA78-470F-B6CB-005B80FDEDC0}" type="parTrans" cxnId="{C287DDE7-D3D0-4C16-987F-7274051DF720}">
      <dgm:prSet/>
      <dgm:spPr/>
      <dgm:t>
        <a:bodyPr/>
        <a:lstStyle/>
        <a:p>
          <a:endParaRPr lang="en-US"/>
        </a:p>
      </dgm:t>
    </dgm:pt>
    <dgm:pt modelId="{EF97F293-48C9-4BB5-A6BD-3D2EFDBBFFC5}" type="sibTrans" cxnId="{C287DDE7-D3D0-4C16-987F-7274051DF720}">
      <dgm:prSet/>
      <dgm:spPr/>
      <dgm:t>
        <a:bodyPr/>
        <a:lstStyle/>
        <a:p>
          <a:endParaRPr lang="en-US"/>
        </a:p>
      </dgm:t>
    </dgm:pt>
    <dgm:pt modelId="{A89EDB0C-A68E-4EC7-AFAB-0F7564FE8B0C}" type="pres">
      <dgm:prSet presAssocID="{8BC43218-78B4-4AB6-AB08-179B1F47245D}" presName="linear" presStyleCnt="0">
        <dgm:presLayoutVars>
          <dgm:dir/>
          <dgm:animLvl val="lvl"/>
          <dgm:resizeHandles val="exact"/>
        </dgm:presLayoutVars>
      </dgm:prSet>
      <dgm:spPr/>
    </dgm:pt>
    <dgm:pt modelId="{70C67CA2-2434-4215-8FF7-E7512D714A41}" type="pres">
      <dgm:prSet presAssocID="{1AD781D5-900F-4B30-B3DA-191F3AB9FEF6}" presName="parentLin" presStyleCnt="0"/>
      <dgm:spPr/>
    </dgm:pt>
    <dgm:pt modelId="{E312F2E7-A6BB-4251-8AB4-FB707D14E975}" type="pres">
      <dgm:prSet presAssocID="{1AD781D5-900F-4B30-B3DA-191F3AB9FEF6}" presName="parentLeftMargin" presStyleLbl="node1" presStyleIdx="0" presStyleCnt="6"/>
      <dgm:spPr/>
    </dgm:pt>
    <dgm:pt modelId="{2BABFE69-D0DE-4B2E-904A-597352051124}" type="pres">
      <dgm:prSet presAssocID="{1AD781D5-900F-4B30-B3DA-191F3AB9FEF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6C1DE13-F397-4850-86BF-D796C355F5DC}" type="pres">
      <dgm:prSet presAssocID="{1AD781D5-900F-4B30-B3DA-191F3AB9FEF6}" presName="negativeSpace" presStyleCnt="0"/>
      <dgm:spPr/>
    </dgm:pt>
    <dgm:pt modelId="{426D8EEF-4824-4E67-B20E-3D09184FDCA7}" type="pres">
      <dgm:prSet presAssocID="{1AD781D5-900F-4B30-B3DA-191F3AB9FEF6}" presName="childText" presStyleLbl="conFgAcc1" presStyleIdx="0" presStyleCnt="6">
        <dgm:presLayoutVars>
          <dgm:bulletEnabled val="1"/>
        </dgm:presLayoutVars>
      </dgm:prSet>
      <dgm:spPr/>
    </dgm:pt>
    <dgm:pt modelId="{BB8A79F2-479C-4FA3-86FB-49AF573CFCEB}" type="pres">
      <dgm:prSet presAssocID="{5393957B-57F0-4415-AABF-BCDC8C040205}" presName="spaceBetweenRectangles" presStyleCnt="0"/>
      <dgm:spPr/>
    </dgm:pt>
    <dgm:pt modelId="{4E8280C6-C6DB-413C-98F7-6498549F26EA}" type="pres">
      <dgm:prSet presAssocID="{8868140C-A776-4319-A6C6-18B1E549A053}" presName="parentLin" presStyleCnt="0"/>
      <dgm:spPr/>
    </dgm:pt>
    <dgm:pt modelId="{446A1FFD-A6E1-474F-AB4D-23D900D69759}" type="pres">
      <dgm:prSet presAssocID="{8868140C-A776-4319-A6C6-18B1E549A053}" presName="parentLeftMargin" presStyleLbl="node1" presStyleIdx="0" presStyleCnt="6"/>
      <dgm:spPr/>
    </dgm:pt>
    <dgm:pt modelId="{E4C2E642-9CCF-407E-84F1-BE80DBC1D1FB}" type="pres">
      <dgm:prSet presAssocID="{8868140C-A776-4319-A6C6-18B1E549A05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7E4E0C-1D02-4B24-9995-D234A7799750}" type="pres">
      <dgm:prSet presAssocID="{8868140C-A776-4319-A6C6-18B1E549A053}" presName="negativeSpace" presStyleCnt="0"/>
      <dgm:spPr/>
    </dgm:pt>
    <dgm:pt modelId="{E12B547C-F212-4D72-A34E-53052FAD586B}" type="pres">
      <dgm:prSet presAssocID="{8868140C-A776-4319-A6C6-18B1E549A053}" presName="childText" presStyleLbl="conFgAcc1" presStyleIdx="1" presStyleCnt="6">
        <dgm:presLayoutVars>
          <dgm:bulletEnabled val="1"/>
        </dgm:presLayoutVars>
      </dgm:prSet>
      <dgm:spPr/>
    </dgm:pt>
    <dgm:pt modelId="{27DF90BC-0A48-4AAA-B13B-A87C632AE86A}" type="pres">
      <dgm:prSet presAssocID="{B5240691-EF97-41B1-9E54-28BDF1EF8F61}" presName="spaceBetweenRectangles" presStyleCnt="0"/>
      <dgm:spPr/>
    </dgm:pt>
    <dgm:pt modelId="{FAF94FA7-752B-4ED2-AB98-9F654F2334ED}" type="pres">
      <dgm:prSet presAssocID="{1CCC9B36-96BF-48F6-8D0D-E741CDE0C99B}" presName="parentLin" presStyleCnt="0"/>
      <dgm:spPr/>
    </dgm:pt>
    <dgm:pt modelId="{5D767090-9FC8-4BE8-9BF2-5439AB7C471D}" type="pres">
      <dgm:prSet presAssocID="{1CCC9B36-96BF-48F6-8D0D-E741CDE0C99B}" presName="parentLeftMargin" presStyleLbl="node1" presStyleIdx="1" presStyleCnt="6"/>
      <dgm:spPr/>
    </dgm:pt>
    <dgm:pt modelId="{7698ED9B-2905-436D-8C03-095D49CECAB6}" type="pres">
      <dgm:prSet presAssocID="{1CCC9B36-96BF-48F6-8D0D-E741CDE0C99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BA0D9E2-ED03-43ED-919A-3066A84F39EE}" type="pres">
      <dgm:prSet presAssocID="{1CCC9B36-96BF-48F6-8D0D-E741CDE0C99B}" presName="negativeSpace" presStyleCnt="0"/>
      <dgm:spPr/>
    </dgm:pt>
    <dgm:pt modelId="{5FB98B3C-B669-47D6-9E20-997F0774C1A4}" type="pres">
      <dgm:prSet presAssocID="{1CCC9B36-96BF-48F6-8D0D-E741CDE0C99B}" presName="childText" presStyleLbl="conFgAcc1" presStyleIdx="2" presStyleCnt="6">
        <dgm:presLayoutVars>
          <dgm:bulletEnabled val="1"/>
        </dgm:presLayoutVars>
      </dgm:prSet>
      <dgm:spPr/>
    </dgm:pt>
    <dgm:pt modelId="{EAEEF27F-F744-4453-831D-E9B7C3C3B444}" type="pres">
      <dgm:prSet presAssocID="{2EADA7B2-74A1-4C9A-A441-2C673D1C1BC2}" presName="spaceBetweenRectangles" presStyleCnt="0"/>
      <dgm:spPr/>
    </dgm:pt>
    <dgm:pt modelId="{D4A77C4F-5DA5-49F4-96CC-F2A0A3B76541}" type="pres">
      <dgm:prSet presAssocID="{CC842B9D-EE1A-456F-8BE5-9CF4EDFD6B0D}" presName="parentLin" presStyleCnt="0"/>
      <dgm:spPr/>
    </dgm:pt>
    <dgm:pt modelId="{D5888BC1-E61C-462C-BFF6-0BDE39CF932F}" type="pres">
      <dgm:prSet presAssocID="{CC842B9D-EE1A-456F-8BE5-9CF4EDFD6B0D}" presName="parentLeftMargin" presStyleLbl="node1" presStyleIdx="2" presStyleCnt="6"/>
      <dgm:spPr/>
    </dgm:pt>
    <dgm:pt modelId="{A83270C5-7FC5-4F0A-9E4C-ACC4022236C9}" type="pres">
      <dgm:prSet presAssocID="{CC842B9D-EE1A-456F-8BE5-9CF4EDFD6B0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F1E3B36-2359-47C3-BF36-C6404D482C22}" type="pres">
      <dgm:prSet presAssocID="{CC842B9D-EE1A-456F-8BE5-9CF4EDFD6B0D}" presName="negativeSpace" presStyleCnt="0"/>
      <dgm:spPr/>
    </dgm:pt>
    <dgm:pt modelId="{EAE78170-0E11-474F-86D4-0EEDF8B74C42}" type="pres">
      <dgm:prSet presAssocID="{CC842B9D-EE1A-456F-8BE5-9CF4EDFD6B0D}" presName="childText" presStyleLbl="conFgAcc1" presStyleIdx="3" presStyleCnt="6">
        <dgm:presLayoutVars>
          <dgm:bulletEnabled val="1"/>
        </dgm:presLayoutVars>
      </dgm:prSet>
      <dgm:spPr/>
    </dgm:pt>
    <dgm:pt modelId="{1269DAD8-2813-4800-9495-D67814D05407}" type="pres">
      <dgm:prSet presAssocID="{7D4CCAF3-742A-4BAA-86EC-C676BA724947}" presName="spaceBetweenRectangles" presStyleCnt="0"/>
      <dgm:spPr/>
    </dgm:pt>
    <dgm:pt modelId="{A40271C2-48C9-4FF1-9B93-4A366D1D90F2}" type="pres">
      <dgm:prSet presAssocID="{803287BE-871F-4798-AD10-9113AB12F99D}" presName="parentLin" presStyleCnt="0"/>
      <dgm:spPr/>
    </dgm:pt>
    <dgm:pt modelId="{497911C7-0B38-495F-9F58-D719DC9AE02F}" type="pres">
      <dgm:prSet presAssocID="{803287BE-871F-4798-AD10-9113AB12F99D}" presName="parentLeftMargin" presStyleLbl="node1" presStyleIdx="3" presStyleCnt="6"/>
      <dgm:spPr/>
    </dgm:pt>
    <dgm:pt modelId="{D1695B9C-B379-40F9-BD90-5A70DBC612F7}" type="pres">
      <dgm:prSet presAssocID="{803287BE-871F-4798-AD10-9113AB12F99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C0E83D4-1FC6-4986-80C3-178E8ECADDBB}" type="pres">
      <dgm:prSet presAssocID="{803287BE-871F-4798-AD10-9113AB12F99D}" presName="negativeSpace" presStyleCnt="0"/>
      <dgm:spPr/>
    </dgm:pt>
    <dgm:pt modelId="{854A4E93-A17A-403B-9139-6DAF31D51EB2}" type="pres">
      <dgm:prSet presAssocID="{803287BE-871F-4798-AD10-9113AB12F99D}" presName="childText" presStyleLbl="conFgAcc1" presStyleIdx="4" presStyleCnt="6">
        <dgm:presLayoutVars>
          <dgm:bulletEnabled val="1"/>
        </dgm:presLayoutVars>
      </dgm:prSet>
      <dgm:spPr/>
    </dgm:pt>
    <dgm:pt modelId="{E9952291-503F-4B49-A876-030E718CD9D8}" type="pres">
      <dgm:prSet presAssocID="{FD9AB8A9-FF32-461C-BD62-E6961F329B25}" presName="spaceBetweenRectangles" presStyleCnt="0"/>
      <dgm:spPr/>
    </dgm:pt>
    <dgm:pt modelId="{58D8B7F7-854D-447A-82EF-FF44A522534A}" type="pres">
      <dgm:prSet presAssocID="{808F0467-7D2B-472C-8B17-07F45CE8B035}" presName="parentLin" presStyleCnt="0"/>
      <dgm:spPr/>
    </dgm:pt>
    <dgm:pt modelId="{7F412EA2-63C1-40C4-B571-E403A6E3BDD3}" type="pres">
      <dgm:prSet presAssocID="{808F0467-7D2B-472C-8B17-07F45CE8B035}" presName="parentLeftMargin" presStyleLbl="node1" presStyleIdx="4" presStyleCnt="6"/>
      <dgm:spPr/>
    </dgm:pt>
    <dgm:pt modelId="{A4EC2721-7FB6-4CAD-8385-7B3178183DBB}" type="pres">
      <dgm:prSet presAssocID="{808F0467-7D2B-472C-8B17-07F45CE8B035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C5F5D948-2E1B-4F29-96BE-E05CDC24624B}" type="pres">
      <dgm:prSet presAssocID="{808F0467-7D2B-472C-8B17-07F45CE8B035}" presName="negativeSpace" presStyleCnt="0"/>
      <dgm:spPr/>
    </dgm:pt>
    <dgm:pt modelId="{F0C97413-B19C-4C6B-8694-0BFB38A9E900}" type="pres">
      <dgm:prSet presAssocID="{808F0467-7D2B-472C-8B17-07F45CE8B035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B68CE31A-69A8-47CC-A726-86B26B93FE0F}" type="presOf" srcId="{8BC43218-78B4-4AB6-AB08-179B1F47245D}" destId="{A89EDB0C-A68E-4EC7-AFAB-0F7564FE8B0C}" srcOrd="0" destOrd="0" presId="urn:microsoft.com/office/officeart/2005/8/layout/list1"/>
    <dgm:cxn modelId="{39323228-F097-4EF3-811B-C1E28766EC76}" type="presOf" srcId="{803287BE-871F-4798-AD10-9113AB12F99D}" destId="{497911C7-0B38-495F-9F58-D719DC9AE02F}" srcOrd="0" destOrd="0" presId="urn:microsoft.com/office/officeart/2005/8/layout/list1"/>
    <dgm:cxn modelId="{6D00DE2C-403A-42F4-A30C-980B3F6A3DEA}" type="presOf" srcId="{1AD781D5-900F-4B30-B3DA-191F3AB9FEF6}" destId="{E312F2E7-A6BB-4251-8AB4-FB707D14E975}" srcOrd="0" destOrd="0" presId="urn:microsoft.com/office/officeart/2005/8/layout/list1"/>
    <dgm:cxn modelId="{F82EB832-2931-4CA2-A45E-CE1F027E06CB}" srcId="{8BC43218-78B4-4AB6-AB08-179B1F47245D}" destId="{1AD781D5-900F-4B30-B3DA-191F3AB9FEF6}" srcOrd="0" destOrd="0" parTransId="{FCF52710-60C1-40DB-8C05-28D536D025E4}" sibTransId="{5393957B-57F0-4415-AABF-BCDC8C040205}"/>
    <dgm:cxn modelId="{7DBD6137-BE23-4965-9986-C49AF3989A4B}" type="presOf" srcId="{CC842B9D-EE1A-456F-8BE5-9CF4EDFD6B0D}" destId="{A83270C5-7FC5-4F0A-9E4C-ACC4022236C9}" srcOrd="1" destOrd="0" presId="urn:microsoft.com/office/officeart/2005/8/layout/list1"/>
    <dgm:cxn modelId="{5E9E873D-7E30-4F43-BA2E-51E7A486F5FE}" srcId="{8BC43218-78B4-4AB6-AB08-179B1F47245D}" destId="{1CCC9B36-96BF-48F6-8D0D-E741CDE0C99B}" srcOrd="2" destOrd="0" parTransId="{71449457-4F65-4D83-A47D-F3A11533FBEA}" sibTransId="{2EADA7B2-74A1-4C9A-A441-2C673D1C1BC2}"/>
    <dgm:cxn modelId="{9825267F-78D2-40F0-A5A0-776DCB15B188}" type="presOf" srcId="{1AD781D5-900F-4B30-B3DA-191F3AB9FEF6}" destId="{2BABFE69-D0DE-4B2E-904A-597352051124}" srcOrd="1" destOrd="0" presId="urn:microsoft.com/office/officeart/2005/8/layout/list1"/>
    <dgm:cxn modelId="{4E61B67F-6A71-420B-B9E4-A94A0B9C0DE4}" type="presOf" srcId="{1CCC9B36-96BF-48F6-8D0D-E741CDE0C99B}" destId="{7698ED9B-2905-436D-8C03-095D49CECAB6}" srcOrd="1" destOrd="0" presId="urn:microsoft.com/office/officeart/2005/8/layout/list1"/>
    <dgm:cxn modelId="{E969D881-87B9-4600-A92F-8F75CB540C35}" type="presOf" srcId="{8868140C-A776-4319-A6C6-18B1E549A053}" destId="{446A1FFD-A6E1-474F-AB4D-23D900D69759}" srcOrd="0" destOrd="0" presId="urn:microsoft.com/office/officeart/2005/8/layout/list1"/>
    <dgm:cxn modelId="{ADB5C789-8D44-473F-B1C4-D025B9AA3462}" type="presOf" srcId="{CC842B9D-EE1A-456F-8BE5-9CF4EDFD6B0D}" destId="{D5888BC1-E61C-462C-BFF6-0BDE39CF932F}" srcOrd="0" destOrd="0" presId="urn:microsoft.com/office/officeart/2005/8/layout/list1"/>
    <dgm:cxn modelId="{64CB9390-31A6-4D6D-B14D-A400A1B56E03}" type="presOf" srcId="{1CCC9B36-96BF-48F6-8D0D-E741CDE0C99B}" destId="{5D767090-9FC8-4BE8-9BF2-5439AB7C471D}" srcOrd="0" destOrd="0" presId="urn:microsoft.com/office/officeart/2005/8/layout/list1"/>
    <dgm:cxn modelId="{4F8CAB97-5044-41E2-B209-649DA11CFD86}" type="presOf" srcId="{803287BE-871F-4798-AD10-9113AB12F99D}" destId="{D1695B9C-B379-40F9-BD90-5A70DBC612F7}" srcOrd="1" destOrd="0" presId="urn:microsoft.com/office/officeart/2005/8/layout/list1"/>
    <dgm:cxn modelId="{848D76AD-D621-4A07-9A1D-8D2AE3B930B0}" type="presOf" srcId="{8868140C-A776-4319-A6C6-18B1E549A053}" destId="{E4C2E642-9CCF-407E-84F1-BE80DBC1D1FB}" srcOrd="1" destOrd="0" presId="urn:microsoft.com/office/officeart/2005/8/layout/list1"/>
    <dgm:cxn modelId="{35FDD6B5-29B0-400B-8AF2-F29361A19667}" srcId="{8BC43218-78B4-4AB6-AB08-179B1F47245D}" destId="{803287BE-871F-4798-AD10-9113AB12F99D}" srcOrd="4" destOrd="0" parTransId="{933FF6EE-ADFC-41F5-B016-D31DBEE4B59B}" sibTransId="{FD9AB8A9-FF32-461C-BD62-E6961F329B25}"/>
    <dgm:cxn modelId="{D69AEFC6-68A2-4980-A3D2-5217DB1FA0BF}" type="presOf" srcId="{808F0467-7D2B-472C-8B17-07F45CE8B035}" destId="{A4EC2721-7FB6-4CAD-8385-7B3178183DBB}" srcOrd="1" destOrd="0" presId="urn:microsoft.com/office/officeart/2005/8/layout/list1"/>
    <dgm:cxn modelId="{FD4083DF-E59C-4BD3-9E5F-24DD95453560}" type="presOf" srcId="{808F0467-7D2B-472C-8B17-07F45CE8B035}" destId="{7F412EA2-63C1-40C4-B571-E403A6E3BDD3}" srcOrd="0" destOrd="0" presId="urn:microsoft.com/office/officeart/2005/8/layout/list1"/>
    <dgm:cxn modelId="{332F69E3-58B7-4728-972B-369853FD2B70}" srcId="{8BC43218-78B4-4AB6-AB08-179B1F47245D}" destId="{CC842B9D-EE1A-456F-8BE5-9CF4EDFD6B0D}" srcOrd="3" destOrd="0" parTransId="{94AB6CE3-39B6-4329-B469-47BB99DC9FCF}" sibTransId="{7D4CCAF3-742A-4BAA-86EC-C676BA724947}"/>
    <dgm:cxn modelId="{A21826E5-50EE-4025-B801-0D47BDA4EE8D}" srcId="{8BC43218-78B4-4AB6-AB08-179B1F47245D}" destId="{8868140C-A776-4319-A6C6-18B1E549A053}" srcOrd="1" destOrd="0" parTransId="{DC81A2F0-A8BC-40A2-ABC8-5F5A5E30B3C2}" sibTransId="{B5240691-EF97-41B1-9E54-28BDF1EF8F61}"/>
    <dgm:cxn modelId="{C287DDE7-D3D0-4C16-987F-7274051DF720}" srcId="{8BC43218-78B4-4AB6-AB08-179B1F47245D}" destId="{808F0467-7D2B-472C-8B17-07F45CE8B035}" srcOrd="5" destOrd="0" parTransId="{265078D4-AA78-470F-B6CB-005B80FDEDC0}" sibTransId="{EF97F293-48C9-4BB5-A6BD-3D2EFDBBFFC5}"/>
    <dgm:cxn modelId="{007C70B5-BBEA-4E2E-9AFA-84AC98B918DC}" type="presParOf" srcId="{A89EDB0C-A68E-4EC7-AFAB-0F7564FE8B0C}" destId="{70C67CA2-2434-4215-8FF7-E7512D714A41}" srcOrd="0" destOrd="0" presId="urn:microsoft.com/office/officeart/2005/8/layout/list1"/>
    <dgm:cxn modelId="{6E368C1E-D6BA-4360-8C17-889C265624F1}" type="presParOf" srcId="{70C67CA2-2434-4215-8FF7-E7512D714A41}" destId="{E312F2E7-A6BB-4251-8AB4-FB707D14E975}" srcOrd="0" destOrd="0" presId="urn:microsoft.com/office/officeart/2005/8/layout/list1"/>
    <dgm:cxn modelId="{A195AF71-C00D-44ED-9F82-E06F14F445F5}" type="presParOf" srcId="{70C67CA2-2434-4215-8FF7-E7512D714A41}" destId="{2BABFE69-D0DE-4B2E-904A-597352051124}" srcOrd="1" destOrd="0" presId="urn:microsoft.com/office/officeart/2005/8/layout/list1"/>
    <dgm:cxn modelId="{9C6EC921-76FC-4A16-8C96-755BEC39A094}" type="presParOf" srcId="{A89EDB0C-A68E-4EC7-AFAB-0F7564FE8B0C}" destId="{06C1DE13-F397-4850-86BF-D796C355F5DC}" srcOrd="1" destOrd="0" presId="urn:microsoft.com/office/officeart/2005/8/layout/list1"/>
    <dgm:cxn modelId="{EF4C3240-B406-47D3-B5E2-4E6497341FCB}" type="presParOf" srcId="{A89EDB0C-A68E-4EC7-AFAB-0F7564FE8B0C}" destId="{426D8EEF-4824-4E67-B20E-3D09184FDCA7}" srcOrd="2" destOrd="0" presId="urn:microsoft.com/office/officeart/2005/8/layout/list1"/>
    <dgm:cxn modelId="{D99F9A4E-0B21-4128-B4A1-8BA43E82683D}" type="presParOf" srcId="{A89EDB0C-A68E-4EC7-AFAB-0F7564FE8B0C}" destId="{BB8A79F2-479C-4FA3-86FB-49AF573CFCEB}" srcOrd="3" destOrd="0" presId="urn:microsoft.com/office/officeart/2005/8/layout/list1"/>
    <dgm:cxn modelId="{28F42305-0B33-447D-8592-198B9B8BF6F4}" type="presParOf" srcId="{A89EDB0C-A68E-4EC7-AFAB-0F7564FE8B0C}" destId="{4E8280C6-C6DB-413C-98F7-6498549F26EA}" srcOrd="4" destOrd="0" presId="urn:microsoft.com/office/officeart/2005/8/layout/list1"/>
    <dgm:cxn modelId="{9948C485-13FB-4CEF-AEB3-2D9437C886E2}" type="presParOf" srcId="{4E8280C6-C6DB-413C-98F7-6498549F26EA}" destId="{446A1FFD-A6E1-474F-AB4D-23D900D69759}" srcOrd="0" destOrd="0" presId="urn:microsoft.com/office/officeart/2005/8/layout/list1"/>
    <dgm:cxn modelId="{AA2DC9FF-69BE-470B-AA9D-90B58A2B328B}" type="presParOf" srcId="{4E8280C6-C6DB-413C-98F7-6498549F26EA}" destId="{E4C2E642-9CCF-407E-84F1-BE80DBC1D1FB}" srcOrd="1" destOrd="0" presId="urn:microsoft.com/office/officeart/2005/8/layout/list1"/>
    <dgm:cxn modelId="{2BB779E0-D63F-429F-B1F9-9AE065A0F17E}" type="presParOf" srcId="{A89EDB0C-A68E-4EC7-AFAB-0F7564FE8B0C}" destId="{2D7E4E0C-1D02-4B24-9995-D234A7799750}" srcOrd="5" destOrd="0" presId="urn:microsoft.com/office/officeart/2005/8/layout/list1"/>
    <dgm:cxn modelId="{C87BE733-D4A0-410C-AF9B-400E42DA44C0}" type="presParOf" srcId="{A89EDB0C-A68E-4EC7-AFAB-0F7564FE8B0C}" destId="{E12B547C-F212-4D72-A34E-53052FAD586B}" srcOrd="6" destOrd="0" presId="urn:microsoft.com/office/officeart/2005/8/layout/list1"/>
    <dgm:cxn modelId="{86F7EFE6-3675-40AE-A183-6EB18AA76E6E}" type="presParOf" srcId="{A89EDB0C-A68E-4EC7-AFAB-0F7564FE8B0C}" destId="{27DF90BC-0A48-4AAA-B13B-A87C632AE86A}" srcOrd="7" destOrd="0" presId="urn:microsoft.com/office/officeart/2005/8/layout/list1"/>
    <dgm:cxn modelId="{BC77A8C2-1F61-4C9C-B981-D6E1AE11010D}" type="presParOf" srcId="{A89EDB0C-A68E-4EC7-AFAB-0F7564FE8B0C}" destId="{FAF94FA7-752B-4ED2-AB98-9F654F2334ED}" srcOrd="8" destOrd="0" presId="urn:microsoft.com/office/officeart/2005/8/layout/list1"/>
    <dgm:cxn modelId="{60524250-2099-460B-B242-D8A80EF23FCF}" type="presParOf" srcId="{FAF94FA7-752B-4ED2-AB98-9F654F2334ED}" destId="{5D767090-9FC8-4BE8-9BF2-5439AB7C471D}" srcOrd="0" destOrd="0" presId="urn:microsoft.com/office/officeart/2005/8/layout/list1"/>
    <dgm:cxn modelId="{48870A57-56D7-421F-B4AE-EABD5E4F0E49}" type="presParOf" srcId="{FAF94FA7-752B-4ED2-AB98-9F654F2334ED}" destId="{7698ED9B-2905-436D-8C03-095D49CECAB6}" srcOrd="1" destOrd="0" presId="urn:microsoft.com/office/officeart/2005/8/layout/list1"/>
    <dgm:cxn modelId="{6F286685-1E2B-4FC5-8468-F86292BF9C7F}" type="presParOf" srcId="{A89EDB0C-A68E-4EC7-AFAB-0F7564FE8B0C}" destId="{EBA0D9E2-ED03-43ED-919A-3066A84F39EE}" srcOrd="9" destOrd="0" presId="urn:microsoft.com/office/officeart/2005/8/layout/list1"/>
    <dgm:cxn modelId="{88437E91-E66F-4713-B7A3-B3253AA3D323}" type="presParOf" srcId="{A89EDB0C-A68E-4EC7-AFAB-0F7564FE8B0C}" destId="{5FB98B3C-B669-47D6-9E20-997F0774C1A4}" srcOrd="10" destOrd="0" presId="urn:microsoft.com/office/officeart/2005/8/layout/list1"/>
    <dgm:cxn modelId="{40436608-7B87-485A-99CC-84C0F432F00C}" type="presParOf" srcId="{A89EDB0C-A68E-4EC7-AFAB-0F7564FE8B0C}" destId="{EAEEF27F-F744-4453-831D-E9B7C3C3B444}" srcOrd="11" destOrd="0" presId="urn:microsoft.com/office/officeart/2005/8/layout/list1"/>
    <dgm:cxn modelId="{0FEADBF9-90CA-455C-8843-5AC6174238C0}" type="presParOf" srcId="{A89EDB0C-A68E-4EC7-AFAB-0F7564FE8B0C}" destId="{D4A77C4F-5DA5-49F4-96CC-F2A0A3B76541}" srcOrd="12" destOrd="0" presId="urn:microsoft.com/office/officeart/2005/8/layout/list1"/>
    <dgm:cxn modelId="{5764AC6C-888D-4389-85C0-949662A1C894}" type="presParOf" srcId="{D4A77C4F-5DA5-49F4-96CC-F2A0A3B76541}" destId="{D5888BC1-E61C-462C-BFF6-0BDE39CF932F}" srcOrd="0" destOrd="0" presId="urn:microsoft.com/office/officeart/2005/8/layout/list1"/>
    <dgm:cxn modelId="{C2219373-A140-4CC4-9254-85D6D0C97537}" type="presParOf" srcId="{D4A77C4F-5DA5-49F4-96CC-F2A0A3B76541}" destId="{A83270C5-7FC5-4F0A-9E4C-ACC4022236C9}" srcOrd="1" destOrd="0" presId="urn:microsoft.com/office/officeart/2005/8/layout/list1"/>
    <dgm:cxn modelId="{3D664ADC-0611-44A4-952E-FCE8487B7047}" type="presParOf" srcId="{A89EDB0C-A68E-4EC7-AFAB-0F7564FE8B0C}" destId="{2F1E3B36-2359-47C3-BF36-C6404D482C22}" srcOrd="13" destOrd="0" presId="urn:microsoft.com/office/officeart/2005/8/layout/list1"/>
    <dgm:cxn modelId="{1D176E3D-096E-48A9-ADF7-FEB7610722EE}" type="presParOf" srcId="{A89EDB0C-A68E-4EC7-AFAB-0F7564FE8B0C}" destId="{EAE78170-0E11-474F-86D4-0EEDF8B74C42}" srcOrd="14" destOrd="0" presId="urn:microsoft.com/office/officeart/2005/8/layout/list1"/>
    <dgm:cxn modelId="{EEFD90E2-33C5-4524-9D98-98647E68D2A6}" type="presParOf" srcId="{A89EDB0C-A68E-4EC7-AFAB-0F7564FE8B0C}" destId="{1269DAD8-2813-4800-9495-D67814D05407}" srcOrd="15" destOrd="0" presId="urn:microsoft.com/office/officeart/2005/8/layout/list1"/>
    <dgm:cxn modelId="{B9E58ABC-E580-4A63-A9FB-9B98AFCCB782}" type="presParOf" srcId="{A89EDB0C-A68E-4EC7-AFAB-0F7564FE8B0C}" destId="{A40271C2-48C9-4FF1-9B93-4A366D1D90F2}" srcOrd="16" destOrd="0" presId="urn:microsoft.com/office/officeart/2005/8/layout/list1"/>
    <dgm:cxn modelId="{2F1BBE82-2F9E-4E42-8E33-0EBDBC775D62}" type="presParOf" srcId="{A40271C2-48C9-4FF1-9B93-4A366D1D90F2}" destId="{497911C7-0B38-495F-9F58-D719DC9AE02F}" srcOrd="0" destOrd="0" presId="urn:microsoft.com/office/officeart/2005/8/layout/list1"/>
    <dgm:cxn modelId="{158D2793-0C7F-4734-8361-37AD21BC5803}" type="presParOf" srcId="{A40271C2-48C9-4FF1-9B93-4A366D1D90F2}" destId="{D1695B9C-B379-40F9-BD90-5A70DBC612F7}" srcOrd="1" destOrd="0" presId="urn:microsoft.com/office/officeart/2005/8/layout/list1"/>
    <dgm:cxn modelId="{385896B2-78D4-4603-8E5B-629BB8032508}" type="presParOf" srcId="{A89EDB0C-A68E-4EC7-AFAB-0F7564FE8B0C}" destId="{8C0E83D4-1FC6-4986-80C3-178E8ECADDBB}" srcOrd="17" destOrd="0" presId="urn:microsoft.com/office/officeart/2005/8/layout/list1"/>
    <dgm:cxn modelId="{13460D0A-B1C7-408C-AA23-08BB8177EDE8}" type="presParOf" srcId="{A89EDB0C-A68E-4EC7-AFAB-0F7564FE8B0C}" destId="{854A4E93-A17A-403B-9139-6DAF31D51EB2}" srcOrd="18" destOrd="0" presId="urn:microsoft.com/office/officeart/2005/8/layout/list1"/>
    <dgm:cxn modelId="{A8FE5C28-A79D-4009-B73D-99138D8BE935}" type="presParOf" srcId="{A89EDB0C-A68E-4EC7-AFAB-0F7564FE8B0C}" destId="{E9952291-503F-4B49-A876-030E718CD9D8}" srcOrd="19" destOrd="0" presId="urn:microsoft.com/office/officeart/2005/8/layout/list1"/>
    <dgm:cxn modelId="{1155C59C-9FC4-4954-AA76-0417AB2E59BA}" type="presParOf" srcId="{A89EDB0C-A68E-4EC7-AFAB-0F7564FE8B0C}" destId="{58D8B7F7-854D-447A-82EF-FF44A522534A}" srcOrd="20" destOrd="0" presId="urn:microsoft.com/office/officeart/2005/8/layout/list1"/>
    <dgm:cxn modelId="{7E9A255E-1E5F-46FF-8C38-62DFC47943B7}" type="presParOf" srcId="{58D8B7F7-854D-447A-82EF-FF44A522534A}" destId="{7F412EA2-63C1-40C4-B571-E403A6E3BDD3}" srcOrd="0" destOrd="0" presId="urn:microsoft.com/office/officeart/2005/8/layout/list1"/>
    <dgm:cxn modelId="{A6525A46-BDB6-4419-BD85-F27FEF00445A}" type="presParOf" srcId="{58D8B7F7-854D-447A-82EF-FF44A522534A}" destId="{A4EC2721-7FB6-4CAD-8385-7B3178183DBB}" srcOrd="1" destOrd="0" presId="urn:microsoft.com/office/officeart/2005/8/layout/list1"/>
    <dgm:cxn modelId="{56759647-7EFA-4BE9-A2D6-4108A8B4B87F}" type="presParOf" srcId="{A89EDB0C-A68E-4EC7-AFAB-0F7564FE8B0C}" destId="{C5F5D948-2E1B-4F29-96BE-E05CDC24624B}" srcOrd="21" destOrd="0" presId="urn:microsoft.com/office/officeart/2005/8/layout/list1"/>
    <dgm:cxn modelId="{C707280C-1A6A-46C1-A59D-0EBFCB96194C}" type="presParOf" srcId="{A89EDB0C-A68E-4EC7-AFAB-0F7564FE8B0C}" destId="{F0C97413-B19C-4C6B-8694-0BFB38A9E900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4FEB96-8212-4440-864C-DBB095C5DFB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2B46C65-BC2F-41DB-9519-FAC336C17D0D}">
      <dgm:prSet/>
      <dgm:spPr/>
      <dgm:t>
        <a:bodyPr/>
        <a:lstStyle/>
        <a:p>
          <a:r>
            <a:rPr lang="en-GB"/>
            <a:t>Defamation and its application. </a:t>
          </a:r>
          <a:endParaRPr lang="en-US"/>
        </a:p>
      </dgm:t>
    </dgm:pt>
    <dgm:pt modelId="{1DB8FBC7-A089-4411-AA4A-12CE583A3CA5}" type="parTrans" cxnId="{670490B2-0D29-4D3B-8849-0B68CE7A7D53}">
      <dgm:prSet/>
      <dgm:spPr/>
      <dgm:t>
        <a:bodyPr/>
        <a:lstStyle/>
        <a:p>
          <a:endParaRPr lang="en-US"/>
        </a:p>
      </dgm:t>
    </dgm:pt>
    <dgm:pt modelId="{8E878A6A-D03E-467F-AB10-FA41DB9BD537}" type="sibTrans" cxnId="{670490B2-0D29-4D3B-8849-0B68CE7A7D53}">
      <dgm:prSet/>
      <dgm:spPr/>
      <dgm:t>
        <a:bodyPr/>
        <a:lstStyle/>
        <a:p>
          <a:endParaRPr lang="en-US"/>
        </a:p>
      </dgm:t>
    </dgm:pt>
    <dgm:pt modelId="{1880D897-11E5-41EE-9C46-F83A90AC9364}">
      <dgm:prSet/>
      <dgm:spPr/>
      <dgm:t>
        <a:bodyPr/>
        <a:lstStyle/>
        <a:p>
          <a:r>
            <a:rPr lang="en-GB"/>
            <a:t>Judicial review. </a:t>
          </a:r>
          <a:endParaRPr lang="en-US"/>
        </a:p>
      </dgm:t>
    </dgm:pt>
    <dgm:pt modelId="{F2E5A4D8-ED00-42B5-A9A9-2E45713E3340}" type="parTrans" cxnId="{98BB5C39-4249-4D88-AAE0-E5FA95376316}">
      <dgm:prSet/>
      <dgm:spPr/>
      <dgm:t>
        <a:bodyPr/>
        <a:lstStyle/>
        <a:p>
          <a:endParaRPr lang="en-US"/>
        </a:p>
      </dgm:t>
    </dgm:pt>
    <dgm:pt modelId="{AA58C751-83B2-4DF2-BCE8-D935FC8A3E41}" type="sibTrans" cxnId="{98BB5C39-4249-4D88-AAE0-E5FA95376316}">
      <dgm:prSet/>
      <dgm:spPr/>
      <dgm:t>
        <a:bodyPr/>
        <a:lstStyle/>
        <a:p>
          <a:endParaRPr lang="en-US"/>
        </a:p>
      </dgm:t>
    </dgm:pt>
    <dgm:pt modelId="{5243539D-40EF-4FBC-A20B-E39A21A7EB7B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BF414101-0F72-431E-AA0A-36F8C03F8052}" type="parTrans" cxnId="{FBB1BA51-CCE1-416D-B002-055E28B2CDDB}">
      <dgm:prSet/>
      <dgm:spPr/>
      <dgm:t>
        <a:bodyPr/>
        <a:lstStyle/>
        <a:p>
          <a:endParaRPr lang="en-US"/>
        </a:p>
      </dgm:t>
    </dgm:pt>
    <dgm:pt modelId="{6C916B04-ECD5-4273-AAA7-D68EA3F19452}" type="sibTrans" cxnId="{FBB1BA51-CCE1-416D-B002-055E28B2CDDB}">
      <dgm:prSet/>
      <dgm:spPr/>
      <dgm:t>
        <a:bodyPr/>
        <a:lstStyle/>
        <a:p>
          <a:endParaRPr lang="en-US"/>
        </a:p>
      </dgm:t>
    </dgm:pt>
    <dgm:pt modelId="{8BC2C758-7620-4D26-8D52-A486F2D648EF}">
      <dgm:prSet/>
      <dgm:spPr/>
      <dgm:t>
        <a:bodyPr/>
        <a:lstStyle/>
        <a:p>
          <a:r>
            <a:rPr lang="en-GB"/>
            <a:t>Devolution </a:t>
          </a:r>
          <a:endParaRPr lang="en-US"/>
        </a:p>
      </dgm:t>
    </dgm:pt>
    <dgm:pt modelId="{8AB27BF0-9C66-46D6-AD77-E5E887A0DFEC}" type="parTrans" cxnId="{EE1FA8A8-CD4F-43EC-B802-9214EF58FD0C}">
      <dgm:prSet/>
      <dgm:spPr/>
      <dgm:t>
        <a:bodyPr/>
        <a:lstStyle/>
        <a:p>
          <a:endParaRPr lang="en-US"/>
        </a:p>
      </dgm:t>
    </dgm:pt>
    <dgm:pt modelId="{CB6236F3-06D3-4BCE-B805-A66464DBB12C}" type="sibTrans" cxnId="{EE1FA8A8-CD4F-43EC-B802-9214EF58FD0C}">
      <dgm:prSet/>
      <dgm:spPr/>
      <dgm:t>
        <a:bodyPr/>
        <a:lstStyle/>
        <a:p>
          <a:endParaRPr lang="en-US"/>
        </a:p>
      </dgm:t>
    </dgm:pt>
    <dgm:pt modelId="{A3512C1D-8EFC-4125-A3A5-414A0C321AAA}">
      <dgm:prSet/>
      <dgm:spPr/>
      <dgm:t>
        <a:bodyPr/>
        <a:lstStyle/>
        <a:p>
          <a:r>
            <a:rPr lang="en-GB"/>
            <a:t>Separation of Powers theory </a:t>
          </a:r>
          <a:endParaRPr lang="en-US"/>
        </a:p>
      </dgm:t>
    </dgm:pt>
    <dgm:pt modelId="{D4F2E3C8-FF4C-4017-8D15-76CCBB7A5839}" type="parTrans" cxnId="{16F5ADC7-FDCA-4FDA-A958-0763CC63875C}">
      <dgm:prSet/>
      <dgm:spPr/>
      <dgm:t>
        <a:bodyPr/>
        <a:lstStyle/>
        <a:p>
          <a:endParaRPr lang="en-US"/>
        </a:p>
      </dgm:t>
    </dgm:pt>
    <dgm:pt modelId="{E634B6E7-82D2-422D-8439-A2DE1662D541}" type="sibTrans" cxnId="{16F5ADC7-FDCA-4FDA-A958-0763CC63875C}">
      <dgm:prSet/>
      <dgm:spPr/>
      <dgm:t>
        <a:bodyPr/>
        <a:lstStyle/>
        <a:p>
          <a:endParaRPr lang="en-US"/>
        </a:p>
      </dgm:t>
    </dgm:pt>
    <dgm:pt modelId="{0B8ADE4A-4958-4D9E-B53F-482A0C30141F}">
      <dgm:prSet/>
      <dgm:spPr/>
      <dgm:t>
        <a:bodyPr/>
        <a:lstStyle/>
        <a:p>
          <a:r>
            <a:rPr lang="en-GB"/>
            <a:t>Police powers. </a:t>
          </a:r>
          <a:endParaRPr lang="en-US"/>
        </a:p>
      </dgm:t>
    </dgm:pt>
    <dgm:pt modelId="{B36F6717-775F-491A-9C83-6924CB4C9CD5}" type="parTrans" cxnId="{5200FD26-4AC8-490D-BF0F-4A561951CB6B}">
      <dgm:prSet/>
      <dgm:spPr/>
      <dgm:t>
        <a:bodyPr/>
        <a:lstStyle/>
        <a:p>
          <a:endParaRPr lang="en-US"/>
        </a:p>
      </dgm:t>
    </dgm:pt>
    <dgm:pt modelId="{BA4EC656-D82E-4811-8497-65A74967E7A9}" type="sibTrans" cxnId="{5200FD26-4AC8-490D-BF0F-4A561951CB6B}">
      <dgm:prSet/>
      <dgm:spPr/>
      <dgm:t>
        <a:bodyPr/>
        <a:lstStyle/>
        <a:p>
          <a:endParaRPr lang="en-US"/>
        </a:p>
      </dgm:t>
    </dgm:pt>
    <dgm:pt modelId="{77668CCD-DFB0-46A4-A36F-816C1617228F}" type="pres">
      <dgm:prSet presAssocID="{274FEB96-8212-4440-864C-DBB095C5DFB1}" presName="linear" presStyleCnt="0">
        <dgm:presLayoutVars>
          <dgm:animLvl val="lvl"/>
          <dgm:resizeHandles val="exact"/>
        </dgm:presLayoutVars>
      </dgm:prSet>
      <dgm:spPr/>
    </dgm:pt>
    <dgm:pt modelId="{7FE1BA6F-140D-43B4-B2CC-7D62EA87655D}" type="pres">
      <dgm:prSet presAssocID="{12B46C65-BC2F-41DB-9519-FAC336C17D0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4BB699D-1BA7-4902-93C5-09F67CA580E9}" type="pres">
      <dgm:prSet presAssocID="{8E878A6A-D03E-467F-AB10-FA41DB9BD537}" presName="spacer" presStyleCnt="0"/>
      <dgm:spPr/>
    </dgm:pt>
    <dgm:pt modelId="{6B91ED26-AB3C-42F6-B34E-C9A7DE270938}" type="pres">
      <dgm:prSet presAssocID="{1880D897-11E5-41EE-9C46-F83A90AC936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6AFBE39-9826-4D18-A117-195E20BC9E0C}" type="pres">
      <dgm:prSet presAssocID="{AA58C751-83B2-4DF2-BCE8-D935FC8A3E41}" presName="spacer" presStyleCnt="0"/>
      <dgm:spPr/>
    </dgm:pt>
    <dgm:pt modelId="{C4E80033-5A89-43B1-9E4B-3CFF80C0FB58}" type="pres">
      <dgm:prSet presAssocID="{5243539D-40EF-4FBC-A20B-E39A21A7EB7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A3F373A-67D4-4E97-BCA7-408FD9D072C1}" type="pres">
      <dgm:prSet presAssocID="{6C916B04-ECD5-4273-AAA7-D68EA3F19452}" presName="spacer" presStyleCnt="0"/>
      <dgm:spPr/>
    </dgm:pt>
    <dgm:pt modelId="{E2FFBB88-6A9A-4A40-A08C-C43AE9967273}" type="pres">
      <dgm:prSet presAssocID="{8BC2C758-7620-4D26-8D52-A486F2D648E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69FC1E9-D799-4A23-B9F6-95BFC8B99D39}" type="pres">
      <dgm:prSet presAssocID="{CB6236F3-06D3-4BCE-B805-A66464DBB12C}" presName="spacer" presStyleCnt="0"/>
      <dgm:spPr/>
    </dgm:pt>
    <dgm:pt modelId="{9C489952-1E22-4E03-A84A-2F37CC630A6D}" type="pres">
      <dgm:prSet presAssocID="{A3512C1D-8EFC-4125-A3A5-414A0C321AA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5E81923-E362-4053-BD2D-B11894351EA4}" type="pres">
      <dgm:prSet presAssocID="{E634B6E7-82D2-422D-8439-A2DE1662D541}" presName="spacer" presStyleCnt="0"/>
      <dgm:spPr/>
    </dgm:pt>
    <dgm:pt modelId="{98A01904-27D5-4D51-A036-B2C31E9D0F9B}" type="pres">
      <dgm:prSet presAssocID="{0B8ADE4A-4958-4D9E-B53F-482A0C30141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200FD26-4AC8-490D-BF0F-4A561951CB6B}" srcId="{274FEB96-8212-4440-864C-DBB095C5DFB1}" destId="{0B8ADE4A-4958-4D9E-B53F-482A0C30141F}" srcOrd="5" destOrd="0" parTransId="{B36F6717-775F-491A-9C83-6924CB4C9CD5}" sibTransId="{BA4EC656-D82E-4811-8497-65A74967E7A9}"/>
    <dgm:cxn modelId="{88202427-B648-4F39-9E9D-9E33F5D23B5D}" type="presOf" srcId="{5243539D-40EF-4FBC-A20B-E39A21A7EB7B}" destId="{C4E80033-5A89-43B1-9E4B-3CFF80C0FB58}" srcOrd="0" destOrd="0" presId="urn:microsoft.com/office/officeart/2005/8/layout/vList2"/>
    <dgm:cxn modelId="{98BB5C39-4249-4D88-AAE0-E5FA95376316}" srcId="{274FEB96-8212-4440-864C-DBB095C5DFB1}" destId="{1880D897-11E5-41EE-9C46-F83A90AC9364}" srcOrd="1" destOrd="0" parTransId="{F2E5A4D8-ED00-42B5-A9A9-2E45713E3340}" sibTransId="{AA58C751-83B2-4DF2-BCE8-D935FC8A3E41}"/>
    <dgm:cxn modelId="{F7BCF541-081B-4C30-9563-958EF263EF05}" type="presOf" srcId="{8BC2C758-7620-4D26-8D52-A486F2D648EF}" destId="{E2FFBB88-6A9A-4A40-A08C-C43AE9967273}" srcOrd="0" destOrd="0" presId="urn:microsoft.com/office/officeart/2005/8/layout/vList2"/>
    <dgm:cxn modelId="{FBB1BA51-CCE1-416D-B002-055E28B2CDDB}" srcId="{274FEB96-8212-4440-864C-DBB095C5DFB1}" destId="{5243539D-40EF-4FBC-A20B-E39A21A7EB7B}" srcOrd="2" destOrd="0" parTransId="{BF414101-0F72-431E-AA0A-36F8C03F8052}" sibTransId="{6C916B04-ECD5-4273-AAA7-D68EA3F19452}"/>
    <dgm:cxn modelId="{05ED785A-87A1-4F59-940D-8D6AAAEE8093}" type="presOf" srcId="{A3512C1D-8EFC-4125-A3A5-414A0C321AAA}" destId="{9C489952-1E22-4E03-A84A-2F37CC630A6D}" srcOrd="0" destOrd="0" presId="urn:microsoft.com/office/officeart/2005/8/layout/vList2"/>
    <dgm:cxn modelId="{EE1FA8A8-CD4F-43EC-B802-9214EF58FD0C}" srcId="{274FEB96-8212-4440-864C-DBB095C5DFB1}" destId="{8BC2C758-7620-4D26-8D52-A486F2D648EF}" srcOrd="3" destOrd="0" parTransId="{8AB27BF0-9C66-46D6-AD77-E5E887A0DFEC}" sibTransId="{CB6236F3-06D3-4BCE-B805-A66464DBB12C}"/>
    <dgm:cxn modelId="{AF4AEBAD-24F5-4673-8BAF-57697F144305}" type="presOf" srcId="{274FEB96-8212-4440-864C-DBB095C5DFB1}" destId="{77668CCD-DFB0-46A4-A36F-816C1617228F}" srcOrd="0" destOrd="0" presId="urn:microsoft.com/office/officeart/2005/8/layout/vList2"/>
    <dgm:cxn modelId="{670490B2-0D29-4D3B-8849-0B68CE7A7D53}" srcId="{274FEB96-8212-4440-864C-DBB095C5DFB1}" destId="{12B46C65-BC2F-41DB-9519-FAC336C17D0D}" srcOrd="0" destOrd="0" parTransId="{1DB8FBC7-A089-4411-AA4A-12CE583A3CA5}" sibTransId="{8E878A6A-D03E-467F-AB10-FA41DB9BD537}"/>
    <dgm:cxn modelId="{AC7BAFB2-F7F4-4159-B40A-E198F06D459F}" type="presOf" srcId="{0B8ADE4A-4958-4D9E-B53F-482A0C30141F}" destId="{98A01904-27D5-4D51-A036-B2C31E9D0F9B}" srcOrd="0" destOrd="0" presId="urn:microsoft.com/office/officeart/2005/8/layout/vList2"/>
    <dgm:cxn modelId="{16F5ADC7-FDCA-4FDA-A958-0763CC63875C}" srcId="{274FEB96-8212-4440-864C-DBB095C5DFB1}" destId="{A3512C1D-8EFC-4125-A3A5-414A0C321AAA}" srcOrd="4" destOrd="0" parTransId="{D4F2E3C8-FF4C-4017-8D15-76CCBB7A5839}" sibTransId="{E634B6E7-82D2-422D-8439-A2DE1662D541}"/>
    <dgm:cxn modelId="{A3FD00F3-7AE4-44B2-BFCA-696C7DEC7996}" type="presOf" srcId="{12B46C65-BC2F-41DB-9519-FAC336C17D0D}" destId="{7FE1BA6F-140D-43B4-B2CC-7D62EA87655D}" srcOrd="0" destOrd="0" presId="urn:microsoft.com/office/officeart/2005/8/layout/vList2"/>
    <dgm:cxn modelId="{4208B9F4-53E9-4236-BF2F-E170DC54121A}" type="presOf" srcId="{1880D897-11E5-41EE-9C46-F83A90AC9364}" destId="{6B91ED26-AB3C-42F6-B34E-C9A7DE270938}" srcOrd="0" destOrd="0" presId="urn:microsoft.com/office/officeart/2005/8/layout/vList2"/>
    <dgm:cxn modelId="{3F34188C-FC68-4425-9A83-6B97E6AB2A2F}" type="presParOf" srcId="{77668CCD-DFB0-46A4-A36F-816C1617228F}" destId="{7FE1BA6F-140D-43B4-B2CC-7D62EA87655D}" srcOrd="0" destOrd="0" presId="urn:microsoft.com/office/officeart/2005/8/layout/vList2"/>
    <dgm:cxn modelId="{8A07B574-24BE-4FB0-9404-ECC08FC14D34}" type="presParOf" srcId="{77668CCD-DFB0-46A4-A36F-816C1617228F}" destId="{B4BB699D-1BA7-4902-93C5-09F67CA580E9}" srcOrd="1" destOrd="0" presId="urn:microsoft.com/office/officeart/2005/8/layout/vList2"/>
    <dgm:cxn modelId="{AD5CEDD9-9B4B-4277-A39F-1F5CF763F277}" type="presParOf" srcId="{77668CCD-DFB0-46A4-A36F-816C1617228F}" destId="{6B91ED26-AB3C-42F6-B34E-C9A7DE270938}" srcOrd="2" destOrd="0" presId="urn:microsoft.com/office/officeart/2005/8/layout/vList2"/>
    <dgm:cxn modelId="{7566EBE9-06CA-4C89-B5AA-047F95EBB78E}" type="presParOf" srcId="{77668CCD-DFB0-46A4-A36F-816C1617228F}" destId="{86AFBE39-9826-4D18-A117-195E20BC9E0C}" srcOrd="3" destOrd="0" presId="urn:microsoft.com/office/officeart/2005/8/layout/vList2"/>
    <dgm:cxn modelId="{85F34AC2-EC88-4FCD-9998-B12226B6E7DF}" type="presParOf" srcId="{77668CCD-DFB0-46A4-A36F-816C1617228F}" destId="{C4E80033-5A89-43B1-9E4B-3CFF80C0FB58}" srcOrd="4" destOrd="0" presId="urn:microsoft.com/office/officeart/2005/8/layout/vList2"/>
    <dgm:cxn modelId="{241BDAD7-71B1-4C7A-98F7-50DBACD7968B}" type="presParOf" srcId="{77668CCD-DFB0-46A4-A36F-816C1617228F}" destId="{EA3F373A-67D4-4E97-BCA7-408FD9D072C1}" srcOrd="5" destOrd="0" presId="urn:microsoft.com/office/officeart/2005/8/layout/vList2"/>
    <dgm:cxn modelId="{6B4A34AF-0331-4CD7-9282-D55CDAAF3BCD}" type="presParOf" srcId="{77668CCD-DFB0-46A4-A36F-816C1617228F}" destId="{E2FFBB88-6A9A-4A40-A08C-C43AE9967273}" srcOrd="6" destOrd="0" presId="urn:microsoft.com/office/officeart/2005/8/layout/vList2"/>
    <dgm:cxn modelId="{1D0A07A3-B4A0-4E3D-B12C-68E0A5978649}" type="presParOf" srcId="{77668CCD-DFB0-46A4-A36F-816C1617228F}" destId="{769FC1E9-D799-4A23-B9F6-95BFC8B99D39}" srcOrd="7" destOrd="0" presId="urn:microsoft.com/office/officeart/2005/8/layout/vList2"/>
    <dgm:cxn modelId="{4941D8A4-737B-458B-8586-F7B6F8B9747F}" type="presParOf" srcId="{77668CCD-DFB0-46A4-A36F-816C1617228F}" destId="{9C489952-1E22-4E03-A84A-2F37CC630A6D}" srcOrd="8" destOrd="0" presId="urn:microsoft.com/office/officeart/2005/8/layout/vList2"/>
    <dgm:cxn modelId="{2A45C1D1-61BD-44B0-BC4D-9A10D2F22E1B}" type="presParOf" srcId="{77668CCD-DFB0-46A4-A36F-816C1617228F}" destId="{05E81923-E362-4053-BD2D-B11894351EA4}" srcOrd="9" destOrd="0" presId="urn:microsoft.com/office/officeart/2005/8/layout/vList2"/>
    <dgm:cxn modelId="{F52405F3-BE6F-4C14-806C-0A27FF853D25}" type="presParOf" srcId="{77668CCD-DFB0-46A4-A36F-816C1617228F}" destId="{98A01904-27D5-4D51-A036-B2C31E9D0F9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75C8B2-E6E6-4D8A-9199-CE537F99EBE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F005BC-23C7-491A-AB6D-178047D053BD}">
      <dgm:prSet/>
      <dgm:spPr/>
      <dgm:t>
        <a:bodyPr/>
        <a:lstStyle/>
        <a:p>
          <a:r>
            <a:rPr lang="en-US"/>
            <a:t>Freedom of assembly and association. </a:t>
          </a:r>
        </a:p>
      </dgm:t>
    </dgm:pt>
    <dgm:pt modelId="{234F994B-AC36-43D5-8AE5-EF72A229C071}" type="parTrans" cxnId="{AD623DD2-F4A3-4E10-BA93-BD94812520A4}">
      <dgm:prSet/>
      <dgm:spPr/>
      <dgm:t>
        <a:bodyPr/>
        <a:lstStyle/>
        <a:p>
          <a:endParaRPr lang="en-US"/>
        </a:p>
      </dgm:t>
    </dgm:pt>
    <dgm:pt modelId="{394BFD7D-BFE3-4839-AD16-364586807DC1}" type="sibTrans" cxnId="{AD623DD2-F4A3-4E10-BA93-BD94812520A4}">
      <dgm:prSet/>
      <dgm:spPr/>
      <dgm:t>
        <a:bodyPr/>
        <a:lstStyle/>
        <a:p>
          <a:endParaRPr lang="en-US"/>
        </a:p>
      </dgm:t>
    </dgm:pt>
    <dgm:pt modelId="{D43B4C8E-9DFE-4E62-A8DB-827E4C37A666}">
      <dgm:prSet/>
      <dgm:spPr/>
      <dgm:t>
        <a:bodyPr/>
        <a:lstStyle/>
        <a:p>
          <a:r>
            <a:rPr lang="en-US"/>
            <a:t>Police powers. </a:t>
          </a:r>
        </a:p>
      </dgm:t>
    </dgm:pt>
    <dgm:pt modelId="{A1C5D2BD-48CC-42E1-AA7D-C7B0517EEE7A}" type="parTrans" cxnId="{9F3A0CE5-0AFF-466E-AE39-5836AA46580C}">
      <dgm:prSet/>
      <dgm:spPr/>
      <dgm:t>
        <a:bodyPr/>
        <a:lstStyle/>
        <a:p>
          <a:endParaRPr lang="en-US"/>
        </a:p>
      </dgm:t>
    </dgm:pt>
    <dgm:pt modelId="{E75BB911-1BAC-4E08-8723-972A8974238E}" type="sibTrans" cxnId="{9F3A0CE5-0AFF-466E-AE39-5836AA46580C}">
      <dgm:prSet/>
      <dgm:spPr/>
      <dgm:t>
        <a:bodyPr/>
        <a:lstStyle/>
        <a:p>
          <a:endParaRPr lang="en-US"/>
        </a:p>
      </dgm:t>
    </dgm:pt>
    <dgm:pt modelId="{FC1F457F-D794-493B-B95E-013EBC6C9049}">
      <dgm:prSet/>
      <dgm:spPr/>
      <dgm:t>
        <a:bodyPr/>
        <a:lstStyle/>
        <a:p>
          <a:r>
            <a:rPr lang="en-US"/>
            <a:t>Defamation. </a:t>
          </a:r>
        </a:p>
      </dgm:t>
    </dgm:pt>
    <dgm:pt modelId="{B44B2C11-401C-4CF9-8A2A-C6D4029892FE}" type="parTrans" cxnId="{352FDCC7-F0BA-4789-A59E-CE5EE672FFDF}">
      <dgm:prSet/>
      <dgm:spPr/>
      <dgm:t>
        <a:bodyPr/>
        <a:lstStyle/>
        <a:p>
          <a:endParaRPr lang="en-US"/>
        </a:p>
      </dgm:t>
    </dgm:pt>
    <dgm:pt modelId="{CAEE5FFE-1D69-46E2-97CD-103C23F52DDF}" type="sibTrans" cxnId="{352FDCC7-F0BA-4789-A59E-CE5EE672FFDF}">
      <dgm:prSet/>
      <dgm:spPr/>
      <dgm:t>
        <a:bodyPr/>
        <a:lstStyle/>
        <a:p>
          <a:endParaRPr lang="en-US"/>
        </a:p>
      </dgm:t>
    </dgm:pt>
    <dgm:pt modelId="{63A2E3E7-AB4C-443D-AFE2-64A6930B73B9}">
      <dgm:prSet/>
      <dgm:spPr/>
      <dgm:t>
        <a:bodyPr/>
        <a:lstStyle/>
        <a:p>
          <a:r>
            <a:rPr lang="en-US"/>
            <a:t>Devolution. </a:t>
          </a:r>
        </a:p>
      </dgm:t>
    </dgm:pt>
    <dgm:pt modelId="{02D8D56B-CDD2-43C6-9A28-E2821D2292A2}" type="parTrans" cxnId="{050A06FA-CF1F-4C89-9A89-2D0A47294F9A}">
      <dgm:prSet/>
      <dgm:spPr/>
      <dgm:t>
        <a:bodyPr/>
        <a:lstStyle/>
        <a:p>
          <a:endParaRPr lang="en-US"/>
        </a:p>
      </dgm:t>
    </dgm:pt>
    <dgm:pt modelId="{6B1BB7F4-3F66-409E-B870-8BB312684F0C}" type="sibTrans" cxnId="{050A06FA-CF1F-4C89-9A89-2D0A47294F9A}">
      <dgm:prSet/>
      <dgm:spPr/>
      <dgm:t>
        <a:bodyPr/>
        <a:lstStyle/>
        <a:p>
          <a:endParaRPr lang="en-US"/>
        </a:p>
      </dgm:t>
    </dgm:pt>
    <dgm:pt modelId="{983D4812-647F-4CF7-B011-E27A334362E3}">
      <dgm:prSet/>
      <dgm:spPr/>
      <dgm:t>
        <a:bodyPr/>
        <a:lstStyle/>
        <a:p>
          <a:r>
            <a:rPr lang="en-US"/>
            <a:t>Separation of powers theory.</a:t>
          </a:r>
        </a:p>
      </dgm:t>
    </dgm:pt>
    <dgm:pt modelId="{B1DD083F-9BB2-4568-B725-F047B2DACC29}" type="parTrans" cxnId="{E3AA4FF5-BC58-4A31-9DA2-7E2696B97ACB}">
      <dgm:prSet/>
      <dgm:spPr/>
      <dgm:t>
        <a:bodyPr/>
        <a:lstStyle/>
        <a:p>
          <a:endParaRPr lang="en-US"/>
        </a:p>
      </dgm:t>
    </dgm:pt>
    <dgm:pt modelId="{7F48A65E-24CB-446C-A943-18E287E6D9C8}" type="sibTrans" cxnId="{E3AA4FF5-BC58-4A31-9DA2-7E2696B97ACB}">
      <dgm:prSet/>
      <dgm:spPr/>
      <dgm:t>
        <a:bodyPr/>
        <a:lstStyle/>
        <a:p>
          <a:endParaRPr lang="en-US"/>
        </a:p>
      </dgm:t>
    </dgm:pt>
    <dgm:pt modelId="{EA6BE931-C131-466D-903F-B2136C240FD6}">
      <dgm:prSet/>
      <dgm:spPr/>
      <dgm:t>
        <a:bodyPr/>
        <a:lstStyle/>
        <a:p>
          <a:r>
            <a:rPr lang="en-US"/>
            <a:t>Uk constitution.</a:t>
          </a:r>
        </a:p>
      </dgm:t>
    </dgm:pt>
    <dgm:pt modelId="{D4B3BD1B-0989-4D75-9456-501829227764}" type="parTrans" cxnId="{9E3B9622-CEC3-47B0-BEEC-7D2D899DEDD0}">
      <dgm:prSet/>
      <dgm:spPr/>
      <dgm:t>
        <a:bodyPr/>
        <a:lstStyle/>
        <a:p>
          <a:endParaRPr lang="en-US"/>
        </a:p>
      </dgm:t>
    </dgm:pt>
    <dgm:pt modelId="{9FC50711-9038-44F5-B732-DC52B68496D8}" type="sibTrans" cxnId="{9E3B9622-CEC3-47B0-BEEC-7D2D899DEDD0}">
      <dgm:prSet/>
      <dgm:spPr/>
      <dgm:t>
        <a:bodyPr/>
        <a:lstStyle/>
        <a:p>
          <a:endParaRPr lang="en-US"/>
        </a:p>
      </dgm:t>
    </dgm:pt>
    <dgm:pt modelId="{524C534B-9BB8-4731-8532-C75234BF0D89}" type="pres">
      <dgm:prSet presAssocID="{0575C8B2-E6E6-4D8A-9199-CE537F99EBE7}" presName="diagram" presStyleCnt="0">
        <dgm:presLayoutVars>
          <dgm:dir/>
          <dgm:resizeHandles val="exact"/>
        </dgm:presLayoutVars>
      </dgm:prSet>
      <dgm:spPr/>
    </dgm:pt>
    <dgm:pt modelId="{EE35C6D8-EFCD-4C8E-8CE6-492590CE173D}" type="pres">
      <dgm:prSet presAssocID="{38F005BC-23C7-491A-AB6D-178047D053BD}" presName="node" presStyleLbl="node1" presStyleIdx="0" presStyleCnt="6">
        <dgm:presLayoutVars>
          <dgm:bulletEnabled val="1"/>
        </dgm:presLayoutVars>
      </dgm:prSet>
      <dgm:spPr/>
    </dgm:pt>
    <dgm:pt modelId="{CBE54FC1-88F6-4A3D-A9FD-DD852591CCE5}" type="pres">
      <dgm:prSet presAssocID="{394BFD7D-BFE3-4839-AD16-364586807DC1}" presName="sibTrans" presStyleCnt="0"/>
      <dgm:spPr/>
    </dgm:pt>
    <dgm:pt modelId="{FCD21DA6-4F50-4B08-8EDC-C0AB4D1C19C2}" type="pres">
      <dgm:prSet presAssocID="{D43B4C8E-9DFE-4E62-A8DB-827E4C37A666}" presName="node" presStyleLbl="node1" presStyleIdx="1" presStyleCnt="6">
        <dgm:presLayoutVars>
          <dgm:bulletEnabled val="1"/>
        </dgm:presLayoutVars>
      </dgm:prSet>
      <dgm:spPr/>
    </dgm:pt>
    <dgm:pt modelId="{77AFA21B-8534-4D19-AB23-AC9C2B9D1D4F}" type="pres">
      <dgm:prSet presAssocID="{E75BB911-1BAC-4E08-8723-972A8974238E}" presName="sibTrans" presStyleCnt="0"/>
      <dgm:spPr/>
    </dgm:pt>
    <dgm:pt modelId="{0BC21F84-B153-45DF-8812-5EE57E3867D1}" type="pres">
      <dgm:prSet presAssocID="{FC1F457F-D794-493B-B95E-013EBC6C9049}" presName="node" presStyleLbl="node1" presStyleIdx="2" presStyleCnt="6">
        <dgm:presLayoutVars>
          <dgm:bulletEnabled val="1"/>
        </dgm:presLayoutVars>
      </dgm:prSet>
      <dgm:spPr/>
    </dgm:pt>
    <dgm:pt modelId="{018C05D7-E067-40CE-A72A-373684146ECC}" type="pres">
      <dgm:prSet presAssocID="{CAEE5FFE-1D69-46E2-97CD-103C23F52DDF}" presName="sibTrans" presStyleCnt="0"/>
      <dgm:spPr/>
    </dgm:pt>
    <dgm:pt modelId="{C48AD68B-5B98-419D-9927-26E7A4EF7A63}" type="pres">
      <dgm:prSet presAssocID="{63A2E3E7-AB4C-443D-AFE2-64A6930B73B9}" presName="node" presStyleLbl="node1" presStyleIdx="3" presStyleCnt="6">
        <dgm:presLayoutVars>
          <dgm:bulletEnabled val="1"/>
        </dgm:presLayoutVars>
      </dgm:prSet>
      <dgm:spPr/>
    </dgm:pt>
    <dgm:pt modelId="{0F2A25A8-EB32-4642-870D-EAEA05E7D440}" type="pres">
      <dgm:prSet presAssocID="{6B1BB7F4-3F66-409E-B870-8BB312684F0C}" presName="sibTrans" presStyleCnt="0"/>
      <dgm:spPr/>
    </dgm:pt>
    <dgm:pt modelId="{DB29DE2A-D983-4199-AD61-843F9F4F6CC8}" type="pres">
      <dgm:prSet presAssocID="{983D4812-647F-4CF7-B011-E27A334362E3}" presName="node" presStyleLbl="node1" presStyleIdx="4" presStyleCnt="6">
        <dgm:presLayoutVars>
          <dgm:bulletEnabled val="1"/>
        </dgm:presLayoutVars>
      </dgm:prSet>
      <dgm:spPr/>
    </dgm:pt>
    <dgm:pt modelId="{5307A6AE-6923-4117-BE0C-6B05F2C7C765}" type="pres">
      <dgm:prSet presAssocID="{7F48A65E-24CB-446C-A943-18E287E6D9C8}" presName="sibTrans" presStyleCnt="0"/>
      <dgm:spPr/>
    </dgm:pt>
    <dgm:pt modelId="{195DED18-6417-444A-BAD3-D4A04C89188F}" type="pres">
      <dgm:prSet presAssocID="{EA6BE931-C131-466D-903F-B2136C240FD6}" presName="node" presStyleLbl="node1" presStyleIdx="5" presStyleCnt="6">
        <dgm:presLayoutVars>
          <dgm:bulletEnabled val="1"/>
        </dgm:presLayoutVars>
      </dgm:prSet>
      <dgm:spPr/>
    </dgm:pt>
  </dgm:ptLst>
  <dgm:cxnLst>
    <dgm:cxn modelId="{9E3B9622-CEC3-47B0-BEEC-7D2D899DEDD0}" srcId="{0575C8B2-E6E6-4D8A-9199-CE537F99EBE7}" destId="{EA6BE931-C131-466D-903F-B2136C240FD6}" srcOrd="5" destOrd="0" parTransId="{D4B3BD1B-0989-4D75-9456-501829227764}" sibTransId="{9FC50711-9038-44F5-B732-DC52B68496D8}"/>
    <dgm:cxn modelId="{8ABCFC2C-6925-475E-ABDD-ECB6D7DB03D8}" type="presOf" srcId="{0575C8B2-E6E6-4D8A-9199-CE537F99EBE7}" destId="{524C534B-9BB8-4731-8532-C75234BF0D89}" srcOrd="0" destOrd="0" presId="urn:microsoft.com/office/officeart/2005/8/layout/default"/>
    <dgm:cxn modelId="{45194E34-2DBF-4635-9AA2-40905DA60AEF}" type="presOf" srcId="{D43B4C8E-9DFE-4E62-A8DB-827E4C37A666}" destId="{FCD21DA6-4F50-4B08-8EDC-C0AB4D1C19C2}" srcOrd="0" destOrd="0" presId="urn:microsoft.com/office/officeart/2005/8/layout/default"/>
    <dgm:cxn modelId="{D478403D-CC12-4789-BFA5-CC90BE45DC58}" type="presOf" srcId="{FC1F457F-D794-493B-B95E-013EBC6C9049}" destId="{0BC21F84-B153-45DF-8812-5EE57E3867D1}" srcOrd="0" destOrd="0" presId="urn:microsoft.com/office/officeart/2005/8/layout/default"/>
    <dgm:cxn modelId="{77C2B044-2713-4C5F-AEDC-90B49BEC235C}" type="presOf" srcId="{983D4812-647F-4CF7-B011-E27A334362E3}" destId="{DB29DE2A-D983-4199-AD61-843F9F4F6CC8}" srcOrd="0" destOrd="0" presId="urn:microsoft.com/office/officeart/2005/8/layout/default"/>
    <dgm:cxn modelId="{F3B3B3C1-EF4B-4532-8417-5E4019021141}" type="presOf" srcId="{EA6BE931-C131-466D-903F-B2136C240FD6}" destId="{195DED18-6417-444A-BAD3-D4A04C89188F}" srcOrd="0" destOrd="0" presId="urn:microsoft.com/office/officeart/2005/8/layout/default"/>
    <dgm:cxn modelId="{352FDCC7-F0BA-4789-A59E-CE5EE672FFDF}" srcId="{0575C8B2-E6E6-4D8A-9199-CE537F99EBE7}" destId="{FC1F457F-D794-493B-B95E-013EBC6C9049}" srcOrd="2" destOrd="0" parTransId="{B44B2C11-401C-4CF9-8A2A-C6D4029892FE}" sibTransId="{CAEE5FFE-1D69-46E2-97CD-103C23F52DDF}"/>
    <dgm:cxn modelId="{AD623DD2-F4A3-4E10-BA93-BD94812520A4}" srcId="{0575C8B2-E6E6-4D8A-9199-CE537F99EBE7}" destId="{38F005BC-23C7-491A-AB6D-178047D053BD}" srcOrd="0" destOrd="0" parTransId="{234F994B-AC36-43D5-8AE5-EF72A229C071}" sibTransId="{394BFD7D-BFE3-4839-AD16-364586807DC1}"/>
    <dgm:cxn modelId="{E66C2AE1-4193-4860-AA87-F190498D8DA7}" type="presOf" srcId="{63A2E3E7-AB4C-443D-AFE2-64A6930B73B9}" destId="{C48AD68B-5B98-419D-9927-26E7A4EF7A63}" srcOrd="0" destOrd="0" presId="urn:microsoft.com/office/officeart/2005/8/layout/default"/>
    <dgm:cxn modelId="{9F3A0CE5-0AFF-466E-AE39-5836AA46580C}" srcId="{0575C8B2-E6E6-4D8A-9199-CE537F99EBE7}" destId="{D43B4C8E-9DFE-4E62-A8DB-827E4C37A666}" srcOrd="1" destOrd="0" parTransId="{A1C5D2BD-48CC-42E1-AA7D-C7B0517EEE7A}" sibTransId="{E75BB911-1BAC-4E08-8723-972A8974238E}"/>
    <dgm:cxn modelId="{7D245FEB-7351-4ACA-9235-550187852E1F}" type="presOf" srcId="{38F005BC-23C7-491A-AB6D-178047D053BD}" destId="{EE35C6D8-EFCD-4C8E-8CE6-492590CE173D}" srcOrd="0" destOrd="0" presId="urn:microsoft.com/office/officeart/2005/8/layout/default"/>
    <dgm:cxn modelId="{E3AA4FF5-BC58-4A31-9DA2-7E2696B97ACB}" srcId="{0575C8B2-E6E6-4D8A-9199-CE537F99EBE7}" destId="{983D4812-647F-4CF7-B011-E27A334362E3}" srcOrd="4" destOrd="0" parTransId="{B1DD083F-9BB2-4568-B725-F047B2DACC29}" sibTransId="{7F48A65E-24CB-446C-A943-18E287E6D9C8}"/>
    <dgm:cxn modelId="{050A06FA-CF1F-4C89-9A89-2D0A47294F9A}" srcId="{0575C8B2-E6E6-4D8A-9199-CE537F99EBE7}" destId="{63A2E3E7-AB4C-443D-AFE2-64A6930B73B9}" srcOrd="3" destOrd="0" parTransId="{02D8D56B-CDD2-43C6-9A28-E2821D2292A2}" sibTransId="{6B1BB7F4-3F66-409E-B870-8BB312684F0C}"/>
    <dgm:cxn modelId="{8E7E374F-80B3-40AD-A385-F1CD0559A205}" type="presParOf" srcId="{524C534B-9BB8-4731-8532-C75234BF0D89}" destId="{EE35C6D8-EFCD-4C8E-8CE6-492590CE173D}" srcOrd="0" destOrd="0" presId="urn:microsoft.com/office/officeart/2005/8/layout/default"/>
    <dgm:cxn modelId="{EBABDEC6-DBE6-47C8-954C-0AF2445CD29D}" type="presParOf" srcId="{524C534B-9BB8-4731-8532-C75234BF0D89}" destId="{CBE54FC1-88F6-4A3D-A9FD-DD852591CCE5}" srcOrd="1" destOrd="0" presId="urn:microsoft.com/office/officeart/2005/8/layout/default"/>
    <dgm:cxn modelId="{D89D6EBF-0751-4840-BC7A-CA61AD439E6D}" type="presParOf" srcId="{524C534B-9BB8-4731-8532-C75234BF0D89}" destId="{FCD21DA6-4F50-4B08-8EDC-C0AB4D1C19C2}" srcOrd="2" destOrd="0" presId="urn:microsoft.com/office/officeart/2005/8/layout/default"/>
    <dgm:cxn modelId="{DB534AEF-0529-4CDA-BBDC-4D51D949FB16}" type="presParOf" srcId="{524C534B-9BB8-4731-8532-C75234BF0D89}" destId="{77AFA21B-8534-4D19-AB23-AC9C2B9D1D4F}" srcOrd="3" destOrd="0" presId="urn:microsoft.com/office/officeart/2005/8/layout/default"/>
    <dgm:cxn modelId="{FD488F8B-EC2A-4AF9-B3E9-A56EC6DEECA0}" type="presParOf" srcId="{524C534B-9BB8-4731-8532-C75234BF0D89}" destId="{0BC21F84-B153-45DF-8812-5EE57E3867D1}" srcOrd="4" destOrd="0" presId="urn:microsoft.com/office/officeart/2005/8/layout/default"/>
    <dgm:cxn modelId="{E080649E-1E14-4C6D-A8A0-DECF90DAA92B}" type="presParOf" srcId="{524C534B-9BB8-4731-8532-C75234BF0D89}" destId="{018C05D7-E067-40CE-A72A-373684146ECC}" srcOrd="5" destOrd="0" presId="urn:microsoft.com/office/officeart/2005/8/layout/default"/>
    <dgm:cxn modelId="{2C8081F0-BE15-48C5-949D-18CBDC90C62F}" type="presParOf" srcId="{524C534B-9BB8-4731-8532-C75234BF0D89}" destId="{C48AD68B-5B98-419D-9927-26E7A4EF7A63}" srcOrd="6" destOrd="0" presId="urn:microsoft.com/office/officeart/2005/8/layout/default"/>
    <dgm:cxn modelId="{0CA1B4B0-AF05-4004-B77C-C0A4679CC231}" type="presParOf" srcId="{524C534B-9BB8-4731-8532-C75234BF0D89}" destId="{0F2A25A8-EB32-4642-870D-EAEA05E7D440}" srcOrd="7" destOrd="0" presId="urn:microsoft.com/office/officeart/2005/8/layout/default"/>
    <dgm:cxn modelId="{7A4F360C-E394-4A54-9CA0-5E4A44AC849C}" type="presParOf" srcId="{524C534B-9BB8-4731-8532-C75234BF0D89}" destId="{DB29DE2A-D983-4199-AD61-843F9F4F6CC8}" srcOrd="8" destOrd="0" presId="urn:microsoft.com/office/officeart/2005/8/layout/default"/>
    <dgm:cxn modelId="{CD3168D2-FFF8-40DD-8C27-1C257619987B}" type="presParOf" srcId="{524C534B-9BB8-4731-8532-C75234BF0D89}" destId="{5307A6AE-6923-4117-BE0C-6B05F2C7C765}" srcOrd="9" destOrd="0" presId="urn:microsoft.com/office/officeart/2005/8/layout/default"/>
    <dgm:cxn modelId="{A0CE60DF-0DA4-42D2-9207-88B638153B39}" type="presParOf" srcId="{524C534B-9BB8-4731-8532-C75234BF0D89}" destId="{195DED18-6417-444A-BAD3-D4A04C89188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9C0A5A-4A10-4553-87C2-DEF553EDA4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EB98E8-8544-4046-AAC9-E73893EFB822}">
      <dgm:prSet/>
      <dgm:spPr/>
      <dgm:t>
        <a:bodyPr/>
        <a:lstStyle/>
        <a:p>
          <a:r>
            <a:rPr lang="en-GB"/>
            <a:t>How to answer those small questions in section B? </a:t>
          </a:r>
          <a:endParaRPr lang="en-US"/>
        </a:p>
      </dgm:t>
    </dgm:pt>
    <dgm:pt modelId="{8E80B95D-7108-40E1-A416-B3D73EBAD5CB}" type="parTrans" cxnId="{E6B4E054-E248-4399-9E2D-59E7965713A1}">
      <dgm:prSet/>
      <dgm:spPr/>
      <dgm:t>
        <a:bodyPr/>
        <a:lstStyle/>
        <a:p>
          <a:endParaRPr lang="en-US"/>
        </a:p>
      </dgm:t>
    </dgm:pt>
    <dgm:pt modelId="{7C1088AF-ACAC-4505-932C-44C78E2A1A52}" type="sibTrans" cxnId="{E6B4E054-E248-4399-9E2D-59E7965713A1}">
      <dgm:prSet/>
      <dgm:spPr/>
      <dgm:t>
        <a:bodyPr/>
        <a:lstStyle/>
        <a:p>
          <a:endParaRPr lang="en-US"/>
        </a:p>
      </dgm:t>
    </dgm:pt>
    <dgm:pt modelId="{4D1F0E81-C3A9-4C3E-9500-9B0E449420A4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B93FD234-4645-4602-9009-4D421BE79E14}" type="parTrans" cxnId="{267C57CC-4FD1-40C6-B24F-DFED199FFFCA}">
      <dgm:prSet/>
      <dgm:spPr/>
      <dgm:t>
        <a:bodyPr/>
        <a:lstStyle/>
        <a:p>
          <a:endParaRPr lang="en-US"/>
        </a:p>
      </dgm:t>
    </dgm:pt>
    <dgm:pt modelId="{A824EFF9-077F-4043-BC2B-92B801FAD1B2}" type="sibTrans" cxnId="{267C57CC-4FD1-40C6-B24F-DFED199FFFCA}">
      <dgm:prSet/>
      <dgm:spPr/>
      <dgm:t>
        <a:bodyPr/>
        <a:lstStyle/>
        <a:p>
          <a:endParaRPr lang="en-US"/>
        </a:p>
      </dgm:t>
    </dgm:pt>
    <dgm:pt modelId="{F0620374-34AC-4981-A2F8-B63EF5584F5E}">
      <dgm:prSet/>
      <dgm:spPr/>
      <dgm:t>
        <a:bodyPr/>
        <a:lstStyle/>
        <a:p>
          <a:r>
            <a:rPr lang="en-GB"/>
            <a:t>Police powers.</a:t>
          </a:r>
          <a:endParaRPr lang="en-US"/>
        </a:p>
      </dgm:t>
    </dgm:pt>
    <dgm:pt modelId="{C27BD913-8006-4515-8AD7-CD6A84F9FC37}" type="parTrans" cxnId="{1EF08A16-2F51-415F-8B0E-E110C88CA763}">
      <dgm:prSet/>
      <dgm:spPr/>
      <dgm:t>
        <a:bodyPr/>
        <a:lstStyle/>
        <a:p>
          <a:endParaRPr lang="en-US"/>
        </a:p>
      </dgm:t>
    </dgm:pt>
    <dgm:pt modelId="{28605CF3-72D7-4A3E-A897-47B641FDBFED}" type="sibTrans" cxnId="{1EF08A16-2F51-415F-8B0E-E110C88CA763}">
      <dgm:prSet/>
      <dgm:spPr/>
      <dgm:t>
        <a:bodyPr/>
        <a:lstStyle/>
        <a:p>
          <a:endParaRPr lang="en-US"/>
        </a:p>
      </dgm:t>
    </dgm:pt>
    <dgm:pt modelId="{2A1BC601-8D9C-48B6-B020-E45B354F4406}" type="pres">
      <dgm:prSet presAssocID="{009C0A5A-4A10-4553-87C2-DEF553EDA4A8}" presName="linear" presStyleCnt="0">
        <dgm:presLayoutVars>
          <dgm:animLvl val="lvl"/>
          <dgm:resizeHandles val="exact"/>
        </dgm:presLayoutVars>
      </dgm:prSet>
      <dgm:spPr/>
    </dgm:pt>
    <dgm:pt modelId="{4A207D16-904F-487C-B6D1-7216BF7E8FD6}" type="pres">
      <dgm:prSet presAssocID="{ACEB98E8-8544-4046-AAC9-E73893EFB82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A105832-4CAC-446C-8462-5BA0C575C4F3}" type="pres">
      <dgm:prSet presAssocID="{7C1088AF-ACAC-4505-932C-44C78E2A1A52}" presName="spacer" presStyleCnt="0"/>
      <dgm:spPr/>
    </dgm:pt>
    <dgm:pt modelId="{BFCE6493-1192-462C-9C90-EE3DB26AFE70}" type="pres">
      <dgm:prSet presAssocID="{4D1F0E81-C3A9-4C3E-9500-9B0E449420A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533C100-4335-4E3F-BCEB-ADDC04745C77}" type="pres">
      <dgm:prSet presAssocID="{A824EFF9-077F-4043-BC2B-92B801FAD1B2}" presName="spacer" presStyleCnt="0"/>
      <dgm:spPr/>
    </dgm:pt>
    <dgm:pt modelId="{0FDC9CFD-6EAA-47AC-BF59-272969131FE9}" type="pres">
      <dgm:prSet presAssocID="{F0620374-34AC-4981-A2F8-B63EF5584F5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EF08A16-2F51-415F-8B0E-E110C88CA763}" srcId="{009C0A5A-4A10-4553-87C2-DEF553EDA4A8}" destId="{F0620374-34AC-4981-A2F8-B63EF5584F5E}" srcOrd="2" destOrd="0" parTransId="{C27BD913-8006-4515-8AD7-CD6A84F9FC37}" sibTransId="{28605CF3-72D7-4A3E-A897-47B641FDBFED}"/>
    <dgm:cxn modelId="{52336C24-CE2D-482F-B2D3-9A2E9746D954}" type="presOf" srcId="{4D1F0E81-C3A9-4C3E-9500-9B0E449420A4}" destId="{BFCE6493-1192-462C-9C90-EE3DB26AFE70}" srcOrd="0" destOrd="0" presId="urn:microsoft.com/office/officeart/2005/8/layout/vList2"/>
    <dgm:cxn modelId="{1717D46D-4C67-40F5-9466-D393E03A4119}" type="presOf" srcId="{F0620374-34AC-4981-A2F8-B63EF5584F5E}" destId="{0FDC9CFD-6EAA-47AC-BF59-272969131FE9}" srcOrd="0" destOrd="0" presId="urn:microsoft.com/office/officeart/2005/8/layout/vList2"/>
    <dgm:cxn modelId="{E6B4E054-E248-4399-9E2D-59E7965713A1}" srcId="{009C0A5A-4A10-4553-87C2-DEF553EDA4A8}" destId="{ACEB98E8-8544-4046-AAC9-E73893EFB822}" srcOrd="0" destOrd="0" parTransId="{8E80B95D-7108-40E1-A416-B3D73EBAD5CB}" sibTransId="{7C1088AF-ACAC-4505-932C-44C78E2A1A52}"/>
    <dgm:cxn modelId="{F5B40E5A-582D-4247-AB1A-EACE5C6837DE}" type="presOf" srcId="{ACEB98E8-8544-4046-AAC9-E73893EFB822}" destId="{4A207D16-904F-487C-B6D1-7216BF7E8FD6}" srcOrd="0" destOrd="0" presId="urn:microsoft.com/office/officeart/2005/8/layout/vList2"/>
    <dgm:cxn modelId="{267C57CC-4FD1-40C6-B24F-DFED199FFFCA}" srcId="{009C0A5A-4A10-4553-87C2-DEF553EDA4A8}" destId="{4D1F0E81-C3A9-4C3E-9500-9B0E449420A4}" srcOrd="1" destOrd="0" parTransId="{B93FD234-4645-4602-9009-4D421BE79E14}" sibTransId="{A824EFF9-077F-4043-BC2B-92B801FAD1B2}"/>
    <dgm:cxn modelId="{BBAA44E6-89E6-4D6C-A996-29C158D4D2BB}" type="presOf" srcId="{009C0A5A-4A10-4553-87C2-DEF553EDA4A8}" destId="{2A1BC601-8D9C-48B6-B020-E45B354F4406}" srcOrd="0" destOrd="0" presId="urn:microsoft.com/office/officeart/2005/8/layout/vList2"/>
    <dgm:cxn modelId="{5A2BFE2E-F408-4EC7-817F-E9404E9360FF}" type="presParOf" srcId="{2A1BC601-8D9C-48B6-B020-E45B354F4406}" destId="{4A207D16-904F-487C-B6D1-7216BF7E8FD6}" srcOrd="0" destOrd="0" presId="urn:microsoft.com/office/officeart/2005/8/layout/vList2"/>
    <dgm:cxn modelId="{8863A527-F1F4-4C04-B76F-303A0AACC31C}" type="presParOf" srcId="{2A1BC601-8D9C-48B6-B020-E45B354F4406}" destId="{CA105832-4CAC-446C-8462-5BA0C575C4F3}" srcOrd="1" destOrd="0" presId="urn:microsoft.com/office/officeart/2005/8/layout/vList2"/>
    <dgm:cxn modelId="{BDDB6458-E3DB-41E8-B470-827645121F46}" type="presParOf" srcId="{2A1BC601-8D9C-48B6-B020-E45B354F4406}" destId="{BFCE6493-1192-462C-9C90-EE3DB26AFE70}" srcOrd="2" destOrd="0" presId="urn:microsoft.com/office/officeart/2005/8/layout/vList2"/>
    <dgm:cxn modelId="{C220E6B3-7E7A-4E7E-A46C-89514C9FACDC}" type="presParOf" srcId="{2A1BC601-8D9C-48B6-B020-E45B354F4406}" destId="{6533C100-4335-4E3F-BCEB-ADDC04745C77}" srcOrd="3" destOrd="0" presId="urn:microsoft.com/office/officeart/2005/8/layout/vList2"/>
    <dgm:cxn modelId="{7ECDA696-6C0C-474A-A2DA-F4F7AB1D4032}" type="presParOf" srcId="{2A1BC601-8D9C-48B6-B020-E45B354F4406}" destId="{0FDC9CFD-6EAA-47AC-BF59-272969131FE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3DCC44-75E8-4283-AA1A-87BC3AD13D4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81046A-B95A-4E65-A712-B74795F9AB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would you answer the following; </a:t>
          </a:r>
          <a:endParaRPr lang="en-US"/>
        </a:p>
      </dgm:t>
    </dgm:pt>
    <dgm:pt modelId="{A0FEB7E5-B0BF-4A8F-8231-482C7A1FD235}" type="parTrans" cxnId="{5642F506-B8AD-40BF-9752-D822C750EF17}">
      <dgm:prSet/>
      <dgm:spPr/>
      <dgm:t>
        <a:bodyPr/>
        <a:lstStyle/>
        <a:p>
          <a:endParaRPr lang="en-US"/>
        </a:p>
      </dgm:t>
    </dgm:pt>
    <dgm:pt modelId="{A7301A1A-4E83-49F2-B248-5E18045B0CBC}" type="sibTrans" cxnId="{5642F506-B8AD-40BF-9752-D822C750EF17}">
      <dgm:prSet/>
      <dgm:spPr/>
      <dgm:t>
        <a:bodyPr/>
        <a:lstStyle/>
        <a:p>
          <a:endParaRPr lang="en-US"/>
        </a:p>
      </dgm:t>
    </dgm:pt>
    <dgm:pt modelId="{97CAE69D-582D-4549-A995-AA9883CB00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What is devolution? [ 1 Mark] </a:t>
          </a:r>
          <a:endParaRPr lang="en-US"/>
        </a:p>
      </dgm:t>
    </dgm:pt>
    <dgm:pt modelId="{50BC8636-318D-4A68-9706-7213E91B87AD}" type="parTrans" cxnId="{EC530E8A-CC87-4A8B-ACD9-C37DBD6395CC}">
      <dgm:prSet/>
      <dgm:spPr/>
      <dgm:t>
        <a:bodyPr/>
        <a:lstStyle/>
        <a:p>
          <a:endParaRPr lang="en-US"/>
        </a:p>
      </dgm:t>
    </dgm:pt>
    <dgm:pt modelId="{AE34B952-8854-4BCF-BCB0-C8CF6166553F}" type="sibTrans" cxnId="{EC530E8A-CC87-4A8B-ACD9-C37DBD6395CC}">
      <dgm:prSet/>
      <dgm:spPr/>
      <dgm:t>
        <a:bodyPr/>
        <a:lstStyle/>
        <a:p>
          <a:endParaRPr lang="en-US"/>
        </a:p>
      </dgm:t>
    </dgm:pt>
    <dgm:pt modelId="{013530FB-41FC-4E95-9256-D090A64975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What is defamation? [ 2 Marks] </a:t>
          </a:r>
          <a:endParaRPr lang="en-US"/>
        </a:p>
      </dgm:t>
    </dgm:pt>
    <dgm:pt modelId="{AC297DFE-6F6E-441E-8101-0D87E6BC285B}" type="parTrans" cxnId="{F344ED56-24C4-4D23-9BE1-2927AF66803B}">
      <dgm:prSet/>
      <dgm:spPr/>
      <dgm:t>
        <a:bodyPr/>
        <a:lstStyle/>
        <a:p>
          <a:endParaRPr lang="en-US"/>
        </a:p>
      </dgm:t>
    </dgm:pt>
    <dgm:pt modelId="{AF94EE9E-A2B9-49C4-82DF-BC2FDD0FD344}" type="sibTrans" cxnId="{F344ED56-24C4-4D23-9BE1-2927AF66803B}">
      <dgm:prSet/>
      <dgm:spPr/>
      <dgm:t>
        <a:bodyPr/>
        <a:lstStyle/>
        <a:p>
          <a:endParaRPr lang="en-US"/>
        </a:p>
      </dgm:t>
    </dgm:pt>
    <dgm:pt modelId="{26AB6622-221F-4CE9-9ABD-218E76D45E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Name one theorists in relation to the separation of powers theory [4 Marks] </a:t>
          </a:r>
          <a:endParaRPr lang="en-US"/>
        </a:p>
      </dgm:t>
    </dgm:pt>
    <dgm:pt modelId="{0E4331DE-6C20-4424-AE9A-E99B0A133AF7}" type="parTrans" cxnId="{A131C0B5-06AB-4E64-9ED9-C8CF627CF364}">
      <dgm:prSet/>
      <dgm:spPr/>
      <dgm:t>
        <a:bodyPr/>
        <a:lstStyle/>
        <a:p>
          <a:endParaRPr lang="en-US"/>
        </a:p>
      </dgm:t>
    </dgm:pt>
    <dgm:pt modelId="{2D448885-5898-41FA-B8D4-A28BEF310B68}" type="sibTrans" cxnId="{A131C0B5-06AB-4E64-9ED9-C8CF627CF364}">
      <dgm:prSet/>
      <dgm:spPr/>
      <dgm:t>
        <a:bodyPr/>
        <a:lstStyle/>
        <a:p>
          <a:endParaRPr lang="en-US"/>
        </a:p>
      </dgm:t>
    </dgm:pt>
    <dgm:pt modelId="{204978B0-B907-478F-9EB3-57EDC9D192DF}" type="pres">
      <dgm:prSet presAssocID="{9D3DCC44-75E8-4283-AA1A-87BC3AD13D44}" presName="root" presStyleCnt="0">
        <dgm:presLayoutVars>
          <dgm:dir/>
          <dgm:resizeHandles val="exact"/>
        </dgm:presLayoutVars>
      </dgm:prSet>
      <dgm:spPr/>
    </dgm:pt>
    <dgm:pt modelId="{E9EEC0F9-3F22-4E53-97F2-E93B1452150A}" type="pres">
      <dgm:prSet presAssocID="{D081046A-B95A-4E65-A712-B74795F9AB97}" presName="compNode" presStyleCnt="0"/>
      <dgm:spPr/>
    </dgm:pt>
    <dgm:pt modelId="{E1C3C62E-6E05-4C11-A54F-4553EB4824B6}" type="pres">
      <dgm:prSet presAssocID="{D081046A-B95A-4E65-A712-B74795F9AB97}" presName="bgRect" presStyleLbl="bgShp" presStyleIdx="0" presStyleCnt="4"/>
      <dgm:spPr/>
    </dgm:pt>
    <dgm:pt modelId="{916C5512-F782-4C8E-9515-F9C74870408E}" type="pres">
      <dgm:prSet presAssocID="{D081046A-B95A-4E65-A712-B74795F9AB9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86B029E-4A90-491E-8B35-D6692A5E39CB}" type="pres">
      <dgm:prSet presAssocID="{D081046A-B95A-4E65-A712-B74795F9AB97}" presName="spaceRect" presStyleCnt="0"/>
      <dgm:spPr/>
    </dgm:pt>
    <dgm:pt modelId="{A65D6AF7-3F02-4F65-A0B5-F86B24AACB86}" type="pres">
      <dgm:prSet presAssocID="{D081046A-B95A-4E65-A712-B74795F9AB97}" presName="parTx" presStyleLbl="revTx" presStyleIdx="0" presStyleCnt="4">
        <dgm:presLayoutVars>
          <dgm:chMax val="0"/>
          <dgm:chPref val="0"/>
        </dgm:presLayoutVars>
      </dgm:prSet>
      <dgm:spPr/>
    </dgm:pt>
    <dgm:pt modelId="{13A5BFC4-F2CA-4ADC-B44F-9E9B6D2D9D46}" type="pres">
      <dgm:prSet presAssocID="{A7301A1A-4E83-49F2-B248-5E18045B0CBC}" presName="sibTrans" presStyleCnt="0"/>
      <dgm:spPr/>
    </dgm:pt>
    <dgm:pt modelId="{3943243B-C99B-463E-84F4-CECA82E6C700}" type="pres">
      <dgm:prSet presAssocID="{97CAE69D-582D-4549-A995-AA9883CB006C}" presName="compNode" presStyleCnt="0"/>
      <dgm:spPr/>
    </dgm:pt>
    <dgm:pt modelId="{3159F088-D3FE-4A44-ABB7-598FDCC0CDD6}" type="pres">
      <dgm:prSet presAssocID="{97CAE69D-582D-4549-A995-AA9883CB006C}" presName="bgRect" presStyleLbl="bgShp" presStyleIdx="1" presStyleCnt="4"/>
      <dgm:spPr/>
    </dgm:pt>
    <dgm:pt modelId="{87C8D706-C725-4497-B459-A5035D70C590}" type="pres">
      <dgm:prSet presAssocID="{97CAE69D-582D-4549-A995-AA9883CB006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9C706DE-3825-4F2A-AD20-1772E1EA4F1D}" type="pres">
      <dgm:prSet presAssocID="{97CAE69D-582D-4549-A995-AA9883CB006C}" presName="spaceRect" presStyleCnt="0"/>
      <dgm:spPr/>
    </dgm:pt>
    <dgm:pt modelId="{A9A386DF-8E82-483F-A45B-C4844749E1D6}" type="pres">
      <dgm:prSet presAssocID="{97CAE69D-582D-4549-A995-AA9883CB006C}" presName="parTx" presStyleLbl="revTx" presStyleIdx="1" presStyleCnt="4">
        <dgm:presLayoutVars>
          <dgm:chMax val="0"/>
          <dgm:chPref val="0"/>
        </dgm:presLayoutVars>
      </dgm:prSet>
      <dgm:spPr/>
    </dgm:pt>
    <dgm:pt modelId="{B8828781-83C5-4943-A5AE-ABFFFA0C9B88}" type="pres">
      <dgm:prSet presAssocID="{AE34B952-8854-4BCF-BCB0-C8CF6166553F}" presName="sibTrans" presStyleCnt="0"/>
      <dgm:spPr/>
    </dgm:pt>
    <dgm:pt modelId="{7CB3BA09-0FB1-4FD9-A1B3-84B0DABBC6DC}" type="pres">
      <dgm:prSet presAssocID="{013530FB-41FC-4E95-9256-D090A64975B8}" presName="compNode" presStyleCnt="0"/>
      <dgm:spPr/>
    </dgm:pt>
    <dgm:pt modelId="{3CB180D9-22AE-4068-89B6-C7EF2DF4E5BD}" type="pres">
      <dgm:prSet presAssocID="{013530FB-41FC-4E95-9256-D090A64975B8}" presName="bgRect" presStyleLbl="bgShp" presStyleIdx="2" presStyleCnt="4"/>
      <dgm:spPr/>
    </dgm:pt>
    <dgm:pt modelId="{709BFDF6-A6C9-4501-9413-ABFBC8CA0B51}" type="pres">
      <dgm:prSet presAssocID="{013530FB-41FC-4E95-9256-D090A64975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4FE3C287-FAF1-4827-93C0-DE8E4B28C2ED}" type="pres">
      <dgm:prSet presAssocID="{013530FB-41FC-4E95-9256-D090A64975B8}" presName="spaceRect" presStyleCnt="0"/>
      <dgm:spPr/>
    </dgm:pt>
    <dgm:pt modelId="{2F925D01-4AEF-417B-8577-2FDE3ECDF432}" type="pres">
      <dgm:prSet presAssocID="{013530FB-41FC-4E95-9256-D090A64975B8}" presName="parTx" presStyleLbl="revTx" presStyleIdx="2" presStyleCnt="4">
        <dgm:presLayoutVars>
          <dgm:chMax val="0"/>
          <dgm:chPref val="0"/>
        </dgm:presLayoutVars>
      </dgm:prSet>
      <dgm:spPr/>
    </dgm:pt>
    <dgm:pt modelId="{739D4DBF-4CD2-4546-BB85-A0A5C700D15B}" type="pres">
      <dgm:prSet presAssocID="{AF94EE9E-A2B9-49C4-82DF-BC2FDD0FD344}" presName="sibTrans" presStyleCnt="0"/>
      <dgm:spPr/>
    </dgm:pt>
    <dgm:pt modelId="{DC9E7D2C-9B24-4BF8-A71B-3D93C6570446}" type="pres">
      <dgm:prSet presAssocID="{26AB6622-221F-4CE9-9ABD-218E76D45E06}" presName="compNode" presStyleCnt="0"/>
      <dgm:spPr/>
    </dgm:pt>
    <dgm:pt modelId="{E25B81E6-F967-4580-AA8F-79CEA2242A12}" type="pres">
      <dgm:prSet presAssocID="{26AB6622-221F-4CE9-9ABD-218E76D45E06}" presName="bgRect" presStyleLbl="bgShp" presStyleIdx="3" presStyleCnt="4"/>
      <dgm:spPr/>
    </dgm:pt>
    <dgm:pt modelId="{998EBF0F-6190-4362-9269-038D9308EAB4}" type="pres">
      <dgm:prSet presAssocID="{26AB6622-221F-4CE9-9ABD-218E76D45E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1575357-C2F2-4E87-AF24-4C1305EB9A60}" type="pres">
      <dgm:prSet presAssocID="{26AB6622-221F-4CE9-9ABD-218E76D45E06}" presName="spaceRect" presStyleCnt="0"/>
      <dgm:spPr/>
    </dgm:pt>
    <dgm:pt modelId="{F8E4F4E5-5D23-419D-8E70-AF687781E27A}" type="pres">
      <dgm:prSet presAssocID="{26AB6622-221F-4CE9-9ABD-218E76D45E0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642F506-B8AD-40BF-9752-D822C750EF17}" srcId="{9D3DCC44-75E8-4283-AA1A-87BC3AD13D44}" destId="{D081046A-B95A-4E65-A712-B74795F9AB97}" srcOrd="0" destOrd="0" parTransId="{A0FEB7E5-B0BF-4A8F-8231-482C7A1FD235}" sibTransId="{A7301A1A-4E83-49F2-B248-5E18045B0CBC}"/>
    <dgm:cxn modelId="{C1D7A92E-AFE4-4A77-8E1E-36ABF9C20EC0}" type="presOf" srcId="{26AB6622-221F-4CE9-9ABD-218E76D45E06}" destId="{F8E4F4E5-5D23-419D-8E70-AF687781E27A}" srcOrd="0" destOrd="0" presId="urn:microsoft.com/office/officeart/2018/2/layout/IconVerticalSolidList"/>
    <dgm:cxn modelId="{F344ED56-24C4-4D23-9BE1-2927AF66803B}" srcId="{9D3DCC44-75E8-4283-AA1A-87BC3AD13D44}" destId="{013530FB-41FC-4E95-9256-D090A64975B8}" srcOrd="2" destOrd="0" parTransId="{AC297DFE-6F6E-441E-8101-0D87E6BC285B}" sibTransId="{AF94EE9E-A2B9-49C4-82DF-BC2FDD0FD344}"/>
    <dgm:cxn modelId="{1176C177-468F-4A34-ADC7-F044FFD4B04C}" type="presOf" srcId="{9D3DCC44-75E8-4283-AA1A-87BC3AD13D44}" destId="{204978B0-B907-478F-9EB3-57EDC9D192DF}" srcOrd="0" destOrd="0" presId="urn:microsoft.com/office/officeart/2018/2/layout/IconVerticalSolidList"/>
    <dgm:cxn modelId="{EC530E8A-CC87-4A8B-ACD9-C37DBD6395CC}" srcId="{9D3DCC44-75E8-4283-AA1A-87BC3AD13D44}" destId="{97CAE69D-582D-4549-A995-AA9883CB006C}" srcOrd="1" destOrd="0" parTransId="{50BC8636-318D-4A68-9706-7213E91B87AD}" sibTransId="{AE34B952-8854-4BCF-BCB0-C8CF6166553F}"/>
    <dgm:cxn modelId="{A131C0B5-06AB-4E64-9ED9-C8CF627CF364}" srcId="{9D3DCC44-75E8-4283-AA1A-87BC3AD13D44}" destId="{26AB6622-221F-4CE9-9ABD-218E76D45E06}" srcOrd="3" destOrd="0" parTransId="{0E4331DE-6C20-4424-AE9A-E99B0A133AF7}" sibTransId="{2D448885-5898-41FA-B8D4-A28BEF310B68}"/>
    <dgm:cxn modelId="{66D143F8-5B38-4571-BE65-17DC0D835DF1}" type="presOf" srcId="{97CAE69D-582D-4549-A995-AA9883CB006C}" destId="{A9A386DF-8E82-483F-A45B-C4844749E1D6}" srcOrd="0" destOrd="0" presId="urn:microsoft.com/office/officeart/2018/2/layout/IconVerticalSolidList"/>
    <dgm:cxn modelId="{AE0799FC-12C6-444C-8F9B-B0D71EB91404}" type="presOf" srcId="{D081046A-B95A-4E65-A712-B74795F9AB97}" destId="{A65D6AF7-3F02-4F65-A0B5-F86B24AACB86}" srcOrd="0" destOrd="0" presId="urn:microsoft.com/office/officeart/2018/2/layout/IconVerticalSolidList"/>
    <dgm:cxn modelId="{98D9C8FE-1EB0-4A48-89C3-23A9B4C3C15E}" type="presOf" srcId="{013530FB-41FC-4E95-9256-D090A64975B8}" destId="{2F925D01-4AEF-417B-8577-2FDE3ECDF432}" srcOrd="0" destOrd="0" presId="urn:microsoft.com/office/officeart/2018/2/layout/IconVerticalSolidList"/>
    <dgm:cxn modelId="{1808DD59-B140-4BA6-ADB5-9A11F4D294BE}" type="presParOf" srcId="{204978B0-B907-478F-9EB3-57EDC9D192DF}" destId="{E9EEC0F9-3F22-4E53-97F2-E93B1452150A}" srcOrd="0" destOrd="0" presId="urn:microsoft.com/office/officeart/2018/2/layout/IconVerticalSolidList"/>
    <dgm:cxn modelId="{487CD372-E0B8-456C-BA02-3709D90C0BA3}" type="presParOf" srcId="{E9EEC0F9-3F22-4E53-97F2-E93B1452150A}" destId="{E1C3C62E-6E05-4C11-A54F-4553EB4824B6}" srcOrd="0" destOrd="0" presId="urn:microsoft.com/office/officeart/2018/2/layout/IconVerticalSolidList"/>
    <dgm:cxn modelId="{FC45C53A-4C21-494E-9757-20DA40B90DC0}" type="presParOf" srcId="{E9EEC0F9-3F22-4E53-97F2-E93B1452150A}" destId="{916C5512-F782-4C8E-9515-F9C74870408E}" srcOrd="1" destOrd="0" presId="urn:microsoft.com/office/officeart/2018/2/layout/IconVerticalSolidList"/>
    <dgm:cxn modelId="{95C0B938-4DB0-4E24-B2F0-122A04ABCC7A}" type="presParOf" srcId="{E9EEC0F9-3F22-4E53-97F2-E93B1452150A}" destId="{386B029E-4A90-491E-8B35-D6692A5E39CB}" srcOrd="2" destOrd="0" presId="urn:microsoft.com/office/officeart/2018/2/layout/IconVerticalSolidList"/>
    <dgm:cxn modelId="{057758F8-6F9A-4279-AAFB-9A938B59F275}" type="presParOf" srcId="{E9EEC0F9-3F22-4E53-97F2-E93B1452150A}" destId="{A65D6AF7-3F02-4F65-A0B5-F86B24AACB86}" srcOrd="3" destOrd="0" presId="urn:microsoft.com/office/officeart/2018/2/layout/IconVerticalSolidList"/>
    <dgm:cxn modelId="{78772F1E-B82E-4D37-A029-45C652890986}" type="presParOf" srcId="{204978B0-B907-478F-9EB3-57EDC9D192DF}" destId="{13A5BFC4-F2CA-4ADC-B44F-9E9B6D2D9D46}" srcOrd="1" destOrd="0" presId="urn:microsoft.com/office/officeart/2018/2/layout/IconVerticalSolidList"/>
    <dgm:cxn modelId="{A217073A-8B66-4CCD-8DB6-EA6E12D4A0B9}" type="presParOf" srcId="{204978B0-B907-478F-9EB3-57EDC9D192DF}" destId="{3943243B-C99B-463E-84F4-CECA82E6C700}" srcOrd="2" destOrd="0" presId="urn:microsoft.com/office/officeart/2018/2/layout/IconVerticalSolidList"/>
    <dgm:cxn modelId="{757402D7-C100-4A25-AB1B-6BE332416FBC}" type="presParOf" srcId="{3943243B-C99B-463E-84F4-CECA82E6C700}" destId="{3159F088-D3FE-4A44-ABB7-598FDCC0CDD6}" srcOrd="0" destOrd="0" presId="urn:microsoft.com/office/officeart/2018/2/layout/IconVerticalSolidList"/>
    <dgm:cxn modelId="{7764FB52-E45F-4AFC-86FD-D8E1A5266ACE}" type="presParOf" srcId="{3943243B-C99B-463E-84F4-CECA82E6C700}" destId="{87C8D706-C725-4497-B459-A5035D70C590}" srcOrd="1" destOrd="0" presId="urn:microsoft.com/office/officeart/2018/2/layout/IconVerticalSolidList"/>
    <dgm:cxn modelId="{3EF35E68-6F38-4D6E-ADA3-6A44F0C8509D}" type="presParOf" srcId="{3943243B-C99B-463E-84F4-CECA82E6C700}" destId="{19C706DE-3825-4F2A-AD20-1772E1EA4F1D}" srcOrd="2" destOrd="0" presId="urn:microsoft.com/office/officeart/2018/2/layout/IconVerticalSolidList"/>
    <dgm:cxn modelId="{1492537A-2E00-4A83-B7C9-A246542F45FB}" type="presParOf" srcId="{3943243B-C99B-463E-84F4-CECA82E6C700}" destId="{A9A386DF-8E82-483F-A45B-C4844749E1D6}" srcOrd="3" destOrd="0" presId="urn:microsoft.com/office/officeart/2018/2/layout/IconVerticalSolidList"/>
    <dgm:cxn modelId="{5B68C1E3-A1CF-47A9-BAE8-2A82E142B255}" type="presParOf" srcId="{204978B0-B907-478F-9EB3-57EDC9D192DF}" destId="{B8828781-83C5-4943-A5AE-ABFFFA0C9B88}" srcOrd="3" destOrd="0" presId="urn:microsoft.com/office/officeart/2018/2/layout/IconVerticalSolidList"/>
    <dgm:cxn modelId="{1646817C-612C-468D-BAE9-9EE74358C65D}" type="presParOf" srcId="{204978B0-B907-478F-9EB3-57EDC9D192DF}" destId="{7CB3BA09-0FB1-4FD9-A1B3-84B0DABBC6DC}" srcOrd="4" destOrd="0" presId="urn:microsoft.com/office/officeart/2018/2/layout/IconVerticalSolidList"/>
    <dgm:cxn modelId="{74051464-6128-4CCB-AE13-AB2C4A190367}" type="presParOf" srcId="{7CB3BA09-0FB1-4FD9-A1B3-84B0DABBC6DC}" destId="{3CB180D9-22AE-4068-89B6-C7EF2DF4E5BD}" srcOrd="0" destOrd="0" presId="urn:microsoft.com/office/officeart/2018/2/layout/IconVerticalSolidList"/>
    <dgm:cxn modelId="{97CCFC33-57A7-4E4A-996C-CA6473C4B853}" type="presParOf" srcId="{7CB3BA09-0FB1-4FD9-A1B3-84B0DABBC6DC}" destId="{709BFDF6-A6C9-4501-9413-ABFBC8CA0B51}" srcOrd="1" destOrd="0" presId="urn:microsoft.com/office/officeart/2018/2/layout/IconVerticalSolidList"/>
    <dgm:cxn modelId="{5F8CD2A2-C372-429D-A5F9-B5B578D2F7BC}" type="presParOf" srcId="{7CB3BA09-0FB1-4FD9-A1B3-84B0DABBC6DC}" destId="{4FE3C287-FAF1-4827-93C0-DE8E4B28C2ED}" srcOrd="2" destOrd="0" presId="urn:microsoft.com/office/officeart/2018/2/layout/IconVerticalSolidList"/>
    <dgm:cxn modelId="{A4C1FD4D-7553-4FF5-8147-5F901176C946}" type="presParOf" srcId="{7CB3BA09-0FB1-4FD9-A1B3-84B0DABBC6DC}" destId="{2F925D01-4AEF-417B-8577-2FDE3ECDF432}" srcOrd="3" destOrd="0" presId="urn:microsoft.com/office/officeart/2018/2/layout/IconVerticalSolidList"/>
    <dgm:cxn modelId="{2A0A5301-1A6C-484A-AC76-6C2D45C94C10}" type="presParOf" srcId="{204978B0-B907-478F-9EB3-57EDC9D192DF}" destId="{739D4DBF-4CD2-4546-BB85-A0A5C700D15B}" srcOrd="5" destOrd="0" presId="urn:microsoft.com/office/officeart/2018/2/layout/IconVerticalSolidList"/>
    <dgm:cxn modelId="{31E4F5A4-23D3-4290-93FA-8380D1FF162B}" type="presParOf" srcId="{204978B0-B907-478F-9EB3-57EDC9D192DF}" destId="{DC9E7D2C-9B24-4BF8-A71B-3D93C6570446}" srcOrd="6" destOrd="0" presId="urn:microsoft.com/office/officeart/2018/2/layout/IconVerticalSolidList"/>
    <dgm:cxn modelId="{EBF21ED1-983F-41F7-8052-F0B075C5F1F4}" type="presParOf" srcId="{DC9E7D2C-9B24-4BF8-A71B-3D93C6570446}" destId="{E25B81E6-F967-4580-AA8F-79CEA2242A12}" srcOrd="0" destOrd="0" presId="urn:microsoft.com/office/officeart/2018/2/layout/IconVerticalSolidList"/>
    <dgm:cxn modelId="{2C5E8157-D5D1-4878-9C04-CB3C53C2634D}" type="presParOf" srcId="{DC9E7D2C-9B24-4BF8-A71B-3D93C6570446}" destId="{998EBF0F-6190-4362-9269-038D9308EAB4}" srcOrd="1" destOrd="0" presId="urn:microsoft.com/office/officeart/2018/2/layout/IconVerticalSolidList"/>
    <dgm:cxn modelId="{49AE86D5-5E10-4406-A78B-C70854F3F133}" type="presParOf" srcId="{DC9E7D2C-9B24-4BF8-A71B-3D93C6570446}" destId="{41575357-C2F2-4E87-AF24-4C1305EB9A60}" srcOrd="2" destOrd="0" presId="urn:microsoft.com/office/officeart/2018/2/layout/IconVerticalSolidList"/>
    <dgm:cxn modelId="{EEB56B23-0A5B-4F8F-9B36-04C0F2010582}" type="presParOf" srcId="{DC9E7D2C-9B24-4BF8-A71B-3D93C6570446}" destId="{F8E4F4E5-5D23-419D-8E70-AF687781E2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DC95DBB-3F21-4F60-A29E-4E3BB8852D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06B21FD-C14B-4CD5-864B-D370943D2E86}">
      <dgm:prSet/>
      <dgm:spPr/>
      <dgm:t>
        <a:bodyPr/>
        <a:lstStyle/>
        <a:p>
          <a:r>
            <a:rPr lang="en-GB"/>
            <a:t>Individually create 10 questions and allocate them marks. </a:t>
          </a:r>
          <a:endParaRPr lang="en-US"/>
        </a:p>
      </dgm:t>
    </dgm:pt>
    <dgm:pt modelId="{D3D3D09B-3128-4AEC-BF3A-6749B97DC4D8}" type="parTrans" cxnId="{A6F1FE03-C436-4D9B-B115-9947E74EE7CB}">
      <dgm:prSet/>
      <dgm:spPr/>
      <dgm:t>
        <a:bodyPr/>
        <a:lstStyle/>
        <a:p>
          <a:endParaRPr lang="en-US"/>
        </a:p>
      </dgm:t>
    </dgm:pt>
    <dgm:pt modelId="{D33C540E-B04D-49E4-BD10-4A77AC9BE977}" type="sibTrans" cxnId="{A6F1FE03-C436-4D9B-B115-9947E74EE7CB}">
      <dgm:prSet/>
      <dgm:spPr/>
      <dgm:t>
        <a:bodyPr/>
        <a:lstStyle/>
        <a:p>
          <a:endParaRPr lang="en-US"/>
        </a:p>
      </dgm:t>
    </dgm:pt>
    <dgm:pt modelId="{FC55CE8B-D22A-4D55-BCBD-4C8EB669BCF5}">
      <dgm:prSet/>
      <dgm:spPr/>
      <dgm:t>
        <a:bodyPr/>
        <a:lstStyle/>
        <a:p>
          <a:r>
            <a:rPr lang="en-GB"/>
            <a:t>Then you will give the paper to another person in the room, and they will answer those questions. </a:t>
          </a:r>
          <a:endParaRPr lang="en-US"/>
        </a:p>
      </dgm:t>
    </dgm:pt>
    <dgm:pt modelId="{17194434-AAE6-48C6-85F1-477D70E0F4FA}" type="parTrans" cxnId="{F9151ED4-0079-400B-B8F8-38156914E3A6}">
      <dgm:prSet/>
      <dgm:spPr/>
      <dgm:t>
        <a:bodyPr/>
        <a:lstStyle/>
        <a:p>
          <a:endParaRPr lang="en-US"/>
        </a:p>
      </dgm:t>
    </dgm:pt>
    <dgm:pt modelId="{549DAD91-AD5C-4973-AD16-FD6B43643896}" type="sibTrans" cxnId="{F9151ED4-0079-400B-B8F8-38156914E3A6}">
      <dgm:prSet/>
      <dgm:spPr/>
      <dgm:t>
        <a:bodyPr/>
        <a:lstStyle/>
        <a:p>
          <a:endParaRPr lang="en-US"/>
        </a:p>
      </dgm:t>
    </dgm:pt>
    <dgm:pt modelId="{2E346605-1E86-4689-BC0F-CAD122325343}">
      <dgm:prSet/>
      <dgm:spPr/>
      <dgm:t>
        <a:bodyPr/>
        <a:lstStyle/>
        <a:p>
          <a:r>
            <a:rPr lang="en-GB"/>
            <a:t>Then they will pass you the paper back for you to mark. </a:t>
          </a:r>
          <a:endParaRPr lang="en-US"/>
        </a:p>
      </dgm:t>
    </dgm:pt>
    <dgm:pt modelId="{F8CA8DA3-B35D-47E9-8259-C07C45C0E1A5}" type="parTrans" cxnId="{DE152858-AF9A-417D-B04A-0EDFA8554698}">
      <dgm:prSet/>
      <dgm:spPr/>
      <dgm:t>
        <a:bodyPr/>
        <a:lstStyle/>
        <a:p>
          <a:endParaRPr lang="en-US"/>
        </a:p>
      </dgm:t>
    </dgm:pt>
    <dgm:pt modelId="{94B9B766-A9CB-49F9-B20B-5B0FA429003E}" type="sibTrans" cxnId="{DE152858-AF9A-417D-B04A-0EDFA8554698}">
      <dgm:prSet/>
      <dgm:spPr/>
      <dgm:t>
        <a:bodyPr/>
        <a:lstStyle/>
        <a:p>
          <a:endParaRPr lang="en-US"/>
        </a:p>
      </dgm:t>
    </dgm:pt>
    <dgm:pt modelId="{18088B4B-55CA-4A26-B1B4-C1C5AFCF2A90}" type="pres">
      <dgm:prSet presAssocID="{9DC95DBB-3F21-4F60-A29E-4E3BB8852D90}" presName="root" presStyleCnt="0">
        <dgm:presLayoutVars>
          <dgm:dir/>
          <dgm:resizeHandles val="exact"/>
        </dgm:presLayoutVars>
      </dgm:prSet>
      <dgm:spPr/>
    </dgm:pt>
    <dgm:pt modelId="{84BCE24A-9491-4700-8F78-239A4F11F2FA}" type="pres">
      <dgm:prSet presAssocID="{906B21FD-C14B-4CD5-864B-D370943D2E86}" presName="compNode" presStyleCnt="0"/>
      <dgm:spPr/>
    </dgm:pt>
    <dgm:pt modelId="{29C6745B-9EB4-4F80-8786-D643AB6575EA}" type="pres">
      <dgm:prSet presAssocID="{906B21FD-C14B-4CD5-864B-D370943D2E86}" presName="bgRect" presStyleLbl="bgShp" presStyleIdx="0" presStyleCnt="3"/>
      <dgm:spPr/>
    </dgm:pt>
    <dgm:pt modelId="{2E773DC0-F218-4442-AF6B-580181B3EDAC}" type="pres">
      <dgm:prSet presAssocID="{906B21FD-C14B-4CD5-864B-D370943D2E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9225DCE1-9BC6-49EA-8785-7ED32DE162E6}" type="pres">
      <dgm:prSet presAssocID="{906B21FD-C14B-4CD5-864B-D370943D2E86}" presName="spaceRect" presStyleCnt="0"/>
      <dgm:spPr/>
    </dgm:pt>
    <dgm:pt modelId="{1ABE5A13-204B-499A-BB21-09B651D55974}" type="pres">
      <dgm:prSet presAssocID="{906B21FD-C14B-4CD5-864B-D370943D2E86}" presName="parTx" presStyleLbl="revTx" presStyleIdx="0" presStyleCnt="3">
        <dgm:presLayoutVars>
          <dgm:chMax val="0"/>
          <dgm:chPref val="0"/>
        </dgm:presLayoutVars>
      </dgm:prSet>
      <dgm:spPr/>
    </dgm:pt>
    <dgm:pt modelId="{BEA6760C-D206-4529-A466-8D8BC792AAE2}" type="pres">
      <dgm:prSet presAssocID="{D33C540E-B04D-49E4-BD10-4A77AC9BE977}" presName="sibTrans" presStyleCnt="0"/>
      <dgm:spPr/>
    </dgm:pt>
    <dgm:pt modelId="{DE4769B8-21D2-4FAF-A012-DE43C398EDB0}" type="pres">
      <dgm:prSet presAssocID="{FC55CE8B-D22A-4D55-BCBD-4C8EB669BCF5}" presName="compNode" presStyleCnt="0"/>
      <dgm:spPr/>
    </dgm:pt>
    <dgm:pt modelId="{DDAE1992-B5B5-46F7-938C-98E3D2CF77F5}" type="pres">
      <dgm:prSet presAssocID="{FC55CE8B-D22A-4D55-BCBD-4C8EB669BCF5}" presName="bgRect" presStyleLbl="bgShp" presStyleIdx="1" presStyleCnt="3"/>
      <dgm:spPr/>
    </dgm:pt>
    <dgm:pt modelId="{C368025A-6D2D-4C44-B3B3-F2C3806275C4}" type="pres">
      <dgm:prSet presAssocID="{FC55CE8B-D22A-4D55-BCBD-4C8EB669BCF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593D2107-4127-4DE2-BD87-F3DF40C91D56}" type="pres">
      <dgm:prSet presAssocID="{FC55CE8B-D22A-4D55-BCBD-4C8EB669BCF5}" presName="spaceRect" presStyleCnt="0"/>
      <dgm:spPr/>
    </dgm:pt>
    <dgm:pt modelId="{FAD6ADEB-C8DF-484D-BE08-5BB15005EB66}" type="pres">
      <dgm:prSet presAssocID="{FC55CE8B-D22A-4D55-BCBD-4C8EB669BCF5}" presName="parTx" presStyleLbl="revTx" presStyleIdx="1" presStyleCnt="3">
        <dgm:presLayoutVars>
          <dgm:chMax val="0"/>
          <dgm:chPref val="0"/>
        </dgm:presLayoutVars>
      </dgm:prSet>
      <dgm:spPr/>
    </dgm:pt>
    <dgm:pt modelId="{33C2BC7E-69F3-49DF-A7C6-E951D5054CA4}" type="pres">
      <dgm:prSet presAssocID="{549DAD91-AD5C-4973-AD16-FD6B43643896}" presName="sibTrans" presStyleCnt="0"/>
      <dgm:spPr/>
    </dgm:pt>
    <dgm:pt modelId="{A0E9B57C-62A3-4408-B271-1327C60F0681}" type="pres">
      <dgm:prSet presAssocID="{2E346605-1E86-4689-BC0F-CAD122325343}" presName="compNode" presStyleCnt="0"/>
      <dgm:spPr/>
    </dgm:pt>
    <dgm:pt modelId="{87E62675-63D7-468E-9045-862CE78CBD4C}" type="pres">
      <dgm:prSet presAssocID="{2E346605-1E86-4689-BC0F-CAD122325343}" presName="bgRect" presStyleLbl="bgShp" presStyleIdx="2" presStyleCnt="3"/>
      <dgm:spPr/>
    </dgm:pt>
    <dgm:pt modelId="{83DA7C94-CB2A-4AE3-BEC8-B8B5531B5E92}" type="pres">
      <dgm:prSet presAssocID="{2E346605-1E86-4689-BC0F-CAD1223253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A6D746A-C5FF-46A0-9C3C-8FED00D436B8}" type="pres">
      <dgm:prSet presAssocID="{2E346605-1E86-4689-BC0F-CAD122325343}" presName="spaceRect" presStyleCnt="0"/>
      <dgm:spPr/>
    </dgm:pt>
    <dgm:pt modelId="{5F7C6F03-FA95-4AD1-815C-E2701B7EA6EF}" type="pres">
      <dgm:prSet presAssocID="{2E346605-1E86-4689-BC0F-CAD1223253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6F1FE03-C436-4D9B-B115-9947E74EE7CB}" srcId="{9DC95DBB-3F21-4F60-A29E-4E3BB8852D90}" destId="{906B21FD-C14B-4CD5-864B-D370943D2E86}" srcOrd="0" destOrd="0" parTransId="{D3D3D09B-3128-4AEC-BF3A-6749B97DC4D8}" sibTransId="{D33C540E-B04D-49E4-BD10-4A77AC9BE977}"/>
    <dgm:cxn modelId="{C9E43C0C-8530-488E-B82F-02B505A699E9}" type="presOf" srcId="{906B21FD-C14B-4CD5-864B-D370943D2E86}" destId="{1ABE5A13-204B-499A-BB21-09B651D55974}" srcOrd="0" destOrd="0" presId="urn:microsoft.com/office/officeart/2018/2/layout/IconVerticalSolidList"/>
    <dgm:cxn modelId="{75AFA475-D06D-4069-B3CE-FC4AEC87128C}" type="presOf" srcId="{9DC95DBB-3F21-4F60-A29E-4E3BB8852D90}" destId="{18088B4B-55CA-4A26-B1B4-C1C5AFCF2A90}" srcOrd="0" destOrd="0" presId="urn:microsoft.com/office/officeart/2018/2/layout/IconVerticalSolidList"/>
    <dgm:cxn modelId="{DE152858-AF9A-417D-B04A-0EDFA8554698}" srcId="{9DC95DBB-3F21-4F60-A29E-4E3BB8852D90}" destId="{2E346605-1E86-4689-BC0F-CAD122325343}" srcOrd="2" destOrd="0" parTransId="{F8CA8DA3-B35D-47E9-8259-C07C45C0E1A5}" sibTransId="{94B9B766-A9CB-49F9-B20B-5B0FA429003E}"/>
    <dgm:cxn modelId="{B0F30DB2-02E9-4E2B-8D25-EBC6BD95F65C}" type="presOf" srcId="{2E346605-1E86-4689-BC0F-CAD122325343}" destId="{5F7C6F03-FA95-4AD1-815C-E2701B7EA6EF}" srcOrd="0" destOrd="0" presId="urn:microsoft.com/office/officeart/2018/2/layout/IconVerticalSolidList"/>
    <dgm:cxn modelId="{490EB3D0-7222-421A-B450-2B70D4059B2C}" type="presOf" srcId="{FC55CE8B-D22A-4D55-BCBD-4C8EB669BCF5}" destId="{FAD6ADEB-C8DF-484D-BE08-5BB15005EB66}" srcOrd="0" destOrd="0" presId="urn:microsoft.com/office/officeart/2018/2/layout/IconVerticalSolidList"/>
    <dgm:cxn modelId="{F9151ED4-0079-400B-B8F8-38156914E3A6}" srcId="{9DC95DBB-3F21-4F60-A29E-4E3BB8852D90}" destId="{FC55CE8B-D22A-4D55-BCBD-4C8EB669BCF5}" srcOrd="1" destOrd="0" parTransId="{17194434-AAE6-48C6-85F1-477D70E0F4FA}" sibTransId="{549DAD91-AD5C-4973-AD16-FD6B43643896}"/>
    <dgm:cxn modelId="{D60DD9A1-6DC4-44D8-ADB3-FD51D2CA5CFD}" type="presParOf" srcId="{18088B4B-55CA-4A26-B1B4-C1C5AFCF2A90}" destId="{84BCE24A-9491-4700-8F78-239A4F11F2FA}" srcOrd="0" destOrd="0" presId="urn:microsoft.com/office/officeart/2018/2/layout/IconVerticalSolidList"/>
    <dgm:cxn modelId="{3A427D59-36F0-45C7-97FF-713144161C26}" type="presParOf" srcId="{84BCE24A-9491-4700-8F78-239A4F11F2FA}" destId="{29C6745B-9EB4-4F80-8786-D643AB6575EA}" srcOrd="0" destOrd="0" presId="urn:microsoft.com/office/officeart/2018/2/layout/IconVerticalSolidList"/>
    <dgm:cxn modelId="{5779EC4E-9BFD-4166-ADF8-EED64C24798D}" type="presParOf" srcId="{84BCE24A-9491-4700-8F78-239A4F11F2FA}" destId="{2E773DC0-F218-4442-AF6B-580181B3EDAC}" srcOrd="1" destOrd="0" presId="urn:microsoft.com/office/officeart/2018/2/layout/IconVerticalSolidList"/>
    <dgm:cxn modelId="{D1FF15AD-827B-44FD-8BDA-3BEB46FDCEFF}" type="presParOf" srcId="{84BCE24A-9491-4700-8F78-239A4F11F2FA}" destId="{9225DCE1-9BC6-49EA-8785-7ED32DE162E6}" srcOrd="2" destOrd="0" presId="urn:microsoft.com/office/officeart/2018/2/layout/IconVerticalSolidList"/>
    <dgm:cxn modelId="{BC42389B-20C6-4B4D-9D05-EDF84E75B094}" type="presParOf" srcId="{84BCE24A-9491-4700-8F78-239A4F11F2FA}" destId="{1ABE5A13-204B-499A-BB21-09B651D55974}" srcOrd="3" destOrd="0" presId="urn:microsoft.com/office/officeart/2018/2/layout/IconVerticalSolidList"/>
    <dgm:cxn modelId="{9A0020A0-A133-41F0-B152-E8E1C46015E6}" type="presParOf" srcId="{18088B4B-55CA-4A26-B1B4-C1C5AFCF2A90}" destId="{BEA6760C-D206-4529-A466-8D8BC792AAE2}" srcOrd="1" destOrd="0" presId="urn:microsoft.com/office/officeart/2018/2/layout/IconVerticalSolidList"/>
    <dgm:cxn modelId="{243C3D45-447D-4CFF-9173-EBCB39E40A93}" type="presParOf" srcId="{18088B4B-55CA-4A26-B1B4-C1C5AFCF2A90}" destId="{DE4769B8-21D2-4FAF-A012-DE43C398EDB0}" srcOrd="2" destOrd="0" presId="urn:microsoft.com/office/officeart/2018/2/layout/IconVerticalSolidList"/>
    <dgm:cxn modelId="{F76856A7-0338-484E-9234-142E2CA945D5}" type="presParOf" srcId="{DE4769B8-21D2-4FAF-A012-DE43C398EDB0}" destId="{DDAE1992-B5B5-46F7-938C-98E3D2CF77F5}" srcOrd="0" destOrd="0" presId="urn:microsoft.com/office/officeart/2018/2/layout/IconVerticalSolidList"/>
    <dgm:cxn modelId="{142565C2-D266-4C38-8A01-D58C30A220EE}" type="presParOf" srcId="{DE4769B8-21D2-4FAF-A012-DE43C398EDB0}" destId="{C368025A-6D2D-4C44-B3B3-F2C3806275C4}" srcOrd="1" destOrd="0" presId="urn:microsoft.com/office/officeart/2018/2/layout/IconVerticalSolidList"/>
    <dgm:cxn modelId="{0DDC48F5-D29D-4D7A-A776-B4C2EE99C9DB}" type="presParOf" srcId="{DE4769B8-21D2-4FAF-A012-DE43C398EDB0}" destId="{593D2107-4127-4DE2-BD87-F3DF40C91D56}" srcOrd="2" destOrd="0" presId="urn:microsoft.com/office/officeart/2018/2/layout/IconVerticalSolidList"/>
    <dgm:cxn modelId="{6635C3BD-88EA-4F91-8B63-8F717F75D262}" type="presParOf" srcId="{DE4769B8-21D2-4FAF-A012-DE43C398EDB0}" destId="{FAD6ADEB-C8DF-484D-BE08-5BB15005EB66}" srcOrd="3" destOrd="0" presId="urn:microsoft.com/office/officeart/2018/2/layout/IconVerticalSolidList"/>
    <dgm:cxn modelId="{7DF51505-95AA-454B-B700-5327D7B40B74}" type="presParOf" srcId="{18088B4B-55CA-4A26-B1B4-C1C5AFCF2A90}" destId="{33C2BC7E-69F3-49DF-A7C6-E951D5054CA4}" srcOrd="3" destOrd="0" presId="urn:microsoft.com/office/officeart/2018/2/layout/IconVerticalSolidList"/>
    <dgm:cxn modelId="{B1C1D5BB-BFAF-4903-A672-22212F5B7E4C}" type="presParOf" srcId="{18088B4B-55CA-4A26-B1B4-C1C5AFCF2A90}" destId="{A0E9B57C-62A3-4408-B271-1327C60F0681}" srcOrd="4" destOrd="0" presId="urn:microsoft.com/office/officeart/2018/2/layout/IconVerticalSolidList"/>
    <dgm:cxn modelId="{82859CA8-596E-4BAD-B2BA-A38856ED4859}" type="presParOf" srcId="{A0E9B57C-62A3-4408-B271-1327C60F0681}" destId="{87E62675-63D7-468E-9045-862CE78CBD4C}" srcOrd="0" destOrd="0" presId="urn:microsoft.com/office/officeart/2018/2/layout/IconVerticalSolidList"/>
    <dgm:cxn modelId="{4D8601D9-704C-4AEC-BA0C-306608D6487A}" type="presParOf" srcId="{A0E9B57C-62A3-4408-B271-1327C60F0681}" destId="{83DA7C94-CB2A-4AE3-BEC8-B8B5531B5E92}" srcOrd="1" destOrd="0" presId="urn:microsoft.com/office/officeart/2018/2/layout/IconVerticalSolidList"/>
    <dgm:cxn modelId="{7D81F14A-80DD-46F4-B56D-DD18F7C0C519}" type="presParOf" srcId="{A0E9B57C-62A3-4408-B271-1327C60F0681}" destId="{3A6D746A-C5FF-46A0-9C3C-8FED00D436B8}" srcOrd="2" destOrd="0" presId="urn:microsoft.com/office/officeart/2018/2/layout/IconVerticalSolidList"/>
    <dgm:cxn modelId="{0D736E3E-28AE-447F-B2A9-ADCF64DC0DD5}" type="presParOf" srcId="{A0E9B57C-62A3-4408-B271-1327C60F0681}" destId="{5F7C6F03-FA95-4AD1-815C-E2701B7EA6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FE1CD-D6C9-41FF-B8DA-782B77EF4EA8}">
      <dsp:nvSpPr>
        <dsp:cNvPr id="0" name=""/>
        <dsp:cNvSpPr/>
      </dsp:nvSpPr>
      <dsp:spPr>
        <a:xfrm>
          <a:off x="0" y="474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E2D8AE-BFC8-4905-BF3D-0B980CE3FCC6}">
      <dsp:nvSpPr>
        <dsp:cNvPr id="0" name=""/>
        <dsp:cNvSpPr/>
      </dsp:nvSpPr>
      <dsp:spPr>
        <a:xfrm>
          <a:off x="0" y="474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What’s going to be on the exam? </a:t>
          </a:r>
          <a:endParaRPr lang="en-US" sz="2600" kern="1200"/>
        </a:p>
      </dsp:txBody>
      <dsp:txXfrm>
        <a:off x="0" y="474"/>
        <a:ext cx="10287000" cy="555716"/>
      </dsp:txXfrm>
    </dsp:sp>
    <dsp:sp modelId="{99D93621-050F-4A49-8882-E57C9BD5687E}">
      <dsp:nvSpPr>
        <dsp:cNvPr id="0" name=""/>
        <dsp:cNvSpPr/>
      </dsp:nvSpPr>
      <dsp:spPr>
        <a:xfrm>
          <a:off x="0" y="556191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D020C-FD3F-4BDD-A569-FBFD50DEB2B3}">
      <dsp:nvSpPr>
        <dsp:cNvPr id="0" name=""/>
        <dsp:cNvSpPr/>
      </dsp:nvSpPr>
      <dsp:spPr>
        <a:xfrm>
          <a:off x="0" y="556191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Devolution. </a:t>
          </a:r>
          <a:endParaRPr lang="en-US" sz="2600" kern="1200"/>
        </a:p>
      </dsp:txBody>
      <dsp:txXfrm>
        <a:off x="0" y="556191"/>
        <a:ext cx="10287000" cy="555716"/>
      </dsp:txXfrm>
    </dsp:sp>
    <dsp:sp modelId="{18FF4F56-73C9-4822-9A68-58A6A07455D7}">
      <dsp:nvSpPr>
        <dsp:cNvPr id="0" name=""/>
        <dsp:cNvSpPr/>
      </dsp:nvSpPr>
      <dsp:spPr>
        <a:xfrm>
          <a:off x="0" y="1111907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D1589-D485-4647-AECF-9A8D8F4479B4}">
      <dsp:nvSpPr>
        <dsp:cNvPr id="0" name=""/>
        <dsp:cNvSpPr/>
      </dsp:nvSpPr>
      <dsp:spPr>
        <a:xfrm>
          <a:off x="0" y="1111907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Defamation. </a:t>
          </a:r>
          <a:endParaRPr lang="en-US" sz="2600" kern="1200"/>
        </a:p>
      </dsp:txBody>
      <dsp:txXfrm>
        <a:off x="0" y="1111907"/>
        <a:ext cx="10287000" cy="555716"/>
      </dsp:txXfrm>
    </dsp:sp>
    <dsp:sp modelId="{B2D512B7-996A-47C2-A433-1015C4C68C6C}">
      <dsp:nvSpPr>
        <dsp:cNvPr id="0" name=""/>
        <dsp:cNvSpPr/>
      </dsp:nvSpPr>
      <dsp:spPr>
        <a:xfrm>
          <a:off x="0" y="1667624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AB286-D04F-4EE7-810A-0C6E5971F2E9}">
      <dsp:nvSpPr>
        <dsp:cNvPr id="0" name=""/>
        <dsp:cNvSpPr/>
      </dsp:nvSpPr>
      <dsp:spPr>
        <a:xfrm>
          <a:off x="0" y="1667624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Separation of powers.</a:t>
          </a:r>
          <a:endParaRPr lang="en-US" sz="2600" kern="1200"/>
        </a:p>
      </dsp:txBody>
      <dsp:txXfrm>
        <a:off x="0" y="1667624"/>
        <a:ext cx="10287000" cy="555716"/>
      </dsp:txXfrm>
    </dsp:sp>
    <dsp:sp modelId="{0EBA2E01-A173-44C1-9682-A5A9B629AD0E}">
      <dsp:nvSpPr>
        <dsp:cNvPr id="0" name=""/>
        <dsp:cNvSpPr/>
      </dsp:nvSpPr>
      <dsp:spPr>
        <a:xfrm>
          <a:off x="0" y="2223340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74818-6DD6-4EED-AB34-3C24F3D5286D}">
      <dsp:nvSpPr>
        <dsp:cNvPr id="0" name=""/>
        <dsp:cNvSpPr/>
      </dsp:nvSpPr>
      <dsp:spPr>
        <a:xfrm>
          <a:off x="0" y="2223340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Police powers</a:t>
          </a:r>
          <a:endParaRPr lang="en-US" sz="2600" kern="1200"/>
        </a:p>
      </dsp:txBody>
      <dsp:txXfrm>
        <a:off x="0" y="2223340"/>
        <a:ext cx="10287000" cy="555716"/>
      </dsp:txXfrm>
    </dsp:sp>
    <dsp:sp modelId="{BBBD4E6C-5F17-410A-B715-5F8F59945B64}">
      <dsp:nvSpPr>
        <dsp:cNvPr id="0" name=""/>
        <dsp:cNvSpPr/>
      </dsp:nvSpPr>
      <dsp:spPr>
        <a:xfrm>
          <a:off x="0" y="2779057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EAADB-9CA7-43BE-B52E-F6221D3DE9B7}">
      <dsp:nvSpPr>
        <dsp:cNvPr id="0" name=""/>
        <dsp:cNvSpPr/>
      </dsp:nvSpPr>
      <dsp:spPr>
        <a:xfrm>
          <a:off x="0" y="2779057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Summary </a:t>
          </a:r>
          <a:endParaRPr lang="en-US" sz="2600" kern="1200"/>
        </a:p>
      </dsp:txBody>
      <dsp:txXfrm>
        <a:off x="0" y="2779057"/>
        <a:ext cx="10287000" cy="555716"/>
      </dsp:txXfrm>
    </dsp:sp>
    <dsp:sp modelId="{6F3704F0-1806-40FB-84A7-82B281149BA8}">
      <dsp:nvSpPr>
        <dsp:cNvPr id="0" name=""/>
        <dsp:cNvSpPr/>
      </dsp:nvSpPr>
      <dsp:spPr>
        <a:xfrm>
          <a:off x="0" y="3334773"/>
          <a:ext cx="10287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4B199-0A17-410E-A96D-DF65645EE1B5}">
      <dsp:nvSpPr>
        <dsp:cNvPr id="0" name=""/>
        <dsp:cNvSpPr/>
      </dsp:nvSpPr>
      <dsp:spPr>
        <a:xfrm>
          <a:off x="0" y="3334773"/>
          <a:ext cx="10287000" cy="555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Thank you, Any questions?</a:t>
          </a:r>
          <a:endParaRPr lang="en-US" sz="2600" kern="1200"/>
        </a:p>
      </dsp:txBody>
      <dsp:txXfrm>
        <a:off x="0" y="3334773"/>
        <a:ext cx="10287000" cy="5557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6D8EEF-4824-4E67-B20E-3D09184FDCA7}">
      <dsp:nvSpPr>
        <dsp:cNvPr id="0" name=""/>
        <dsp:cNvSpPr/>
      </dsp:nvSpPr>
      <dsp:spPr>
        <a:xfrm>
          <a:off x="0" y="290271"/>
          <a:ext cx="453849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BFE69-D0DE-4B2E-904A-597352051124}">
      <dsp:nvSpPr>
        <dsp:cNvPr id="0" name=""/>
        <dsp:cNvSpPr/>
      </dsp:nvSpPr>
      <dsp:spPr>
        <a:xfrm>
          <a:off x="226924" y="9831"/>
          <a:ext cx="3176945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81" tIns="0" rIns="1200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Devolution. </a:t>
          </a:r>
          <a:endParaRPr lang="en-US" sz="1900" kern="1200"/>
        </a:p>
      </dsp:txBody>
      <dsp:txXfrm>
        <a:off x="254304" y="37211"/>
        <a:ext cx="3122185" cy="506120"/>
      </dsp:txXfrm>
    </dsp:sp>
    <dsp:sp modelId="{E12B547C-F212-4D72-A34E-53052FAD586B}">
      <dsp:nvSpPr>
        <dsp:cNvPr id="0" name=""/>
        <dsp:cNvSpPr/>
      </dsp:nvSpPr>
      <dsp:spPr>
        <a:xfrm>
          <a:off x="0" y="1152111"/>
          <a:ext cx="453849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51756"/>
              <a:satOff val="2247"/>
              <a:lumOff val="5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2E642-9CCF-407E-84F1-BE80DBC1D1FB}">
      <dsp:nvSpPr>
        <dsp:cNvPr id="0" name=""/>
        <dsp:cNvSpPr/>
      </dsp:nvSpPr>
      <dsp:spPr>
        <a:xfrm>
          <a:off x="226924" y="871671"/>
          <a:ext cx="3176945" cy="560880"/>
        </a:xfrm>
        <a:prstGeom prst="roundRect">
          <a:avLst/>
        </a:prstGeom>
        <a:solidFill>
          <a:schemeClr val="accent5">
            <a:hueOff val="151756"/>
            <a:satOff val="2247"/>
            <a:lumOff val="5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81" tIns="0" rIns="1200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Separation of powers theory </a:t>
          </a:r>
          <a:endParaRPr lang="en-US" sz="1900" kern="1200"/>
        </a:p>
      </dsp:txBody>
      <dsp:txXfrm>
        <a:off x="254304" y="899051"/>
        <a:ext cx="3122185" cy="506120"/>
      </dsp:txXfrm>
    </dsp:sp>
    <dsp:sp modelId="{5FB98B3C-B669-47D6-9E20-997F0774C1A4}">
      <dsp:nvSpPr>
        <dsp:cNvPr id="0" name=""/>
        <dsp:cNvSpPr/>
      </dsp:nvSpPr>
      <dsp:spPr>
        <a:xfrm>
          <a:off x="0" y="2013951"/>
          <a:ext cx="453849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303513"/>
              <a:satOff val="4494"/>
              <a:lumOff val="102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8ED9B-2905-436D-8C03-095D49CECAB6}">
      <dsp:nvSpPr>
        <dsp:cNvPr id="0" name=""/>
        <dsp:cNvSpPr/>
      </dsp:nvSpPr>
      <dsp:spPr>
        <a:xfrm>
          <a:off x="226924" y="1733511"/>
          <a:ext cx="3176945" cy="560880"/>
        </a:xfrm>
        <a:prstGeom prst="roundRect">
          <a:avLst/>
        </a:prstGeom>
        <a:solidFill>
          <a:schemeClr val="accent5">
            <a:hueOff val="303513"/>
            <a:satOff val="4494"/>
            <a:lumOff val="10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81" tIns="0" rIns="1200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Police powers </a:t>
          </a:r>
          <a:endParaRPr lang="en-US" sz="1900" kern="1200"/>
        </a:p>
      </dsp:txBody>
      <dsp:txXfrm>
        <a:off x="254304" y="1760891"/>
        <a:ext cx="3122185" cy="506120"/>
      </dsp:txXfrm>
    </dsp:sp>
    <dsp:sp modelId="{EAE78170-0E11-474F-86D4-0EEDF8B74C42}">
      <dsp:nvSpPr>
        <dsp:cNvPr id="0" name=""/>
        <dsp:cNvSpPr/>
      </dsp:nvSpPr>
      <dsp:spPr>
        <a:xfrm>
          <a:off x="0" y="2875791"/>
          <a:ext cx="453849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55269"/>
              <a:satOff val="6742"/>
              <a:lumOff val="15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270C5-7FC5-4F0A-9E4C-ACC4022236C9}">
      <dsp:nvSpPr>
        <dsp:cNvPr id="0" name=""/>
        <dsp:cNvSpPr/>
      </dsp:nvSpPr>
      <dsp:spPr>
        <a:xfrm>
          <a:off x="226924" y="2595351"/>
          <a:ext cx="3176945" cy="560880"/>
        </a:xfrm>
        <a:prstGeom prst="roundRect">
          <a:avLst/>
        </a:prstGeom>
        <a:solidFill>
          <a:schemeClr val="accent5">
            <a:hueOff val="455269"/>
            <a:satOff val="6742"/>
            <a:lumOff val="15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81" tIns="0" rIns="1200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Defamation</a:t>
          </a:r>
          <a:endParaRPr lang="en-US" sz="1900" kern="1200"/>
        </a:p>
      </dsp:txBody>
      <dsp:txXfrm>
        <a:off x="254304" y="2622731"/>
        <a:ext cx="3122185" cy="506120"/>
      </dsp:txXfrm>
    </dsp:sp>
    <dsp:sp modelId="{854A4E93-A17A-403B-9139-6DAF31D51EB2}">
      <dsp:nvSpPr>
        <dsp:cNvPr id="0" name=""/>
        <dsp:cNvSpPr/>
      </dsp:nvSpPr>
      <dsp:spPr>
        <a:xfrm>
          <a:off x="0" y="3737631"/>
          <a:ext cx="453849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607025"/>
              <a:satOff val="8989"/>
              <a:lumOff val="20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95B9C-B379-40F9-BD90-5A70DBC612F7}">
      <dsp:nvSpPr>
        <dsp:cNvPr id="0" name=""/>
        <dsp:cNvSpPr/>
      </dsp:nvSpPr>
      <dsp:spPr>
        <a:xfrm>
          <a:off x="226924" y="3457191"/>
          <a:ext cx="3176945" cy="560880"/>
        </a:xfrm>
        <a:prstGeom prst="roundRect">
          <a:avLst/>
        </a:prstGeom>
        <a:solidFill>
          <a:schemeClr val="accent5">
            <a:hueOff val="607025"/>
            <a:satOff val="8989"/>
            <a:lumOff val="20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81" tIns="0" rIns="1200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Judicial review </a:t>
          </a:r>
          <a:endParaRPr lang="en-US" sz="1900" kern="1200"/>
        </a:p>
      </dsp:txBody>
      <dsp:txXfrm>
        <a:off x="254304" y="3484571"/>
        <a:ext cx="3122185" cy="506120"/>
      </dsp:txXfrm>
    </dsp:sp>
    <dsp:sp modelId="{F0C97413-B19C-4C6B-8694-0BFB38A9E900}">
      <dsp:nvSpPr>
        <dsp:cNvPr id="0" name=""/>
        <dsp:cNvSpPr/>
      </dsp:nvSpPr>
      <dsp:spPr>
        <a:xfrm>
          <a:off x="0" y="4599471"/>
          <a:ext cx="453849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758782"/>
              <a:satOff val="11236"/>
              <a:lumOff val="25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C2721-7FB6-4CAD-8385-7B3178183DBB}">
      <dsp:nvSpPr>
        <dsp:cNvPr id="0" name=""/>
        <dsp:cNvSpPr/>
      </dsp:nvSpPr>
      <dsp:spPr>
        <a:xfrm>
          <a:off x="226924" y="4319031"/>
          <a:ext cx="3176945" cy="560880"/>
        </a:xfrm>
        <a:prstGeom prst="roundRect">
          <a:avLst/>
        </a:prstGeom>
        <a:solidFill>
          <a:schemeClr val="accent5">
            <a:hueOff val="758782"/>
            <a:satOff val="11236"/>
            <a:lumOff val="25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81" tIns="0" rIns="1200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Parliamentary soveringhty </a:t>
          </a:r>
          <a:endParaRPr lang="en-US" sz="1900" kern="1200"/>
        </a:p>
      </dsp:txBody>
      <dsp:txXfrm>
        <a:off x="254304" y="4346411"/>
        <a:ext cx="3122185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1BA6F-140D-43B4-B2CC-7D62EA87655D}">
      <dsp:nvSpPr>
        <dsp:cNvPr id="0" name=""/>
        <dsp:cNvSpPr/>
      </dsp:nvSpPr>
      <dsp:spPr>
        <a:xfrm>
          <a:off x="0" y="779584"/>
          <a:ext cx="4199181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Defamation and its application. </a:t>
          </a:r>
          <a:endParaRPr lang="en-US" sz="2300" kern="1200"/>
        </a:p>
      </dsp:txBody>
      <dsp:txXfrm>
        <a:off x="26930" y="806514"/>
        <a:ext cx="4145321" cy="497795"/>
      </dsp:txXfrm>
    </dsp:sp>
    <dsp:sp modelId="{6B91ED26-AB3C-42F6-B34E-C9A7DE270938}">
      <dsp:nvSpPr>
        <dsp:cNvPr id="0" name=""/>
        <dsp:cNvSpPr/>
      </dsp:nvSpPr>
      <dsp:spPr>
        <a:xfrm>
          <a:off x="0" y="1397479"/>
          <a:ext cx="4199181" cy="551655"/>
        </a:xfrm>
        <a:prstGeom prst="roundRect">
          <a:avLst/>
        </a:prstGeom>
        <a:solidFill>
          <a:schemeClr val="accent2">
            <a:hueOff val="1419185"/>
            <a:satOff val="0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Judicial review. </a:t>
          </a:r>
          <a:endParaRPr lang="en-US" sz="2300" kern="1200"/>
        </a:p>
      </dsp:txBody>
      <dsp:txXfrm>
        <a:off x="26930" y="1424409"/>
        <a:ext cx="4145321" cy="497795"/>
      </dsp:txXfrm>
    </dsp:sp>
    <dsp:sp modelId="{C4E80033-5A89-43B1-9E4B-3CFF80C0FB58}">
      <dsp:nvSpPr>
        <dsp:cNvPr id="0" name=""/>
        <dsp:cNvSpPr/>
      </dsp:nvSpPr>
      <dsp:spPr>
        <a:xfrm>
          <a:off x="0" y="2015374"/>
          <a:ext cx="4199181" cy="551655"/>
        </a:xfrm>
        <a:prstGeom prst="roundRect">
          <a:avLst/>
        </a:prstGeom>
        <a:solidFill>
          <a:schemeClr val="accent2">
            <a:hueOff val="2838370"/>
            <a:satOff val="0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Parliamentary Sovereignty. </a:t>
          </a:r>
          <a:endParaRPr lang="en-US" sz="2300" kern="1200"/>
        </a:p>
      </dsp:txBody>
      <dsp:txXfrm>
        <a:off x="26930" y="2042304"/>
        <a:ext cx="4145321" cy="497795"/>
      </dsp:txXfrm>
    </dsp:sp>
    <dsp:sp modelId="{E2FFBB88-6A9A-4A40-A08C-C43AE9967273}">
      <dsp:nvSpPr>
        <dsp:cNvPr id="0" name=""/>
        <dsp:cNvSpPr/>
      </dsp:nvSpPr>
      <dsp:spPr>
        <a:xfrm>
          <a:off x="0" y="2633269"/>
          <a:ext cx="4199181" cy="551655"/>
        </a:xfrm>
        <a:prstGeom prst="roundRect">
          <a:avLst/>
        </a:prstGeom>
        <a:solidFill>
          <a:schemeClr val="accent2">
            <a:hueOff val="4257555"/>
            <a:satOff val="0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Devolution </a:t>
          </a:r>
          <a:endParaRPr lang="en-US" sz="2300" kern="1200"/>
        </a:p>
      </dsp:txBody>
      <dsp:txXfrm>
        <a:off x="26930" y="2660199"/>
        <a:ext cx="4145321" cy="497795"/>
      </dsp:txXfrm>
    </dsp:sp>
    <dsp:sp modelId="{9C489952-1E22-4E03-A84A-2F37CC630A6D}">
      <dsp:nvSpPr>
        <dsp:cNvPr id="0" name=""/>
        <dsp:cNvSpPr/>
      </dsp:nvSpPr>
      <dsp:spPr>
        <a:xfrm>
          <a:off x="0" y="3251164"/>
          <a:ext cx="4199181" cy="551655"/>
        </a:xfrm>
        <a:prstGeom prst="roundRect">
          <a:avLst/>
        </a:prstGeom>
        <a:solidFill>
          <a:schemeClr val="accent2">
            <a:hueOff val="5676740"/>
            <a:satOff val="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Separation of Powers theory </a:t>
          </a:r>
          <a:endParaRPr lang="en-US" sz="2300" kern="1200"/>
        </a:p>
      </dsp:txBody>
      <dsp:txXfrm>
        <a:off x="26930" y="3278094"/>
        <a:ext cx="4145321" cy="497795"/>
      </dsp:txXfrm>
    </dsp:sp>
    <dsp:sp modelId="{98A01904-27D5-4D51-A036-B2C31E9D0F9B}">
      <dsp:nvSpPr>
        <dsp:cNvPr id="0" name=""/>
        <dsp:cNvSpPr/>
      </dsp:nvSpPr>
      <dsp:spPr>
        <a:xfrm>
          <a:off x="0" y="3869059"/>
          <a:ext cx="4199181" cy="551655"/>
        </a:xfrm>
        <a:prstGeom prst="roundRect">
          <a:avLst/>
        </a:prstGeom>
        <a:solidFill>
          <a:schemeClr val="accent2">
            <a:hueOff val="7095925"/>
            <a:satOff val="0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Police powers. </a:t>
          </a:r>
          <a:endParaRPr lang="en-US" sz="2300" kern="1200"/>
        </a:p>
      </dsp:txBody>
      <dsp:txXfrm>
        <a:off x="26930" y="3895989"/>
        <a:ext cx="4145321" cy="4977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35C6D8-EFCD-4C8E-8CE6-492590CE173D}">
      <dsp:nvSpPr>
        <dsp:cNvPr id="0" name=""/>
        <dsp:cNvSpPr/>
      </dsp:nvSpPr>
      <dsp:spPr>
        <a:xfrm>
          <a:off x="361652" y="2856"/>
          <a:ext cx="2988654" cy="17931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Freedom of assembly and association. </a:t>
          </a:r>
        </a:p>
      </dsp:txBody>
      <dsp:txXfrm>
        <a:off x="361652" y="2856"/>
        <a:ext cx="2988654" cy="1793192"/>
      </dsp:txXfrm>
    </dsp:sp>
    <dsp:sp modelId="{FCD21DA6-4F50-4B08-8EDC-C0AB4D1C19C2}">
      <dsp:nvSpPr>
        <dsp:cNvPr id="0" name=""/>
        <dsp:cNvSpPr/>
      </dsp:nvSpPr>
      <dsp:spPr>
        <a:xfrm>
          <a:off x="3649172" y="2856"/>
          <a:ext cx="2988654" cy="17931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Police powers. </a:t>
          </a:r>
        </a:p>
      </dsp:txBody>
      <dsp:txXfrm>
        <a:off x="3649172" y="2856"/>
        <a:ext cx="2988654" cy="1793192"/>
      </dsp:txXfrm>
    </dsp:sp>
    <dsp:sp modelId="{0BC21F84-B153-45DF-8812-5EE57E3867D1}">
      <dsp:nvSpPr>
        <dsp:cNvPr id="0" name=""/>
        <dsp:cNvSpPr/>
      </dsp:nvSpPr>
      <dsp:spPr>
        <a:xfrm>
          <a:off x="6936692" y="2856"/>
          <a:ext cx="2988654" cy="17931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Defamation. </a:t>
          </a:r>
        </a:p>
      </dsp:txBody>
      <dsp:txXfrm>
        <a:off x="6936692" y="2856"/>
        <a:ext cx="2988654" cy="1793192"/>
      </dsp:txXfrm>
    </dsp:sp>
    <dsp:sp modelId="{C48AD68B-5B98-419D-9927-26E7A4EF7A63}">
      <dsp:nvSpPr>
        <dsp:cNvPr id="0" name=""/>
        <dsp:cNvSpPr/>
      </dsp:nvSpPr>
      <dsp:spPr>
        <a:xfrm>
          <a:off x="361652" y="2094915"/>
          <a:ext cx="2988654" cy="17931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Devolution. </a:t>
          </a:r>
        </a:p>
      </dsp:txBody>
      <dsp:txXfrm>
        <a:off x="361652" y="2094915"/>
        <a:ext cx="2988654" cy="1793192"/>
      </dsp:txXfrm>
    </dsp:sp>
    <dsp:sp modelId="{DB29DE2A-D983-4199-AD61-843F9F4F6CC8}">
      <dsp:nvSpPr>
        <dsp:cNvPr id="0" name=""/>
        <dsp:cNvSpPr/>
      </dsp:nvSpPr>
      <dsp:spPr>
        <a:xfrm>
          <a:off x="3649172" y="2094915"/>
          <a:ext cx="2988654" cy="17931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Separation of powers theory.</a:t>
          </a:r>
        </a:p>
      </dsp:txBody>
      <dsp:txXfrm>
        <a:off x="3649172" y="2094915"/>
        <a:ext cx="2988654" cy="1793192"/>
      </dsp:txXfrm>
    </dsp:sp>
    <dsp:sp modelId="{195DED18-6417-444A-BAD3-D4A04C89188F}">
      <dsp:nvSpPr>
        <dsp:cNvPr id="0" name=""/>
        <dsp:cNvSpPr/>
      </dsp:nvSpPr>
      <dsp:spPr>
        <a:xfrm>
          <a:off x="6936692" y="2094915"/>
          <a:ext cx="2988654" cy="17931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Uk constitution.</a:t>
          </a:r>
        </a:p>
      </dsp:txBody>
      <dsp:txXfrm>
        <a:off x="6936692" y="2094915"/>
        <a:ext cx="2988654" cy="17931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07D16-904F-487C-B6D1-7216BF7E8FD6}">
      <dsp:nvSpPr>
        <dsp:cNvPr id="0" name=""/>
        <dsp:cNvSpPr/>
      </dsp:nvSpPr>
      <dsp:spPr>
        <a:xfrm>
          <a:off x="0" y="68466"/>
          <a:ext cx="4092594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 to answer those small questions in section B? </a:t>
          </a:r>
          <a:endParaRPr lang="en-US" sz="2900" kern="1200"/>
        </a:p>
      </dsp:txBody>
      <dsp:txXfrm>
        <a:off x="77847" y="146313"/>
        <a:ext cx="3936900" cy="1439016"/>
      </dsp:txXfrm>
    </dsp:sp>
    <dsp:sp modelId="{BFCE6493-1192-462C-9C90-EE3DB26AFE70}">
      <dsp:nvSpPr>
        <dsp:cNvPr id="0" name=""/>
        <dsp:cNvSpPr/>
      </dsp:nvSpPr>
      <dsp:spPr>
        <a:xfrm>
          <a:off x="0" y="1746696"/>
          <a:ext cx="4092594" cy="1594710"/>
        </a:xfrm>
        <a:prstGeom prst="roundRect">
          <a:avLst/>
        </a:prstGeom>
        <a:solidFill>
          <a:schemeClr val="accent2">
            <a:hueOff val="3547962"/>
            <a:satOff val="0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Defamation. </a:t>
          </a:r>
          <a:endParaRPr lang="en-US" sz="2900" kern="1200"/>
        </a:p>
      </dsp:txBody>
      <dsp:txXfrm>
        <a:off x="77847" y="1824543"/>
        <a:ext cx="3936900" cy="1439016"/>
      </dsp:txXfrm>
    </dsp:sp>
    <dsp:sp modelId="{0FDC9CFD-6EAA-47AC-BF59-272969131FE9}">
      <dsp:nvSpPr>
        <dsp:cNvPr id="0" name=""/>
        <dsp:cNvSpPr/>
      </dsp:nvSpPr>
      <dsp:spPr>
        <a:xfrm>
          <a:off x="0" y="3424926"/>
          <a:ext cx="4092594" cy="1594710"/>
        </a:xfrm>
        <a:prstGeom prst="roundRect">
          <a:avLst/>
        </a:prstGeom>
        <a:solidFill>
          <a:schemeClr val="accent2">
            <a:hueOff val="7095925"/>
            <a:satOff val="0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Police powers.</a:t>
          </a:r>
          <a:endParaRPr lang="en-US" sz="2900" kern="1200"/>
        </a:p>
      </dsp:txBody>
      <dsp:txXfrm>
        <a:off x="77847" y="3502773"/>
        <a:ext cx="3936900" cy="14390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3C62E-6E05-4C11-A54F-4553EB4824B6}">
      <dsp:nvSpPr>
        <dsp:cNvPr id="0" name=""/>
        <dsp:cNvSpPr/>
      </dsp:nvSpPr>
      <dsp:spPr>
        <a:xfrm>
          <a:off x="0" y="1614"/>
          <a:ext cx="10287000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6C5512-F782-4C8E-9515-F9C74870408E}">
      <dsp:nvSpPr>
        <dsp:cNvPr id="0" name=""/>
        <dsp:cNvSpPr/>
      </dsp:nvSpPr>
      <dsp:spPr>
        <a:xfrm>
          <a:off x="247587" y="185770"/>
          <a:ext cx="450158" cy="4501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D6AF7-3F02-4F65-A0B5-F86B24AACB86}">
      <dsp:nvSpPr>
        <dsp:cNvPr id="0" name=""/>
        <dsp:cNvSpPr/>
      </dsp:nvSpPr>
      <dsp:spPr>
        <a:xfrm>
          <a:off x="945333" y="1614"/>
          <a:ext cx="9341666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would you answer the following; </a:t>
          </a:r>
          <a:endParaRPr lang="en-US" sz="2200" kern="1200"/>
        </a:p>
      </dsp:txBody>
      <dsp:txXfrm>
        <a:off x="945333" y="1614"/>
        <a:ext cx="9341666" cy="818470"/>
      </dsp:txXfrm>
    </dsp:sp>
    <dsp:sp modelId="{3159F088-D3FE-4A44-ABB7-598FDCC0CDD6}">
      <dsp:nvSpPr>
        <dsp:cNvPr id="0" name=""/>
        <dsp:cNvSpPr/>
      </dsp:nvSpPr>
      <dsp:spPr>
        <a:xfrm>
          <a:off x="0" y="1024703"/>
          <a:ext cx="10287000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C8D706-C725-4497-B459-A5035D70C590}">
      <dsp:nvSpPr>
        <dsp:cNvPr id="0" name=""/>
        <dsp:cNvSpPr/>
      </dsp:nvSpPr>
      <dsp:spPr>
        <a:xfrm>
          <a:off x="247587" y="1208858"/>
          <a:ext cx="450158" cy="4501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386DF-8E82-483F-A45B-C4844749E1D6}">
      <dsp:nvSpPr>
        <dsp:cNvPr id="0" name=""/>
        <dsp:cNvSpPr/>
      </dsp:nvSpPr>
      <dsp:spPr>
        <a:xfrm>
          <a:off x="945333" y="1024703"/>
          <a:ext cx="9341666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1. What is devolution? [ 1 Mark] </a:t>
          </a:r>
          <a:endParaRPr lang="en-US" sz="2200" kern="1200"/>
        </a:p>
      </dsp:txBody>
      <dsp:txXfrm>
        <a:off x="945333" y="1024703"/>
        <a:ext cx="9341666" cy="818470"/>
      </dsp:txXfrm>
    </dsp:sp>
    <dsp:sp modelId="{3CB180D9-22AE-4068-89B6-C7EF2DF4E5BD}">
      <dsp:nvSpPr>
        <dsp:cNvPr id="0" name=""/>
        <dsp:cNvSpPr/>
      </dsp:nvSpPr>
      <dsp:spPr>
        <a:xfrm>
          <a:off x="0" y="2047791"/>
          <a:ext cx="10287000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9BFDF6-A6C9-4501-9413-ABFBC8CA0B51}">
      <dsp:nvSpPr>
        <dsp:cNvPr id="0" name=""/>
        <dsp:cNvSpPr/>
      </dsp:nvSpPr>
      <dsp:spPr>
        <a:xfrm>
          <a:off x="247587" y="2231947"/>
          <a:ext cx="450158" cy="4501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25D01-4AEF-417B-8577-2FDE3ECDF432}">
      <dsp:nvSpPr>
        <dsp:cNvPr id="0" name=""/>
        <dsp:cNvSpPr/>
      </dsp:nvSpPr>
      <dsp:spPr>
        <a:xfrm>
          <a:off x="945333" y="2047791"/>
          <a:ext cx="9341666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2. What is defamation? [ 2 Marks] </a:t>
          </a:r>
          <a:endParaRPr lang="en-US" sz="2200" kern="1200"/>
        </a:p>
      </dsp:txBody>
      <dsp:txXfrm>
        <a:off x="945333" y="2047791"/>
        <a:ext cx="9341666" cy="818470"/>
      </dsp:txXfrm>
    </dsp:sp>
    <dsp:sp modelId="{E25B81E6-F967-4580-AA8F-79CEA2242A12}">
      <dsp:nvSpPr>
        <dsp:cNvPr id="0" name=""/>
        <dsp:cNvSpPr/>
      </dsp:nvSpPr>
      <dsp:spPr>
        <a:xfrm>
          <a:off x="0" y="3070879"/>
          <a:ext cx="10287000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EBF0F-6190-4362-9269-038D9308EAB4}">
      <dsp:nvSpPr>
        <dsp:cNvPr id="0" name=""/>
        <dsp:cNvSpPr/>
      </dsp:nvSpPr>
      <dsp:spPr>
        <a:xfrm>
          <a:off x="247587" y="3255035"/>
          <a:ext cx="450158" cy="4501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4F4E5-5D23-419D-8E70-AF687781E27A}">
      <dsp:nvSpPr>
        <dsp:cNvPr id="0" name=""/>
        <dsp:cNvSpPr/>
      </dsp:nvSpPr>
      <dsp:spPr>
        <a:xfrm>
          <a:off x="945333" y="3070879"/>
          <a:ext cx="9341666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3. Name one theorists in relation to the separation of powers theory [4 Marks] </a:t>
          </a:r>
          <a:endParaRPr lang="en-US" sz="2200" kern="1200"/>
        </a:p>
      </dsp:txBody>
      <dsp:txXfrm>
        <a:off x="945333" y="3070879"/>
        <a:ext cx="9341666" cy="818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6745B-9EB4-4F80-8786-D643AB6575EA}">
      <dsp:nvSpPr>
        <dsp:cNvPr id="0" name=""/>
        <dsp:cNvSpPr/>
      </dsp:nvSpPr>
      <dsp:spPr>
        <a:xfrm>
          <a:off x="0" y="452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773DC0-F218-4442-AF6B-580181B3EDAC}">
      <dsp:nvSpPr>
        <dsp:cNvPr id="0" name=""/>
        <dsp:cNvSpPr/>
      </dsp:nvSpPr>
      <dsp:spPr>
        <a:xfrm>
          <a:off x="319958" y="238437"/>
          <a:ext cx="581743" cy="581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E5A13-204B-499A-BB21-09B651D55974}">
      <dsp:nvSpPr>
        <dsp:cNvPr id="0" name=""/>
        <dsp:cNvSpPr/>
      </dsp:nvSpPr>
      <dsp:spPr>
        <a:xfrm>
          <a:off x="1221660" y="452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Individually create 10 questions and allocate them marks. </a:t>
          </a:r>
          <a:endParaRPr lang="en-US" sz="2500" kern="1200"/>
        </a:p>
      </dsp:txBody>
      <dsp:txXfrm>
        <a:off x="1221660" y="452"/>
        <a:ext cx="9065339" cy="1057714"/>
      </dsp:txXfrm>
    </dsp:sp>
    <dsp:sp modelId="{DDAE1992-B5B5-46F7-938C-98E3D2CF77F5}">
      <dsp:nvSpPr>
        <dsp:cNvPr id="0" name=""/>
        <dsp:cNvSpPr/>
      </dsp:nvSpPr>
      <dsp:spPr>
        <a:xfrm>
          <a:off x="0" y="1322595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8025A-6D2D-4C44-B3B3-F2C3806275C4}">
      <dsp:nvSpPr>
        <dsp:cNvPr id="0" name=""/>
        <dsp:cNvSpPr/>
      </dsp:nvSpPr>
      <dsp:spPr>
        <a:xfrm>
          <a:off x="319958" y="1560580"/>
          <a:ext cx="581743" cy="581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6ADEB-C8DF-484D-BE08-5BB15005EB66}">
      <dsp:nvSpPr>
        <dsp:cNvPr id="0" name=""/>
        <dsp:cNvSpPr/>
      </dsp:nvSpPr>
      <dsp:spPr>
        <a:xfrm>
          <a:off x="1221660" y="1322595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you will give the paper to another person in the room, and they will answer those questions. </a:t>
          </a:r>
          <a:endParaRPr lang="en-US" sz="2500" kern="1200"/>
        </a:p>
      </dsp:txBody>
      <dsp:txXfrm>
        <a:off x="1221660" y="1322595"/>
        <a:ext cx="9065339" cy="1057714"/>
      </dsp:txXfrm>
    </dsp:sp>
    <dsp:sp modelId="{87E62675-63D7-468E-9045-862CE78CBD4C}">
      <dsp:nvSpPr>
        <dsp:cNvPr id="0" name=""/>
        <dsp:cNvSpPr/>
      </dsp:nvSpPr>
      <dsp:spPr>
        <a:xfrm>
          <a:off x="0" y="2644738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A7C94-CB2A-4AE3-BEC8-B8B5531B5E92}">
      <dsp:nvSpPr>
        <dsp:cNvPr id="0" name=""/>
        <dsp:cNvSpPr/>
      </dsp:nvSpPr>
      <dsp:spPr>
        <a:xfrm>
          <a:off x="319958" y="2882724"/>
          <a:ext cx="581743" cy="58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C6F03-FA95-4AD1-815C-E2701B7EA6EF}">
      <dsp:nvSpPr>
        <dsp:cNvPr id="0" name=""/>
        <dsp:cNvSpPr/>
      </dsp:nvSpPr>
      <dsp:spPr>
        <a:xfrm>
          <a:off x="1221660" y="2644738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they will pass you the paper back for you to mark. </a:t>
          </a:r>
          <a:endParaRPr lang="en-US" sz="2500" kern="1200"/>
        </a:p>
      </dsp:txBody>
      <dsp:txXfrm>
        <a:off x="1221660" y="2644738"/>
        <a:ext cx="9065339" cy="1057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971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5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715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959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964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778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289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405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44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32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62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3/20/2024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75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onfetti on pink background">
            <a:extLst>
              <a:ext uri="{FF2B5EF4-FFF2-40B4-BE49-F238E27FC236}">
                <a16:creationId xmlns:a16="http://schemas.microsoft.com/office/drawing/2014/main" id="{31FAFA17-F0D4-3DF5-ED89-35D22B3D50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85" b="5365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D0A0432-F95F-6441-CC5D-B6BB755FA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42985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56EB2-18FA-C0F5-970C-7BE2F47DE9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8161" y="2211978"/>
            <a:ext cx="3535679" cy="142572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Revision 2024- Public law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C0407B-8087-F21D-447B-A348ED1DC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249360"/>
            <a:ext cx="3048000" cy="87758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By Zita Draper</a:t>
            </a:r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5027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CC44F-35E2-697F-37CD-8CE84B2F7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EE9018-8061-04A5-19F8-3CA78346745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3330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F6582C5-F429-BC51-5FCE-93289FECF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FE1B96-AE1F-4F51-6328-B53240438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 dirty="0"/>
              <a:t>What is going to be on the exam March 2024?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BE6AA2-D6A5-371D-F6DC-0577B1DB7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633803"/>
              </p:ext>
            </p:extLst>
          </p:nvPr>
        </p:nvGraphicFramePr>
        <p:xfrm>
          <a:off x="6445679" y="897570"/>
          <a:ext cx="4538493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1988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4F0A-EAF3-F932-4E92-C0DBA47ED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1905000"/>
            <a:ext cx="3643951" cy="3026028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 dirty="0"/>
              <a:t>What is going to be on the exam April 2024?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E04BCD-A23F-EF87-CD8D-E066F881AF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4998231"/>
              </p:ext>
            </p:extLst>
          </p:nvPr>
        </p:nvGraphicFramePr>
        <p:xfrm>
          <a:off x="7040319" y="835862"/>
          <a:ext cx="4199181" cy="5200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1005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D3A24-CC25-AF55-B9BF-27DE175E9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>
                <a:ea typeface="+mj-lt"/>
                <a:cs typeface="+mj-lt"/>
              </a:rPr>
              <a:t>WHAT IS GOING TO BE ON THE EXAM May 2024?</a:t>
            </a:r>
            <a:endParaRPr lang="en-US" b="0" dirty="0">
              <a:ea typeface="+mj-lt"/>
              <a:cs typeface="+mj-lt"/>
            </a:endParaRPr>
          </a:p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8D0C9F-C38E-B761-016A-3FD0D8D53C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8540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55F53-7697-68BE-C8D3-D80FB74B0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 dirty="0"/>
              <a:t>Todays focus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A164F1-99E0-D7BC-8DC9-CA06A8694D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3044318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728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AE29F-EE26-4317-9608-075374E5B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Task 1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02A4BC-790D-1E4C-8556-D16FC3EA6E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6427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359BF1-6141-A39C-73BB-4931FB965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Task 2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AE2B7A-12BB-3784-DF51-B85589EE8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987389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0648412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Custom 7">
      <a:dk1>
        <a:sysClr val="windowText" lastClr="000000"/>
      </a:dk1>
      <a:lt1>
        <a:sysClr val="window" lastClr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AfterglowVTI</vt:lpstr>
      <vt:lpstr>Revision 2024- Public law</vt:lpstr>
      <vt:lpstr>Content</vt:lpstr>
      <vt:lpstr>What is going to be on the exam March 2024?</vt:lpstr>
      <vt:lpstr>What is going to be on the exam April 2024?</vt:lpstr>
      <vt:lpstr>WHAT IS GOING TO BE ON THE EXAM May 2024? </vt:lpstr>
      <vt:lpstr>Todays focus</vt:lpstr>
      <vt:lpstr>Task 1 </vt:lpstr>
      <vt:lpstr>Task 2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2024- Public law</dc:title>
  <dc:creator>Zita Draper</dc:creator>
  <cp:lastModifiedBy>Zita Draper</cp:lastModifiedBy>
  <cp:revision>14</cp:revision>
  <dcterms:created xsi:type="dcterms:W3CDTF">2024-03-14T15:20:03Z</dcterms:created>
  <dcterms:modified xsi:type="dcterms:W3CDTF">2024-03-20T08:54:52Z</dcterms:modified>
</cp:coreProperties>
</file>