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256" r:id="rId3"/>
    <p:sldId id="261" r:id="rId4"/>
    <p:sldId id="268" r:id="rId5"/>
    <p:sldId id="258" r:id="rId6"/>
    <p:sldId id="257" r:id="rId7"/>
    <p:sldId id="259" r:id="rId8"/>
    <p:sldId id="260"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bwMode="auto">
      <p:bgPr>
        <a:blipFill dpi="0" rotWithShape="0">
          <a:blip r:embed="rId2">
            <a:lum/>
          </a:blip>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hasCustomPrompt="1"/>
          </p:nvPr>
        </p:nvSpPr>
        <p:spPr>
          <a:xfrm>
            <a:off x="5873969" y="3294993"/>
            <a:ext cx="6286500" cy="1190796"/>
          </a:xfrm>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170" tIns="46990" rIns="90170" bIns="46990"/>
          <a:lstStyle>
            <a:lvl1pPr algn="r">
              <a:defRPr sz="4400">
                <a:ea typeface="SimSun" panose="02010600030101010101" pitchFamily="2" charset="-122"/>
                <a:sym typeface="Arial" panose="020B0604020202020204" pitchFamily="34" charset="0"/>
              </a:defRPr>
            </a:lvl1pPr>
          </a:lstStyle>
          <a:p>
            <a:pPr lvl="0"/>
            <a:r>
              <a:rPr lang="zh-CN" noProof="0" dirty="0" smtClean="0">
                <a:sym typeface="Arial" panose="020B0604020202020204" pitchFamily="34" charset="0"/>
              </a:rPr>
              <a:t>编辑标题</a:t>
            </a:r>
            <a:endParaRPr lang="zh-CN" noProof="0" dirty="0" smtClean="0">
              <a:sym typeface="Arial" panose="020B0604020202020204" pitchFamily="34" charset="0"/>
            </a:endParaRPr>
          </a:p>
        </p:txBody>
      </p:sp>
      <p:sp>
        <p:nvSpPr>
          <p:cNvPr id="2051" name="Rectangle 3"/>
          <p:cNvSpPr>
            <a:spLocks noGrp="1" noChangeArrowheads="1"/>
          </p:cNvSpPr>
          <p:nvPr>
            <p:ph type="subTitle" idx="1"/>
          </p:nvPr>
        </p:nvSpPr>
        <p:spPr>
          <a:xfrm>
            <a:off x="5873969" y="4484202"/>
            <a:ext cx="6286500" cy="1317508"/>
          </a:xfrm>
        </p:spPr>
        <p:txBody>
          <a:bodyPr lIns="90170" tIns="46990" rIns="90170" bIns="46990"/>
          <a:lstStyle>
            <a:lvl1pPr marL="0" indent="0" algn="r">
              <a:spcBef>
                <a:spcPct val="0"/>
              </a:spcBef>
              <a:buFont typeface="Arial" panose="020B0604020202020204" pitchFamily="34" charset="0"/>
              <a:buNone/>
              <a:defRPr sz="2400">
                <a:solidFill>
                  <a:schemeClr val="bg1"/>
                </a:solidFill>
                <a:latin typeface="HelveticaNeueLT Pro 43 LtEx" charset="0"/>
              </a:defRPr>
            </a:lvl1pPr>
          </a:lstStyle>
          <a:p>
            <a:pPr lvl="0"/>
            <a:r>
              <a:rPr lang="zh-CN" noProof="0" smtClean="0">
                <a:sym typeface="Arial" panose="020B0604020202020204" pitchFamily="34" charset="0"/>
              </a:rPr>
              <a:t>单击此处编辑母版副标题样式</a:t>
            </a:r>
            <a:endParaRPr lang="zh-CN" noProof="0" smtClean="0">
              <a:sym typeface="Arial" panose="020B0604020202020204" pitchFamily="34" charset="0"/>
            </a:endParaRPr>
          </a:p>
        </p:txBody>
      </p:sp>
      <p:sp>
        <p:nvSpPr>
          <p:cNvPr id="2052" name="Line 4"/>
          <p:cNvSpPr>
            <a:spLocks noChangeShapeType="1"/>
          </p:cNvSpPr>
          <p:nvPr/>
        </p:nvSpPr>
        <p:spPr bwMode="auto">
          <a:xfrm>
            <a:off x="6257086" y="4484201"/>
            <a:ext cx="5903383" cy="1588"/>
          </a:xfrm>
          <a:prstGeom prst="line">
            <a:avLst/>
          </a:prstGeom>
          <a:noFill/>
          <a:ln w="9525" cap="flat" cmpd="sng">
            <a:solidFill>
              <a:schemeClr val="bg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sz="1800"/>
          </a:p>
        </p:txBody>
      </p:sp>
      <p:sp>
        <p:nvSpPr>
          <p:cNvPr id="2" name="日期占位符 1"/>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0" y="375649"/>
            <a:ext cx="3042745" cy="877151"/>
          </a:xfrm>
        </p:spPr>
        <p:txBody>
          <a:bodyPr>
            <a:normAutofit/>
          </a:bodyPr>
          <a:lstStyle>
            <a:lvl1pPr>
              <a:defRPr sz="2400">
                <a:solidFill>
                  <a:schemeClr val="bg1"/>
                </a:solidFill>
              </a:defRPr>
            </a:lvl1pPr>
          </a:lstStyle>
          <a:p>
            <a:r>
              <a:rPr lang="zh-CN" altLang="en-US" dirty="0" smtClean="0"/>
              <a:t>编辑标题</a:t>
            </a:r>
            <a:endParaRPr lang="zh-CN" altLang="en-US" dirty="0"/>
          </a:p>
        </p:txBody>
      </p:sp>
      <p:sp>
        <p:nvSpPr>
          <p:cNvPr id="3" name="内容占位符 2"/>
          <p:cNvSpPr>
            <a:spLocks noGrp="1"/>
          </p:cNvSpPr>
          <p:nvPr>
            <p:ph idx="1"/>
          </p:nvPr>
        </p:nvSpPr>
        <p:spPr>
          <a:xfrm>
            <a:off x="838200" y="2065283"/>
            <a:ext cx="10515600" cy="4072717"/>
          </a:xfrm>
        </p:spPr>
        <p:txBody>
          <a:bodyPr>
            <a:normAutofit/>
          </a:bodyPr>
          <a:lstStyle>
            <a:lvl1pPr marL="285750" indent="-285750">
              <a:buFont typeface="Arial" panose="020B0604020202020204" pitchFamily="34" charset="0"/>
              <a:buChar char="•"/>
              <a:defRPr sz="2400"/>
            </a:lvl1pPr>
            <a:lvl2pPr marL="742950" indent="-285750">
              <a:buFont typeface="Arial" panose="020B0604020202020204" pitchFamily="34" charset="0"/>
              <a:buChar char="•"/>
              <a:defRPr sz="2000"/>
            </a:lvl2pPr>
            <a:lvl3pPr marL="1200150" indent="-285750">
              <a:buFont typeface="Arial" panose="020B0604020202020204" pitchFamily="34" charset="0"/>
              <a:buChar char="•"/>
              <a:defRPr sz="1800"/>
            </a:lvl3pPr>
            <a:lvl4pPr marL="1657350" indent="-285750">
              <a:buFont typeface="Arial" panose="020B0604020202020204" pitchFamily="34" charset="0"/>
              <a:buChar char="•"/>
              <a:defRPr sz="1800"/>
            </a:lvl4pPr>
            <a:lvl5pPr marL="2114550" indent="-285750">
              <a:buFont typeface="Arial" panose="020B0604020202020204" pitchFamily="34" charset="0"/>
              <a:buChar char="•"/>
              <a:defRPr sz="1800"/>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日期占位符 3"/>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831851" y="2386361"/>
            <a:ext cx="10515600" cy="2176114"/>
          </a:xfrm>
        </p:spPr>
        <p:txBody>
          <a:bodyPr anchor="b"/>
          <a:lstStyle>
            <a:lvl1pPr>
              <a:defRPr sz="6000"/>
            </a:lvl1pPr>
          </a:lstStyle>
          <a:p>
            <a:r>
              <a:rPr lang="zh-CN" altLang="en-US" dirty="0" smtClean="0"/>
              <a:t>单击编辑标题</a:t>
            </a:r>
            <a:endParaRPr lang="zh-CN" altLang="en-US" dirty="0"/>
          </a:p>
        </p:txBody>
      </p:sp>
      <p:sp>
        <p:nvSpPr>
          <p:cNvPr id="3" name="文本占位符 2"/>
          <p:cNvSpPr>
            <a:spLocks noGrp="1"/>
          </p:cNvSpPr>
          <p:nvPr>
            <p:ph type="body" idx="1"/>
          </p:nvPr>
        </p:nvSpPr>
        <p:spPr>
          <a:xfrm>
            <a:off x="831851" y="4589464"/>
            <a:ext cx="10515600" cy="1164566"/>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
        <p:nvSpPr>
          <p:cNvPr id="3" name="内容占位符 2"/>
          <p:cNvSpPr>
            <a:spLocks noGrp="1"/>
          </p:cNvSpPr>
          <p:nvPr>
            <p:ph sz="half" idx="1"/>
          </p:nvPr>
        </p:nvSpPr>
        <p:spPr>
          <a:xfrm>
            <a:off x="838200" y="1600201"/>
            <a:ext cx="5156200" cy="4525963"/>
          </a:xfrm>
        </p:spPr>
        <p:txBody>
          <a:bodyPr/>
          <a:lstStyle>
            <a:lvl1pPr>
              <a:defRPr sz="2400"/>
            </a:lvl1pPr>
            <a:lvl2pPr>
              <a:defRPr sz="2000"/>
            </a:lvl2pPr>
            <a:lvl3pPr>
              <a:defRPr sz="1800"/>
            </a:lvl3pPr>
            <a:lvl4pPr>
              <a:defRPr sz="1800"/>
            </a:lvl4pPr>
            <a:lvl5pPr>
              <a:defRPr sz="1800"/>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内容占位符 3"/>
          <p:cNvSpPr>
            <a:spLocks noGrp="1"/>
          </p:cNvSpPr>
          <p:nvPr>
            <p:ph sz="half" idx="2"/>
          </p:nvPr>
        </p:nvSpPr>
        <p:spPr>
          <a:xfrm>
            <a:off x="6197600" y="1600201"/>
            <a:ext cx="5156200" cy="4525963"/>
          </a:xfrm>
        </p:spPr>
        <p:txBody>
          <a:bodyPr/>
          <a:lstStyle>
            <a:lvl1pPr>
              <a:defRPr sz="2400"/>
            </a:lvl1pPr>
            <a:lvl2pPr>
              <a:defRPr sz="2000"/>
            </a:lvl2pPr>
            <a:lvl3pPr>
              <a:defRPr sz="1800"/>
            </a:lvl3pPr>
            <a:lvl4pPr>
              <a:defRPr sz="1800"/>
            </a:lvl4pPr>
            <a:lvl5pPr>
              <a:defRPr sz="1800"/>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9" name="标题 1"/>
          <p:cNvSpPr>
            <a:spLocks noGrp="1"/>
          </p:cNvSpPr>
          <p:nvPr>
            <p:ph type="title"/>
          </p:nvPr>
        </p:nvSpPr>
        <p:spPr>
          <a:xfrm>
            <a:off x="838200" y="365126"/>
            <a:ext cx="10515600" cy="1073382"/>
          </a:xfrm>
        </p:spPr>
        <p:txBody>
          <a:bodyPr/>
          <a:lstStyle>
            <a:lvl1pPr algn="l">
              <a:defRPr/>
            </a:lvl1pPr>
          </a:lstStyle>
          <a:p>
            <a:r>
              <a:rPr lang="zh-CN" altLang="en-US" smtClean="0"/>
              <a:t>单击此处编辑母版标题样式</a:t>
            </a:r>
            <a:endParaRPr lang="zh-CN" altLang="en-US"/>
          </a:p>
        </p:txBody>
      </p:sp>
      <p:sp>
        <p:nvSpPr>
          <p:cNvPr id="2" name="日期占位符 1"/>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317" y="365126"/>
            <a:ext cx="10515600" cy="1196046"/>
          </a:xfrm>
        </p:spPr>
        <p:txBody>
          <a:bodyPr/>
          <a:lstStyle>
            <a:lvl1pPr algn="l">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40318" y="2505075"/>
            <a:ext cx="5158316"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71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6" name="标题 1"/>
          <p:cNvSpPr txBox="1"/>
          <p:nvPr/>
        </p:nvSpPr>
        <p:spPr bwMode="auto">
          <a:xfrm>
            <a:off x="4800000" y="2853560"/>
            <a:ext cx="3508428" cy="1008991"/>
          </a:xfrm>
          <a:prstGeom prst="rect">
            <a:avLst/>
          </a:prstGeom>
          <a:solidFill>
            <a:srgbClr val="409EA8">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normAutofit/>
          </a:bodyPr>
          <a:lstStyle>
            <a:lvl1pPr algn="ctr" rtl="0" fontAlgn="base">
              <a:spcBef>
                <a:spcPct val="0"/>
              </a:spcBef>
              <a:spcAft>
                <a:spcPct val="0"/>
              </a:spcAft>
              <a:defRPr sz="2400" kern="1200">
                <a:solidFill>
                  <a:schemeClr val="bg1"/>
                </a:solidFill>
                <a:latin typeface="Arial" panose="020B0604020202020204" pitchFamily="34" charset="0"/>
                <a:ea typeface="SimHei" panose="02010609060101010101" charset="-122"/>
                <a:cs typeface="+mj-cs"/>
                <a:sym typeface="Arial" panose="020B0604020202020204" pitchFamily="34" charset="0"/>
              </a:defRPr>
            </a:lvl1pPr>
            <a:lvl2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2pPr>
            <a:lvl3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3pPr>
            <a:lvl4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4pPr>
            <a:lvl5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5pPr>
            <a:lvl6pPr marL="4572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6pPr>
            <a:lvl7pPr marL="9144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7pPr>
            <a:lvl8pPr marL="13716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8pPr>
            <a:lvl9pPr marL="18288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9pPr>
          </a:lstStyle>
          <a:p>
            <a:pPr>
              <a:buFontTx/>
            </a:pPr>
            <a:endParaRPr lang="zh-CN" altLang="en-US" sz="2400" dirty="0"/>
          </a:p>
        </p:txBody>
      </p:sp>
      <p:sp>
        <p:nvSpPr>
          <p:cNvPr id="2" name="标题 1"/>
          <p:cNvSpPr>
            <a:spLocks noGrp="1"/>
          </p:cNvSpPr>
          <p:nvPr>
            <p:ph type="title" hasCustomPrompt="1"/>
          </p:nvPr>
        </p:nvSpPr>
        <p:spPr>
          <a:xfrm>
            <a:off x="4800000" y="2853559"/>
            <a:ext cx="3508427" cy="1008991"/>
          </a:xfrm>
        </p:spPr>
        <p:txBody>
          <a:bodyPr>
            <a:normAutofit/>
          </a:bodyPr>
          <a:lstStyle>
            <a:lvl1pPr algn="ctr">
              <a:defRPr sz="2800">
                <a:solidFill>
                  <a:schemeClr val="bg1"/>
                </a:solidFill>
              </a:defRPr>
            </a:lvl1pPr>
          </a:lstStyle>
          <a:p>
            <a:r>
              <a:rPr lang="zh-CN" altLang="en-US" dirty="0" smtClean="0"/>
              <a:t>编辑标题</a:t>
            </a:r>
            <a:endParaRPr lang="zh-CN" altLang="en-US" dirty="0"/>
          </a:p>
        </p:txBody>
      </p:sp>
      <p:sp>
        <p:nvSpPr>
          <p:cNvPr id="3" name="日期占位符 2"/>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0C662AF-87CA-410F-B15D-0D30E3F65D66}" type="slidenum">
              <a:rPr lang="zh-CN" altLang="en-US" smtClean="0"/>
            </a:fld>
            <a:endParaRPr lang="zh-CN" altLang="en-US"/>
          </a:p>
        </p:txBody>
      </p:sp>
      <p:sp>
        <p:nvSpPr>
          <p:cNvPr id="8" name="空心弧 50" descr="#wm#_21_23_*Z"/>
          <p:cNvSpPr/>
          <p:nvPr/>
        </p:nvSpPr>
        <p:spPr bwMode="auto">
          <a:xfrm rot="3000000" flipH="1" flipV="1">
            <a:off x="4024366" y="2699325"/>
            <a:ext cx="1340625" cy="1340625"/>
          </a:xfrm>
          <a:custGeom>
            <a:avLst/>
            <a:gdLst>
              <a:gd name="T0" fmla="*/ 3589 w 581025"/>
              <a:gd name="T1" fmla="*/ 244986 h 581025"/>
              <a:gd name="T2" fmla="*/ 280639 w 581025"/>
              <a:gd name="T3" fmla="*/ 168 h 581025"/>
              <a:gd name="T4" fmla="*/ 573680 w 581025"/>
              <a:gd name="T5" fmla="*/ 225600 h 581025"/>
              <a:gd name="T6" fmla="*/ 408096 w 581025"/>
              <a:gd name="T7" fmla="*/ 556167 h 581025"/>
              <a:gd name="T8" fmla="*/ 408096 w 581025"/>
              <a:gd name="T9" fmla="*/ 556166 h 581025"/>
              <a:gd name="T10" fmla="*/ 573680 w 581025"/>
              <a:gd name="T11" fmla="*/ 225599 h 581025"/>
              <a:gd name="T12" fmla="*/ 280639 w 581025"/>
              <a:gd name="T13" fmla="*/ 167 h 581025"/>
              <a:gd name="T14" fmla="*/ 3589 w 581025"/>
              <a:gd name="T15" fmla="*/ 244985 h 581025"/>
              <a:gd name="T16" fmla="*/ 3589 w 581025"/>
              <a:gd name="T17" fmla="*/ 244986 h 5810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81025" h="581025">
                <a:moveTo>
                  <a:pt x="3589" y="244986"/>
                </a:moveTo>
                <a:cubicBezTo>
                  <a:pt x="25394" y="107563"/>
                  <a:pt x="141577" y="4897"/>
                  <a:pt x="280639" y="168"/>
                </a:cubicBezTo>
                <a:cubicBezTo>
                  <a:pt x="419701" y="-4561"/>
                  <a:pt x="542590" y="89975"/>
                  <a:pt x="573680" y="225600"/>
                </a:cubicBezTo>
                <a:cubicBezTo>
                  <a:pt x="604771" y="361224"/>
                  <a:pt x="535332" y="499850"/>
                  <a:pt x="408096" y="556167"/>
                </a:cubicBezTo>
                <a:lnTo>
                  <a:pt x="408096" y="556166"/>
                </a:lnTo>
                <a:cubicBezTo>
                  <a:pt x="535332" y="499849"/>
                  <a:pt x="604771" y="361223"/>
                  <a:pt x="573680" y="225599"/>
                </a:cubicBezTo>
                <a:cubicBezTo>
                  <a:pt x="542589" y="89975"/>
                  <a:pt x="419701" y="-4562"/>
                  <a:pt x="280639" y="167"/>
                </a:cubicBezTo>
                <a:cubicBezTo>
                  <a:pt x="141577" y="4896"/>
                  <a:pt x="25394" y="107562"/>
                  <a:pt x="3589" y="244985"/>
                </a:cubicBezTo>
                <a:lnTo>
                  <a:pt x="3589" y="244986"/>
                </a:lnTo>
                <a:close/>
              </a:path>
            </a:pathLst>
          </a:custGeom>
          <a:solidFill>
            <a:schemeClr val="accent1"/>
          </a:solidFill>
          <a:ln w="12700" cap="flat" cmpd="sng">
            <a:solidFill>
              <a:schemeClr val="hlink"/>
            </a:solidFill>
            <a:rou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8" name="矩形 7"/>
          <p:cNvSpPr/>
          <p:nvPr/>
        </p:nvSpPr>
        <p:spPr bwMode="auto">
          <a:xfrm>
            <a:off x="609600" y="252242"/>
            <a:ext cx="10972800" cy="813999"/>
          </a:xfrm>
          <a:prstGeom prst="rect">
            <a:avLst/>
          </a:prstGeom>
          <a:solidFill>
            <a:srgbClr val="96B9B5"/>
          </a:solidFill>
          <a:ln w="9525" cap="flat" cmpd="sng" algn="ctr">
            <a:solidFill>
              <a:srgbClr val="96B9B5"/>
            </a:solidFill>
            <a:prstDash val="solid"/>
            <a:round/>
            <a:headEnd type="none" w="med" len="med"/>
            <a:tailEnd type="none" w="med" len="med"/>
          </a:ln>
          <a:effectLst/>
        </p:spPr>
        <p:txBody>
          <a:bodyPr vert="horz" wrap="square" lIns="91440" tIns="45720" rIns="91440" bIns="45720" numCol="1" rtlCol="0" anchor="t" anchorCtr="0" compatLnSpc="1">
            <a:normAutofit/>
          </a:bodyPr>
          <a:lstStyle/>
          <a:p>
            <a:pPr marL="0" marR="0" indent="0" algn="l" defTabSz="914400" rtl="0" eaLnBrk="1" fontAlgn="base" latinLnBrk="0" hangingPunct="1">
              <a:spcBef>
                <a:spcPct val="0"/>
              </a:spcBef>
              <a:spcAft>
                <a:spcPct val="0"/>
              </a:spcAft>
              <a:buClrTx/>
              <a:buSzTx/>
              <a:buFont typeface="Arial" panose="020B0604020202020204" pitchFamily="34" charset="0"/>
              <a:buNone/>
            </a:pPr>
            <a:endParaRPr kumimoji="0" lang="zh-CN" altLang="en-US" sz="1800" b="0" i="0" u="none" strike="noStrike" cap="none" normalizeH="0" baseline="0" smtClean="0">
              <a:ln>
                <a:noFill/>
              </a:ln>
              <a:solidFill>
                <a:schemeClr val="tx1"/>
              </a:solidFill>
              <a:effectLst/>
              <a:latin typeface="Arial" panose="020B0604020202020204" pitchFamily="34" charset="0"/>
              <a:ea typeface="SimHei" panose="02010609060101010101" charset="-122"/>
            </a:endParaRPr>
          </a:p>
        </p:txBody>
      </p:sp>
      <p:sp>
        <p:nvSpPr>
          <p:cNvPr id="2" name="标题 1"/>
          <p:cNvSpPr>
            <a:spLocks noGrp="1"/>
          </p:cNvSpPr>
          <p:nvPr>
            <p:ph type="title"/>
          </p:nvPr>
        </p:nvSpPr>
        <p:spPr>
          <a:xfrm>
            <a:off x="609600" y="252243"/>
            <a:ext cx="10972800" cy="813998"/>
          </a:xfrm>
        </p:spPr>
        <p:txBody>
          <a:bodyPr anchor="ctr" anchorCtr="0">
            <a:normAutofit/>
          </a:bodyPr>
          <a:lstStyle>
            <a:lvl1pPr algn="ctr">
              <a:defRPr sz="3600">
                <a:solidFill>
                  <a:schemeClr val="bg1"/>
                </a:solidFill>
              </a:defRPr>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2649300" y="1247595"/>
            <a:ext cx="6893400" cy="427840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09600" y="5590800"/>
            <a:ext cx="10972800" cy="916326"/>
          </a:xfrm>
        </p:spPr>
        <p:txBody>
          <a:bodyPr>
            <a:normAutofit/>
          </a:bodyPr>
          <a:lstStyle>
            <a:lvl1pPr marL="0" indent="0">
              <a:buNone/>
              <a:defRPr sz="1800">
                <a:solidFill>
                  <a:srgbClr val="4D4D4D"/>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a:xfrm>
            <a:off x="838200" y="6507127"/>
            <a:ext cx="2743200" cy="214349"/>
          </a:xfrm>
        </p:spPr>
        <p:txBody>
          <a:bodyPr/>
          <a:lstStyle/>
          <a:p>
            <a:fld id="{FD904123-BB53-4869-8639-CF6E07D71404}" type="datetimeFigureOut">
              <a:rPr lang="zh-CN" altLang="en-US" smtClean="0"/>
            </a:fld>
            <a:endParaRPr lang="zh-CN" altLang="en-US"/>
          </a:p>
        </p:txBody>
      </p:sp>
      <p:sp>
        <p:nvSpPr>
          <p:cNvPr id="6" name="页脚占位符 5"/>
          <p:cNvSpPr>
            <a:spLocks noGrp="1"/>
          </p:cNvSpPr>
          <p:nvPr>
            <p:ph type="ftr" sz="quarter" idx="11"/>
          </p:nvPr>
        </p:nvSpPr>
        <p:spPr>
          <a:xfrm>
            <a:off x="4038600" y="6507127"/>
            <a:ext cx="4114800" cy="214349"/>
          </a:xfrm>
        </p:spPr>
        <p:txBody>
          <a:bodyPr/>
          <a:lstStyle/>
          <a:p>
            <a:endParaRPr lang="zh-CN" altLang="en-US" dirty="0"/>
          </a:p>
        </p:txBody>
      </p:sp>
      <p:sp>
        <p:nvSpPr>
          <p:cNvPr id="7" name="灯片编号占位符 6"/>
          <p:cNvSpPr>
            <a:spLocks noGrp="1"/>
          </p:cNvSpPr>
          <p:nvPr>
            <p:ph type="sldNum" sz="quarter" idx="12"/>
          </p:nvPr>
        </p:nvSpPr>
        <p:spPr>
          <a:xfrm>
            <a:off x="8610600" y="6507127"/>
            <a:ext cx="2743200" cy="214349"/>
          </a:xfrm>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317421" y="592139"/>
            <a:ext cx="2036379" cy="5534025"/>
          </a:xfrm>
        </p:spPr>
        <p:txBody>
          <a:bodyPr vert="eaVert"/>
          <a:lstStyle>
            <a:lvl1pPr>
              <a:defRPr>
                <a:solidFill>
                  <a:schemeClr val="tx2"/>
                </a:solidFill>
              </a:defRPr>
            </a:lvl1p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592139"/>
            <a:ext cx="8290034" cy="5534025"/>
          </a:xfrm>
        </p:spPr>
        <p:txBody>
          <a:bodyPr vert="eaVert"/>
          <a:lstStyle>
            <a:lvl1pPr indent="0">
              <a:spcBef>
                <a:spcPts val="0"/>
              </a:spcBef>
              <a:defRPr sz="2400"/>
            </a:lvl1pPr>
            <a:lvl2pPr indent="0">
              <a:spcBef>
                <a:spcPts val="0"/>
              </a:spcBef>
              <a:defRPr sz="2000"/>
            </a:lvl2pPr>
            <a:lvl3pPr indent="0">
              <a:spcBef>
                <a:spcPts val="0"/>
              </a:spcBef>
              <a:defRPr sz="1800"/>
            </a:lvl3pPr>
            <a:lvl4pPr indent="0">
              <a:spcBef>
                <a:spcPts val="0"/>
              </a:spcBef>
              <a:defRPr sz="1800"/>
            </a:lvl4pPr>
            <a:lvl5pPr indent="0">
              <a:spcBef>
                <a:spcPts val="0"/>
              </a:spcBef>
              <a:defRPr sz="1800"/>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日期占位符 3"/>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0C662AF-87CA-410F-B15D-0D30E3F65D6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FD904123-BB53-4869-8639-CF6E07D71404}"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0C662AF-87CA-410F-B15D-0D30E3F65D66}" type="slidenum">
              <a:rPr lang="zh-CN" altLang="en-US" smtClean="0"/>
            </a:fld>
            <a:endParaRPr lang="zh-CN" altLang="en-US"/>
          </a:p>
        </p:txBody>
      </p:sp>
      <p:sp>
        <p:nvSpPr>
          <p:cNvPr id="6" name="内容占位符 6"/>
          <p:cNvSpPr>
            <a:spLocks noGrp="1"/>
          </p:cNvSpPr>
          <p:nvPr>
            <p:ph sz="quarter" idx="13"/>
          </p:nvPr>
        </p:nvSpPr>
        <p:spPr>
          <a:xfrm>
            <a:off x="838200" y="412955"/>
            <a:ext cx="10515600" cy="5575095"/>
          </a:xfrm>
        </p:spPr>
        <p:txBody>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5" Type="http://schemas.openxmlformats.org/officeDocument/2006/relationships/theme" Target="../theme/theme1.xml"/><Relationship Id="rId14" Type="http://schemas.openxmlformats.org/officeDocument/2006/relationships/tags" Target="../tags/tag3.xml"/><Relationship Id="rId13" Type="http://schemas.openxmlformats.org/officeDocument/2006/relationships/tags" Target="../tags/tag2.xml"/><Relationship Id="rId12" Type="http://schemas.openxmlformats.org/officeDocument/2006/relationships/tags" Target="../tags/tag1.xml"/><Relationship Id="rId11" Type="http://schemas.openxmlformats.org/officeDocument/2006/relationships/image" Target="../media/image2.png"/><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0">
          <a:blip r:embed="rId11">
            <a:lum/>
          </a:blip>
          <a:srcRect/>
          <a:stretch>
            <a:fillRect/>
          </a:stretch>
        </a:blipFill>
        <a:effectLst/>
      </p:bgPr>
    </p:bg>
    <p:spTree>
      <p:nvGrpSpPr>
        <p:cNvPr id="1" name=""/>
        <p:cNvGrpSpPr/>
        <p:nvPr/>
      </p:nvGrpSpPr>
      <p:grpSpPr>
        <a:xfrm>
          <a:off x="0" y="0"/>
          <a:ext cx="0" cy="0"/>
          <a:chOff x="0" y="0"/>
          <a:chExt cx="0" cy="0"/>
        </a:xfrm>
      </p:grpSpPr>
      <p:sp>
        <p:nvSpPr>
          <p:cNvPr id="1027" name="Rectangle 3"/>
          <p:cNvSpPr>
            <a:spLocks noGrp="1" noChangeArrowheads="1"/>
          </p:cNvSpPr>
          <p:nvPr>
            <p:ph type="title"/>
            <p:custDataLst>
              <p:tags r:id="rId12"/>
            </p:custDataLst>
          </p:nvPr>
        </p:nvSpPr>
        <p:spPr bwMode="auto">
          <a:xfrm>
            <a:off x="838200" y="423746"/>
            <a:ext cx="10515600" cy="10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normAutofit/>
          </a:bodyPr>
          <a:lstStyle/>
          <a:p>
            <a:pPr lvl="0"/>
            <a:r>
              <a:rPr lang="zh-CN" smtClean="0"/>
              <a:t>编辑母版标题样式</a:t>
            </a:r>
            <a:endParaRPr lang="zh-CN" smtClean="0"/>
          </a:p>
        </p:txBody>
      </p:sp>
      <p:sp>
        <p:nvSpPr>
          <p:cNvPr id="1028" name="Rectangle 4"/>
          <p:cNvSpPr>
            <a:spLocks noGrp="1" noChangeArrowheads="1"/>
          </p:cNvSpPr>
          <p:nvPr>
            <p:ph type="body" idx="1"/>
            <p:custDataLst>
              <p:tags r:id="rId13"/>
            </p:custDataLst>
          </p:nvPr>
        </p:nvSpPr>
        <p:spPr bwMode="auto">
          <a:xfrm>
            <a:off x="838200" y="1600201"/>
            <a:ext cx="10515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000" tIns="45720" rIns="91440" bIns="45720" numCol="1" anchor="t" anchorCtr="0" compatLnSpc="1">
            <a:normAutofit/>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smtClean="0"/>
          </a:p>
        </p:txBody>
      </p:sp>
      <p:sp>
        <p:nvSpPr>
          <p:cNvPr id="2" name="日期占位符 1"/>
          <p:cNvSpPr>
            <a:spLocks noGrp="1"/>
          </p:cNvSpPr>
          <p:nvPr>
            <p:ph type="dt" sz="half" idx="2"/>
          </p:nvPr>
        </p:nvSpPr>
        <p:spPr>
          <a:xfrm>
            <a:off x="838200" y="6356351"/>
            <a:ext cx="2743200" cy="365125"/>
          </a:xfrm>
          <a:prstGeom prst="rect">
            <a:avLst/>
          </a:prstGeom>
        </p:spPr>
        <p:txBody>
          <a:bodyPr vert="horz" wrap="square" lIns="91440" tIns="45720" rIns="91440" bIns="45720" rtlCol="0" anchor="ctr">
            <a:normAutofit/>
          </a:bodyPr>
          <a:lstStyle>
            <a:lvl1pPr algn="l">
              <a:defRPr sz="1200">
                <a:solidFill>
                  <a:schemeClr val="tx1">
                    <a:tint val="75000"/>
                  </a:schemeClr>
                </a:solidFill>
              </a:defRPr>
            </a:lvl1pPr>
          </a:lstStyle>
          <a:p>
            <a:fld id="{FD904123-BB53-4869-8639-CF6E07D71404}" type="datetimeFigureOut">
              <a:rPr lang="zh-CN" altLang="en-US" smtClean="0"/>
            </a:fld>
            <a:endParaRPr lang="zh-CN" altLang="en-US"/>
          </a:p>
        </p:txBody>
      </p:sp>
      <p:sp>
        <p:nvSpPr>
          <p:cNvPr id="3" name="页脚占位符 2"/>
          <p:cNvSpPr>
            <a:spLocks noGrp="1"/>
          </p:cNvSpPr>
          <p:nvPr>
            <p:ph type="ftr" sz="quarter" idx="3"/>
          </p:nvPr>
        </p:nvSpPr>
        <p:spPr>
          <a:xfrm>
            <a:off x="4038600" y="6356351"/>
            <a:ext cx="4114800" cy="365125"/>
          </a:xfrm>
          <a:prstGeom prst="rect">
            <a:avLst/>
          </a:prstGeom>
        </p:spPr>
        <p:txBody>
          <a:bodyPr vert="horz" wrap="square"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4" name="灯片编号占位符 3"/>
          <p:cNvSpPr>
            <a:spLocks noGrp="1"/>
          </p:cNvSpPr>
          <p:nvPr>
            <p:ph type="sldNum" sz="quarter" idx="4"/>
          </p:nvPr>
        </p:nvSpPr>
        <p:spPr>
          <a:xfrm>
            <a:off x="8610600" y="6356351"/>
            <a:ext cx="2743200" cy="365125"/>
          </a:xfrm>
          <a:prstGeom prst="rect">
            <a:avLst/>
          </a:prstGeom>
        </p:spPr>
        <p:txBody>
          <a:bodyPr vert="horz" wrap="square" lIns="91440" tIns="45720" rIns="91440" bIns="45720" rtlCol="0" anchor="ctr">
            <a:normAutofit/>
          </a:bodyPr>
          <a:lstStyle>
            <a:lvl1pPr algn="r">
              <a:defRPr sz="1200">
                <a:solidFill>
                  <a:schemeClr val="tx1">
                    <a:tint val="75000"/>
                  </a:schemeClr>
                </a:solidFill>
              </a:defRPr>
            </a:lvl1pPr>
          </a:lstStyle>
          <a:p>
            <a:fld id="{10C662AF-87CA-410F-B15D-0D30E3F65D66}" type="slidenum">
              <a:rPr lang="zh-CN" altLang="en-US" smtClean="0"/>
            </a:fld>
            <a:endParaRPr lang="zh-CN" altLang="en-US"/>
          </a:p>
        </p:txBody>
      </p:sp>
      <p:sp>
        <p:nvSpPr>
          <p:cNvPr id="5" name="KSO_TEMPLATE" hidden="1"/>
          <p:cNvSpPr/>
          <p:nvPr>
            <p:custDataLst>
              <p:tags r:id="rId14"/>
            </p:custDataLst>
          </p:nvPr>
        </p:nvSpPr>
        <p:spPr bwMode="auto">
          <a:xfrm>
            <a:off x="0" y="0"/>
            <a:ext cx="0" cy="0"/>
          </a:xfrm>
          <a:prstGeom prst="rec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p>
            <a:pPr marL="0" marR="0" indent="0" algn="l" defTabSz="914400" rtl="0" eaLnBrk="1" fontAlgn="base" latinLnBrk="0" hangingPunct="1">
              <a:spcBef>
                <a:spcPct val="0"/>
              </a:spcBef>
              <a:spcAft>
                <a:spcPct val="0"/>
              </a:spcAft>
              <a:buClrTx/>
              <a:buSzTx/>
              <a:buFont typeface="Arial" panose="020B0604020202020204" pitchFamily="34" charset="0"/>
              <a:buNone/>
            </a:pPr>
            <a:endParaRPr kumimoji="0" lang="zh-CN" altLang="en-US" sz="1800" b="0" i="0" u="none" strike="noStrike" cap="none" normalizeH="0" baseline="0" smtClean="0">
              <a:ln>
                <a:noFill/>
              </a:ln>
              <a:solidFill>
                <a:schemeClr val="tx1"/>
              </a:solidFill>
              <a:effectLst/>
              <a:latin typeface="Arial" panose="020B0604020202020204" pitchFamily="34" charset="0"/>
              <a:ea typeface="SimHei" panose="02010609060101010101" charset="-122"/>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rtl="0" fontAlgn="base">
        <a:spcBef>
          <a:spcPct val="0"/>
        </a:spcBef>
        <a:spcAft>
          <a:spcPct val="0"/>
        </a:spcAft>
        <a:defRPr sz="3200" kern="1200">
          <a:solidFill>
            <a:schemeClr val="bg1"/>
          </a:solidFill>
          <a:latin typeface="Arial" panose="020B0604020202020204" pitchFamily="34" charset="0"/>
          <a:ea typeface="SimHei" panose="02010609060101010101" charset="-122"/>
          <a:cs typeface="+mj-cs"/>
          <a:sym typeface="Arial" panose="020B0604020202020204" pitchFamily="34" charset="0"/>
        </a:defRPr>
      </a:lvl1pPr>
      <a:lvl2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2pPr>
      <a:lvl3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3pPr>
      <a:lvl4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4pPr>
      <a:lvl5pPr algn="r" rtl="0" fontAlgn="base">
        <a:spcBef>
          <a:spcPct val="0"/>
        </a:spcBef>
        <a:spcAft>
          <a:spcPct val="0"/>
        </a:spcAft>
        <a:defRPr sz="2800">
          <a:solidFill>
            <a:schemeClr val="bg1"/>
          </a:solidFill>
          <a:latin typeface="Arial" panose="020B0604020202020204" pitchFamily="34" charset="0"/>
          <a:ea typeface="SimHei" panose="02010609060101010101" charset="-122"/>
        </a:defRPr>
      </a:lvl5pPr>
      <a:lvl6pPr marL="4572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6pPr>
      <a:lvl7pPr marL="9144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7pPr>
      <a:lvl8pPr marL="13716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8pPr>
      <a:lvl9pPr marL="1828800" algn="r" rtl="0" fontAlgn="base">
        <a:spcBef>
          <a:spcPct val="0"/>
        </a:spcBef>
        <a:spcAft>
          <a:spcPct val="0"/>
        </a:spcAft>
        <a:defRPr sz="2800">
          <a:solidFill>
            <a:schemeClr val="bg1"/>
          </a:solidFill>
          <a:latin typeface="Arial" panose="020B0604020202020204" pitchFamily="34" charset="0"/>
          <a:ea typeface="SimHei" panose="02010609060101010101" charset="-122"/>
        </a:defRPr>
      </a:lvl9pPr>
    </p:titleStyle>
    <p:bodyStyle>
      <a:lvl1pPr marL="628650" indent="-628650" algn="l" rtl="0" fontAlgn="base">
        <a:spcBef>
          <a:spcPts val="0"/>
        </a:spcBef>
        <a:spcAft>
          <a:spcPct val="0"/>
        </a:spcAft>
        <a:buFont typeface="Arial" panose="020B0604020202020204" pitchFamily="34" charset="0"/>
        <a:buChar char="•"/>
        <a:defRPr sz="2400" kern="1200">
          <a:solidFill>
            <a:schemeClr val="tx1"/>
          </a:solidFill>
          <a:latin typeface="+mn-ea"/>
          <a:ea typeface="+mn-ea"/>
          <a:cs typeface="+mn-cs"/>
          <a:sym typeface="Arial" panose="020B0604020202020204" pitchFamily="34" charset="0"/>
        </a:defRPr>
      </a:lvl1pPr>
      <a:lvl2pPr marL="993775" indent="-457200" algn="l" rtl="0" eaLnBrk="0" fontAlgn="base" hangingPunct="0">
        <a:spcBef>
          <a:spcPts val="0"/>
        </a:spcBef>
        <a:spcAft>
          <a:spcPct val="0"/>
        </a:spcAft>
        <a:buFont typeface="Arial" panose="020B0604020202020204" pitchFamily="34" charset="0"/>
        <a:buChar char="•"/>
        <a:defRPr sz="2000" kern="1200">
          <a:solidFill>
            <a:schemeClr val="tx1"/>
          </a:solidFill>
          <a:latin typeface="+mn-ea"/>
          <a:ea typeface="+mn-ea"/>
          <a:cs typeface="+mn-cs"/>
          <a:sym typeface="Arial" panose="020B0604020202020204" pitchFamily="34" charset="0"/>
        </a:defRPr>
      </a:lvl2pPr>
      <a:lvl3pPr marL="1435100" indent="-441325" algn="l" rtl="0" eaLnBrk="0" fontAlgn="base" hangingPunct="0">
        <a:spcBef>
          <a:spcPts val="0"/>
        </a:spcBef>
        <a:spcAft>
          <a:spcPct val="0"/>
        </a:spcAft>
        <a:buFont typeface="Arial" panose="020B0604020202020204" pitchFamily="34" charset="0"/>
        <a:buChar char="•"/>
        <a:defRPr sz="1800" kern="1200">
          <a:solidFill>
            <a:schemeClr val="tx1"/>
          </a:solidFill>
          <a:latin typeface="+mn-ea"/>
          <a:ea typeface="+mn-ea"/>
          <a:cs typeface="+mn-cs"/>
          <a:sym typeface="Arial" panose="020B0604020202020204" pitchFamily="34" charset="0"/>
        </a:defRPr>
      </a:lvl3pPr>
      <a:lvl4pPr marL="1876425" indent="-441325" algn="l" rtl="0" eaLnBrk="0" fontAlgn="base" hangingPunct="0">
        <a:spcBef>
          <a:spcPts val="0"/>
        </a:spcBef>
        <a:spcAft>
          <a:spcPct val="0"/>
        </a:spcAft>
        <a:buFont typeface="Arial" panose="020B0604020202020204" pitchFamily="34" charset="0"/>
        <a:buChar char="•"/>
        <a:defRPr sz="1800" kern="1200">
          <a:solidFill>
            <a:schemeClr val="tx1"/>
          </a:solidFill>
          <a:latin typeface="+mn-ea"/>
          <a:ea typeface="+mn-ea"/>
          <a:cs typeface="+mn-cs"/>
          <a:sym typeface="Arial" panose="020B0604020202020204" pitchFamily="34" charset="0"/>
        </a:defRPr>
      </a:lvl4pPr>
      <a:lvl5pPr marL="2333625" indent="-457200" algn="l" rtl="0" eaLnBrk="0" fontAlgn="base" hangingPunct="0">
        <a:spcBef>
          <a:spcPts val="0"/>
        </a:spcBef>
        <a:spcAft>
          <a:spcPct val="0"/>
        </a:spcAft>
        <a:buFont typeface="Arial" panose="020B0604020202020204" pitchFamily="34" charset="0"/>
        <a:buChar char="•"/>
        <a:defRPr sz="1800" kern="1200">
          <a:solidFill>
            <a:schemeClr val="tx1"/>
          </a:solidFill>
          <a:latin typeface="+mn-ea"/>
          <a:ea typeface="+mn-ea"/>
          <a:cs typeface="+mn-cs"/>
          <a:sym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Times New Roman" panose="02020603050405020304" charset="0"/>
              </a:rPr>
              <a:t>Groupon’s attempt to enter China</a:t>
            </a:r>
            <a:endParaRPr lang="en-GB" dirty="0">
              <a:latin typeface="Times New Roman" panose="02020603050405020304" charset="0"/>
            </a:endParaRPr>
          </a:p>
        </p:txBody>
      </p:sp>
      <p:sp>
        <p:nvSpPr>
          <p:cNvPr id="3" name="Subtitle 2"/>
          <p:cNvSpPr>
            <a:spLocks noGrp="1"/>
          </p:cNvSpPr>
          <p:nvPr>
            <p:ph type="subTitle" idx="1"/>
          </p:nvPr>
        </p:nvSpPr>
        <p:spPr/>
        <p:txBody>
          <a:bodyPr/>
          <a:lstStyle/>
          <a:p>
            <a:r>
              <a:rPr lang="en-GB" dirty="0" err="1" smtClean="0"/>
              <a:t>Zc</a:t>
            </a:r>
            <a:endParaRPr lang="en-GB" dirty="0"/>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charset="0"/>
              </a:rPr>
              <a:t>Groupon’s background</a:t>
            </a:r>
            <a:endParaRPr lang="en-GB" dirty="0">
              <a:latin typeface="Times New Roman" panose="02020603050405020304" charset="0"/>
            </a:endParaRPr>
          </a:p>
        </p:txBody>
      </p:sp>
      <p:sp>
        <p:nvSpPr>
          <p:cNvPr id="3" name="Content Placeholder 2"/>
          <p:cNvSpPr>
            <a:spLocks noGrp="1"/>
          </p:cNvSpPr>
          <p:nvPr>
            <p:ph idx="1"/>
          </p:nvPr>
        </p:nvSpPr>
        <p:spPr/>
        <p:txBody>
          <a:bodyPr>
            <a:normAutofit/>
          </a:bodyPr>
          <a:lstStyle/>
          <a:p>
            <a:r>
              <a:rPr lang="en-US" altLang="en-GB" sz="2200">
                <a:latin typeface="Times New Roman" panose="02020603050405020304" charset="0"/>
              </a:rPr>
              <a:t>Groupon was first established in November 2008, with users buy as the main sales model. Its uniqueness is: push only one discount a day products per person limit shot once a day, the discount must be the type of service, the service has a regional, offline sales team scale far beyond the online team. The United States and Europe as the main sales locations.</a:t>
            </a:r>
            <a:endParaRPr lang="en-US" altLang="en-GB" sz="2200">
              <a:latin typeface="Times New Roman" panose="02020603050405020304" charset="0"/>
            </a:endParaRPr>
          </a:p>
          <a:p>
            <a:r>
              <a:rPr lang="en-US" altLang="en-GB" sz="2200">
                <a:latin typeface="Times New Roman" panose="02020603050405020304" charset="0"/>
              </a:rPr>
              <a:t>Groupon is a buy site, is one of the more popular new model in the United States in the past six months. Groupon is a homonym for coupon, meaning coupon.</a:t>
            </a:r>
            <a:endParaRPr lang="en-US" altLang="en-GB" sz="2200">
              <a:latin typeface="Times New Roman" panose="02020603050405020304" charset="0"/>
            </a:endParaRPr>
          </a:p>
          <a:p>
            <a:r>
              <a:rPr lang="en-US" altLang="en-GB" sz="2200">
                <a:latin typeface="Times New Roman" panose="02020603050405020304" charset="0"/>
              </a:rPr>
              <a:t>Groupon is not a pure e-commerce site, it is a combination of e-commerce, web2.0, Internet advertising and offline mode. Although its performance is buy, income model is to rely on the commission, etc., but the future of Groupon has great uncertainty.</a:t>
            </a:r>
            <a:endParaRPr lang="en-US" altLang="en-GB" sz="2200">
              <a:latin typeface="Times New Roman" panose="02020603050405020304" charset="0"/>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latin typeface="Times New Roman" panose="02020603050405020304" charset="0"/>
              </a:rPr>
              <a:t>Why </a:t>
            </a:r>
            <a:r>
              <a:rPr lang="en-GB" dirty="0" smtClean="0">
                <a:latin typeface="Times New Roman" panose="02020603050405020304" charset="0"/>
                <a:sym typeface="+mn-ea"/>
              </a:rPr>
              <a:t>Groupon</a:t>
            </a:r>
            <a:r>
              <a:rPr lang="zh-CN" altLang="en-US">
                <a:latin typeface="Times New Roman" panose="02020603050405020304" charset="0"/>
              </a:rPr>
              <a:t> failed to enter the Chinese market</a:t>
            </a:r>
            <a:endParaRPr lang="zh-CN" altLang="en-US">
              <a:latin typeface="Times New Roman" panose="02020603050405020304" charset="0"/>
            </a:endParaRPr>
          </a:p>
        </p:txBody>
      </p:sp>
      <p:sp>
        <p:nvSpPr>
          <p:cNvPr id="3" name="内容占位符 2"/>
          <p:cNvSpPr>
            <a:spLocks noGrp="1"/>
          </p:cNvSpPr>
          <p:nvPr>
            <p:ph idx="1"/>
          </p:nvPr>
        </p:nvSpPr>
        <p:spPr/>
        <p:txBody>
          <a:bodyPr/>
          <a:p>
            <a:endParaRPr lang="en-GB" dirty="0" smtClean="0">
              <a:latin typeface="Times New Roman" panose="02020603050405020304" charset="0"/>
              <a:sym typeface="+mn-ea"/>
            </a:endParaRPr>
          </a:p>
          <a:p>
            <a:endParaRPr lang="en-GB" dirty="0" smtClean="0">
              <a:latin typeface="Times New Roman" panose="02020603050405020304" charset="0"/>
              <a:sym typeface="+mn-ea"/>
            </a:endParaRPr>
          </a:p>
          <a:p>
            <a:r>
              <a:rPr lang="en-GB" dirty="0" smtClean="0">
                <a:latin typeface="Times New Roman" panose="02020603050405020304" charset="0"/>
                <a:sym typeface="+mn-ea"/>
              </a:rPr>
              <a:t>Choose the correct entry time in China</a:t>
            </a:r>
            <a:endParaRPr lang="en-GB" dirty="0">
              <a:latin typeface="Times New Roman" panose="02020603050405020304" charset="0"/>
            </a:endParaRPr>
          </a:p>
          <a:p>
            <a:r>
              <a:rPr lang="en-GB" dirty="0" smtClean="0">
                <a:latin typeface="Times New Roman" panose="02020603050405020304" charset="0"/>
                <a:sym typeface="+mn-ea"/>
              </a:rPr>
              <a:t>Choose the right partner</a:t>
            </a:r>
            <a:endParaRPr lang="en-GB" dirty="0">
              <a:latin typeface="Times New Roman" panose="02020603050405020304" charset="0"/>
            </a:endParaRPr>
          </a:p>
          <a:p>
            <a:r>
              <a:rPr lang="en-GB" dirty="0" smtClean="0">
                <a:latin typeface="Times New Roman" panose="02020603050405020304" charset="0"/>
                <a:sym typeface="+mn-ea"/>
              </a:rPr>
              <a:t>Market competition</a:t>
            </a:r>
            <a:endParaRPr lang="en-GB" dirty="0">
              <a:latin typeface="Times New Roman" panose="02020603050405020304" charset="0"/>
            </a:endParaRPr>
          </a:p>
          <a:p>
            <a:r>
              <a:rPr lang="en-GB" dirty="0" smtClean="0">
                <a:latin typeface="Times New Roman" panose="02020603050405020304" charset="0"/>
                <a:sym typeface="+mn-ea"/>
              </a:rPr>
              <a:t>Internal problems of the company</a:t>
            </a:r>
            <a:endParaRPr lang="en-GB" dirty="0">
              <a:latin typeface="Times New Roman" panose="02020603050405020304" charset="0"/>
            </a:endParaRPr>
          </a:p>
          <a:p>
            <a:endParaRPr lang="zh-CN" altLang="en-US"/>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dirty="0" smtClean="0">
                <a:latin typeface="Times New Roman" panose="02020603050405020304" charset="0"/>
              </a:rPr>
              <a:t>C</a:t>
            </a:r>
            <a:r>
              <a:rPr lang="en-GB" dirty="0" smtClean="0">
                <a:latin typeface="Times New Roman" panose="02020603050405020304" charset="0"/>
              </a:rPr>
              <a:t>hoose the correct entry time in China</a:t>
            </a:r>
            <a:endParaRPr lang="en-GB" dirty="0">
              <a:latin typeface="Times New Roman" panose="02020603050405020304" charset="0"/>
            </a:endParaRPr>
          </a:p>
        </p:txBody>
      </p:sp>
      <p:sp>
        <p:nvSpPr>
          <p:cNvPr id="3" name="Content Placeholder 2"/>
          <p:cNvSpPr>
            <a:spLocks noGrp="1"/>
          </p:cNvSpPr>
          <p:nvPr>
            <p:ph idx="1"/>
          </p:nvPr>
        </p:nvSpPr>
        <p:spPr/>
        <p:txBody>
          <a:bodyPr/>
          <a:lstStyle/>
          <a:p>
            <a:endParaRPr lang="en-GB" dirty="0"/>
          </a:p>
          <a:p>
            <a:endParaRPr lang="en-GB" dirty="0">
              <a:latin typeface="Times New Roman" panose="02020603050405020304" charset="0"/>
            </a:endParaRPr>
          </a:p>
          <a:p>
            <a:r>
              <a:rPr lang="en-GB" dirty="0">
                <a:latin typeface="Times New Roman" panose="02020603050405020304" charset="0"/>
              </a:rPr>
              <a:t>Groupon choose a not god time enter the China, By the end of 2010, the number of Chinese group-buying website reached 2,612.</a:t>
            </a:r>
            <a:endParaRPr lang="en-GB" dirty="0">
              <a:latin typeface="Times New Roman" panose="02020603050405020304" charset="0"/>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charset="0"/>
              </a:rPr>
              <a:t>Choose the right partner</a:t>
            </a:r>
            <a:endParaRPr lang="en-GB" dirty="0">
              <a:latin typeface="Times New Roman" panose="02020603050405020304" charset="0"/>
            </a:endParaRPr>
          </a:p>
        </p:txBody>
      </p:sp>
      <p:sp>
        <p:nvSpPr>
          <p:cNvPr id="3" name="Content Placeholder 2"/>
          <p:cNvSpPr>
            <a:spLocks noGrp="1"/>
          </p:cNvSpPr>
          <p:nvPr>
            <p:ph idx="1"/>
          </p:nvPr>
        </p:nvSpPr>
        <p:spPr/>
        <p:txBody>
          <a:bodyPr/>
          <a:lstStyle/>
          <a:p>
            <a:r>
              <a:rPr lang="en-GB" dirty="0">
                <a:latin typeface="Times New Roman" panose="02020603050405020304" charset="0"/>
              </a:rPr>
              <a:t>Groupon entered China first seek Tencent as a partner, each holding 50% of each. As the largest Internet company in China, Tencent has tremendous user and traffic resources, which are expected by every enterprise that wants to enter the Chinese market.</a:t>
            </a:r>
            <a:endParaRPr lang="en-GB" dirty="0">
              <a:latin typeface="Times New Roman" panose="02020603050405020304" charset="0"/>
            </a:endParaRPr>
          </a:p>
          <a:p>
            <a:endParaRPr lang="en-GB" dirty="0">
              <a:latin typeface="Times New Roman" panose="02020603050405020304" charset="0"/>
            </a:endParaRPr>
          </a:p>
          <a:p>
            <a:r>
              <a:rPr lang="en-US" altLang="en-GB" dirty="0">
                <a:latin typeface="Times New Roman" panose="02020603050405020304" charset="0"/>
              </a:rPr>
              <a:t>T</a:t>
            </a:r>
            <a:r>
              <a:rPr lang="en-GB" dirty="0">
                <a:latin typeface="Times New Roman" panose="02020603050405020304" charset="0"/>
              </a:rPr>
              <a:t>here are also some problems with the cooperation of Tencent, for example, Tencent in China, there is no innovation.</a:t>
            </a:r>
            <a:endParaRPr lang="en-GB" dirty="0">
              <a:latin typeface="Times New Roman" panose="02020603050405020304" charset="0"/>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charset="0"/>
              </a:rPr>
              <a:t>Market competition</a:t>
            </a:r>
            <a:endParaRPr lang="en-GB" dirty="0">
              <a:latin typeface="Times New Roman" panose="02020603050405020304" charset="0"/>
            </a:endParaRPr>
          </a:p>
        </p:txBody>
      </p:sp>
      <p:sp>
        <p:nvSpPr>
          <p:cNvPr id="3" name="Content Placeholder 2"/>
          <p:cNvSpPr>
            <a:spLocks noGrp="1"/>
          </p:cNvSpPr>
          <p:nvPr>
            <p:ph idx="1"/>
          </p:nvPr>
        </p:nvSpPr>
        <p:spPr/>
        <p:txBody>
          <a:bodyPr/>
          <a:lstStyle/>
          <a:p>
            <a:endParaRPr lang="en-GB"/>
          </a:p>
          <a:p>
            <a:r>
              <a:rPr lang="en-GB">
                <a:latin typeface="Times New Roman" panose="02020603050405020304" charset="0"/>
              </a:rPr>
              <a:t>Founded in November 2008 Groupon achieved initial success in the United States, the model was quickly copied to China in early 2010, Because the buy site itself is not too technical, it is easy to be imitated, thousands of buy site set up within a year, unprecedented competition.</a:t>
            </a:r>
            <a:endParaRPr lang="en-GB">
              <a:latin typeface="Times New Roman" panose="02020603050405020304" charset="0"/>
            </a:endParaRPr>
          </a:p>
          <a:p>
            <a:endParaRPr lang="en-GB">
              <a:latin typeface="Times New Roman" panose="02020603050405020304" charset="0"/>
            </a:endParaRPr>
          </a:p>
          <a:p>
            <a:r>
              <a:rPr lang="en-GB">
                <a:latin typeface="Times New Roman" panose="02020603050405020304" charset="0"/>
              </a:rPr>
              <a:t>The main reason for the failure of online buying sites is that most consumers in China do not value brands and services but value discounts.</a:t>
            </a:r>
            <a:endParaRPr lang="en-GB">
              <a:latin typeface="Times New Roman" panose="02020603050405020304" charset="0"/>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charset="0"/>
              </a:rPr>
              <a:t>Internal problems of the company</a:t>
            </a:r>
            <a:endParaRPr lang="en-GB" dirty="0" smtClean="0">
              <a:latin typeface="Times New Roman" panose="02020603050405020304" charset="0"/>
            </a:endParaRPr>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latin typeface="Times New Roman" panose="02020603050405020304" charset="0"/>
              </a:rPr>
              <a:t>Fake lottery</a:t>
            </a:r>
            <a:endParaRPr lang="en-GB" dirty="0" smtClean="0">
              <a:latin typeface="Times New Roman" panose="02020603050405020304" charset="0"/>
            </a:endParaRPr>
          </a:p>
          <a:p>
            <a:pPr marL="0" indent="0">
              <a:buNone/>
            </a:pPr>
            <a:r>
              <a:rPr lang="en-GB" dirty="0">
                <a:latin typeface="Times New Roman" panose="02020603050405020304" charset="0"/>
              </a:rPr>
              <a:t>Groupon microblogging in the event of false draw was exposed, allowing users to have a feeling of distrust, resulting in a sharp decline in the number of users.</a:t>
            </a:r>
            <a:endParaRPr lang="en-GB" dirty="0">
              <a:latin typeface="Times New Roman" panose="02020603050405020304" charset="0"/>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charset="0"/>
              </a:rPr>
              <a:t>Reference</a:t>
            </a:r>
            <a:endParaRPr lang="en-GB" dirty="0">
              <a:latin typeface="Times New Roman" panose="02020603050405020304" charset="0"/>
            </a:endParaRPr>
          </a:p>
        </p:txBody>
      </p:sp>
      <p:sp>
        <p:nvSpPr>
          <p:cNvPr id="5" name="内容占位符 4"/>
          <p:cNvSpPr>
            <a:spLocks noGrp="1"/>
          </p:cNvSpPr>
          <p:nvPr>
            <p:ph idx="1"/>
          </p:nvPr>
        </p:nvSpPr>
        <p:spPr/>
        <p:txBody>
          <a:bodyPr/>
          <a:p>
            <a:endParaRPr lang="zh-CN" altLang="en-US"/>
          </a:p>
        </p:txBody>
      </p:sp>
    </p:spTree>
    <p:custDataLst>
      <p:tags r:id="rId1"/>
    </p:custDataLst>
  </p:cSld>
  <p:clrMapOvr>
    <a:masterClrMapping/>
  </p:clrMapOvr>
</p:sld>
</file>

<file path=ppt/tags/tag1.xml><?xml version="1.0" encoding="utf-8"?>
<p:tagLst xmlns:p="http://schemas.openxmlformats.org/presentationml/2006/main">
  <p:tag name="KSO_WM_TAG_VERSION" val="1.0"/>
  <p:tag name="KSO_WM_TEMPLATE_CATEGORY" val="custom"/>
  <p:tag name="KSO_WM_TEMPLATE_INDEX" val="160021"/>
</p:tagLst>
</file>

<file path=ppt/tags/tag2.xml><?xml version="1.0" encoding="utf-8"?>
<p:tagLst xmlns:p="http://schemas.openxmlformats.org/presentationml/2006/main">
  <p:tag name="KSO_WM_TAG_VERSION" val="1.0"/>
  <p:tag name="KSO_WM_TEMPLATE_CATEGORY" val="custom"/>
  <p:tag name="KSO_WM_TEMPLATE_INDEX" val="160021"/>
</p:tagLst>
</file>

<file path=ppt/tags/tag3.xml><?xml version="1.0" encoding="utf-8"?>
<p:tagLst xmlns:p="http://schemas.openxmlformats.org/presentationml/2006/main">
  <p:tag name="KSO_WM_TEMPLATE_THUMBS_INDEX" val="1、7、11、13、14、16、18、19、20、23、25、27"/>
  <p:tag name="KSO_WM_BEAUTIFY_FLAG" val="#wm#"/>
  <p:tag name="KSO_WM_TEMPLATE_CATEGORY" val="custom"/>
  <p:tag name="KSO_WM_TEMPLATE_INDEX" val="160021"/>
  <p:tag name="KSO_WM_TAG_VERSION" val="1.0"/>
</p:tagLst>
</file>

<file path=ppt/tags/tag4.xml><?xml version="1.0" encoding="utf-8"?>
<p:tagLst xmlns:p="http://schemas.openxmlformats.org/presentationml/2006/main">
  <p:tag name="KSO_WM_TEMPLATE_CATEGORY" val="custom"/>
  <p:tag name="KSO_WM_TEMPLATE_INDEX" val="160021"/>
</p:tagLst>
</file>

<file path=ppt/tags/tag5.xml><?xml version="1.0" encoding="utf-8"?>
<p:tagLst xmlns:p="http://schemas.openxmlformats.org/presentationml/2006/main">
  <p:tag name="KSO_WM_TEMPLATE_CATEGORY" val="custom"/>
  <p:tag name="KSO_WM_TEMPLATE_INDEX" val="160021"/>
</p:tagLst>
</file>

<file path=ppt/tags/tag6.xml><?xml version="1.0" encoding="utf-8"?>
<p:tagLst xmlns:p="http://schemas.openxmlformats.org/presentationml/2006/main">
  <p:tag name="KSO_WM_TEMPLATE_CATEGORY" val="custom"/>
  <p:tag name="KSO_WM_TEMPLATE_INDEX" val="160021"/>
</p:tagLst>
</file>

<file path=ppt/tags/tag7.xml><?xml version="1.0" encoding="utf-8"?>
<p:tagLst xmlns:p="http://schemas.openxmlformats.org/presentationml/2006/main">
  <p:tag name="KSO_WM_TEMPLATE_CATEGORY" val="custom"/>
  <p:tag name="KSO_WM_TEMPLATE_INDEX" val="160021"/>
</p:tagLst>
</file>

<file path=ppt/tags/tag8.xml><?xml version="1.0" encoding="utf-8"?>
<p:tagLst xmlns:p="http://schemas.openxmlformats.org/presentationml/2006/main">
  <p:tag name="KSO_WM_TEMPLATE_CATEGORY" val="custom"/>
  <p:tag name="KSO_WM_TEMPLATE_INDEX" val="160021"/>
</p:tagLst>
</file>

<file path=ppt/tags/tag9.xml><?xml version="1.0" encoding="utf-8"?>
<p:tagLst xmlns:p="http://schemas.openxmlformats.org/presentationml/2006/main">
  <p:tag name="KSO_WM_TEMPLATE_CATEGORY" val="custom"/>
  <p:tag name="KSO_WM_TEMPLATE_INDEX" val="160021"/>
</p:tagLst>
</file>

<file path=ppt/tags/tag10.xml><?xml version="1.0" encoding="utf-8"?>
<p:tagLst xmlns:p="http://schemas.openxmlformats.org/presentationml/2006/main">
  <p:tag name="KSO_WM_TEMPLATE_CATEGORY" val="custom"/>
  <p:tag name="KSO_WM_TEMPLATE_INDEX" val="160021"/>
</p:tagLst>
</file>

<file path=ppt/tags/tag11.xml><?xml version="1.0" encoding="utf-8"?>
<p:tagLst xmlns:p="http://schemas.openxmlformats.org/presentationml/2006/main">
  <p:tag name="KSO_WM_TEMPLATE_CATEGORY" val="custom"/>
  <p:tag name="KSO_WM_TEMPLATE_INDEX" val="160021"/>
</p:tagLst>
</file>

<file path=ppt/theme/theme1.xml><?xml version="1.0" encoding="utf-8"?>
<a:theme xmlns:a="http://schemas.openxmlformats.org/drawingml/2006/main" name="1_默认设计模板">
  <a:themeElements>
    <a:clrScheme name="PPT21">
      <a:dk1>
        <a:srgbClr val="000000"/>
      </a:dk1>
      <a:lt1>
        <a:srgbClr val="FFFFFF"/>
      </a:lt1>
      <a:dk2>
        <a:srgbClr val="009999"/>
      </a:dk2>
      <a:lt2>
        <a:srgbClr val="4D4D4D"/>
      </a:lt2>
      <a:accent1>
        <a:srgbClr val="409E9E"/>
      </a:accent1>
      <a:accent2>
        <a:srgbClr val="88D7D4"/>
      </a:accent2>
      <a:accent3>
        <a:srgbClr val="FFFFFF"/>
      </a:accent3>
      <a:accent4>
        <a:srgbClr val="000000"/>
      </a:accent4>
      <a:accent5>
        <a:srgbClr val="E4ECF8"/>
      </a:accent5>
      <a:accent6>
        <a:srgbClr val="2D2D8A"/>
      </a:accent6>
      <a:hlink>
        <a:srgbClr val="009999"/>
      </a:hlink>
      <a:folHlink>
        <a:srgbClr val="99CC00"/>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SimHei" panose="02010609060101010101"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SimHei" panose="02010609060101010101" charset="-122"/>
          </a:defRPr>
        </a:defPPr>
      </a:lstStyle>
    </a:lnDef>
  </a:objectDefaults>
  <a:extraClrSchemeLst>
    <a:extraClrScheme>
      <a:clrScheme name="默认设计模板 1">
        <a:dk1>
          <a:srgbClr val="000000"/>
        </a:dk1>
        <a:lt1>
          <a:srgbClr val="FFFFFF"/>
        </a:lt1>
        <a:dk2>
          <a:srgbClr val="000000"/>
        </a:dk2>
        <a:lt2>
          <a:srgbClr val="808080"/>
        </a:lt2>
        <a:accent1>
          <a:srgbClr val="CFDEF3"/>
        </a:accent1>
        <a:accent2>
          <a:srgbClr val="333399"/>
        </a:accent2>
        <a:accent3>
          <a:srgbClr val="FFFFFF"/>
        </a:accent3>
        <a:accent4>
          <a:srgbClr val="000000"/>
        </a:accent4>
        <a:accent5>
          <a:srgbClr val="E4ECF8"/>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2184</Words>
  <Application>WPS 演示</Application>
  <PresentationFormat>Widescreen</PresentationFormat>
  <Paragraphs>44</Paragraphs>
  <Slides>8</Slides>
  <Notes>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8</vt:i4>
      </vt:variant>
    </vt:vector>
  </HeadingPairs>
  <TitlesOfParts>
    <vt:vector size="22" baseType="lpstr">
      <vt:lpstr>Arial</vt:lpstr>
      <vt:lpstr>SimSun</vt:lpstr>
      <vt:lpstr>Wingdings</vt:lpstr>
      <vt:lpstr>Microsoft YaHei</vt:lpstr>
      <vt:lpstr>SimHei</vt:lpstr>
      <vt:lpstr>Webdings</vt:lpstr>
      <vt:lpstr>幼圆</vt:lpstr>
      <vt:lpstr>Times New Roman</vt:lpstr>
      <vt:lpstr>Arial Unicode MS</vt:lpstr>
      <vt:lpstr>Calibri</vt:lpstr>
      <vt:lpstr>HelveticaNeueLT Pro 43 LtEx</vt:lpstr>
      <vt:lpstr>Segoe Print</vt:lpstr>
      <vt:lpstr>Calibri Light</vt:lpstr>
      <vt:lpstr>1_默认设计模板</vt:lpstr>
      <vt:lpstr>Groupon’s attempt to enter China</vt:lpstr>
      <vt:lpstr>Groupon’s background</vt:lpstr>
      <vt:lpstr>Why Groupon failed to enter the Chinese market</vt:lpstr>
      <vt:lpstr>Choose the correct entry time in China</vt:lpstr>
      <vt:lpstr>Choose the right partner</vt:lpstr>
      <vt:lpstr>Market competition</vt:lpstr>
      <vt:lpstr>Internal problems of the company</vt:lpstr>
      <vt:lpstr>Reference</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Groupon’s attempt to enter China</dc:title>
  <dc:creator>Chao Zhang</dc:creator>
  <cp:lastModifiedBy>c</cp:lastModifiedBy>
  <cp:revision>15</cp:revision>
  <dcterms:created xsi:type="dcterms:W3CDTF">2017-11-15T09:14:00Z</dcterms:created>
  <dcterms:modified xsi:type="dcterms:W3CDTF">2017-12-03T22:55:34Z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