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0"/>
  </p:notesMasterIdLst>
  <p:handoutMasterIdLst>
    <p:handoutMasterId r:id="rId31"/>
  </p:handoutMasterIdLst>
  <p:sldIdLst>
    <p:sldId id="258" r:id="rId5"/>
    <p:sldId id="290" r:id="rId6"/>
    <p:sldId id="328" r:id="rId7"/>
    <p:sldId id="311" r:id="rId8"/>
    <p:sldId id="312" r:id="rId9"/>
    <p:sldId id="313" r:id="rId10"/>
    <p:sldId id="316" r:id="rId11"/>
    <p:sldId id="317" r:id="rId12"/>
    <p:sldId id="318" r:id="rId13"/>
    <p:sldId id="319" r:id="rId14"/>
    <p:sldId id="298" r:id="rId15"/>
    <p:sldId id="326" r:id="rId16"/>
    <p:sldId id="327" r:id="rId17"/>
    <p:sldId id="307" r:id="rId18"/>
    <p:sldId id="314" r:id="rId19"/>
    <p:sldId id="315" r:id="rId20"/>
    <p:sldId id="305" r:id="rId21"/>
    <p:sldId id="297" r:id="rId22"/>
    <p:sldId id="321" r:id="rId23"/>
    <p:sldId id="322" r:id="rId24"/>
    <p:sldId id="323" r:id="rId25"/>
    <p:sldId id="329" r:id="rId26"/>
    <p:sldId id="324" r:id="rId27"/>
    <p:sldId id="325" r:id="rId28"/>
    <p:sldId id="32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15" autoAdjust="0"/>
    <p:restoredTop sz="95934" autoAdjust="0"/>
  </p:normalViewPr>
  <p:slideViewPr>
    <p:cSldViewPr snapToGrid="0">
      <p:cViewPr>
        <p:scale>
          <a:sx n="100" d="100"/>
          <a:sy n="100" d="100"/>
        </p:scale>
        <p:origin x="-1560" y="-62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308F39-D93A-4756-A866-21281A0C457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3EF384A-519F-416A-8297-B76185DD7F7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FE1D90-EDE2-4B0F-92DB-1B1652DE362C}" type="datetimeFigureOut">
              <a:rPr lang="en-US" smtClean="0"/>
              <a:t>10/8/26</a:t>
            </a:fld>
            <a:endParaRPr lang="en-US" dirty="0"/>
          </a:p>
        </p:txBody>
      </p:sp>
      <p:sp>
        <p:nvSpPr>
          <p:cNvPr id="4" name="Footer Placeholder 3">
            <a:extLst>
              <a:ext uri="{FF2B5EF4-FFF2-40B4-BE49-F238E27FC236}">
                <a16:creationId xmlns:a16="http://schemas.microsoft.com/office/drawing/2014/main" id="{BE5595E3-CF89-4F2B-8D0C-DADF4448B6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8BF38EB-0EFF-49A0-B4FD-F080E31272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96339A-6F97-4602-9BF0-B1EC057BC44B}" type="slidenum">
              <a:rPr lang="en-US" smtClean="0"/>
              <a:t>‹#›</a:t>
            </a:fld>
            <a:endParaRPr lang="en-US" dirty="0"/>
          </a:p>
        </p:txBody>
      </p:sp>
    </p:spTree>
    <p:extLst>
      <p:ext uri="{BB962C8B-B14F-4D97-AF65-F5344CB8AC3E}">
        <p14:creationId xmlns:p14="http://schemas.microsoft.com/office/powerpoint/2010/main" val="3730971186"/>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47:41.126"/>
    </inkml:context>
    <inkml:brush xml:id="br0">
      <inkml:brushProperty name="width" value="0.035" units="cm"/>
      <inkml:brushProperty name="height" value="0.035" units="cm"/>
    </inkml:brush>
  </inkml:definitions>
  <inkml:trace contextRef="#ctx0" brushRef="#br0">1 174 24575,'46'-34'0,"0"1"0,0 1 0,-4 10 0,3 22 0,14 0 0,-5 0 0,21 0 0,-12 0 0,22 0 0,-6 0 0,7 0 0,-7 0 0,5 0 0,-5 0 0,0 0 0,5 0 0,-12 0 0,12 0 0,-5 0 0,7 0 0,-7 0 0,6 0 0,-7 0 0,1 0 0,6-8 0,-14 6 0,13-6 0,-5 1 0,8 5 0,-9-6 0,15 8 0,-20 0 0,19 0 0,-13 0 0,7 0 0,1 0 0,-1 0 0,1 0 0,-1 0 0,-7 0 0,5 0 0,-13 0 0,6 0 0,-8 0 0,1 0 0,-1 0 0,0 0 0,0 0 0,0 0 0,0 0 0,-7 0 0,-2 0 0,-16 0 0,6-8 0,-21 7 0,3-7 0,-7 8 0,-6 0 0,6 0 0,-7 0 0,-1 0 0,-38 0 0,-10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3:11:47.12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35,'51'-19,"8"4,8 15,26 0,-43 0,3 0,13 0,2 0,7 0,3 0,7 0,1 0,3 0,1 0,2 0,1 0,0 0,1 0,-1 0,2 0,-28 0,1 0,-1 0,27 0,0 0,-1 0,1 0,2 0,0 0,-5 0,-1 0,3 0,0 0,0 0,-1 0,-6 0,0 0,-1 0,-1 0,-3 0,-2 0,-9 0,-2 0,4 0,-3 0,-11 0,-3 0,1 0,-2 0,30 0,-8 0,-23 0,3 0,-28 0,4 0,-15 0,0 0,0 0,0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3:11:51.93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0 137,'60'-19,"6"4,2 15,25 0,-39 0,3 0,10 0,1 0,1 0,0 0,10 0,0 0,-5 0,-1 0,10 0,2 0,0 0,0 0,0-3,1-2,10 1,0-1,-2 0,1 0,2-2,2-1,-30 5,1 0,0 0,29-6,0 1,-29 4,0 2,1-2,2-1,1 0,-2 0,24 4,0 1,-23-3,3 0,-3 1,19 2,-1 0,6 0,0 0,-8 0,-1 0,1 0,-1 0,-2 0,0 0,-1 0,-1 0,0 0,0 0,-2 0,-2 0,-2 0,-1 0,2 0,0 0,-6-1,-1 2,-3 3,0 0,2-4,-1 1,-9 3,-1 0,3-4,0 0,-10 0,-2 0,41 0,-24 0,-10 0,-7 0,-15 0,-4 0,-15 0,15 15,4 4</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3:11:56.64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374 0,'-70'19,"0"0,3-1,12-6,29-12,-1 0,3 0,7 0,0 0,75 15,-11-11,8 4,5-1,40-7,-4 0,-38 0,1 0,-7 0,0 0,2 0,1 0,-3 0,-2 0,29 0,-6 0,-22 0,-15-8,-4-1,-15-1,0 3,23-1,5-1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3:11:19.23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69,'70'-29,"11"7,4 22,-28 0,4 0,7 0,2 0,9 0,2 0,4 0,0 0,-3 0,0 0,2 0,-1 0,-9 0,-2 0,-7 0,-2 0,-7 0,-3 0,24 0,-18 0,-18 0,-7 0,-8 0,-1 0,-8 0,7-8,3-1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3:11:20.85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1,'53'33,"0"0,-1-3,1-8,40-22,3 0,-39 0,1 0,-5 0,1 0,4 0,-1 0,-5 0,0 0,3 0,-1 0,33 8,-4 1,-23 1,-9 5,-10-13,-14 13,-3-13,-7 5,0-7,0 0,0 0,0 0,0 0,0 0,15 15,4 4</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3:11:26.12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86,'90'4,"-1"1,-6 0,-5-2,21-3,-41 0,3 0,14 0,3 0,10-4,3 0,-25 3,2 1,1-1,4-1,0-1,2 1,3 1,2 1,-1 1,-1-1,-1 0,0 0,-1 0,0 0,0 0,0 0,-1 0,0 0,-3 0,0 0,-1 0,2 0,1 0,0 0,-1 0,1 0,-3 0,25 0,-1 0,-26 0,1 0,-2 0,19 0,-1 0,3-3,-1-2,-7 1,-1-1,-7-3,-1-1,-7 1,-2-1,-11 0,-2 1,32-2,-29 3,-4 7,-22 0,-3 0,-7 0,0 0,0 0,0 0,15 0,4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3:11:30.10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34,'94'-9,"0"0,-2 0,-8 3,10 6,-37 0,3 0,-1 0,2 0,10 0,2 0,-1 0,1 0,6 0,2 0,-1 0,2 0,6 0,1 0,-3 0,0 0,2-1,1 2,3 2,0 1,-9 0,0 2,9 1,-1 2,-9 0,-2-1,1 1,0-1,-1-3,0 0,1 7,-1-2,-7-7,1-2,1 7,0-1,-6-6,-2-2,-3 1,0 0,0 0,-2 0,-1 0,-3 0,38 0,-5 0,-23 0,-23 0,-6 0,-14 0,-6 0,5 0,-7 0,8 0,-7 0,7 0,-1 0,-5 0,6 0,-8 0,0 0,7 8,3 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0:58.04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49,'54'0,"-13"0,-20 0,-4 5,5-4,1 4,-6-5,4 5,-4-4,5 4,8 1,2-4,8 9,-8-4,6 0,-6 4,0-5,5 1,-12 3,5-8,-8 3,1-5,-6 4,4-3,-4 3,0-4,14 5,-12-4,14 4,-10-5,-1 5,8-3,2 9,8-10,-8 5,15 1,-13-6,14 12,-8-12,-8 5,6-6,-14 5,14-4,-6 4,0-5,5 0,-5 0,8 0,-8 0,5 0,-5 0,8 0,-1 0,1 0,-1-5,1 3,-1-10,1 11,-1-5,-7 1,6 4,-13-4,12 5,-18 0,10-5,-13 3,11-3,-9 5,2 0,-7 0,2-4,4-1,-4 0,-2-4,3 8,-1-11,1 10,-2-11,0 8,-4-5,4-4,-1 4,-6-4,10 1,-11 6,8-10,-1 11,-6-8,10 5,-7 4,9 0,0 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1:00.05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1 177,'63'0,"5"0,-26 0,26 0,-14 0,17 0,-11 0,0 0,0 0,11 0,-8 0,7 0,1 0,-8 0,8 0,0 0,-9-7,20-2,-8-7,10-1,-11 1,9-1,-8 1,10 0,-11-1,-2 2,0 6,-8 3,8-1,-20 5,24-4,-29 6,20 0,-26 0,-1 0,1 0,-1 0,1 5,-1-3,-7 9,6-10,-6 10,7-4,10 7,-7-6,6 4,-8-4,-1 5,1-6,-8 4,6-4,-14 5,14-5,-14 3,6-4,-13 5,4-5,-10 2,5-7,1 12,-5-11,6 6,-9-8</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1:09.60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91,'55'0,"1"0,-15 0,18 0,4 0,5 0,-8 0,0 0,0 0,0 0,0 0,-9 0,7 0,-7-7,0 6,7-6,-17 7,17-7,-7 6,0-6,7 0,-7 6,9-6,0 0,-9 6,6-13,-6 13,9-6,0 7,0 0,-9 0,7 0,-7 0,9 0,-9 0,7 0,-7 0,0 0,6 0,-6 0,9 0,0-7,1 6,25-6,-19 7,20 0,-27 0,-9 0,6 0,-15 0,7 0,0 0,-8 0,8 6,-10 1,1 0,-1 5,1-10,-1 9,-7-9,6 4,-6-1,0-3,6 4,-14-6,14 0,-14 0,6 0,1 0,-7 0,6 0,-13 4,4-3,-4 3,0-4,4 0,-4 0,5 0,1 0,0 0,-1 0,8 0,-5 0,5 0,-7 0,9 0,-12 0,11 0,-20 0,10 0,-6 0,7 0,-1 0,-4 0,4 0,-4 0,6 0,-1 0,-5 0,4 0,-10 0,9 0,-5 0,-1 0,4 0,-3 0,0 0,3 0,-4 0,1 0,3 0,-3 0,0 0,2 0,-2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1:25.97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59,'48'0,"2"0,-25 0,21 0,-11 0,13 0,-8 0,-1 0,10 0,-7 0,16 0,-17 0,26 0,-24 0,24 0,-26 0,8 0,-10 0,1 0,-1 0,1 0,-1 0,-7 0,6 0,-6 0,8 0,-8 0,-2 0,0 0,2 0,7 0,1 0,-1 0,1 0,-1 0,1 0,-1 0,1 0,-1 0,-7 0,6 0,-14 0,14 0,-13-5,12 3,-12-3,12 5,-12-5,5 4,0-4,-5 0,12 4,-12-9,5 9,10-10,-13 9,13-4,-10 6,-5 0,13 0,-14 0,14 0,-6 0,7 0,-7 0,-2 0,0 0,-5 0,5 0,-13 0,4 0,-10 0,10 0,-6 0,2 0,2 0,-8 0,9 0,-6 0,1 0,3 0,-3 0,0 0,-2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1:31.45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98,'50'0,"2"0,-20 0,8 0,-1 0,10 0,-8 0,17 0,-7 0,9 0,11 0,-8 0,18 0,-18 0,8-7,-11 6,-9-6,7 7,-16 0,33-13,-29 4,29-5,-33 3,16 3,-7 0,0-4,6 10,-6-4,0 6,7 0,-16 0,6 0,-8 0,-1 0,1 0,-8 0,6 0,-14 0,6 0,0 0,-5 0,5 0,-7 0,-1 0,1 0,0 0,-1 0,1 0,-1 0,1 0,0 0,-6 0,4 0,-4 0,5 0,-5 0,4 0,-10 0,10 5,-1-3,-3 7,1-8,-4 3,0-4,5 0,-4 0,3-4,-3-1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2:23.54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2:27.29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1 142,'52'-6,"-2"4,-18-8,14 8,-11-3,13 5,1 0,2 0,9 0,0 0,27 0,-21 0,21 0,-27 0,0 0,0 0,0 0,-9 0,7 0,-24 0,13 0,-15 0,0 0,-2 0,-7 0,-6 0,4 0,-4-5,-1 4,6-4,-6 5,1 0,4 0,-4 0,6 0,-1-5,1 4,-6-4,4 5,-4 0,5 0,9-6,-7 4,14-4,-14 6,14-5,-6-3,0 1,-2-4,18 10,-20-9,28 9,-32-10,14 10,-14-9,6 9,-7-4,7 5,-5 0,-1 0,-3 0,-4 0,6 0,-1 0,1 0,0 0,-7 0,6 0,-6 0,7 0,0 0,-1 0,1 0,-1 0,1 0,0 0,-1 0,1 0,0 0,-1 0,8 0,-5 0,5 0,0 0,-5 0,5 0,0 0,-5 0,5 0,-8 0,11 0,-8 0,8 0,-11 0,-5 0,4 0,-4 0,0 0,4 0,-10-4,10 3,-6-4,2 5,1 0,2 0,-3 0,2 0,-4 0,-4 0,11 0,-6 0,1 0,4 0,-10 0,9 0,-6 0,1 0,3 0,-3 0,0 0,3 0,-4 0,5 0,-4 0,3 0,-3 0,-1 0,4 0,-3 0,0 0,3 0,-4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2:48.500"/>
    </inkml:context>
    <inkml:brush xml:id="br0">
      <inkml:brushProperty name="width" value="0.035" units="cm"/>
      <inkml:brushProperty name="height" value="0.035" units="cm"/>
      <inkml:brushProperty name="color" value="#FFC114"/>
    </inkml:brush>
  </inkml:definitions>
  <inkml:trace contextRef="#ctx0" brushRef="#br0">0 130 24575,'10'0'0,"5"0"0,-4 0 0,10 0 0,-4 0 0,-5 0 0,8 0 0,-7 0 0,10 0 0,-1 0 0,-5 0 0,4 0 0,-4 0 0,6 0 0,-1 0 0,-5 0 0,4-5 0,-4 4 0,6-4 0,-1 5 0,1 0 0,0 0 0,-7 0 0,6 0 0,-6 0 0,7 0 0,-6 0 0,4 0 0,0-5 0,3 4 0,-3-4 0,0 0 0,-4 3 0,-1-3 0,6 0 0,-6 4 0,1-8 0,4 8 0,-4-3 0,0-1 0,-2 4 0,1-8 0,0 8 0,7-9 0,-6 9 0,4-5 0,-10 2 0,10 3 0,-10-3 0,10 4 0,-10 0 0,10 0 0,-10 0 0,10 0 0,-4 0 0,6-5 0,0 4 0,-1-4 0,1 5 0,-1 0 0,1 0 0,0 0 0,-1 0 0,1 0 0,0 0 0,-1 0 0,8 0 0,-5 0 0,13 0 0,4-5 0,-8 3 0,6-3 0,-10 5 0,-5 0 0,13 0 0,-14 0 0,6 0 0,3-5 0,-8 4 0,8-4 0,-11 5 0,1 0 0,0 0 0,-6 0 0,4 0 0,-5 0 0,1 0 0,15 0 0,-19 0 0,18 0 0,-20 0 0,10 0 0,-4 0 0,0 0 0,4 0 0,-4 0 0,0 0 0,4 0 0,-4 0 0,-1 0 0,6 0 0,-6 0 0,1 0 0,4 0 0,-4 0 0,6 0 0,-1 0 0,1 5 0,0-4 0,-1 4 0,1-5 0,0 0 0,-1 0 0,-5 0 0,4 0 0,-4 5 0,6-3 0,-1 3 0,1-5 0,-6 0 0,4 5 0,-4-4 0,5 4 0,1-5 0,-6 0 0,4 0 0,-4 5 0,-1-4 0,16 9 0,-19-8 0,13 3 0,-11 0 0,-4-4 0,10 4 0,-10-1 0,10-3 0,-4 3 0,6-4 0,-1 5 0,1-3 0,-1 3 0,9 1 0,-7-5 0,6 10 0,-7-10 0,0 4 0,-1-5 0,8 6 0,-5-4 0,5 3 0,-7-5 0,-1 0 0,1 0 0,-1 0 0,1 0 0,0 0 0,-1 0 0,1 0 0,0 0 0,-1 0 0,8 0 0,-5 0 0,5 0 0,-7 0 0,-1 0 0,8 0 0,-5 0 0,5 0 0,-7 0 0,17 0 0,-13 0 0,13 0 0,-17 0 0,-1 0 0,9 0 0,-7 0 0,6 0 0,0 0 0,2 0 0,0 0 0,-1 0 0,-1 0 0,-6 0 0,14 0 0,-14 0 0,14 0 0,-6 0 0,7 0 0,-7 0 0,6 0 0,-6 0 0,8 0 0,-8 0 0,5 0 0,-12 0 0,12 0 0,-12-5 0,5 4 0,-7-4 0,7 5 0,-6 0 0,14 0 0,-14 0 0,14 0 0,-14 0 0,14 0 0,-6 0 0,0 0 0,6 0 0,-6 0 0,17 0 0,-14 0 0,5 0 0,-10 0 0,2 0 0,8-6 0,-8 5 0,5-5 0,-5 0 0,8 5 0,-8-10 0,5 9 0,-5-8 0,0 8 0,6-4 0,-13 6 0,12-6 0,-12 5 0,12-5 0,-5 6 0,8 0 0,-8 0 0,5 0 0,-5 0 0,8 0 0,-1 0 0,10 0 0,-7 0 0,6 0 0,-8 0 0,9 0 0,-8 0 0,8 0 0,-10 0 0,1 0 0,-8 0 0,6 0 0,-14 0 0,6 0 0,-7 0 0,0 0 0,17 0 0,-13 0 0,7 0 0,-13 0 0,4 0 0,-1 0 0,14 0 0,-6 0 0,0 0 0,14 0 0,-11 0 0,13 0 0,1 0 0,-7 0 0,6 0 0,1 0 0,-15 0 0,13 0 0,-15 0 0,8 0 0,-1 0 0,1 0 0,-1 0 0,1 0 0,-1 0 0,1 0 0,-1 0 0,1 0 0,-1 0 0,-7 0 0,6 0 0,-14 0 0,14 0 0,-14 0 0,14 0 0,-14 0 0,14 0 0,-13 0 0,12 0 0,-5 0 0,25 0 0,-13 0 0,13 0 0,-25 0 0,6 0 0,-6 0 0,7 0 0,-7 0 0,6 0 0,-6 0 0,7 0 0,-7 0 0,6 0 0,-6 0 0,0 0 0,6 0 0,-6 0 0,0-5 0,5 4 0,-5-4 0,8 5 0,-1 0 0,1 0 0,-1 0 0,1 0 0,-1 0 0,1 0 0,-1 0 0,1 0 0,-1 0 0,-7 0 0,-2 0 0,-13 0 0,-1 0 0,-11 0 0,-1 0 0,-4 0 0,44 0 0,-15 0 0,46 0 0,-33 6 0,7-5 0,-10 11 0,1-11 0,-1 5 0,-7-6 0,-2 0 0,0 0 0,-5 0 0,5 0 0,-7 0 0,-1 0 0,-5 0 0,4 0 0,-10 0 0,10 0 0,-10 0 0,10 0 0,-10 0 0,11 0 0,-6 0 0,1 0 0,4-5 0,-10 4 0,10-4 0,-4 0 0,6 4 0,-1-5 0,1 1 0,0 4 0,-1-4 0,9 5 0,-7-5 0,6 4 0,-7-4 0,-1 5 0,9 0 0,-7-5 0,24 4 0,-21-4 0,13 5 0,-17 0 0,7 0 0,-6 0 0,6 0 0,-7 0 0,7 0 0,-5 0 0,5 0 0,-8 0 0,9 0 0,-7 0 0,6 0 0,-7 0 0,0 0 0,-1 0 0,1 5 0,7-4 0,4 9 0,7-9 0,-7 4 0,-4-5 0,-7 5 0,7-4 0,-5 4 0,5-5 0,0 0 0,-6 0 0,7 0 0,-1 0 0,-6 0 0,6 0 0,0 0 0,-5 0 0,5 0 0,-7 0 0,-1 0 0,8 0 0,-5 0 0,5 0 0,0 0 0,2 0 0,0 0 0,6 0 0,-6 0 0,0 0 0,15 0 0,-13 0 0,15 0 0,-10 0 0,1 0 0,-1 0 0,1 0 0,-1 0 0,1 0 0,-1 0 0,1 0 0,-1 0 0,18 0 0,-13 0 0,13 0 0,-18 0 0,1 0 0,-1 0 0,1 0 0,9 0 0,-8 0 0,8 6 0,-9 2 0,-1-1 0,1 5 0,8-11 0,-6 11 0,16-11 0,-17 11 0,8-11 0,-9 11 0,8-4 0,-6 0 0,7 4 0,-10-10 0,1 9 0,-1-9 0,1 4 0,-1-6 0,-7 5 0,6-4 0,-6 4 0,0-5 0,-2 0 0,-7 0 0,7 6 0,-6-5 0,6 5 0,0-6 0,-5 5 0,13-3 0,-6 3 0,7-5 0,1 0 0,17 0 0,-14 0 0,15 0 0,-19 0 0,1 0 0,-8 0 0,5 0 0,-5 0 0,0 0 0,6 0 0,-6 0 0,0 0 0,5 0 0,-5 0 0,0 0 0,6 0 0,-6 0 0,8 0 0,-1 0 0,-7 0 0,6 0 0,-14 0 0,14 0 0,-14-5 0,14 3 0,-14-3 0,7 5 0,-9 0 0,1 0 0,-1-5 0,1 4 0,0-4 0,-1 5 0,9 0 0,-7 0 0,6 0 0,-7 0 0,7 0 0,-6 0 0,7 0 0,-9 0 0,18 0 0,-13 0 0,21 0 0,-23 0 0,12 0 0,-5 0 0,8 0 0,-8 0 0,5 0 0,-12 0 0,5 0 0,-7 0 0,-7 0 0,6 0 0,-6 0 0,7 0 0,-6 0 0,4 0 0,-4 0 0,5 0 0,1 0 0,0 0 0,-1 0 0,1 0 0,-6 0 0,4 0 0,-4 0 0,5 0 0,1 0 0,0 0 0,-7 0 0,6 0 0,-6 0 0,1 0 0,4 0 0,-4 0 0,6 0 0,-1 0 0,-5 0 0,4 0 0,-4 0 0,10-5 0,-3 4 0,3-9 0,-11 8 0,6-8 0,-11 9 0,10-9 0,-5 9 0,1-4 0,4 0 0,-4 3 0,6-3 0,-6 5 0,4-5 0,-4 4 0,-1-4 0,6 5 0,-6-5 0,7 4 0,-6-4 0,4 0 0,-10 3 0,4-3 0,1 0 0,-5 4 0,4-4 0,-6 5 0,1 0 0,-1 0 0,1 0 0,-1 0 0,1 0 0,-1 0 0,1 0 0,-1 0 0,1 0 0,5 0 0,-4 0 0,10 0 0,-4 0 0,5 0 0,5 0 0,-3 0 0,-3 0 0,0 0 0,-4 0 0,0 0 0,4 0 0,-10 0 0,10 0 0,-10 0 0,10 0 0,-10 0 0,10 0 0,-10 0 0,10 0 0,-10 0 0,5 0 0,-7 0 0,1 0 0,-1 0 0,1 0 0,5 0 0,-4 0 0,4 0 0,-5 0 0,-1 0 0,1 0 0,-1 0 0,1 0 0,-1 0 0,1 0 0,-1 0 0,-4 0 0,-1 0 0,-4 0 0,0 0 0,11 0 0,1 0 0,11 0 0,7 0 0,-6 0 0,7 0 0,1 0 0,-7 0 0,8 0 0,-3 0 0,-5 0 0,12 0 0,-5 0 0,0 0 0,-2 0 0,-7 0 0,0 0 0,-1 0 0,-5 0 0,-1 0 0,-7 0 0,6 0 0,-4 0 0,10 0 0,-4 0 0,6 0 0,0 0 0,7 0 0,-6 0 0,14 0 0,4 0 0,-8 0 0,7 5 0,-11-4 0,-6 4 0,6-5 0,-7 5 0,0-3 0,-1 3 0,1-5 0,0 0 0,-7 4 0,5-3 0,-10 3 0,11-4 0,-11 0 0,4 0 0,0 5 0,-4-3 0,4 3 0,-5-5 0,5 0 0,-4 0 0,5 0 0,-7 0 0,0 0 0,1 0 0,-1 0 0,1 0 0,-1 0 0,1 0 0,-1 0 0,1 0 0,-1 0 0,1 0 0,-1 0 0,1 0 0,9 0 0,-7 0 0,14 0 0,-15 0 0,10 0 0,-4 0 0,5 0 0,-5 0 0,4 0 0,-4 0 0,0 0 0,4 0 0,-10 0 0,10 0 0,-10 0 0,4 0 0,-5 0 0,5 0 0,-4 0 0,10 0 0,-4 0 0,6 0 0,-1 0 0,8 0 0,-5 0 0,5 0 0,-7 0 0,-1 0 0,1-5 0,0 3 0,-1-8 0,1 9 0,0-4 0,-1 0 0,1 4 0,-1-4 0,1 5 0,0-5 0,-1 3 0,8-3 0,-5 5 0,23-6 0,-21 5 0,13-5 0,-10 0 0,-5 5 0,12-5 0,-12 6 0,12 0 0,-5 0 0,0 0 0,6 0 0,-14 0 0,7 0 0,-1 0 0,-6 0 0,6 0 0,-7 0 0,0 0 0,-1 0 0,-5 0 0,4 0 0,-4 0 0,6 0 0,-7 0 0,6 0 0,-6 0 0,7 0 0,0 0 0,-1 0 0,1 0 0,0 0 0,-1 0 0,1 0 0,7 0 0,-5 0 0,12 0 0,-12 0 0,5 0 0,-8 0 0,1 0 0,0 0 0,4 0 0,-4 0 0,4 0 0,-4 0 0,-1 0 0,1 0 0,0 0 0,-1 0 0,1 0 0,7 0 0,-5 0 0,5 0 0,0 0 0,-6 0 0,6 0 0,1 0 0,-7 0 0,6 5 0,0-4 0,-5 4 0,13 1 0,-6 1 0,0 6 0,5-6 0,-12 3 0,5-9 0,0 10 0,-6-9 0,7 8 0,-9-8 0,-5 7 0,4-8 0,-4 3 0,6 1 0,-7-4 0,0 4 0,-1-5 0,-4 5 0,4-4 0,-5 3 0,-1-4 0,5 0 0,-4 0 0,4 0 0,-4 0 0,-1 0 0,1 0 0,-1 0 0,1 0 0,-1 0 0,0 0 0,1 0 0,-1 0 0,1 0 0,-1 0 0,1 0 0,-1 0 0,1 0 0,-1 0 0,1 0 0,-1 0 0,1 0 0,-1-4 0,1 3 0,-1-8 0,1 8 0,-1-7 0,1 3 0,-1-1 0,1-2 0,-1 7 0,0-3 0,-3-1 0,6 4 0,-5-7 0,6 7 0,-7-3 0,-6 4 0,-1 0 0,-4 0 0,5 0 0,0 4 0,0 1 0,0 5 0,0-5 0,0-1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2:52.855"/>
    </inkml:context>
    <inkml:brush xml:id="br0">
      <inkml:brushProperty name="width" value="0.035" units="cm"/>
      <inkml:brushProperty name="height" value="0.035" units="cm"/>
      <inkml:brushProperty name="color" value="#FFC114"/>
    </inkml:brush>
  </inkml:definitions>
  <inkml:trace contextRef="#ctx0" brushRef="#br0">1 62 24575,'59'0'0,"-5"0"0,28 0 0,-9 0 0,11 7 0,-10-5 0,8 13 0,-9-13 0,1 12 0,7-12 0,-7 12 0,-1-6 0,-11 2 0,-4 3 0,-7-11 0,0 10 0,6-10 0,-5 9 0,-8-9 0,4 4 0,-24-1 0,6-4 0,-13 4 0,4-5 0,-10 0 0,5 0 0,-7 0 0,6 0 0,-4 0 0,5 0 0,-1 0 0,-4 0 0,10 0 0,-10 0 0,10 0 0,-4 0 0,6 0 0,-7 0 0,6 0 0,-6 0 0,7 0 0,0 0 0,-1 0 0,1 0 0,0 0 0,-1 0 0,1 0 0,7 0 0,-6 0 0,7 0 0,-9 0 0,8 0 0,-5 0 0,5 0 0,0 0 0,-5 0 0,5 0 0,10 0 0,-13 0 0,13 0 0,-17 0 0,7 0 0,-6 0 0,7 0 0,-1 0 0,-6 0 0,14 0 0,-14 0 0,14 0 0,-6 0 0,0 0 0,6 0 0,-6 0 0,0 0 0,5 0 0,-5 0 0,0 0 0,6 0 0,-14 0 0,14 0 0,-6 0 0,7 0 0,-7 0 0,6 0 0,-6 0 0,8 0 0,-1 0 0,-7 0 0,6 0 0,-6 0 0,0 0 0,5 0 0,-5 0 0,8 0 0,-1 0 0,1-6 0,-8 5 0,15-5 0,4 0 0,2-1 0,5-1 0,-19 2 0,1 0 0,-1 5 0,-7-10 0,6 10 0,-14-4 0,14-1 0,-14 5 0,6-5 0,1 0 0,-7 4 0,6-3 0,-7 5 0,7 0 0,-6-5 0,7 3 0,-9-3 0,1 0 0,0 4 0,-1-4 0,1 5 0,7-6 0,-6 5 0,7-5 0,-9 1 0,1 3 0,-1-3 0,-5 5 0,4-5 0,-4 4 0,6-4 0,0 5 0,-1-5 0,-5 4 0,4-4 0,-4 5 0,6 0 0,9-5 0,1 3 0,1-8 0,-3 9 0,-1-4 0,-6 5 0,6 0 0,-7-5 0,0 4 0,-1-4 0,1 5 0,0 0 0,-7 0 0,6 0 0,-6 0 0,14 0 0,-5 0 0,5 0 0,-7 0 0,-1 0 0,1 0 0,0 0 0,-1 0 0,1 0 0,0 0 0,-1 0 0,1 0 0,-1 0 0,1 0 0,0 0 0,-1 0 0,1 0 0,0 0 0,-1 0 0,1 0 0,0 0 0,-1 0 0,1 0 0,-6 0 0,-2 0 0,-6 0 0,1 0 0,4 0 0,-4 0 0,4 0 0,-5 0 0,1 0 0,-1 0 0,7 0 0,-5 0 0,4 0 0,-6 0 0,1 0 0,-1 0 0,1 0 0,-1 0 0,1 0 0,-1 0 0,1 0 0,-1 0 0,1 0 0,-1 0 0,1 0 0,-1 0 0,1 0 0,-1 0 0,0 0 0,1 0 0,-5 0 0,-1 0 0,-4 0 0,0 0 0,0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3:01.83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38,'60'0,"-11"0,-19-5,-13 4,4-4,-4 5,13-12,-5 9,22-8,-20 11,14 0,-19 0,8 0,-11 0,17 0,-17 0,11 5,0-4,-5 9,5-9,-8 4,1 0,10-3,-8 3,8-5,-11 5,1-4,-6 4,4 0,-4-4,5 4,1-5,0 0,-1 0,1 5,0-3,-1 3,1-5,7 0,-6 0,7 0,-9 0,1 0,0 0,-1 0,1 0,-1 5,1-4,0 4,-1 0,8-4,-11 8,17-8,-17 4,11 0,-7-4,-1 4,1-5,0 0,-1 0,1 5,-6-4,11 4,1-5,4 0,-1 0,-1 0,-7 0,6 0,-7 0,0 0,-1 0,1 0,-6 0,4 0,-4 0,5 0,1 0,-1 0,1 0,0 0,-1 0,1 0,0 0,-7 0,6 0,-6 0,7 0,0 0,-1 0,-5 0,4 0,-4 0,6 0,-1 0,1 0,0 0,-1 0,1 0,-6 0,4 0,-4 0,5 0,1 0,10 0,-8 0,7 0,-9 0,0 0,-6 0,4-5,-10 4,8-8,-2 8,-2-3,4-1,-8 4,13-8,-12 8,7-4,-5 1,1 2,3-2,-3 4,3 0,-3-4,0 3,3-3,-4 4,5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3:13.051"/>
    </inkml:context>
    <inkml:brush xml:id="br0">
      <inkml:brushProperty name="width" value="0.035" units="cm"/>
      <inkml:brushProperty name="height" value="0.035" units="cm"/>
      <inkml:brushProperty name="color" value="#FFC114"/>
    </inkml:brush>
  </inkml:definitions>
  <inkml:trace contextRef="#ctx0" brushRef="#br0">0 44 24575,'17'0'0,"-2"0"0,1 0 0,0 0 0,-3 0 0,7 0 0,-13 0 0,8 0 0,0 0 0,-4 0 0,11 0 0,-6 0 0,1 0 0,-2 0 0,-5 0 0,5 0 0,-4 0 0,5 0 0,-7 0 0,1 0 0,-1 0 0,11 0 0,-8 0 0,7 0 0,-9 0 0,5 0 0,-4 0 0,4 0 0,-5 0 0,-1 0 0,6 0 0,-4 0 0,11 0 0,-6 0 0,1-4 0,4 3 0,-4-3 0,6 4 0,-1 0 0,1-5 0,0 3 0,-1-3 0,1 5 0,0 0 0,-1-5 0,1 4 0,-1-4 0,1 5 0,0-5 0,-1 4 0,-5-4 0,4 5 0,-4 0 0,0 0 0,-2 0 0,1 0 0,-5 0 0,10 0 0,-5 0 0,1 0 0,4 0 0,0 0 0,3 0 0,-3 0 0,0 0 0,-4 0 0,0 0 0,4 0 0,-10 0 0,10 0 0,-4 0 0,0 0 0,4 0 0,-10 0 0,10 0 0,-10 0 0,4 0 0,1 0 0,0 0 0,7 0 0,-6 0 0,12 0 0,-11 0 0,12 0 0,-7 0 0,0 0 0,-1 0 0,1 0 0,0 0 0,-1 0 0,1 0 0,-1 0 0,1 0 0,0 0 0,-1 0 0,1 0 0,0 0 0,-1 0 0,1 0 0,0 0 0,-7 0 0,6 0 0,4 0 0,0 5 0,6-4 0,-9 4 0,-1-5 0,1 0 0,0 0 0,-1 5 0,9-4 0,-7 4 0,6-5 0,-7 0 0,-1 0 0,1 5 0,0-3 0,7 3 0,-6-5 0,7 5 0,-9-4 0,1 9 0,-1-9 0,1 9 0,0-8 0,-1 8 0,8-3 0,-5-1 0,5 5 0,-7-10 0,-1 9 0,1-8 0,0 8 0,-1-9 0,-5 4 0,4 0 0,-4-4 0,13 4 0,-5-5 0,5 0 0,0 0 0,-6 0 0,7 0 0,-9 0 0,11 0 0,0 0 0,1 0 0,-4 0 0,-7 0 0,7 0 0,-5 0 0,5 0 0,0 0 0,-6 0 0,14 0 0,-14 0 0,14 0 0,-6 0 0,0 0 0,-2 0 0,0 0 0,-5 0 0,13 0 0,-14 0 0,6 0 0,-7 0 0,-1 0 0,1 0 0,0 0 0,-1 0 0,1 0 0,0 0 0,-1 0 0,8 0 0,-5 0 0,5 0 0,-7 0 0,-1 0 0,-5 0 0,4 0 0,-4 0 0,6 0 0,-1 0 0,1 0 0,0 0 0,9 0 0,1 0 0,2 0 0,-5 0 0,0 0 0,-6 0 0,14 0 0,-6-6 0,7 5 0,-7-5 0,6 6 0,-6 0 0,8 0 0,-8 0 0,5 0 0,-5 0 0,8 0 0,-8 0 0,5-6 0,-12 5 0,23-5 0,-21 6 0,20 0 0,-22 0 0,5 0 0,-7 0 0,-1 0 0,1 0 0,-1 0 0,1 0 0,0 0 0,-1 0 0,-5 0 0,4 0 0,-4 0 0,6 0 0,-1 0 0,1 0 0,0 0 0,-1 0 0,8 0 0,-5 0 0,5 0 0,-7 0 0,-1 0 0,1-5 0,0 4 0,-1-4 0,8 5 0,-5-5 0,13 3 0,-6-3 0,0 0 0,5 4 0,-5-10 0,8 10 0,-8-5 0,5 0 0,-12 5 0,12-5 0,-12 6 0,15 0 0,-21-5 0,13 4 0,-16-3 0,1 4 0,4 0 0,-10 0 0,11 0 0,-6 0 0,7 0 0,-6 0 0,4 0 0,-10 0 0,10 0 0,-4 0 0,0 0 0,4 0 0,-4 0 0,-1 0 0,6 0 0,-6 0 0,7 0 0,0 0 0,-1 0 0,1 0 0,0 0 0,7 0 0,-6 0 0,14 0 0,-14 0 0,6 0 0,-7 0 0,7 0 0,-5 0 0,5 0 0,-8 0 0,1 0 0,0 0 0,-1 0 0,1 0 0,0 0 0,9 0 0,-6 0 0,6 0 0,-2 0 0,-5 0 0,12 0 0,-12 0 0,5 0 0,0 0 0,2 0 0,8 0 0,-1 0 0,-7 0 0,6 0 0,-6 0 0,7 0 0,1 0 0,9 0 0,-8 0 0,8 0 0,-17 0 0,6 0 0,-6 0 0,0 0 0,5 0 0,-5 0 0,0 0 0,6 0 0,-14 0 0,14 0 0,-14 0 0,7 0 0,-1 0 0,-6 0 0,14 0 0,-14 0 0,6 0 0,-7 0 0,7 0 0,-5 0 0,22 0 0,-12 0 0,15 0 0,-11 0 0,-7 0 0,6 0 0,-6 0 0,7 0 0,1 0 0,-1 0 0,1 6 0,-1-4 0,10 3 0,-7-5 0,6 0 0,-8 0 0,-1 0 0,1 0 0,8 7 0,-6-5 0,16 4 0,-16 0 0,15-4 0,-15 4 0,16 0 0,-7-4 0,9 11 0,0-11 0,-9 5 0,7-1 0,-17-4 0,17 5 0,-7-1 0,0-4 0,-2 5 0,-1-1 0,-6-4 0,7 5 0,-1-7 0,-6 0 0,7 5 0,-10-3 0,10 4 0,10-6 0,-13 0 0,9 0 0,-23 0 0,0 0 0,6 0 0,-14 0 0,14 0 0,-14 0 0,6 0 0,-7 0 0,7 0 0,-5 0 0,5 0 0,0 0 0,-6 0 0,6 0 0,1 0 0,-7 0 0,6 0 0,0 0 0,-5-5 0,5 4 0,-7-5 0,7 1 0,-6 3 0,6-4 0,-7 6 0,0-5 0,7 4 0,-6-4 0,7 5 0,-1 0 0,-6 0 0,6 0 0,-7-5 0,0 4 0,-1-4 0,1 5 0,-1 0 0,11 0 0,-8 0 0,8 0 0,-10 0 0,-7 0 0,6 0 0,-6 0 0,7 0 0,-6-5 0,4 4 0,-4-3 0,5 4 0,1 0 0,0 0 0,-1-5 0,1 4 0,0-4 0,-1 5 0,1 0 0,-6 0 0,4-5 0,-4 4 0,-1-4 0,6 5 0,-11 0 0,4 0 0,0 0 0,-4 0 0,10 0 0,-10 0 0,10 0 0,-4 0 0,0-5 0,4 4 0,-4-3 0,6 4 0,-1 0 0,-5 0 0,4 0 0,-4-5 0,0 4 0,14-4 0,-12 5 0,14 0 0,-10 0 0,-1 0 0,1 0 0,0-5 0,-1 3 0,1-3 0,0 5 0,-7 0 0,6-5 0,-6 4 0,7-4 0,-6 5 0,-2 0 0,-5 0 0,-1 0 0,0 0 0,1 0 0,-1-4 0,1 3 0,-1-3 0,1 4 0,-1 0 0,1 0 0,-1 0 0,1 0 0,-1 0 0,1 0 0,-1 0 0,-4 0 0,0 0 0,-5 0 0,0 0 0,0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3:20.939"/>
    </inkml:context>
    <inkml:brush xml:id="br0">
      <inkml:brushProperty name="width" value="0.035" units="cm"/>
      <inkml:brushProperty name="height" value="0.035" units="cm"/>
      <inkml:brushProperty name="color" value="#FFC114"/>
    </inkml:brush>
  </inkml:definitions>
  <inkml:trace contextRef="#ctx0" brushRef="#br0">0 43 24575,'10'0'0,"-1"0"0,1 0 0,-1 0 0,5 0 0,-3 0 0,2 0 0,-3 0 0,-1 0 0,-4-5 0,4 4 0,-4-3 0,5 4 0,-1 0 0,1 0 0,-1 0 0,1 0 0,-1 0 0,1 0 0,-1 0 0,6 0 0,-4 0 0,5 0 0,-7 0 0,6 0 0,-4 0 0,10 0 0,-10 0 0,11-5 0,-11 4 0,10-4 0,-10 5 0,10 0 0,-10 0 0,10 0 0,-10-4 0,4 2 0,1-2 0,0 4 0,1 0 0,4 0 0,-10 0 0,10 0 0,-4 0 0,10-5 0,-9 4 0,7-4 0,-14 5 0,10 0 0,-10 0 0,5 0 0,-7 0 0,1 0 0,-1 0 0,6 0 0,-4 0 0,5 0 0,-7 0 0,7 0 0,-6 0 0,6 0 0,-1 0 0,-4 0 0,4 0 0,1 0 0,-5 0 0,10 0 0,-10 0 0,10 0 0,-10 0 0,10 0 0,-4 0 0,0 0 0,4 0 0,-10 0 0,10 0 0,-10 0 0,10 0 0,-4 0 0,5 0 0,1 0 0,-6 0 0,4 0 0,-4 0 0,10 0 0,-4 0 0,4 0 0,-10 0 0,4 0 0,-10 0 0,10 0 0,-4 0 0,6 0 0,-6 0 0,4 0 0,-5 0 0,7 0 0,0 0 0,-6 0 0,4 0 0,-4 0 0,5 0 0,1 0 0,-1 0 0,1 0 0,0 0 0,7 0 0,-6 0 0,6 0 0,-7 0 0,0 0 0,-1 0 0,1 0 0,0 0 0,-1 0 0,1 0 0,0 0 0,-1 0 0,1 0 0,0 5 0,7-4 0,-6 4 0,6-5 0,-7 0 0,7 0 0,-5 0 0,5 0 0,10 0 0,-13 0 0,21 0 0,-24 0 0,14 0 0,-14 0 0,6 0 0,-7 0 0,0 0 0,-7 0 0,6 0 0,-6 0 0,7 0 0,0 0 0,7 0 0,-6 0 0,6 0 0,-7 0 0,0 0 0,-1 0 0,1 0 0,10 0 0,-1 6 0,-3-4 0,7 3 0,-17-5 0,11 0 0,-7 0 0,-1 0 0,1 0 0,0 0 0,-1 0 0,1 5 0,7-3 0,-5 3 0,5-5 0,-8 0 0,8 6 0,-5-5 0,13 5 0,-14-6 0,14 0 0,-14 0 0,14 0 0,-14 0 0,6 0 0,-7 0 0,0 0 0,7 0 0,-6 0 0,7 0 0,-9 0 0,1 0 0,7 0 0,-6 0 0,7 0 0,-1 0 0,-6 0 0,6 0 0,0 0 0,5 0 0,-2 0 0,-1 0 0,-1 0 0,-7 0 0,6 0 0,0 0 0,-5 0 0,12 0 0,-12 0 0,5 0 0,-7 0 0,7 0 0,-6 0 0,6 0 0,-7 0 0,0 0 0,-1 0 0,1 0 0,0 0 0,-1 0 0,1 0 0,7 0 0,-5 0 0,5 0 0,0 0 0,-6 0 0,7 0 0,-1 0 0,-6 0 0,6 0 0,0 0 0,-5 0 0,5 0 0,-7 0 0,7 0 0,-12 0 0,19 0 0,-19 0 0,12 0 0,-7 0 0,10 0 0,-8 0 0,2 0 0,-6 0 0,-4 0 0,5 0 0,-5 0 0,4 0 0,-4 0 0,6 0 0,-1 0 0,1 0 0,7 0 0,-5 0 0,5 0 0,-8 0 0,1 0 0,0 0 0,-1 5 0,1-4 0,0 4 0,-1-5 0,8 0 0,-5 0 0,5 0 0,0 6 0,-5-4 0,12 3 0,-12-5 0,5 0 0,-7 0 0,-1 0 0,1 0 0,0 0 0,-1 0 0,1 0 0,-1 0 0,1 0 0,0 0 0,-1 0 0,9 0 0,3 0 0,6 0 0,-5 0 0,-5 0 0,-7 0 0,-7 0 0,6 0 0,-6 0 0,1 0 0,4 0 0,-4 0 0,0 0 0,4 0 0,-4 0 0,5 0 0,-5-4 0,-1 3 0,-7-3 0,1 4 0,-1-4 0,0 3 0,1-4 0,-1 5 0,1 0 0,-1 0 0,1 0 0,-1-4 0,1 3 0,-1-3 0,1 4 0,-5 0 0,-1 0 0,5 0 0,-3 0 0,8-10 0,-4 7 0,0-7 0,-4 6 0,-2 3 0,-4-3 0,0 4 0,0 0 0,0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3:28.127"/>
    </inkml:context>
    <inkml:brush xml:id="br0">
      <inkml:brushProperty name="width" value="0.035" units="cm"/>
      <inkml:brushProperty name="height" value="0.035" units="cm"/>
      <inkml:brushProperty name="color" value="#FFC114"/>
    </inkml:brush>
  </inkml:definitions>
  <inkml:trace contextRef="#ctx0" brushRef="#br0">1 112 24575,'15'0'0,"-4"0"0,4 0 0,1 0 0,-6 0 0,6 0 0,-7 0 0,1 0 0,-1 0 0,1 0 0,-1 0 0,1 0 0,-1 0 0,6-5 0,-4 4 0,5-4 0,-1 5 0,-4 0 0,4-5 0,1 4 0,-5-7 0,10 7 0,-10-8 0,14 8 0,-13-7 0,13 7 0,-14-3 0,11 4 0,-11-5 0,4 4 0,0-3 0,-4 4 0,4 0 0,1 0 0,1 0 0,-1 0 0,6 0 0,-12 0 0,12-5 0,-11 4 0,10-4 0,-4 0 0,5 4 0,1-5 0,-6 6 0,4-5 0,-4 4 0,5-4 0,-5 5 0,4 0 0,-10 0 0,4 0 0,1 0 0,-5 0 0,4 0 0,0 0 0,-4 0 0,5 0 0,9 0 0,-12 0 0,19 0 0,-16 0 0,1 0 0,4 0 0,-4 0 0,6 0 0,0-5 0,-1 4 0,-5-4 0,4 5 0,-4 0 0,6 0 0,-1 0 0,-5 0 0,4 0 0,-4 0 0,6 0 0,-1 0 0,1 0 0,0 0 0,-1 0 0,1 0 0,-1 0 0,11 0 0,-8 0 0,8 0 0,-10 0 0,7 0 0,-6 0 0,6 0 0,1 0 0,-7 0 0,14 0 0,-6 0 0,0 0 0,5 0 0,-5 0 0,0 0 0,6 0 0,-14 0 0,7 0 0,-9 0 0,8 0 0,-5 0 0,5 0 0,-7 0 0,-1 0 0,1 0 0,-6 0 0,4 0 0,-10 4 0,10-3 0,-4 3 0,5 1 0,1-3 0,-6 3 0,4-5 0,-4 5 0,5-4 0,1 4 0,0-5 0,-1 5 0,1-4 0,0 4 0,9 0 0,1-3 0,2 3 0,-5-5 0,-8 0 0,8 0 0,-5 0 0,5 0 0,-7 5 0,-1-4 0,9 4 0,-7-5 0,6 0 0,-7 5 0,-1-4 0,1 4 0,0-5 0,-1 0 0,1 0 0,0 0 0,-1 0 0,8 0 0,-5 0 0,-1 0 0,-3 0 0,-4 0 0,0 4 0,4-2 0,-4 2 0,0-4 0,4 5 0,-4-4 0,5 4 0,1 0 0,0-4 0,-7 4 0,13-5 0,-10 0 0,11 0 0,0 0 0,-6 0 0,24 0 0,-21 0 0,21 0 0,-16 0 0,0 0 0,5 0 0,-5 0 0,0 0 0,6 0 0,-6 0 0,0 0 0,6 0 0,-6 0 0,0 0 0,5 0 0,-5 0 0,0 0 0,6 0 0,-13 0 0,12 0 0,-5 0 0,0 0 0,6 0 0,-14 0 0,14 0 0,-14 0 0,14 0 0,-6 0 0,0 0 0,6 0 0,-6 0 0,0 0 0,5 0 0,-12 0 0,12 0 0,-5 0 0,0 0 0,6 0 0,-6 0 0,0 5 0,6-3 0,4 3 0,10-5 0,-8 0 0,4 0 0,-23 0 0,5 0 0,-8 0 0,8 0 0,-5 0 0,5 5 0,-7-4 0,-1 4 0,1-5 0,7 0 0,-11 0 0,10 0 0,-5 0 0,0 0 0,6 0 0,-7 0 0,0 0 0,-1 0 0,1 0 0,-6 0 0,4 0 0,-4 0 0,5 0 0,1 0 0,0 0 0,7 0 0,-6 0 0,6 0 0,-7 0 0,0 0 0,7 0 0,-6 0 0,6 0 0,1 0 0,-7 0 0,6 0 0,0 0 0,5 0 0,-2 0 0,-1 0 0,-2 0 0,-5 0 0,5 0 0,-7 0 0,7 0 0,2 0 0,0 0 0,-2 0 0,0 0 0,-5 0 0,12-6 0,-5 5 0,0-10 0,6 4 0,-6 0 0,0-4 0,6 4 0,-6 1 0,7-6 0,1 5 0,-8-6 0,5 0 0,-12 7 0,12-6 0,-12 11 0,12-11 0,-12 11 0,13-5 0,-14 6 0,6 0 0,0 0 0,-5 0 0,5 0 0,-7 0 0,-1 0 0,1 0 0,0 0 0,-1 0 0,11 0 0,-8 0 0,2 0 0,-6 0 0,-4 0 0,5 0 0,1 0 0,-6 0 0,4 0 0,-4 0 0,0 0 0,-2 0 0,0 0 0,-4 0 0,10 0 0,-10 0 0,11 0 0,-12 0 0,12 0 0,-11 0 0,4 0 0,0 0 0,-4 0 0,4 0 0,-5 0 0,-1 0 0,1 0 0,-1 0 0,7 0 0,-5 0 0,4 0 0,0 0 0,-4 0 0,5 0 0,-1 0 0,-4 0 0,4 0 0,-5 0 0,-1 0 0,1 0 0,-1 0 0,5 0 0,-4 0 0,4 0 0,-5 0 0,1 0 0,5 0 0,-4 0 0,5 0 0,-7 0 0,0 0 0,1 0 0,-5 0 0,-1 0 0,-4 0 0,0 0 0,0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3:38.282"/>
    </inkml:context>
    <inkml:brush xml:id="br0">
      <inkml:brushProperty name="width" value="0.035" units="cm"/>
      <inkml:brushProperty name="height" value="0.035" units="cm"/>
      <inkml:brushProperty name="color" value="#FFC114"/>
    </inkml:brush>
  </inkml:definitions>
  <inkml:trace contextRef="#ctx0" brushRef="#br0">0 94 24575,'10'0'0,"13"0"0,-5 0 0,13 0 0,-9 0 0,8 0 0,-5 0 0,5 0 0,-7-5 0,-1 4 0,1-4 0,0 5 0,-1 0 0,1 0 0,-6 0 0,4 0 0,-10 0 0,10 0 0,-4 0 0,-1 0 0,10 0 0,-8-5 0,9 3 0,-5-3 0,1 5 0,-6 0 0,4-5 0,-10 4 0,10-4 0,-10 5 0,4 0 0,0 0 0,-4 0 0,5 0 0,-1 0 0,2 0 0,5 0 0,1 0 0,0 0 0,9 0 0,-6 0 0,6 0 0,-9 0 0,0 0 0,7 0 0,-6 0 0,6 0 0,1 0 0,1 0 0,0 0 0,5 6 0,-12-5 0,12 5 0,-5-6 0,0 0 0,6 0 0,-14 0 0,14 6 0,-13-4 0,-1 3 0,-3-5 0,-4 0 0,5 0 0,1 0 0,-6 5 0,4-4 0,-4 3 0,5-4 0,1 0 0,0 5 0,-1-4 0,9 4 0,-7-5 0,6 5 0,-7-4 0,-1 4 0,1-5 0,0 6 0,-1-5 0,11 4 0,-8-5 0,8 0 0,-3 0 0,-5 5 0,5-4 0,-8 4 0,1-5 0,0 0 0,-1 0 0,8 0 0,-5 0 0,5 0 0,-7 0 0,-1 0 0,1 0 0,0 0 0,7 0 0,-12 0 0,19 0 0,-19 0 0,12 0 0,0 0 0,-5 0 0,13 0 0,-6 0 0,0 0 0,-2 0 0,0 0 0,2 0 0,0 0 0,5 0 0,-12 0 0,13 0 0,-20 0 0,18 0 0,-17 0 0,11 0 0,0 0 0,-5 0 0,23 0 0,-14 0 0,8 0 0,-12 0 0,0 0 0,-5 0 0,13 0 0,-14 0 0,6 0 0,0 0 0,-5 0 0,12 0 0,-12 0 0,13 0 0,-14 0 0,14 0 0,-6 6 0,7-5 0,1 5 0,-1-6 0,1 0 0,-1 6 0,10-4 0,-7 3 0,6-5 0,-8 0 0,-1 0 0,10 0 0,-7 0 0,6 0 0,-8 0 0,-1 0 0,1 0 0,-1 0 0,1 0 0,-1 0 0,1 0 0,-8 0 0,5 0 0,-5 0 0,8 0 0,26 0 0,-20 0 0,13 0 0,-21 0 0,3 0 0,0 0 0,1 0 0,-5 6 0,-5-4 0,8 4 0,-8-6 0,5 0 0,-5 0 0,8 0 0,-1 0 0,-7 0 0,6 0 0,-6 0 0,0 0 0,6 0 0,-14 0 0,14 0 0,-14 0 0,6 0 0,-7 0 0,7 0 0,-5 0 0,12 0 0,-12 0 0,5 0 0,0 0 0,-5 0 0,5 0 0,0 0 0,2 0 0,7 0 0,-7 0 0,6 0 0,-6 0 0,7 0 0,1 0 0,26 0 0,-20 0 0,20 0 0,-26 0 0,-1 0 0,1 0 0,-1 0 0,-7 0 0,6 0 0,-13 0 0,12 0 0,-12 0 0,12 0 0,-12 0 0,12 0 0,-12-5 0,13 3 0,-14-3 0,14 5 0,-14 0 0,6 0 0,0 0 0,-5-5 0,13 4 0,-14-4 0,14 5 0,-14 0 0,14-6 0,-14 5 0,14-5 0,-6 0 0,8 4 0,-8-3 0,5 5 0,-5 0 0,0-5 0,6 3 0,-6-3 0,0 5 0,5 0 0,-12 0 0,13 0 0,-4 0 0,6 0 0,-5 0 0,-5 0 0,0 0 0,-5 0 0,5 0 0,0 0 0,-6 0 0,7 0 0,-9 0 0,1 0 0,7 0 0,2 0 0,7 0 0,-7 0 0,6 0 0,-6 0 0,8 0 0,-8 0 0,5 0 0,-12 0 0,12 0 0,-12 0 0,5 0 0,0 0 0,-5 0 0,12 0 0,-12 0 0,12 0 0,-5 0 0,8 0 0,-8 0 0,5 0 0,-12 0 0,13 0 0,-6-6 0,7 5 0,10-5 0,-15 6 0,13-6 0,11 5 0,-11-11 0,28 11 0,-33-5 0,6 6 0,-8-6 0,8 5 0,-6-5 0,16 6 0,-16 0 0,6 0 0,-8-6 0,-1 4 0,1-4 0,-1 6 0,1-5 0,-1 3 0,1-4 0,-1 6 0,1 0 0,-1 0 0,-7 0 0,6 0 0,-13 0 0,12 0 0,-12 0 0,12 0 0,-12 0 0,12 0 0,-12 0 0,13 0 0,-14 0 0,14 0 0,-14 0 0,14 0 0,-6 0 0,7 0 0,1 6 0,-1-4 0,1 9 0,-8-9 0,32 16 0,-25-9 0,27 5 0,-34-3 0,6-4 0,-6 0 0,0 4 0,-2-10 0,0 4 0,-6 0 0,7-4 0,-9 4 0,-5-5 0,4 0 0,-4 0 0,6 0 0,7 0 0,-6 0 0,6 0 0,-7 0 0,0 0 0,7 0 0,-6 0 0,14 0 0,-14 0 0,14 0 0,-6 6 0,8 1 0,-1 1 0,10 4 0,2-4 0,-1 1 0,-1 3 0,0-4 0,-7 0 0,6 5 0,-8-6 0,-1 0 0,1 5 0,-8-11 0,15 10 0,-12-10 0,7 4 0,-12 1 0,0-5 0,-5 4 0,5-5 0,0 0 0,-6 0 0,7 0 0,-1 0 0,-6 0 0,14 0 0,-14 0 0,14 0 0,-14 0 0,14 0 0,-13 0 0,5 0 0,0 0 0,2 0 0,0 0 0,6 0 0,4-6 0,-8 4 0,6-8 0,-17 3 0,7 1 0,-5-4 0,5 4 0,-8-6 0,1 6 0,0-4 0,-1 4 0,1-6 0,0 6 0,-1-4 0,1 4 0,-1-1 0,1-3 0,0 9 0,-1-9 0,1 9 0,0-9 0,-7 9 0,13-10 0,-10 9 0,11-9 0,-7 10 0,7-10 0,-6 10 0,6-5 0,-13 2 0,4 3 0,-10-4 0,10 0 0,-10 4 0,11-4 0,-12 1 0,12 3 0,-11-8 0,10 8 0,0-8 0,-3 8 0,1-4 0,-4 0 0,-4 3 0,5-3 0,-1 0 0,2 4 0,0-4 0,4 5 0,-4 0 0,-1 0 0,6 0 0,-6-5 0,1 4 0,4-4 0,-4 5 0,0-4 0,-2 3 0,-5-4 0,-1 5 0,1 0 0,5 0 0,-4 0 0,4 0 0,-5 0 0,-1 0 0,1 0 0,-1 0 0,1 0 0,-1 0 0,1 0 0,-1 0 0,1 0 0,-1 0 0,0 0 0,1 0 0,-1 0 0,1 0 0,-1 0 0,1 0 0,-1-4 0,1 3 0,-5-3 0,-1 4 0,-4 0 0,0 0 0,0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3:55.439"/>
    </inkml:context>
    <inkml:brush xml:id="br0">
      <inkml:brushProperty name="width" value="0.035" units="cm"/>
      <inkml:brushProperty name="height" value="0.035" units="cm"/>
      <inkml:brushProperty name="color" value="#FFC114"/>
    </inkml:brush>
  </inkml:definitions>
  <inkml:trace contextRef="#ctx0" brushRef="#br0">0 140 24575,'23'0'0,"-1"0"0,1-5 0,0 3 0,7-3 0,-6 5 0,6 0 0,-7 0 0,0 0 0,-1 0 0,1 0 0,7 0 0,-5 0 0,5 0 0,-8 0 0,9 0 0,-7 0 0,6 0 0,0 0 0,-5 0 0,5 0 0,-7 0 0,-1 0 0,1 0 0,7 0 0,-5 0 0,5 0 0,-8 0 0,1 0 0,0 0 0,-1 0 0,1 0 0,4 0 0,-4 0 0,4 0 0,-10 0 0,4 0 0,-4 0 0,6 0 0,-7 0 0,6 0 0,-6 0 0,7 0 0,0 0 0,-1 0 0,1 0 0,-6 0 0,11 0 0,-9 0 0,11 0 0,-7 0 0,-6 0 0,11 0 0,-9 0 0,11 0 0,0 0 0,-5 0 0,12 0 0,-12 0 0,13 0 0,-14 0 0,14 0 0,-6 0 0,0 0 0,5 0 0,-5 0 0,0 0 0,-2 0 0,1 0 0,-7 0 0,6 0 0,-7 0 0,17 0 0,-13 0 0,13 0 0,-23 0 0,4 0 0,-4 0 0,6 0 0,7 0 0,-6 0 0,14 0 0,-14 0 0,14 0 0,-6 0 0,8 0 0,-8 0 0,5 0 0,-5 0 0,8 0 0,-1 0 0,-7 0 0,6 0 0,-6 0 0,7 0 0,-7 0 0,6 0 0,-6 0 0,0 0 0,6 0 0,-6 0 0,7 0 0,1 0 0,-8 0 0,5 0 0,-12 0 0,5 0 0,0 0 0,-6 0 0,7 0 0,-1-5 0,2 3 0,0-9 0,15 10 0,-12-4 0,7 0 0,-4 4 0,-14-4 0,6 5 0,-7 0 0,0 0 0,-1 0 0,1 0 0,-1 0 0,1 0 0,0 0 0,7 0 0,-6 0 0,6 0 0,1 0 0,-7 0 0,6 0 0,-7 0 0,0 0 0,-1 0 0,8 0 0,-5 0 0,5 0 0,-7 0 0,-1 0 0,1 0 0,-1 0 0,1 0 0,0 0 0,-1 0 0,1 0 0,7 0 0,-5 0 0,5 0 0,0 0 0,-6 0 0,7-5 0,-9 3 0,8-3 0,5 5 0,5-6 0,-5 5 0,-5-5 0,0 6 0,-6 0 0,7-5 0,-1 4 0,-6-4 0,6 5 0,-7-5 0,0 4 0,-1-5 0,8 6 0,-5 0 0,5 0 0,-7 0 0,-1 0 0,8 0 0,-5 0 0,5 0 0,-7 0 0,-1 0 0,1 0 0,0 0 0,-1 0 0,1 0 0,0 0 0,-1 0 0,1 0 0,-1-5 0,1 4 0,0-4 0,-1 5 0,1 0 0,-6 0 0,4 0 0,-4-5 0,5 4 0,1-4 0,0 5 0,-1 0 0,11 0 0,-8-5 0,8 4 0,-16-4 0,4-1 0,-4 5 0,5-4 0,-5 5 0,4 0 0,-4 0 0,0 0 0,4 0 0,-10 0 0,10 0 0,-10 0 0,4 0 0,1 0 0,-5 0 0,4 0 0,0 0 0,-4 0 0,10 0 0,-10 0 0,5 0 0,-1 0 0,-4 0 0,4 0 0,-5 0 0,-1 0 0,1 0 0,5 0 0,-4 0 0,4 0 0,-5 0 0,5 0 0,-4 0 0,10 0 0,-10 0 0,10 0 0,-10 0 0,5 0 0,3 0 0,-7 0 0,8 0 0,-5 0 0,-4 0 0,10 0 0,-10 0 0,4 0 0,1 0 0,-5 0 0,4 0 0,-6 0 0,1 0 0,-1 0 0,1 0 0,-1 0 0,1 0 0,-1 0 0,1 0 0,-1 0 0,1 0 0,-1 0 0,1 0 0,-1 0 0,1 0 0,-1 0 0,-4 0 0,0 0 0,-5 0 0,0 0 0,0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4:04.038"/>
    </inkml:context>
    <inkml:brush xml:id="br0">
      <inkml:brushProperty name="width" value="0.035" units="cm"/>
      <inkml:brushProperty name="height" value="0.035" units="cm"/>
      <inkml:brushProperty name="color" value="#FFC114"/>
    </inkml:brush>
  </inkml:definitions>
  <inkml:trace contextRef="#ctx0" brushRef="#br0">0 252 24575,'0'33'0,"0"-6"0,0-27 0,10 0 0,3 0 0,34 0 0,-18 0 0,26 0 0,-30 0 0,13 0 0,-14 0 0,14 0 0,-6 0 0,0 0 0,-2 0 0,-8 0 0,1 0 0,0 0 0,-1 0 0,1 0 0,7 0 0,-5-5 0,5 3 0,0-3 0,-6 0 0,14 4 0,-6-4 0,8-1 0,8 5 0,-6-11 0,7 5 0,-10-1 0,1-3 0,-1 9 0,1-10 0,-1 11 0,1-11 0,-1 11 0,-7-5 0,6 0 0,-14 5 0,14-5 0,-6 6 0,0 0 0,-2-5 0,-7 3 0,17-3 0,-13 5 0,21 0 0,-24-5 0,14 4 0,-6-4 0,0 5 0,5 0 0,-5 0 0,8 0 0,-1 0 0,1-6 0,-1 5 0,-7-5 0,6 0 0,-6 5 0,7-5 0,-7 6 0,6 0 0,-13 0 0,12 0 0,-12 0 0,5 0 0,-8 0 0,1-5 0,0 4 0,-1-5 0,1 1 0,7 4 0,-5-4 0,5 0 0,-8 4 0,9-10 0,-7 10 0,6-5 0,0 0 0,-5 4 0,12-3 0,-12-1 0,13 5 0,-14-4 0,31-1 0,-18 5 0,12-10 0,-11 10 0,-14-4 0,14 5 0,-14 0 0,14 0 0,-13 0 0,12 0 0,-12 0 0,12-6 0,-12 4 0,12-3 0,-4 5 0,-1 0 0,5 0 0,-12-5 0,12 3 0,-12-3 0,5 5 0,0 0 0,-5 0 0,12 0 0,-5 0 0,8 0 0,-1 0 0,1 0 0,-8 0 0,5 0 0,-5 0 0,8 0 0,-1 0 0,1 0 0,-1 0 0,1 0 0,-1 0 0,1 0 0,-1 0 0,1 0 0,17 0 0,-21 0 0,19 0 0,-23 0 0,0 0 0,6 0 0,-6 0 0,7 0 0,-7 0 0,6 0 0,-6 0 0,8 0 0,-1 0 0,1 0 0,-8 0 0,5-6 0,-5 5 0,0-5 0,6 6 0,-6-6 0,7 5 0,1-5 0,-8 6 0,5 0 0,-5 0 0,8 0 0,-1 0 0,-7 0 0,6 0 0,-13 0 0,5 0 0,0 0 0,-6 0 0,7 0 0,-1 0 0,-6 0 0,6 0 0,0 0 0,-5 0 0,5 0 0,0 0 0,5 0 0,5 6 0,-6-5 0,-3 5 0,-1-6 0,-6 0 0,6 0 0,-7 5 0,0-4 0,-1 4 0,1 0 0,7-3 0,-5 3 0,5-5 0,-8 0 0,1 0 0,0 0 0,-1 5 0,1-4 0,0 4 0,7-5 0,-6 0 0,6 0 0,-7 0 0,0 0 0,-1 0 0,8 0 0,-5 0 0,5 0 0,-7 0 0,-1 5 0,1-4 0,0 4 0,-1 0 0,1 2 0,7-1 0,-6 4 0,14-9 0,-13 9 0,12-8 0,-5 3 0,18 0 0,-8-4 0,7 4 0,-17-5 0,6 0 0,-14 0 0,14 0 0,-13 0 0,12 0 0,-12 0 0,12 0 0,-12 0 0,13 0 0,-14 0 0,14 0 0,-14 5 0,14-4 0,-14 4 0,14-5 0,-6 0 0,7 0 0,1 0 0,-8 0 0,6 0 0,-6 0 0,0 0 0,5 6 0,-5-4 0,0 3 0,6-5 0,-14 5 0,14-3 0,-6 3 0,7-5 0,1 0 0,-1 0 0,1 0 0,-8 0 0,6 0 0,-6 0 0,7 0 0,1 0 0,17 0 0,-14 0 0,15 0 0,-19 0 0,1 0 0,-1 6 0,10-5 0,-8 5 0,8 0 0,-9 1 0,8 0 0,-6 5 0,16-10 0,-17 9 0,8-9 0,0 4 0,-7-6 0,15 0 0,-15 0 0,7 0 0,-10 0 0,1 0 0,8 0 0,-8 0 0,1 0 0,-1 0 0,-8 0 0,0 0 0,6 0 0,-14 0 0,14 0 0,-14 0 0,6 0 0,0 0 0,-11 4 0,10-3 0,-12 3 0,5-4 0,1 0 0,-6 0 0,-6 0 0,-7 0 0,-4-4 0,0 3 0,0-3 0,0 4 0,0 0 0,0 4 0,0-3 0,0 3 0,0-4 0,17 0 0,-2 0 0,32 0 0,-4 0 0,17 0 0,-9-6 0,7 5 0,-16-11 0,6 11 0,-8-11 0,-1 10 0,1-9 0,-8 9 0,5-9 0,-12 9 0,13-10 0,-14 11 0,6-10 0,-7 10 0,7-10 0,-6 9 0,7-8 0,-9 3 0,8 1 0,-5 1 0,5 0 0,-7-1 0,-1-1 0,1 2 0,0 0 0,-1 4 0,1-4 0,10 5 0,-14 0 0,6 0 0,-9 0 0,-6 0 0,12 0 0,-11 0 0,10 0 0,-10 0 0,10 0 0,-10 0 0,4 0 0,0 0 0,-4 0 0,5 0 0,-7 0 0,7 5 0,-6-4 0,6 4 0,-7-5 0,1 5 0,-1-4 0,7 3 0,0 1 0,7-4 0,-6 4 0,4-5 0,-4 5 0,5-4 0,1 4 0,0-5 0,-1 0 0,1 0 0,0 0 0,-1 0 0,1 0 0,7 0 0,-6 0 0,7 0 0,-1 0 0,12 0 0,0 0 0,0 0 0,-4 0 0,-6 0 0,0 0 0,5 0 0,-12 0 0,12 0 0,-5 6 0,0 1 0,6 0 0,-6-2 0,0 0 0,-2-4 0,0 10 0,2-9 0,0 3 0,6-5 0,-6 6 0,7-4 0,1 4 0,-1-1 0,1-3 0,-1 10 0,1-11 0,-1 11 0,1-11 0,-1 11 0,1-5 0,-1 1 0,1-3 0,-1 1 0,1-4 0,-8 9 0,5-10 0,-12 4 0,13 1 0,-14-5 0,14 5 0,-4-6 0,-1 0 0,7 0 0,-15 0 0,12 0 0,-5 0 0,0 0 0,6 0 0,-6 0 0,0 0 0,5 0 0,-5 0 0,8 0 0,-1 0 0,1 0 0,-8 0 0,6 0 0,-6 0 0,7 0 0,-7 0 0,6 0 0,-14-5 0,6 4 0,0-4 0,-5 5 0,5-5 0,-7 3 0,-1-3 0,1 5 0,0 0 0,-1 0 0,1 0 0,0 0 0,7 0 0,-6 0 0,6 0 0,0 0 0,-5 0 0,13 0 0,-14 0 0,6 0 0,-7 0 0,10 0 0,-8 0 0,7 0 0,-9 0 0,0 0 0,-1 0 0,1 0 0,0 0 0,-1 0 0,1 0 0,0 0 0,-1 0 0,1 0 0,7 0 0,-6 0 0,7 0 0,-9 0 0,1 0 0,0 0 0,-1 0 0,-5 0 0,4 0 0,-4 0 0,6 0 0,-7 0 0,6 0 0,-12 0 0,12 0 0,-6 0 0,7 0 0,0 0 0,-1 0 0,1 0 0,0 0 0,-1 0 0,1 0 0,-6 0 0,4 0 0,-4 0 0,5 0 0,-5 0 0,14 0 0,-11 0 0,12 0 0,-15 0 0,4 0 0,-4 0 0,6 0 0,-1 0 0,-5 0 0,4 0 0,-4 0 0,0 0 0,4 0 0,-4 0 0,6-5 0,-1 4 0,1-9 0,-1 9 0,-5-8 0,4 7 0,-10-6 0,11 7 0,-12-7 0,6 7 0,-7-4 0,1 1 0,-1 3 0,-4-7 0,4 7 0,-4-4 0,5 5 0,-5-4 0,3 3 0,-2-3 0,-1 0 0,3 3 0,-2-4 0,3 1 0,0 3 0,-3-3 0,-2 4 0,-4 0 0,0 0 0,0-4 0,0-2 0,-4 1 0,3 1 0,-4 4 0,5 0 0,0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4:31.639"/>
    </inkml:context>
    <inkml:brush xml:id="br0">
      <inkml:brushProperty name="width" value="0.035" units="cm"/>
      <inkml:brushProperty name="height" value="0.035" units="cm"/>
      <inkml:brushProperty name="color" value="#FFC114"/>
    </inkml:brush>
  </inkml:definitions>
  <inkml:trace contextRef="#ctx0" brushRef="#br0">1 0 24575,'0'0'0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4:32.689"/>
    </inkml:context>
    <inkml:brush xml:id="br0">
      <inkml:brushProperty name="width" value="0.035" units="cm"/>
      <inkml:brushProperty name="height" value="0.035" units="cm"/>
      <inkml:brushProperty name="color" value="#FFC114"/>
    </inkml:brush>
  </inkml:definitions>
  <inkml:trace contextRef="#ctx0" brushRef="#br0">1 1 24575,'0'0'0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4:31.639"/>
    </inkml:context>
    <inkml:brush xml:id="br0">
      <inkml:brushProperty name="width" value="0.035" units="cm"/>
      <inkml:brushProperty name="height" value="0.035" units="cm"/>
      <inkml:brushProperty name="color" value="#FFC114"/>
    </inkml:brush>
  </inkml:definitions>
  <inkml:trace contextRef="#ctx0" brushRef="#br0">1 0 24575,'0'0'0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4:32.689"/>
    </inkml:context>
    <inkml:brush xml:id="br0">
      <inkml:brushProperty name="width" value="0.035" units="cm"/>
      <inkml:brushProperty name="height" value="0.035" units="cm"/>
      <inkml:brushProperty name="color" value="#FFC114"/>
    </inkml:brush>
  </inkml:definitions>
  <inkml:trace contextRef="#ctx0" brushRef="#br0">1 1 24575,'0'0'0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8:08.80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0,'53'0,"2"0,-31 0,6 0,-7 0,7 0,-5 0,5 5,-8-3,9 3,-7-5,14 0,-14 0,14 0,-14 0,14 0,-14 5,7-4,-1 4,-6-5,6 0,-7 5,0-4,-1 4,-5-1,4-3,-4 9,0-9,4 9,-4-9,10 9,-9-8,7 8,-14-9,10 4,-4 0,0-4,4 4,-4-5,-1 4,6-2,-6 2,7-4,7 0,-5 0,5 0,-8 0,1 0,0 0,7 0,-6 0,6 0,1 0,-7 0,14 0,-14 0,6 0,0 0,-5 0,5 0,-7 0,-1 0,1-5,-6 3,4-3,-4 0,0 4,4-4,-10 5,10-5,-6 4,1-8,2 8,-7-4,7 1,-4-1,1 0,3 0,-3 5,0 0,2 0,-2 0,0 0,3 0,-3 0,-1 0,0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8:18.75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0 144,'47'0,"-1"0,-29 0,-1 0,6 0,-6 0,1 0,4 0,-10 0,15 0,-9 0,4 0,1 0,-11 0,10 0,-4 0,-1 0,5 0,-4 0,6 0,4 0,-4 0,-2-5,1 4,-6-3,7 4,0 0,-1 0,1 0,0 0,7 0,-6 0,6 0,-7 0,0 0,-1 0,1 0,0 0,-7 0,6 0,-12 0,12 0,-6 0,1 0,4 0,-4 0,0 0,4 0,-4 0,0 0,4 0,-10 0,10 0,0 0,3 0,3 0,-5 0,1-5,0 4,-1-9,1 8,-1-8,19 4,-14 0,13-4,-10 8,-6-3,7 5,-9-5,1 4,0-4,-1 5,1 0,-1 0,1-5,0 4,-1-4,1 5,0 0,-7 0,6 0,-6 0,1 0,4 0,-4 0,0 0,4 0,-10 0,9 0,-6 0,1 0,3 0,-3 0,-1 0,10 0,-12 0,18 0,-12 0,3 0,0 0,-4 0,5 0,1 0,0 0,-1 0,1 0,-1 0,-5 0,4 0,-4 0,6 0,-1 0,1 0,-6 0,4 0,-4 0,6 0,-1 0,1 0,-1 0,1 0,0 0,-1 0,1 0,0 0,-1 0,1 0,-6 0,4 0,-4 0,5 5,-5-4,4 4,-4-5,6 0,-1 0,1 0,7 0,5 5,-3-4,1 4,-10-5,-1 5,1-3,0 3,-1-5,8 0,-5 5,5-4,-7 4,7-5,-6 0,6 0,-7 0,7 0,-5 0,5 0,0 0,-6 0,14 0,-13 0,5 0,-8 0,8 0,-5 0,5 0,-7 0,-6 0,4 0,-4 0,15 0,-7 0,8 0,-10 0,7 0,-6 5,14-4,-6 4,0-5,-2 0,0 0,-5 0,12 0,-12 0,13 0,-14 0,6 0,-7 0,-1 0,1 0,7 0,-5 0,5 0,-8 0,1 0,0 0,-6 0,4 0,-4 0,4 0,1 0,-7 0,6 0,-10 0,10 0,-4 0,6 0,7 0,-6 0,14 0,-14 0,14 0,-6 0,8 0,-8 0,5 0,-5-5,8 3,-8-4,5 0,-5 5,0-5,-2 6,1-6,-7 5,14-5,-14 6,14 0,-14-5,6 4,-7-4,0 0,-1 3,1-3,0 0,-1 4,-5-8,4 8,-10-4,19 1,-17 3,11-7,-5 7,-7-3,8 4,-7 0,2-5,4 4,-4-3,3 4,2 0,-4 0,10 0,-15 0,10 0,0 0,3 0,3 0,-11 0,5 0,-4 0,0 0,3 0,-10 0,8 0,-3 0,0 0,2 0,2 0,-3 0,2 0,-4 0,0 4,5 2</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8:32.34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0,'48'0,"-3"0,-28 0,6 0,-1 0,1 0,0 0,-1 0,1 0,-1 0,1 0,0 0,-1 0,1 0,0 0,-1 0,-5 0,4 0,-4 0,6 0,-7 0,6 0,-11 0,10 0,-6 0,7 0,-7 0,6 0,0 0,3 0,3 0,-4 0,-1 0,1 0,0 0,-7 0,6 0,-6 0,1 0,4 0,-4 0,6 0,-1 0,1 0,7 0,-5 0,5 0,-8 0,9 0,-7 0,14 0,-14 0,14 0,-14 0,14 0,-14 0,14 0,-13 0,12 0,-12 0,12 0,-12 0,5 0,-7 0,-1 0,1 0,0 0,-7 0,5 0,0 0,3 0,-3 0,0 0,-10 0,10 0,-4 0,0 0,4 0,-4 0,6 0,-7 0,6 0,-6 0,1 0,3 0,-4 0,-1 0,6 0,-10 0,15 0,-14 0,7 0,5 0,-11 0,11 0,-5 0,-7 0,8 0,-2 0,-7 0,12 0,-5 0,-2 0,2 0,-4 0,1 0,4 0,-5 0,4 0,-3 0,0 0,3 0,-4 0,1 0,3 0,-3 0,-1 0,4 0,-3 0,0 0,3 0,-4 0,1 0,3 0,-3 0,0 0,2 0,-2 0,0 0,3 0,-3 0,-1 0,4 0,-3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8:53.80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45,'46'-5,"-5"4,-18-4,-1 0,-5 4,4-4,-4 0,6 3,-1-3,1 0,0 4,-6-4,4 5,-4 0,-1 0,5 0,-10 0,9 0,-4 0,-1 0,7 0,-11 0,10 0,0 0,7 0,-6 0,3 0,-14 0,10 0,-6 0,8 0,-8 0,6 0,-10 0,10 0,0 0,-3 0,7 5,-8-4,0 4,4-5,-10 0,10 0,-4 0,0 0,4 0,-10 5,10-4,-4 3,5-4,1 0,0 0,-1 0,9 0,-7 0,6 0,0 0,2 0,0 0,-2 0,1 0,-7 0,14 0,-14 0,24 0,-21 0,13 0,-17 0,-1 0,-5 0,4 0,-4 0,6 0,-1 0,9 0,-7 0,6 0,-7 0,-1 0,1 0,0 0,-1 0,1 0,0 0,-1 0,1 0,0 0,-7 0,6 0,-6 0,7 0,0 0,-1 0,1 0,0 0,-1 0,1 0,-1 0,1 0,0 0,-1 0,-5 0,4 0,-4 0,16 0,-8 0,8 0,-17 0,6 0,-6 0,7 5,7-4,-5 4,5-5,-8 0,1 0,0 0,-1 0,1 0,-6 4,4-3,-4 4,5-5,-5 0,4 0,-4 0,0 0,4 0,-4 5,6-4,-1 4,1-5,-1 0,1 0,0 0,-1 0,1 0,0 0,-1 0,8 0,-5 0,5 0,-7 0,-1 0,9 0,-7 0,24 0,-21 0,20 0,-22 0,5 0,-7 0,-1 0,1 0,7 0,-5 0,5 0,0 0,2 0,0 0,6 0,-6 0,0 0,-2 0,0 0,-6 0,14 0,-6 0,7 0,1 0,-8 0,15 0,-13 0,24 0,-17 0,17 0,-16 0,16 0,-16 0,6 0,-8 0,-1 0,1 0,9 0,-14 0,12 0,-22 0,5 0,-7 0,-1 0,1 0,0 0,-7 0,6 0,-6 0,1 0,4 0,-10 0,11 0,-1 0,2 0,4 0,-10 0,4 0,-4 0,5 0,1 0,10 0,-8 0,8 0,-11 0,-5 0,4 0,-4 0,6 0,-1 0,1 0,0 0,-1 0,1 0,0 0,-1 0,-5 0,4 0,-4 0,0 0,4-5,-10 4,10-4,0 5,-3 0,1 0,-3 0,-5 0,8-5,2 4,-5-3,3 4,-3 0,-5 0,14 0,-13 0,8-4,-2 3,-7-3,11 4,-7 0,0-5,3 4,-4-3</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39:01.72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1 131,'53'0,"1"0,-22 0,8 0,-1 0,1-12,-1 9,-7-8,6 11,-6 0,0 0,23 0,-26 0,19 0,-18 0,-6 0,6 0,-7 0,0 0,-1 0,1 0,-1 0,1 0,-6 0,4 0,-4 0,0 0,4 0,-4 0,-1 0,6 0,-6 0,7 0,0-5,-1 3,1-3,0 0,7 4,-6-4,6 5,-7-5,7 4,-5-4,5 5,-8 0,1 0,7 0,-5 0,5 0,-8 0,1 0,0 0,9 0,-6 0,6 0,-9 0,-6 0,4 0,-4 0,5 0,1 0,-6 0,4 0,-4 0,5 0,1 0,0 0,-1 0,1-5,0 3,-1-3,8-1,-5 5,5-5,-7 1,7 4,-6-4,14 5,-14-5,14 4,-6-5,0 1,-2 4,0-4,-5 5,12 0,-12-5,13 4,-14-4,6 5,-7 0,-1 0,1 0,4 0,-3 0,2 0,-3 0,-6 0,4 0,-4 0,0 0,4 0,-4 0,5 0,1 5,0-4,7 10,-6-10,6 10,-7-9,0 8,-1-9,1 9,0-4,-1 1,1 3,-1-9,1 9,7-9,-11 4,10 0,-13-3,7 3,0-5,-1 5,1-4,0 4,-7-5,5 0,-4 0,0 0,4 0,-4 0,6 0,9 0,-6 0,6 0,-15 0,4 0,-4 0,0 0,4 0,-4 0,5 0,1 0,0 0,-1 0,8 0,-5 0,5 0,0 0,-5 0,12 0,-12 0,12 0,-12 0,5 0,-7 0,-1 0,1 0,-6 0,-2 0,0 0,1 0,0 0,2 0,-3 0,-1 0,4 0,-3 0,0 0,-2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9:14.383"/>
    </inkml:context>
    <inkml:brush xml:id="br0">
      <inkml:brushProperty name="width" value="0.035" units="cm"/>
      <inkml:brushProperty name="height" value="0.035" units="cm"/>
      <inkml:brushProperty name="color" value="#FFC114"/>
    </inkml:brush>
  </inkml:definitions>
  <inkml:trace contextRef="#ctx0" brushRef="#br0">0 101 24575,'22'0'0,"4"-5"0,-15 3 0,10-3 0,-4 5 0,5 0 0,-5 0 0,4-5 0,-10 4 0,4-4 0,1 5 0,-5-4 0,4 3 0,-5-3 0,5 4 0,-4 0 0,4 0 0,-5 0 0,-1 0 0,6-5 0,-4 3 0,5-3 0,-7 5 0,1 0 0,5-5 0,-4 4 0,4-4 0,-5 5 0,-1 0 0,7 0 0,-6 0 0,6 0 0,-7 0 0,1 0 0,5 0 0,-4 0 0,4 0 0,1 0 0,-5 0 0,14 0 0,-7 0 0,3 0 0,0 0 0,-10 0 0,4 0 0,1 0 0,-5 0 0,10 0 0,-10 0 0,4 0 0,0 0 0,-4 0 0,10 0 0,-10 0 0,11 0 0,-6 0 0,1 0 0,4 0 0,-4 0 0,6 0 0,-1 0 0,8 0 0,-5-5 0,5 4 0,-7-4 0,-1 5 0,1 0 0,0 0 0,-1-5 0,1 3 0,0-3 0,-1 0 0,1 4 0,0-9 0,-1 9 0,-5-4 0,4 5 0,-10 0 0,10 0 0,-4 0 0,16 0 0,-14 0 0,12 0 0,-14 0 0,6 0 0,-1 0 0,1 0 0,0 0 0,-1 0 0,1 0 0,0 0 0,-7 0 0,5 0 0,-4 0 0,6 0 0,0 0 0,-1 0 0,-5 0 0,4 0 0,-4 0 0,6 0 0,-7 0 0,6 0 0,-6 0 0,1 0 0,4 0 0,-10 0 0,5 0 0,-1 0 0,-4 0 0,4 0 0,-5 0 0,5 0 0,-4 0 0,4 0 0,1 0 0,0 5 0,1-4 0,4 4 0,-4-5 0,0 0 0,10 4 0,-5 0 0,5-1 0,-16-3 0,10 5 0,-10-3 0,10 3 0,-4-5 0,0 4 0,4-3 0,-10 3 0,10-4 0,-10 0 0,10 0 0,-10 0 0,10 0 0,-10 0 0,10 0 0,-10 0 0,10 0 0,-10 0 0,11 0 0,-12 0 0,12 0 0,-6 0 0,1 0 0,4 0 0,-10 0 0,10 0 0,-10 0 0,11 0 0,-11 0 0,10 0 0,-4 0 0,-1 0 0,5 0 0,-4 0 0,6 0 0,-6 0 0,4 0 0,-10 0 0,10 0 0,0 0 0,3 0 0,-3 0 0,0 0 0,-10 0 0,10 0 0,-10 0 0,10 0 0,-4 0 0,6 0 0,-7 0 0,5 0 0,-4 0 0,6 0 0,0 0 0,-7 0 0,6 0 0,-6 0 0,7 0 0,0 0 0,-1 0 0,1 0 0,-1 0 0,1 0 0,0 0 0,-6 0 0,4 0 0,-4 0 0,5 0 0,-5 0 0,4 0 0,-4 0 0,0 0 0,4 0 0,-10 0 0,10 0 0,-10 0 0,10 0 0,-4 5 0,0-4 0,4 4 0,6-5 0,-2 6 0,8-5 0,-11 4 0,1-5 0,7 0 0,-6 0 0,7 5 0,-9-4 0,1 4 0,0-5 0,-1 5 0,1-4 0,-1 4 0,1 0 0,-6-3 0,4 3 0,-4 0 0,5-4 0,1 4 0,0-5 0,-1 5 0,-5-4 0,4 4 0,4-5 0,-1 0 0,6 5 0,-7-3 0,0 3 0,7-5 0,-6 0 0,6 0 0,-7 5 0,0-4 0,-1 4 0,1-5 0,0 0 0,-1 0 0,1 0 0,-1 5 0,1-4 0,10 4 0,-1-5 0,3 0 0,3 0 0,-14 0 0,6 0 0,-7 0 0,7 0 0,-11 0 0,17 0 0,-17 0 0,11 5 0,-8-3 0,1 3 0,0-5 0,-1 0 0,1 0 0,0 0 0,7 0 0,-6 0 0,14 0 0,-14 0 0,6 0 0,-7 0 0,7 0 0,-5 0 0,-1 0 0,-3 0 0,-4 0 0,0 0 0,4 5 0,-4-4 0,5 4 0,-5-5 0,4 0 0,-4 0 0,6 0 0,-1 0 0,1 0 0,0 0 0,7 0 0,4 0 0,-1 0 0,0 0 0,-11 0 0,1 0 0,-6 0 0,4 0 0,-4 0 0,13 0 0,-6 0 0,6 0 0,-7 0 0,7 0 0,-5 0 0,12 0 0,-12 0 0,13 0 0,-14 0 0,6 0 0,0 0 0,2 0 0,0 0 0,-2 0 0,1 0 0,-7 0 0,14-6 0,-14 5 0,14-5 0,-14 6 0,6 0 0,-7 0 0,0 0 0,-1 0 0,1 0 0,0 0 0,7 0 0,-6 0 0,14 0 0,-14 0 0,14 0 0,-3 0 0,5-6 0,-6 5 0,4-5 0,-14 1 0,14 3 0,-13-3 0,12 5 0,-12-5 0,12 4 0,-5-4 0,0 5 0,6-6 0,-13 5 0,5-5 0,-8 6 0,1 0 0,0 0 0,-1 0 0,-5 0 0,4 0 0,-10 0 0,10 0 0,-4 0 0,0 0 0,16 0 0,-6 0 0,9 0 0,2 0 0,-14 0 0,14 0 0,-14 0 0,7 0 0,-1 0 0,-6 0 0,6 0 0,-7 0 0,0 0 0,-1 0 0,1 0 0,0 0 0,-7 0 0,13 0 0,-16 0 0,15 0 0,-11 0 0,0 0 0,4 0 0,-10 0 0,10 0 0,-10 0 0,5 0 0,-1 0 0,2 0 0,0 0 0,4 0 0,-5 0 0,1 0 0,4 0 0,-4 0 0,6 0 0,0 0 0,17 0 0,-13-5 0,13 4 0,-17-4 0,7 5 0,-6 0 0,14 0 0,-6 0 0,7-6 0,1 4 0,-8-4 0,5 1 0,-5 3 0,8-4 0,-1 6 0,1-6 0,9 5 0,-15-5 0,13 6 0,-15-6 0,16 5 0,-6-5 0,7 6 0,-10 0 0,1 0 0,-1 0 0,1 0 0,-1 0 0,1 0 0,-1 0 0,-7 0 0,-2 0 0,0 0 0,-5 0 0,5 0 0,-7 0 0,-1 0 0,1 0 0,0 0 0,-1 0 0,1 5 0,17 2 0,-13 0 0,13-2 0,-10 1 0,-5-4 0,5 4 0,0-6 0,-5 5 0,5-4 0,-8 4 0,1-5 0,0 0 0,-1 0 0,1 5 0,0-4 0,-1 4 0,-5-5 0,4 0 0,-10 0 0,10 0 0,-10 4 0,11-3 0,-12 4 0,12-5 0,-6 0 0,7 5 0,0-4 0,-1 9 0,1-9 0,7 10 0,-5-9 0,12 9 0,-12-9 0,12 4 0,-12-1 0,12-4 0,-5 10 0,0-10 0,6 11 0,-6-5 0,25 6 0,-13-5 0,13 3 0,-17-9 0,-1 10 0,1-11 0,-8 10 0,5-10 0,-5 10 0,0-9 0,-2 3 0,-7 0 0,0-3 0,-1 8 0,1-9 0,0 4 0,-1-5 0,-5 0 0,4 5 0,-10-4 0,4 4 0,1-5 0,-5 0 0,4 0 0,-6 0 0,1 0 0,-1 0 0,7 0 0,-5 0 0,4 0 0,0 0 0,-4 0 0,10 0 0,-4 0 0,6 0 0,0 0 0,-1 0 0,1 0 0,-1 0 0,9 0 0,-7 0 0,14-5 0,11 3 0,-12-4 0,18 6 0,-23 0 0,7 0 0,1 0 0,-1 0 0,1 0 0,-1 0 0,1 0 0,-1 0 0,1 0 0,-8 0 0,5 0 0,-5 0 0,0 0 0,-1 0 0,-9 0 0,1 0 0,7 0 0,-6 0 0,1 0 0,-4 0 0,-4 0 0,0 0 0,4 0 0,-10 0 0,10 0 0,-4 0 0,5 0 0,1 0 0,0 0 0,-1 0 0,1 0 0,7 0 0,-6 0 0,7-5 0,-1 4 0,2-4 0,7 5 0,10 0 0,19 0 0,-12 0 0,19 0 0,-33 0 0,15-7 0,-15 6 0,-1-6 0,-3 7 0,-13 0 0,12 0 0,-5 0 0,0 0 0,6 0 0,-6 0 0,7 0 0,-7 0 0,6 0 0,-14 0 0,7 0 0,-15 0 0,6-5 0,-6 4 0,1-4 0,-2 0 0,-5 0 0,-1 0 0,1 1 0,-1-1 0,1 4 0,-5-7 0,-1 7 0,-4-3 0,0 4 0,0 0 0,4 0 0,8 0 0,-1 0 0,4 0 0,-6 0 0,1 0 0,-1 0 0,1 0 0,-1 0 0,1 0 0,3 0 0,-2 0 0,3 0 0,-5 0 0,1 0 0,-1 0 0,1 0 0,-1 0 0,1 0 0,-1 0 0,0 0 0,1 0 0,-1 0 0,-3 0 0,2 0 0,-3 0 0,5 0 0,-5 0 0,-1 0 0,-4 0 0,0 0 0,0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9:35.081"/>
    </inkml:context>
    <inkml:brush xml:id="br0">
      <inkml:brushProperty name="width" value="0.035" units="cm"/>
      <inkml:brushProperty name="height" value="0.035" units="cm"/>
      <inkml:brushProperty name="color" value="#FFC114"/>
    </inkml:brush>
  </inkml:definitions>
  <inkml:trace contextRef="#ctx0" brushRef="#br0">0 138 24575,'10'0'0,"-1"0"0,1 0 0,5 0 0,-4 0 0,10 0 0,-10 0 0,10 0 0,-4 0 0,6 0 0,-6-4 0,4 3 0,-4-3 0,5 4 0,1 0 0,-6-5 0,4 4 0,-4-3 0,5-1 0,-5 4 0,4-9 0,-4 8 0,6-3 0,-7 5 0,6 0 0,-11-4 0,10 3 0,-5-3 0,1 4 0,4 0 0,-4 0 0,10-4 0,-3 3 0,-3-8 0,0 8 0,-10-3 0,4 0 0,1 3 0,-6-4 0,6 5 0,-7 0 0,1 0 0,5 0 0,-4 0 0,10 0 0,-10 0 0,10 0 0,-4 0 0,0 0 0,4 0 0,-10 0 0,10 0 0,-4 0 0,0 0 0,-2 0 0,0 0 0,6 0 0,3 0 0,-3 0 0,0 0 0,-4 0 0,6 0 0,-6 0 0,4 0 0,-5 0 0,1 0 0,-1 5 0,-1-4 0,-4 3 0,10-4 0,-10 4 0,4-3 0,-5 3 0,-1-4 0,1 0 0,5 5 0,-4-3 0,10 3 0,-10-5 0,4 0 0,1 0 0,-5 4 0,4-3 0,0 3 0,-4-4 0,10 0 0,-10 0 0,11 0 0,-11 4 0,10-2 0,0 2 0,-3-4 0,7 0 0,-14 0 0,4 0 0,1 5 0,0-4 0,1 4 0,4-5 0,-10 0 0,10 0 0,-4 0 0,0 0 0,4 0 0,-10 0 0,10 5 0,-10-4 0,10 4 0,-4-5 0,6 0 0,-6 0 0,4 0 0,-4 0 0,-1 0 0,6 0 0,-12 0 0,12 0 0,-11 0 0,4 5 0,0-4 0,-4 3 0,10-4 0,-10 0 0,10 5 0,-10-4 0,11 4 0,-11-5 0,10 0 0,-10 0 0,10 5 0,-10-4 0,4 4 0,-1-5 0,-4 5 0,4-4 0,-5 3 0,1-4 0,-1 0 0,7 0 0,-5 0 0,10 0 0,-10 0 0,10 0 0,-10 0 0,10 5 0,-10-4 0,10 4 0,-10-5 0,10 0 0,-10 0 0,10 0 0,-10 0 0,11 0 0,-6 0 0,7 0 0,0 0 0,-1 0 0,1 0 0,-6 0 0,4 0 0,-4 0 0,5 0 0,1 0 0,0 0 0,-7 0 0,6 0 0,-6 0 0,1 0 0,4 0 0,-4 0 0,0 0 0,4 0 0,-4 0 0,16 0 0,-8 0 0,7 0 0,-9 0 0,0 0 0,-1 0 0,-5 0 0,4 0 0,-4 0 0,6 0 0,-1 0 0,-5 0 0,4 0 0,-4 5 0,6-3 0,-1 3 0,1-5 0,0 0 0,-1 0 0,-5 4 0,4-3 0,-4 3 0,6-4 0,-1 0 0,1 0 0,0 0 0,-1 0 0,-5 4 0,4-3 0,-4 4 0,0-5 0,4 0 0,-4 0 0,5 0 0,1 0 0,0 0 0,-1 0 0,-5 0 0,12 0 0,-16 0 0,15 0 0,-1 5 0,-2-4 0,8 4 0,-10-5 0,-1 0 0,-5 0 0,4 0 0,-4 0 0,0 0 0,4 0 0,-4 0 0,0 0 0,4 0 0,-5 0 0,7 0 0,-6 0 0,4 0 0,-4 0 0,0 0 0,4 0 0,-4 0 0,5 5 0,1-4 0,-6 4 0,4-5 0,-4 0 0,5 0 0,1 0 0,0 0 0,-7 0 0,6 0 0,-6 0 0,1 0 0,4 0 0,-4 0 0,6 0 0,-6 0 0,4 0 0,-5 0 0,7 0 0,0 0 0,-1 0 0,5 0 0,-3 0 0,3 0 0,-5 0 0,-5 0 0,4 0 0,-4 0 0,0 0 0,12 0 0,-11 0 0,7 0 0,-4 0 0,-4 0 0,5 0 0,1 0 0,-1 0 0,1 0 0,0 0 0,-1 0 0,1-5 0,0 4 0,-1-4 0,1 5 0,7-6 0,-5 5 0,5-5 0,-8 6 0,1 0 0,0 0 0,-1 0 0,-5-5 0,4 4 0,-4-3 0,6 4 0,-1-5 0,1 4 0,-6-4 0,4 5 0,-4-5 0,5 4 0,1-4 0,4 5 0,-3-5 0,-3 3 0,0-3 0,-5 5 0,7 0 0,0-5 0,-1 4 0,-5-4 0,4 5 0,-10 0 0,10 0 0,-4 0 0,0 0 0,4 0 0,-10 0 0,10 0 0,-10 0 0,10-5 0,-4 4 0,6-4 0,0 5 0,-7 0 0,5-5 0,-4 3 0,6-3 0,0 5 0,-1 0 0,-5 0 0,4-5 0,-4 4 0,0-4 0,4 5 0,-10 0 0,10-5 0,-10 4 0,10-4 0,-4 5 0,6 0 0,-1-5 0,1 3 0,4-3 0,4 5 0,-2-5 0,-5 4 0,-3-4 0,-4 5 0,6 0 0,-1 0 0,1 0 0,-1 0 0,1 0 0,0 0 0,-7 0 0,6 0 0,-6-5 0,1 4 0,4-4 0,-4 5 0,13 0 0,-5 0 0,5 0 0,-7 0 0,-1-5 0,1 3 0,0-3 0,-1 5 0,1 0 0,-1 0 0,1-5 0,0 4 0,-1-4 0,1 0 0,0 4 0,-1-4 0,1 5 0,0 0 0,-1 0 0,1-5 0,-1 3 0,1-3 0,-6 5 0,14 0 0,-17-4 0,17 3 0,-20-3 0,10 4 0,-4 0 0,5 0 0,1 0 0,-6 0 0,4-5 0,-4 4 0,0-4 0,4 5 0,-10 0 0,10 0 0,-10 0 0,10 0 0,-4 0 0,5 0 0,1 0 0,0 0 0,-1 0 0,1 0 0,0 0 0,-1 0 0,-5 0 0,4 0 0,-4 0 0,0 0 0,4 0 0,-4 0 0,5-5 0,11 3 0,-8-3 0,8 5 0,-10 0 0,-1 0 0,1 0 0,-6 0 0,4 0 0,-4 0 0,5 0 0,-5 0 0,4 0 0,-4 0 0,6 0 0,-7 0 0,6 0 0,2 0 0,0 0 0,7 0 0,-9 0 0,1 0 0,-6 0 0,4 0 0,-4 0 0,5 0 0,1 0 0,-1 0 0,5 0 0,-9 0 0,8 0 0,-15 0 0,10 0 0,-10 0 0,4 0 0,-6 0 0,7 0 0,-5 5 0,4-4 0,-6 3 0,7-4 0,-5 0 0,10 0 0,-10 0 0,10 0 0,-10 0 0,10 0 0,-10 0 0,4 0 0,-5 0 0,-1 0 0,1 0 0,-1 0 0,1 0 0,-5 0 0,-1 0 0,-4 0 0,0 0 0,0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9:44.401"/>
    </inkml:context>
    <inkml:brush xml:id="br0">
      <inkml:brushProperty name="width" value="0.035" units="cm"/>
      <inkml:brushProperty name="height" value="0.035" units="cm"/>
      <inkml:brushProperty name="color" value="#FFC114"/>
    </inkml:brush>
  </inkml:definitions>
  <inkml:trace contextRef="#ctx0" brushRef="#br0">0 246 24575,'0'-6'0,"0"2"0,0 4 0,0 0 0,4 0 0,2 0 0,3 0 0,1 0 0,-1 0 0,0 0 0,1 0 0,-1 0 0,1 0 0,-1 0 0,1 0 0,-1 0 0,1 0 0,-1 0 0,1 0 0,-1 0 0,1 0 0,-1 0 0,1 0 0,-1 0 0,1 0 0,-1 0 0,1 0 0,-1 0 0,1 0 0,-1 0 0,0 0 0,1 0 0,-1 0 0,1 0 0,-1 0 0,1 0 0,-1 0 0,1 0 0,-1 0 0,1 0 0,-1 0 0,1 0 0,-1 0 0,1 0 0,-1 0 0,1-4 0,-1 3 0,1-3 0,-1 4 0,1 0 0,-1 0 0,1 0 0,-1 0 0,0 0 0,1 0 0,-1 0 0,1 0 0,-1 0 0,1 0 0,4 0 0,-4 0 0,4 0 0,1 0 0,-4 0 0,4 0 0,1 0 0,-5 0 0,4 0 0,0 0 0,-4 0 0,5 0 0,-1 0 0,-4 0 0,10 0 0,-10 0 0,4 0 0,-5 0 0,5 0 0,-4 0 0,4 0 0,1 0 0,-5 0 0,4 0 0,-6 0 0,7 0 0,-5 0 0,4 0 0,0 0 0,-4 0 0,10 0 0,-10 0 0,11 0 0,-12 0 0,12 0 0,-11 0 0,10 0 0,-4 0 0,-1 0 0,6 0 0,-6 0 0,7 0 0,4 0 0,-4 0 0,4 0 0,-4 0 0,0 0 0,-7 0 0,6 0 0,-6 0 0,7 0 0,-6 0 0,4 0 0,-4 0 0,0 0 0,4 0 0,-4 0 0,5 0 0,1 0 0,-6 0 0,4 0 0,-4 0 0,5 0 0,1 0 0,-1 0 0,-5 0 0,-1 0 0,-1 0 0,2 0 0,-1-4 0,6 2 0,-6-2 0,1 0 0,4 3 0,-4-3 0,6-1 0,-1 3 0,-5-3 0,4 0 0,-4 4 0,13-10 0,-11 10 0,27-10 0,-25 10 0,20-9 0,-19 8 0,1-8 0,0 9 0,-1-4 0,1 0 0,-1 4 0,9-4 0,-7 0 0,6 3 0,-7-3 0,-6 1 0,4 3 0,-4-3 0,5 4 0,1 0 0,0-5 0,-1 4 0,1-4 0,-1 5 0,1 0 0,-6 0 0,4 0 0,-10 0 0,10 0 0,-10 0 0,10 0 0,-10 0 0,10 0 0,-4 0 0,0 0 0,4 0 0,-4 0 0,6 0 0,-7 0 0,6 0 0,-6 0 0,7 0 0,0 0 0,9 0 0,-7 0 0,8 0 0,-10 0 0,-1 0 0,1 0 0,0 0 0,-6 0 0,4 0 0,-5 0 0,7 0 0,-6 0 0,4 0 0,-4 0 0,6 0 0,-1 0 0,-5 0 0,4 0 0,-4 0 0,6 0 0,-1 0 0,1 0 0,-6-5 0,4 4 0,-4-3 0,5 4 0,1 0 0,-6 0 0,4 0 0,-4 0 0,5 0 0,1 0 0,0 0 0,-1 0 0,-5 0 0,4 0 0,-4 0 0,6 0 0,-7 0 0,0 0 0,-1 0 0,6-4 0,-3 3 0,17-3 0,-15 4 0,12 0 0,-9 0 0,-6 0 0,4 0 0,-4 0 0,5 0 0,-5 0 0,4 0 0,-10 0 0,10 0 0,-4 0 0,0 0 0,4 0 0,-10 0 0,20 5 0,-11-4 0,12 9 0,-9-9 0,-6 4 0,11 1 0,-15-4 0,16 3 0,-12-5 0,5 0 0,1 5 0,-6-3 0,4 3 0,-10-5 0,10 0 0,-4 0 0,0 0 0,4 0 0,-10 0 0,10 0 0,-4 5 0,0-4 0,4 4 0,-5-5 0,1 0 0,4 0 0,-4 0 0,6 0 0,0 0 0,-1 0 0,1 0 0,-1 0 0,1 0 0,-6 0 0,4 0 0,-4 0 0,0 0 0,4 0 0,-4 0 0,5 0 0,-5 0 0,4 0 0,6 0 0,-2 0 0,2 0 0,-6 0 0,-4 0 0,6 0 0,-1 0 0,1 0 0,0 0 0,-1 0 0,1 0 0,-1 0 0,1 0 0,-6 0 0,4 0 0,-4 0 0,6 0 0,-1 0 0,1 0 0,-6 0 0,4 0 0,-4 0 0,5 0 0,1 0 0,-1 0 0,1 0 0,0 0 0,-1 0 0,-5 0 0,4 0 0,-4 0 0,6 0 0,-6 0 0,4 0 0,-4 0 0,5 0 0,1 0 0,-1 0 0,1 0 0,0 0 0,9 0 0,1-6 0,2 5 0,-5-5 0,-8 6 0,9-6 0,-7 5 0,6-5 0,-7 6 0,7 0 0,-6 0 0,7 0 0,-9 0 0,1-5 0,0 3 0,-1-3 0,8 5 0,-5-5 0,5 4 0,-7-4 0,7-1 0,-6 5 0,6-5 0,-7 1 0,0 4 0,7-4 0,-6 5 0,14 0 0,-14 0 0,14 0 0,-13 0 0,12 0 0,-5 0 0,0 0 0,6 0 0,-14 0 0,14 0 0,-14 0 0,1 0 0,-4 0 0,-4 0 0,15 0 0,-6 0 0,6 0 0,-9 0 0,-6 0 0,4 0 0,-4 0 0,5 0 0,-5 0 0,4 0 0,-4 0 0,6 0 0,-1 0 0,-5 0 0,4 0 0,-4 0 0,6 0 0,-7 0 0,6 0 0,-6 0 0,1 0 0,4 0 0,-4 0 0,6 0 0,-6 0 0,4 0 0,-4 0 0,13 0 0,-6 0 0,6 0 0,-7 0 0,7 0 0,-5 0 0,5 0 0,-8 0 0,1 0 0,-6 0 0,-2 0 0,-5 0 0,-1 0 0,1 0 0,-1 0 0,-4 0 0,0 0 0,-12-27 0,5 20 0,-4-19 0,6 26 0,0 0 0,4 0 0,14 0 0,18 0 0,5 5 0,8-3 0,-9 10 0,-1-5 0,-7 0 0,6 5 0,-14-11 0,6 5 0,-7-1 0,7-3 0,-11 7 0,9-8 0,-17 7 0,5-7 0,-7 8 0,1-8 0,-1 3 0,1-4 0,-1 4 0,1-3 0,-1 3 0,1-4 0,-1 0 0,0 0 0,1 0 0,-1 0 0,7 0 0,-5 0 0,4 0 0,-6 0 0,1 0 0,5 0 0,-4 0 0,5 5 0,-7-4 0,16 3 0,-5-4 0,12 0 0,-9 0 0,0 0 0,-1 0 0,8 0 0,-5 0 0,-1 0 0,-3 0 0,-4 0 0,6 0 0,-1 0 0,1 0 0,-6 0 0,4 0 0,-4 0 0,6 0 0,-1 0 0,-5 0 0,-2 0 0,1 0 0,-5 0 0,10 0 0,-10 0 0,10 0 0,-4 0 0,-1 4 0,6-3 0,-6 3 0,1-4 0,4 0 0,-4 0 0,6 0 0,-1 0 0,-5 5 0,4-4 0,-4 3 0,6-4 0,-6 0 0,4 0 0,6 5 0,-8-4 0,12 4 0,-14 0 0,6-4 0,-1 5 0,1-6 0,0 0 0,-1 0 0,1 0 0,-1 5 0,1-4 0,0 4 0,-1-5 0,1 0 0,0 0 0,-1 0 0,8 0 0,-5 0 0,5 0 0,-7 0 0,-7 0 0,6 0 0,-6 0 0,7 0 0,-6 0 0,4 0 0,-10 0 0,10 0 0,-4 0 0,6 0 0,-7 0 0,6 0 0,-6 0 0,1 0 0,4 0 0,-4 0 0,6 0 0,7 0 0,-6 0 0,7 0 0,-9 0 0,11 5 0,-8-4 0,8 4 0,-11-5 0,1 0 0,0 5 0,-1-4 0,1 4 0,0-5 0,9 0 0,-7 0 0,16 0 0,-17 0 0,6 0 0,-7 0 0,0 0 0,-1 0 0,1 0 0,-1 0 0,5 0 0,-3 0 0,3 0 0,-10 0 0,4 0 0,-4 0 0,5 0 0,1 0 0,-1 0 0,1 0 0,0 0 0,-1 0 0,1 0 0,7 0 0,-5 0 0,5 0 0,-8 0 0,1 0 0,0 0 0,-1 0 0,8 0 0,-5 0 0,5-5 0,-7 4 0,-1-4 0,1 5 0,0-5 0,-1 4 0,1-4 0,-6 5 0,-2-4 0,0 3 0,-4-8 0,5 8 0,-1-3 0,-4 0 0,10 3 0,-4-4 0,6 0 0,-1 4 0,5-9 0,-3 9 0,-3-4 0,-6 1 0,0 3 0,-4-4 0,11 5 0,-6-5 0,1 4 0,4-4 0,-4 5 0,0 0 0,4 0 0,-10 0 0,10 0 0,-10 0 0,4 0 0,1 0 0,-5 0 0,4-4 0,0 3 0,-4-4 0,5 5 0,-7 0 0,6 0 0,-4 0 0,10 0 0,-10 0 0,5 0 0,-1 0 0,-4 0 0,4 0 0,-5 0 0,-1 0 0,1 0 0,-1 0 0,1 0 0,-1 0 0,1 0 0,-1 0 0,1 0 0,-5 0 0,-1 0 0,-4 0 0,-6-17 0,5 13 0,-5-14 0,6 18 0,0 0 0,0 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9:52.206"/>
    </inkml:context>
    <inkml:brush xml:id="br0">
      <inkml:brushProperty name="width" value="0.035" units="cm"/>
      <inkml:brushProperty name="height" value="0.035" units="cm"/>
      <inkml:brushProperty name="color" value="#FFC114"/>
    </inkml:brush>
  </inkml:definitions>
  <inkml:trace contextRef="#ctx0" brushRef="#br0">1 106 24575,'9'0'0,"1"0"0,-1 0 0,1 0 0,-1 0 0,1 0 0,-1 0 0,1 0 0,-1 0 0,1 0 0,-1 0 0,1 0 0,-1 0 0,0 0 0,1 0 0,-1 0 0,1 0 0,-1 0 0,1 0 0,-1 0 0,1 0 0,-1 0 0,1 0 0,-1 0 0,-4 4 0,4-3 0,-4 3 0,5-4 0,-1 0 0,1 0 0,-1 0 0,1 0 0,-1 0 0,1 0 0,-1 0 0,0 0 0,1 0 0,-1 0 0,1 0 0,-1 0 0,1 0 0,-1 0 0,7 0 0,-5 0 0,4 0 0,0 0 0,-4 0 0,10 0 0,-10 0 0,10 0 0,-4 0 0,0 0 0,4 0 0,-10 0 0,10 0 0,-4 0 0,0 0 0,-2 0 0,5 0 0,-8 0 0,7 0 0,-3 0 0,-5 0 0,4 0 0,0 0 0,-4 0 0,10 0 0,-10 0 0,10 0 0,-4 0 0,6 0 0,0 0 0,-7 0 0,6 0 0,-6 0 0,1 0 0,4 0 0,-10 0 0,10 0 0,-10 0 0,10 0 0,-4 0 0,0 0 0,4 0 0,-10 0 0,10 0 0,-10 0 0,10 0 0,-10 0 0,11 0 0,-11 0 0,4 0 0,0 0 0,2 0 0,6 0 0,-1 0 0,1 0 0,0 0 0,-7 0 0,6 0 0,-1 0 0,-4 0 0,9 0 0,-15 0 0,10 0 0,-10 0 0,10 0 0,-10 0 0,10 0 0,-10 0 0,10 0 0,-10 0 0,4 0 0,1 0 0,-5 0 0,4 0 0,-5 0 0,-1 0 0,6 0 0,-4 0 0,5 0 0,-1 0 0,-4 0 0,10 0 0,-10 0 0,10 0 0,-10-4 0,10 3 0,-10-3 0,5 4 0,-7 0 0,0 0 0,1 0 0,-1 0 0,7 0 0,-5 0 0,4-4 0,-5 3 0,5-4 0,-4 5 0,4 0 0,5 0 0,-3 0 0,4 0 0,1 0 0,-11 0 0,4 0 0,-6 0 0,7 0 0,-5 0 0,10 0 0,-10 0 0,10 0 0,-10 0 0,10 0 0,-4 0 0,6 0 0,-1 0 0,-5 0 0,4 0 0,-4 0 0,6 0 0,-7 0 0,16 0 0,-13 0 0,14 0 0,-11 0 0,-5 0 0,4 0 0,-4 0 0,6 0 0,-1 0 0,1 0 0,0 0 0,-1 0 0,1 0 0,-1 0 0,1 0 0,0 0 0,-1 0 0,1 0 0,-6 0 0,4 0 0,-4 0 0,0 0 0,4 0 0,-10 0 0,10 0 0,-4 0 0,-1 0 0,0 0 0,-1 0 0,2 0 0,0 0 0,4 0 0,-10 0 0,10 0 0,-4 0 0,0 0 0,11 0 0,-9 0 0,15 0 0,-10 0 0,3 0 0,-5 0 0,1 0 0,0 0 0,-1 0 0,8 0 0,-5 0 0,5 0 0,-13 0 0,4 0 0,-4 0 0,5 0 0,1 0 0,-6 0 0,4-5 0,-4 4 0,5-4 0,1 5 0,-6-4 0,4 3 0,-4-3 0,6 4 0,-7-5 0,5 4 0,-4-3 0,6 4 0,0 0 0,-1 0 0,1-5 0,-1 4 0,-5-4 0,4 5 0,-4 0 0,6 0 0,-1 0 0,1 0 0,0 0 0,-1 0 0,1 0 0,0 0 0,4 0 0,-4 0 0,-2 0 0,0 0 0,-4 0 0,6 0 0,-6 0 0,4 0 0,-4 0 0,5 0 0,-5 0 0,4 0 0,-4-5 0,0 4 0,4-4 0,-4 5 0,5-5 0,1 3 0,0-3 0,-1 5 0,-5-4 0,4 3 0,-10-3 0,10 4 0,-4 0 0,6 0 0,-6 0 0,4 0 0,-10 0 0,10 0 0,-4 0 0,-1 0 0,6 0 0,-6 0 0,1 0 0,4 0 0,-4 0 0,6 0 0,-1 0 0,1-5 0,10 3 0,-14-3 0,12 5 0,-14-5 0,0 4 0,4-4 0,-4 5 0,6 0 0,-1 0 0,1 0 0,-1 0 0,1 0 0,0 0 0,-1 0 0,1 0 0,-6 0 0,4 0 0,-4 0 0,5 0 0,-5 0 0,4 0 0,-4 0 0,6 0 0,-1 0 0,1 0 0,-6 0 0,4 0 0,-10 0 0,10 0 0,-10 0 0,10 0 0,-10 0 0,10 0 0,-10 0 0,10 0 0,-4 0 0,0 0 0,4 0 0,-4 0 0,0 0 0,4 5 0,-4-4 0,15 9 0,-12-4 0,11 0 0,-14-2 0,5 1 0,-5-3 0,4 3 0,-10-5 0,5 0 0,-7 4 0,7-3 0,-6 3 0,12-4 0,-11 0 0,10 0 0,-10 0 0,10 0 0,-10 0 0,10 0 0,-10 0 0,10 5 0,-4-4 0,6 4 0,-1-5 0,1 0 0,-1 0 0,1 0 0,0 0 0,-1 0 0,1 0 0,0 0 0,-7 0 0,6 0 0,-11 0 0,10 5 0,-5-3 0,7 3 0,0-5 0,-6 0 0,4 0 0,-4 0 0,9 5 0,-8-4 0,8 4 0,-10-5 0,1 4 0,-1-3 0,-1 3 0,2-4 0,-1 5 0,6-4 0,-11 3 0,10-4 0,-5 5 0,1-4 0,4 9 0,-10-8 0,11 8 0,-6-9 0,1 8 0,4-8 0,-10 8 0,10-8 0,-4 8 0,0-8 0,4 4 0,-10-1 0,10-3 0,-10 4 0,10 0 0,-4-4 0,6 9 0,-6-9 0,4 9 0,-4-8 0,-1 7 0,6-8 0,-6 3 0,1 0 0,4-3 0,-10 8 0,15-8 0,-14 7 0,13-7 0,-14 4 0,10 0 0,-10-4 0,4 4 0,-5-5 0,5 0 0,-4 0 0,4 0 0,-5 0 0,-1 0 0,1 0 0,-1 0 0,1 0 0,-1 0 0,1 0 0,-1 0 0,1 0 0,-1 0 0,7 0 0,-5 0 0,4-4 0,0 3 0,-4-4 0,4 1 0,-5 3 0,5-8 0,-4 8 0,5-9 0,-7 9 0,0-3 0,7-1 0,-5 4 0,10-9 0,-10 8 0,10-3 0,-10 5 0,10-5 0,-6 4 0,2-4 0,-4 1 0,-3 3 0,-1-3 0,1 4 0,-1 0 0,1 0 0,-1 0 0,1 0 0,-1 0 0,1 0 0,-1 0 0,1 0 0,-1 0 0,1 0 0,-1 0 0,1 0 0,5 0 0,-4 0 0,4 0 0,0 0 0,-4 0 0,5 0 0,-7 0 0,1 0 0,-1 0 0,1 0 0,-1 0 0,1 0 0,-1 0 0,1 0 0,-1 0 0,0 0 0,1 0 0,-1 0 0,-3 0 0,-2 0 0,-4 0 0,0 0 0,0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40:00"/>
    </inkml:context>
    <inkml:brush xml:id="br0">
      <inkml:brushProperty name="width" value="0.035" units="cm"/>
      <inkml:brushProperty name="height" value="0.035" units="cm"/>
      <inkml:brushProperty name="color" value="#FFC114"/>
    </inkml:brush>
  </inkml:definitions>
  <inkml:trace contextRef="#ctx0" brushRef="#br0">0 121 24575,'10'0'0,"-1"0"0,6 0 0,-4 0 0,10 0 0,-10 0 0,5 0 0,-7 0 0,7 0 0,-6 0 0,6 0 0,-1 0 0,-4 0 0,10 0 0,-10 0 0,5 0 0,-1 0 0,0 0 0,1 0 0,-2 0 0,-4 0 0,-1 0 0,1 0 0,-1 0 0,6 0 0,-4 0 0,5 0 0,-7 0 0,1 0 0,5 0 0,-4 0 0,4 0 0,-5 0 0,5 0 0,-4 0 0,4 0 0,-5 0 0,-1 0 0,6 0 0,-4 0 0,11 0 0,-11 0 0,10 0 0,-10 0 0,10 0 0,-4 0 0,-1 0 0,6 0 0,-6 0 0,1 0 0,4 0 0,-10 0 0,10 0 0,-10 0 0,5 0 0,-1 0 0,-4 0 0,14 0 0,-7 0 0,3 0 0,-5 0 0,-1 0 0,-4 0 0,4 0 0,0 0 0,-4 0 0,5 0 0,-1 0 0,-4 0 0,10 0 0,-10 0 0,10 0 0,-10 0 0,10 0 0,-10 0 0,5 0 0,-1 0 0,-4 5 0,4-4 0,1 3 0,-5-4 0,4 0 0,0 0 0,-4 0 0,10 0 0,-10 0 0,10 0 0,-10 0 0,11 0 0,-12 0 0,12 0 0,-11 0 0,4 4 0,-6-3 0,7 3 0,-5-4 0,4 0 0,0 0 0,0 0 0,8 0 0,-8 0 0,6 0 0,-10 0 0,10 0 0,-10 0 0,4 0 0,1 0 0,-5 0 0,10 0 0,-10 0 0,10 0 0,-10 0 0,10 0 0,-10 0 0,10 0 0,-10 0 0,10 0 0,-10 0 0,10 0 0,-10 0 0,5 0 0,-1 0 0,-4 0 0,10 0 0,-10 0 0,10 0 0,-10 0 0,10 0 0,-4 0 0,6 0 0,-6 0 0,4 0 0,-10 0 0,10 0 0,-4 0 0,-1 0 0,6 0 0,-11 0 0,4 0 0,4 0 0,-1 0 0,3 0 0,-5 0 0,-1 0 0,-4 0 0,4 0 0,0 0 0,-4 0 0,11 0 0,-6 0 0,7 0 0,-6 0 0,4 0 0,-4 0 0,0 0 0,4 0 0,-10 0 0,10 0 0,-10 0 0,10 0 0,-10 0 0,10 0 0,-10 0 0,4-4 0,1 3 0,-5-3 0,10 4 0,-10 0 0,4 0 0,0 0 0,-4 0 0,5 0 0,-1-5 0,-4 4 0,10-4 0,-4 5 0,0-5 0,4 4 0,-4-3 0,15-1 0,-6 4 0,6-4 0,-9 0 0,-1 3 0,1-3 0,0 5 0,-6 0 0,4 0 0,-4 0 0,5-5 0,1 4 0,-1-4 0,1 5 0,0 0 0,-6 0 0,4 0 0,-5 0 0,1 0 0,4 0 0,-4 0 0,0 0 0,4 0 0,-4 0 0,0 0 0,4 0 0,-10 0 0,10 0 0,-4 0 0,0 0 0,4 0 0,-4 0 0,5 0 0,1 5 0,-6-4 0,4 4 0,-4-5 0,5 0 0,1 0 0,0 0 0,-1 0 0,11 0 0,-8 0 0,15 0 0,-15 0 0,5 0 0,-7 0 0,-1 0 0,1 0 0,7 0 0,-6 0 0,14 0 0,-13 0 0,5 0 0,-8 0 0,8 0 0,-5 0 0,5 0 0,-7 0 0,-1 0 0,1 0 0,0 0 0,-1 0 0,1 0 0,0 0 0,-7 0 0,6 0 0,-6 0 0,1 0 0,4 0 0,-10 0 0,10 0 0,-10 0 0,11 0 0,-12 0 0,12 0 0,-11 0 0,4 0 0,0 0 0,-4 0 0,10 0 0,-10 0 0,21 0 0,-19 0 0,18 0 0,-14-5 0,6 4 0,-1-4 0,-5 1 0,4 3 0,-4-8 0,6 7 0,-1-3 0,-5 1 0,4 3 0,-10-3 0,10 4 0,-4-5 0,0 4 0,4-5 0,-4 6 0,6 0 0,-1 0 0,1 0 0,7 0 0,-5 0 0,5 0 0,-8 0 0,1 0 0,0 0 0,-1 0 0,1 0 0,-1 0 0,-5 0 0,4 0 0,-10 0 0,11 0 0,-6 0 0,7 0 0,0 0 0,-7 0 0,6 0 0,-6 0 0,17 0 0,-8 0 0,8-5 0,-10 4 0,-1-4 0,1 0 0,-6 4 0,4-4 0,-4 0 0,-1 4 0,6-4 0,-6 5 0,7 0 0,0 0 0,7 0 0,-6 0 0,6 0 0,-7 0 0,0 0 0,7 0 0,-6 0 0,14 0 0,-14 0 0,14 0 0,-13 5 0,5-4 0,-8 9 0,9-9 0,-7 9 0,6-9 0,-13 4 0,4 1 0,-4-5 0,0 4 0,4-5 0,-10 0 0,4 0 0,0 0 0,-4 0 0,5 0 0,-1 0 0,-4 0 0,14 0 0,-7 0 0,9 0 0,-10 0 0,4 0 0,-10 0 0,10 0 0,-10 0 0,10 0 0,-4 0 0,0 0 0,4 0 0,-10 0 0,10 0 0,-10 0 0,4 0 0,1 0 0,-5 0 0,14 0 0,-13-4 0,8 3 0,-11-4 0,6 5 0,-4-4 0,11 3 0,-6-3 0,7 4 0,-6 0 0,11-6 0,-15 5 0,16-5 0,-12 6 0,5 0 0,1 0 0,0 0 0,7 0 0,-6 0 0,14 0 0,-14 5 0,14 2 0,-14 4 0,14 2 0,-13-1 0,12 1 0,-5-1 0,0 0 0,-2 1 0,-7-2 0,0 0 0,-1 1 0,8 0 0,-5-1 0,5 1 0,-7 0 0,-1-6 0,8 5 0,-5-10 0,5 5 0,-13-2 0,14-3 0,-12 4 0,8-5 0,-6 0 0,-10 0 0,11 0 0,-11 0 0,4 0 0,-6 0 0,1 0 0,5 0 0,-4 0 0,4 0 0,-5 0 0,-1 0 0,1 0 0,5-5 0,2-2 0,6-4 0,-1 0 0,1-1 0,0 1 0,-7 1 0,5 3 0,-4-2 0,0 4 0,4-6 0,-10 5 0,10-4 0,-10 9 0,10-4 0,-10 1 0,11 3 0,-6-4 0,1 5 0,4 0 0,-4 0 0,6 0 0,-1 0 0,1 0 0,10 0 0,-8 0 0,8 0 0,-3 0 0,-6 0 0,1 0 0,-4 0 0,-5 0 0,7 0 0,-6 0 0,4 0 0,-10 5 0,10-4 0,-10 7 0,4-7 0,-5 8 0,5-3 0,-4-1 0,5 4 0,-7-3 0,6 4 0,-4-5 0,10 5 0,-4-8 0,0 7 0,4-8 0,-4 3 0,0 0 0,4-3 0,-10 4 0,10-5 0,-10 0 0,4 4 0,-5-3 0,5 3 0,-4-4 0,4 4 0,1-3 0,1 4 0,5-5 0,1 0 0,3 0 0,-1 0 0,1 0 0,-9 0 0,-2 0 0,1 0 0,-5 0 0,4 0 0,-6 0 0,1 0 0,-1 0 0,1 0 0,-1 4 0,1-3 0,-1 3 0,1-4 0,-1 0 0,1 0 0,-1 0 0,1 0 0,-1 0 0,1 0 0,-1 0 0,1 0 0,-1 0 0,0 0 0,1 0 0,-1 0 0,1 0 0,-5 0 0,-1 0 0,-4 0 0,5 0 0,0 0 0,4 0 0,-3 0 0,-2 0 0,-4 0 0,0 0 0,0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40:17.557"/>
    </inkml:context>
    <inkml:brush xml:id="br0">
      <inkml:brushProperty name="width" value="0.035" units="cm"/>
      <inkml:brushProperty name="height" value="0.035" units="cm"/>
      <inkml:brushProperty name="color" value="#FFC114"/>
    </inkml:brush>
  </inkml:definitions>
  <inkml:trace contextRef="#ctx0" brushRef="#br0">1 34 24575,'39'0'0,"10"0"0,-8 0 0,8 0 0,0 0 0,-7 0 0,15 0 0,-15 0 0,7 6 0,-10-5 0,1 11 0,2-5 0,-2 6 0,-6-7 0,-3 5 0,-1-10 0,-6 4 0,6 0 0,-7-4 0,0 5 0,-1-6 0,1 5 0,0-4 0,7 4 0,-6-5 0,6 0 0,-7 0 0,0 0 0,-1 5 0,1-4 0,0 4 0,-1-5 0,8 6 0,-5-5 0,5 5 0,-7-1 0,7-3 0,-6 3 0,6 0 0,1-4 0,1 4 0,7-5 0,-7 5 0,6-4 0,-6 4 0,7-5 0,-7 0 0,6 0 0,-14 0 0,14 6 0,-6-4 0,0 3 0,23-5 0,-19 0 0,22 0 0,-10 0 0,-6 0 0,16 7 0,-17-5 0,17 4 0,-16-6 0,7 0 0,-1 7 0,-6-5 0,7 4 0,-10 0 0,1-4 0,-8 4 0,5-1 0,-5-3 0,0 4 0,6-6 0,-14 0 0,14 0 0,-6 0 0,8 0 0,-1 0 0,1 0 0,-8 0 0,5 0 0,-5 0 0,8 0 0,-8 0 0,5 0 0,-5 0 0,8 0 0,-1 0 0,10 0 0,-7 0 0,6 0 0,1 0 0,2 0 0,0 0 0,33 0 0,-35 0 0,26 0 0,-35 0 0,-1-6 0,1 4 0,-1-9 0,1 9 0,-8-4 0,5 1 0,-5 3 0,0-9 0,6 10 0,-6-4 0,7-1 0,-7 5 0,6-5 0,-14 6 0,14 0 0,-13 0 0,12 0 0,-12 0 0,12 0 0,-5 0 0,8 0 0,-1 0 0,1 0 0,-8 0 0,5 0 0,-5 0 0,0 0 0,-1 0 0,-9 0 0,8 0 0,-11 0 0,10 0 0,-13 0 0,7 0 0,0 0 0,7 0 0,12 0 0,-8 0 0,14 0 0,-23 0 0,12 0 0,-12 0 0,12 0 0,-12 0 0,5-5 0,-7 4 0,-1-5 0,1 6 0,7 0 0,-5 0 0,12 0 0,-5 0 0,8 0 0,-1-5 0,1 3 0,-1-4 0,1 6 0,-1-6 0,1 5 0,-1-5 0,1 0 0,-8 5 0,5-11 0,-5 5 0,8 0 0,-1-5 0,10 10 0,-7-3 0,6-1 0,1 4 0,-7-4 0,6 0 0,1 5 0,-15-5 0,13 6 0,-15 0 0,8 0 0,26 0 0,-20 0 0,20 0 0,-26 0 0,-1 0 0,1 0 0,-8 0 0,5 0 0,-12 0 0,5 0 0,-8 0 0,1 0 0,7 0 0,-5 0 0,12 0 0,-12 0 0,13 0 0,-14 0 0,6 0 0,0 0 0,-5 0 0,22 0 0,-19 0 0,12 0 0,-10 0 0,-6 0 0,14 0 0,-14 0 0,14 0 0,-6 0 0,0 0 0,-2 0 0,-7 0 0,0 0 0,-7 0 0,5 0 0,-4 0 0,6 0 0,0 0 0,-1 0 0,8 0 0,2 0 0,0 0 0,6 0 0,-14 0 0,14-6 0,-6 5 0,8-5 0,-1 0 0,1 5 0,-1-5 0,1 0 0,-1 5 0,10-5 0,-8 0 0,17 4 0,-16-3 0,7-1 0,-10 4 0,10-4 0,-7 6 0,6 0 0,9 0 0,-20 0 0,18 0 0,-23 0 0,0 0 0,-2 0 0,0 0 0,-5 0 0,-1 0 0,-3 0 0,3 0 0,1 0 0,5 0 0,0 0 0,-5 0 0,12 0 0,-5 0 0,8 0 0,-1 0 0,10 7 0,-7-5 0,6 10 0,-8-10 0,-1 4 0,1-1 0,-8-3 0,5 4 0,-12-6 0,5 5 0,0-4 0,-5 4 0,-1-5 0,-3 0 0,-4 0 0,6 0 0,-1 0 0,-5 0 0,4 0 0,-4 0 0,6 0 0,3 0 0,-2 0 0,3 0 0,-4 0 0,-1 0 0,1 0 0,7 0 0,-5 0 0,12 0 0,-12 0 0,5 0 0,-8-5 0,9 4 0,-7-4 0,6 0 0,0 3 0,-5-3 0,5 5 0,-7 0 0,-1-5 0,8 4 0,-5-4 0,5 5 0,-7 0 0,-1 0 0,8 0 0,-5 0 0,5 0 0,-7 0 0,-1 0 0,1 0 0,0 0 0,-7 0 0,6 0 0,-11 0 0,10 5 0,-10-4 0,4 4 0,-6 0 0,1-4 0,-1 3 0,1-4 0,4 0 0,-4 0 0,4 0 0,-5 0 0,1 0 0,-1 0 0,1 0 0,-5 4 0,-1-3 0,-4 3 0,0-4 0,0 0 0,0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40:28.310"/>
    </inkml:context>
    <inkml:brush xml:id="br0">
      <inkml:brushProperty name="width" value="0.035" units="cm"/>
      <inkml:brushProperty name="height" value="0.035" units="cm"/>
      <inkml:brushProperty name="color" value="#FFC114"/>
    </inkml:brush>
  </inkml:definitions>
  <inkml:trace contextRef="#ctx0" brushRef="#br0">1 183 24575,'22'0'0,"1"0"0,0 0 0,-1 0 0,9 0 0,-7 0 0,6 0 0,0 0 0,2 0 0,8 0 0,-1 0 0,1 0 0,-1 0 0,10 0 0,19 0 0,-12 0 0,10 0 0,-27 6 0,-7-4 0,6 9 0,-14-9 0,7 4 0,-1 0 0,-6-5 0,6 5 0,1-6 0,-13 0 0,18 0 0,-17 0 0,11 5 0,-7-4 0,7 4 0,-6-5 0,14 0 0,-13 0 0,5 0 0,0 0 0,-6 0 0,14 6 0,-6-5 0,7 5 0,1-6 0,-1 0 0,1 0 0,-1 0 0,10 0 0,-7 0 0,6 0 0,-8 0 0,-1 0 0,1 0 0,-8 0 0,6 0 0,-6 0 0,17 0 0,-14 0 0,12 0 0,-15 0 0,8-6 0,-8 5 0,5-5 0,-5 6 0,0-5 0,6 4 0,-6-4 0,8 5 0,-1 0 0,1 0 0,-1 0 0,1 0 0,-1 0 0,1 0 0,-1 0 0,1 0 0,-8 0 0,5 0 0,-12 0 0,5 0 0,0 0 0,-6 0 0,14 0 0,-13 0 0,5 0 0,0 0 0,-6-5 0,7 4 0,-9-4 0,8 5 0,-5-5 0,12 3 0,-12-3 0,13 5 0,-6-6 0,0 5 0,5-5 0,-12 1 0,30-2 0,-26 0 0,26 2 0,-31 0 0,7 3 0,-1-3 0,2 5 0,0 0 0,5 0 0,-5-6 0,0 5 0,6-5 0,-14 6 0,14 0 0,-13 0 0,5 0 0,-8 0 0,1 0 0,0 0 0,-1 0 0,1 0 0,0 0 0,-1 0 0,1 0 0,-1 0 0,9 0 0,-7 0 0,6-5 0,-7 4 0,0-4 0,-1 5 0,1 0 0,-1 0 0,1 0 0,7 0 0,-5 0 0,5 0 0,0 0 0,2 0 0,0 0 0,-2 0 0,10 0 0,-13 0 0,21 0 0,-23 0 0,5 0 0,0 0 0,-12 0 0,19 0 0,-19 0 0,12 0 0,-7 0 0,-6 0 0,4 0 0,-4 0 0,5 0 0,1 0 0,-6 0 0,4 0 0,-4 0 0,5 0 0,1 0 0,0 0 0,-1-5 0,1 3 0,0-3 0,7 5 0,-6 0 0,6 0 0,-7 0 0,0-5 0,-1 4 0,9-4 0,-7 5 0,6 0 0,-7 0 0,7 0 0,-6 0 0,14 0 0,-13 0 0,5 0 0,0 0 0,4 0 0,7 0 0,-7 0 0,-4 0 0,-7 0 0,0 0 0,7 0 0,-6 0 0,14 0 0,-14 0 0,6 0 0,1 0 0,-7 0 0,6 0 0,0 0 0,-5 0 0,5-5 0,0 4 0,-5-4 0,5 5 0,-8 0 0,9 0 0,1 0 0,7 0 0,-7-5 0,6 4 0,-6-5 0,7 6 0,1 0 0,-8 0 0,5-5 0,-12 3 0,12-4 0,-12 6 0,5 0 0,-7 0 0,7 0 0,-6 0 0,14 0 0,-6-6 0,7 5 0,18-11 0,-13 5 0,13 0 0,-25 1 0,6 6 0,-6-6 0,8 5 0,-8-5 0,5 6 0,-5 0 0,8 0 0,-1 0 0,1 0 0,-1 0 0,1 0 0,-1 0 0,10 0 0,-7 0 0,6 0 0,-8 0 0,-8 0 0,5 0 0,-5 0 0,8 0 0,-8 0 0,5 0 0,-12 0 0,13 0 0,-14 0 0,6 0 0,-7 0 0,-1 0 0,1 0 0,0 0 0,-1 0 0,-5 0 0,4 0 0,-4 0 0,6 0 0,-6 0 0,4 0 0,-10 0 0,14 0 0,-13 0 0,8 0 0,-11 0 0,1 0 0,-1 0 0,-4 0 0,0 0 0,-5 0 0,0 0 0,10 0 0,10 0 0,12 0 0,7 0 0,10 6 0,2-4 0,9 11 0,0-11 0,-9 11 0,33-12 0,-35 5 0,26 0 0,-36-5 0,-7 5 0,-1-6 0,-9 0 0,1 0 0,0 0 0,-1 0 0,1 0 0,-1 0 0,1 0 0,0 0 0,7 0 0,-6 0 0,6 0 0,1 0 0,-7 0 0,6 0 0,-13 0 0,4 0 0,-4 0 0,0 0 0,4 0 0,-4 0 0,5 0 0,-5 0 0,4 0 0,-10 0 0,10 0 0,-10 0 0,11 0 0,-11 0 0,10 0 0,-10 0 0,10 0 0,-4 0 0,-1 0 0,6 0 0,-6 0 0,7 0 0,7 1 0,0 3 0,1-3 0,-9 4 0,1-5 0,-1 0 0,9 0 0,-7 0 0,6 0 0,-7 0 0,0 0 0,-1 0 0,1 5 0,-6-3 0,4 3 0,-4-5 0,5 0 0,1 5 0,-1-4 0,1 4 0,0-5 0,-1 0 0,1 0 0,0 0 0,-1 0 0,1 0 0,7 0 0,-5 0 0,5 0 0,-8 0 0,1 0 0,0 0 0,-1 0 0,1 0 0,0 0 0,-7 0 0,6 0 0,-6 0 0,7 0 0,-6 0 0,14 0 0,-12 0 0,14 0 0,-10 0 0,-1 0 0,1-5 0,0 4 0,7-4 0,-6 5 0,6 0 0,-7 0 0,0 0 0,-1-5 0,8 3 0,-5-3 0,12 5 0,-12 0 0,13 0 0,-6 0 0,7-6 0,-7 5 0,6-5 0,-6 6 0,7 0 0,-7 0 0,6 0 0,-14 0 0,14-6 0,-13 5 0,5-5 0,0 6 0,-6-5 0,14 4 0,-14-9 0,7 8 0,-1-3 0,-6 5 0,6-5 0,-7 4 0,0-4 0,7 5 0,-6-5 0,6 4 0,3-4 0,-8 5 0,8-5 0,-10 3 0,-1-3 0,1 5 0,-1 0 0,1 0 0,0 0 0,-1 0 0,1 0 0,0 0 0,-7 0 0,6 0 0,-6 0 0,7 0 0,0 0 0,-1 0 0,1 0 0,-6 0 0,4 0 0,-10 0 0,4 0 0,-5 0 0,-1 0 0,1 0 0,-1 0 0,1 0 0,-1 0 0,1 0 0,5 0 0,-4 0 0,4 0 0,0 0 0,-4 0 0,11 0 0,-11 0 0,10 0 0,-4 0 0,-1 0 0,5 0 0,0 0 0,3 0 0,-3 0 0,0 0 0,-4 0 0,0 0 0,4 0 0,-4 0 0,6 0 0,-7 0 0,5 0 0,-4 0 0,6 5 0,0-3 0,-1 3 0,8-5 0,-5 5 0,5-4 0,-7 4 0,-1-5 0,1 5 0,0-4 0,-1 4 0,1-5 0,-1 0 0,1 0 0,-6 0 0,4 0 0,-10 0 0,10 0 0,-10 0 0,4 0 0,1 0 0,1 0 0,5 0 0,1 0 0,-1 0 0,1 0 0,0 0 0,-1 0 0,1 0 0,10 0 0,-8 0 0,8 0 0,-11 0 0,1 0 0,7 0 0,-6 0 0,7 0 0,-9 0 0,1 0 0,7 0 0,-11 0 0,9 0 0,-11 0 0,6 5 0,-1-3 0,9 3 0,-7-5 0,6 0 0,-7 0 0,-1 5 0,1-4 0,0 4 0,-1-5 0,1 0 0,0 0 0,-1 0 0,1 0 0,-6 4 0,4-3 0,-4 3 0,5-4 0,-5 0 0,4 6 0,-4-5 0,6 4 0,-1-5 0,9 6 0,-7-5 0,6 5 0,0 0 0,12-5 0,0 5 0,8-6 0,-18 5 0,-2-4 0,-7 4 0,-1-5 0,1 0 0,0 0 0,-1 5 0,8-3 0,-11 3 0,10-5 0,-5 0 0,-5 0 0,9 0 0,-11 0 0,6 0 0,-1 0 0,1 0 0,-6 0 0,4 0 0,-10 0 0,10 0 0,-10 0 0,10 0 0,-10 0 0,4 0 0,1 0 0,-5 0 0,10 0 0,-10 0 0,10 0 0,-4 0 0,0 0 0,4 0 0,-4 0 0,5 0 0,-5 0 0,-2 0 0,1 0 0,5 0 0,2 0 0,-2 0 0,1 0 0,-6 0 0,7 0 0,0 0 0,-1 0 0,1 0 0,7 0 0,2 0 0,0 0 0,6 0 0,-14 0 0,6 0 0,-7 0 0,0 0 0,-7 0 0,6 0 0,-12 0 0,12 0 0,-11 0 0,10 0 0,-10 0 0,4 0 0,0 0 0,-4 0 0,5 0 0,-7 0 0,1 0 0,-1 0 0,5 0 0,-4 0 0,4 0 0,-5 0 0,1 0 0,-1 0 0,-3 0 0,-2 0 0,-4 0 0,0 0 0,0 4 0,0 1 0,0 1 0,0-2 0,0-4 0,0 0 0,0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4:31.639"/>
    </inkml:context>
    <inkml:brush xml:id="br0">
      <inkml:brushProperty name="width" value="0.035" units="cm"/>
      <inkml:brushProperty name="height" value="0.035" units="cm"/>
      <inkml:brushProperty name="color" value="#FFC114"/>
    </inkml:brush>
  </inkml:definitions>
  <inkml:trace contextRef="#ctx0" brushRef="#br0">1 0 24575,'0'0'0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34:32.689"/>
    </inkml:context>
    <inkml:brush xml:id="br0">
      <inkml:brushProperty name="width" value="0.035" units="cm"/>
      <inkml:brushProperty name="height" value="0.035" units="cm"/>
      <inkml:brushProperty name="color" value="#FFC114"/>
    </inkml:brush>
  </inkml:definitions>
  <inkml:trace contextRef="#ctx0" brushRef="#br0">1 1 24575,'0'0'0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1:40:50.204"/>
    </inkml:context>
    <inkml:brush xml:id="br0">
      <inkml:brushProperty name="width" value="0.035" units="cm"/>
      <inkml:brushProperty name="height" value="0.035" units="cm"/>
      <inkml:brushProperty name="color" value="#FFC114"/>
    </inkml:brush>
  </inkml:definitions>
  <inkml:trace contextRef="#ctx0" brushRef="#br0">1 0 24575,'0'0'0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41:4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0 208,'44'0,"-10"0,-19 0,0 0,0 0,8 0,-8 0,0 0,5 0,-8 0,7 0,-1 0,-1 0,3 0,-5 0,-1 0,1 0,8 0,-7 0,1 0,-1 0,-1 0,7 0,-1 0,-4 0,-2 0,5 0,-8 0,13 0,-14 0,4 0,5 0,-8 0,7 0,-1 0,-6 0,10 0,-6 0,0 0,3 0,-2 0,-2 0,6 0,-10 0,10 0,-4 0,0 0,4 0,-4 0,-1 0,5 0,6 0,-2 0,8 0,-10 0,-6 0,4 0,-4 0,5 0,1 0,-6 0,4 0,-4 0,-1 0,6 0,-11 0,10 0,0 0,-3 0,7 0,-8 0,0 0,4 0,-5 0,7 0,0 0,-1 0,1 0,-6 0,4 0,-4 0,5 0,1 0,0 0,-1 0,8 0,-5 0,5 0,-7 0,7 0,4 0,-1 0,0 0,-11 0,1 0,0 0,-1 0,1 0,0 0,-1 0,-5 0,4 0,-4 0,6 0,-1 0,1 0,0 0,-1 0,1-5,-1 4,-5-4,4 5,-10 0,11 0,-6 0,7 0,0 0,-7 0,6 0,-6 0,7 0,-6 0,4 0,-10 0,10 0,-4 0,6 0,-1 0,1 0,-1 0,9 0,-7 0,16 0,-7 0,2 0,2 0,-12 0,5 0,0 0,-6 0,7 0,-1-6,-6 4,6-4,0 6,-5-5,13 4,-14-4,6 5,0 0,-5 0,5 0,-7 0,-1 0,1 0,0 0,-1 0,1 0,-1 0,1 0,0 0,-1 0,1 0,7 0,-5 0,5 0,0 0,-6 0,14 0,-13 0,12 0,-12 0,5 0,3 0,-8 0,7 0,-9 0,-6 0,4 0,-4 0,5 0,1 0,0 0,-1 0,1 0,0 0,-1 0,1 0,7 0,-5 0,5 0,0 6,-6-5,6 5,-7-6,7 0,-5 0,5 0,0 0,-5 0,5 0,-8 0,1 0,0 0,7 0,-6 0,6 0,0 0,-5 0,5 0,0 0,-5 0,12 0,-2 0,5 0,2 0,-10 0,-2 0,-7 0,7 0,-5 0,5 0,0 0,-6 0,14 0,-6 0,0 0,15 0,-13 0,15 0,-10 0,10 0,-7 0,6 0,-8 0,-1 0,1 0,-1 0,1 0,-8 0,5 0,-12 0,12 0,-5 0,0 0,6 0,-6 0,0 0,6 0,-14 0,14 0,-14 0,14 0,4 0,-7 0,5 0,-18 0,8 0,-11 0,17 0,-17 0,11 0,-7 0,-1 0,1 0,0 0,-1-5,1 4,0-4,-1 5,1 0,-6 0,4 0,-4 0,-1 0,6 0,-6-5,7 4,0-4,-1 5,1 0,0 0,-1 0,8 0,-11-5,17 4,-17-3,18-2,-12 5,13-5,-14 1,14-2,-6 0,7-4,1 9,-1-4,18 0,-20 5,18-5,-23 0,0 5,5-5,-5 6,0 0,6 0,-13-5,5 4,-8-4,1 5,0 0,-1 0,1 0,0 0,-1 0,1 0,-1 0,1 0,0 0,-1 0,1 0,0 0,-1 0,1 0,0 0,-1 0,1 0,-1 0,9 0,-7 0,14 0,-6 0,0 0,5 0,-12 0,5 0,0 0,12 0,0 0,0 0,-4 0,-6 0,0 0,6 0,-6 0,7 0,1 0,-1 0,1 0,-1 0,1 0,-1 0,1 0,-1 0,0 0,-6 0,-3 0,0 0,-6 0,6 0,-7 0,0 0,-7 0,6 0,-11 0,10 0,-6 0,7 0,-7 0,6 0,-4 0,6 0,0 0,-1 0,8 0,2 0,0 0,6 0,11 0,5 0,5 0,-11 0,-8 0,9 6,-8-4,8 10,-9-10,-1 10,1-5,-1 0,0 5,1-11,-1 11,1-5,-8 1,6 3,-14-9,14 10,-14-11,14 11,-6-11,0 10,-2-10,0 10,-5-9,12 4,-12-1,5-4,0 4,-5 0,5-4,-14 4,6 0,-6-3,7 3,0 0,-6-4,4 4,0-5,-3 0,7 0,-14 0,10 0,0 0,3 0,3 0,-5 0,-5 0,4 0,-4 0,6 0,-1-5,1 4,0-4,-1 0,1 3,-1-3,1 5,7 0,-5-5,5 4,-8-4,1 5,0 0,7 0,-6-5,7 4,-1-4,-6 5,6 0,-7 0,0 0,-1 0,-5 0,4 0,-4 0,6 0,-1 0,-5 0,14-5,-11 3,12-3,-15 5,4 0,-4 0,6-5,-1 4,1-4,-6 5,4 0,-4 0,5 0,-5 0,4 0,-10 0,10 0,0 0,-3 0,2 0,-5 0,-4 0,9 0,-4 0,-1 0,5 0,-6 0,1 0,3 0,-3 0,0 0,2 0,-2 0,0 0,3 0,-3 0,-1 0,4 0,-3 0,0 0,3 0,-4 0,1 0,3 0,-3 0,-1 0,4 0,-3 0,0 0,3 0,-3 0,-1 0,4 0,-3 4,0-3,3 3,-4-4,1 0,3 0,-3 0,-1 0,4 0,-3 0,0 0,3 0,-4 0,1 0,3 0,-3 0,0 0,2 0,0 0,-2 0,5 0,0 0,1 0,5 0,-11 0,6 0,-10 0,9 0,-4 0,5 0,-4 0,4 0,-10 0,10 0,0 0,3 0,-3 0,-6 0,1 0,-1 0,1 0,8 0,-12 0,13 0,-8 0,0 0,4 0,-4 0,0 0,4 0,-4 0,5 0,-5 0,4 0,-4 0,6 0,-1 0,8 0,-5 0,15 0,-15 0,8 0,-10 5,-1-3,1 3,-1 0,1-4,0 9,-1-9,1 4,7 1,-5-4,5 4,-8-1,1-4,7 4,-5-5,5 0,-8 5,1-4,0 4,-1-5,9 6,-13-4,11 3,-12-5,5 0,1 5,-6-3,4 3,-4-5,5 0,1 0,0 0,-1 0,1 0,0 0,-1 0,1 0,-1 0,19 0,-14-5,13 3,-18-8,-5 9,4-9,4 3,-7 0,11-3,-5 2,1-3,5 4,0-4,-5 4,12 0,-12-3,5 4,-7 0,7-5,-6 9,14-9,-14 4,14 0,-6-4,0 10,6-11,-6 11,0-10,5 9,-12-8,12 9,-12-9,5 9,0-4,-5 5,5-5,-8 3,1-3,-6 5,4 0,-4 0,15-5,-6 4,14-4,-16 5,6 0,-7 0,0-5,-1 4,8-4,-5 5,5 0,-7 0,-1 0,1 0,0 0,-7 0,6 0,-6 0,1 0,4 0,-10 0,11 0,-6 0,1 0,4 0,-10-4,15 2,-14-2,7 4,-4 0,-4 0,15-5,-14 4,13-4,-8 5,0 0,4 0,-4 0,5-5,1 4,4-4,-3 5,2 0,-3 0,0 0,-7-5,6 4,-6-3,7 4,7 0,-5 0,5 0,-8 0,9 0,1 0,0 0,5 0,-5 0,0 0,6 0,-14 0,7 0,-9 0,1 0,-1 0,1 0,-6 0,4 0,-4 0,5 0,1 0,-6 0,4 0,-10 0,10 0,-4 0,0 0,4 0,-4 0,0 0,4 0,0 0,2 0,4 0,-10 0,4 0,-4 0,0 0,4 0,-4 0,5 0,-5 0,4 0,-4 0,6 0,-1 0,1 0,-6 0,4 0,-4 0,0 0,4 0,-10 0,8 0,-4 0,0 0,3 0,-4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10-07T11:41:54.30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0 263,'63'0,"-9"0,-24 0,-5 0,5-10,-13 7,4-7,-4 10,0 0,4 0,-10 0,8 0,2-4,-1 3,7-3,-12-1,0 4,1-3,5-1,-4 4,3-4,-5 5,-4 0,9 0,-4 0,-1 0,5-4,-4 3,-1-4,11 5,-14 0,13 0,-14 0,10 0,0 0,-3 0,2 0,-5 0,-4 0,14-4,-13 3,8-3,-5 4,-4-4,14 3,-13-4,8 5,-2-4,-7 3,12-3,-9 4,7 0,-6 0,6 0,-10 0,10 0,0 0,3 0,-3 0,0 0,-4 0,6 0,-1 0,-5 0,4 0,-4 0,0 0,4 0,-4 0,5 0,-5 0,4 0,-4 0,6 0,-6 0,4 0,-10 0,10 0,-6 0,1 0,2 0,-3 0,4 0,-4 0,3 0,-2 0,-1 0,11 0,-14 0,13 0,-14 0,10 0,-6 0,2 0,2 0,-8 0,9 0,-4 0,-1 0,11 0,-14 0,13 0,-14 0,10 0,-4 0,0 0,8 0,-7 0,3 0,0 0,-4 0,5 0,1 0,0 0,-1 0,1 0,-6 0,14 5,-12-4,8 8,-6-7,-10 6,11-7,-1 8,2-8,4 10,-10-10,4 4,-4-5,0 4,4-3,-4 3,-1-4,6 0,-12 0,12 0,-7 0,7 0,-7 0,6 0,-10 0,10 0,-4 0,6 0,0 0,-7 0,5 0,-4 0,13 0,-5 0,5 0,-7 0,-1 0,8 0,-5 0,5 0,10 0,-13 0,14 0,-19 0,1 0,-1 0,1 0,0 0,-1 0,-5 0,4 0,-4 0,0 0,4 0,-4 0,6 0,-7 0,5 0,-4 0,6 0,0 0,-1 0,1 0,-1-5,9 4,-7-4,6 5,0 0,2 0,8-6,-8 5,5-5,5 6,-1 0,8-6,-9 5,-1-5,-7 1,6 3,-6-3,17-1,-14 5,5-5,-10 6,-5-5,5 4,-8-4,8-1,-5 5,13-5,-6 0,7 4,-7-3,6-1,-6 4,7-9,1 9,-8-4,5 6,-12-5,12 4,-5-4,0 5,6 0,-6 0,0-5,6 4,-6-4,7 5,1-6,-1 4,1-4,-1 1,1 3,-8-4,5 6,-5-6,0 5,6-5,-14 6,7 0,-1 0,4 0,-1 0,0 0,-11 0,-5 0,4 0,-4 0,6 0,-1 0,1 0,0 0,-1 0,1 0,0 0,-1 0,1 0,-1 0,1-5,0 4,-1-4,-5 5,4-5,-4 3,6-3,-1 5,1 0,-6 0,4 0,-4-5,5 4,1-4,0 5,-1 0,8 0,-5 0,13 0,-6 0,0 0,5 0,-5 0,34 0,-19 0,19 0,-34 0,5 0,-5 0,8 0,-8 0,6 0,-14 0,14 0,-14 0,6 0,0 0,-5 0,13 0,-6 0,0 0,5 0,-12 0,5 0,-8 0,9 0,-7 0,14 0,-14-5,14 4,-14-4,7 5,-1 0,2 0,0 0,5 0,-12 0,12 0,-12 0,13 0,-14 0,14 0,-14 0,6 0,18 0,-19 0,19 0,-18 6,-6-5,14 11,-6-11,0 10,5-4,-5 0,0 4,6-10,-13 4,12 1,-12 0,5 1,-7-2,-1 0,1-3,-6 3,4 0,-10-4,10 4,0-5,-3 0,1 0,-3 0,-5 0,10 0,0 0,-3 0,7 0,-8 0,5 0,1 0,0 0,-1 0,1 0,0 0,-1 0,11 5,-8-4,8 4,-3 1,-6-4,7 4,-9-1,8-4,-5 9,12-9,-12 4,5 0,0-4,-5 4,5-5,-8 6,1-5,-6 4,4-5,-4 0,0 0,4 0,-4 5,-1-4,6 4,-11-5,10 0,0 4,-3-3,1 4,-5-1,2-3,-1 3,6-4,-10 4,11-3,-6 4,1-5,9 5,-14-4,7 4,-4-5,-4 0,9 0,0 0,-3 0,2 0,-3 0,-5 0,8 0,-4 0,5 0,-4 0,-1 0,3 0,-7 0,11 0,-7 0,0 0,3 0,-3 0,-1 0,4 4,1-3,-3 3,2-4,-4 0,0 0,5 0,-4 0,3 0,-3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39F45-10EA-419C-BFF8-3FC221C450AF}" type="datetimeFigureOut">
              <a:rPr lang="en-US" smtClean="0"/>
              <a:t>10/8/26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87097-59DF-45B6-ADA2-466050DA5BF6}" type="slidenum">
              <a:rPr lang="en-US" smtClean="0"/>
              <a:t>‹#›</a:t>
            </a:fld>
            <a:endParaRPr lang="en-US" dirty="0"/>
          </a:p>
        </p:txBody>
      </p:sp>
    </p:spTree>
    <p:extLst>
      <p:ext uri="{BB962C8B-B14F-4D97-AF65-F5344CB8AC3E}">
        <p14:creationId xmlns:p14="http://schemas.microsoft.com/office/powerpoint/2010/main" val="1489188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6300216" y="0"/>
            <a:ext cx="5248656" cy="62179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40080" y="4937760"/>
            <a:ext cx="2093976" cy="1298448"/>
          </a:xfrm>
        </p:spPr>
        <p:txBody>
          <a:bodyPr lIns="0" tIns="0" rIns="0" bIns="0"/>
          <a:lstStyle>
            <a:lvl1pPr>
              <a:defRPr cap="all" baseline="0">
                <a:solidFill>
                  <a:schemeClr val="accent2"/>
                </a:solidFill>
              </a:defRPr>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2999232" y="4937760"/>
            <a:ext cx="2706624" cy="1298448"/>
          </a:xfrm>
        </p:spPr>
        <p:txBody>
          <a:bodyPr lIns="0" tIns="0" rIns="0" bIns="0">
            <a:normAutofit/>
          </a:bodyPr>
          <a:lstStyle>
            <a:lvl1pPr marL="0" indent="0">
              <a:lnSpc>
                <a:spcPct val="100000"/>
              </a:lnSpc>
              <a:spcBef>
                <a:spcPts val="0"/>
              </a:spcBef>
              <a:buNone/>
              <a:defRPr sz="1400" b="0"/>
            </a:lvl1pPr>
          </a:lstStyle>
          <a:p>
            <a:pPr lvl="0"/>
            <a:r>
              <a:rPr lang="en-GB"/>
              <a:t>Click to edit Master text styles</a:t>
            </a:r>
          </a:p>
        </p:txBody>
      </p:sp>
      <p:sp>
        <p:nvSpPr>
          <p:cNvPr id="6" name="Text Placeholder 5">
            <a:extLst>
              <a:ext uri="{FF2B5EF4-FFF2-40B4-BE49-F238E27FC236}">
                <a16:creationId xmlns:a16="http://schemas.microsoft.com/office/drawing/2014/main" id="{315F8675-1582-30A9-9D08-1AF3BF61F062}"/>
              </a:ext>
            </a:extLst>
          </p:cNvPr>
          <p:cNvSpPr>
            <a:spLocks noGrp="1"/>
          </p:cNvSpPr>
          <p:nvPr>
            <p:ph type="body" sz="quarter" idx="12"/>
          </p:nvPr>
        </p:nvSpPr>
        <p:spPr>
          <a:xfrm>
            <a:off x="585216" y="1188720"/>
            <a:ext cx="5193792" cy="3708400"/>
          </a:xfrm>
        </p:spPr>
        <p:txBody>
          <a:bodyPr lIns="0" tIns="0" rIns="0" bIns="0">
            <a:noAutofit/>
          </a:bodyPr>
          <a:lstStyle>
            <a:lvl1pPr marL="0" indent="0">
              <a:lnSpc>
                <a:spcPct val="75000"/>
              </a:lnSpc>
              <a:spcBef>
                <a:spcPts val="0"/>
              </a:spcBef>
              <a:buNone/>
              <a:defRPr sz="10000" cap="all" spc="-300" baseline="0">
                <a:solidFill>
                  <a:schemeClr val="accent2"/>
                </a:solidFill>
                <a:latin typeface="+mj-lt"/>
              </a:defRPr>
            </a:lvl1pPr>
          </a:lstStyle>
          <a:p>
            <a:pPr lvl="0"/>
            <a:r>
              <a:rPr lang="en-GB"/>
              <a:t>Click to edit Master text styles</a:t>
            </a:r>
          </a:p>
        </p:txBody>
      </p:sp>
    </p:spTree>
    <p:extLst>
      <p:ext uri="{BB962C8B-B14F-4D97-AF65-F5344CB8AC3E}">
        <p14:creationId xmlns:p14="http://schemas.microsoft.com/office/powerpoint/2010/main" val="2741655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Picture option 1">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566928" y="640080"/>
            <a:ext cx="5303520" cy="62179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547104" y="4937760"/>
            <a:ext cx="2093976" cy="1298448"/>
          </a:xfrm>
        </p:spPr>
        <p:txBody>
          <a:bodyPr lIns="0" tIns="0" rIns="0" bIns="0">
            <a:noAutofit/>
          </a:bodyPr>
          <a:lstStyle>
            <a:lvl1pPr>
              <a:defRPr cap="none" baseline="0">
                <a:solidFill>
                  <a:schemeClr val="accent2"/>
                </a:solidFill>
              </a:defRPr>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8897112" y="4937760"/>
            <a:ext cx="2706624" cy="1298448"/>
          </a:xfrm>
        </p:spPr>
        <p:txBody>
          <a:bodyPr lIns="0" tIns="0" rIns="0" bIns="0">
            <a:noAutofit/>
          </a:bodyPr>
          <a:lstStyle>
            <a:lvl1pPr marL="0" indent="0">
              <a:lnSpc>
                <a:spcPct val="100000"/>
              </a:lnSpc>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6547104" y="1170432"/>
            <a:ext cx="5056632" cy="30175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8" name="Text Placeholder 3">
            <a:extLst>
              <a:ext uri="{FF2B5EF4-FFF2-40B4-BE49-F238E27FC236}">
                <a16:creationId xmlns:a16="http://schemas.microsoft.com/office/drawing/2014/main" id="{BF80B1C9-F8A5-5477-CDE7-7B363A7964CD}"/>
              </a:ext>
            </a:extLst>
          </p:cNvPr>
          <p:cNvSpPr>
            <a:spLocks noGrp="1"/>
          </p:cNvSpPr>
          <p:nvPr>
            <p:ph type="body" sz="quarter" idx="16"/>
          </p:nvPr>
        </p:nvSpPr>
        <p:spPr>
          <a:xfrm>
            <a:off x="6583680" y="4197096"/>
            <a:ext cx="5020056" cy="576072"/>
          </a:xfrm>
        </p:spPr>
        <p:txBody>
          <a:bodyPr lIns="0" tIns="0" rIns="0" bIns="0" anchor="ctr">
            <a:normAutofit/>
          </a:bodyPr>
          <a:lstStyle>
            <a:lvl1pPr marL="0" indent="0">
              <a:buNone/>
              <a:defRPr sz="1200" b="0">
                <a:latin typeface="+mj-lt"/>
              </a:defRPr>
            </a:lvl1pPr>
          </a:lstStyle>
          <a:p>
            <a:pPr lvl="0"/>
            <a:r>
              <a:rPr lang="en-GB"/>
              <a:t>Click to edit Master text styles</a:t>
            </a:r>
          </a:p>
        </p:txBody>
      </p:sp>
      <p:sp>
        <p:nvSpPr>
          <p:cNvPr id="9" name="Text Placeholder 3">
            <a:extLst>
              <a:ext uri="{FF2B5EF4-FFF2-40B4-BE49-F238E27FC236}">
                <a16:creationId xmlns:a16="http://schemas.microsoft.com/office/drawing/2014/main" id="{B0181F24-18F5-3980-2B21-DA0FD79D06AB}"/>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Tree>
    <p:extLst>
      <p:ext uri="{BB962C8B-B14F-4D97-AF65-F5344CB8AC3E}">
        <p14:creationId xmlns:p14="http://schemas.microsoft.com/office/powerpoint/2010/main" val="2610845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icture option 2">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6547104" y="640080"/>
            <a:ext cx="5056632" cy="5312664"/>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3163824" y="1188720"/>
            <a:ext cx="2706624" cy="1298448"/>
          </a:xfrm>
        </p:spPr>
        <p:txBody>
          <a:bodyPr lIns="0" tIns="0" rIns="0" bIns="0">
            <a:noAutofit/>
          </a:bodyPr>
          <a:lstStyle>
            <a:lvl1pPr marL="0" indent="0">
              <a:lnSpc>
                <a:spcPct val="100000"/>
              </a:lnSpc>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566928" y="2715768"/>
            <a:ext cx="5303520"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8" name="Text Placeholder 3">
            <a:extLst>
              <a:ext uri="{FF2B5EF4-FFF2-40B4-BE49-F238E27FC236}">
                <a16:creationId xmlns:a16="http://schemas.microsoft.com/office/drawing/2014/main" id="{BF80B1C9-F8A5-5477-CDE7-7B363A7964CD}"/>
              </a:ext>
            </a:extLst>
          </p:cNvPr>
          <p:cNvSpPr>
            <a:spLocks noGrp="1"/>
          </p:cNvSpPr>
          <p:nvPr>
            <p:ph type="body" sz="quarter" idx="16"/>
          </p:nvPr>
        </p:nvSpPr>
        <p:spPr>
          <a:xfrm>
            <a:off x="6547104" y="5952744"/>
            <a:ext cx="5020056" cy="576072"/>
          </a:xfrm>
        </p:spPr>
        <p:txBody>
          <a:bodyPr lIns="0" tIns="0" rIns="0" bIns="0" anchor="ctr">
            <a:normAutofit/>
          </a:bodyPr>
          <a:lstStyle>
            <a:lvl1pPr marL="0" indent="0">
              <a:buNone/>
              <a:defRPr sz="1200" b="1">
                <a:latin typeface="+mj-lt"/>
              </a:defRPr>
            </a:lvl1pPr>
          </a:lstStyle>
          <a:p>
            <a:pPr lvl="0"/>
            <a:r>
              <a:rPr lang="en-GB"/>
              <a:t>Click to edit Master text styles</a:t>
            </a:r>
          </a:p>
        </p:txBody>
      </p:sp>
      <p:sp>
        <p:nvSpPr>
          <p:cNvPr id="3" name="Title 2">
            <a:extLst>
              <a:ext uri="{FF2B5EF4-FFF2-40B4-BE49-F238E27FC236}">
                <a16:creationId xmlns:a16="http://schemas.microsoft.com/office/drawing/2014/main" id="{F04825FF-75DF-B767-41D6-190E8306BE17}"/>
              </a:ext>
            </a:extLst>
          </p:cNvPr>
          <p:cNvSpPr>
            <a:spLocks noGrp="1"/>
          </p:cNvSpPr>
          <p:nvPr>
            <p:ph type="title"/>
          </p:nvPr>
        </p:nvSpPr>
        <p:spPr>
          <a:xfrm>
            <a:off x="585216" y="1188720"/>
            <a:ext cx="2093976" cy="1298448"/>
          </a:xfrm>
        </p:spPr>
        <p:txBody>
          <a:bodyPr lIns="0" tIns="0" rIns="0" bIns="0">
            <a:noAutofit/>
          </a:bodyPr>
          <a:lstStyle/>
          <a:p>
            <a:r>
              <a:rPr lang="en-GB"/>
              <a:t>Click to edit Master title style</a:t>
            </a:r>
            <a:endParaRPr lang="en-US"/>
          </a:p>
        </p:txBody>
      </p:sp>
      <p:sp>
        <p:nvSpPr>
          <p:cNvPr id="9" name="Text Placeholder 3">
            <a:extLst>
              <a:ext uri="{FF2B5EF4-FFF2-40B4-BE49-F238E27FC236}">
                <a16:creationId xmlns:a16="http://schemas.microsoft.com/office/drawing/2014/main" id="{11D2EB63-3FA1-F6BD-7216-9C7349C74528}"/>
              </a:ext>
            </a:extLst>
          </p:cNvPr>
          <p:cNvSpPr>
            <a:spLocks noGrp="1"/>
          </p:cNvSpPr>
          <p:nvPr>
            <p:ph type="body" sz="quarter" idx="17"/>
          </p:nvPr>
        </p:nvSpPr>
        <p:spPr>
          <a:xfrm>
            <a:off x="585216" y="5952744"/>
            <a:ext cx="5020056" cy="576072"/>
          </a:xfrm>
        </p:spPr>
        <p:txBody>
          <a:bodyPr lIns="0" tIns="0" rIns="0" bIns="0" anchor="ctr">
            <a:normAutofit/>
          </a:bodyPr>
          <a:lstStyle>
            <a:lvl1pPr marL="0" indent="0">
              <a:buNone/>
              <a:defRPr sz="1200" b="1">
                <a:latin typeface="+mj-lt"/>
              </a:defRPr>
            </a:lvl1pPr>
          </a:lstStyle>
          <a:p>
            <a:pPr lvl="0"/>
            <a:r>
              <a:rPr lang="en-GB"/>
              <a:t>Click to edit Master text styles</a:t>
            </a:r>
          </a:p>
        </p:txBody>
      </p:sp>
      <p:sp>
        <p:nvSpPr>
          <p:cNvPr id="10" name="Text Placeholder 3">
            <a:extLst>
              <a:ext uri="{FF2B5EF4-FFF2-40B4-BE49-F238E27FC236}">
                <a16:creationId xmlns:a16="http://schemas.microsoft.com/office/drawing/2014/main" id="{278C864C-76E7-4890-99C4-640B97F3A9D0}"/>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Tree>
    <p:extLst>
      <p:ext uri="{BB962C8B-B14F-4D97-AF65-F5344CB8AC3E}">
        <p14:creationId xmlns:p14="http://schemas.microsoft.com/office/powerpoint/2010/main" val="3036463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Picture option 3">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566928" y="640080"/>
            <a:ext cx="5303520" cy="62179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547104" y="1188720"/>
            <a:ext cx="2093976" cy="1298448"/>
          </a:xfrm>
        </p:spPr>
        <p:txBody>
          <a:bodyPr lIns="0" tIns="0" rIns="0" bIns="0">
            <a:noAutofit/>
          </a:bodyPr>
          <a:lstStyle>
            <a:lvl1pPr>
              <a:defRPr cap="none" baseline="0">
                <a:solidFill>
                  <a:schemeClr val="accent2"/>
                </a:solidFill>
              </a:defRPr>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8897112" y="1188720"/>
            <a:ext cx="2706624" cy="1298448"/>
          </a:xfrm>
        </p:spPr>
        <p:txBody>
          <a:bodyPr lIns="0" tIns="0" rIns="0" bIns="0">
            <a:noAutofit/>
          </a:bodyPr>
          <a:lstStyle>
            <a:lvl1pPr marL="0" indent="0">
              <a:lnSpc>
                <a:spcPct val="100000"/>
              </a:lnSpc>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6528816" y="2715768"/>
            <a:ext cx="5056632"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8" name="Text Placeholder 3">
            <a:extLst>
              <a:ext uri="{FF2B5EF4-FFF2-40B4-BE49-F238E27FC236}">
                <a16:creationId xmlns:a16="http://schemas.microsoft.com/office/drawing/2014/main" id="{BF80B1C9-F8A5-5477-CDE7-7B363A7964CD}"/>
              </a:ext>
            </a:extLst>
          </p:cNvPr>
          <p:cNvSpPr>
            <a:spLocks noGrp="1"/>
          </p:cNvSpPr>
          <p:nvPr>
            <p:ph type="body" sz="quarter" idx="16"/>
          </p:nvPr>
        </p:nvSpPr>
        <p:spPr>
          <a:xfrm>
            <a:off x="6547104" y="5952744"/>
            <a:ext cx="5020056" cy="576072"/>
          </a:xfrm>
        </p:spPr>
        <p:txBody>
          <a:bodyPr lIns="0" tIns="0" rIns="0" bIns="0" anchor="ctr">
            <a:normAutofit/>
          </a:bodyPr>
          <a:lstStyle>
            <a:lvl1pPr marL="0" indent="0">
              <a:buNone/>
              <a:defRPr sz="1200" b="1">
                <a:latin typeface="+mj-lt"/>
              </a:defRPr>
            </a:lvl1pPr>
          </a:lstStyle>
          <a:p>
            <a:pPr lvl="0"/>
            <a:r>
              <a:rPr lang="en-GB"/>
              <a:t>Click to edit Master text styles</a:t>
            </a:r>
          </a:p>
        </p:txBody>
      </p:sp>
      <p:sp>
        <p:nvSpPr>
          <p:cNvPr id="3" name="Text Placeholder 3">
            <a:extLst>
              <a:ext uri="{FF2B5EF4-FFF2-40B4-BE49-F238E27FC236}">
                <a16:creationId xmlns:a16="http://schemas.microsoft.com/office/drawing/2014/main" id="{EC3B4514-6A17-D389-614B-340D1A9079B3}"/>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Tree>
    <p:extLst>
      <p:ext uri="{BB962C8B-B14F-4D97-AF65-F5344CB8AC3E}">
        <p14:creationId xmlns:p14="http://schemas.microsoft.com/office/powerpoint/2010/main" val="32264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Picture option 4">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585216" y="3337560"/>
            <a:ext cx="5285232" cy="2807208"/>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638544" y="4453128"/>
            <a:ext cx="2093976" cy="1298448"/>
          </a:xfrm>
        </p:spPr>
        <p:txBody>
          <a:bodyPr lIns="0" tIns="0" rIns="0" bIns="0">
            <a:noAutofit/>
          </a:bodyPr>
          <a:lstStyle>
            <a:lvl1pPr>
              <a:lnSpc>
                <a:spcPct val="100000"/>
              </a:lnSpc>
              <a:spcBef>
                <a:spcPts val="0"/>
              </a:spcBef>
              <a:defRPr cap="none" baseline="0">
                <a:solidFill>
                  <a:schemeClr val="accent2"/>
                </a:solidFill>
              </a:defRPr>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9189720" y="4946904"/>
            <a:ext cx="2334105" cy="1298448"/>
          </a:xfrm>
        </p:spPr>
        <p:txBody>
          <a:bodyPr lIns="0" tIns="0" rIns="0" bIns="0">
            <a:noAutofit/>
          </a:bodyPr>
          <a:lstStyle>
            <a:lvl1pPr marL="0" indent="0">
              <a:lnSpc>
                <a:spcPct val="100000"/>
              </a:lnSpc>
              <a:spcBef>
                <a:spcPts val="800"/>
              </a:spcBef>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6528816" y="640080"/>
            <a:ext cx="5074920" cy="3529584"/>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9" name="Text Placeholder 3">
            <a:extLst>
              <a:ext uri="{FF2B5EF4-FFF2-40B4-BE49-F238E27FC236}">
                <a16:creationId xmlns:a16="http://schemas.microsoft.com/office/drawing/2014/main" id="{4F9614E7-93A1-2EB2-7071-933EE3A54A00}"/>
              </a:ext>
            </a:extLst>
          </p:cNvPr>
          <p:cNvSpPr>
            <a:spLocks noGrp="1"/>
          </p:cNvSpPr>
          <p:nvPr>
            <p:ph type="body" sz="quarter" idx="17"/>
          </p:nvPr>
        </p:nvSpPr>
        <p:spPr>
          <a:xfrm>
            <a:off x="6638544" y="4946904"/>
            <a:ext cx="2334105" cy="1298448"/>
          </a:xfrm>
        </p:spPr>
        <p:txBody>
          <a:bodyPr lIns="0" tIns="0" rIns="0" bIns="0">
            <a:noAutofit/>
          </a:bodyPr>
          <a:lstStyle>
            <a:lvl1pPr marL="0" indent="0">
              <a:lnSpc>
                <a:spcPct val="100000"/>
              </a:lnSpc>
              <a:spcBef>
                <a:spcPts val="800"/>
              </a:spcBef>
              <a:buNone/>
              <a:defRPr sz="1400" b="0"/>
            </a:lvl1pPr>
          </a:lstStyle>
          <a:p>
            <a:pPr lvl="0"/>
            <a:r>
              <a:rPr lang="en-GB"/>
              <a:t>Click to edit Master text styles</a:t>
            </a:r>
          </a:p>
        </p:txBody>
      </p:sp>
      <p:sp>
        <p:nvSpPr>
          <p:cNvPr id="11" name="Text Placeholder 3">
            <a:extLst>
              <a:ext uri="{FF2B5EF4-FFF2-40B4-BE49-F238E27FC236}">
                <a16:creationId xmlns:a16="http://schemas.microsoft.com/office/drawing/2014/main" id="{3476086A-3AF1-608C-086C-1386118546FB}"/>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
        <p:nvSpPr>
          <p:cNvPr id="12" name="Text Placeholder 5">
            <a:extLst>
              <a:ext uri="{FF2B5EF4-FFF2-40B4-BE49-F238E27FC236}">
                <a16:creationId xmlns:a16="http://schemas.microsoft.com/office/drawing/2014/main" id="{F9D1DC7F-1344-6694-B14E-E18059A8A242}"/>
              </a:ext>
            </a:extLst>
          </p:cNvPr>
          <p:cNvSpPr>
            <a:spLocks noGrp="1"/>
          </p:cNvSpPr>
          <p:nvPr>
            <p:ph type="body" sz="quarter" idx="12" hasCustomPrompt="1"/>
          </p:nvPr>
        </p:nvSpPr>
        <p:spPr>
          <a:xfrm>
            <a:off x="585216" y="2075688"/>
            <a:ext cx="5193792" cy="877824"/>
          </a:xfrm>
        </p:spPr>
        <p:txBody>
          <a:bodyPr lIns="0" tIns="0" rIns="0" bIns="0">
            <a:noAutofit/>
          </a:bodyPr>
          <a:lstStyle>
            <a:lvl1pPr marL="0" indent="0">
              <a:lnSpc>
                <a:spcPct val="75000"/>
              </a:lnSpc>
              <a:spcBef>
                <a:spcPts val="0"/>
              </a:spcBef>
              <a:buNone/>
              <a:defRPr sz="10000" cap="all" spc="-300" baseline="0">
                <a:solidFill>
                  <a:schemeClr val="accent2"/>
                </a:solidFill>
                <a:latin typeface="+mj-lt"/>
              </a:defRPr>
            </a:lvl1pPr>
          </a:lstStyle>
          <a:p>
            <a:pPr lvl="0"/>
            <a:r>
              <a:rPr lang="en-US" dirty="0"/>
              <a:t>Artists</a:t>
            </a:r>
          </a:p>
        </p:txBody>
      </p:sp>
      <p:sp>
        <p:nvSpPr>
          <p:cNvPr id="13" name="Text Placeholder 10">
            <a:extLst>
              <a:ext uri="{FF2B5EF4-FFF2-40B4-BE49-F238E27FC236}">
                <a16:creationId xmlns:a16="http://schemas.microsoft.com/office/drawing/2014/main" id="{B72C54D8-A575-84F5-CA8F-E01CC873C7CD}"/>
              </a:ext>
            </a:extLst>
          </p:cNvPr>
          <p:cNvSpPr>
            <a:spLocks noGrp="1"/>
          </p:cNvSpPr>
          <p:nvPr>
            <p:ph type="body" sz="quarter" idx="21" hasCustomPrompt="1"/>
          </p:nvPr>
        </p:nvSpPr>
        <p:spPr>
          <a:xfrm>
            <a:off x="585216" y="1088136"/>
            <a:ext cx="2926080" cy="877824"/>
          </a:xfrm>
        </p:spPr>
        <p:txBody>
          <a:bodyPr lIns="0" tIns="0" rIns="0" bIns="0">
            <a:noAutofit/>
          </a:bodyPr>
          <a:lstStyle>
            <a:lvl1pPr marL="0" indent="0">
              <a:lnSpc>
                <a:spcPct val="75000"/>
              </a:lnSpc>
              <a:spcBef>
                <a:spcPts val="0"/>
              </a:spcBef>
              <a:buNone/>
              <a:defRPr sz="10000" b="0" i="1" cap="all" spc="-300" baseline="0">
                <a:solidFill>
                  <a:schemeClr val="accent2"/>
                </a:solidFill>
                <a:latin typeface="Sagona ExtraLight" panose="02020303050505020204" pitchFamily="18" charset="0"/>
              </a:defRPr>
            </a:lvl1pPr>
          </a:lstStyle>
          <a:p>
            <a:pPr lvl="0"/>
            <a:r>
              <a:rPr lang="en-US" dirty="0"/>
              <a:t>The</a:t>
            </a:r>
          </a:p>
        </p:txBody>
      </p:sp>
      <p:sp>
        <p:nvSpPr>
          <p:cNvPr id="15" name="Text Placeholder 3">
            <a:extLst>
              <a:ext uri="{FF2B5EF4-FFF2-40B4-BE49-F238E27FC236}">
                <a16:creationId xmlns:a16="http://schemas.microsoft.com/office/drawing/2014/main" id="{E5B7EF69-EFB1-1D6F-B544-4912FBE51187}"/>
              </a:ext>
            </a:extLst>
          </p:cNvPr>
          <p:cNvSpPr>
            <a:spLocks noGrp="1"/>
          </p:cNvSpPr>
          <p:nvPr>
            <p:ph type="body" sz="quarter" idx="22"/>
          </p:nvPr>
        </p:nvSpPr>
        <p:spPr>
          <a:xfrm>
            <a:off x="9189720" y="4453128"/>
            <a:ext cx="2334105" cy="1298448"/>
          </a:xfrm>
        </p:spPr>
        <p:txBody>
          <a:bodyPr lIns="0" tIns="0" rIns="0" bIns="0">
            <a:noAutofit/>
          </a:bodyPr>
          <a:lstStyle>
            <a:lvl1pPr marL="0" indent="0">
              <a:lnSpc>
                <a:spcPct val="100000"/>
              </a:lnSpc>
              <a:spcBef>
                <a:spcPts val="0"/>
              </a:spcBef>
              <a:buNone/>
              <a:defRPr sz="2800" b="1">
                <a:solidFill>
                  <a:schemeClr val="accent2"/>
                </a:solidFill>
                <a:latin typeface="+mj-lt"/>
              </a:defRPr>
            </a:lvl1pPr>
          </a:lstStyle>
          <a:p>
            <a:pPr lvl="0"/>
            <a:r>
              <a:rPr lang="en-GB"/>
              <a:t>Click to edit Master text styles</a:t>
            </a:r>
          </a:p>
        </p:txBody>
      </p:sp>
    </p:spTree>
    <p:extLst>
      <p:ext uri="{BB962C8B-B14F-4D97-AF65-F5344CB8AC3E}">
        <p14:creationId xmlns:p14="http://schemas.microsoft.com/office/powerpoint/2010/main" val="354380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pictures">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4434840" y="2715768"/>
            <a:ext cx="3291840"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4434840" y="1188720"/>
            <a:ext cx="7141464" cy="1298448"/>
          </a:xfrm>
        </p:spPr>
        <p:txBody>
          <a:bodyPr lIns="0" tIns="0" rIns="0" bIns="0">
            <a:noAutofit/>
          </a:bodyPr>
          <a:lstStyle>
            <a:lvl1pPr marL="0" indent="0">
              <a:lnSpc>
                <a:spcPct val="100000"/>
              </a:lnSpc>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a:xfrm>
            <a:off x="9171432" y="182880"/>
            <a:ext cx="2432304" cy="356616"/>
          </a:xfrm>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566928" y="2715768"/>
            <a:ext cx="3291840"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8" name="Text Placeholder 3">
            <a:extLst>
              <a:ext uri="{FF2B5EF4-FFF2-40B4-BE49-F238E27FC236}">
                <a16:creationId xmlns:a16="http://schemas.microsoft.com/office/drawing/2014/main" id="{BF80B1C9-F8A5-5477-CDE7-7B363A7964CD}"/>
              </a:ext>
            </a:extLst>
          </p:cNvPr>
          <p:cNvSpPr>
            <a:spLocks noGrp="1"/>
          </p:cNvSpPr>
          <p:nvPr>
            <p:ph type="body" sz="quarter" idx="16"/>
          </p:nvPr>
        </p:nvSpPr>
        <p:spPr>
          <a:xfrm>
            <a:off x="4434840" y="5952744"/>
            <a:ext cx="3291840" cy="576072"/>
          </a:xfrm>
        </p:spPr>
        <p:txBody>
          <a:bodyPr lIns="0" tIns="0" rIns="0" bIns="0" anchor="ctr">
            <a:normAutofit/>
          </a:bodyPr>
          <a:lstStyle>
            <a:lvl1pPr marL="0" indent="0">
              <a:lnSpc>
                <a:spcPct val="100000"/>
              </a:lnSpc>
              <a:buNone/>
              <a:defRPr sz="1200" b="1">
                <a:latin typeface="+mj-lt"/>
              </a:defRPr>
            </a:lvl1pPr>
          </a:lstStyle>
          <a:p>
            <a:pPr lvl="0"/>
            <a:r>
              <a:rPr lang="en-GB"/>
              <a:t>Click to edit Master text styles</a:t>
            </a:r>
          </a:p>
        </p:txBody>
      </p:sp>
      <p:sp>
        <p:nvSpPr>
          <p:cNvPr id="3" name="Title 2">
            <a:extLst>
              <a:ext uri="{FF2B5EF4-FFF2-40B4-BE49-F238E27FC236}">
                <a16:creationId xmlns:a16="http://schemas.microsoft.com/office/drawing/2014/main" id="{F04825FF-75DF-B767-41D6-190E8306BE17}"/>
              </a:ext>
            </a:extLst>
          </p:cNvPr>
          <p:cNvSpPr>
            <a:spLocks noGrp="1"/>
          </p:cNvSpPr>
          <p:nvPr>
            <p:ph type="title"/>
          </p:nvPr>
        </p:nvSpPr>
        <p:spPr>
          <a:xfrm>
            <a:off x="585216" y="1188720"/>
            <a:ext cx="2093976" cy="1298448"/>
          </a:xfrm>
        </p:spPr>
        <p:txBody>
          <a:bodyPr lIns="0" tIns="0" rIns="0" bIns="0">
            <a:noAutofit/>
          </a:bodyPr>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11D2EB63-3FA1-F6BD-7216-9C7349C74528}"/>
              </a:ext>
            </a:extLst>
          </p:cNvPr>
          <p:cNvSpPr>
            <a:spLocks noGrp="1"/>
          </p:cNvSpPr>
          <p:nvPr>
            <p:ph type="body" sz="quarter" idx="17"/>
          </p:nvPr>
        </p:nvSpPr>
        <p:spPr>
          <a:xfrm>
            <a:off x="585216" y="5952744"/>
            <a:ext cx="3291840" cy="576072"/>
          </a:xfrm>
        </p:spPr>
        <p:txBody>
          <a:bodyPr lIns="0" tIns="0" rIns="0" bIns="0" anchor="ctr">
            <a:normAutofit/>
          </a:bodyPr>
          <a:lstStyle>
            <a:lvl1pPr marL="0" indent="0">
              <a:lnSpc>
                <a:spcPct val="100000"/>
              </a:lnSpc>
              <a:buNone/>
              <a:defRPr sz="1200" b="1">
                <a:latin typeface="+mj-lt"/>
              </a:defRPr>
            </a:lvl1pPr>
          </a:lstStyle>
          <a:p>
            <a:pPr lvl="0"/>
            <a:r>
              <a:rPr lang="en-GB"/>
              <a:t>Click to edit Master text styles</a:t>
            </a:r>
          </a:p>
        </p:txBody>
      </p:sp>
      <p:sp>
        <p:nvSpPr>
          <p:cNvPr id="2" name="Picture Placeholder 27">
            <a:extLst>
              <a:ext uri="{FF2B5EF4-FFF2-40B4-BE49-F238E27FC236}">
                <a16:creationId xmlns:a16="http://schemas.microsoft.com/office/drawing/2014/main" id="{D30076CD-1679-39AC-6932-44F6D0FC02D7}"/>
              </a:ext>
            </a:extLst>
          </p:cNvPr>
          <p:cNvSpPr>
            <a:spLocks noGrp="1"/>
          </p:cNvSpPr>
          <p:nvPr>
            <p:ph type="pic" sz="quarter" idx="18" hasCustomPrompt="1"/>
          </p:nvPr>
        </p:nvSpPr>
        <p:spPr>
          <a:xfrm>
            <a:off x="8284464" y="2715768"/>
            <a:ext cx="3291840"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12" name="Text Placeholder 3">
            <a:extLst>
              <a:ext uri="{FF2B5EF4-FFF2-40B4-BE49-F238E27FC236}">
                <a16:creationId xmlns:a16="http://schemas.microsoft.com/office/drawing/2014/main" id="{76EA4428-5EBF-5246-98E3-C42977930275}"/>
              </a:ext>
            </a:extLst>
          </p:cNvPr>
          <p:cNvSpPr>
            <a:spLocks noGrp="1"/>
          </p:cNvSpPr>
          <p:nvPr>
            <p:ph type="body" sz="quarter" idx="19"/>
          </p:nvPr>
        </p:nvSpPr>
        <p:spPr>
          <a:xfrm>
            <a:off x="8284464" y="5952744"/>
            <a:ext cx="3291840" cy="576072"/>
          </a:xfrm>
        </p:spPr>
        <p:txBody>
          <a:bodyPr lIns="0" tIns="0" rIns="0" bIns="0" anchor="ctr">
            <a:normAutofit/>
          </a:bodyPr>
          <a:lstStyle>
            <a:lvl1pPr marL="0" indent="0">
              <a:lnSpc>
                <a:spcPct val="100000"/>
              </a:lnSpc>
              <a:buNone/>
              <a:defRPr sz="1200" b="1">
                <a:latin typeface="+mj-lt"/>
              </a:defRPr>
            </a:lvl1pPr>
          </a:lstStyle>
          <a:p>
            <a:pPr lvl="0"/>
            <a:r>
              <a:rPr lang="en-GB"/>
              <a:t>Click to edit Master text styles</a:t>
            </a:r>
          </a:p>
        </p:txBody>
      </p:sp>
      <p:sp>
        <p:nvSpPr>
          <p:cNvPr id="13" name="Text Placeholder 3">
            <a:extLst>
              <a:ext uri="{FF2B5EF4-FFF2-40B4-BE49-F238E27FC236}">
                <a16:creationId xmlns:a16="http://schemas.microsoft.com/office/drawing/2014/main" id="{41F4CC1B-CBCF-08D8-98A8-92C6CFC9520E}"/>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Tree>
    <p:extLst>
      <p:ext uri="{BB962C8B-B14F-4D97-AF65-F5344CB8AC3E}">
        <p14:creationId xmlns:p14="http://schemas.microsoft.com/office/powerpoint/2010/main" val="869917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566928" y="640080"/>
            <a:ext cx="5303520" cy="62179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501384" y="4910328"/>
            <a:ext cx="2093976" cy="1298448"/>
          </a:xfrm>
        </p:spPr>
        <p:txBody>
          <a:bodyPr lIns="0" tIns="0" rIns="0" bIns="0">
            <a:noAutofit/>
          </a:bodyPr>
          <a:lstStyle>
            <a:lvl1pPr>
              <a:lnSpc>
                <a:spcPct val="100000"/>
              </a:lnSpc>
              <a:defRPr cap="none" baseline="0">
                <a:solidFill>
                  <a:schemeClr val="accent2"/>
                </a:solidFill>
              </a:defRPr>
            </a:lvl1pPr>
          </a:lstStyle>
          <a:p>
            <a:r>
              <a:rPr lang="en-GB"/>
              <a:t>Click to edit Master title style</a:t>
            </a:r>
            <a:endParaRPr lang="en-US" dirty="0"/>
          </a:p>
        </p:txBody>
      </p:sp>
      <p:sp>
        <p:nvSpPr>
          <p:cNvPr id="9" name="Text Placeholder 5">
            <a:extLst>
              <a:ext uri="{FF2B5EF4-FFF2-40B4-BE49-F238E27FC236}">
                <a16:creationId xmlns:a16="http://schemas.microsoft.com/office/drawing/2014/main" id="{787A2B4C-7BEE-2994-9503-291B1FCA1CBD}"/>
              </a:ext>
            </a:extLst>
          </p:cNvPr>
          <p:cNvSpPr>
            <a:spLocks noGrp="1"/>
          </p:cNvSpPr>
          <p:nvPr>
            <p:ph type="body" sz="quarter" idx="12" hasCustomPrompt="1"/>
          </p:nvPr>
        </p:nvSpPr>
        <p:spPr>
          <a:xfrm>
            <a:off x="6528816" y="2157984"/>
            <a:ext cx="5193792" cy="877824"/>
          </a:xfrm>
        </p:spPr>
        <p:txBody>
          <a:bodyPr lIns="0" tIns="0" rIns="0" bIns="0">
            <a:noAutofit/>
          </a:bodyPr>
          <a:lstStyle>
            <a:lvl1pPr marL="0" indent="0">
              <a:lnSpc>
                <a:spcPct val="75000"/>
              </a:lnSpc>
              <a:spcBef>
                <a:spcPts val="0"/>
              </a:spcBef>
              <a:buNone/>
              <a:defRPr sz="10000" cap="all" spc="-300" baseline="0">
                <a:solidFill>
                  <a:schemeClr val="accent2"/>
                </a:solidFill>
                <a:latin typeface="+mj-lt"/>
              </a:defRPr>
            </a:lvl1pPr>
          </a:lstStyle>
          <a:p>
            <a:pPr lvl="0"/>
            <a:r>
              <a:rPr lang="en-US" dirty="0"/>
              <a:t>Thank</a:t>
            </a:r>
          </a:p>
        </p:txBody>
      </p:sp>
      <p:sp>
        <p:nvSpPr>
          <p:cNvPr id="11" name="Text Placeholder 10">
            <a:extLst>
              <a:ext uri="{FF2B5EF4-FFF2-40B4-BE49-F238E27FC236}">
                <a16:creationId xmlns:a16="http://schemas.microsoft.com/office/drawing/2014/main" id="{B58CFA9F-DE3A-01BF-5671-7C3D9C10D25F}"/>
              </a:ext>
            </a:extLst>
          </p:cNvPr>
          <p:cNvSpPr>
            <a:spLocks noGrp="1"/>
          </p:cNvSpPr>
          <p:nvPr>
            <p:ph type="body" sz="quarter" idx="13" hasCustomPrompt="1"/>
          </p:nvPr>
        </p:nvSpPr>
        <p:spPr>
          <a:xfrm>
            <a:off x="6528816" y="3182112"/>
            <a:ext cx="2926080" cy="877824"/>
          </a:xfrm>
        </p:spPr>
        <p:txBody>
          <a:bodyPr lIns="0" tIns="0" rIns="0" bIns="0">
            <a:noAutofit/>
          </a:bodyPr>
          <a:lstStyle>
            <a:lvl1pPr marL="0" indent="0">
              <a:lnSpc>
                <a:spcPct val="75000"/>
              </a:lnSpc>
              <a:spcBef>
                <a:spcPts val="0"/>
              </a:spcBef>
              <a:buNone/>
              <a:defRPr sz="10000" b="0" i="1" cap="all" spc="-300" baseline="0">
                <a:solidFill>
                  <a:schemeClr val="accent2"/>
                </a:solidFill>
                <a:latin typeface="Sagona ExtraLight" panose="02020303050505020204" pitchFamily="18" charset="0"/>
              </a:defRPr>
            </a:lvl1pPr>
          </a:lstStyle>
          <a:p>
            <a:pPr lvl="0"/>
            <a:r>
              <a:rPr lang="en-US" dirty="0"/>
              <a:t>YOU</a:t>
            </a:r>
          </a:p>
        </p:txBody>
      </p:sp>
    </p:spTree>
    <p:extLst>
      <p:ext uri="{BB962C8B-B14F-4D97-AF65-F5344CB8AC3E}">
        <p14:creationId xmlns:p14="http://schemas.microsoft.com/office/powerpoint/2010/main" val="1288914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10/8/26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82515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76C18B-AA48-4FCE-BAAD-5DBC12C0141E}"/>
              </a:ext>
            </a:extLst>
          </p:cNvPr>
          <p:cNvSpPr>
            <a:spLocks noGrp="1"/>
          </p:cNvSpPr>
          <p:nvPr>
            <p:ph type="title"/>
          </p:nvPr>
        </p:nvSpPr>
        <p:spPr>
          <a:xfrm>
            <a:off x="585216" y="1188720"/>
            <a:ext cx="2093976" cy="1298448"/>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A91FB66-62D3-4BB2-80D7-052576C61FE1}"/>
              </a:ext>
            </a:extLst>
          </p:cNvPr>
          <p:cNvSpPr>
            <a:spLocks noGrp="1"/>
          </p:cNvSpPr>
          <p:nvPr>
            <p:ph type="body" idx="1"/>
          </p:nvPr>
        </p:nvSpPr>
        <p:spPr>
          <a:xfrm>
            <a:off x="2892286" y="1188719"/>
            <a:ext cx="8461513" cy="498824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Date Placeholder 8">
            <a:extLst>
              <a:ext uri="{FF2B5EF4-FFF2-40B4-BE49-F238E27FC236}">
                <a16:creationId xmlns:a16="http://schemas.microsoft.com/office/drawing/2014/main" id="{307FA1D3-9EB2-469D-8E61-4D74D69E3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Footer Placeholder 3">
            <a:extLst>
              <a:ext uri="{FF2B5EF4-FFF2-40B4-BE49-F238E27FC236}">
                <a16:creationId xmlns:a16="http://schemas.microsoft.com/office/drawing/2014/main" id="{5CFC283F-D9F5-0E17-1CF5-6D5266ABCB98}"/>
              </a:ext>
            </a:extLst>
          </p:cNvPr>
          <p:cNvSpPr>
            <a:spLocks noGrp="1"/>
          </p:cNvSpPr>
          <p:nvPr>
            <p:ph type="ftr" sz="quarter" idx="3"/>
          </p:nvPr>
        </p:nvSpPr>
        <p:spPr>
          <a:xfrm>
            <a:off x="585216" y="182880"/>
            <a:ext cx="2432304" cy="356616"/>
          </a:xfrm>
          <a:prstGeom prst="rect">
            <a:avLst/>
          </a:prstGeom>
        </p:spPr>
        <p:txBody>
          <a:bodyPr vert="horz" lIns="0" tIns="0" rIns="0" bIns="0" rtlCol="0" anchor="ctr"/>
          <a:lstStyle>
            <a:lvl1pPr algn="l">
              <a:defRPr sz="1200" b="1" cap="all" spc="200" baseline="0">
                <a:solidFill>
                  <a:schemeClr val="tx1"/>
                </a:solidFill>
              </a:defRPr>
            </a:lvl1pPr>
          </a:lstStyle>
          <a:p>
            <a:r>
              <a:rPr lang="en-US" dirty="0"/>
              <a:t>BELLOWS COLLEGE</a:t>
            </a:r>
          </a:p>
        </p:txBody>
      </p:sp>
      <p:sp>
        <p:nvSpPr>
          <p:cNvPr id="5" name="Slide Number Placeholder 4">
            <a:extLst>
              <a:ext uri="{FF2B5EF4-FFF2-40B4-BE49-F238E27FC236}">
                <a16:creationId xmlns:a16="http://schemas.microsoft.com/office/drawing/2014/main" id="{7C3E8875-6BEB-943A-C191-A85D7BE82D39}"/>
              </a:ext>
            </a:extLst>
          </p:cNvPr>
          <p:cNvSpPr>
            <a:spLocks noGrp="1"/>
          </p:cNvSpPr>
          <p:nvPr>
            <p:ph type="sldNum" sz="quarter" idx="4"/>
          </p:nvPr>
        </p:nvSpPr>
        <p:spPr>
          <a:xfrm>
            <a:off x="9171432" y="182880"/>
            <a:ext cx="2432304" cy="356616"/>
          </a:xfrm>
          <a:prstGeom prst="rect">
            <a:avLst/>
          </a:prstGeom>
        </p:spPr>
        <p:txBody>
          <a:bodyPr vert="horz" lIns="91440" tIns="45720" rIns="91440" bIns="45720" rtlCol="0" anchor="ctr"/>
          <a:lstStyle>
            <a:lvl1pPr algn="r">
              <a:defRPr sz="1200" b="1">
                <a:solidFill>
                  <a:schemeClr val="tx1"/>
                </a:solidFill>
              </a:defRPr>
            </a:lvl1pPr>
          </a:lstStyle>
          <a:p>
            <a:fld id="{97E7A93B-03D1-40CF-B4D6-CA919F2B8BA7}" type="slidenum">
              <a:rPr lang="en-US" smtClean="0"/>
              <a:pPr/>
              <a:t>‹#›</a:t>
            </a:fld>
            <a:endParaRPr lang="en-US" dirty="0"/>
          </a:p>
        </p:txBody>
      </p:sp>
      <p:cxnSp>
        <p:nvCxnSpPr>
          <p:cNvPr id="6" name="Straight Connector 5">
            <a:extLst>
              <a:ext uri="{FF2B5EF4-FFF2-40B4-BE49-F238E27FC236}">
                <a16:creationId xmlns:a16="http://schemas.microsoft.com/office/drawing/2014/main" id="{5D711B4F-C250-E722-E5CC-7530382FAA85}"/>
              </a:ext>
            </a:extLst>
          </p:cNvPr>
          <p:cNvCxnSpPr/>
          <p:nvPr/>
        </p:nvCxnSpPr>
        <p:spPr>
          <a:xfrm>
            <a:off x="0" y="640078"/>
            <a:ext cx="1219200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7271943"/>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6" r:id="rId5"/>
    <p:sldLayoutId id="2147483675" r:id="rId6"/>
    <p:sldLayoutId id="2147483677" r:id="rId7"/>
    <p:sldLayoutId id="2147483678" r:id="rId8"/>
  </p:sldLayoutIdLst>
  <p:hf hdr="0" dt="0"/>
  <p:txStyles>
    <p:titleStyle>
      <a:lvl1pPr algn="l" defTabSz="914400" rtl="0" eaLnBrk="1" latinLnBrk="0" hangingPunct="1">
        <a:lnSpc>
          <a:spcPct val="90000"/>
        </a:lnSpc>
        <a:spcBef>
          <a:spcPct val="0"/>
        </a:spcBef>
        <a:buNone/>
        <a:defRPr sz="28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ussexmodern.org.uk/stories/nathan-coley-tentative-words-change-everything/"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noma.org/neon/"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customXml" Target="../ink/ink2.xml"/><Relationship Id="rId7" Type="http://schemas.openxmlformats.org/officeDocument/2006/relationships/customXml" Target="../ink/ink4.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customXml" Target="../ink/ink3.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8" Type="http://schemas.openxmlformats.org/officeDocument/2006/relationships/customXml" Target="../ink/ink7.xml"/><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customXml" Target="../ink/ink6.xml"/><Relationship Id="rId11" Type="http://schemas.openxmlformats.org/officeDocument/2006/relationships/image" Target="../media/image19.png"/><Relationship Id="rId5" Type="http://schemas.openxmlformats.org/officeDocument/2006/relationships/image" Target="../media/image16.png"/><Relationship Id="rId10" Type="http://schemas.openxmlformats.org/officeDocument/2006/relationships/customXml" Target="../ink/ink8.xml"/><Relationship Id="rId4" Type="http://schemas.openxmlformats.org/officeDocument/2006/relationships/customXml" Target="../ink/ink5.xml"/><Relationship Id="rId9" Type="http://schemas.openxmlformats.org/officeDocument/2006/relationships/image" Target="../media/image18.png"/></Relationships>
</file>

<file path=ppt/slides/_rels/slide14.xml.rels><?xml version="1.0" encoding="UTF-8" standalone="yes"?>
<Relationships xmlns="http://schemas.openxmlformats.org/package/2006/relationships"><Relationship Id="rId13" Type="http://schemas.openxmlformats.org/officeDocument/2006/relationships/image" Target="../media/image130.png"/><Relationship Id="rId18" Type="http://schemas.openxmlformats.org/officeDocument/2006/relationships/customXml" Target="../ink/ink17.xml"/><Relationship Id="rId26" Type="http://schemas.openxmlformats.org/officeDocument/2006/relationships/customXml" Target="../ink/ink21.xml"/><Relationship Id="rId3" Type="http://schemas.openxmlformats.org/officeDocument/2006/relationships/image" Target="../media/image80.png"/><Relationship Id="rId21" Type="http://schemas.openxmlformats.org/officeDocument/2006/relationships/image" Target="../media/image170.png"/><Relationship Id="rId34" Type="http://schemas.openxmlformats.org/officeDocument/2006/relationships/customXml" Target="../ink/ink25.xml"/><Relationship Id="rId7" Type="http://schemas.openxmlformats.org/officeDocument/2006/relationships/image" Target="../media/image100.png"/><Relationship Id="rId12" Type="http://schemas.openxmlformats.org/officeDocument/2006/relationships/customXml" Target="../ink/ink14.xml"/><Relationship Id="rId17" Type="http://schemas.openxmlformats.org/officeDocument/2006/relationships/image" Target="../media/image150.png"/><Relationship Id="rId25" Type="http://schemas.openxmlformats.org/officeDocument/2006/relationships/image" Target="../media/image190.png"/><Relationship Id="rId33" Type="http://schemas.openxmlformats.org/officeDocument/2006/relationships/image" Target="../media/image23.png"/><Relationship Id="rId2" Type="http://schemas.openxmlformats.org/officeDocument/2006/relationships/customXml" Target="../ink/ink9.xml"/><Relationship Id="rId16" Type="http://schemas.openxmlformats.org/officeDocument/2006/relationships/customXml" Target="../ink/ink16.xml"/><Relationship Id="rId20" Type="http://schemas.openxmlformats.org/officeDocument/2006/relationships/customXml" Target="../ink/ink18.xml"/><Relationship Id="rId29" Type="http://schemas.openxmlformats.org/officeDocument/2006/relationships/image" Target="../media/image21.png"/><Relationship Id="rId1" Type="http://schemas.openxmlformats.org/officeDocument/2006/relationships/slideLayout" Target="../slideLayouts/slideLayout3.xml"/><Relationship Id="rId6" Type="http://schemas.openxmlformats.org/officeDocument/2006/relationships/customXml" Target="../ink/ink11.xml"/><Relationship Id="rId11" Type="http://schemas.openxmlformats.org/officeDocument/2006/relationships/image" Target="../media/image120.png"/><Relationship Id="rId24" Type="http://schemas.openxmlformats.org/officeDocument/2006/relationships/customXml" Target="../ink/ink20.xml"/><Relationship Id="rId32" Type="http://schemas.openxmlformats.org/officeDocument/2006/relationships/customXml" Target="../ink/ink24.xml"/><Relationship Id="rId5" Type="http://schemas.openxmlformats.org/officeDocument/2006/relationships/image" Target="../media/image90.png"/><Relationship Id="rId15" Type="http://schemas.openxmlformats.org/officeDocument/2006/relationships/image" Target="../media/image140.png"/><Relationship Id="rId23" Type="http://schemas.openxmlformats.org/officeDocument/2006/relationships/image" Target="../media/image180.png"/><Relationship Id="rId28" Type="http://schemas.openxmlformats.org/officeDocument/2006/relationships/customXml" Target="../ink/ink22.xml"/><Relationship Id="rId36" Type="http://schemas.openxmlformats.org/officeDocument/2006/relationships/customXml" Target="../ink/ink26.xml"/><Relationship Id="rId10" Type="http://schemas.openxmlformats.org/officeDocument/2006/relationships/customXml" Target="../ink/ink13.xml"/><Relationship Id="rId19" Type="http://schemas.openxmlformats.org/officeDocument/2006/relationships/image" Target="../media/image160.png"/><Relationship Id="rId31" Type="http://schemas.openxmlformats.org/officeDocument/2006/relationships/image" Target="../media/image22.png"/><Relationship Id="rId4" Type="http://schemas.openxmlformats.org/officeDocument/2006/relationships/customXml" Target="../ink/ink10.xml"/><Relationship Id="rId9" Type="http://schemas.openxmlformats.org/officeDocument/2006/relationships/image" Target="../media/image110.png"/><Relationship Id="rId14" Type="http://schemas.openxmlformats.org/officeDocument/2006/relationships/customXml" Target="../ink/ink15.xml"/><Relationship Id="rId22" Type="http://schemas.openxmlformats.org/officeDocument/2006/relationships/customXml" Target="../ink/ink19.xml"/><Relationship Id="rId27" Type="http://schemas.openxmlformats.org/officeDocument/2006/relationships/image" Target="../media/image20.png"/><Relationship Id="rId30" Type="http://schemas.openxmlformats.org/officeDocument/2006/relationships/customXml" Target="../ink/ink23.xml"/><Relationship Id="rId35" Type="http://schemas.openxmlformats.org/officeDocument/2006/relationships/image" Target="../media/image24.png"/><Relationship Id="rId8" Type="http://schemas.openxmlformats.org/officeDocument/2006/relationships/customXml" Target="../ink/ink12.xml"/></Relationships>
</file>

<file path=ppt/slides/_rels/slide15.xml.rels><?xml version="1.0" encoding="UTF-8" standalone="yes"?>
<Relationships xmlns="http://schemas.openxmlformats.org/package/2006/relationships"><Relationship Id="rId8" Type="http://schemas.openxmlformats.org/officeDocument/2006/relationships/customXml" Target="../ink/ink30.xml"/><Relationship Id="rId13" Type="http://schemas.openxmlformats.org/officeDocument/2006/relationships/image" Target="../media/image29.png"/><Relationship Id="rId18" Type="http://schemas.openxmlformats.org/officeDocument/2006/relationships/customXml" Target="../ink/ink35.xml"/><Relationship Id="rId26" Type="http://schemas.openxmlformats.org/officeDocument/2006/relationships/customXml" Target="../ink/ink39.xml"/><Relationship Id="rId3" Type="http://schemas.openxmlformats.org/officeDocument/2006/relationships/image" Target="../media/image24.png"/><Relationship Id="rId21" Type="http://schemas.openxmlformats.org/officeDocument/2006/relationships/image" Target="../media/image33.png"/><Relationship Id="rId7" Type="http://schemas.openxmlformats.org/officeDocument/2006/relationships/image" Target="../media/image26.png"/><Relationship Id="rId12" Type="http://schemas.openxmlformats.org/officeDocument/2006/relationships/customXml" Target="../ink/ink32.xml"/><Relationship Id="rId17" Type="http://schemas.openxmlformats.org/officeDocument/2006/relationships/image" Target="../media/image31.png"/><Relationship Id="rId25" Type="http://schemas.openxmlformats.org/officeDocument/2006/relationships/image" Target="../media/image35.png"/><Relationship Id="rId2" Type="http://schemas.openxmlformats.org/officeDocument/2006/relationships/customXml" Target="../ink/ink27.xml"/><Relationship Id="rId16" Type="http://schemas.openxmlformats.org/officeDocument/2006/relationships/customXml" Target="../ink/ink34.xml"/><Relationship Id="rId20" Type="http://schemas.openxmlformats.org/officeDocument/2006/relationships/customXml" Target="../ink/ink36.xml"/><Relationship Id="rId29" Type="http://schemas.openxmlformats.org/officeDocument/2006/relationships/image" Target="../media/image37.png"/><Relationship Id="rId1" Type="http://schemas.openxmlformats.org/officeDocument/2006/relationships/slideLayout" Target="../slideLayouts/slideLayout3.xml"/><Relationship Id="rId6" Type="http://schemas.openxmlformats.org/officeDocument/2006/relationships/customXml" Target="../ink/ink29.xml"/><Relationship Id="rId11" Type="http://schemas.openxmlformats.org/officeDocument/2006/relationships/image" Target="../media/image28.png"/><Relationship Id="rId24" Type="http://schemas.openxmlformats.org/officeDocument/2006/relationships/customXml" Target="../ink/ink38.xml"/><Relationship Id="rId5" Type="http://schemas.openxmlformats.org/officeDocument/2006/relationships/image" Target="../media/image25.png"/><Relationship Id="rId15" Type="http://schemas.openxmlformats.org/officeDocument/2006/relationships/image" Target="../media/image30.png"/><Relationship Id="rId23" Type="http://schemas.openxmlformats.org/officeDocument/2006/relationships/image" Target="../media/image34.png"/><Relationship Id="rId28" Type="http://schemas.openxmlformats.org/officeDocument/2006/relationships/customXml" Target="../ink/ink40.xml"/><Relationship Id="rId10" Type="http://schemas.openxmlformats.org/officeDocument/2006/relationships/customXml" Target="../ink/ink31.xml"/><Relationship Id="rId19" Type="http://schemas.openxmlformats.org/officeDocument/2006/relationships/image" Target="../media/image32.png"/><Relationship Id="rId4" Type="http://schemas.openxmlformats.org/officeDocument/2006/relationships/customXml" Target="../ink/ink28.xml"/><Relationship Id="rId9" Type="http://schemas.openxmlformats.org/officeDocument/2006/relationships/image" Target="../media/image27.png"/><Relationship Id="rId14" Type="http://schemas.openxmlformats.org/officeDocument/2006/relationships/customXml" Target="../ink/ink33.xml"/><Relationship Id="rId22" Type="http://schemas.openxmlformats.org/officeDocument/2006/relationships/customXml" Target="../ink/ink37.xml"/><Relationship Id="rId27" Type="http://schemas.openxmlformats.org/officeDocument/2006/relationships/image" Target="../media/image36.png"/></Relationships>
</file>

<file path=ppt/slides/_rels/slide1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24.png"/><Relationship Id="rId7" Type="http://schemas.openxmlformats.org/officeDocument/2006/relationships/customXml" Target="../ink/ink44.xml"/><Relationship Id="rId2" Type="http://schemas.openxmlformats.org/officeDocument/2006/relationships/customXml" Target="../ink/ink41.xml"/><Relationship Id="rId1" Type="http://schemas.openxmlformats.org/officeDocument/2006/relationships/slideLayout" Target="../slideLayouts/slideLayout3.xml"/><Relationship Id="rId6" Type="http://schemas.openxmlformats.org/officeDocument/2006/relationships/customXml" Target="../ink/ink43.xml"/><Relationship Id="rId5" Type="http://schemas.openxmlformats.org/officeDocument/2006/relationships/image" Target="../media/image25.png"/><Relationship Id="rId10" Type="http://schemas.openxmlformats.org/officeDocument/2006/relationships/image" Target="../media/image39.png"/><Relationship Id="rId4" Type="http://schemas.openxmlformats.org/officeDocument/2006/relationships/customXml" Target="../ink/ink42.xml"/><Relationship Id="rId9" Type="http://schemas.openxmlformats.org/officeDocument/2006/relationships/customXml" Target="../ink/ink45.xm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hyperlink" Target="https://www.youtube.com/shorts/QUx98KgF5fQ" TargetMode="External"/><Relationship Id="rId5" Type="http://schemas.openxmlformats.org/officeDocument/2006/relationships/image" Target="../media/image43.png"/><Relationship Id="rId4" Type="http://schemas.openxmlformats.org/officeDocument/2006/relationships/hyperlink" Target="https://www.anothermag.com/design-living/16655/tilda-swinton-lessons-on-radical-living-rizzoli-ongoing-book"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1A49C-CB17-D3E3-AECE-E30DAB86485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0ABDBF-E490-8AEB-1794-652AACCFC583}"/>
              </a:ext>
            </a:extLst>
          </p:cNvPr>
          <p:cNvPicPr>
            <a:picLocks noChangeAspect="1"/>
          </p:cNvPicPr>
          <p:nvPr/>
        </p:nvPicPr>
        <p:blipFill>
          <a:blip r:embed="rId2">
            <a:extLst>
              <a:ext uri="{28A0092B-C50C-407E-A947-70E740481C1C}">
                <a14:useLocalDpi xmlns:a14="http://schemas.microsoft.com/office/drawing/2010/main" val="0"/>
              </a:ext>
            </a:extLst>
          </a:blip>
          <a:srcRect l="-84" r="20885"/>
          <a:stretch>
            <a:fillRect/>
          </a:stretch>
        </p:blipFill>
        <p:spPr>
          <a:xfrm>
            <a:off x="0" y="896470"/>
            <a:ext cx="12192000" cy="5961529"/>
          </a:xfrm>
          <a:prstGeom prst="rect">
            <a:avLst/>
          </a:prstGeom>
        </p:spPr>
      </p:pic>
      <p:sp>
        <p:nvSpPr>
          <p:cNvPr id="3" name="Subtitle 2">
            <a:extLst>
              <a:ext uri="{FF2B5EF4-FFF2-40B4-BE49-F238E27FC236}">
                <a16:creationId xmlns:a16="http://schemas.microsoft.com/office/drawing/2014/main" id="{E40C9B98-8E00-90FC-D19F-3C5E3F06051E}"/>
              </a:ext>
            </a:extLst>
          </p:cNvPr>
          <p:cNvSpPr>
            <a:spLocks noGrp="1"/>
          </p:cNvSpPr>
          <p:nvPr>
            <p:ph type="subTitle" idx="1"/>
          </p:nvPr>
        </p:nvSpPr>
        <p:spPr>
          <a:xfrm>
            <a:off x="257519" y="2205052"/>
            <a:ext cx="6914245" cy="1163418"/>
          </a:xfrm>
        </p:spPr>
        <p:txBody>
          <a:bodyPr vert="horz" lIns="91440" tIns="45720" rIns="91440" bIns="45720" rtlCol="0" anchor="t">
            <a:normAutofit/>
          </a:bodyPr>
          <a:lstStyle/>
          <a:p>
            <a:pPr algn="l">
              <a:lnSpc>
                <a:spcPct val="110000"/>
              </a:lnSpc>
            </a:pPr>
            <a:r>
              <a:rPr lang="en-GB" dirty="0">
                <a:solidFill>
                  <a:schemeClr val="bg1"/>
                </a:solidFill>
              </a:rPr>
              <a:t>2</a:t>
            </a:r>
            <a:r>
              <a:rPr lang="en-GB" baseline="30000" dirty="0">
                <a:solidFill>
                  <a:schemeClr val="bg1"/>
                </a:solidFill>
              </a:rPr>
              <a:t>nd</a:t>
            </a:r>
            <a:r>
              <a:rPr lang="en-GB" dirty="0">
                <a:solidFill>
                  <a:schemeClr val="bg1"/>
                </a:solidFill>
              </a:rPr>
              <a:t>  YEAR BA </a:t>
            </a:r>
          </a:p>
          <a:p>
            <a:pPr algn="l">
              <a:lnSpc>
                <a:spcPct val="110000"/>
              </a:lnSpc>
            </a:pPr>
            <a:r>
              <a:rPr lang="en-GB" dirty="0">
                <a:solidFill>
                  <a:schemeClr val="bg1"/>
                </a:solidFill>
              </a:rPr>
              <a:t>SURFACE PATTERN &amp; TEXTILES &amp; DESIGN CRAFTS </a:t>
            </a:r>
          </a:p>
          <a:p>
            <a:pPr algn="l">
              <a:lnSpc>
                <a:spcPct val="110000"/>
              </a:lnSpc>
            </a:pPr>
            <a:endParaRPr lang="en-GB" dirty="0">
              <a:solidFill>
                <a:schemeClr val="bg1"/>
              </a:solidFill>
            </a:endParaRPr>
          </a:p>
          <a:p>
            <a:pPr algn="l">
              <a:lnSpc>
                <a:spcPct val="110000"/>
              </a:lnSpc>
            </a:pPr>
            <a:endParaRPr lang="en-GB" dirty="0">
              <a:solidFill>
                <a:schemeClr val="bg1"/>
              </a:solidFill>
            </a:endParaRPr>
          </a:p>
        </p:txBody>
      </p:sp>
      <p:sp>
        <p:nvSpPr>
          <p:cNvPr id="2" name="Title 1">
            <a:extLst>
              <a:ext uri="{FF2B5EF4-FFF2-40B4-BE49-F238E27FC236}">
                <a16:creationId xmlns:a16="http://schemas.microsoft.com/office/drawing/2014/main" id="{E45BF1F8-0775-D2C2-1A91-55A073AC0F62}"/>
              </a:ext>
            </a:extLst>
          </p:cNvPr>
          <p:cNvSpPr>
            <a:spLocks noGrp="1"/>
          </p:cNvSpPr>
          <p:nvPr>
            <p:ph type="ctrTitle"/>
          </p:nvPr>
        </p:nvSpPr>
        <p:spPr>
          <a:xfrm>
            <a:off x="257520" y="919157"/>
            <a:ext cx="5838480" cy="1090473"/>
          </a:xfrm>
        </p:spPr>
        <p:txBody>
          <a:bodyPr>
            <a:normAutofit/>
          </a:bodyPr>
          <a:lstStyle/>
          <a:p>
            <a:pPr algn="l"/>
            <a:r>
              <a:rPr lang="en-GB" sz="2400" dirty="0">
                <a:solidFill>
                  <a:schemeClr val="bg1"/>
                </a:solidFill>
              </a:rPr>
              <a:t>CROESO | WELCOME</a:t>
            </a:r>
          </a:p>
        </p:txBody>
      </p:sp>
      <p:pic>
        <p:nvPicPr>
          <p:cNvPr id="4" name="Picture 3">
            <a:extLst>
              <a:ext uri="{FF2B5EF4-FFF2-40B4-BE49-F238E27FC236}">
                <a16:creationId xmlns:a16="http://schemas.microsoft.com/office/drawing/2014/main" id="{C2815A5F-DFFB-AFD5-9155-F7FA5F2C8B39}"/>
              </a:ext>
            </a:extLst>
          </p:cNvPr>
          <p:cNvPicPr>
            <a:picLocks noChangeAspect="1"/>
          </p:cNvPicPr>
          <p:nvPr/>
        </p:nvPicPr>
        <p:blipFill>
          <a:blip r:embed="rId3"/>
          <a:stretch>
            <a:fillRect/>
          </a:stretch>
        </p:blipFill>
        <p:spPr>
          <a:xfrm>
            <a:off x="0" y="132244"/>
            <a:ext cx="4342809" cy="764225"/>
          </a:xfrm>
          <a:prstGeom prst="rect">
            <a:avLst/>
          </a:prstGeom>
        </p:spPr>
      </p:pic>
      <p:sp>
        <p:nvSpPr>
          <p:cNvPr id="10" name="Title 1">
            <a:extLst>
              <a:ext uri="{FF2B5EF4-FFF2-40B4-BE49-F238E27FC236}">
                <a16:creationId xmlns:a16="http://schemas.microsoft.com/office/drawing/2014/main" id="{72C603DF-9D29-0430-E991-82A48D15865E}"/>
              </a:ext>
            </a:extLst>
          </p:cNvPr>
          <p:cNvSpPr txBox="1">
            <a:spLocks/>
          </p:cNvSpPr>
          <p:nvPr/>
        </p:nvSpPr>
        <p:spPr>
          <a:xfrm>
            <a:off x="257520" y="3549929"/>
            <a:ext cx="6515813" cy="10904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400" dirty="0">
                <a:solidFill>
                  <a:schemeClr val="bg1"/>
                </a:solidFill>
              </a:rPr>
              <a:t>CONTEXTUAL STUDIES: BRIEF ADAD5003</a:t>
            </a:r>
          </a:p>
          <a:p>
            <a:pPr algn="l"/>
            <a:r>
              <a:rPr lang="en-GB" sz="2400" dirty="0">
                <a:solidFill>
                  <a:schemeClr val="bg1"/>
                </a:solidFill>
              </a:rPr>
              <a:t>MENNA BUSS </a:t>
            </a:r>
          </a:p>
        </p:txBody>
      </p:sp>
    </p:spTree>
    <p:extLst>
      <p:ext uri="{BB962C8B-B14F-4D97-AF65-F5344CB8AC3E}">
        <p14:creationId xmlns:p14="http://schemas.microsoft.com/office/powerpoint/2010/main" val="125660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A4C85A66-57E3-D5B6-6901-EEC92CA8D46D}"/>
              </a:ext>
            </a:extLst>
          </p:cNvPr>
          <p:cNvSpPr>
            <a:spLocks noGrp="1"/>
          </p:cNvSpPr>
          <p:nvPr>
            <p:ph type="body" sz="quarter" idx="12"/>
          </p:nvPr>
        </p:nvSpPr>
        <p:spPr>
          <a:xfrm>
            <a:off x="456701" y="891092"/>
            <a:ext cx="6764867" cy="3504104"/>
          </a:xfrm>
        </p:spPr>
        <p:txBody>
          <a:bodyPr/>
          <a:lstStyle/>
          <a:p>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endParaRPr lang="en-US" dirty="0"/>
          </a:p>
        </p:txBody>
      </p:sp>
      <p:sp>
        <p:nvSpPr>
          <p:cNvPr id="7" name="Text Placeholder 6">
            <a:extLst>
              <a:ext uri="{FF2B5EF4-FFF2-40B4-BE49-F238E27FC236}">
                <a16:creationId xmlns:a16="http://schemas.microsoft.com/office/drawing/2014/main" id="{A8D27A7A-B511-B4CB-0C24-41E0629B2DA4}"/>
              </a:ext>
            </a:extLst>
          </p:cNvPr>
          <p:cNvSpPr>
            <a:spLocks noGrp="1"/>
          </p:cNvSpPr>
          <p:nvPr>
            <p:ph type="body" sz="quarter" idx="11"/>
          </p:nvPr>
        </p:nvSpPr>
        <p:spPr>
          <a:xfrm>
            <a:off x="456701" y="4802193"/>
            <a:ext cx="3400571" cy="1648809"/>
          </a:xfrm>
        </p:spPr>
        <p:txBody>
          <a:bodyPr>
            <a:normAutofit fontScale="40000" lnSpcReduction="20000"/>
          </a:bodyPr>
          <a:lstStyle/>
          <a:p>
            <a:r>
              <a:rPr lang="en-US" sz="5000" b="0" dirty="0">
                <a:effectLst/>
                <a:latin typeface="Avenir Next LT Pro" panose="020B0504020202020204" pitchFamily="34" charset="77"/>
              </a:rPr>
              <a:t>Empowering students to discover </a:t>
            </a:r>
            <a:r>
              <a:rPr lang="en-GB" sz="5000" dirty="0">
                <a:latin typeface="Avenir Next LT Pro" panose="020B0504020202020204" pitchFamily="34" charset="77"/>
              </a:rPr>
              <a:t>the value of research </a:t>
            </a:r>
          </a:p>
          <a:p>
            <a:r>
              <a:rPr lang="en-GB" sz="5000" dirty="0">
                <a:latin typeface="Avenir Next LT Pro" panose="020B0504020202020204" pitchFamily="34" charset="77"/>
              </a:rPr>
              <a:t>in Art and Design learning </a:t>
            </a:r>
          </a:p>
          <a:p>
            <a:r>
              <a:rPr lang="en-GB" sz="5000" dirty="0">
                <a:latin typeface="Avenir Next LT Pro" panose="020B0504020202020204" pitchFamily="34" charset="77"/>
              </a:rPr>
              <a:t>at Level 5.</a:t>
            </a:r>
            <a:endParaRPr lang="en-US" sz="5000" b="0" noProof="1">
              <a:latin typeface="Avenir Next LT Pro" panose="020B0504020202020204" pitchFamily="34" charset="77"/>
            </a:endParaRPr>
          </a:p>
          <a:p>
            <a:endParaRPr lang="en-US" dirty="0"/>
          </a:p>
        </p:txBody>
      </p:sp>
      <p:pic>
        <p:nvPicPr>
          <p:cNvPr id="6" name="Picture Placeholder 5">
            <a:extLst>
              <a:ext uri="{FF2B5EF4-FFF2-40B4-BE49-F238E27FC236}">
                <a16:creationId xmlns:a16="http://schemas.microsoft.com/office/drawing/2014/main" id="{06D2221C-1214-E88E-4B26-94BD9254816B}"/>
              </a:ext>
            </a:extLst>
          </p:cNvPr>
          <p:cNvPicPr>
            <a:picLocks noGrp="1" noChangeAspect="1"/>
          </p:cNvPicPr>
          <p:nvPr>
            <p:ph type="pic" sz="quarter" idx="10"/>
          </p:nvPr>
        </p:nvPicPr>
        <p:blipFill>
          <a:blip r:embed="rId2"/>
          <a:srcRect l="635" r="635"/>
          <a:stretch/>
        </p:blipFill>
        <p:spPr>
          <a:xfrm>
            <a:off x="6943344" y="320040"/>
            <a:ext cx="5248656" cy="6217920"/>
          </a:xfrm>
          <a:prstGeom prst="rect">
            <a:avLst/>
          </a:prstGeom>
        </p:spPr>
      </p:pic>
    </p:spTree>
    <p:extLst>
      <p:ext uri="{BB962C8B-B14F-4D97-AF65-F5344CB8AC3E}">
        <p14:creationId xmlns:p14="http://schemas.microsoft.com/office/powerpoint/2010/main" val="1135244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5">
            <a:extLst>
              <a:ext uri="{FF2B5EF4-FFF2-40B4-BE49-F238E27FC236}">
                <a16:creationId xmlns:a16="http://schemas.microsoft.com/office/drawing/2014/main" id="{4003CA59-67ED-C9CA-45D5-61C93C62E920}"/>
              </a:ext>
            </a:extLst>
          </p:cNvPr>
          <p:cNvSpPr>
            <a:spLocks noGrp="1"/>
          </p:cNvSpPr>
          <p:nvPr>
            <p:ph type="body" sz="quarter" idx="11"/>
          </p:nvPr>
        </p:nvSpPr>
        <p:spPr>
          <a:xfrm>
            <a:off x="409300" y="908921"/>
            <a:ext cx="7404370" cy="6063628"/>
          </a:xfrm>
          <a:prstGeom prst="rect">
            <a:avLst/>
          </a:prstGeom>
        </p:spPr>
        <p:txBody>
          <a:bodyPr vert="horz" lIns="0" tIns="0" rIns="0" bIns="0" rtlCol="0">
            <a:noAutofit/>
          </a:bodyPr>
          <a:lstStyle>
            <a:lvl1pPr marL="0" indent="0" algn="l" defTabSz="914400" rtl="0" eaLnBrk="1" latinLnBrk="0" hangingPunct="1">
              <a:lnSpc>
                <a:spcPct val="100000"/>
              </a:lnSpc>
              <a:spcBef>
                <a:spcPts val="800"/>
              </a:spcBef>
              <a:buFont typeface="Arial" panose="020B0604020202020204" pitchFamily="34" charset="0"/>
              <a:buNone/>
              <a:defRPr sz="14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t>01/10</a:t>
            </a:r>
            <a:r>
              <a:rPr lang="en-GB" sz="1800" dirty="0"/>
              <a:t> – INTRODUCTION</a:t>
            </a:r>
          </a:p>
          <a:p>
            <a:r>
              <a:rPr lang="en-GB" sz="1800" b="1" dirty="0"/>
              <a:t>08/10</a:t>
            </a:r>
            <a:r>
              <a:rPr lang="en-GB" sz="1800" dirty="0"/>
              <a:t> – BRIEF</a:t>
            </a:r>
          </a:p>
          <a:p>
            <a:r>
              <a:rPr lang="en-GB" sz="1800" b="1" dirty="0"/>
              <a:t>15/10</a:t>
            </a:r>
            <a:r>
              <a:rPr lang="en-GB" sz="1800" dirty="0"/>
              <a:t> 10:00 – 11:00 Expanding Research with Menna Buss </a:t>
            </a:r>
          </a:p>
          <a:p>
            <a:r>
              <a:rPr lang="en-GB" sz="1800" dirty="0"/>
              <a:t>	11.10 – 12:00  Wales in Context with </a:t>
            </a:r>
            <a:r>
              <a:rPr lang="en-GB" sz="1800" dirty="0" err="1"/>
              <a:t>Gwenllian</a:t>
            </a:r>
            <a:r>
              <a:rPr lang="en-GB" sz="1800" dirty="0"/>
              <a:t> </a:t>
            </a:r>
            <a:r>
              <a:rPr lang="en-GB" sz="1800" dirty="0" err="1"/>
              <a:t>Beynon</a:t>
            </a:r>
            <a:endParaRPr lang="en-GB" sz="1800" dirty="0"/>
          </a:p>
          <a:p>
            <a:endParaRPr lang="en-GB" sz="1800" dirty="0"/>
          </a:p>
          <a:p>
            <a:r>
              <a:rPr lang="en-GB" sz="1800" b="1" dirty="0"/>
              <a:t>22/10</a:t>
            </a:r>
            <a:r>
              <a:rPr lang="en-GB" sz="1800" dirty="0"/>
              <a:t> 10:00 – 11:00  L5 Research Skills with Emily Wild</a:t>
            </a:r>
          </a:p>
          <a:p>
            <a:r>
              <a:rPr lang="en-GB" sz="1800" dirty="0"/>
              <a:t>	11.10 – 12:00 Analysis &amp; Argument with Menna Buss</a:t>
            </a:r>
          </a:p>
          <a:p>
            <a:endParaRPr lang="en-GB" sz="1800" dirty="0"/>
          </a:p>
          <a:p>
            <a:r>
              <a:rPr lang="en-GB" sz="1800" b="1" dirty="0"/>
              <a:t>29/10</a:t>
            </a:r>
            <a:r>
              <a:rPr lang="en-GB" sz="1800" dirty="0"/>
              <a:t> – NO LECTURE independent study – First Draft submission</a:t>
            </a:r>
          </a:p>
          <a:p>
            <a:r>
              <a:rPr lang="en-GB" sz="1800" b="1" dirty="0"/>
              <a:t>05/11 </a:t>
            </a:r>
            <a:r>
              <a:rPr lang="en-GB" sz="1800" dirty="0"/>
              <a:t>10:00 to 12:00 Lecture with Menna Buss</a:t>
            </a:r>
            <a:endParaRPr lang="en-GB" sz="1800" b="1" dirty="0"/>
          </a:p>
          <a:p>
            <a:r>
              <a:rPr lang="en-GB" sz="1800" b="1" dirty="0"/>
              <a:t>12/11</a:t>
            </a:r>
          </a:p>
          <a:p>
            <a:r>
              <a:rPr lang="en-GB" sz="1800" b="1" dirty="0"/>
              <a:t>19/11</a:t>
            </a:r>
            <a:endParaRPr lang="en-US" sz="1800" b="1" dirty="0"/>
          </a:p>
          <a:p>
            <a:r>
              <a:rPr lang="en-GB" sz="1800" b="1" dirty="0"/>
              <a:t>26/11</a:t>
            </a:r>
          </a:p>
          <a:p>
            <a:r>
              <a:rPr lang="en-GB" sz="1800" b="1" dirty="0"/>
              <a:t>03/12</a:t>
            </a:r>
          </a:p>
          <a:p>
            <a:r>
              <a:rPr lang="en-GB" sz="1800" b="1" dirty="0"/>
              <a:t>10/12</a:t>
            </a:r>
            <a:r>
              <a:rPr lang="en-GB" sz="1800" dirty="0"/>
              <a:t> NO LECTURE – submit Assignment by 12:00 11/12</a:t>
            </a:r>
            <a:endParaRPr lang="en-US" sz="1800" dirty="0"/>
          </a:p>
        </p:txBody>
      </p:sp>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409300" y="182880"/>
            <a:ext cx="3515498" cy="356616"/>
          </a:xfrm>
        </p:spPr>
        <p:txBody>
          <a:bodyPr>
            <a:normAutofit fontScale="90000"/>
          </a:bodyPr>
          <a:lstStyle/>
          <a:p>
            <a:r>
              <a:rPr lang="en-GB" dirty="0"/>
              <a:t>Semester 1 Timeline</a:t>
            </a:r>
            <a:endParaRPr lang="en-US" dirty="0"/>
          </a:p>
        </p:txBody>
      </p:sp>
      <p:pic>
        <p:nvPicPr>
          <p:cNvPr id="3" name="Picture 2">
            <a:extLst>
              <a:ext uri="{FF2B5EF4-FFF2-40B4-BE49-F238E27FC236}">
                <a16:creationId xmlns:a16="http://schemas.microsoft.com/office/drawing/2014/main" id="{EA7101C9-76AD-23EC-0FD4-DD4DE101A887}"/>
              </a:ext>
            </a:extLst>
          </p:cNvPr>
          <p:cNvPicPr>
            <a:picLocks noChangeAspect="1"/>
          </p:cNvPicPr>
          <p:nvPr/>
        </p:nvPicPr>
        <p:blipFill>
          <a:blip r:embed="rId2"/>
          <a:srcRect/>
          <a:stretch/>
        </p:blipFill>
        <p:spPr>
          <a:xfrm>
            <a:off x="8308014" y="1359311"/>
            <a:ext cx="3718677" cy="2491083"/>
          </a:xfrm>
          <a:prstGeom prst="rect">
            <a:avLst/>
          </a:prstGeom>
        </p:spPr>
      </p:pic>
      <p:sp>
        <p:nvSpPr>
          <p:cNvPr id="4" name="Text Placeholder 16">
            <a:extLst>
              <a:ext uri="{FF2B5EF4-FFF2-40B4-BE49-F238E27FC236}">
                <a16:creationId xmlns:a16="http://schemas.microsoft.com/office/drawing/2014/main" id="{07D83AFD-771C-2A45-4315-D9C639D289D8}"/>
              </a:ext>
            </a:extLst>
          </p:cNvPr>
          <p:cNvSpPr txBox="1">
            <a:spLocks/>
          </p:cNvSpPr>
          <p:nvPr/>
        </p:nvSpPr>
        <p:spPr>
          <a:xfrm>
            <a:off x="107676" y="182880"/>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9" name="TextBox 8">
            <a:extLst>
              <a:ext uri="{FF2B5EF4-FFF2-40B4-BE49-F238E27FC236}">
                <a16:creationId xmlns:a16="http://schemas.microsoft.com/office/drawing/2014/main" id="{8AF56A17-808A-6D23-E2B4-B909557EE51E}"/>
              </a:ext>
            </a:extLst>
          </p:cNvPr>
          <p:cNvSpPr txBox="1"/>
          <p:nvPr/>
        </p:nvSpPr>
        <p:spPr>
          <a:xfrm flipH="1">
            <a:off x="1195981" y="4702024"/>
            <a:ext cx="4407069" cy="923330"/>
          </a:xfrm>
          <a:prstGeom prst="rect">
            <a:avLst/>
          </a:prstGeom>
          <a:noFill/>
        </p:spPr>
        <p:txBody>
          <a:bodyPr wrap="square">
            <a:spAutoFit/>
          </a:bodyPr>
          <a:lstStyle/>
          <a:p>
            <a:r>
              <a:rPr lang="en-GB" sz="1800" dirty="0"/>
              <a:t>Smaller group</a:t>
            </a:r>
          </a:p>
          <a:p>
            <a:r>
              <a:rPr lang="en-GB" dirty="0"/>
              <a:t>SEMINAR sessions</a:t>
            </a:r>
          </a:p>
          <a:p>
            <a:r>
              <a:rPr lang="en-GB" dirty="0"/>
              <a:t>Dates &amp; location to be confirmed.</a:t>
            </a:r>
            <a:endParaRPr lang="en-US" dirty="0"/>
          </a:p>
        </p:txBody>
      </p:sp>
    </p:spTree>
    <p:extLst>
      <p:ext uri="{BB962C8B-B14F-4D97-AF65-F5344CB8AC3E}">
        <p14:creationId xmlns:p14="http://schemas.microsoft.com/office/powerpoint/2010/main" val="400662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534476" y="765399"/>
            <a:ext cx="11123047" cy="2085876"/>
          </a:xfrm>
        </p:spPr>
        <p:txBody>
          <a:bodyPr>
            <a:normAutofit/>
          </a:bodyPr>
          <a:lstStyle/>
          <a:p>
            <a:r>
              <a:rPr lang="en-GB" dirty="0"/>
              <a:t>Art / Craft / Design context</a:t>
            </a:r>
            <a:br>
              <a:rPr lang="en-GB" dirty="0"/>
            </a:br>
            <a:r>
              <a:rPr lang="en-GB" dirty="0"/>
              <a:t>Consider WHERE artists, designers &amp; makers position their work.</a:t>
            </a:r>
            <a:endParaRPr lang="en-US" dirty="0"/>
          </a:p>
        </p:txBody>
      </p:sp>
      <p:pic>
        <p:nvPicPr>
          <p:cNvPr id="3" name="Picture 2">
            <a:extLst>
              <a:ext uri="{FF2B5EF4-FFF2-40B4-BE49-F238E27FC236}">
                <a16:creationId xmlns:a16="http://schemas.microsoft.com/office/drawing/2014/main" id="{EA7101C9-76AD-23EC-0FD4-DD4DE101A887}"/>
              </a:ext>
            </a:extLst>
          </p:cNvPr>
          <p:cNvPicPr>
            <a:picLocks noChangeAspect="1"/>
          </p:cNvPicPr>
          <p:nvPr/>
        </p:nvPicPr>
        <p:blipFill>
          <a:blip r:embed="rId2"/>
          <a:srcRect/>
          <a:stretch/>
        </p:blipFill>
        <p:spPr>
          <a:xfrm>
            <a:off x="1480610" y="1536038"/>
            <a:ext cx="7242264" cy="5139081"/>
          </a:xfrm>
          <a:prstGeom prst="rect">
            <a:avLst/>
          </a:prstGeom>
        </p:spPr>
      </p:pic>
      <p:sp>
        <p:nvSpPr>
          <p:cNvPr id="4" name="Text Placeholder 3">
            <a:extLst>
              <a:ext uri="{FF2B5EF4-FFF2-40B4-BE49-F238E27FC236}">
                <a16:creationId xmlns:a16="http://schemas.microsoft.com/office/drawing/2014/main" id="{5D4AD090-AA54-3C14-1782-D78BAFC991F7}"/>
              </a:ext>
            </a:extLst>
          </p:cNvPr>
          <p:cNvSpPr>
            <a:spLocks noGrp="1"/>
          </p:cNvSpPr>
          <p:nvPr>
            <p:ph type="body" sz="quarter" idx="11"/>
          </p:nvPr>
        </p:nvSpPr>
        <p:spPr>
          <a:xfrm>
            <a:off x="8836886" y="6296311"/>
            <a:ext cx="2706624" cy="378808"/>
          </a:xfrm>
        </p:spPr>
        <p:txBody>
          <a:bodyPr/>
          <a:lstStyle/>
          <a:p>
            <a:r>
              <a:rPr lang="en-GB" sz="2000" dirty="0" err="1">
                <a:hlinkClick r:id="rId3"/>
              </a:rPr>
              <a:t>sussexmodern.org.uk</a:t>
            </a:r>
            <a:endParaRPr lang="en-GB" sz="2000" dirty="0"/>
          </a:p>
          <a:p>
            <a:endParaRPr lang="en-US" dirty="0"/>
          </a:p>
        </p:txBody>
      </p:sp>
      <p:sp>
        <p:nvSpPr>
          <p:cNvPr id="5" name="Text Placeholder 16">
            <a:extLst>
              <a:ext uri="{FF2B5EF4-FFF2-40B4-BE49-F238E27FC236}">
                <a16:creationId xmlns:a16="http://schemas.microsoft.com/office/drawing/2014/main" id="{23E31ECB-9423-9741-E0B0-9B68A3DC9E5C}"/>
              </a:ext>
            </a:extLst>
          </p:cNvPr>
          <p:cNvSpPr txBox="1">
            <a:spLocks/>
          </p:cNvSpPr>
          <p:nvPr/>
        </p:nvSpPr>
        <p:spPr>
          <a:xfrm>
            <a:off x="0"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REVIEW: Study Task 1</a:t>
            </a:r>
            <a:endParaRPr lang="en-US" dirty="0"/>
          </a:p>
        </p:txBody>
      </p:sp>
    </p:spTree>
    <p:extLst>
      <p:ext uri="{BB962C8B-B14F-4D97-AF65-F5344CB8AC3E}">
        <p14:creationId xmlns:p14="http://schemas.microsoft.com/office/powerpoint/2010/main" val="2401550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534476" y="765399"/>
            <a:ext cx="11123047" cy="2085876"/>
          </a:xfrm>
        </p:spPr>
        <p:txBody>
          <a:bodyPr>
            <a:normAutofit/>
          </a:bodyPr>
          <a:lstStyle/>
          <a:p>
            <a:r>
              <a:rPr lang="en-GB" dirty="0"/>
              <a:t>Art / Craft / Design context</a:t>
            </a:r>
            <a:br>
              <a:rPr lang="en-GB" dirty="0"/>
            </a:br>
            <a:r>
              <a:rPr lang="en-GB" dirty="0"/>
              <a:t>Consider WHERE artists, designers &amp; makers position their work.</a:t>
            </a:r>
            <a:endParaRPr lang="en-US" dirty="0"/>
          </a:p>
        </p:txBody>
      </p:sp>
      <p:pic>
        <p:nvPicPr>
          <p:cNvPr id="3" name="Picture 2">
            <a:extLst>
              <a:ext uri="{FF2B5EF4-FFF2-40B4-BE49-F238E27FC236}">
                <a16:creationId xmlns:a16="http://schemas.microsoft.com/office/drawing/2014/main" id="{EA7101C9-76AD-23EC-0FD4-DD4DE101A887}"/>
              </a:ext>
            </a:extLst>
          </p:cNvPr>
          <p:cNvPicPr>
            <a:picLocks noChangeAspect="1"/>
          </p:cNvPicPr>
          <p:nvPr/>
        </p:nvPicPr>
        <p:blipFill>
          <a:blip r:embed="rId2"/>
          <a:srcRect/>
          <a:stretch/>
        </p:blipFill>
        <p:spPr>
          <a:xfrm>
            <a:off x="1480610" y="1614878"/>
            <a:ext cx="7242264" cy="4981401"/>
          </a:xfrm>
          <a:prstGeom prst="rect">
            <a:avLst/>
          </a:prstGeom>
        </p:spPr>
      </p:pic>
      <p:sp>
        <p:nvSpPr>
          <p:cNvPr id="5" name="Text Placeholder 4">
            <a:extLst>
              <a:ext uri="{FF2B5EF4-FFF2-40B4-BE49-F238E27FC236}">
                <a16:creationId xmlns:a16="http://schemas.microsoft.com/office/drawing/2014/main" id="{9431199D-91AF-523D-E28E-72030A3C7171}"/>
              </a:ext>
            </a:extLst>
          </p:cNvPr>
          <p:cNvSpPr>
            <a:spLocks noGrp="1"/>
          </p:cNvSpPr>
          <p:nvPr>
            <p:ph type="body" sz="quarter" idx="11"/>
          </p:nvPr>
        </p:nvSpPr>
        <p:spPr>
          <a:xfrm>
            <a:off x="9245740" y="5822417"/>
            <a:ext cx="1673770" cy="597647"/>
          </a:xfrm>
        </p:spPr>
        <p:txBody>
          <a:bodyPr/>
          <a:lstStyle/>
          <a:p>
            <a:r>
              <a:rPr lang="en-US" sz="2000" dirty="0" err="1">
                <a:hlinkClick r:id="rId3"/>
              </a:rPr>
              <a:t>noma.org</a:t>
            </a:r>
            <a:endParaRPr lang="en-US" sz="2000" dirty="0"/>
          </a:p>
        </p:txBody>
      </p:sp>
      <p:sp>
        <p:nvSpPr>
          <p:cNvPr id="4" name="Text Placeholder 16">
            <a:extLst>
              <a:ext uri="{FF2B5EF4-FFF2-40B4-BE49-F238E27FC236}">
                <a16:creationId xmlns:a16="http://schemas.microsoft.com/office/drawing/2014/main" id="{4C7BED97-4505-8E25-EBEA-6104DEDCDC59}"/>
              </a:ext>
            </a:extLst>
          </p:cNvPr>
          <p:cNvSpPr txBox="1">
            <a:spLocks/>
          </p:cNvSpPr>
          <p:nvPr/>
        </p:nvSpPr>
        <p:spPr>
          <a:xfrm>
            <a:off x="0"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REVIEW: Study Task 1</a:t>
            </a:r>
            <a:endParaRPr lang="en-US" dirty="0"/>
          </a:p>
        </p:txBody>
      </p:sp>
    </p:spTree>
    <p:extLst>
      <p:ext uri="{BB962C8B-B14F-4D97-AF65-F5344CB8AC3E}">
        <p14:creationId xmlns:p14="http://schemas.microsoft.com/office/powerpoint/2010/main" val="4048227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0"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REVIEW: Study Task 1</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48104" y="829689"/>
            <a:ext cx="10870621" cy="5669723"/>
          </a:xfrm>
        </p:spPr>
        <p:txBody>
          <a:bodyPr>
            <a:normAutofit fontScale="90000"/>
          </a:bodyPr>
          <a:lstStyle/>
          <a:p>
            <a:r>
              <a:rPr lang="en-GB" dirty="0"/>
              <a:t>Art / Craft / Design context</a:t>
            </a:r>
            <a:br>
              <a:rPr lang="en-GB" dirty="0"/>
            </a:br>
            <a:br>
              <a:rPr lang="en-GB" dirty="0"/>
            </a:br>
            <a:r>
              <a:rPr lang="en-GB" dirty="0"/>
              <a:t>Take a closer look at these works Nathan Coley, ‘You Create What You Will’ and Keith Sonnier ‘Passage Azur’.</a:t>
            </a:r>
            <a:br>
              <a:rPr lang="en-GB" dirty="0"/>
            </a:br>
            <a:br>
              <a:rPr lang="en-GB" dirty="0"/>
            </a:br>
            <a:r>
              <a:rPr lang="en-GB" dirty="0"/>
              <a:t>Who is the artist?</a:t>
            </a:r>
            <a:br>
              <a:rPr lang="en-GB" dirty="0"/>
            </a:br>
            <a:r>
              <a:rPr lang="en-GB" dirty="0"/>
              <a:t>What biographic information is significant when describing the work? </a:t>
            </a:r>
            <a:br>
              <a:rPr lang="en-GB" dirty="0"/>
            </a:br>
            <a:r>
              <a:rPr lang="en-GB" dirty="0"/>
              <a:t>Where is the work positioned? Gallery/site-specific? </a:t>
            </a:r>
            <a:br>
              <a:rPr lang="en-GB" dirty="0"/>
            </a:br>
            <a:r>
              <a:rPr lang="en-GB" dirty="0"/>
              <a:t>What could be the reasons for this choice?</a:t>
            </a:r>
            <a:br>
              <a:rPr lang="en-GB" dirty="0"/>
            </a:br>
            <a:r>
              <a:rPr lang="en-GB" dirty="0"/>
              <a:t>What medium are the artists working in? </a:t>
            </a:r>
            <a:br>
              <a:rPr lang="en-GB" dirty="0"/>
            </a:br>
            <a:r>
              <a:rPr lang="en-GB" dirty="0"/>
              <a:t>What is the historic context/story of this medium?</a:t>
            </a:r>
            <a:br>
              <a:rPr lang="en-GB" dirty="0"/>
            </a:br>
            <a:r>
              <a:rPr lang="en-GB" dirty="0"/>
              <a:t>Is there a social context that relates to audience?</a:t>
            </a:r>
            <a:br>
              <a:rPr lang="en-GB" dirty="0"/>
            </a:br>
            <a:r>
              <a:rPr lang="en-GB" dirty="0"/>
              <a:t>What is the affect on audience? </a:t>
            </a:r>
            <a:br>
              <a:rPr lang="en-GB" dirty="0"/>
            </a:br>
            <a:r>
              <a:rPr lang="en-GB" dirty="0"/>
              <a:t>What is YOUR response?</a:t>
            </a:r>
            <a:br>
              <a:rPr lang="en-GB" dirty="0"/>
            </a:br>
            <a:br>
              <a:rPr lang="en-GB" dirty="0"/>
            </a:br>
            <a:r>
              <a:rPr lang="en-GB" dirty="0"/>
              <a:t>Write up your research findings and bring to Lecture 2: 08/10</a:t>
            </a:r>
            <a:br>
              <a:rPr lang="en-GB" dirty="0"/>
            </a:br>
            <a:r>
              <a:rPr lang="en-GB" dirty="0"/>
              <a:t>Include all links and sources </a:t>
            </a:r>
            <a:endParaRPr lang="en-US" dirty="0"/>
          </a:p>
        </p:txBody>
      </p:sp>
      <p:sp>
        <p:nvSpPr>
          <p:cNvPr id="8" name="Text Placeholder 16">
            <a:extLst>
              <a:ext uri="{FF2B5EF4-FFF2-40B4-BE49-F238E27FC236}">
                <a16:creationId xmlns:a16="http://schemas.microsoft.com/office/drawing/2014/main" id="{6D8E83F3-6049-A1D8-B46C-873215127DF0}"/>
              </a:ext>
            </a:extLst>
          </p:cNvPr>
          <p:cNvSpPr txBox="1">
            <a:spLocks noGrp="1"/>
          </p:cNvSpPr>
          <p:nvPr>
            <p:ph type="body" sz="quarter" idx="20"/>
          </p:nvPr>
        </p:nvSpPr>
        <p:spPr>
          <a:xfrm>
            <a:off x="4450079"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Tree>
    <p:extLst>
      <p:ext uri="{BB962C8B-B14F-4D97-AF65-F5344CB8AC3E}">
        <p14:creationId xmlns:p14="http://schemas.microsoft.com/office/powerpoint/2010/main" val="111403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0"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REVIEW: Study Task 1</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48104" y="829689"/>
            <a:ext cx="10870621" cy="5820529"/>
          </a:xfrm>
        </p:spPr>
        <p:txBody>
          <a:bodyPr>
            <a:normAutofit/>
          </a:bodyPr>
          <a:lstStyle/>
          <a:p>
            <a:br>
              <a:rPr lang="en-GB" dirty="0"/>
            </a:br>
            <a:r>
              <a:rPr lang="en-GB" dirty="0"/>
              <a:t>Who is the artist?</a:t>
            </a:r>
            <a:br>
              <a:rPr lang="en-GB" dirty="0"/>
            </a:br>
            <a:br>
              <a:rPr lang="en-GB" dirty="0"/>
            </a:br>
            <a:r>
              <a:rPr lang="en-GB" dirty="0"/>
              <a:t>What biographic information is significant when describing the work? </a:t>
            </a:r>
            <a:br>
              <a:rPr lang="en-GB" dirty="0"/>
            </a:br>
            <a:br>
              <a:rPr lang="en-GB" dirty="0"/>
            </a:br>
            <a:r>
              <a:rPr lang="en-GB" dirty="0"/>
              <a:t>Nathan Coley:</a:t>
            </a:r>
            <a:br>
              <a:rPr lang="en-GB" dirty="0"/>
            </a:br>
            <a:br>
              <a:rPr lang="en-GB" dirty="0"/>
            </a:br>
            <a:r>
              <a:rPr lang="en-GB" dirty="0"/>
              <a:t>Keith </a:t>
            </a:r>
            <a:r>
              <a:rPr lang="en-GB" dirty="0" err="1"/>
              <a:t>Sonnier</a:t>
            </a:r>
            <a:r>
              <a:rPr lang="en-GB" dirty="0"/>
              <a:t>:</a:t>
            </a:r>
            <a:br>
              <a:rPr lang="en-GB" dirty="0"/>
            </a:br>
            <a:endParaRPr lang="en-US" dirty="0"/>
          </a:p>
        </p:txBody>
      </p:sp>
      <p:sp>
        <p:nvSpPr>
          <p:cNvPr id="8" name="Text Placeholder 16">
            <a:extLst>
              <a:ext uri="{FF2B5EF4-FFF2-40B4-BE49-F238E27FC236}">
                <a16:creationId xmlns:a16="http://schemas.microsoft.com/office/drawing/2014/main" id="{6D8E83F3-6049-A1D8-B46C-873215127DF0}"/>
              </a:ext>
            </a:extLst>
          </p:cNvPr>
          <p:cNvSpPr txBox="1">
            <a:spLocks noGrp="1"/>
          </p:cNvSpPr>
          <p:nvPr>
            <p:ph type="body" sz="quarter" idx="20"/>
          </p:nvPr>
        </p:nvSpPr>
        <p:spPr>
          <a:xfrm>
            <a:off x="4450079"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pic>
        <p:nvPicPr>
          <p:cNvPr id="3" name="Picture 2">
            <a:extLst>
              <a:ext uri="{FF2B5EF4-FFF2-40B4-BE49-F238E27FC236}">
                <a16:creationId xmlns:a16="http://schemas.microsoft.com/office/drawing/2014/main" id="{88DC5240-3295-D7C3-D245-68B75C8C0367}"/>
              </a:ext>
            </a:extLst>
          </p:cNvPr>
          <p:cNvPicPr>
            <a:picLocks noChangeAspect="1"/>
          </p:cNvPicPr>
          <p:nvPr/>
        </p:nvPicPr>
        <p:blipFill>
          <a:blip r:embed="rId2"/>
          <a:srcRect b="18191"/>
          <a:stretch>
            <a:fillRect/>
          </a:stretch>
        </p:blipFill>
        <p:spPr>
          <a:xfrm>
            <a:off x="4667581" y="4913046"/>
            <a:ext cx="3279450" cy="1845346"/>
          </a:xfrm>
          <a:prstGeom prst="rect">
            <a:avLst/>
          </a:prstGeom>
        </p:spPr>
      </p:pic>
      <p:pic>
        <p:nvPicPr>
          <p:cNvPr id="5" name="Picture 4">
            <a:extLst>
              <a:ext uri="{FF2B5EF4-FFF2-40B4-BE49-F238E27FC236}">
                <a16:creationId xmlns:a16="http://schemas.microsoft.com/office/drawing/2014/main" id="{ADCC58C3-148F-B40C-70C5-C5A6C6654EF1}"/>
              </a:ext>
            </a:extLst>
          </p:cNvPr>
          <p:cNvPicPr>
            <a:picLocks noChangeAspect="1"/>
          </p:cNvPicPr>
          <p:nvPr/>
        </p:nvPicPr>
        <p:blipFill>
          <a:blip r:embed="rId3"/>
          <a:srcRect b="6084"/>
          <a:stretch>
            <a:fillRect/>
          </a:stretch>
        </p:blipFill>
        <p:spPr>
          <a:xfrm>
            <a:off x="4667581" y="2619370"/>
            <a:ext cx="3279450" cy="2185502"/>
          </a:xfrm>
          <a:prstGeom prst="rect">
            <a:avLst/>
          </a:prstGeom>
        </p:spPr>
      </p:pic>
    </p:spTree>
    <p:extLst>
      <p:ext uri="{BB962C8B-B14F-4D97-AF65-F5344CB8AC3E}">
        <p14:creationId xmlns:p14="http://schemas.microsoft.com/office/powerpoint/2010/main" val="247042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0"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REVIEW: Study Task 1</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48104" y="829689"/>
            <a:ext cx="10870621" cy="5669723"/>
          </a:xfrm>
        </p:spPr>
        <p:txBody>
          <a:bodyPr>
            <a:normAutofit/>
          </a:bodyPr>
          <a:lstStyle/>
          <a:p>
            <a:br>
              <a:rPr lang="en-GB" dirty="0"/>
            </a:br>
            <a:r>
              <a:rPr lang="en-GB" dirty="0"/>
              <a:t>Where is the work positioned? Gallery/site-specific? </a:t>
            </a:r>
            <a:br>
              <a:rPr lang="en-GB" dirty="0"/>
            </a:br>
            <a:br>
              <a:rPr lang="en-GB" dirty="0"/>
            </a:br>
            <a:r>
              <a:rPr lang="en-GB" dirty="0"/>
              <a:t>Nathan Coley, ‘You Create What You Will’:</a:t>
            </a:r>
            <a:br>
              <a:rPr lang="en-GB" dirty="0"/>
            </a:br>
            <a:br>
              <a:rPr lang="en-GB" dirty="0"/>
            </a:br>
            <a:r>
              <a:rPr lang="en-GB" dirty="0"/>
              <a:t>Keith </a:t>
            </a:r>
            <a:r>
              <a:rPr lang="en-GB" dirty="0" err="1"/>
              <a:t>Sonnier</a:t>
            </a:r>
            <a:r>
              <a:rPr lang="en-GB" dirty="0"/>
              <a:t> ‘Passage Azur’.</a:t>
            </a:r>
            <a:br>
              <a:rPr lang="en-GB" dirty="0"/>
            </a:br>
            <a:br>
              <a:rPr lang="en-GB" dirty="0"/>
            </a:br>
            <a:br>
              <a:rPr lang="en-GB" dirty="0"/>
            </a:br>
            <a:br>
              <a:rPr lang="en-GB" dirty="0"/>
            </a:br>
            <a:r>
              <a:rPr lang="en-GB" dirty="0"/>
              <a:t>What could be the reasons for this choice?</a:t>
            </a:r>
            <a:br>
              <a:rPr lang="en-GB" dirty="0"/>
            </a:br>
            <a:endParaRPr lang="en-US" dirty="0"/>
          </a:p>
        </p:txBody>
      </p:sp>
      <p:sp>
        <p:nvSpPr>
          <p:cNvPr id="8" name="Text Placeholder 16">
            <a:extLst>
              <a:ext uri="{FF2B5EF4-FFF2-40B4-BE49-F238E27FC236}">
                <a16:creationId xmlns:a16="http://schemas.microsoft.com/office/drawing/2014/main" id="{6D8E83F3-6049-A1D8-B46C-873215127DF0}"/>
              </a:ext>
            </a:extLst>
          </p:cNvPr>
          <p:cNvSpPr txBox="1">
            <a:spLocks noGrp="1"/>
          </p:cNvSpPr>
          <p:nvPr>
            <p:ph type="body" sz="quarter" idx="20"/>
          </p:nvPr>
        </p:nvSpPr>
        <p:spPr>
          <a:xfrm>
            <a:off x="4450079"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pic>
        <p:nvPicPr>
          <p:cNvPr id="3" name="Picture 2">
            <a:extLst>
              <a:ext uri="{FF2B5EF4-FFF2-40B4-BE49-F238E27FC236}">
                <a16:creationId xmlns:a16="http://schemas.microsoft.com/office/drawing/2014/main" id="{C2D9627D-36E8-278B-D8E0-8474DE9EF623}"/>
              </a:ext>
            </a:extLst>
          </p:cNvPr>
          <p:cNvPicPr>
            <a:picLocks noChangeAspect="1"/>
          </p:cNvPicPr>
          <p:nvPr/>
        </p:nvPicPr>
        <p:blipFill>
          <a:blip r:embed="rId2"/>
          <a:srcRect b="6084"/>
          <a:stretch>
            <a:fillRect/>
          </a:stretch>
        </p:blipFill>
        <p:spPr>
          <a:xfrm>
            <a:off x="8912550" y="1772703"/>
            <a:ext cx="3279450" cy="2185502"/>
          </a:xfrm>
          <a:prstGeom prst="rect">
            <a:avLst/>
          </a:prstGeom>
        </p:spPr>
      </p:pic>
      <p:pic>
        <p:nvPicPr>
          <p:cNvPr id="5" name="Picture 4">
            <a:extLst>
              <a:ext uri="{FF2B5EF4-FFF2-40B4-BE49-F238E27FC236}">
                <a16:creationId xmlns:a16="http://schemas.microsoft.com/office/drawing/2014/main" id="{957414C7-4D90-0004-5133-21F6C49A863E}"/>
              </a:ext>
            </a:extLst>
          </p:cNvPr>
          <p:cNvPicPr>
            <a:picLocks noChangeAspect="1"/>
          </p:cNvPicPr>
          <p:nvPr/>
        </p:nvPicPr>
        <p:blipFill>
          <a:blip r:embed="rId3"/>
          <a:srcRect b="18191"/>
          <a:stretch>
            <a:fillRect/>
          </a:stretch>
        </p:blipFill>
        <p:spPr>
          <a:xfrm>
            <a:off x="8912550" y="4160100"/>
            <a:ext cx="3279450" cy="1845346"/>
          </a:xfrm>
          <a:prstGeom prst="rect">
            <a:avLst/>
          </a:prstGeom>
        </p:spPr>
      </p:pic>
    </p:spTree>
    <p:extLst>
      <p:ext uri="{BB962C8B-B14F-4D97-AF65-F5344CB8AC3E}">
        <p14:creationId xmlns:p14="http://schemas.microsoft.com/office/powerpoint/2010/main" val="1679999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0"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REVIEW: Study Task 1</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35653" y="1186306"/>
            <a:ext cx="10870621" cy="2992762"/>
          </a:xfrm>
        </p:spPr>
        <p:txBody>
          <a:bodyPr>
            <a:normAutofit fontScale="90000"/>
          </a:bodyPr>
          <a:lstStyle/>
          <a:p>
            <a:r>
              <a:rPr lang="en-GB" dirty="0"/>
              <a:t>What medium are the artists working in? </a:t>
            </a:r>
            <a:br>
              <a:rPr lang="en-GB" dirty="0"/>
            </a:br>
            <a:br>
              <a:rPr lang="en-GB" dirty="0"/>
            </a:br>
            <a:br>
              <a:rPr lang="en-GB" dirty="0"/>
            </a:br>
            <a:r>
              <a:rPr lang="en-GB" dirty="0"/>
              <a:t>What is the historic context/story of this medium?</a:t>
            </a:r>
            <a:br>
              <a:rPr lang="en-GB" dirty="0"/>
            </a:br>
            <a:br>
              <a:rPr lang="en-GB" dirty="0"/>
            </a:br>
            <a:br>
              <a:rPr lang="en-GB" dirty="0"/>
            </a:br>
            <a:r>
              <a:rPr lang="en-GB" dirty="0"/>
              <a:t>Is there a social context that relates to audience?</a:t>
            </a:r>
            <a:br>
              <a:rPr lang="en-GB" dirty="0"/>
            </a:br>
            <a:endParaRPr lang="en-US" dirty="0"/>
          </a:p>
        </p:txBody>
      </p:sp>
      <p:sp>
        <p:nvSpPr>
          <p:cNvPr id="8" name="Text Placeholder 16">
            <a:extLst>
              <a:ext uri="{FF2B5EF4-FFF2-40B4-BE49-F238E27FC236}">
                <a16:creationId xmlns:a16="http://schemas.microsoft.com/office/drawing/2014/main" id="{6D8E83F3-6049-A1D8-B46C-873215127DF0}"/>
              </a:ext>
            </a:extLst>
          </p:cNvPr>
          <p:cNvSpPr txBox="1">
            <a:spLocks noGrp="1"/>
          </p:cNvSpPr>
          <p:nvPr>
            <p:ph type="body" sz="quarter" idx="20"/>
          </p:nvPr>
        </p:nvSpPr>
        <p:spPr>
          <a:xfrm>
            <a:off x="4450079"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Tree>
    <p:extLst>
      <p:ext uri="{BB962C8B-B14F-4D97-AF65-F5344CB8AC3E}">
        <p14:creationId xmlns:p14="http://schemas.microsoft.com/office/powerpoint/2010/main" val="4013894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0"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REVIEW: Study Task 1</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591750" y="1199256"/>
            <a:ext cx="5504249" cy="2046487"/>
          </a:xfrm>
        </p:spPr>
        <p:txBody>
          <a:bodyPr>
            <a:normAutofit/>
          </a:bodyPr>
          <a:lstStyle/>
          <a:p>
            <a:br>
              <a:rPr lang="en-GB" dirty="0"/>
            </a:br>
            <a:r>
              <a:rPr lang="en-GB" dirty="0"/>
              <a:t>What is the affect on audience?</a:t>
            </a:r>
            <a:br>
              <a:rPr lang="en-GB" dirty="0"/>
            </a:br>
            <a:r>
              <a:rPr lang="en-GB" dirty="0"/>
              <a:t> </a:t>
            </a:r>
            <a:br>
              <a:rPr lang="en-GB" dirty="0"/>
            </a:br>
            <a:r>
              <a:rPr lang="en-GB" dirty="0"/>
              <a:t>What is YOUR response?</a:t>
            </a:r>
            <a:br>
              <a:rPr lang="en-GB" dirty="0"/>
            </a:br>
            <a:r>
              <a:rPr lang="en-GB" dirty="0"/>
              <a:t> </a:t>
            </a:r>
            <a:endParaRPr lang="en-US" dirty="0"/>
          </a:p>
        </p:txBody>
      </p:sp>
      <p:sp>
        <p:nvSpPr>
          <p:cNvPr id="8" name="Text Placeholder 16">
            <a:extLst>
              <a:ext uri="{FF2B5EF4-FFF2-40B4-BE49-F238E27FC236}">
                <a16:creationId xmlns:a16="http://schemas.microsoft.com/office/drawing/2014/main" id="{6D8E83F3-6049-A1D8-B46C-873215127DF0}"/>
              </a:ext>
            </a:extLst>
          </p:cNvPr>
          <p:cNvSpPr txBox="1">
            <a:spLocks noGrp="1"/>
          </p:cNvSpPr>
          <p:nvPr>
            <p:ph type="body" sz="quarter" idx="20"/>
          </p:nvPr>
        </p:nvSpPr>
        <p:spPr>
          <a:xfrm>
            <a:off x="4450079"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pic>
        <p:nvPicPr>
          <p:cNvPr id="2" name="Picture 1">
            <a:extLst>
              <a:ext uri="{FF2B5EF4-FFF2-40B4-BE49-F238E27FC236}">
                <a16:creationId xmlns:a16="http://schemas.microsoft.com/office/drawing/2014/main" id="{9D71579A-FA47-347B-50B1-F791494C1495}"/>
              </a:ext>
            </a:extLst>
          </p:cNvPr>
          <p:cNvPicPr>
            <a:picLocks noChangeAspect="1"/>
          </p:cNvPicPr>
          <p:nvPr/>
        </p:nvPicPr>
        <p:blipFill>
          <a:blip r:embed="rId2"/>
          <a:stretch>
            <a:fillRect/>
          </a:stretch>
        </p:blipFill>
        <p:spPr>
          <a:xfrm>
            <a:off x="7646572" y="699744"/>
            <a:ext cx="4545427" cy="3045512"/>
          </a:xfrm>
          <a:prstGeom prst="rect">
            <a:avLst/>
          </a:prstGeom>
        </p:spPr>
      </p:pic>
      <p:pic>
        <p:nvPicPr>
          <p:cNvPr id="5" name="Picture 4">
            <a:extLst>
              <a:ext uri="{FF2B5EF4-FFF2-40B4-BE49-F238E27FC236}">
                <a16:creationId xmlns:a16="http://schemas.microsoft.com/office/drawing/2014/main" id="{8F6841E9-2A4A-6B16-BF1E-0F2C4913777D}"/>
              </a:ext>
            </a:extLst>
          </p:cNvPr>
          <p:cNvPicPr>
            <a:picLocks noChangeAspect="1"/>
          </p:cNvPicPr>
          <p:nvPr/>
        </p:nvPicPr>
        <p:blipFill>
          <a:blip r:embed="rId3"/>
          <a:stretch>
            <a:fillRect/>
          </a:stretch>
        </p:blipFill>
        <p:spPr>
          <a:xfrm>
            <a:off x="6095999" y="4044950"/>
            <a:ext cx="6065520" cy="2813050"/>
          </a:xfrm>
          <a:prstGeom prst="rect">
            <a:avLst/>
          </a:prstGeom>
        </p:spPr>
      </p:pic>
      <p:sp>
        <p:nvSpPr>
          <p:cNvPr id="9" name="Text Placeholder 16">
            <a:extLst>
              <a:ext uri="{FF2B5EF4-FFF2-40B4-BE49-F238E27FC236}">
                <a16:creationId xmlns:a16="http://schemas.microsoft.com/office/drawing/2014/main" id="{8D8AAE1A-5146-0A2D-6693-4264AAFE437A}"/>
              </a:ext>
            </a:extLst>
          </p:cNvPr>
          <p:cNvSpPr txBox="1">
            <a:spLocks noGrp="1"/>
          </p:cNvSpPr>
          <p:nvPr>
            <p:ph type="body" sz="quarter" idx="20"/>
          </p:nvPr>
        </p:nvSpPr>
        <p:spPr>
          <a:xfrm>
            <a:off x="2804159" y="629360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FURTHER RESEARCH SOURCES:</a:t>
            </a:r>
            <a:endParaRPr lang="en-US" dirty="0"/>
          </a:p>
        </p:txBody>
      </p:sp>
    </p:spTree>
    <p:extLst>
      <p:ext uri="{BB962C8B-B14F-4D97-AF65-F5344CB8AC3E}">
        <p14:creationId xmlns:p14="http://schemas.microsoft.com/office/powerpoint/2010/main" val="517155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a:xfrm>
            <a:off x="3952041" y="198168"/>
            <a:ext cx="3291840" cy="356616"/>
          </a:xfrm>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7" name="Text Placeholder 9">
            <a:extLst>
              <a:ext uri="{FF2B5EF4-FFF2-40B4-BE49-F238E27FC236}">
                <a16:creationId xmlns:a16="http://schemas.microsoft.com/office/drawing/2014/main" id="{F4A2A76D-FCD4-5446-75E5-437B858F3D49}"/>
              </a:ext>
            </a:extLst>
          </p:cNvPr>
          <p:cNvSpPr txBox="1">
            <a:spLocks/>
          </p:cNvSpPr>
          <p:nvPr/>
        </p:nvSpPr>
        <p:spPr>
          <a:xfrm>
            <a:off x="479014" y="768287"/>
            <a:ext cx="6764867" cy="5141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What?…</a:t>
            </a:r>
            <a:endParaRPr lang="en-US" dirty="0"/>
          </a:p>
        </p:txBody>
      </p:sp>
      <p:pic>
        <p:nvPicPr>
          <p:cNvPr id="3" name="Picture Placeholder 13">
            <a:extLst>
              <a:ext uri="{FF2B5EF4-FFF2-40B4-BE49-F238E27FC236}">
                <a16:creationId xmlns:a16="http://schemas.microsoft.com/office/drawing/2014/main" id="{A0769A8C-075D-343D-AE94-097D88134502}"/>
              </a:ext>
            </a:extLst>
          </p:cNvPr>
          <p:cNvPicPr>
            <a:picLocks noChangeAspect="1"/>
          </p:cNvPicPr>
          <p:nvPr/>
        </p:nvPicPr>
        <p:blipFill>
          <a:blip r:embed="rId2"/>
          <a:srcRect l="1767" t="24082" r="2241" b="18606"/>
          <a:stretch>
            <a:fillRect/>
          </a:stretch>
        </p:blipFill>
        <p:spPr>
          <a:xfrm>
            <a:off x="736682" y="1495953"/>
            <a:ext cx="11255658" cy="4593759"/>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rgbClr val="FFFFFF">
              <a:lumMod val="95000"/>
            </a:srgbClr>
          </a:solidFill>
          <a:ln w="190500">
            <a:noFill/>
            <a:miter lim="800000"/>
          </a:ln>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09DC88E4-2884-67CE-BE0F-10AC79984DA1}"/>
                  </a:ext>
                </a:extLst>
              </p14:cNvPr>
              <p14:cNvContentPartPr/>
              <p14:nvPr/>
            </p14:nvContentPartPr>
            <p14:xfrm>
              <a:off x="872799" y="5570270"/>
              <a:ext cx="1513080" cy="62640"/>
            </p14:xfrm>
          </p:contentPart>
        </mc:Choice>
        <mc:Fallback xmlns="">
          <p:pic>
            <p:nvPicPr>
              <p:cNvPr id="5" name="Ink 4">
                <a:extLst>
                  <a:ext uri="{FF2B5EF4-FFF2-40B4-BE49-F238E27FC236}">
                    <a16:creationId xmlns:a16="http://schemas.microsoft.com/office/drawing/2014/main" id="{09DC88E4-2884-67CE-BE0F-10AC79984DA1}"/>
                  </a:ext>
                </a:extLst>
              </p:cNvPr>
              <p:cNvPicPr/>
              <p:nvPr/>
            </p:nvPicPr>
            <p:blipFill>
              <a:blip r:embed="rId4"/>
              <a:stretch>
                <a:fillRect/>
              </a:stretch>
            </p:blipFill>
            <p:spPr>
              <a:xfrm>
                <a:off x="866679" y="5564150"/>
                <a:ext cx="1525320" cy="74880"/>
              </a:xfrm>
              <a:prstGeom prst="rect">
                <a:avLst/>
              </a:prstGeom>
            </p:spPr>
          </p:pic>
        </mc:Fallback>
      </mc:AlternateContent>
    </p:spTree>
    <p:extLst>
      <p:ext uri="{BB962C8B-B14F-4D97-AF65-F5344CB8AC3E}">
        <p14:creationId xmlns:p14="http://schemas.microsoft.com/office/powerpoint/2010/main" val="1483626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a:xfrm>
            <a:off x="3952041" y="198168"/>
            <a:ext cx="3291840" cy="356616"/>
          </a:xfrm>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pic>
        <p:nvPicPr>
          <p:cNvPr id="2" name="Picture 1">
            <a:extLst>
              <a:ext uri="{FF2B5EF4-FFF2-40B4-BE49-F238E27FC236}">
                <a16:creationId xmlns:a16="http://schemas.microsoft.com/office/drawing/2014/main" id="{DE09AC24-5B47-8C16-F502-1685BE45EA20}"/>
              </a:ext>
            </a:extLst>
          </p:cNvPr>
          <p:cNvPicPr>
            <a:picLocks noChangeAspect="1"/>
          </p:cNvPicPr>
          <p:nvPr/>
        </p:nvPicPr>
        <p:blipFill>
          <a:blip r:embed="rId2"/>
          <a:stretch>
            <a:fillRect/>
          </a:stretch>
        </p:blipFill>
        <p:spPr>
          <a:xfrm>
            <a:off x="1178360" y="997261"/>
            <a:ext cx="9423887" cy="5041464"/>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6D6C3EED-44E0-011A-5511-CE7E53BF3E21}"/>
                  </a:ext>
                </a:extLst>
              </p14:cNvPr>
              <p14:cNvContentPartPr/>
              <p14:nvPr/>
            </p14:nvContentPartPr>
            <p14:xfrm>
              <a:off x="3550273" y="1450385"/>
              <a:ext cx="1545120" cy="12600"/>
            </p14:xfrm>
          </p:contentPart>
        </mc:Choice>
        <mc:Fallback xmlns="">
          <p:pic>
            <p:nvPicPr>
              <p:cNvPr id="4" name="Ink 3">
                <a:extLst>
                  <a:ext uri="{FF2B5EF4-FFF2-40B4-BE49-F238E27FC236}">
                    <a16:creationId xmlns:a16="http://schemas.microsoft.com/office/drawing/2014/main" id="{6D6C3EED-44E0-011A-5511-CE7E53BF3E21}"/>
                  </a:ext>
                </a:extLst>
              </p:cNvPr>
              <p:cNvPicPr/>
              <p:nvPr/>
            </p:nvPicPr>
            <p:blipFill>
              <a:blip r:embed="rId4"/>
              <a:stretch>
                <a:fillRect/>
              </a:stretch>
            </p:blipFill>
            <p:spPr>
              <a:xfrm>
                <a:off x="3496273" y="1342745"/>
                <a:ext cx="1652760" cy="2282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83C9C255-50FB-BA0D-905F-4ACC834DB564}"/>
                  </a:ext>
                </a:extLst>
              </p14:cNvPr>
              <p14:cNvContentPartPr/>
              <p14:nvPr/>
            </p14:nvContentPartPr>
            <p14:xfrm>
              <a:off x="2646673" y="2067065"/>
              <a:ext cx="2241000" cy="49320"/>
            </p14:xfrm>
          </p:contentPart>
        </mc:Choice>
        <mc:Fallback xmlns="">
          <p:pic>
            <p:nvPicPr>
              <p:cNvPr id="6" name="Ink 5">
                <a:extLst>
                  <a:ext uri="{FF2B5EF4-FFF2-40B4-BE49-F238E27FC236}">
                    <a16:creationId xmlns:a16="http://schemas.microsoft.com/office/drawing/2014/main" id="{83C9C255-50FB-BA0D-905F-4ACC834DB564}"/>
                  </a:ext>
                </a:extLst>
              </p:cNvPr>
              <p:cNvPicPr/>
              <p:nvPr/>
            </p:nvPicPr>
            <p:blipFill>
              <a:blip r:embed="rId6"/>
              <a:stretch>
                <a:fillRect/>
              </a:stretch>
            </p:blipFill>
            <p:spPr>
              <a:xfrm>
                <a:off x="2592673" y="1959065"/>
                <a:ext cx="2348640" cy="264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92455D51-DB9D-6AEA-2A50-8E98725B84E0}"/>
                  </a:ext>
                </a:extLst>
              </p14:cNvPr>
              <p14:cNvContentPartPr/>
              <p14:nvPr/>
            </p14:nvContentPartPr>
            <p14:xfrm>
              <a:off x="3635593" y="2677985"/>
              <a:ext cx="446040" cy="37080"/>
            </p14:xfrm>
          </p:contentPart>
        </mc:Choice>
        <mc:Fallback xmlns="">
          <p:pic>
            <p:nvPicPr>
              <p:cNvPr id="8" name="Ink 7">
                <a:extLst>
                  <a:ext uri="{FF2B5EF4-FFF2-40B4-BE49-F238E27FC236}">
                    <a16:creationId xmlns:a16="http://schemas.microsoft.com/office/drawing/2014/main" id="{92455D51-DB9D-6AEA-2A50-8E98725B84E0}"/>
                  </a:ext>
                </a:extLst>
              </p:cNvPr>
              <p:cNvPicPr/>
              <p:nvPr/>
            </p:nvPicPr>
            <p:blipFill>
              <a:blip r:embed="rId8"/>
              <a:stretch>
                <a:fillRect/>
              </a:stretch>
            </p:blipFill>
            <p:spPr>
              <a:xfrm>
                <a:off x="3581953" y="2569985"/>
                <a:ext cx="553680" cy="252720"/>
              </a:xfrm>
              <a:prstGeom prst="rect">
                <a:avLst/>
              </a:prstGeom>
            </p:spPr>
          </p:pic>
        </mc:Fallback>
      </mc:AlternateContent>
    </p:spTree>
    <p:extLst>
      <p:ext uri="{BB962C8B-B14F-4D97-AF65-F5344CB8AC3E}">
        <p14:creationId xmlns:p14="http://schemas.microsoft.com/office/powerpoint/2010/main" val="1004745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a:xfrm>
            <a:off x="3952041" y="198168"/>
            <a:ext cx="3291840" cy="356616"/>
          </a:xfrm>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pic>
        <p:nvPicPr>
          <p:cNvPr id="3" name="Picture 2">
            <a:extLst>
              <a:ext uri="{FF2B5EF4-FFF2-40B4-BE49-F238E27FC236}">
                <a16:creationId xmlns:a16="http://schemas.microsoft.com/office/drawing/2014/main" id="{A14832B1-CEA7-8F05-393C-851B35F0B22A}"/>
              </a:ext>
            </a:extLst>
          </p:cNvPr>
          <p:cNvPicPr>
            <a:picLocks noChangeAspect="1"/>
          </p:cNvPicPr>
          <p:nvPr/>
        </p:nvPicPr>
        <p:blipFill>
          <a:blip r:embed="rId2"/>
          <a:stretch>
            <a:fillRect/>
          </a:stretch>
        </p:blipFill>
        <p:spPr>
          <a:xfrm>
            <a:off x="248845" y="921368"/>
            <a:ext cx="7406391" cy="5738464"/>
          </a:xfrm>
          <a:prstGeom prst="rect">
            <a:avLst/>
          </a:prstGeom>
        </p:spPr>
      </p:pic>
      <p:pic>
        <p:nvPicPr>
          <p:cNvPr id="4" name="Picture 3">
            <a:extLst>
              <a:ext uri="{FF2B5EF4-FFF2-40B4-BE49-F238E27FC236}">
                <a16:creationId xmlns:a16="http://schemas.microsoft.com/office/drawing/2014/main" id="{CA85363D-69EE-3F1E-09AB-70277B090010}"/>
              </a:ext>
            </a:extLst>
          </p:cNvPr>
          <p:cNvPicPr>
            <a:picLocks noChangeAspect="1"/>
          </p:cNvPicPr>
          <p:nvPr/>
        </p:nvPicPr>
        <p:blipFill>
          <a:blip r:embed="rId3"/>
          <a:stretch>
            <a:fillRect/>
          </a:stretch>
        </p:blipFill>
        <p:spPr>
          <a:xfrm>
            <a:off x="7655236" y="1614852"/>
            <a:ext cx="4357783" cy="2940051"/>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6C65687-7249-5EAA-F2DC-6614663BF394}"/>
                  </a:ext>
                </a:extLst>
              </p14:cNvPr>
              <p14:cNvContentPartPr/>
              <p14:nvPr/>
            </p14:nvContentPartPr>
            <p14:xfrm>
              <a:off x="6823033" y="1767905"/>
              <a:ext cx="672120" cy="24840"/>
            </p14:xfrm>
          </p:contentPart>
        </mc:Choice>
        <mc:Fallback xmlns="">
          <p:pic>
            <p:nvPicPr>
              <p:cNvPr id="6" name="Ink 5">
                <a:extLst>
                  <a:ext uri="{FF2B5EF4-FFF2-40B4-BE49-F238E27FC236}">
                    <a16:creationId xmlns:a16="http://schemas.microsoft.com/office/drawing/2014/main" id="{E6C65687-7249-5EAA-F2DC-6614663BF394}"/>
                  </a:ext>
                </a:extLst>
              </p:cNvPr>
              <p:cNvPicPr/>
              <p:nvPr/>
            </p:nvPicPr>
            <p:blipFill>
              <a:blip r:embed="rId5"/>
              <a:stretch>
                <a:fillRect/>
              </a:stretch>
            </p:blipFill>
            <p:spPr>
              <a:xfrm>
                <a:off x="6769033" y="1660265"/>
                <a:ext cx="779760" cy="2404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9EEA16C0-21AA-9B4F-6C14-D16C49C32D66}"/>
                  </a:ext>
                </a:extLst>
              </p14:cNvPr>
              <p14:cNvContentPartPr/>
              <p14:nvPr/>
            </p14:nvContentPartPr>
            <p14:xfrm>
              <a:off x="6823033" y="3025745"/>
              <a:ext cx="543600" cy="79560"/>
            </p14:xfrm>
          </p:contentPart>
        </mc:Choice>
        <mc:Fallback xmlns="">
          <p:pic>
            <p:nvPicPr>
              <p:cNvPr id="7" name="Ink 6">
                <a:extLst>
                  <a:ext uri="{FF2B5EF4-FFF2-40B4-BE49-F238E27FC236}">
                    <a16:creationId xmlns:a16="http://schemas.microsoft.com/office/drawing/2014/main" id="{9EEA16C0-21AA-9B4F-6C14-D16C49C32D66}"/>
                  </a:ext>
                </a:extLst>
              </p:cNvPr>
              <p:cNvPicPr/>
              <p:nvPr/>
            </p:nvPicPr>
            <p:blipFill>
              <a:blip r:embed="rId7"/>
              <a:stretch>
                <a:fillRect/>
              </a:stretch>
            </p:blipFill>
            <p:spPr>
              <a:xfrm>
                <a:off x="6769033" y="2918105"/>
                <a:ext cx="651240" cy="295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B683F4A4-8B7B-EE32-6AEE-6B05B82AB032}"/>
                  </a:ext>
                </a:extLst>
              </p14:cNvPr>
              <p14:cNvContentPartPr/>
              <p14:nvPr/>
            </p14:nvContentPartPr>
            <p14:xfrm>
              <a:off x="601153" y="1767905"/>
              <a:ext cx="1636560" cy="37080"/>
            </p14:xfrm>
          </p:contentPart>
        </mc:Choice>
        <mc:Fallback xmlns="">
          <p:pic>
            <p:nvPicPr>
              <p:cNvPr id="8" name="Ink 7">
                <a:extLst>
                  <a:ext uri="{FF2B5EF4-FFF2-40B4-BE49-F238E27FC236}">
                    <a16:creationId xmlns:a16="http://schemas.microsoft.com/office/drawing/2014/main" id="{B683F4A4-8B7B-EE32-6AEE-6B05B82AB032}"/>
                  </a:ext>
                </a:extLst>
              </p:cNvPr>
              <p:cNvPicPr/>
              <p:nvPr/>
            </p:nvPicPr>
            <p:blipFill>
              <a:blip r:embed="rId9"/>
              <a:stretch>
                <a:fillRect/>
              </a:stretch>
            </p:blipFill>
            <p:spPr>
              <a:xfrm>
                <a:off x="547153" y="1660265"/>
                <a:ext cx="1744200" cy="2527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3B73538E-63E4-9141-CAEA-56F91A5D2E68}"/>
                  </a:ext>
                </a:extLst>
              </p14:cNvPr>
              <p14:cNvContentPartPr/>
              <p14:nvPr/>
            </p14:nvContentPartPr>
            <p14:xfrm>
              <a:off x="662353" y="3056345"/>
              <a:ext cx="1606320" cy="49320"/>
            </p14:xfrm>
          </p:contentPart>
        </mc:Choice>
        <mc:Fallback xmlns="">
          <p:pic>
            <p:nvPicPr>
              <p:cNvPr id="10" name="Ink 9">
                <a:extLst>
                  <a:ext uri="{FF2B5EF4-FFF2-40B4-BE49-F238E27FC236}">
                    <a16:creationId xmlns:a16="http://schemas.microsoft.com/office/drawing/2014/main" id="{3B73538E-63E4-9141-CAEA-56F91A5D2E68}"/>
                  </a:ext>
                </a:extLst>
              </p:cNvPr>
              <p:cNvPicPr/>
              <p:nvPr/>
            </p:nvPicPr>
            <p:blipFill>
              <a:blip r:embed="rId11"/>
              <a:stretch>
                <a:fillRect/>
              </a:stretch>
            </p:blipFill>
            <p:spPr>
              <a:xfrm>
                <a:off x="608353" y="2948345"/>
                <a:ext cx="1713960" cy="264960"/>
              </a:xfrm>
              <a:prstGeom prst="rect">
                <a:avLst/>
              </a:prstGeom>
            </p:spPr>
          </p:pic>
        </mc:Fallback>
      </mc:AlternateContent>
    </p:spTree>
    <p:extLst>
      <p:ext uri="{BB962C8B-B14F-4D97-AF65-F5344CB8AC3E}">
        <p14:creationId xmlns:p14="http://schemas.microsoft.com/office/powerpoint/2010/main" val="3305906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2979BF1-E02E-2DC0-9950-C7E505851F81}"/>
              </a:ext>
            </a:extLst>
          </p:cNvPr>
          <p:cNvSpPr>
            <a:spLocks noGrp="1"/>
          </p:cNvSpPr>
          <p:nvPr>
            <p:ph type="title"/>
          </p:nvPr>
        </p:nvSpPr>
        <p:spPr>
          <a:xfrm>
            <a:off x="585215" y="1188720"/>
            <a:ext cx="2776549" cy="1298448"/>
          </a:xfrm>
        </p:spPr>
        <p:txBody>
          <a:bodyPr/>
          <a:lstStyle/>
          <a:p>
            <a:r>
              <a:rPr lang="en-GB" noProof="1">
                <a:latin typeface="Avenir Next LT Pro Demi" panose="020B0504020202020204" pitchFamily="34" charset="77"/>
              </a:rPr>
              <a:t>LEARNING</a:t>
            </a:r>
            <a:br>
              <a:rPr lang="en-GB" noProof="1">
                <a:latin typeface="Avenir Next LT Pro Demi" panose="020B0504020202020204" pitchFamily="34" charset="77"/>
              </a:rPr>
            </a:br>
            <a:r>
              <a:rPr lang="en-GB" noProof="1">
                <a:latin typeface="Avenir Next LT Pro Demi" panose="020B0504020202020204" pitchFamily="34" charset="77"/>
              </a:rPr>
              <a:t>OUTCOMES:</a:t>
            </a:r>
            <a:endParaRPr lang="en-US" dirty="0"/>
          </a:p>
        </p:txBody>
      </p:sp>
      <p:sp>
        <p:nvSpPr>
          <p:cNvPr id="12" name="Footer Placeholder 11">
            <a:extLst>
              <a:ext uri="{FF2B5EF4-FFF2-40B4-BE49-F238E27FC236}">
                <a16:creationId xmlns:a16="http://schemas.microsoft.com/office/drawing/2014/main" id="{1BF9C1A0-87F5-B2D0-E580-DBCC0E5D1766}"/>
              </a:ext>
            </a:extLst>
          </p:cNvPr>
          <p:cNvSpPr>
            <a:spLocks noGrp="1"/>
          </p:cNvSpPr>
          <p:nvPr>
            <p:ph type="ftr" sz="quarter" idx="13"/>
          </p:nvPr>
        </p:nvSpPr>
        <p:spPr>
          <a:xfrm>
            <a:off x="585215" y="182879"/>
            <a:ext cx="5241843" cy="364963"/>
          </a:xfrm>
        </p:spPr>
        <p:txBody>
          <a:bodyPr/>
          <a:lstStyle/>
          <a:p>
            <a:r>
              <a:rPr lang="en-GB" dirty="0"/>
              <a:t>EXAMINING ADAD5003</a:t>
            </a:r>
            <a:endParaRPr lang="en-US" dirty="0"/>
          </a:p>
        </p:txBody>
      </p:sp>
      <p:sp>
        <p:nvSpPr>
          <p:cNvPr id="4" name="Title 5">
            <a:extLst>
              <a:ext uri="{FF2B5EF4-FFF2-40B4-BE49-F238E27FC236}">
                <a16:creationId xmlns:a16="http://schemas.microsoft.com/office/drawing/2014/main" id="{0D2775FC-AC01-510D-21A7-571B94CF7503}"/>
              </a:ext>
            </a:extLst>
          </p:cNvPr>
          <p:cNvSpPr txBox="1">
            <a:spLocks/>
          </p:cNvSpPr>
          <p:nvPr/>
        </p:nvSpPr>
        <p:spPr>
          <a:xfrm>
            <a:off x="2405271" y="2239595"/>
            <a:ext cx="8377279" cy="2840406"/>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accent2"/>
                </a:solidFill>
                <a:latin typeface="+mj-lt"/>
                <a:ea typeface="+mj-ea"/>
                <a:cs typeface="+mj-cs"/>
              </a:defRPr>
            </a:lvl1pPr>
          </a:lstStyle>
          <a:p>
            <a:r>
              <a:rPr lang="en-GB" sz="2400" b="0" i="0" dirty="0">
                <a:solidFill>
                  <a:srgbClr val="000000"/>
                </a:solidFill>
                <a:effectLst/>
                <a:latin typeface="-webkit-standard"/>
              </a:rPr>
              <a:t>1. </a:t>
            </a:r>
            <a:r>
              <a:rPr lang="en-GB" sz="2400" b="0" i="0" dirty="0">
                <a:solidFill>
                  <a:srgbClr val="000000"/>
                </a:solidFill>
                <a:effectLst/>
                <a:latin typeface="Arial" panose="020B0604020202020204" pitchFamily="34" charset="0"/>
              </a:rPr>
              <a:t>Identify and examine the contextual formation of particular objects of study, research areas and interfaces and demonstrate intellectual curiosity through an engagement with the materials of study, archives, texts and literatures</a:t>
            </a:r>
          </a:p>
          <a:p>
            <a:endParaRPr lang="en-GB" sz="2400" b="0" i="0" dirty="0">
              <a:solidFill>
                <a:srgbClr val="000000"/>
              </a:solidFill>
              <a:effectLst/>
              <a:latin typeface="Arial" panose="020B0604020202020204" pitchFamily="34" charset="0"/>
            </a:endParaRPr>
          </a:p>
          <a:p>
            <a:endParaRPr lang="en-GB" sz="2400" b="0" i="0" dirty="0">
              <a:solidFill>
                <a:srgbClr val="000000"/>
              </a:solidFill>
              <a:effectLst/>
              <a:latin typeface="-webkit-standard"/>
            </a:endParaRPr>
          </a:p>
          <a:p>
            <a:r>
              <a:rPr lang="en-GB" sz="2400" b="0" i="0" dirty="0">
                <a:solidFill>
                  <a:srgbClr val="000000"/>
                </a:solidFill>
                <a:effectLst/>
                <a:latin typeface="-webkit-standard"/>
              </a:rPr>
              <a:t>2. </a:t>
            </a:r>
            <a:r>
              <a:rPr lang="en-GB" sz="2400" b="0" i="0" dirty="0">
                <a:solidFill>
                  <a:srgbClr val="000000"/>
                </a:solidFill>
                <a:effectLst/>
                <a:latin typeface="Arial" panose="020B0604020202020204" pitchFamily="34" charset="0"/>
              </a:rPr>
              <a:t>Engage with forms of critical analysis, argument and debate, expressed through an appropriate command of oral, written and other forms of communication.</a:t>
            </a:r>
            <a:endParaRPr lang="en-GB" sz="2400" b="0" i="0" dirty="0">
              <a:solidFill>
                <a:srgbClr val="000000"/>
              </a:solidFill>
              <a:effectLst/>
              <a:latin typeface="-webkit-standard"/>
            </a:endParaRPr>
          </a:p>
        </p:txBody>
      </p:sp>
      <p:sp>
        <p:nvSpPr>
          <p:cNvPr id="9" name="Text Placeholder 16">
            <a:extLst>
              <a:ext uri="{FF2B5EF4-FFF2-40B4-BE49-F238E27FC236}">
                <a16:creationId xmlns:a16="http://schemas.microsoft.com/office/drawing/2014/main" id="{5AAD0EE0-43A2-1B7B-9B04-4DF7A705D5CF}"/>
              </a:ext>
            </a:extLst>
          </p:cNvPr>
          <p:cNvSpPr>
            <a:spLocks noGrp="1"/>
          </p:cNvSpPr>
          <p:nvPr/>
        </p:nvSpPr>
        <p:spPr>
          <a:xfrm>
            <a:off x="4450080" y="18705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 BRIEF</a:t>
            </a:r>
            <a:endParaRPr lang="en-US" dirty="0"/>
          </a:p>
        </p:txBody>
      </p:sp>
      <mc:AlternateContent xmlns:mc="http://schemas.openxmlformats.org/markup-compatibility/2006" xmlns:p14="http://schemas.microsoft.com/office/powerpoint/2010/main">
        <mc:Choice Requires="p14">
          <p:contentPart p14:bwMode="auto" r:id="rId2">
            <p14:nvContentPartPr>
              <p14:cNvPr id="10" name="Ink 9">
                <a:extLst>
                  <a:ext uri="{FF2B5EF4-FFF2-40B4-BE49-F238E27FC236}">
                    <a16:creationId xmlns:a16="http://schemas.microsoft.com/office/drawing/2014/main" id="{CAB4E758-1ABF-BDBC-7949-4CA9107F58C6}"/>
                  </a:ext>
                </a:extLst>
              </p14:cNvPr>
              <p14:cNvContentPartPr/>
              <p14:nvPr/>
            </p14:nvContentPartPr>
            <p14:xfrm>
              <a:off x="2750140" y="2386219"/>
              <a:ext cx="874800" cy="82800"/>
            </p14:xfrm>
          </p:contentPart>
        </mc:Choice>
        <mc:Fallback xmlns="">
          <p:pic>
            <p:nvPicPr>
              <p:cNvPr id="10" name="Ink 9">
                <a:extLst>
                  <a:ext uri="{FF2B5EF4-FFF2-40B4-BE49-F238E27FC236}">
                    <a16:creationId xmlns:a16="http://schemas.microsoft.com/office/drawing/2014/main" id="{CAB4E758-1ABF-BDBC-7949-4CA9107F58C6}"/>
                  </a:ext>
                </a:extLst>
              </p:cNvPr>
              <p:cNvPicPr/>
              <p:nvPr/>
            </p:nvPicPr>
            <p:blipFill>
              <a:blip r:embed="rId3"/>
              <a:stretch>
                <a:fillRect/>
              </a:stretch>
            </p:blipFill>
            <p:spPr>
              <a:xfrm>
                <a:off x="2696140" y="2278219"/>
                <a:ext cx="982440" cy="2984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27A544DF-DF08-173E-4A9B-7A7941DD3B01}"/>
                  </a:ext>
                </a:extLst>
              </p14:cNvPr>
              <p14:cNvContentPartPr/>
              <p14:nvPr/>
            </p14:nvContentPartPr>
            <p14:xfrm>
              <a:off x="4414060" y="2323939"/>
              <a:ext cx="1142280" cy="73080"/>
            </p14:xfrm>
          </p:contentPart>
        </mc:Choice>
        <mc:Fallback xmlns="">
          <p:pic>
            <p:nvPicPr>
              <p:cNvPr id="11" name="Ink 10">
                <a:extLst>
                  <a:ext uri="{FF2B5EF4-FFF2-40B4-BE49-F238E27FC236}">
                    <a16:creationId xmlns:a16="http://schemas.microsoft.com/office/drawing/2014/main" id="{27A544DF-DF08-173E-4A9B-7A7941DD3B01}"/>
                  </a:ext>
                </a:extLst>
              </p:cNvPr>
              <p:cNvPicPr/>
              <p:nvPr/>
            </p:nvPicPr>
            <p:blipFill>
              <a:blip r:embed="rId5"/>
              <a:stretch>
                <a:fillRect/>
              </a:stretch>
            </p:blipFill>
            <p:spPr>
              <a:xfrm>
                <a:off x="4360420" y="2216299"/>
                <a:ext cx="1249920" cy="2887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BE88480F-3887-714A-F1F3-FB5B302AD414}"/>
                  </a:ext>
                </a:extLst>
              </p14:cNvPr>
              <p14:cNvContentPartPr/>
              <p14:nvPr/>
            </p14:nvContentPartPr>
            <p14:xfrm>
              <a:off x="2448460" y="3026659"/>
              <a:ext cx="1606680" cy="32760"/>
            </p14:xfrm>
          </p:contentPart>
        </mc:Choice>
        <mc:Fallback xmlns="">
          <p:pic>
            <p:nvPicPr>
              <p:cNvPr id="13" name="Ink 12">
                <a:extLst>
                  <a:ext uri="{FF2B5EF4-FFF2-40B4-BE49-F238E27FC236}">
                    <a16:creationId xmlns:a16="http://schemas.microsoft.com/office/drawing/2014/main" id="{BE88480F-3887-714A-F1F3-FB5B302AD414}"/>
                  </a:ext>
                </a:extLst>
              </p:cNvPr>
              <p:cNvPicPr/>
              <p:nvPr/>
            </p:nvPicPr>
            <p:blipFill>
              <a:blip r:embed="rId7"/>
              <a:stretch>
                <a:fillRect/>
              </a:stretch>
            </p:blipFill>
            <p:spPr>
              <a:xfrm>
                <a:off x="2394820" y="2919019"/>
                <a:ext cx="1714320" cy="248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5" name="Ink 14">
                <a:extLst>
                  <a:ext uri="{FF2B5EF4-FFF2-40B4-BE49-F238E27FC236}">
                    <a16:creationId xmlns:a16="http://schemas.microsoft.com/office/drawing/2014/main" id="{CF10601D-AB66-D86D-E516-C789BBF57737}"/>
                  </a:ext>
                </a:extLst>
              </p14:cNvPr>
              <p14:cNvContentPartPr/>
              <p14:nvPr/>
            </p14:nvContentPartPr>
            <p14:xfrm>
              <a:off x="8474860" y="3055819"/>
              <a:ext cx="1003320" cy="21240"/>
            </p14:xfrm>
          </p:contentPart>
        </mc:Choice>
        <mc:Fallback xmlns="">
          <p:pic>
            <p:nvPicPr>
              <p:cNvPr id="15" name="Ink 14">
                <a:extLst>
                  <a:ext uri="{FF2B5EF4-FFF2-40B4-BE49-F238E27FC236}">
                    <a16:creationId xmlns:a16="http://schemas.microsoft.com/office/drawing/2014/main" id="{CF10601D-AB66-D86D-E516-C789BBF57737}"/>
                  </a:ext>
                </a:extLst>
              </p:cNvPr>
              <p:cNvPicPr/>
              <p:nvPr/>
            </p:nvPicPr>
            <p:blipFill>
              <a:blip r:embed="rId9"/>
              <a:stretch>
                <a:fillRect/>
              </a:stretch>
            </p:blipFill>
            <p:spPr>
              <a:xfrm>
                <a:off x="8420860" y="2947819"/>
                <a:ext cx="111096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EA1D22A8-A7F5-AB7F-ED64-8F99EA0E2CD5}"/>
                  </a:ext>
                </a:extLst>
              </p14:cNvPr>
              <p14:cNvContentPartPr/>
              <p14:nvPr/>
            </p14:nvContentPartPr>
            <p14:xfrm>
              <a:off x="2767420" y="4344259"/>
              <a:ext cx="923760" cy="35640"/>
            </p14:xfrm>
          </p:contentPart>
        </mc:Choice>
        <mc:Fallback xmlns="">
          <p:pic>
            <p:nvPicPr>
              <p:cNvPr id="16" name="Ink 15">
                <a:extLst>
                  <a:ext uri="{FF2B5EF4-FFF2-40B4-BE49-F238E27FC236}">
                    <a16:creationId xmlns:a16="http://schemas.microsoft.com/office/drawing/2014/main" id="{EA1D22A8-A7F5-AB7F-ED64-8F99EA0E2CD5}"/>
                  </a:ext>
                </a:extLst>
              </p:cNvPr>
              <p:cNvPicPr/>
              <p:nvPr/>
            </p:nvPicPr>
            <p:blipFill>
              <a:blip r:embed="rId11"/>
              <a:stretch>
                <a:fillRect/>
              </a:stretch>
            </p:blipFill>
            <p:spPr>
              <a:xfrm>
                <a:off x="2713420" y="4236259"/>
                <a:ext cx="103140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7" name="Ink 16">
                <a:extLst>
                  <a:ext uri="{FF2B5EF4-FFF2-40B4-BE49-F238E27FC236}">
                    <a16:creationId xmlns:a16="http://schemas.microsoft.com/office/drawing/2014/main" id="{9387F2D5-CFA8-5546-C73F-E7FA297B254E}"/>
                  </a:ext>
                </a:extLst>
              </p14:cNvPr>
              <p14:cNvContentPartPr/>
              <p14:nvPr/>
            </p14:nvContentPartPr>
            <p14:xfrm>
              <a:off x="8381620" y="4730179"/>
              <a:ext cx="360" cy="360"/>
            </p14:xfrm>
          </p:contentPart>
        </mc:Choice>
        <mc:Fallback xmlns="">
          <p:pic>
            <p:nvPicPr>
              <p:cNvPr id="17" name="Ink 16">
                <a:extLst>
                  <a:ext uri="{FF2B5EF4-FFF2-40B4-BE49-F238E27FC236}">
                    <a16:creationId xmlns:a16="http://schemas.microsoft.com/office/drawing/2014/main" id="{9387F2D5-CFA8-5546-C73F-E7FA297B254E}"/>
                  </a:ext>
                </a:extLst>
              </p:cNvPr>
              <p:cNvPicPr/>
              <p:nvPr/>
            </p:nvPicPr>
            <p:blipFill>
              <a:blip r:embed="rId13"/>
              <a:stretch>
                <a:fillRect/>
              </a:stretch>
            </p:blipFill>
            <p:spPr>
              <a:xfrm>
                <a:off x="8327980" y="462217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DAD473FB-F05C-6F1F-1ECD-7DB956F945FF}"/>
                  </a:ext>
                </a:extLst>
              </p14:cNvPr>
              <p14:cNvContentPartPr/>
              <p14:nvPr/>
            </p14:nvContentPartPr>
            <p14:xfrm>
              <a:off x="8219980" y="4700299"/>
              <a:ext cx="1308600" cy="51120"/>
            </p14:xfrm>
          </p:contentPart>
        </mc:Choice>
        <mc:Fallback xmlns="">
          <p:pic>
            <p:nvPicPr>
              <p:cNvPr id="18" name="Ink 17">
                <a:extLst>
                  <a:ext uri="{FF2B5EF4-FFF2-40B4-BE49-F238E27FC236}">
                    <a16:creationId xmlns:a16="http://schemas.microsoft.com/office/drawing/2014/main" id="{DAD473FB-F05C-6F1F-1ECD-7DB956F945FF}"/>
                  </a:ext>
                </a:extLst>
              </p:cNvPr>
              <p:cNvPicPr/>
              <p:nvPr/>
            </p:nvPicPr>
            <p:blipFill>
              <a:blip r:embed="rId15"/>
              <a:stretch>
                <a:fillRect/>
              </a:stretch>
            </p:blipFill>
            <p:spPr>
              <a:xfrm>
                <a:off x="8166340" y="4592299"/>
                <a:ext cx="1416240" cy="2667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B57B522E-AEFE-D526-23E3-D2E76F85F0FD}"/>
                  </a:ext>
                </a:extLst>
              </p14:cNvPr>
              <p14:cNvContentPartPr/>
              <p14:nvPr/>
            </p14:nvContentPartPr>
            <p14:xfrm>
              <a:off x="2747260" y="2492779"/>
              <a:ext cx="7821000" cy="72360"/>
            </p14:xfrm>
          </p:contentPart>
        </mc:Choice>
        <mc:Fallback xmlns="">
          <p:pic>
            <p:nvPicPr>
              <p:cNvPr id="19" name="Ink 18">
                <a:extLst>
                  <a:ext uri="{FF2B5EF4-FFF2-40B4-BE49-F238E27FC236}">
                    <a16:creationId xmlns:a16="http://schemas.microsoft.com/office/drawing/2014/main" id="{B57B522E-AEFE-D526-23E3-D2E76F85F0FD}"/>
                  </a:ext>
                </a:extLst>
              </p:cNvPr>
              <p:cNvPicPr/>
              <p:nvPr/>
            </p:nvPicPr>
            <p:blipFill>
              <a:blip r:embed="rId17"/>
              <a:stretch>
                <a:fillRect/>
              </a:stretch>
            </p:blipFill>
            <p:spPr>
              <a:xfrm>
                <a:off x="2741140" y="2486659"/>
                <a:ext cx="7833240" cy="84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12E9D852-EDB1-4373-76B3-4F6CB421FAE0}"/>
                  </a:ext>
                </a:extLst>
              </p14:cNvPr>
              <p14:cNvContentPartPr/>
              <p14:nvPr/>
            </p14:nvContentPartPr>
            <p14:xfrm>
              <a:off x="2450620" y="2832979"/>
              <a:ext cx="2106000" cy="70200"/>
            </p14:xfrm>
          </p:contentPart>
        </mc:Choice>
        <mc:Fallback xmlns="">
          <p:pic>
            <p:nvPicPr>
              <p:cNvPr id="20" name="Ink 19">
                <a:extLst>
                  <a:ext uri="{FF2B5EF4-FFF2-40B4-BE49-F238E27FC236}">
                    <a16:creationId xmlns:a16="http://schemas.microsoft.com/office/drawing/2014/main" id="{12E9D852-EDB1-4373-76B3-4F6CB421FAE0}"/>
                  </a:ext>
                </a:extLst>
              </p:cNvPr>
              <p:cNvPicPr/>
              <p:nvPr/>
            </p:nvPicPr>
            <p:blipFill>
              <a:blip r:embed="rId19"/>
              <a:stretch>
                <a:fillRect/>
              </a:stretch>
            </p:blipFill>
            <p:spPr>
              <a:xfrm>
                <a:off x="2444500" y="2826859"/>
                <a:ext cx="211824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1" name="Ink 20">
                <a:extLst>
                  <a:ext uri="{FF2B5EF4-FFF2-40B4-BE49-F238E27FC236}">
                    <a16:creationId xmlns:a16="http://schemas.microsoft.com/office/drawing/2014/main" id="{8CC890E9-0A67-7F0D-0CD1-0B94F7E311E3}"/>
                  </a:ext>
                </a:extLst>
              </p14:cNvPr>
              <p14:cNvContentPartPr/>
              <p14:nvPr/>
            </p14:nvContentPartPr>
            <p14:xfrm>
              <a:off x="4714660" y="2726419"/>
              <a:ext cx="1089720" cy="44640"/>
            </p14:xfrm>
          </p:contentPart>
        </mc:Choice>
        <mc:Fallback xmlns="">
          <p:pic>
            <p:nvPicPr>
              <p:cNvPr id="21" name="Ink 20">
                <a:extLst>
                  <a:ext uri="{FF2B5EF4-FFF2-40B4-BE49-F238E27FC236}">
                    <a16:creationId xmlns:a16="http://schemas.microsoft.com/office/drawing/2014/main" id="{8CC890E9-0A67-7F0D-0CD1-0B94F7E311E3}"/>
                  </a:ext>
                </a:extLst>
              </p:cNvPr>
              <p:cNvPicPr/>
              <p:nvPr/>
            </p:nvPicPr>
            <p:blipFill>
              <a:blip r:embed="rId21"/>
              <a:stretch>
                <a:fillRect/>
              </a:stretch>
            </p:blipFill>
            <p:spPr>
              <a:xfrm>
                <a:off x="4661020" y="2618779"/>
                <a:ext cx="1197360" cy="26028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2" name="Ink 21">
                <a:extLst>
                  <a:ext uri="{FF2B5EF4-FFF2-40B4-BE49-F238E27FC236}">
                    <a16:creationId xmlns:a16="http://schemas.microsoft.com/office/drawing/2014/main" id="{F76D6EA7-582F-6FE6-32D4-2DFABF8BEC91}"/>
                  </a:ext>
                </a:extLst>
              </p14:cNvPr>
              <p14:cNvContentPartPr/>
              <p14:nvPr/>
            </p14:nvContentPartPr>
            <p14:xfrm>
              <a:off x="2413540" y="3150499"/>
              <a:ext cx="4488840" cy="61920"/>
            </p14:xfrm>
          </p:contentPart>
        </mc:Choice>
        <mc:Fallback xmlns="">
          <p:pic>
            <p:nvPicPr>
              <p:cNvPr id="22" name="Ink 21">
                <a:extLst>
                  <a:ext uri="{FF2B5EF4-FFF2-40B4-BE49-F238E27FC236}">
                    <a16:creationId xmlns:a16="http://schemas.microsoft.com/office/drawing/2014/main" id="{F76D6EA7-582F-6FE6-32D4-2DFABF8BEC91}"/>
                  </a:ext>
                </a:extLst>
              </p:cNvPr>
              <p:cNvPicPr/>
              <p:nvPr/>
            </p:nvPicPr>
            <p:blipFill>
              <a:blip r:embed="rId23"/>
              <a:stretch>
                <a:fillRect/>
              </a:stretch>
            </p:blipFill>
            <p:spPr>
              <a:xfrm>
                <a:off x="2407420" y="3144379"/>
                <a:ext cx="4501080" cy="7416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3" name="Ink 22">
                <a:extLst>
                  <a:ext uri="{FF2B5EF4-FFF2-40B4-BE49-F238E27FC236}">
                    <a16:creationId xmlns:a16="http://schemas.microsoft.com/office/drawing/2014/main" id="{D0AF2A27-2D27-668D-4267-534AD303A9C5}"/>
                  </a:ext>
                </a:extLst>
              </p14:cNvPr>
              <p14:cNvContentPartPr/>
              <p14:nvPr/>
            </p14:nvContentPartPr>
            <p14:xfrm>
              <a:off x="8490700" y="3188299"/>
              <a:ext cx="2336760" cy="26640"/>
            </p14:xfrm>
          </p:contentPart>
        </mc:Choice>
        <mc:Fallback xmlns="">
          <p:pic>
            <p:nvPicPr>
              <p:cNvPr id="23" name="Ink 22">
                <a:extLst>
                  <a:ext uri="{FF2B5EF4-FFF2-40B4-BE49-F238E27FC236}">
                    <a16:creationId xmlns:a16="http://schemas.microsoft.com/office/drawing/2014/main" id="{D0AF2A27-2D27-668D-4267-534AD303A9C5}"/>
                  </a:ext>
                </a:extLst>
              </p:cNvPr>
              <p:cNvPicPr/>
              <p:nvPr/>
            </p:nvPicPr>
            <p:blipFill>
              <a:blip r:embed="rId25"/>
              <a:stretch>
                <a:fillRect/>
              </a:stretch>
            </p:blipFill>
            <p:spPr>
              <a:xfrm>
                <a:off x="8484580" y="3182179"/>
                <a:ext cx="2349000" cy="388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4" name="Ink 23">
                <a:extLst>
                  <a:ext uri="{FF2B5EF4-FFF2-40B4-BE49-F238E27FC236}">
                    <a16:creationId xmlns:a16="http://schemas.microsoft.com/office/drawing/2014/main" id="{080685AB-5B17-8D36-58A8-05B36D090AE3}"/>
                  </a:ext>
                </a:extLst>
              </p14:cNvPr>
              <p14:cNvContentPartPr/>
              <p14:nvPr/>
            </p14:nvContentPartPr>
            <p14:xfrm>
              <a:off x="2454220" y="3509059"/>
              <a:ext cx="2864880" cy="50400"/>
            </p14:xfrm>
          </p:contentPart>
        </mc:Choice>
        <mc:Fallback xmlns="">
          <p:pic>
            <p:nvPicPr>
              <p:cNvPr id="24" name="Ink 23">
                <a:extLst>
                  <a:ext uri="{FF2B5EF4-FFF2-40B4-BE49-F238E27FC236}">
                    <a16:creationId xmlns:a16="http://schemas.microsoft.com/office/drawing/2014/main" id="{080685AB-5B17-8D36-58A8-05B36D090AE3}"/>
                  </a:ext>
                </a:extLst>
              </p:cNvPr>
              <p:cNvPicPr/>
              <p:nvPr/>
            </p:nvPicPr>
            <p:blipFill>
              <a:blip r:embed="rId27"/>
              <a:stretch>
                <a:fillRect/>
              </a:stretch>
            </p:blipFill>
            <p:spPr>
              <a:xfrm>
                <a:off x="2448100" y="3502939"/>
                <a:ext cx="2877120" cy="6264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5" name="Ink 24">
                <a:extLst>
                  <a:ext uri="{FF2B5EF4-FFF2-40B4-BE49-F238E27FC236}">
                    <a16:creationId xmlns:a16="http://schemas.microsoft.com/office/drawing/2014/main" id="{26512515-5B2B-E44A-716C-768B635185DC}"/>
                  </a:ext>
                </a:extLst>
              </p14:cNvPr>
              <p14:cNvContentPartPr/>
              <p14:nvPr/>
            </p14:nvContentPartPr>
            <p14:xfrm>
              <a:off x="2757700" y="4478539"/>
              <a:ext cx="5019120" cy="109080"/>
            </p14:xfrm>
          </p:contentPart>
        </mc:Choice>
        <mc:Fallback xmlns="">
          <p:pic>
            <p:nvPicPr>
              <p:cNvPr id="25" name="Ink 24">
                <a:extLst>
                  <a:ext uri="{FF2B5EF4-FFF2-40B4-BE49-F238E27FC236}">
                    <a16:creationId xmlns:a16="http://schemas.microsoft.com/office/drawing/2014/main" id="{26512515-5B2B-E44A-716C-768B635185DC}"/>
                  </a:ext>
                </a:extLst>
              </p:cNvPr>
              <p:cNvPicPr/>
              <p:nvPr/>
            </p:nvPicPr>
            <p:blipFill>
              <a:blip r:embed="rId29"/>
              <a:stretch>
                <a:fillRect/>
              </a:stretch>
            </p:blipFill>
            <p:spPr>
              <a:xfrm>
                <a:off x="2751580" y="4472419"/>
                <a:ext cx="503136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7" name="Ink 26">
                <a:extLst>
                  <a:ext uri="{FF2B5EF4-FFF2-40B4-BE49-F238E27FC236}">
                    <a16:creationId xmlns:a16="http://schemas.microsoft.com/office/drawing/2014/main" id="{39BCF5C4-6672-E737-0DB1-92EF9B6BABDD}"/>
                  </a:ext>
                </a:extLst>
              </p14:cNvPr>
              <p14:cNvContentPartPr/>
              <p14:nvPr/>
            </p14:nvContentPartPr>
            <p14:xfrm>
              <a:off x="8237620" y="4824139"/>
              <a:ext cx="2265120" cy="50760"/>
            </p14:xfrm>
          </p:contentPart>
        </mc:Choice>
        <mc:Fallback xmlns="">
          <p:pic>
            <p:nvPicPr>
              <p:cNvPr id="27" name="Ink 26">
                <a:extLst>
                  <a:ext uri="{FF2B5EF4-FFF2-40B4-BE49-F238E27FC236}">
                    <a16:creationId xmlns:a16="http://schemas.microsoft.com/office/drawing/2014/main" id="{39BCF5C4-6672-E737-0DB1-92EF9B6BABDD}"/>
                  </a:ext>
                </a:extLst>
              </p:cNvPr>
              <p:cNvPicPr/>
              <p:nvPr/>
            </p:nvPicPr>
            <p:blipFill>
              <a:blip r:embed="rId31"/>
              <a:stretch>
                <a:fillRect/>
              </a:stretch>
            </p:blipFill>
            <p:spPr>
              <a:xfrm>
                <a:off x="8231500" y="4818019"/>
                <a:ext cx="2277360" cy="63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8" name="Ink 27">
                <a:extLst>
                  <a:ext uri="{FF2B5EF4-FFF2-40B4-BE49-F238E27FC236}">
                    <a16:creationId xmlns:a16="http://schemas.microsoft.com/office/drawing/2014/main" id="{9D08ACD7-F92D-E14F-6BE8-96EAA817A872}"/>
                  </a:ext>
                </a:extLst>
              </p14:cNvPr>
              <p14:cNvContentPartPr/>
              <p14:nvPr/>
            </p14:nvContentPartPr>
            <p14:xfrm>
              <a:off x="2472220" y="5095219"/>
              <a:ext cx="5630400" cy="112320"/>
            </p14:xfrm>
          </p:contentPart>
        </mc:Choice>
        <mc:Fallback xmlns="">
          <p:pic>
            <p:nvPicPr>
              <p:cNvPr id="28" name="Ink 27">
                <a:extLst>
                  <a:ext uri="{FF2B5EF4-FFF2-40B4-BE49-F238E27FC236}">
                    <a16:creationId xmlns:a16="http://schemas.microsoft.com/office/drawing/2014/main" id="{9D08ACD7-F92D-E14F-6BE8-96EAA817A872}"/>
                  </a:ext>
                </a:extLst>
              </p:cNvPr>
              <p:cNvPicPr/>
              <p:nvPr/>
            </p:nvPicPr>
            <p:blipFill>
              <a:blip r:embed="rId33"/>
              <a:stretch>
                <a:fillRect/>
              </a:stretch>
            </p:blipFill>
            <p:spPr>
              <a:xfrm>
                <a:off x="2466100" y="5089099"/>
                <a:ext cx="564264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29" name="Ink 28">
                <a:extLst>
                  <a:ext uri="{FF2B5EF4-FFF2-40B4-BE49-F238E27FC236}">
                    <a16:creationId xmlns:a16="http://schemas.microsoft.com/office/drawing/2014/main" id="{ADAED9F6-DEEA-A8CB-FFD5-FF186E473126}"/>
                  </a:ext>
                </a:extLst>
              </p14:cNvPr>
              <p14:cNvContentPartPr/>
              <p14:nvPr/>
            </p14:nvContentPartPr>
            <p14:xfrm>
              <a:off x="1675900" y="1611139"/>
              <a:ext cx="360" cy="360"/>
            </p14:xfrm>
          </p:contentPart>
        </mc:Choice>
        <mc:Fallback xmlns="">
          <p:pic>
            <p:nvPicPr>
              <p:cNvPr id="29" name="Ink 28">
                <a:extLst>
                  <a:ext uri="{FF2B5EF4-FFF2-40B4-BE49-F238E27FC236}">
                    <a16:creationId xmlns:a16="http://schemas.microsoft.com/office/drawing/2014/main" id="{ADAED9F6-DEEA-A8CB-FFD5-FF186E473126}"/>
                  </a:ext>
                </a:extLst>
              </p:cNvPr>
              <p:cNvPicPr/>
              <p:nvPr/>
            </p:nvPicPr>
            <p:blipFill>
              <a:blip r:embed="rId35"/>
              <a:stretch>
                <a:fillRect/>
              </a:stretch>
            </p:blipFill>
            <p:spPr>
              <a:xfrm>
                <a:off x="1669780" y="1605019"/>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30" name="Ink 29">
                <a:extLst>
                  <a:ext uri="{FF2B5EF4-FFF2-40B4-BE49-F238E27FC236}">
                    <a16:creationId xmlns:a16="http://schemas.microsoft.com/office/drawing/2014/main" id="{31E174AF-7AB3-9420-F440-1165903CCF04}"/>
                  </a:ext>
                </a:extLst>
              </p14:cNvPr>
              <p14:cNvContentPartPr/>
              <p14:nvPr/>
            </p14:nvContentPartPr>
            <p14:xfrm>
              <a:off x="1719460" y="1411699"/>
              <a:ext cx="360" cy="360"/>
            </p14:xfrm>
          </p:contentPart>
        </mc:Choice>
        <mc:Fallback xmlns="">
          <p:pic>
            <p:nvPicPr>
              <p:cNvPr id="30" name="Ink 29">
                <a:extLst>
                  <a:ext uri="{FF2B5EF4-FFF2-40B4-BE49-F238E27FC236}">
                    <a16:creationId xmlns:a16="http://schemas.microsoft.com/office/drawing/2014/main" id="{31E174AF-7AB3-9420-F440-1165903CCF04}"/>
                  </a:ext>
                </a:extLst>
              </p:cNvPr>
              <p:cNvPicPr/>
              <p:nvPr/>
            </p:nvPicPr>
            <p:blipFill>
              <a:blip r:embed="rId35"/>
              <a:stretch>
                <a:fillRect/>
              </a:stretch>
            </p:blipFill>
            <p:spPr>
              <a:xfrm>
                <a:off x="1713340" y="1405579"/>
                <a:ext cx="12600" cy="12600"/>
              </a:xfrm>
              <a:prstGeom prst="rect">
                <a:avLst/>
              </a:prstGeom>
            </p:spPr>
          </p:pic>
        </mc:Fallback>
      </mc:AlternateContent>
    </p:spTree>
    <p:extLst>
      <p:ext uri="{BB962C8B-B14F-4D97-AF65-F5344CB8AC3E}">
        <p14:creationId xmlns:p14="http://schemas.microsoft.com/office/powerpoint/2010/main" val="3394170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11">
            <a:extLst>
              <a:ext uri="{FF2B5EF4-FFF2-40B4-BE49-F238E27FC236}">
                <a16:creationId xmlns:a16="http://schemas.microsoft.com/office/drawing/2014/main" id="{1BF9C1A0-87F5-B2D0-E580-DBCC0E5D1766}"/>
              </a:ext>
            </a:extLst>
          </p:cNvPr>
          <p:cNvSpPr>
            <a:spLocks noGrp="1"/>
          </p:cNvSpPr>
          <p:nvPr>
            <p:ph type="ftr" sz="quarter" idx="13"/>
          </p:nvPr>
        </p:nvSpPr>
        <p:spPr>
          <a:xfrm>
            <a:off x="585215" y="182879"/>
            <a:ext cx="5241843" cy="364963"/>
          </a:xfrm>
        </p:spPr>
        <p:txBody>
          <a:bodyPr/>
          <a:lstStyle/>
          <a:p>
            <a:r>
              <a:rPr lang="en-GB" dirty="0"/>
              <a:t>EXAMINING ADAD5003</a:t>
            </a:r>
            <a:endParaRPr lang="en-US" dirty="0"/>
          </a:p>
        </p:txBody>
      </p:sp>
      <p:sp>
        <p:nvSpPr>
          <p:cNvPr id="9" name="Text Placeholder 16">
            <a:extLst>
              <a:ext uri="{FF2B5EF4-FFF2-40B4-BE49-F238E27FC236}">
                <a16:creationId xmlns:a16="http://schemas.microsoft.com/office/drawing/2014/main" id="{5AAD0EE0-43A2-1B7B-9B04-4DF7A705D5CF}"/>
              </a:ext>
            </a:extLst>
          </p:cNvPr>
          <p:cNvSpPr>
            <a:spLocks noGrp="1"/>
          </p:cNvSpPr>
          <p:nvPr/>
        </p:nvSpPr>
        <p:spPr>
          <a:xfrm>
            <a:off x="4450080" y="18705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 BRIEF</a:t>
            </a:r>
            <a:endParaRPr lang="en-US" dirty="0"/>
          </a:p>
        </p:txBody>
      </p:sp>
      <mc:AlternateContent xmlns:mc="http://schemas.openxmlformats.org/markup-compatibility/2006" xmlns:p14="http://schemas.microsoft.com/office/powerpoint/2010/main">
        <mc:Choice Requires="p14">
          <p:contentPart p14:bwMode="auto" r:id="rId2">
            <p14:nvContentPartPr>
              <p14:cNvPr id="29" name="Ink 28">
                <a:extLst>
                  <a:ext uri="{FF2B5EF4-FFF2-40B4-BE49-F238E27FC236}">
                    <a16:creationId xmlns:a16="http://schemas.microsoft.com/office/drawing/2014/main" id="{ADAED9F6-DEEA-A8CB-FFD5-FF186E473126}"/>
                  </a:ext>
                </a:extLst>
              </p14:cNvPr>
              <p14:cNvContentPartPr/>
              <p14:nvPr/>
            </p14:nvContentPartPr>
            <p14:xfrm>
              <a:off x="1675900" y="1611139"/>
              <a:ext cx="360" cy="360"/>
            </p14:xfrm>
          </p:contentPart>
        </mc:Choice>
        <mc:Fallback xmlns="">
          <p:pic>
            <p:nvPicPr>
              <p:cNvPr id="29" name="Ink 28">
                <a:extLst>
                  <a:ext uri="{FF2B5EF4-FFF2-40B4-BE49-F238E27FC236}">
                    <a16:creationId xmlns:a16="http://schemas.microsoft.com/office/drawing/2014/main" id="{ADAED9F6-DEEA-A8CB-FFD5-FF186E473126}"/>
                  </a:ext>
                </a:extLst>
              </p:cNvPr>
              <p:cNvPicPr/>
              <p:nvPr/>
            </p:nvPicPr>
            <p:blipFill>
              <a:blip r:embed="rId3"/>
              <a:stretch>
                <a:fillRect/>
              </a:stretch>
            </p:blipFill>
            <p:spPr>
              <a:xfrm>
                <a:off x="1669780" y="1605019"/>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0" name="Ink 29">
                <a:extLst>
                  <a:ext uri="{FF2B5EF4-FFF2-40B4-BE49-F238E27FC236}">
                    <a16:creationId xmlns:a16="http://schemas.microsoft.com/office/drawing/2014/main" id="{31E174AF-7AB3-9420-F440-1165903CCF04}"/>
                  </a:ext>
                </a:extLst>
              </p14:cNvPr>
              <p14:cNvContentPartPr/>
              <p14:nvPr/>
            </p14:nvContentPartPr>
            <p14:xfrm>
              <a:off x="1719460" y="1411699"/>
              <a:ext cx="360" cy="360"/>
            </p14:xfrm>
          </p:contentPart>
        </mc:Choice>
        <mc:Fallback xmlns="">
          <p:pic>
            <p:nvPicPr>
              <p:cNvPr id="30" name="Ink 29">
                <a:extLst>
                  <a:ext uri="{FF2B5EF4-FFF2-40B4-BE49-F238E27FC236}">
                    <a16:creationId xmlns:a16="http://schemas.microsoft.com/office/drawing/2014/main" id="{31E174AF-7AB3-9420-F440-1165903CCF04}"/>
                  </a:ext>
                </a:extLst>
              </p:cNvPr>
              <p:cNvPicPr/>
              <p:nvPr/>
            </p:nvPicPr>
            <p:blipFill>
              <a:blip r:embed="rId3"/>
              <a:stretch>
                <a:fillRect/>
              </a:stretch>
            </p:blipFill>
            <p:spPr>
              <a:xfrm>
                <a:off x="1713340" y="1405579"/>
                <a:ext cx="12600" cy="12600"/>
              </a:xfrm>
              <a:prstGeom prst="rect">
                <a:avLst/>
              </a:prstGeom>
            </p:spPr>
          </p:pic>
        </mc:Fallback>
      </mc:AlternateContent>
      <p:pic>
        <p:nvPicPr>
          <p:cNvPr id="2" name="Picture 1">
            <a:extLst>
              <a:ext uri="{FF2B5EF4-FFF2-40B4-BE49-F238E27FC236}">
                <a16:creationId xmlns:a16="http://schemas.microsoft.com/office/drawing/2014/main" id="{B79D36FC-72C7-C393-A831-DF07387DA6C9}"/>
              </a:ext>
            </a:extLst>
          </p:cNvPr>
          <p:cNvPicPr>
            <a:picLocks noChangeAspect="1"/>
          </p:cNvPicPr>
          <p:nvPr/>
        </p:nvPicPr>
        <p:blipFill>
          <a:blip r:embed="rId5"/>
          <a:srcRect b="54138"/>
          <a:stretch>
            <a:fillRect/>
          </a:stretch>
        </p:blipFill>
        <p:spPr>
          <a:xfrm>
            <a:off x="414740" y="2388469"/>
            <a:ext cx="11362520" cy="1950510"/>
          </a:xfrm>
          <a:prstGeom prst="rect">
            <a:avLst/>
          </a:prstGeom>
        </p:spPr>
      </p:pic>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5F34C162-DC63-F37C-B4B1-B9E9806D152C}"/>
                  </a:ext>
                </a:extLst>
              </p14:cNvPr>
              <p14:cNvContentPartPr/>
              <p14:nvPr/>
            </p14:nvContentPartPr>
            <p14:xfrm>
              <a:off x="6191380" y="2920459"/>
              <a:ext cx="721080" cy="39960"/>
            </p14:xfrm>
          </p:contentPart>
        </mc:Choice>
        <mc:Fallback xmlns="">
          <p:pic>
            <p:nvPicPr>
              <p:cNvPr id="5" name="Ink 4">
                <a:extLst>
                  <a:ext uri="{FF2B5EF4-FFF2-40B4-BE49-F238E27FC236}">
                    <a16:creationId xmlns:a16="http://schemas.microsoft.com/office/drawing/2014/main" id="{5F34C162-DC63-F37C-B4B1-B9E9806D152C}"/>
                  </a:ext>
                </a:extLst>
              </p:cNvPr>
              <p:cNvPicPr/>
              <p:nvPr/>
            </p:nvPicPr>
            <p:blipFill>
              <a:blip r:embed="rId7"/>
              <a:stretch>
                <a:fillRect/>
              </a:stretch>
            </p:blipFill>
            <p:spPr>
              <a:xfrm>
                <a:off x="6137380" y="2812459"/>
                <a:ext cx="828720" cy="2556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55AB561E-64CD-F896-FEC4-56CDD90A3978}"/>
                  </a:ext>
                </a:extLst>
              </p14:cNvPr>
              <p14:cNvContentPartPr/>
              <p14:nvPr/>
            </p14:nvContentPartPr>
            <p14:xfrm>
              <a:off x="6805540" y="3192259"/>
              <a:ext cx="2262600" cy="51840"/>
            </p14:xfrm>
          </p:contentPart>
        </mc:Choice>
        <mc:Fallback xmlns="">
          <p:pic>
            <p:nvPicPr>
              <p:cNvPr id="7" name="Ink 6">
                <a:extLst>
                  <a:ext uri="{FF2B5EF4-FFF2-40B4-BE49-F238E27FC236}">
                    <a16:creationId xmlns:a16="http://schemas.microsoft.com/office/drawing/2014/main" id="{55AB561E-64CD-F896-FEC4-56CDD90A3978}"/>
                  </a:ext>
                </a:extLst>
              </p:cNvPr>
              <p:cNvPicPr/>
              <p:nvPr/>
            </p:nvPicPr>
            <p:blipFill>
              <a:blip r:embed="rId9"/>
              <a:stretch>
                <a:fillRect/>
              </a:stretch>
            </p:blipFill>
            <p:spPr>
              <a:xfrm>
                <a:off x="6751540" y="3084259"/>
                <a:ext cx="2370240" cy="2674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3B82237A-0DFB-17EB-CE44-52A0A24CAF36}"/>
                  </a:ext>
                </a:extLst>
              </p14:cNvPr>
              <p14:cNvContentPartPr/>
              <p14:nvPr/>
            </p14:nvContentPartPr>
            <p14:xfrm>
              <a:off x="8288020" y="3505459"/>
              <a:ext cx="998640" cy="360"/>
            </p14:xfrm>
          </p:contentPart>
        </mc:Choice>
        <mc:Fallback xmlns="">
          <p:pic>
            <p:nvPicPr>
              <p:cNvPr id="8" name="Ink 7">
                <a:extLst>
                  <a:ext uri="{FF2B5EF4-FFF2-40B4-BE49-F238E27FC236}">
                    <a16:creationId xmlns:a16="http://schemas.microsoft.com/office/drawing/2014/main" id="{3B82237A-0DFB-17EB-CE44-52A0A24CAF36}"/>
                  </a:ext>
                </a:extLst>
              </p:cNvPr>
              <p:cNvPicPr/>
              <p:nvPr/>
            </p:nvPicPr>
            <p:blipFill>
              <a:blip r:embed="rId11"/>
              <a:stretch>
                <a:fillRect/>
              </a:stretch>
            </p:blipFill>
            <p:spPr>
              <a:xfrm>
                <a:off x="8234020" y="3397459"/>
                <a:ext cx="110628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BB62C193-A477-CE7B-8751-CF32765839F4}"/>
                  </a:ext>
                </a:extLst>
              </p14:cNvPr>
              <p14:cNvContentPartPr/>
              <p14:nvPr/>
            </p14:nvContentPartPr>
            <p14:xfrm>
              <a:off x="6037660" y="3790579"/>
              <a:ext cx="2170080" cy="19440"/>
            </p14:xfrm>
          </p:contentPart>
        </mc:Choice>
        <mc:Fallback xmlns="">
          <p:pic>
            <p:nvPicPr>
              <p:cNvPr id="14" name="Ink 13">
                <a:extLst>
                  <a:ext uri="{FF2B5EF4-FFF2-40B4-BE49-F238E27FC236}">
                    <a16:creationId xmlns:a16="http://schemas.microsoft.com/office/drawing/2014/main" id="{BB62C193-A477-CE7B-8751-CF32765839F4}"/>
                  </a:ext>
                </a:extLst>
              </p:cNvPr>
              <p:cNvPicPr/>
              <p:nvPr/>
            </p:nvPicPr>
            <p:blipFill>
              <a:blip r:embed="rId13"/>
              <a:stretch>
                <a:fillRect/>
              </a:stretch>
            </p:blipFill>
            <p:spPr>
              <a:xfrm>
                <a:off x="5983660" y="3682579"/>
                <a:ext cx="227772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6" name="Ink 25">
                <a:extLst>
                  <a:ext uri="{FF2B5EF4-FFF2-40B4-BE49-F238E27FC236}">
                    <a16:creationId xmlns:a16="http://schemas.microsoft.com/office/drawing/2014/main" id="{6784F9F1-1F5D-FA16-6802-8BC4BD83494C}"/>
                  </a:ext>
                </a:extLst>
              </p14:cNvPr>
              <p14:cNvContentPartPr/>
              <p14:nvPr/>
            </p14:nvContentPartPr>
            <p14:xfrm>
              <a:off x="2896660" y="4020619"/>
              <a:ext cx="1532520" cy="47160"/>
            </p14:xfrm>
          </p:contentPart>
        </mc:Choice>
        <mc:Fallback xmlns="">
          <p:pic>
            <p:nvPicPr>
              <p:cNvPr id="26" name="Ink 25">
                <a:extLst>
                  <a:ext uri="{FF2B5EF4-FFF2-40B4-BE49-F238E27FC236}">
                    <a16:creationId xmlns:a16="http://schemas.microsoft.com/office/drawing/2014/main" id="{6784F9F1-1F5D-FA16-6802-8BC4BD83494C}"/>
                  </a:ext>
                </a:extLst>
              </p:cNvPr>
              <p:cNvPicPr/>
              <p:nvPr/>
            </p:nvPicPr>
            <p:blipFill>
              <a:blip r:embed="rId15"/>
              <a:stretch>
                <a:fillRect/>
              </a:stretch>
            </p:blipFill>
            <p:spPr>
              <a:xfrm>
                <a:off x="2843020" y="3912979"/>
                <a:ext cx="1640160" cy="2628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1" name="Ink 30">
                <a:extLst>
                  <a:ext uri="{FF2B5EF4-FFF2-40B4-BE49-F238E27FC236}">
                    <a16:creationId xmlns:a16="http://schemas.microsoft.com/office/drawing/2014/main" id="{4A7DB668-3AF6-0050-4B39-2BE40884ACBE}"/>
                  </a:ext>
                </a:extLst>
              </p14:cNvPr>
              <p14:cNvContentPartPr/>
              <p14:nvPr/>
            </p14:nvContentPartPr>
            <p14:xfrm>
              <a:off x="6188500" y="2987419"/>
              <a:ext cx="5105880" cy="115920"/>
            </p14:xfrm>
          </p:contentPart>
        </mc:Choice>
        <mc:Fallback xmlns="">
          <p:pic>
            <p:nvPicPr>
              <p:cNvPr id="31" name="Ink 30">
                <a:extLst>
                  <a:ext uri="{FF2B5EF4-FFF2-40B4-BE49-F238E27FC236}">
                    <a16:creationId xmlns:a16="http://schemas.microsoft.com/office/drawing/2014/main" id="{4A7DB668-3AF6-0050-4B39-2BE40884ACBE}"/>
                  </a:ext>
                </a:extLst>
              </p:cNvPr>
              <p:cNvPicPr/>
              <p:nvPr/>
            </p:nvPicPr>
            <p:blipFill>
              <a:blip r:embed="rId17"/>
              <a:stretch>
                <a:fillRect/>
              </a:stretch>
            </p:blipFill>
            <p:spPr>
              <a:xfrm>
                <a:off x="6182380" y="2981299"/>
                <a:ext cx="5118120" cy="12816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3" name="Ink 32">
                <a:extLst>
                  <a:ext uri="{FF2B5EF4-FFF2-40B4-BE49-F238E27FC236}">
                    <a16:creationId xmlns:a16="http://schemas.microsoft.com/office/drawing/2014/main" id="{732BA7BD-831D-EEDE-5AE4-6AAAE72324FB}"/>
                  </a:ext>
                </a:extLst>
              </p14:cNvPr>
              <p14:cNvContentPartPr/>
              <p14:nvPr/>
            </p14:nvContentPartPr>
            <p14:xfrm>
              <a:off x="6816700" y="3285859"/>
              <a:ext cx="3194640" cy="85320"/>
            </p14:xfrm>
          </p:contentPart>
        </mc:Choice>
        <mc:Fallback xmlns="">
          <p:pic>
            <p:nvPicPr>
              <p:cNvPr id="33" name="Ink 32">
                <a:extLst>
                  <a:ext uri="{FF2B5EF4-FFF2-40B4-BE49-F238E27FC236}">
                    <a16:creationId xmlns:a16="http://schemas.microsoft.com/office/drawing/2014/main" id="{732BA7BD-831D-EEDE-5AE4-6AAAE72324FB}"/>
                  </a:ext>
                </a:extLst>
              </p:cNvPr>
              <p:cNvPicPr/>
              <p:nvPr/>
            </p:nvPicPr>
            <p:blipFill>
              <a:blip r:embed="rId19"/>
              <a:stretch>
                <a:fillRect/>
              </a:stretch>
            </p:blipFill>
            <p:spPr>
              <a:xfrm>
                <a:off x="6810580" y="3279739"/>
                <a:ext cx="3206880" cy="9756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4" name="Ink 33">
                <a:extLst>
                  <a:ext uri="{FF2B5EF4-FFF2-40B4-BE49-F238E27FC236}">
                    <a16:creationId xmlns:a16="http://schemas.microsoft.com/office/drawing/2014/main" id="{8EFAD223-5B2C-0F91-76C1-76B1B06444CF}"/>
                  </a:ext>
                </a:extLst>
              </p14:cNvPr>
              <p14:cNvContentPartPr/>
              <p14:nvPr/>
            </p14:nvContentPartPr>
            <p14:xfrm>
              <a:off x="806860" y="3550819"/>
              <a:ext cx="4376160" cy="88560"/>
            </p14:xfrm>
          </p:contentPart>
        </mc:Choice>
        <mc:Fallback xmlns="">
          <p:pic>
            <p:nvPicPr>
              <p:cNvPr id="34" name="Ink 33">
                <a:extLst>
                  <a:ext uri="{FF2B5EF4-FFF2-40B4-BE49-F238E27FC236}">
                    <a16:creationId xmlns:a16="http://schemas.microsoft.com/office/drawing/2014/main" id="{8EFAD223-5B2C-0F91-76C1-76B1B06444CF}"/>
                  </a:ext>
                </a:extLst>
              </p:cNvPr>
              <p:cNvPicPr/>
              <p:nvPr/>
            </p:nvPicPr>
            <p:blipFill>
              <a:blip r:embed="rId21"/>
              <a:stretch>
                <a:fillRect/>
              </a:stretch>
            </p:blipFill>
            <p:spPr>
              <a:xfrm>
                <a:off x="800740" y="3544699"/>
                <a:ext cx="4388400" cy="1008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5" name="Ink 34">
                <a:extLst>
                  <a:ext uri="{FF2B5EF4-FFF2-40B4-BE49-F238E27FC236}">
                    <a16:creationId xmlns:a16="http://schemas.microsoft.com/office/drawing/2014/main" id="{22DC301D-4859-C0DD-2BA1-086C717CD5B3}"/>
                  </a:ext>
                </a:extLst>
              </p14:cNvPr>
              <p14:cNvContentPartPr/>
              <p14:nvPr/>
            </p14:nvContentPartPr>
            <p14:xfrm>
              <a:off x="8313940" y="3591139"/>
              <a:ext cx="2902680" cy="95040"/>
            </p14:xfrm>
          </p:contentPart>
        </mc:Choice>
        <mc:Fallback xmlns="">
          <p:pic>
            <p:nvPicPr>
              <p:cNvPr id="35" name="Ink 34">
                <a:extLst>
                  <a:ext uri="{FF2B5EF4-FFF2-40B4-BE49-F238E27FC236}">
                    <a16:creationId xmlns:a16="http://schemas.microsoft.com/office/drawing/2014/main" id="{22DC301D-4859-C0DD-2BA1-086C717CD5B3}"/>
                  </a:ext>
                </a:extLst>
              </p:cNvPr>
              <p:cNvPicPr/>
              <p:nvPr/>
            </p:nvPicPr>
            <p:blipFill>
              <a:blip r:embed="rId23"/>
              <a:stretch>
                <a:fillRect/>
              </a:stretch>
            </p:blipFill>
            <p:spPr>
              <a:xfrm>
                <a:off x="8307820" y="3585019"/>
                <a:ext cx="291492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6" name="Ink 35">
                <a:extLst>
                  <a:ext uri="{FF2B5EF4-FFF2-40B4-BE49-F238E27FC236}">
                    <a16:creationId xmlns:a16="http://schemas.microsoft.com/office/drawing/2014/main" id="{D6C0F694-9C51-710A-36DE-D618155AF014}"/>
                  </a:ext>
                </a:extLst>
              </p14:cNvPr>
              <p14:cNvContentPartPr/>
              <p14:nvPr/>
            </p14:nvContentPartPr>
            <p14:xfrm>
              <a:off x="769060" y="3877699"/>
              <a:ext cx="3389400" cy="81720"/>
            </p14:xfrm>
          </p:contentPart>
        </mc:Choice>
        <mc:Fallback xmlns="">
          <p:pic>
            <p:nvPicPr>
              <p:cNvPr id="36" name="Ink 35">
                <a:extLst>
                  <a:ext uri="{FF2B5EF4-FFF2-40B4-BE49-F238E27FC236}">
                    <a16:creationId xmlns:a16="http://schemas.microsoft.com/office/drawing/2014/main" id="{D6C0F694-9C51-710A-36DE-D618155AF014}"/>
                  </a:ext>
                </a:extLst>
              </p:cNvPr>
              <p:cNvPicPr/>
              <p:nvPr/>
            </p:nvPicPr>
            <p:blipFill>
              <a:blip r:embed="rId25"/>
              <a:stretch>
                <a:fillRect/>
              </a:stretch>
            </p:blipFill>
            <p:spPr>
              <a:xfrm>
                <a:off x="762940" y="3871579"/>
                <a:ext cx="3401640" cy="9396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8" name="Ink 37">
                <a:extLst>
                  <a:ext uri="{FF2B5EF4-FFF2-40B4-BE49-F238E27FC236}">
                    <a16:creationId xmlns:a16="http://schemas.microsoft.com/office/drawing/2014/main" id="{D815C723-BC23-15ED-2DEC-6BF10AB0F841}"/>
                  </a:ext>
                </a:extLst>
              </p14:cNvPr>
              <p14:cNvContentPartPr/>
              <p14:nvPr/>
            </p14:nvContentPartPr>
            <p14:xfrm>
              <a:off x="6049180" y="3921619"/>
              <a:ext cx="3872880" cy="88920"/>
            </p14:xfrm>
          </p:contentPart>
        </mc:Choice>
        <mc:Fallback xmlns="">
          <p:pic>
            <p:nvPicPr>
              <p:cNvPr id="38" name="Ink 37">
                <a:extLst>
                  <a:ext uri="{FF2B5EF4-FFF2-40B4-BE49-F238E27FC236}">
                    <a16:creationId xmlns:a16="http://schemas.microsoft.com/office/drawing/2014/main" id="{D815C723-BC23-15ED-2DEC-6BF10AB0F841}"/>
                  </a:ext>
                </a:extLst>
              </p:cNvPr>
              <p:cNvPicPr/>
              <p:nvPr/>
            </p:nvPicPr>
            <p:blipFill>
              <a:blip r:embed="rId27"/>
              <a:stretch>
                <a:fillRect/>
              </a:stretch>
            </p:blipFill>
            <p:spPr>
              <a:xfrm>
                <a:off x="6043060" y="3915499"/>
                <a:ext cx="388512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9" name="Ink 38">
                <a:extLst>
                  <a:ext uri="{FF2B5EF4-FFF2-40B4-BE49-F238E27FC236}">
                    <a16:creationId xmlns:a16="http://schemas.microsoft.com/office/drawing/2014/main" id="{418D957B-0912-A999-055B-A64F8A427F26}"/>
                  </a:ext>
                </a:extLst>
              </p14:cNvPr>
              <p14:cNvContentPartPr/>
              <p14:nvPr/>
            </p14:nvContentPartPr>
            <p14:xfrm>
              <a:off x="2881900" y="4139779"/>
              <a:ext cx="5774400" cy="89280"/>
            </p14:xfrm>
          </p:contentPart>
        </mc:Choice>
        <mc:Fallback xmlns="">
          <p:pic>
            <p:nvPicPr>
              <p:cNvPr id="39" name="Ink 38">
                <a:extLst>
                  <a:ext uri="{FF2B5EF4-FFF2-40B4-BE49-F238E27FC236}">
                    <a16:creationId xmlns:a16="http://schemas.microsoft.com/office/drawing/2014/main" id="{418D957B-0912-A999-055B-A64F8A427F26}"/>
                  </a:ext>
                </a:extLst>
              </p:cNvPr>
              <p:cNvPicPr/>
              <p:nvPr/>
            </p:nvPicPr>
            <p:blipFill>
              <a:blip r:embed="rId29"/>
              <a:stretch>
                <a:fillRect/>
              </a:stretch>
            </p:blipFill>
            <p:spPr>
              <a:xfrm>
                <a:off x="2875780" y="4133659"/>
                <a:ext cx="5786640" cy="101520"/>
              </a:xfrm>
              <a:prstGeom prst="rect">
                <a:avLst/>
              </a:prstGeom>
            </p:spPr>
          </p:pic>
        </mc:Fallback>
      </mc:AlternateContent>
    </p:spTree>
    <p:extLst>
      <p:ext uri="{BB962C8B-B14F-4D97-AF65-F5344CB8AC3E}">
        <p14:creationId xmlns:p14="http://schemas.microsoft.com/office/powerpoint/2010/main" val="32699859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11">
            <a:extLst>
              <a:ext uri="{FF2B5EF4-FFF2-40B4-BE49-F238E27FC236}">
                <a16:creationId xmlns:a16="http://schemas.microsoft.com/office/drawing/2014/main" id="{1BF9C1A0-87F5-B2D0-E580-DBCC0E5D1766}"/>
              </a:ext>
            </a:extLst>
          </p:cNvPr>
          <p:cNvSpPr>
            <a:spLocks noGrp="1"/>
          </p:cNvSpPr>
          <p:nvPr>
            <p:ph type="ftr" sz="quarter" idx="13"/>
          </p:nvPr>
        </p:nvSpPr>
        <p:spPr>
          <a:xfrm>
            <a:off x="585215" y="182879"/>
            <a:ext cx="5241843" cy="364963"/>
          </a:xfrm>
        </p:spPr>
        <p:txBody>
          <a:bodyPr/>
          <a:lstStyle/>
          <a:p>
            <a:r>
              <a:rPr lang="en-GB" dirty="0"/>
              <a:t>EXAMINING ADAD5003</a:t>
            </a:r>
            <a:endParaRPr lang="en-US" dirty="0"/>
          </a:p>
        </p:txBody>
      </p:sp>
      <p:sp>
        <p:nvSpPr>
          <p:cNvPr id="9" name="Text Placeholder 16">
            <a:extLst>
              <a:ext uri="{FF2B5EF4-FFF2-40B4-BE49-F238E27FC236}">
                <a16:creationId xmlns:a16="http://schemas.microsoft.com/office/drawing/2014/main" id="{5AAD0EE0-43A2-1B7B-9B04-4DF7A705D5CF}"/>
              </a:ext>
            </a:extLst>
          </p:cNvPr>
          <p:cNvSpPr>
            <a:spLocks noGrp="1"/>
          </p:cNvSpPr>
          <p:nvPr/>
        </p:nvSpPr>
        <p:spPr>
          <a:xfrm>
            <a:off x="4450080" y="18705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 BRIEF</a:t>
            </a:r>
            <a:endParaRPr lang="en-US" dirty="0"/>
          </a:p>
        </p:txBody>
      </p:sp>
      <mc:AlternateContent xmlns:mc="http://schemas.openxmlformats.org/markup-compatibility/2006" xmlns:p14="http://schemas.microsoft.com/office/powerpoint/2010/main">
        <mc:Choice Requires="p14">
          <p:contentPart p14:bwMode="auto" r:id="rId2">
            <p14:nvContentPartPr>
              <p14:cNvPr id="29" name="Ink 28">
                <a:extLst>
                  <a:ext uri="{FF2B5EF4-FFF2-40B4-BE49-F238E27FC236}">
                    <a16:creationId xmlns:a16="http://schemas.microsoft.com/office/drawing/2014/main" id="{ADAED9F6-DEEA-A8CB-FFD5-FF186E473126}"/>
                  </a:ext>
                </a:extLst>
              </p14:cNvPr>
              <p14:cNvContentPartPr/>
              <p14:nvPr/>
            </p14:nvContentPartPr>
            <p14:xfrm>
              <a:off x="1675900" y="1611139"/>
              <a:ext cx="360" cy="360"/>
            </p14:xfrm>
          </p:contentPart>
        </mc:Choice>
        <mc:Fallback xmlns="">
          <p:pic>
            <p:nvPicPr>
              <p:cNvPr id="29" name="Ink 28">
                <a:extLst>
                  <a:ext uri="{FF2B5EF4-FFF2-40B4-BE49-F238E27FC236}">
                    <a16:creationId xmlns:a16="http://schemas.microsoft.com/office/drawing/2014/main" id="{ADAED9F6-DEEA-A8CB-FFD5-FF186E473126}"/>
                  </a:ext>
                </a:extLst>
              </p:cNvPr>
              <p:cNvPicPr/>
              <p:nvPr/>
            </p:nvPicPr>
            <p:blipFill>
              <a:blip r:embed="rId3"/>
              <a:stretch>
                <a:fillRect/>
              </a:stretch>
            </p:blipFill>
            <p:spPr>
              <a:xfrm>
                <a:off x="1669780" y="1605019"/>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0" name="Ink 29">
                <a:extLst>
                  <a:ext uri="{FF2B5EF4-FFF2-40B4-BE49-F238E27FC236}">
                    <a16:creationId xmlns:a16="http://schemas.microsoft.com/office/drawing/2014/main" id="{31E174AF-7AB3-9420-F440-1165903CCF04}"/>
                  </a:ext>
                </a:extLst>
              </p14:cNvPr>
              <p14:cNvContentPartPr/>
              <p14:nvPr/>
            </p14:nvContentPartPr>
            <p14:xfrm>
              <a:off x="1719460" y="1411699"/>
              <a:ext cx="360" cy="360"/>
            </p14:xfrm>
          </p:contentPart>
        </mc:Choice>
        <mc:Fallback xmlns="">
          <p:pic>
            <p:nvPicPr>
              <p:cNvPr id="30" name="Ink 29">
                <a:extLst>
                  <a:ext uri="{FF2B5EF4-FFF2-40B4-BE49-F238E27FC236}">
                    <a16:creationId xmlns:a16="http://schemas.microsoft.com/office/drawing/2014/main" id="{31E174AF-7AB3-9420-F440-1165903CCF04}"/>
                  </a:ext>
                </a:extLst>
              </p:cNvPr>
              <p:cNvPicPr/>
              <p:nvPr/>
            </p:nvPicPr>
            <p:blipFill>
              <a:blip r:embed="rId3"/>
              <a:stretch>
                <a:fillRect/>
              </a:stretch>
            </p:blipFill>
            <p:spPr>
              <a:xfrm>
                <a:off x="1713340" y="1405579"/>
                <a:ext cx="12600" cy="12600"/>
              </a:xfrm>
              <a:prstGeom prst="rect">
                <a:avLst/>
              </a:prstGeom>
            </p:spPr>
          </p:pic>
        </mc:Fallback>
      </mc:AlternateContent>
      <p:pic>
        <p:nvPicPr>
          <p:cNvPr id="2" name="Picture 1">
            <a:extLst>
              <a:ext uri="{FF2B5EF4-FFF2-40B4-BE49-F238E27FC236}">
                <a16:creationId xmlns:a16="http://schemas.microsoft.com/office/drawing/2014/main" id="{B79D36FC-72C7-C393-A831-DF07387DA6C9}"/>
              </a:ext>
            </a:extLst>
          </p:cNvPr>
          <p:cNvPicPr>
            <a:picLocks noChangeAspect="1"/>
          </p:cNvPicPr>
          <p:nvPr/>
        </p:nvPicPr>
        <p:blipFill>
          <a:blip r:embed="rId5"/>
          <a:srcRect t="47539" b="-9"/>
          <a:stretch>
            <a:fillRect/>
          </a:stretch>
        </p:blipFill>
        <p:spPr>
          <a:xfrm>
            <a:off x="385979" y="2379037"/>
            <a:ext cx="11577161" cy="2273670"/>
          </a:xfrm>
          <a:prstGeom prst="rect">
            <a:avLst/>
          </a:prstGeom>
        </p:spPr>
      </p:pic>
      <mc:AlternateContent xmlns:mc="http://schemas.openxmlformats.org/markup-compatibility/2006" xmlns:p14="http://schemas.microsoft.com/office/powerpoint/2010/main">
        <mc:Choice Requires="p14">
          <p:contentPart p14:bwMode="auto" r:id="rId6">
            <p14:nvContentPartPr>
              <p14:cNvPr id="3" name="Ink 2">
                <a:extLst>
                  <a:ext uri="{FF2B5EF4-FFF2-40B4-BE49-F238E27FC236}">
                    <a16:creationId xmlns:a16="http://schemas.microsoft.com/office/drawing/2014/main" id="{15374048-BEFD-3847-9A12-54609D3AC5C8}"/>
                  </a:ext>
                </a:extLst>
              </p14:cNvPr>
              <p14:cNvContentPartPr/>
              <p14:nvPr/>
            </p14:nvContentPartPr>
            <p14:xfrm>
              <a:off x="6538060" y="2999299"/>
              <a:ext cx="360" cy="360"/>
            </p14:xfrm>
          </p:contentPart>
        </mc:Choice>
        <mc:Fallback xmlns="">
          <p:pic>
            <p:nvPicPr>
              <p:cNvPr id="3" name="Ink 2">
                <a:extLst>
                  <a:ext uri="{FF2B5EF4-FFF2-40B4-BE49-F238E27FC236}">
                    <a16:creationId xmlns:a16="http://schemas.microsoft.com/office/drawing/2014/main" id="{15374048-BEFD-3847-9A12-54609D3AC5C8}"/>
                  </a:ext>
                </a:extLst>
              </p:cNvPr>
              <p:cNvPicPr/>
              <p:nvPr/>
            </p:nvPicPr>
            <p:blipFill>
              <a:blip r:embed="rId3"/>
              <a:stretch>
                <a:fillRect/>
              </a:stretch>
            </p:blipFill>
            <p:spPr>
              <a:xfrm>
                <a:off x="6531940" y="2993179"/>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D338449F-C271-8664-7F4A-2AE440864FCD}"/>
                  </a:ext>
                </a:extLst>
              </p14:cNvPr>
              <p14:cNvContentPartPr/>
              <p14:nvPr/>
            </p14:nvContentPartPr>
            <p14:xfrm>
              <a:off x="4733740" y="3145099"/>
              <a:ext cx="6676200" cy="109800"/>
            </p14:xfrm>
          </p:contentPart>
        </mc:Choice>
        <mc:Fallback xmlns="">
          <p:pic>
            <p:nvPicPr>
              <p:cNvPr id="10" name="Ink 9">
                <a:extLst>
                  <a:ext uri="{FF2B5EF4-FFF2-40B4-BE49-F238E27FC236}">
                    <a16:creationId xmlns:a16="http://schemas.microsoft.com/office/drawing/2014/main" id="{D338449F-C271-8664-7F4A-2AE440864FCD}"/>
                  </a:ext>
                </a:extLst>
              </p:cNvPr>
              <p:cNvPicPr/>
              <p:nvPr/>
            </p:nvPicPr>
            <p:blipFill>
              <a:blip r:embed="rId8"/>
              <a:stretch>
                <a:fillRect/>
              </a:stretch>
            </p:blipFill>
            <p:spPr>
              <a:xfrm>
                <a:off x="4679740" y="3037099"/>
                <a:ext cx="6783840" cy="3254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59E414FD-245A-98DE-65F8-3519D7C1BF85}"/>
                  </a:ext>
                </a:extLst>
              </p14:cNvPr>
              <p14:cNvContentPartPr/>
              <p14:nvPr/>
            </p14:nvContentPartPr>
            <p14:xfrm>
              <a:off x="782380" y="3438139"/>
              <a:ext cx="3731760" cy="94680"/>
            </p14:xfrm>
          </p:contentPart>
        </mc:Choice>
        <mc:Fallback xmlns="">
          <p:pic>
            <p:nvPicPr>
              <p:cNvPr id="11" name="Ink 10">
                <a:extLst>
                  <a:ext uri="{FF2B5EF4-FFF2-40B4-BE49-F238E27FC236}">
                    <a16:creationId xmlns:a16="http://schemas.microsoft.com/office/drawing/2014/main" id="{59E414FD-245A-98DE-65F8-3519D7C1BF85}"/>
                  </a:ext>
                </a:extLst>
              </p:cNvPr>
              <p:cNvPicPr/>
              <p:nvPr/>
            </p:nvPicPr>
            <p:blipFill>
              <a:blip r:embed="rId10"/>
              <a:stretch>
                <a:fillRect/>
              </a:stretch>
            </p:blipFill>
            <p:spPr>
              <a:xfrm>
                <a:off x="728380" y="3330499"/>
                <a:ext cx="3839400" cy="310320"/>
              </a:xfrm>
              <a:prstGeom prst="rect">
                <a:avLst/>
              </a:prstGeom>
            </p:spPr>
          </p:pic>
        </mc:Fallback>
      </mc:AlternateContent>
    </p:spTree>
    <p:extLst>
      <p:ext uri="{BB962C8B-B14F-4D97-AF65-F5344CB8AC3E}">
        <p14:creationId xmlns:p14="http://schemas.microsoft.com/office/powerpoint/2010/main" val="2367218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A4C85A66-57E3-D5B6-6901-EEC92CA8D46D}"/>
              </a:ext>
            </a:extLst>
          </p:cNvPr>
          <p:cNvSpPr>
            <a:spLocks noGrp="1"/>
          </p:cNvSpPr>
          <p:nvPr>
            <p:ph type="body" sz="quarter" idx="12"/>
          </p:nvPr>
        </p:nvSpPr>
        <p:spPr>
          <a:xfrm>
            <a:off x="456700" y="1826361"/>
            <a:ext cx="6296281" cy="3693254"/>
          </a:xfrm>
        </p:spPr>
        <p:txBody>
          <a:bodyPr/>
          <a:lstStyle/>
          <a:p>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endParaRPr lang="en-US" dirty="0"/>
          </a:p>
        </p:txBody>
      </p:sp>
      <p:pic>
        <p:nvPicPr>
          <p:cNvPr id="13" name="Picture Placeholder 12">
            <a:extLst>
              <a:ext uri="{FF2B5EF4-FFF2-40B4-BE49-F238E27FC236}">
                <a16:creationId xmlns:a16="http://schemas.microsoft.com/office/drawing/2014/main" id="{4F647F7E-F2EE-8A35-4ED8-FE3FD78E40F4}"/>
              </a:ext>
            </a:extLst>
          </p:cNvPr>
          <p:cNvPicPr>
            <a:picLocks noGrp="1" noChangeAspect="1"/>
          </p:cNvPicPr>
          <p:nvPr>
            <p:ph type="pic" sz="quarter" idx="10"/>
          </p:nvPr>
        </p:nvPicPr>
        <p:blipFill>
          <a:blip r:embed="rId2"/>
          <a:srcRect l="46802" t="2831" r="11233"/>
          <a:stretch>
            <a:fillRect/>
          </a:stretch>
        </p:blipFill>
        <p:spPr>
          <a:xfrm>
            <a:off x="6930865" y="463374"/>
            <a:ext cx="5097502" cy="5931251"/>
          </a:xfrm>
          <a:prstGeom prst="rect">
            <a:avLst/>
          </a:prstGeom>
        </p:spPr>
      </p:pic>
      <p:sp>
        <p:nvSpPr>
          <p:cNvPr id="4" name="Text Placeholder 9">
            <a:extLst>
              <a:ext uri="{FF2B5EF4-FFF2-40B4-BE49-F238E27FC236}">
                <a16:creationId xmlns:a16="http://schemas.microsoft.com/office/drawing/2014/main" id="{A934CFF9-9046-3CFA-7AD2-5E1E4477920A}"/>
              </a:ext>
            </a:extLst>
          </p:cNvPr>
          <p:cNvSpPr txBox="1">
            <a:spLocks/>
          </p:cNvSpPr>
          <p:nvPr/>
        </p:nvSpPr>
        <p:spPr>
          <a:xfrm>
            <a:off x="456700" y="271431"/>
            <a:ext cx="6764867" cy="5141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Presenting… </a:t>
            </a:r>
            <a:endParaRPr lang="en-US" dirty="0"/>
          </a:p>
        </p:txBody>
      </p:sp>
    </p:spTree>
    <p:extLst>
      <p:ext uri="{BB962C8B-B14F-4D97-AF65-F5344CB8AC3E}">
        <p14:creationId xmlns:p14="http://schemas.microsoft.com/office/powerpoint/2010/main" val="4276660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8783021" y="159367"/>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19796" y="182880"/>
            <a:ext cx="4797949" cy="452120"/>
          </a:xfrm>
        </p:spPr>
        <p:txBody>
          <a:bodyPr>
            <a:normAutofit/>
          </a:bodyPr>
          <a:lstStyle/>
          <a:p>
            <a:r>
              <a:rPr lang="en-GB" dirty="0"/>
              <a:t>Choose ONE of 5 Questions</a:t>
            </a:r>
            <a:endParaRPr lang="en-US" dirty="0"/>
          </a:p>
        </p:txBody>
      </p:sp>
      <p:sp>
        <p:nvSpPr>
          <p:cNvPr id="11" name="TextBox 10">
            <a:extLst>
              <a:ext uri="{FF2B5EF4-FFF2-40B4-BE49-F238E27FC236}">
                <a16:creationId xmlns:a16="http://schemas.microsoft.com/office/drawing/2014/main" id="{29327F10-FF5D-85C6-21D2-7E651A2395BE}"/>
              </a:ext>
            </a:extLst>
          </p:cNvPr>
          <p:cNvSpPr txBox="1"/>
          <p:nvPr/>
        </p:nvSpPr>
        <p:spPr>
          <a:xfrm>
            <a:off x="1607439" y="937927"/>
            <a:ext cx="9418544" cy="5632311"/>
          </a:xfrm>
          <a:prstGeom prst="rect">
            <a:avLst/>
          </a:prstGeom>
          <a:noFill/>
        </p:spPr>
        <p:txBody>
          <a:bodyPr wrap="square" rtlCol="0">
            <a:spAutoFit/>
          </a:bodyPr>
          <a:lstStyle/>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Question 1: </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What is the role of the designer/maker in the 21</a:t>
            </a:r>
            <a:r>
              <a:rPr lang="en-GB" sz="1800" kern="1200" baseline="300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st</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Century and how might this role change in the next 10 years? Discuss your ideas with reference to two of the practitioners/thinkers discussed in your lecture series. </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Question 2: </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Define ‘skill’ in the context of your own practice: design crafts or surface pattern and textiles. Analyse the work of two artists/makers/designers from the lecture series.</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Question 3: </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How useful are </a:t>
            </a:r>
            <a:r>
              <a:rPr lang="en-GB" sz="1800" i="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Manifestos</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to designers and/or design groups? Outline your discussion with reference to two key manifestos. Through careful critique, conclude your text by defining your own design values in an 8-point manifesto. </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Question 4: </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Outline a current environmental, political, or social issue that requires attention. Identify key artist/makers/designers who address this issue in their work. Explain how art/design can play a part in resolving the issue. Underline the tools and approaches being developed and discuss how and why they may have an impact.</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Question 5: </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Choose a movement, or selection of artists/designers that relate to your practice or interests. Analyse 3 key artworks and explain their significance within the social and historic context of the time. How are they relevant today? How could they influence future generations of artists/designers?</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92966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8783021" y="159367"/>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19796" y="182880"/>
            <a:ext cx="4797949" cy="452120"/>
          </a:xfrm>
        </p:spPr>
        <p:txBody>
          <a:bodyPr>
            <a:normAutofit/>
          </a:bodyPr>
          <a:lstStyle/>
          <a:p>
            <a:r>
              <a:rPr lang="en-GB" dirty="0"/>
              <a:t>Question 1:</a:t>
            </a:r>
            <a:endParaRPr lang="en-US" dirty="0"/>
          </a:p>
        </p:txBody>
      </p:sp>
      <p:sp>
        <p:nvSpPr>
          <p:cNvPr id="11" name="TextBox 10">
            <a:extLst>
              <a:ext uri="{FF2B5EF4-FFF2-40B4-BE49-F238E27FC236}">
                <a16:creationId xmlns:a16="http://schemas.microsoft.com/office/drawing/2014/main" id="{29327F10-FF5D-85C6-21D2-7E651A2395BE}"/>
              </a:ext>
            </a:extLst>
          </p:cNvPr>
          <p:cNvSpPr txBox="1"/>
          <p:nvPr/>
        </p:nvSpPr>
        <p:spPr>
          <a:xfrm>
            <a:off x="1607439" y="937927"/>
            <a:ext cx="7830404" cy="2031325"/>
          </a:xfrm>
          <a:prstGeom prst="rect">
            <a:avLst/>
          </a:prstGeom>
          <a:noFill/>
        </p:spPr>
        <p:txBody>
          <a:bodyPr wrap="square" rtlCol="0">
            <a:spAutoFit/>
          </a:bodyPr>
          <a:lstStyle/>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What is </a:t>
            </a:r>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the role of the designer/maker</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in the 21</a:t>
            </a:r>
            <a:r>
              <a:rPr lang="en-GB" sz="1800" kern="1200" baseline="300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st</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Century?</a:t>
            </a:r>
          </a:p>
          <a:p>
            <a:endPar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endParaRPr>
          </a:p>
          <a:p>
            <a:r>
              <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rPr>
              <a:t>H</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ow might this role change in the next 10 years?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Discuss your ideas with reference to two of the practitioners/thinkers </a:t>
            </a: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discussed in your lecture series. </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29319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8783021" y="159367"/>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19796" y="182880"/>
            <a:ext cx="4797949" cy="452120"/>
          </a:xfrm>
        </p:spPr>
        <p:txBody>
          <a:bodyPr>
            <a:normAutofit/>
          </a:bodyPr>
          <a:lstStyle/>
          <a:p>
            <a:r>
              <a:rPr lang="en-GB" dirty="0"/>
              <a:t>Question 2:</a:t>
            </a:r>
            <a:endParaRPr lang="en-US" dirty="0"/>
          </a:p>
        </p:txBody>
      </p:sp>
      <p:sp>
        <p:nvSpPr>
          <p:cNvPr id="11" name="TextBox 10">
            <a:extLst>
              <a:ext uri="{FF2B5EF4-FFF2-40B4-BE49-F238E27FC236}">
                <a16:creationId xmlns:a16="http://schemas.microsoft.com/office/drawing/2014/main" id="{29327F10-FF5D-85C6-21D2-7E651A2395BE}"/>
              </a:ext>
            </a:extLst>
          </p:cNvPr>
          <p:cNvSpPr txBox="1"/>
          <p:nvPr/>
        </p:nvSpPr>
        <p:spPr>
          <a:xfrm>
            <a:off x="1607439" y="937927"/>
            <a:ext cx="9418544" cy="1477328"/>
          </a:xfrm>
          <a:prstGeom prst="rect">
            <a:avLst/>
          </a:prstGeom>
          <a:noFill/>
        </p:spPr>
        <p:txBody>
          <a:bodyPr wrap="square" rtlCol="0">
            <a:spAutoFit/>
          </a:bodyPr>
          <a:lstStyle/>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Define </a:t>
            </a:r>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‘skill’ in the context of your own practice</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a:t>
            </a: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design crafts or surface pattern and textiles.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Analyse the work of two artists/makers/designers from the lecture series.</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33479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8783021" y="159367"/>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19796" y="182880"/>
            <a:ext cx="4797949" cy="452120"/>
          </a:xfrm>
        </p:spPr>
        <p:txBody>
          <a:bodyPr>
            <a:normAutofit/>
          </a:bodyPr>
          <a:lstStyle/>
          <a:p>
            <a:r>
              <a:rPr lang="en-GB" dirty="0"/>
              <a:t>Question 3:</a:t>
            </a:r>
            <a:endParaRPr lang="en-US" dirty="0"/>
          </a:p>
        </p:txBody>
      </p:sp>
      <p:sp>
        <p:nvSpPr>
          <p:cNvPr id="11" name="TextBox 10">
            <a:extLst>
              <a:ext uri="{FF2B5EF4-FFF2-40B4-BE49-F238E27FC236}">
                <a16:creationId xmlns:a16="http://schemas.microsoft.com/office/drawing/2014/main" id="{29327F10-FF5D-85C6-21D2-7E651A2395BE}"/>
              </a:ext>
            </a:extLst>
          </p:cNvPr>
          <p:cNvSpPr txBox="1"/>
          <p:nvPr/>
        </p:nvSpPr>
        <p:spPr>
          <a:xfrm>
            <a:off x="1844008" y="987731"/>
            <a:ext cx="9418544" cy="1754326"/>
          </a:xfrm>
          <a:prstGeom prst="rect">
            <a:avLst/>
          </a:prstGeom>
          <a:noFill/>
        </p:spPr>
        <p:txBody>
          <a:bodyPr wrap="square" rtlCol="0">
            <a:spAutoFit/>
          </a:bodyPr>
          <a:lstStyle/>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How useful are </a:t>
            </a:r>
            <a:r>
              <a:rPr lang="en-GB" sz="1800" b="1" i="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Manifestos</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to designers and/or design groups?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Outline your discussion with reference to two key manifestos.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Through careful critique, conclude your text by defining your own design values </a:t>
            </a: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in an 8-point manifesto.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30667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7EB2E13-AEBB-74D3-C9BC-F001F636611B}"/>
              </a:ext>
            </a:extLst>
          </p:cNvPr>
          <p:cNvSpPr>
            <a:spLocks noGrp="1"/>
          </p:cNvSpPr>
          <p:nvPr>
            <p:ph type="ftr" sz="quarter" idx="13"/>
          </p:nvPr>
        </p:nvSpPr>
        <p:spPr/>
        <p:txBody>
          <a:bodyPr/>
          <a:lstStyle/>
          <a:p>
            <a:r>
              <a:rPr lang="en-GB" dirty="0"/>
              <a:t>MANIFESTO</a:t>
            </a:r>
            <a:endParaRPr lang="en-US" dirty="0"/>
          </a:p>
        </p:txBody>
      </p:sp>
      <p:pic>
        <p:nvPicPr>
          <p:cNvPr id="10" name="Picture 9">
            <a:extLst>
              <a:ext uri="{FF2B5EF4-FFF2-40B4-BE49-F238E27FC236}">
                <a16:creationId xmlns:a16="http://schemas.microsoft.com/office/drawing/2014/main" id="{C2EB7E70-DB84-7378-4036-C593F7C4EFA0}"/>
              </a:ext>
            </a:extLst>
          </p:cNvPr>
          <p:cNvPicPr>
            <a:picLocks noChangeAspect="1"/>
          </p:cNvPicPr>
          <p:nvPr/>
        </p:nvPicPr>
        <p:blipFill>
          <a:blip r:embed="rId2"/>
          <a:stretch>
            <a:fillRect/>
          </a:stretch>
        </p:blipFill>
        <p:spPr>
          <a:xfrm>
            <a:off x="3722843" y="1587921"/>
            <a:ext cx="3162549" cy="5160742"/>
          </a:xfrm>
          <a:prstGeom prst="rect">
            <a:avLst/>
          </a:prstGeom>
        </p:spPr>
      </p:pic>
      <p:pic>
        <p:nvPicPr>
          <p:cNvPr id="11" name="Picture 10">
            <a:extLst>
              <a:ext uri="{FF2B5EF4-FFF2-40B4-BE49-F238E27FC236}">
                <a16:creationId xmlns:a16="http://schemas.microsoft.com/office/drawing/2014/main" id="{20D479FF-2CF5-D362-EFB0-A72A8018825A}"/>
              </a:ext>
            </a:extLst>
          </p:cNvPr>
          <p:cNvPicPr>
            <a:picLocks noChangeAspect="1"/>
          </p:cNvPicPr>
          <p:nvPr/>
        </p:nvPicPr>
        <p:blipFill>
          <a:blip r:embed="rId3"/>
          <a:stretch>
            <a:fillRect/>
          </a:stretch>
        </p:blipFill>
        <p:spPr>
          <a:xfrm>
            <a:off x="449311" y="813703"/>
            <a:ext cx="3273532" cy="5782949"/>
          </a:xfrm>
          <a:prstGeom prst="rect">
            <a:avLst/>
          </a:prstGeom>
        </p:spPr>
      </p:pic>
      <p:sp>
        <p:nvSpPr>
          <p:cNvPr id="13" name="Text Placeholder 12">
            <a:extLst>
              <a:ext uri="{FF2B5EF4-FFF2-40B4-BE49-F238E27FC236}">
                <a16:creationId xmlns:a16="http://schemas.microsoft.com/office/drawing/2014/main" id="{62D94888-9812-D0FE-1AA8-97835BB4EF49}"/>
              </a:ext>
            </a:extLst>
          </p:cNvPr>
          <p:cNvSpPr>
            <a:spLocks noGrp="1"/>
          </p:cNvSpPr>
          <p:nvPr>
            <p:ph type="body" sz="quarter" idx="11"/>
          </p:nvPr>
        </p:nvSpPr>
        <p:spPr>
          <a:xfrm>
            <a:off x="9469857" y="6133054"/>
            <a:ext cx="2432304" cy="356616"/>
          </a:xfrm>
        </p:spPr>
        <p:txBody>
          <a:bodyPr/>
          <a:lstStyle/>
          <a:p>
            <a:r>
              <a:rPr lang="en-US" sz="1800" dirty="0" err="1">
                <a:hlinkClick r:id="rId4"/>
              </a:rPr>
              <a:t>anothermag.com</a:t>
            </a:r>
            <a:endParaRPr lang="en-US" sz="1800" dirty="0"/>
          </a:p>
        </p:txBody>
      </p:sp>
      <p:pic>
        <p:nvPicPr>
          <p:cNvPr id="14" name="Picture 13">
            <a:extLst>
              <a:ext uri="{FF2B5EF4-FFF2-40B4-BE49-F238E27FC236}">
                <a16:creationId xmlns:a16="http://schemas.microsoft.com/office/drawing/2014/main" id="{9B523D1A-9B62-785B-0D0B-911CB0411B39}"/>
              </a:ext>
            </a:extLst>
          </p:cNvPr>
          <p:cNvPicPr>
            <a:picLocks noChangeAspect="1"/>
          </p:cNvPicPr>
          <p:nvPr/>
        </p:nvPicPr>
        <p:blipFill>
          <a:blip r:embed="rId5"/>
          <a:stretch>
            <a:fillRect/>
          </a:stretch>
        </p:blipFill>
        <p:spPr>
          <a:xfrm>
            <a:off x="8262021" y="5786180"/>
            <a:ext cx="909411" cy="888940"/>
          </a:xfrm>
          <a:prstGeom prst="rect">
            <a:avLst/>
          </a:prstGeom>
        </p:spPr>
      </p:pic>
      <p:sp>
        <p:nvSpPr>
          <p:cNvPr id="16" name="TextBox 15">
            <a:extLst>
              <a:ext uri="{FF2B5EF4-FFF2-40B4-BE49-F238E27FC236}">
                <a16:creationId xmlns:a16="http://schemas.microsoft.com/office/drawing/2014/main" id="{6AA36526-0F18-D21F-74AF-F25A51B224BD}"/>
              </a:ext>
            </a:extLst>
          </p:cNvPr>
          <p:cNvSpPr txBox="1"/>
          <p:nvPr/>
        </p:nvSpPr>
        <p:spPr>
          <a:xfrm>
            <a:off x="8262021" y="4741561"/>
            <a:ext cx="3711050" cy="646331"/>
          </a:xfrm>
          <a:prstGeom prst="rect">
            <a:avLst/>
          </a:prstGeom>
          <a:noFill/>
        </p:spPr>
        <p:txBody>
          <a:bodyPr wrap="square">
            <a:spAutoFit/>
          </a:bodyPr>
          <a:lstStyle/>
          <a:p>
            <a:r>
              <a:rPr lang="en-US" dirty="0">
                <a:hlinkClick r:id="rId6"/>
              </a:rPr>
              <a:t>YouTube - Tilda Swinton Reading: Notes for Radical Living</a:t>
            </a:r>
            <a:endParaRPr lang="en-US" dirty="0"/>
          </a:p>
        </p:txBody>
      </p:sp>
      <p:pic>
        <p:nvPicPr>
          <p:cNvPr id="18" name="Picture 17">
            <a:extLst>
              <a:ext uri="{FF2B5EF4-FFF2-40B4-BE49-F238E27FC236}">
                <a16:creationId xmlns:a16="http://schemas.microsoft.com/office/drawing/2014/main" id="{888267EE-F0DB-B6F8-4761-48E2979EF99A}"/>
              </a:ext>
            </a:extLst>
          </p:cNvPr>
          <p:cNvPicPr>
            <a:picLocks noChangeAspect="1"/>
          </p:cNvPicPr>
          <p:nvPr/>
        </p:nvPicPr>
        <p:blipFill>
          <a:blip r:embed="rId5"/>
          <a:stretch>
            <a:fillRect/>
          </a:stretch>
        </p:blipFill>
        <p:spPr>
          <a:xfrm>
            <a:off x="7352610" y="4703539"/>
            <a:ext cx="909411" cy="888940"/>
          </a:xfrm>
          <a:prstGeom prst="rect">
            <a:avLst/>
          </a:prstGeom>
        </p:spPr>
      </p:pic>
      <p:pic>
        <p:nvPicPr>
          <p:cNvPr id="19" name="Picture 18">
            <a:extLst>
              <a:ext uri="{FF2B5EF4-FFF2-40B4-BE49-F238E27FC236}">
                <a16:creationId xmlns:a16="http://schemas.microsoft.com/office/drawing/2014/main" id="{219B62B0-1D41-CDF7-4C11-2AA8B08A2020}"/>
              </a:ext>
            </a:extLst>
          </p:cNvPr>
          <p:cNvPicPr>
            <a:picLocks noChangeAspect="1"/>
          </p:cNvPicPr>
          <p:nvPr/>
        </p:nvPicPr>
        <p:blipFill>
          <a:blip r:embed="rId7"/>
          <a:stretch>
            <a:fillRect/>
          </a:stretch>
        </p:blipFill>
        <p:spPr>
          <a:xfrm>
            <a:off x="8469157" y="0"/>
            <a:ext cx="3273532" cy="4672156"/>
          </a:xfrm>
          <a:prstGeom prst="rect">
            <a:avLst/>
          </a:prstGeom>
        </p:spPr>
      </p:pic>
    </p:spTree>
    <p:extLst>
      <p:ext uri="{BB962C8B-B14F-4D97-AF65-F5344CB8AC3E}">
        <p14:creationId xmlns:p14="http://schemas.microsoft.com/office/powerpoint/2010/main" val="10959466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8783021" y="159367"/>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19796" y="182880"/>
            <a:ext cx="4797949" cy="452120"/>
          </a:xfrm>
        </p:spPr>
        <p:txBody>
          <a:bodyPr>
            <a:normAutofit/>
          </a:bodyPr>
          <a:lstStyle/>
          <a:p>
            <a:r>
              <a:rPr lang="en-GB" dirty="0"/>
              <a:t>Question 4:</a:t>
            </a:r>
            <a:endParaRPr lang="en-US" dirty="0"/>
          </a:p>
        </p:txBody>
      </p:sp>
      <p:sp>
        <p:nvSpPr>
          <p:cNvPr id="11" name="TextBox 10">
            <a:extLst>
              <a:ext uri="{FF2B5EF4-FFF2-40B4-BE49-F238E27FC236}">
                <a16:creationId xmlns:a16="http://schemas.microsoft.com/office/drawing/2014/main" id="{29327F10-FF5D-85C6-21D2-7E651A2395BE}"/>
              </a:ext>
            </a:extLst>
          </p:cNvPr>
          <p:cNvSpPr txBox="1"/>
          <p:nvPr/>
        </p:nvSpPr>
        <p:spPr>
          <a:xfrm>
            <a:off x="1607439" y="937927"/>
            <a:ext cx="9418544" cy="2585323"/>
          </a:xfrm>
          <a:prstGeom prst="rect">
            <a:avLst/>
          </a:prstGeom>
          <a:noFill/>
        </p:spPr>
        <p:txBody>
          <a:bodyPr wrap="square" rtlCol="0">
            <a:spAutoFit/>
          </a:bodyPr>
          <a:lstStyle/>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Outline a </a:t>
            </a:r>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current environmental, political, or social issue</a:t>
            </a:r>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that requires attention.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Identify key artist/makers/designers who address this issue in their work.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Explain how art/design can play a part in resolving the issue.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Underline the tools and approaches being developed and discuss how </a:t>
            </a: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and why they may have an impact.</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19585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8783021" y="159367"/>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19796" y="182880"/>
            <a:ext cx="4797949" cy="452120"/>
          </a:xfrm>
        </p:spPr>
        <p:txBody>
          <a:bodyPr>
            <a:normAutofit/>
          </a:bodyPr>
          <a:lstStyle/>
          <a:p>
            <a:r>
              <a:rPr lang="en-GB" dirty="0"/>
              <a:t>Question 5:</a:t>
            </a:r>
            <a:endParaRPr lang="en-US" dirty="0"/>
          </a:p>
        </p:txBody>
      </p:sp>
      <p:sp>
        <p:nvSpPr>
          <p:cNvPr id="11" name="TextBox 10">
            <a:extLst>
              <a:ext uri="{FF2B5EF4-FFF2-40B4-BE49-F238E27FC236}">
                <a16:creationId xmlns:a16="http://schemas.microsoft.com/office/drawing/2014/main" id="{29327F10-FF5D-85C6-21D2-7E651A2395BE}"/>
              </a:ext>
            </a:extLst>
          </p:cNvPr>
          <p:cNvSpPr txBox="1"/>
          <p:nvPr/>
        </p:nvSpPr>
        <p:spPr>
          <a:xfrm>
            <a:off x="1607439" y="937927"/>
            <a:ext cx="9418544" cy="2308324"/>
          </a:xfrm>
          <a:prstGeom prst="rect">
            <a:avLst/>
          </a:prstGeom>
          <a:noFill/>
        </p:spPr>
        <p:txBody>
          <a:bodyPr wrap="square" rtlCol="0">
            <a:spAutoFit/>
          </a:bodyPr>
          <a:lstStyle/>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Choose a movement, or selection of artists/designers that relate to your practice or interests.</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Analyse 3 key artworks and explain their significance </a:t>
            </a:r>
          </a:p>
          <a:p>
            <a:r>
              <a:rPr lang="en-GB" sz="1800" b="1"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within the social and historic context of the time.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How are they relevant today? </a:t>
            </a:r>
          </a:p>
          <a:p>
            <a:endParaRPr lang="en-GB" dirty="0">
              <a:solidFill>
                <a:srgbClr val="000000"/>
              </a:solidFill>
              <a:latin typeface="Calibri" panose="020F0502020204030204" pitchFamily="34" charset="0"/>
              <a:ea typeface="MS Mincho" panose="02020609040205080304" pitchFamily="49" charset="-128"/>
              <a:cs typeface="Times New Roman" panose="02020603050405020304" pitchFamily="18" charset="0"/>
            </a:endParaRPr>
          </a:p>
          <a:p>
            <a:r>
              <a:rPr lang="en-GB" sz="1800" kern="1200" dirty="0">
                <a:solidFill>
                  <a:srgbClr val="000000"/>
                </a:solidFill>
                <a:effectLst/>
                <a:latin typeface="Calibri" panose="020F0502020204030204" pitchFamily="34" charset="0"/>
                <a:ea typeface="MS Mincho" panose="02020609040205080304" pitchFamily="49" charset="-128"/>
                <a:cs typeface="Times New Roman" panose="02020603050405020304" pitchFamily="18" charset="0"/>
              </a:rPr>
              <a:t>How could they influence future generations of artists/designers?</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26856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5">
            <a:extLst>
              <a:ext uri="{FF2B5EF4-FFF2-40B4-BE49-F238E27FC236}">
                <a16:creationId xmlns:a16="http://schemas.microsoft.com/office/drawing/2014/main" id="{4003CA59-67ED-C9CA-45D5-61C93C62E920}"/>
              </a:ext>
            </a:extLst>
          </p:cNvPr>
          <p:cNvSpPr>
            <a:spLocks noGrp="1"/>
          </p:cNvSpPr>
          <p:nvPr>
            <p:ph type="body" sz="quarter" idx="11"/>
          </p:nvPr>
        </p:nvSpPr>
        <p:spPr>
          <a:xfrm>
            <a:off x="409300" y="908921"/>
            <a:ext cx="7404370" cy="6063628"/>
          </a:xfrm>
          <a:prstGeom prst="rect">
            <a:avLst/>
          </a:prstGeom>
        </p:spPr>
        <p:txBody>
          <a:bodyPr vert="horz" lIns="0" tIns="0" rIns="0" bIns="0" rtlCol="0">
            <a:noAutofit/>
          </a:bodyPr>
          <a:lstStyle>
            <a:lvl1pPr marL="0" indent="0" algn="l" defTabSz="914400" rtl="0" eaLnBrk="1" latinLnBrk="0" hangingPunct="1">
              <a:lnSpc>
                <a:spcPct val="100000"/>
              </a:lnSpc>
              <a:spcBef>
                <a:spcPts val="800"/>
              </a:spcBef>
              <a:buFont typeface="Arial" panose="020B0604020202020204" pitchFamily="34" charset="0"/>
              <a:buNone/>
              <a:defRPr sz="14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t>01/10</a:t>
            </a:r>
            <a:r>
              <a:rPr lang="en-GB" sz="1800" dirty="0"/>
              <a:t> – INTRODUCTION</a:t>
            </a:r>
          </a:p>
          <a:p>
            <a:r>
              <a:rPr lang="en-GB" sz="1800" b="1" dirty="0"/>
              <a:t>08/10</a:t>
            </a:r>
            <a:r>
              <a:rPr lang="en-GB" sz="1800" dirty="0"/>
              <a:t> – BRIEF</a:t>
            </a:r>
          </a:p>
          <a:p>
            <a:r>
              <a:rPr lang="en-GB" sz="1800" b="1" dirty="0"/>
              <a:t>15/10</a:t>
            </a:r>
            <a:r>
              <a:rPr lang="en-GB" sz="1800" dirty="0"/>
              <a:t> 10:00 – 11:00 Expanding Research with Menna Buss </a:t>
            </a:r>
          </a:p>
          <a:p>
            <a:r>
              <a:rPr lang="en-GB" sz="1800" dirty="0"/>
              <a:t>	11.10 – 12:00  Wales in Context with </a:t>
            </a:r>
            <a:r>
              <a:rPr lang="en-GB" sz="1800" dirty="0" err="1"/>
              <a:t>Gwenllian</a:t>
            </a:r>
            <a:r>
              <a:rPr lang="en-GB" sz="1800" dirty="0"/>
              <a:t> </a:t>
            </a:r>
            <a:r>
              <a:rPr lang="en-GB" sz="1800" dirty="0" err="1"/>
              <a:t>Beynon</a:t>
            </a:r>
            <a:endParaRPr lang="en-GB" sz="1800" dirty="0"/>
          </a:p>
          <a:p>
            <a:endParaRPr lang="en-GB" sz="1800" dirty="0"/>
          </a:p>
          <a:p>
            <a:r>
              <a:rPr lang="en-GB" sz="1800" b="1" dirty="0"/>
              <a:t>22/10</a:t>
            </a:r>
            <a:r>
              <a:rPr lang="en-GB" sz="1800" dirty="0"/>
              <a:t> 10:00 – 11:00  L5 Research Skills with Emily Wild</a:t>
            </a:r>
          </a:p>
          <a:p>
            <a:r>
              <a:rPr lang="en-GB" sz="1800" dirty="0"/>
              <a:t>	11.10 – 12:00 Analysis &amp; Argument with Menna Buss</a:t>
            </a:r>
          </a:p>
          <a:p>
            <a:endParaRPr lang="en-GB" sz="1800" dirty="0"/>
          </a:p>
          <a:p>
            <a:r>
              <a:rPr lang="en-GB" sz="1800" b="1" dirty="0"/>
              <a:t>29/10</a:t>
            </a:r>
            <a:r>
              <a:rPr lang="en-GB" sz="1800" dirty="0"/>
              <a:t> – NO LECTURE independent study – First Draft submission</a:t>
            </a:r>
          </a:p>
          <a:p>
            <a:r>
              <a:rPr lang="en-GB" sz="1800" b="1" dirty="0"/>
              <a:t>05/11 </a:t>
            </a:r>
            <a:r>
              <a:rPr lang="en-GB" sz="1800" dirty="0"/>
              <a:t>10:00 to 12:00 Lecture with Menna Buss</a:t>
            </a:r>
            <a:endParaRPr lang="en-GB" sz="1800" b="1" dirty="0"/>
          </a:p>
          <a:p>
            <a:r>
              <a:rPr lang="en-GB" sz="1800" b="1" dirty="0"/>
              <a:t>12/11</a:t>
            </a:r>
          </a:p>
          <a:p>
            <a:r>
              <a:rPr lang="en-GB" sz="1800" b="1" dirty="0"/>
              <a:t>19/11</a:t>
            </a:r>
            <a:endParaRPr lang="en-US" sz="1800" b="1" dirty="0"/>
          </a:p>
          <a:p>
            <a:r>
              <a:rPr lang="en-GB" sz="1800" b="1" dirty="0"/>
              <a:t>26/11</a:t>
            </a:r>
          </a:p>
          <a:p>
            <a:r>
              <a:rPr lang="en-GB" sz="1800" b="1" dirty="0"/>
              <a:t>03/12</a:t>
            </a:r>
          </a:p>
          <a:p>
            <a:r>
              <a:rPr lang="en-GB" sz="1800" b="1" dirty="0"/>
              <a:t>10/12</a:t>
            </a:r>
            <a:r>
              <a:rPr lang="en-GB" sz="1800" dirty="0"/>
              <a:t> NO LECTURE – submit Assignment by 12:00 11/12</a:t>
            </a:r>
            <a:endParaRPr lang="en-US" sz="1800" dirty="0"/>
          </a:p>
        </p:txBody>
      </p:sp>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409300" y="182880"/>
            <a:ext cx="3515498" cy="356616"/>
          </a:xfrm>
        </p:spPr>
        <p:txBody>
          <a:bodyPr>
            <a:normAutofit fontScale="90000"/>
          </a:bodyPr>
          <a:lstStyle/>
          <a:p>
            <a:r>
              <a:rPr lang="en-GB" dirty="0"/>
              <a:t>Semester 1 Timeline</a:t>
            </a:r>
            <a:endParaRPr lang="en-US" dirty="0"/>
          </a:p>
        </p:txBody>
      </p:sp>
      <p:pic>
        <p:nvPicPr>
          <p:cNvPr id="3" name="Picture 2">
            <a:extLst>
              <a:ext uri="{FF2B5EF4-FFF2-40B4-BE49-F238E27FC236}">
                <a16:creationId xmlns:a16="http://schemas.microsoft.com/office/drawing/2014/main" id="{EA7101C9-76AD-23EC-0FD4-DD4DE101A887}"/>
              </a:ext>
            </a:extLst>
          </p:cNvPr>
          <p:cNvPicPr>
            <a:picLocks noChangeAspect="1"/>
          </p:cNvPicPr>
          <p:nvPr/>
        </p:nvPicPr>
        <p:blipFill>
          <a:blip r:embed="rId2"/>
          <a:srcRect/>
          <a:stretch/>
        </p:blipFill>
        <p:spPr>
          <a:xfrm>
            <a:off x="8308014" y="1359311"/>
            <a:ext cx="3718677" cy="2491083"/>
          </a:xfrm>
          <a:prstGeom prst="rect">
            <a:avLst/>
          </a:prstGeom>
        </p:spPr>
      </p:pic>
      <p:sp>
        <p:nvSpPr>
          <p:cNvPr id="4" name="Text Placeholder 16">
            <a:extLst>
              <a:ext uri="{FF2B5EF4-FFF2-40B4-BE49-F238E27FC236}">
                <a16:creationId xmlns:a16="http://schemas.microsoft.com/office/drawing/2014/main" id="{07D83AFD-771C-2A45-4315-D9C639D289D8}"/>
              </a:ext>
            </a:extLst>
          </p:cNvPr>
          <p:cNvSpPr txBox="1">
            <a:spLocks/>
          </p:cNvSpPr>
          <p:nvPr/>
        </p:nvSpPr>
        <p:spPr>
          <a:xfrm>
            <a:off x="107676" y="182880"/>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9" name="TextBox 8">
            <a:extLst>
              <a:ext uri="{FF2B5EF4-FFF2-40B4-BE49-F238E27FC236}">
                <a16:creationId xmlns:a16="http://schemas.microsoft.com/office/drawing/2014/main" id="{8AF56A17-808A-6D23-E2B4-B909557EE51E}"/>
              </a:ext>
            </a:extLst>
          </p:cNvPr>
          <p:cNvSpPr txBox="1"/>
          <p:nvPr/>
        </p:nvSpPr>
        <p:spPr>
          <a:xfrm flipH="1">
            <a:off x="1195981" y="4702024"/>
            <a:ext cx="4407069" cy="923330"/>
          </a:xfrm>
          <a:prstGeom prst="rect">
            <a:avLst/>
          </a:prstGeom>
          <a:noFill/>
        </p:spPr>
        <p:txBody>
          <a:bodyPr wrap="square">
            <a:spAutoFit/>
          </a:bodyPr>
          <a:lstStyle/>
          <a:p>
            <a:r>
              <a:rPr lang="en-GB" sz="1800" dirty="0"/>
              <a:t>Smaller group</a:t>
            </a:r>
          </a:p>
          <a:p>
            <a:r>
              <a:rPr lang="en-GB" dirty="0"/>
              <a:t>SEMINAR sessions</a:t>
            </a:r>
          </a:p>
          <a:p>
            <a:r>
              <a:rPr lang="en-GB" dirty="0"/>
              <a:t>Dates &amp; location to be confirmed.</a:t>
            </a:r>
            <a:endParaRPr lang="en-US" dirty="0"/>
          </a:p>
        </p:txBody>
      </p:sp>
    </p:spTree>
    <p:extLst>
      <p:ext uri="{BB962C8B-B14F-4D97-AF65-F5344CB8AC3E}">
        <p14:creationId xmlns:p14="http://schemas.microsoft.com/office/powerpoint/2010/main" val="1349901634"/>
      </p:ext>
    </p:extLst>
  </p:cSld>
  <p:clrMapOvr>
    <a:masterClrMapping/>
  </p:clrMapOvr>
</p:sld>
</file>

<file path=ppt/theme/theme1.xml><?xml version="1.0" encoding="utf-8"?>
<a:theme xmlns:a="http://schemas.openxmlformats.org/drawingml/2006/main" name="Office Theme">
  <a:themeElements>
    <a:clrScheme name="TM44886940">
      <a:dk1>
        <a:srgbClr val="000000"/>
      </a:dk1>
      <a:lt1>
        <a:srgbClr val="FFFFFF"/>
      </a:lt1>
      <a:dk2>
        <a:srgbClr val="44546A"/>
      </a:dk2>
      <a:lt2>
        <a:srgbClr val="E7E6E6"/>
      </a:lt2>
      <a:accent1>
        <a:srgbClr val="44FFC4"/>
      </a:accent1>
      <a:accent2>
        <a:srgbClr val="007DFF"/>
      </a:accent2>
      <a:accent3>
        <a:srgbClr val="FF0057"/>
      </a:accent3>
      <a:accent4>
        <a:srgbClr val="CEFF00"/>
      </a:accent4>
      <a:accent5>
        <a:srgbClr val="00C4FF"/>
      </a:accent5>
      <a:accent6>
        <a:srgbClr val="FF3FCA"/>
      </a:accent6>
      <a:hlink>
        <a:srgbClr val="0563C1"/>
      </a:hlink>
      <a:folHlink>
        <a:srgbClr val="954F72"/>
      </a:folHlink>
    </a:clrScheme>
    <a:fontScheme name="Custom 88">
      <a:majorFont>
        <a:latin typeface="Avenir Next LT Pro Dem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886940_wac_SD_v5" id="{5B6B3162-CAEC-4947-B1A5-A4BC67A9AA2F}" vid="{E2B17069-84C9-46DA-80B0-451C97F07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DBA5E99-A6DE-4E5E-A9E3-DA0E17FA443B}">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2B7B7C7A-6EA8-4F95-B3FD-C7AE6228DE0E}">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B8148204-BBE6-478C-AA37-6248A47F7287}">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233</Words>
  <Application>Microsoft Office PowerPoint</Application>
  <PresentationFormat>Widescreen</PresentationFormat>
  <Paragraphs>48</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CROESO | WELCOME</vt:lpstr>
      <vt:lpstr>PowerPoint Presentation</vt:lpstr>
      <vt:lpstr>Semester 1 Timeline</vt:lpstr>
      <vt:lpstr>Art / Craft / Design context Consider WHERE artists, designers &amp; makers position their work.</vt:lpstr>
      <vt:lpstr>Art / Craft / Design context Consider WHERE artists, designers &amp; makers position their work.</vt:lpstr>
      <vt:lpstr>Art / Craft / Design context  Take a closer look at these works Nathan Coley, ‘You Create What You Will’ and Keith Sonnier ‘Passage Azur’.  Who is the artist? What biographic information is significant when describing the work?  Where is the work positioned? Gallery/site-specific?  What could be the reasons for this choice? What medium are the artists working in?  What is the historic context/story of this medium? Is there a social context that relates to audience? What is the affect on audience?  What is YOUR response?  Write up your research findings and bring to Lecture 2: 08/10 Include all links and sources </vt:lpstr>
      <vt:lpstr> Who is the artist?  What biographic information is significant when describing the work?   Nathan Coley:  Keith Sonnier: </vt:lpstr>
      <vt:lpstr> Where is the work positioned? Gallery/site-specific?   Nathan Coley, ‘You Create What You Will’:  Keith Sonnier ‘Passage Azur’.    What could be the reasons for this choice? </vt:lpstr>
      <vt:lpstr>What medium are the artists working in?    What is the historic context/story of this medium?   Is there a social context that relates to audience? </vt:lpstr>
      <vt:lpstr> What is the affect on audience?   What is YOUR response?  </vt:lpstr>
      <vt:lpstr>PowerPoint Presentation</vt:lpstr>
      <vt:lpstr>PowerPoint Presentation</vt:lpstr>
      <vt:lpstr>PowerPoint Presentation</vt:lpstr>
      <vt:lpstr>LEARNING OUTCOMES:</vt:lpstr>
      <vt:lpstr>PowerPoint Presentation</vt:lpstr>
      <vt:lpstr>PowerPoint Presentation</vt:lpstr>
      <vt:lpstr>PowerPoint Presentation</vt:lpstr>
      <vt:lpstr>Choose ONE of 5 Questions</vt:lpstr>
      <vt:lpstr>Question 1:</vt:lpstr>
      <vt:lpstr>Question 2:</vt:lpstr>
      <vt:lpstr>Question 3:</vt:lpstr>
      <vt:lpstr>PowerPoint Presentation</vt:lpstr>
      <vt:lpstr>Question 4:</vt:lpstr>
      <vt:lpstr>Question 5:</vt:lpstr>
      <vt:lpstr>Semester 1 Timeline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Menna Buss</dc:creator>
  <cp:lastModifiedBy>Menna Buss</cp:lastModifiedBy>
  <cp:revision>8</cp:revision>
  <dcterms:created xsi:type="dcterms:W3CDTF">2026-09-30T15:29:32Z</dcterms:created>
  <dcterms:modified xsi:type="dcterms:W3CDTF">2026-10-08T12:21:21Z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