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359" r:id="rId2"/>
    <p:sldId id="284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4CE1FF-D340-47E7-8CA8-03B8EF23936A}" v="5" dt="2024-07-11T15:55:08.0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29" autoAdjust="0"/>
    <p:restoredTop sz="89422" autoAdjust="0"/>
  </p:normalViewPr>
  <p:slideViewPr>
    <p:cSldViewPr>
      <p:cViewPr varScale="1">
        <p:scale>
          <a:sx n="79" d="100"/>
          <a:sy n="79" d="100"/>
        </p:scale>
        <p:origin x="48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5739B73B-A875-4321-94CA-E7105BDC0509}"/>
    <pc:docChg chg="custSel addSld modSld">
      <pc:chgData name="Piyumika Kithulgoda Gamage" userId="8130ac14-9727-4963-a006-512f362f8357" providerId="ADAL" clId="{5739B73B-A875-4321-94CA-E7105BDC0509}" dt="2024-05-27T13:07:32.563" v="94" actId="14100"/>
      <pc:docMkLst>
        <pc:docMk/>
      </pc:docMkLst>
      <pc:sldChg chg="modSp mod">
        <pc:chgData name="Piyumika Kithulgoda Gamage" userId="8130ac14-9727-4963-a006-512f362f8357" providerId="ADAL" clId="{5739B73B-A875-4321-94CA-E7105BDC0509}" dt="2024-05-27T13:02:16.626" v="78" actId="404"/>
        <pc:sldMkLst>
          <pc:docMk/>
          <pc:sldMk cId="1546590388" sldId="300"/>
        </pc:sldMkLst>
        <pc:spChg chg="mod">
          <ac:chgData name="Piyumika Kithulgoda Gamage" userId="8130ac14-9727-4963-a006-512f362f8357" providerId="ADAL" clId="{5739B73B-A875-4321-94CA-E7105BDC0509}" dt="2024-05-27T13:02:16.626" v="78" actId="404"/>
          <ac:spMkLst>
            <pc:docMk/>
            <pc:sldMk cId="1546590388" sldId="300"/>
            <ac:spMk id="8" creationId="{46612086-406D-A183-BB7B-824413CAECF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6:34.468" v="84" actId="1076"/>
        <pc:sldMkLst>
          <pc:docMk/>
          <pc:sldMk cId="1274501921" sldId="315"/>
        </pc:sldMkLst>
        <pc:spChg chg="add mod">
          <ac:chgData name="Piyumika Kithulgoda Gamage" userId="8130ac14-9727-4963-a006-512f362f8357" providerId="ADAL" clId="{5739B73B-A875-4321-94CA-E7105BDC0509}" dt="2024-05-27T13:06:34.468" v="84" actId="1076"/>
          <ac:spMkLst>
            <pc:docMk/>
            <pc:sldMk cId="1274501921" sldId="315"/>
            <ac:spMk id="3" creationId="{3BCF131B-BD56-80BA-FD71-FDF8F3709D55}"/>
          </ac:spMkLst>
        </pc:spChg>
        <pc:spChg chg="add del mod">
          <ac:chgData name="Piyumika Kithulgoda Gamage" userId="8130ac14-9727-4963-a006-512f362f8357" providerId="ADAL" clId="{5739B73B-A875-4321-94CA-E7105BDC0509}" dt="2024-05-27T13:02:02.378" v="71" actId="478"/>
          <ac:spMkLst>
            <pc:docMk/>
            <pc:sldMk cId="1274501921" sldId="315"/>
            <ac:spMk id="4" creationId="{44DC6DD9-2A4A-91A9-CE1E-7DA8F22378EE}"/>
          </ac:spMkLst>
        </pc:spChg>
        <pc:spChg chg="del mod">
          <ac:chgData name="Piyumika Kithulgoda Gamage" userId="8130ac14-9727-4963-a006-512f362f8357" providerId="ADAL" clId="{5739B73B-A875-4321-94CA-E7105BDC0509}" dt="2024-05-27T13:02:00.273" v="70" actId="478"/>
          <ac:spMkLst>
            <pc:docMk/>
            <pc:sldMk cId="1274501921" sldId="315"/>
            <ac:spMk id="10" creationId="{9518A307-C928-C638-78EF-135DF188B4EC}"/>
          </ac:spMkLst>
        </pc:spChg>
      </pc:sldChg>
      <pc:sldChg chg="addSp delSp modSp mod">
        <pc:chgData name="Piyumika Kithulgoda Gamage" userId="8130ac14-9727-4963-a006-512f362f8357" providerId="ADAL" clId="{5739B73B-A875-4321-94CA-E7105BDC0509}" dt="2024-05-27T13:07:32.563" v="94" actId="14100"/>
        <pc:sldMkLst>
          <pc:docMk/>
          <pc:sldMk cId="529622520" sldId="316"/>
        </pc:sldMkLst>
        <pc:spChg chg="del mod">
          <ac:chgData name="Piyumika Kithulgoda Gamage" userId="8130ac14-9727-4963-a006-512f362f8357" providerId="ADAL" clId="{5739B73B-A875-4321-94CA-E7105BDC0509}" dt="2024-05-27T13:07:00.523" v="85" actId="478"/>
          <ac:spMkLst>
            <pc:docMk/>
            <pc:sldMk cId="529622520" sldId="316"/>
            <ac:spMk id="2" creationId="{898640CF-CDBC-5350-7ADF-9C9C8AC15E1F}"/>
          </ac:spMkLst>
        </pc:spChg>
        <pc:spChg chg="mod">
          <ac:chgData name="Piyumika Kithulgoda Gamage" userId="8130ac14-9727-4963-a006-512f362f8357" providerId="ADAL" clId="{5739B73B-A875-4321-94CA-E7105BDC0509}" dt="2024-05-27T10:02:35.325" v="65" actId="14100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5739B73B-A875-4321-94CA-E7105BDC0509}" dt="2024-05-27T13:07:07.006" v="87" actId="478"/>
          <ac:spMkLst>
            <pc:docMk/>
            <pc:sldMk cId="529622520" sldId="316"/>
            <ac:spMk id="4" creationId="{2F13B5F2-3DE1-7595-B19A-393A79DB6F14}"/>
          </ac:spMkLst>
        </pc:spChg>
        <pc:spChg chg="add del mod">
          <ac:chgData name="Piyumika Kithulgoda Gamage" userId="8130ac14-9727-4963-a006-512f362f8357" providerId="ADAL" clId="{5739B73B-A875-4321-94CA-E7105BDC0509}" dt="2024-05-27T13:07:09.426" v="88" actId="478"/>
          <ac:spMkLst>
            <pc:docMk/>
            <pc:sldMk cId="529622520" sldId="316"/>
            <ac:spMk id="5" creationId="{FEC71A35-7E34-1B3E-A034-7A8EB3838E18}"/>
          </ac:spMkLst>
        </pc:spChg>
        <pc:spChg chg="add mod">
          <ac:chgData name="Piyumika Kithulgoda Gamage" userId="8130ac14-9727-4963-a006-512f362f8357" providerId="ADAL" clId="{5739B73B-A875-4321-94CA-E7105BDC0509}" dt="2024-05-27T13:07:32.563" v="94" actId="14100"/>
          <ac:spMkLst>
            <pc:docMk/>
            <pc:sldMk cId="529622520" sldId="316"/>
            <ac:spMk id="6" creationId="{481A9B55-3462-1A06-4D7B-DE2C15C008CF}"/>
          </ac:spMkLst>
        </pc:spChg>
        <pc:picChg chg="del">
          <ac:chgData name="Piyumika Kithulgoda Gamage" userId="8130ac14-9727-4963-a006-512f362f8357" providerId="ADAL" clId="{5739B73B-A875-4321-94CA-E7105BDC0509}" dt="2024-05-27T10:02:31.826" v="64" actId="478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5739B73B-A875-4321-94CA-E7105BDC0509}" dt="2024-05-27T09:52:05.259" v="1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5739B73B-A875-4321-94CA-E7105BDC0509}" dt="2024-05-27T09:52:05.259" v="1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5739B73B-A875-4321-94CA-E7105BDC0509}" dt="2024-05-27T08:27:10.977" v="0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new mod">
        <pc:chgData name="Piyumika Kithulgoda Gamage" userId="8130ac14-9727-4963-a006-512f362f8357" providerId="ADAL" clId="{5739B73B-A875-4321-94CA-E7105BDC0509}" dt="2024-05-27T10:00:44.425" v="52" actId="20577"/>
        <pc:sldMkLst>
          <pc:docMk/>
          <pc:sldMk cId="3807932212" sldId="358"/>
        </pc:sldMkLst>
        <pc:spChg chg="mod">
          <ac:chgData name="Piyumika Kithulgoda Gamage" userId="8130ac14-9727-4963-a006-512f362f8357" providerId="ADAL" clId="{5739B73B-A875-4321-94CA-E7105BDC0509}" dt="2024-05-27T09:59:19.497" v="7" actId="403"/>
          <ac:spMkLst>
            <pc:docMk/>
            <pc:sldMk cId="3807932212" sldId="358"/>
            <ac:spMk id="2" creationId="{B78083DE-F88A-6FD4-861A-6F7612586D35}"/>
          </ac:spMkLst>
        </pc:spChg>
        <pc:spChg chg="mod">
          <ac:chgData name="Piyumika Kithulgoda Gamage" userId="8130ac14-9727-4963-a006-512f362f8357" providerId="ADAL" clId="{5739B73B-A875-4321-94CA-E7105BDC0509}" dt="2024-05-27T10:00:44.425" v="52" actId="20577"/>
          <ac:spMkLst>
            <pc:docMk/>
            <pc:sldMk cId="3807932212" sldId="358"/>
            <ac:spMk id="3" creationId="{30B62D61-0BE1-1ACE-50D2-E371E471EADC}"/>
          </ac:spMkLst>
        </pc:spChg>
      </pc:sldChg>
    </pc:docChg>
  </pc:docChgLst>
  <pc:docChgLst>
    <pc:chgData name="Piyumika Kithulgoda Gamage" userId="8130ac14-9727-4963-a006-512f362f8357" providerId="ADAL" clId="{3FF7BE6E-691E-4503-ACBC-A09C47CE9D3A}"/>
    <pc:docChg chg="modSld">
      <pc:chgData name="Piyumika Kithulgoda Gamage" userId="8130ac14-9727-4963-a006-512f362f8357" providerId="ADAL" clId="{3FF7BE6E-691E-4503-ACBC-A09C47CE9D3A}" dt="2024-06-17T18:32:24.031" v="3" actId="1076"/>
      <pc:docMkLst>
        <pc:docMk/>
      </pc:docMkLst>
      <pc:sldChg chg="modSp mod">
        <pc:chgData name="Piyumika Kithulgoda Gamage" userId="8130ac14-9727-4963-a006-512f362f8357" providerId="ADAL" clId="{3FF7BE6E-691E-4503-ACBC-A09C47CE9D3A}" dt="2024-06-17T18:32:24.031" v="3" actId="1076"/>
        <pc:sldMkLst>
          <pc:docMk/>
          <pc:sldMk cId="1274501921" sldId="315"/>
        </pc:sldMkLst>
        <pc:spChg chg="mod">
          <ac:chgData name="Piyumika Kithulgoda Gamage" userId="8130ac14-9727-4963-a006-512f362f8357" providerId="ADAL" clId="{3FF7BE6E-691E-4503-ACBC-A09C47CE9D3A}" dt="2024-06-17T18:32:21.066" v="2" actId="122"/>
          <ac:spMkLst>
            <pc:docMk/>
            <pc:sldMk cId="1274501921" sldId="315"/>
            <ac:spMk id="3" creationId="{3BCF131B-BD56-80BA-FD71-FDF8F3709D55}"/>
          </ac:spMkLst>
        </pc:spChg>
        <pc:spChg chg="mod">
          <ac:chgData name="Piyumika Kithulgoda Gamage" userId="8130ac14-9727-4963-a006-512f362f8357" providerId="ADAL" clId="{3FF7BE6E-691E-4503-ACBC-A09C47CE9D3A}" dt="2024-06-17T18:32:24.031" v="3" actId="1076"/>
          <ac:spMkLst>
            <pc:docMk/>
            <pc:sldMk cId="1274501921" sldId="315"/>
            <ac:spMk id="7" creationId="{A18E4D21-F6EC-D4AA-B05F-E8C22AA2DD88}"/>
          </ac:spMkLst>
        </pc:spChg>
      </pc:sld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F2AAC8B7-8C2C-475F-950B-54E84D9989BF}"/>
    <pc:docChg chg="addSld delSld modSld">
      <pc:chgData name="Piyumika Kithulgoda Gamage" userId="8130ac14-9727-4963-a006-512f362f8357" providerId="ADAL" clId="{F2AAC8B7-8C2C-475F-950B-54E84D9989BF}" dt="2024-06-21T18:14:57.454" v="3" actId="47"/>
      <pc:docMkLst>
        <pc:docMk/>
      </pc:docMkLst>
      <pc:sldChg chg="del">
        <pc:chgData name="Piyumika Kithulgoda Gamage" userId="8130ac14-9727-4963-a006-512f362f8357" providerId="ADAL" clId="{F2AAC8B7-8C2C-475F-950B-54E84D9989BF}" dt="2024-06-21T18:14:57.454" v="3" actId="47"/>
        <pc:sldMkLst>
          <pc:docMk/>
          <pc:sldMk cId="4136455196" sldId="301"/>
        </pc:sldMkLst>
      </pc:sldChg>
      <pc:sldChg chg="add">
        <pc:chgData name="Piyumika Kithulgoda Gamage" userId="8130ac14-9727-4963-a006-512f362f8357" providerId="ADAL" clId="{F2AAC8B7-8C2C-475F-950B-54E84D9989BF}" dt="2024-06-21T18:14:55.701" v="2"/>
        <pc:sldMkLst>
          <pc:docMk/>
          <pc:sldMk cId="3914206931" sldId="357"/>
        </pc:sldMkLst>
      </pc:sldChg>
      <pc:sldChg chg="modSp mod">
        <pc:chgData name="Piyumika Kithulgoda Gamage" userId="8130ac14-9727-4963-a006-512f362f8357" providerId="ADAL" clId="{F2AAC8B7-8C2C-475F-950B-54E84D9989BF}" dt="2024-06-21T18:14:52.321" v="1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F2AAC8B7-8C2C-475F-950B-54E84D9989BF}" dt="2024-06-21T18:14:52.321" v="1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824CE1FF-D340-47E7-8CA8-03B8EF23936A}"/>
    <pc:docChg chg="addSld delSld modSld">
      <pc:chgData name="Piyumika Kithulgoda Gamage" userId="8130ac14-9727-4963-a006-512f362f8357" providerId="ADAL" clId="{824CE1FF-D340-47E7-8CA8-03B8EF23936A}" dt="2024-07-11T15:55:08.068" v="7" actId="1076"/>
      <pc:docMkLst>
        <pc:docMk/>
      </pc:docMkLst>
      <pc:sldChg chg="del">
        <pc:chgData name="Piyumika Kithulgoda Gamage" userId="8130ac14-9727-4963-a006-512f362f8357" providerId="ADAL" clId="{824CE1FF-D340-47E7-8CA8-03B8EF23936A}" dt="2024-07-11T15:54:55.178" v="3" actId="47"/>
        <pc:sldMkLst>
          <pc:docMk/>
          <pc:sldMk cId="2741149048" sldId="273"/>
        </pc:sldMkLst>
      </pc:sldChg>
      <pc:sldChg chg="modSp add">
        <pc:chgData name="Piyumika Kithulgoda Gamage" userId="8130ac14-9727-4963-a006-512f362f8357" providerId="ADAL" clId="{824CE1FF-D340-47E7-8CA8-03B8EF23936A}" dt="2024-07-11T15:55:08.068" v="7" actId="1076"/>
        <pc:sldMkLst>
          <pc:docMk/>
          <pc:sldMk cId="3832244972" sldId="284"/>
        </pc:sldMkLst>
        <pc:spChg chg="mod">
          <ac:chgData name="Piyumika Kithulgoda Gamage" userId="8130ac14-9727-4963-a006-512f362f8357" providerId="ADAL" clId="{824CE1FF-D340-47E7-8CA8-03B8EF23936A}" dt="2024-07-11T15:55:08.068" v="7" actId="1076"/>
          <ac:spMkLst>
            <pc:docMk/>
            <pc:sldMk cId="3832244972" sldId="284"/>
            <ac:spMk id="2" creationId="{6A314655-C2F4-C0B9-C946-3201AC0D7115}"/>
          </ac:spMkLst>
        </pc:spChg>
        <pc:spChg chg="mod">
          <ac:chgData name="Piyumika Kithulgoda Gamage" userId="8130ac14-9727-4963-a006-512f362f8357" providerId="ADAL" clId="{824CE1FF-D340-47E7-8CA8-03B8EF23936A}" dt="2024-07-11T15:55:02.892" v="5" actId="14100"/>
          <ac:spMkLst>
            <pc:docMk/>
            <pc:sldMk cId="3832244972" sldId="284"/>
            <ac:spMk id="3" creationId="{AD12173C-33D7-64DE-542A-AB107D8F1A9C}"/>
          </ac:spMkLst>
        </pc:spChg>
      </pc:sldChg>
      <pc:sldChg chg="modSp mod">
        <pc:chgData name="Piyumika Kithulgoda Gamage" userId="8130ac14-9727-4963-a006-512f362f8357" providerId="ADAL" clId="{824CE1FF-D340-47E7-8CA8-03B8EF23936A}" dt="2024-07-11T15:54:50.281" v="1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824CE1FF-D340-47E7-8CA8-03B8EF23936A}" dt="2024-07-11T15:54:50.281" v="1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7E0F78FE-DD97-4121-A421-604667D114E0}"/>
    <pc:docChg chg="addSld delSld modSld">
      <pc:chgData name="Piyumika Kithulgoda Gamage" userId="8130ac14-9727-4963-a006-512f362f8357" providerId="ADAL" clId="{7E0F78FE-DD97-4121-A421-604667D114E0}" dt="2024-06-28T10:14:14.674" v="3" actId="20577"/>
      <pc:docMkLst>
        <pc:docMk/>
      </pc:docMkLst>
      <pc:sldChg chg="del">
        <pc:chgData name="Piyumika Kithulgoda Gamage" userId="8130ac14-9727-4963-a006-512f362f8357" providerId="ADAL" clId="{7E0F78FE-DD97-4121-A421-604667D114E0}" dt="2024-06-28T10:14:09.093" v="0" actId="47"/>
        <pc:sldMkLst>
          <pc:docMk/>
          <pc:sldMk cId="3914206931" sldId="357"/>
        </pc:sldMkLst>
      </pc:sldChg>
      <pc:sldChg chg="add">
        <pc:chgData name="Piyumika Kithulgoda Gamage" userId="8130ac14-9727-4963-a006-512f362f8357" providerId="ADAL" clId="{7E0F78FE-DD97-4121-A421-604667D114E0}" dt="2024-06-28T10:14:11.062" v="1"/>
        <pc:sldMkLst>
          <pc:docMk/>
          <pc:sldMk cId="729319504" sldId="358"/>
        </pc:sldMkLst>
      </pc:sldChg>
      <pc:sldChg chg="modSp mod">
        <pc:chgData name="Piyumika Kithulgoda Gamage" userId="8130ac14-9727-4963-a006-512f362f8357" providerId="ADAL" clId="{7E0F78FE-DD97-4121-A421-604667D114E0}" dt="2024-06-28T10:14:14.674" v="3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7E0F78FE-DD97-4121-A421-604667D114E0}" dt="2024-06-28T10:14:14.674" v="3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43EB779C-7616-4A1C-B3D9-6B4099E61292}"/>
    <pc:docChg chg="addSld delSld modSld">
      <pc:chgData name="Piyumika Kithulgoda Gamage" userId="8130ac14-9727-4963-a006-512f362f8357" providerId="ADAL" clId="{43EB779C-7616-4A1C-B3D9-6B4099E61292}" dt="2024-06-28T11:03:57.799" v="3" actId="20577"/>
      <pc:docMkLst>
        <pc:docMk/>
      </pc:docMkLst>
      <pc:sldChg chg="add">
        <pc:chgData name="Piyumika Kithulgoda Gamage" userId="8130ac14-9727-4963-a006-512f362f8357" providerId="ADAL" clId="{43EB779C-7616-4A1C-B3D9-6B4099E61292}" dt="2024-06-28T11:03:54.252" v="1"/>
        <pc:sldMkLst>
          <pc:docMk/>
          <pc:sldMk cId="2741149048" sldId="273"/>
        </pc:sldMkLst>
      </pc:sldChg>
      <pc:sldChg chg="del">
        <pc:chgData name="Piyumika Kithulgoda Gamage" userId="8130ac14-9727-4963-a006-512f362f8357" providerId="ADAL" clId="{43EB779C-7616-4A1C-B3D9-6B4099E61292}" dt="2024-06-28T11:03:52.044" v="0" actId="47"/>
        <pc:sldMkLst>
          <pc:docMk/>
          <pc:sldMk cId="729319504" sldId="358"/>
        </pc:sldMkLst>
      </pc:sldChg>
      <pc:sldChg chg="modSp mod">
        <pc:chgData name="Piyumika Kithulgoda Gamage" userId="8130ac14-9727-4963-a006-512f362f8357" providerId="ADAL" clId="{43EB779C-7616-4A1C-B3D9-6B4099E61292}" dt="2024-06-28T11:03:57.799" v="3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43EB779C-7616-4A1C-B3D9-6B4099E61292}" dt="2024-06-28T11:03:57.799" v="3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684A71EC-EACA-4C0C-B3B0-48FA179F81D4}"/>
    <pc:docChg chg="addSld delSld modSld">
      <pc:chgData name="Piyumika Kithulgoda Gamage" userId="8130ac14-9727-4963-a006-512f362f8357" providerId="ADAL" clId="{684A71EC-EACA-4C0C-B3B0-48FA179F81D4}" dt="2024-06-20T17:02:03.567" v="11" actId="47"/>
      <pc:docMkLst>
        <pc:docMk/>
      </pc:docMkLst>
      <pc:sldChg chg="del">
        <pc:chgData name="Piyumika Kithulgoda Gamage" userId="8130ac14-9727-4963-a006-512f362f8357" providerId="ADAL" clId="{684A71EC-EACA-4C0C-B3B0-48FA179F81D4}" dt="2024-06-20T17:02:03.567" v="11" actId="47"/>
        <pc:sldMkLst>
          <pc:docMk/>
          <pc:sldMk cId="1880809986" sldId="263"/>
        </pc:sldMkLst>
      </pc:sldChg>
      <pc:sldChg chg="add">
        <pc:chgData name="Piyumika Kithulgoda Gamage" userId="8130ac14-9727-4963-a006-512f362f8357" providerId="ADAL" clId="{684A71EC-EACA-4C0C-B3B0-48FA179F81D4}" dt="2024-06-20T17:02:00.600" v="9"/>
        <pc:sldMkLst>
          <pc:docMk/>
          <pc:sldMk cId="4136455196" sldId="301"/>
        </pc:sldMkLst>
      </pc:sldChg>
      <pc:sldChg chg="del">
        <pc:chgData name="Piyumika Kithulgoda Gamage" userId="8130ac14-9727-4963-a006-512f362f8357" providerId="ADAL" clId="{684A71EC-EACA-4C0C-B3B0-48FA179F81D4}" dt="2024-06-20T17:02:02.237" v="10" actId="47"/>
        <pc:sldMkLst>
          <pc:docMk/>
          <pc:sldMk cId="1274501921" sldId="315"/>
        </pc:sldMkLst>
      </pc:sldChg>
      <pc:sldChg chg="modSp mod">
        <pc:chgData name="Piyumika Kithulgoda Gamage" userId="8130ac14-9727-4963-a006-512f362f8357" providerId="ADAL" clId="{684A71EC-EACA-4C0C-B3B0-48FA179F81D4}" dt="2024-06-20T17:01:57.813" v="8" actId="20577"/>
        <pc:sldMkLst>
          <pc:docMk/>
          <pc:sldMk cId="4201459841" sldId="359"/>
        </pc:sldMkLst>
        <pc:spChg chg="mod">
          <ac:chgData name="Piyumika Kithulgoda Gamage" userId="8130ac14-9727-4963-a006-512f362f8357" providerId="ADAL" clId="{684A71EC-EACA-4C0C-B3B0-48FA179F81D4}" dt="2024-06-20T17:01:57.813" v="8" actId="20577"/>
          <ac:spMkLst>
            <pc:docMk/>
            <pc:sldMk cId="4201459841" sldId="359"/>
            <ac:spMk id="5" creationId="{E8FBFAA6-7D53-4F46-B4FA-B6E25AA48337}"/>
          </ac:spMkLst>
        </pc:spChg>
      </pc:sldChg>
    </pc:docChg>
  </pc:docChgLst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0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.ewu.edu/degrees/business/mba/international-business/exchange-rates-influence-international-busines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LCBB4010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7_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Session 1– Activity 1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201459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2173C-33D7-64DE-542A-AB107D8F1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6832"/>
            <a:ext cx="10515600" cy="426013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endParaRPr lang="en-US" sz="1400" dirty="0">
              <a:solidFill>
                <a:srgbClr val="212121"/>
              </a:solidFill>
            </a:endParaRPr>
          </a:p>
          <a:p>
            <a:pPr marL="0" indent="0" algn="just">
              <a:buNone/>
            </a:pPr>
            <a:r>
              <a:rPr lang="en-US" dirty="0">
                <a:solidFill>
                  <a:srgbClr val="212121"/>
                </a:solidFill>
              </a:rPr>
              <a:t>Go through this article to understand how exchange rate influence international trade</a:t>
            </a:r>
          </a:p>
          <a:p>
            <a:pPr algn="just">
              <a:buNone/>
            </a:pPr>
            <a:endParaRPr lang="en-US" dirty="0">
              <a:solidFill>
                <a:srgbClr val="212121"/>
              </a:solidFill>
              <a:ea typeface="+mn-lt"/>
              <a:cs typeface="+mn-lt"/>
            </a:endParaRPr>
          </a:p>
          <a:p>
            <a:pPr algn="just">
              <a:buNone/>
            </a:pPr>
            <a:r>
              <a:rPr lang="en-US" dirty="0">
                <a:solidFill>
                  <a:srgbClr val="21212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Exchange Rates Influence International Business - EWU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14655-C2F4-C0B9-C946-3201AC0D7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384" y="836712"/>
            <a:ext cx="10972800" cy="1008112"/>
          </a:xfrm>
        </p:spPr>
        <p:txBody>
          <a:bodyPr wrap="square" anchor="ctr">
            <a:noAutofit/>
          </a:bodyPr>
          <a:lstStyle/>
          <a:p>
            <a:pPr>
              <a:buNone/>
            </a:pPr>
            <a:r>
              <a:rPr lang="en-US" sz="3200" b="1" dirty="0">
                <a:solidFill>
                  <a:srgbClr val="212121"/>
                </a:solidFill>
              </a:rPr>
              <a:t>Activity 1: Research Task on </a:t>
            </a:r>
            <a:r>
              <a:rPr lang="en-GB" sz="3200" b="1" dirty="0">
                <a:solidFill>
                  <a:srgbClr val="212121"/>
                </a:solidFill>
              </a:rPr>
              <a:t>How Exchange Rate Influence International Trade</a:t>
            </a:r>
            <a:endParaRPr lang="en-US" sz="3200" b="1" dirty="0">
              <a:solidFill>
                <a:srgbClr val="21212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2449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Myriad Pro</vt:lpstr>
      <vt:lpstr>Verdana</vt:lpstr>
      <vt:lpstr>20140311PresentationUWTSDTemplate</vt:lpstr>
      <vt:lpstr>LCBB4010 </vt:lpstr>
      <vt:lpstr>Activity 1: Research Task on How Exchange Rate Influence International Trade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139</cp:revision>
  <cp:lastPrinted>2018-07-09T15:27:01Z</cp:lastPrinted>
  <dcterms:created xsi:type="dcterms:W3CDTF">2002-10-07T19:43:58Z</dcterms:created>
  <dcterms:modified xsi:type="dcterms:W3CDTF">2024-07-11T15:55:09Z</dcterms:modified>
</cp:coreProperties>
</file>