
<file path=[Content_Types].xml><?xml version="1.0" encoding="utf-8"?>
<Types xmlns="http://schemas.openxmlformats.org/package/2006/content-types">
  <Default Extension="png" ContentType="image/png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9" r:id="rId6"/>
  </p:sldMasterIdLst>
  <p:notesMasterIdLst>
    <p:notesMasterId r:id="rId28"/>
  </p:notesMasterIdLst>
  <p:sldIdLst>
    <p:sldId id="382" r:id="rId7"/>
    <p:sldId id="732" r:id="rId8"/>
    <p:sldId id="733" r:id="rId9"/>
    <p:sldId id="761" r:id="rId10"/>
    <p:sldId id="760" r:id="rId11"/>
    <p:sldId id="767" r:id="rId12"/>
    <p:sldId id="769" r:id="rId13"/>
    <p:sldId id="763" r:id="rId14"/>
    <p:sldId id="762" r:id="rId15"/>
    <p:sldId id="764" r:id="rId16"/>
    <p:sldId id="770" r:id="rId17"/>
    <p:sldId id="771" r:id="rId18"/>
    <p:sldId id="780" r:id="rId19"/>
    <p:sldId id="781" r:id="rId20"/>
    <p:sldId id="782" r:id="rId21"/>
    <p:sldId id="772" r:id="rId22"/>
    <p:sldId id="773" r:id="rId23"/>
    <p:sldId id="774" r:id="rId24"/>
    <p:sldId id="775" r:id="rId25"/>
    <p:sldId id="779" r:id="rId26"/>
    <p:sldId id="783" r:id="rId27"/>
  </p:sldIdLst>
  <p:sldSz cx="12192000" cy="6858000"/>
  <p:notesSz cx="6858000" cy="9144000"/>
  <p:embeddedFontLst>
    <p:embeddedFont>
      <p:font typeface="Microsoft YaHei" panose="020B0503020204020204" pitchFamily="34" charset="-122"/>
      <p:regular r:id="rId29"/>
      <p:bold r:id="rId30"/>
    </p:embeddedFont>
    <p:embeddedFont>
      <p:font typeface="Calibri Light" panose="020F0302020204030204" pitchFamily="34" charset="0"/>
      <p:regular r:id="rId31"/>
      <p:italic r:id="rId32"/>
    </p:embeddedFont>
    <p:embeddedFont>
      <p:font typeface="Calibri" panose="020F0502020204030204" pitchFamily="34" charset="0"/>
      <p:regular r:id="rId33"/>
      <p:bold r:id="rId34"/>
      <p:italic r:id="rId35"/>
      <p:boldItalic r:id="rId36"/>
    </p:embeddedFont>
    <p:embeddedFont>
      <p:font typeface="SimSun" panose="02010600030101010101" pitchFamily="2" charset="-122"/>
      <p:regular r:id="rId37"/>
    </p:embeddedFont>
    <p:embeddedFont>
      <p:font typeface="SimSun" panose="02010600030101010101" pitchFamily="2" charset="-122"/>
      <p:regular r:id="rId37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6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149"/>
    <a:srgbClr val="058576"/>
    <a:srgbClr val="68A042"/>
    <a:srgbClr val="669E40"/>
    <a:srgbClr val="6AA343"/>
    <a:srgbClr val="C198E0"/>
    <a:srgbClr val="69D8FF"/>
    <a:srgbClr val="FFE285"/>
    <a:srgbClr val="939393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309" autoAdjust="0"/>
  </p:normalViewPr>
  <p:slideViewPr>
    <p:cSldViewPr snapToGrid="0" snapToObjects="1">
      <p:cViewPr varScale="1">
        <p:scale>
          <a:sx n="68" d="100"/>
          <a:sy n="68" d="100"/>
        </p:scale>
        <p:origin x="972" y="66"/>
      </p:cViewPr>
      <p:guideLst>
        <p:guide orient="horz" pos="246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font" Target="fonts/font6.fntdata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font" Target="fonts/font5.fntdata"/><Relationship Id="rId38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font" Target="fonts/font1.fntdata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font" Target="fonts/font4.fntdata"/><Relationship Id="rId37" Type="http://schemas.openxmlformats.org/officeDocument/2006/relationships/font" Target="fonts/font9.fntdata"/><Relationship Id="rId40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notesMaster" Target="notesMasters/notesMaster1.xml"/><Relationship Id="rId36" Type="http://schemas.openxmlformats.org/officeDocument/2006/relationships/font" Target="fonts/font8.fntdata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font" Target="fonts/font3.fntdata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font" Target="fonts/font2.fntdata"/><Relationship Id="rId35" Type="http://schemas.openxmlformats.org/officeDocument/2006/relationships/font" Target="fonts/font7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buFont typeface="Arial" panose="020B0604020202020204" pitchFamily="34" charset="0"/>
              <a:buNone/>
              <a:defRPr sz="1200" smtClean="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buFont typeface="Arial" panose="020B0604020202020204" pitchFamily="34" charset="0"/>
              <a:buNone/>
              <a:defRPr sz="1200" smtClean="0"/>
            </a:lvl1pPr>
          </a:lstStyle>
          <a:p>
            <a:pPr>
              <a:defRPr/>
            </a:pPr>
            <a:fld id="{412235B8-8E38-45C9-8FE8-5956D69C72B2}" type="datetimeFigureOut">
              <a:rPr lang="zh-CN" altLang="en-US"/>
              <a:t>2019/9/23</a:t>
            </a:fld>
            <a:endParaRPr lang="en-US" altLang="zh-CN"/>
          </a:p>
        </p:txBody>
      </p:sp>
      <p:sp>
        <p:nvSpPr>
          <p:cNvPr id="307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/>
          <a:lstStyle>
            <a:lvl1pPr eaLnBrk="1" hangingPunct="1">
              <a:buFont typeface="Arial" panose="020B0604020202020204" pitchFamily="34" charset="0"/>
              <a:buNone/>
              <a:defRPr sz="1200"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/>
          <a:lstStyle>
            <a:lvl1pPr algn="r" eaLnBrk="1" hangingPunct="1">
              <a:buFont typeface="Arial" panose="020B0604020202020204" pitchFamily="34" charset="0"/>
              <a:buNone/>
              <a:defRPr sz="1200" smtClean="0"/>
            </a:lvl1pPr>
          </a:lstStyle>
          <a:p>
            <a:pPr>
              <a:defRPr/>
            </a:pPr>
            <a:fld id="{0EA2A06F-BCDA-4CB0-AAD0-A255306DBDCB}" type="slidenum">
              <a:rPr lang="zh-CN" altLang="en-US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t>2</a:t>
            </a:fld>
            <a:endParaRPr lang="en-US" altLang="zh-CN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let's read.</a:t>
            </a:r>
            <a:r>
              <a:rPr lang="zh-CN" altLang="en-US" dirty="0"/>
              <a:t>记得汉语有声调么？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t>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爱，即使动词，也是名字，和英文里的</a:t>
            </a:r>
            <a:r>
              <a:rPr lang="en-US" altLang="zh-CN" dirty="0"/>
              <a:t>love</a:t>
            </a:r>
            <a:r>
              <a:rPr lang="zh-CN" altLang="en-US" dirty="0"/>
              <a:t>一样。英文有</a:t>
            </a:r>
            <a:r>
              <a:rPr lang="en-US" altLang="zh-CN" dirty="0"/>
              <a:t>lover </a:t>
            </a:r>
            <a:r>
              <a:rPr lang="zh-CN" altLang="en-US" dirty="0"/>
              <a:t>，中文有爱人，爱人相当于妻子或丈夫。写一写。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t>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好有两个读音，表示动词</a:t>
            </a:r>
            <a:r>
              <a:rPr lang="en-US" altLang="zh-CN" dirty="0"/>
              <a:t>like,</a:t>
            </a:r>
            <a:r>
              <a:rPr lang="zh-CN" altLang="en-US" dirty="0"/>
              <a:t>所以</a:t>
            </a:r>
            <a:r>
              <a:rPr lang="en-US" altLang="zh-CN" dirty="0"/>
              <a:t>hobby</a:t>
            </a:r>
            <a:r>
              <a:rPr lang="zh-CN" altLang="en-US" dirty="0"/>
              <a:t>在中文中就是</a:t>
            </a:r>
            <a:r>
              <a:rPr lang="en-US" altLang="zh-CN" dirty="0"/>
              <a:t>someting you love and like.</a:t>
            </a:r>
            <a:r>
              <a:rPr lang="zh-CN" altLang="en-US" dirty="0"/>
              <a:t>或者形容词</a:t>
            </a:r>
            <a:r>
              <a:rPr lang="en-US" altLang="zh-CN" dirty="0"/>
              <a:t>good</a:t>
            </a:r>
            <a:r>
              <a:rPr lang="zh-CN" altLang="en-US" dirty="0"/>
              <a:t>，在古代，好这个字表示</a:t>
            </a:r>
            <a:r>
              <a:rPr lang="en-US" altLang="zh-CN" dirty="0"/>
              <a:t>“</a:t>
            </a:r>
            <a:r>
              <a:rPr lang="zh-CN" altLang="en-US" dirty="0"/>
              <a:t>女 子</a:t>
            </a:r>
            <a:r>
              <a:rPr lang="en-US" altLang="zh-CN" dirty="0"/>
              <a:t>”</a:t>
            </a:r>
            <a:r>
              <a:rPr lang="zh-CN" altLang="en-US" dirty="0"/>
              <a:t>就是漂亮，美好。还记得，</a:t>
            </a:r>
            <a:r>
              <a:rPr lang="en-US" altLang="zh-CN" dirty="0"/>
              <a:t>“</a:t>
            </a:r>
            <a:r>
              <a:rPr lang="zh-CN" altLang="en-US" dirty="0"/>
              <a:t>你好</a:t>
            </a:r>
            <a:r>
              <a:rPr lang="en-US" altLang="zh-CN" dirty="0"/>
              <a:t>”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t>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如果答案是</a:t>
            </a:r>
            <a:r>
              <a:rPr lang="en-US" altLang="zh-CN" dirty="0"/>
              <a:t>good</a:t>
            </a:r>
            <a:r>
              <a:rPr lang="zh-CN" altLang="en-US" dirty="0"/>
              <a:t>，你应该说 好，</a:t>
            </a:r>
            <a:r>
              <a:rPr lang="en-US" altLang="zh-CN" dirty="0"/>
              <a:t>not good,</a:t>
            </a:r>
            <a:r>
              <a:rPr lang="zh-CN" altLang="en-US" dirty="0"/>
              <a:t>不好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t>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t>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t>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有些爱好是 </a:t>
            </a:r>
            <a:r>
              <a:rPr lang="en-US" altLang="zh-CN" dirty="0"/>
              <a:t>“</a:t>
            </a:r>
            <a:r>
              <a:rPr lang="zh-CN" altLang="en-US" dirty="0"/>
              <a:t>好</a:t>
            </a:r>
            <a:r>
              <a:rPr lang="en-US" altLang="zh-CN" dirty="0"/>
              <a:t>”</a:t>
            </a:r>
            <a:r>
              <a:rPr lang="zh-CN" altLang="en-US" dirty="0"/>
              <a:t>的，自己喜欢对他人也无害。像下边的几个。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t>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t>10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t>11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我觉得在中国和英国的普通生活中，最大的不同是老年人的退休生后。许多老人喜欢旅游，种花，做饭，看电视。很多老人会帮助孩子们在白天照看自己的孙子，他们很乐意做这件事，在他们眼里孙子是家庭中最重要的事情。为了照看孙子，他们可能会重新生活在一起很多年。当然将来我和我的妻子也会替我的儿子看孩子吧。你们觉得呢？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在中国更多的老人的爱好是聚在一起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上学前，很幸福。上学后就变化很大，要每天做作业，上各种课外班。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年轻人的爱好更多了，健身，手机，游戏，去酒吧聊天。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妈妈们喜欢，</a:t>
            </a:r>
            <a:r>
              <a:rPr lang="en-US" altLang="zh-CN"/>
              <a:t>shopping,</a:t>
            </a:r>
            <a:r>
              <a:rPr lang="zh-CN" altLang="en-US"/>
              <a:t>健身，聊天。中国的妈妈最大的爱好，应该是陪伴孩子和做饭。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let's read.</a:t>
            </a:r>
            <a:r>
              <a:rPr lang="zh-CN" altLang="en-US" dirty="0"/>
              <a:t>记得汉语有声调么？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t>20</a:t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43D0D2-FE93-4EF6-AB0B-125CB036258C}" type="datetime1">
              <a:rPr lang="zh-CN" altLang="en-US"/>
              <a:t>2019/9/23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09D47D-2E66-4BEF-AFCD-4164C0C3999D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ABD23E-6279-4020-8615-39625346AC54}" type="datetime1">
              <a:rPr lang="zh-CN" altLang="en-US"/>
              <a:t>2019/9/23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2D7500-7138-4A93-AA4B-A2F029F29361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33567C-6462-4A2C-A3C6-526AAB92FB5B}" type="datetime1">
              <a:rPr lang="zh-CN" altLang="en-US"/>
              <a:t>2019/9/23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DA5085-CD4C-47D8-85F4-747B8718982C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DF64BC-BDA7-40EC-8A47-1308A762D8DB}" type="datetime1">
              <a:rPr lang="zh-CN" altLang="en-US"/>
              <a:t>2019/9/23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D0EF05-A89C-4A70-9155-033696F37E3E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02A57F-C3F8-48E1-AB11-CE47ED66E6B1}" type="datetime1">
              <a:rPr lang="zh-CN" altLang="en-US"/>
              <a:t>2019/9/23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D139C2-F5F6-435A-B698-0B324F25EF37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E593DE-D9CF-4358-9444-2E2201919058}" type="datetime1">
              <a:rPr lang="zh-CN" altLang="en-US"/>
              <a:t>2019/9/23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36094E-09AF-45BE-A49F-4BC2B93D8AF0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0A90DE-6A1B-4B03-9ACD-2A7106E8383E}" type="datetime1">
              <a:rPr lang="zh-CN" altLang="en-US"/>
              <a:t>2019/9/23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4ED563-E8A3-4170-A71D-82A2E31D347A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688C02-910C-4CD5-84D5-30C7CAADCFA3}" type="datetime1">
              <a:rPr lang="zh-CN" altLang="en-US"/>
              <a:t>2019/9/23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56C8F0-D90E-4891-B1C0-18ED745AB532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E542EB-2FF0-4205-9689-A41165767E2E}" type="datetime1">
              <a:rPr lang="zh-CN" altLang="en-US"/>
              <a:t>2019/9/23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736F6D-7B69-43E1-BCD2-F998EF80B03F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333FD3-39A2-423B-AFD3-E909D50F39AF}" type="datetime1">
              <a:rPr lang="zh-CN" altLang="en-US"/>
              <a:t>2019/9/23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9A98F4-BFEF-4E86-B54F-8AA8C46F635E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9EDDFA-0684-4D4C-85AD-062D08A05DEF}" type="datetime1">
              <a:rPr lang="zh-CN" altLang="en-US"/>
              <a:t>2019/9/23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136AC3-70EB-48F1-98D4-85483F2A3487}" type="slidenum">
              <a:rPr lang="zh-CN" altLang="en-US"/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t>2019/9/23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t>2019/9/23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938F2A-8EFC-48E3-816C-C9FA9619261B}" type="slidenum">
              <a:rPr lang="zh-CN" altLang="en-US">
                <a:solidFill>
                  <a:srgbClr val="000000"/>
                </a:solidFill>
              </a:rPr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t>2019/9/23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878EAA-DBAE-4DE0-9A84-53B0689F84F7}" type="slidenum">
              <a:rPr lang="zh-CN" altLang="en-US">
                <a:solidFill>
                  <a:srgbClr val="000000"/>
                </a:solidFill>
              </a:rPr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t>2019/9/23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732F41-6EFA-4DC1-A8EB-E70783E8919E}" type="slidenum">
              <a:rPr lang="zh-CN" altLang="en-US">
                <a:solidFill>
                  <a:srgbClr val="000000"/>
                </a:solidFill>
              </a:rPr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t>2019/9/23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CE1545-26B5-484B-9D03-280F1403214D}" type="slidenum">
              <a:rPr lang="zh-CN" altLang="en-US">
                <a:solidFill>
                  <a:srgbClr val="000000"/>
                </a:solidFill>
              </a:rPr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t>2019/9/23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833256-B537-47A5-A50F-3FF51F0A6D3F}" type="slidenum">
              <a:rPr lang="zh-CN" altLang="en-US">
                <a:solidFill>
                  <a:srgbClr val="000000"/>
                </a:solidFill>
              </a:rPr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t>2019/9/23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21D28D-4E65-4A7D-B8F9-0ED3A6349CEF}" type="slidenum">
              <a:rPr lang="zh-CN" altLang="en-US">
                <a:solidFill>
                  <a:srgbClr val="000000"/>
                </a:solidFill>
              </a:rPr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t>2019/9/23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369E97-8761-4B01-B447-2BD01C0B4E12}" type="slidenum">
              <a:rPr lang="zh-CN" altLang="en-US">
                <a:solidFill>
                  <a:srgbClr val="000000"/>
                </a:solidFill>
              </a:rPr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t>2019/9/23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B74440-A00E-4FC5-838A-FBCE85C3791C}" type="slidenum">
              <a:rPr lang="zh-CN" altLang="en-US">
                <a:solidFill>
                  <a:srgbClr val="000000"/>
                </a:solidFill>
              </a:rPr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t>2019/9/23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5D1E19-3023-4546-B6B2-2D7D395706E1}" type="slidenum">
              <a:rPr lang="zh-CN" altLang="en-US">
                <a:solidFill>
                  <a:srgbClr val="000000"/>
                </a:solidFill>
              </a:rPr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t>2019/9/23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7E376C-365F-4107-8771-A15B85316A17}" type="slidenum">
              <a:rPr lang="zh-CN" altLang="en-US">
                <a:solidFill>
                  <a:srgbClr val="000000"/>
                </a:solidFill>
              </a:rPr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t>2019/9/23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A7A8A1-C605-480F-A5DA-7959F944AF15}" type="slidenum">
              <a:rPr lang="zh-CN" altLang="en-US">
                <a:solidFill>
                  <a:srgbClr val="000000"/>
                </a:solidFill>
              </a:rPr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t>2019/9/23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C6DC7F41-410C-4E06-AF7F-F4B697818EC3}" type="slidenum">
              <a:rPr lang="zh-CN" altLang="en-US">
                <a:solidFill>
                  <a:srgbClr val="000000"/>
                </a:solidFill>
              </a:rPr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43D0D2-FE93-4EF6-AB0B-125CB036258C}" type="datetime1">
              <a:rPr lang="zh-CN" altLang="en-US" smtClean="0"/>
              <a:t>2019/9/23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09D47D-2E66-4BEF-AFCD-4164C0C3999D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ABD23E-6279-4020-8615-39625346AC54}" type="datetime1">
              <a:rPr lang="zh-CN" altLang="en-US" smtClean="0"/>
              <a:t>2019/9/23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2D7500-7138-4A93-AA4B-A2F029F29361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133567C-6462-4A2C-A3C6-526AAB92FB5B}" type="datetime1">
              <a:rPr lang="zh-CN" altLang="en-US" smtClean="0"/>
              <a:t>2019/9/23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FDA5085-CD4C-47D8-85F4-747B8718982C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4DF64BC-BDA7-40EC-8A47-1308A762D8DB}" type="datetime1">
              <a:rPr lang="zh-CN" altLang="en-US" smtClean="0"/>
              <a:t>2019/9/23</a:t>
            </a:fld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D0EF05-A89C-4A70-9155-033696F37E3E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02A57F-C3F8-48E1-AB11-CE47ED66E6B1}" type="datetime1">
              <a:rPr lang="zh-CN" altLang="en-US" smtClean="0"/>
              <a:t>2019/9/23</a:t>
            </a:fld>
            <a:endParaRPr lang="en-US" altLang="zh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D139C2-F5F6-435A-B698-0B324F25EF37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E593DE-D9CF-4358-9444-2E2201919058}" type="datetime1">
              <a:rPr lang="zh-CN" altLang="en-US" smtClean="0"/>
              <a:t>2019/9/23</a:t>
            </a:fld>
            <a:endParaRPr lang="en-US" altLang="zh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36094E-09AF-45BE-A49F-4BC2B93D8AF0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0A90DE-6A1B-4B03-9ACD-2A7106E8383E}" type="datetime1">
              <a:rPr lang="zh-CN" altLang="en-US" smtClean="0"/>
              <a:t>2019/9/23</a:t>
            </a:fld>
            <a:endParaRPr lang="en-US" altLang="zh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4ED563-E8A3-4170-A71D-82A2E31D347A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A688C02-910C-4CD5-84D5-30C7CAADCFA3}" type="datetime1">
              <a:rPr lang="zh-CN" altLang="en-US" smtClean="0"/>
              <a:t>2019/9/23</a:t>
            </a:fld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56C8F0-D90E-4891-B1C0-18ED745AB532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FE542EB-2FF0-4205-9689-A41165767E2E}" type="datetime1">
              <a:rPr lang="zh-CN" altLang="en-US" smtClean="0"/>
              <a:t>2019/9/23</a:t>
            </a:fld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736F6D-7B69-43E1-BCD2-F998EF80B03F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333FD3-39A2-423B-AFD3-E909D50F39AF}" type="datetime1">
              <a:rPr lang="zh-CN" altLang="en-US" smtClean="0"/>
              <a:t>2019/9/23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9A98F4-BFEF-4E86-B54F-8AA8C46F635E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89EDDFA-0684-4D4C-85AD-062D08A05DEF}" type="datetime1">
              <a:rPr lang="zh-CN" altLang="en-US" smtClean="0"/>
              <a:t>2019/9/23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136AC3-70EB-48F1-98D4-85483F2A3487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png"/><Relationship Id="rId23" Type="http://schemas.openxmlformats.org/officeDocument/2006/relationships/image" Target="../media/image11.png"/><Relationship Id="rId28" Type="http://schemas.openxmlformats.org/officeDocument/2006/relationships/image" Target="../media/image16.pn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20.pn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pn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pn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pn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 userDrawn="1"/>
        </p:nvGrpSpPr>
        <p:grpSpPr>
          <a:xfrm>
            <a:off x="-4764" y="-19050"/>
            <a:ext cx="12249475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400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0" y="620713"/>
              <a:ext cx="9180513" cy="5040312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0" y="6167438"/>
              <a:ext cx="2327275" cy="179387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75" y="6167438"/>
              <a:ext cx="2260600" cy="179387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7438"/>
              <a:ext cx="2260600" cy="179387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75" y="6167438"/>
              <a:ext cx="2295525" cy="179387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0" y="247650"/>
              <a:ext cx="2260600" cy="71438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0" y="247650"/>
              <a:ext cx="2260600" cy="71438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00" y="247650"/>
              <a:ext cx="2260600" cy="71438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00" y="247650"/>
              <a:ext cx="2362200" cy="71438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-212889" y="-29028"/>
            <a:ext cx="12501640" cy="6964589"/>
            <a:chOff x="-232232" y="-159654"/>
            <a:chExt cx="9376230" cy="6964589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-232232" y="-159654"/>
              <a:ext cx="9376229" cy="6964589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574951" y="-116113"/>
              <a:ext cx="4569047" cy="507633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-138008" y="16916"/>
              <a:ext cx="415238" cy="1586639"/>
            </a:xfrm>
            <a:prstGeom prst="rect">
              <a:avLst/>
            </a:prstGeom>
          </p:spPr>
        </p:pic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15" cstate="print"/>
          <a:stretch>
            <a:fillRect/>
          </a:stretch>
        </p:blipFill>
        <p:spPr>
          <a:xfrm>
            <a:off x="239065" y="1876372"/>
            <a:ext cx="730747" cy="60960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/>
        </p:nvPicPr>
        <p:blipFill rotWithShape="1">
          <a:blip r:embed="rId16" cstate="print"/>
          <a:srcRect t="12482"/>
          <a:stretch>
            <a:fillRect/>
          </a:stretch>
        </p:blipFill>
        <p:spPr>
          <a:xfrm>
            <a:off x="7561923" y="4037186"/>
            <a:ext cx="1325995" cy="794797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/>
        </p:nvPicPr>
        <p:blipFill rotWithShape="1">
          <a:blip r:embed="rId16" cstate="print"/>
          <a:srcRect t="12482"/>
          <a:stretch>
            <a:fillRect/>
          </a:stretch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14" name="图片 16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32140">
            <a:off x="2856267" y="3957571"/>
            <a:ext cx="5245100" cy="247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4" descr="画儿"/>
          <p:cNvPicPr>
            <a:picLocks noChangeAspect="1" noChangeArrowheads="1"/>
          </p:cNvPicPr>
          <p:nvPr userDrawn="1"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" t="6876" r="6429" b="5901"/>
          <a:stretch>
            <a:fillRect/>
          </a:stretch>
        </p:blipFill>
        <p:spPr bwMode="auto">
          <a:xfrm rot="4001914">
            <a:off x="3831862" y="2027239"/>
            <a:ext cx="498475" cy="97429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图片 14"/>
          <p:cNvPicPr>
            <a:picLocks noChangeAspect="1"/>
          </p:cNvPicPr>
          <p:nvPr userDrawn="1"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425" y="3750667"/>
            <a:ext cx="1030817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图片 5"/>
          <p:cNvPicPr>
            <a:picLocks noChangeAspect="1"/>
          </p:cNvPicPr>
          <p:nvPr userDrawn="1"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444" y="2140951"/>
            <a:ext cx="1005573" cy="1159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图片 1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8377" y="2485972"/>
            <a:ext cx="1841500" cy="2622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5" descr="书"/>
          <p:cNvPicPr>
            <a:picLocks noChangeAspect="1" noChangeArrowheads="1"/>
          </p:cNvPicPr>
          <p:nvPr userDrawn="1"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60000">
            <a:off x="9293606" y="3550978"/>
            <a:ext cx="620113" cy="4635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图片 11"/>
          <p:cNvPicPr>
            <a:picLocks noChangeAspect="1"/>
          </p:cNvPicPr>
          <p:nvPr userDrawn="1"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766">
            <a:off x="8647035" y="4307536"/>
            <a:ext cx="248920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图片 4"/>
          <p:cNvPicPr>
            <a:picLocks noChangeAspect="1"/>
          </p:cNvPicPr>
          <p:nvPr userDrawn="1"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425" y="1876373"/>
            <a:ext cx="1689100" cy="1227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图片 21"/>
          <p:cNvPicPr>
            <a:picLocks noChangeAspect="1"/>
          </p:cNvPicPr>
          <p:nvPr userDrawn="1"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519" y="1622280"/>
            <a:ext cx="2567835" cy="2423164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 userDrawn="1"/>
        </p:nvPicPr>
        <p:blipFill rotWithShape="1">
          <a:blip r:embed="rId16" cstate="print"/>
          <a:srcRect t="-5524"/>
          <a:stretch>
            <a:fillRect/>
          </a:stretch>
        </p:blipFill>
        <p:spPr>
          <a:xfrm>
            <a:off x="2820169" y="3016464"/>
            <a:ext cx="1416801" cy="868105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 userDrawn="1"/>
        </p:nvPicPr>
        <p:blipFill>
          <a:blip r:embed="rId16" cstate="print"/>
          <a:stretch>
            <a:fillRect/>
          </a:stretch>
        </p:blipFill>
        <p:spPr>
          <a:xfrm>
            <a:off x="4044550" y="3061700"/>
            <a:ext cx="1361980" cy="839438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 userDrawn="1"/>
        </p:nvPicPr>
        <p:blipFill>
          <a:blip r:embed="rId16" cstate="print"/>
          <a:stretch>
            <a:fillRect/>
          </a:stretch>
        </p:blipFill>
        <p:spPr>
          <a:xfrm>
            <a:off x="5300345" y="3503489"/>
            <a:ext cx="1253332" cy="830182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 userDrawn="1"/>
        </p:nvPicPr>
        <p:blipFill>
          <a:blip r:embed="rId16" cstate="print"/>
          <a:stretch>
            <a:fillRect/>
          </a:stretch>
        </p:blipFill>
        <p:spPr>
          <a:xfrm>
            <a:off x="6442618" y="3919875"/>
            <a:ext cx="1337943" cy="895759"/>
          </a:xfrm>
          <a:prstGeom prst="rect">
            <a:avLst/>
          </a:prstGeom>
        </p:spPr>
      </p:pic>
      <p:pic>
        <p:nvPicPr>
          <p:cNvPr id="27" name="图片 1"/>
          <p:cNvPicPr>
            <a:picLocks noChangeAspect="1" noChangeArrowheads="1"/>
          </p:cNvPicPr>
          <p:nvPr userDrawn="1"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3" t="8031" r="7834" b="28464"/>
          <a:stretch>
            <a:fillRect/>
          </a:stretch>
        </p:blipFill>
        <p:spPr bwMode="auto">
          <a:xfrm>
            <a:off x="6534732" y="4602265"/>
            <a:ext cx="796501" cy="5729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8" descr="纸箱子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061" t="3459" r="1027" b="68901"/>
          <a:stretch>
            <a:fillRect/>
          </a:stretch>
        </p:blipFill>
        <p:spPr bwMode="auto">
          <a:xfrm>
            <a:off x="7123822" y="3708705"/>
            <a:ext cx="2537844" cy="1305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28" cstate="print"/>
          <a:stretch>
            <a:fillRect/>
          </a:stretch>
        </p:blipFill>
        <p:spPr>
          <a:xfrm>
            <a:off x="9860006" y="3152239"/>
            <a:ext cx="459401" cy="590550"/>
          </a:xfrm>
          <a:prstGeom prst="rect">
            <a:avLst/>
          </a:prstGeom>
        </p:spPr>
      </p:pic>
      <p:sp>
        <p:nvSpPr>
          <p:cNvPr id="30" name="梯形 29"/>
          <p:cNvSpPr/>
          <p:nvPr userDrawn="1"/>
        </p:nvSpPr>
        <p:spPr>
          <a:xfrm rot="12584178">
            <a:off x="2150199" y="2767809"/>
            <a:ext cx="851235" cy="14511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组合 55"/>
          <p:cNvGrpSpPr/>
          <p:nvPr userDrawn="1"/>
        </p:nvGrpSpPr>
        <p:grpSpPr>
          <a:xfrm rot="9684734">
            <a:off x="33892" y="-1398753"/>
            <a:ext cx="11933665" cy="9376229"/>
            <a:chOff x="710400" y="-2376019"/>
            <a:chExt cx="8950249" cy="9376229"/>
          </a:xfrm>
        </p:grpSpPr>
        <p:grpSp>
          <p:nvGrpSpPr>
            <p:cNvPr id="54" name="组合 53"/>
            <p:cNvGrpSpPr/>
            <p:nvPr userDrawn="1"/>
          </p:nvGrpSpPr>
          <p:grpSpPr>
            <a:xfrm rot="19463416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52" name="组合 51"/>
              <p:cNvGrpSpPr/>
              <p:nvPr userDrawn="1"/>
            </p:nvGrpSpPr>
            <p:grpSpPr>
              <a:xfrm rot="21120333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4" name="组合 43"/>
                <p:cNvGrpSpPr/>
                <p:nvPr userDrawn="1"/>
              </p:nvGrpSpPr>
              <p:grpSpPr>
                <a:xfrm rot="18282251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2" name="组合 41"/>
                  <p:cNvGrpSpPr/>
                  <p:nvPr userDrawn="1"/>
                </p:nvGrpSpPr>
                <p:grpSpPr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0" name="组合 39"/>
                    <p:cNvGrpSpPr/>
                    <p:nvPr userDrawn="1"/>
                  </p:nvGrpSpPr>
                  <p:grpSpPr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8" name="组合 37"/>
                      <p:cNvGrpSpPr/>
                      <p:nvPr userDrawn="1"/>
                    </p:nvGrpSpPr>
                    <p:grpSpPr>
                      <a:xfrm rot="162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2" name="组合 31"/>
                        <p:cNvGrpSpPr/>
                        <p:nvPr userDrawn="1"/>
                      </p:nvGrpSpPr>
                      <p:grpSpPr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" name="组合 2"/>
                          <p:cNvGrpSpPr/>
                          <p:nvPr userDrawn="1"/>
                        </p:nvGrpSpPr>
                        <p:grpSpPr>
                          <a:xfrm rot="13845033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7" name="组合 6"/>
                            <p:cNvGrpSpPr/>
                            <p:nvPr userDrawn="1"/>
                          </p:nvGrpSpPr>
                          <p:grpSpPr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8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9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10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</p:grpSp>
                        <p:pic>
                          <p:nvPicPr>
                            <p:cNvPr id="2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</p:spPr>
                        </p:pic>
                      </p:grpSp>
                      <p:pic>
                        <p:nvPicPr>
                          <p:cNvPr id="4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tretch>
                            <a:fillRect/>
                          </a:stretch>
                        </p:blipFill>
                        <p:spPr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</p:spPr>
                      </p:pic>
                      <p:pic>
                        <p:nvPicPr>
                          <p:cNvPr id="31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tretch>
                            <a:fillRect/>
                          </a:stretch>
                        </p:blipFill>
                        <p:spPr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</p:spPr>
                      </p:pic>
                    </p:grpSp>
                    <p:pic>
                      <p:nvPicPr>
                        <p:cNvPr id="37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tretch>
                          <a:fillRect/>
                        </a:stretch>
                      </p:blipFill>
                      <p:spPr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</p:spPr>
                    </p:pic>
                  </p:grpSp>
                  <p:pic>
                    <p:nvPicPr>
                      <p:cNvPr id="3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tretch>
                        <a:fillRect/>
                      </a:stretch>
                    </p:blipFill>
                    <p:spPr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</p:spPr>
                  </p:pic>
                </p:grpSp>
                <p:pic>
                  <p:nvPicPr>
                    <p:cNvPr id="41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tretch>
                      <a:fillRect/>
                    </a:stretch>
                  </p:blipFill>
                  <p:spPr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</p:spPr>
                </p:pic>
              </p:grpSp>
              <p:pic>
                <p:nvPicPr>
                  <p:cNvPr id="4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tretch>
                    <a:fillRect/>
                  </a:stretch>
                </p:blipFill>
                <p:spPr>
                  <a:xfrm rot="21302292">
                    <a:off x="2759164" y="4828529"/>
                    <a:ext cx="285750" cy="332252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45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tretch>
                  <a:fillRect/>
                </a:stretch>
              </p:blipFill>
              <p:spPr>
                <a:xfrm>
                  <a:off x="3303098" y="473793"/>
                  <a:ext cx="209550" cy="942975"/>
                </a:xfrm>
                <a:prstGeom prst="rect">
                  <a:avLst/>
                </a:prstGeom>
              </p:spPr>
            </p:pic>
            <p:pic>
              <p:nvPicPr>
                <p:cNvPr id="5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21407908">
                  <a:off x="3070145" y="637317"/>
                  <a:ext cx="227667" cy="122926"/>
                </a:xfrm>
                <a:prstGeom prst="rect">
                  <a:avLst/>
                </a:prstGeom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53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tretch>
                <a:fillRect/>
              </a:stretch>
            </p:blipFill>
            <p:spPr>
              <a:xfrm>
                <a:off x="2344123" y="657147"/>
                <a:ext cx="320561" cy="272488"/>
              </a:xfrm>
              <a:prstGeom prst="rect">
                <a:avLst/>
              </a:prstGeom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57" name="图片 56"/>
          <p:cNvPicPr>
            <a:picLocks noChangeAspect="1" noChangeArrowheads="1"/>
          </p:cNvPicPr>
          <p:nvPr userDrawn="1"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32140">
            <a:off x="2828226" y="3936356"/>
            <a:ext cx="5245100" cy="247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58" name="Picture 4" descr="画儿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" t="6876" r="6429" b="5901"/>
          <a:stretch>
            <a:fillRect/>
          </a:stretch>
        </p:blipFill>
        <p:spPr bwMode="auto">
          <a:xfrm rot="4001915">
            <a:off x="3853221" y="2092211"/>
            <a:ext cx="498475" cy="97366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59" name="Picture 8" descr="纸箱子"/>
          <p:cNvPicPr>
            <a:picLocks noChangeAspect="1" noChangeArrowheads="1"/>
          </p:cNvPicPr>
          <p:nvPr userDrawn="1"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061" t="3458" r="1027" b="68900"/>
          <a:stretch>
            <a:fillRect/>
          </a:stretch>
        </p:blipFill>
        <p:spPr bwMode="auto">
          <a:xfrm>
            <a:off x="6492176" y="5180957"/>
            <a:ext cx="2537883" cy="130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0" name="图片 59"/>
          <p:cNvPicPr>
            <a:picLocks noChangeAspect="1" noChangeArrowheads="1"/>
          </p:cNvPicPr>
          <p:nvPr userDrawn="1"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2" t="8031" r="7834" b="28464"/>
          <a:stretch>
            <a:fillRect/>
          </a:stretch>
        </p:blipFill>
        <p:spPr bwMode="auto">
          <a:xfrm>
            <a:off x="6492176" y="4747570"/>
            <a:ext cx="795867" cy="573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1" name="图片 60"/>
          <p:cNvPicPr>
            <a:picLocks noChangeAspect="1" noChangeArrowheads="1"/>
          </p:cNvPicPr>
          <p:nvPr userDrawn="1"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3026" y="3817295"/>
            <a:ext cx="103293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2" name="图片 61"/>
          <p:cNvPicPr>
            <a:picLocks noChangeAspect="1" noChangeArrowheads="1"/>
          </p:cNvPicPr>
          <p:nvPr userDrawn="1"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760" y="2207570"/>
            <a:ext cx="1005417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3" name="图片 62"/>
          <p:cNvPicPr>
            <a:picLocks noChangeAspect="1" noChangeArrowheads="1"/>
          </p:cNvPicPr>
          <p:nvPr userDrawn="1"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0793" y="2326632"/>
            <a:ext cx="1841500" cy="284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4" name="Picture 5" descr="书"/>
          <p:cNvPicPr>
            <a:picLocks noChangeAspect="1" noChangeArrowheads="1"/>
          </p:cNvPicPr>
          <p:nvPr userDrawn="1"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60000">
            <a:off x="8562277" y="3247381"/>
            <a:ext cx="620183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5" name="图片 64"/>
          <p:cNvPicPr>
            <a:picLocks noChangeAspect="1" noChangeArrowheads="1"/>
          </p:cNvPicPr>
          <p:nvPr userDrawn="1"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766">
            <a:off x="8759125" y="4361806"/>
            <a:ext cx="248920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6" name="图片 65"/>
          <p:cNvPicPr>
            <a:picLocks noChangeAspect="1" noChangeArrowheads="1"/>
          </p:cNvPicPr>
          <p:nvPr userDrawn="1"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459" y="1936106"/>
            <a:ext cx="1689100" cy="122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7" name="图片 66"/>
          <p:cNvPicPr>
            <a:picLocks noChangeAspect="1" noChangeArrowheads="1"/>
          </p:cNvPicPr>
          <p:nvPr userDrawn="1"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6792" y="1786882"/>
            <a:ext cx="2474384" cy="233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组合 55"/>
          <p:cNvGrpSpPr/>
          <p:nvPr userDrawn="1"/>
        </p:nvGrpSpPr>
        <p:grpSpPr>
          <a:xfrm rot="9684734">
            <a:off x="33892" y="-1398753"/>
            <a:ext cx="11933665" cy="9376229"/>
            <a:chOff x="710400" y="-2376019"/>
            <a:chExt cx="8950249" cy="9376229"/>
          </a:xfrm>
        </p:grpSpPr>
        <p:grpSp>
          <p:nvGrpSpPr>
            <p:cNvPr id="54" name="组合 53"/>
            <p:cNvGrpSpPr/>
            <p:nvPr userDrawn="1"/>
          </p:nvGrpSpPr>
          <p:grpSpPr>
            <a:xfrm rot="19463416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52" name="组合 51"/>
              <p:cNvGrpSpPr/>
              <p:nvPr userDrawn="1"/>
            </p:nvGrpSpPr>
            <p:grpSpPr>
              <a:xfrm rot="21120333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4" name="组合 43"/>
                <p:cNvGrpSpPr/>
                <p:nvPr userDrawn="1"/>
              </p:nvGrpSpPr>
              <p:grpSpPr>
                <a:xfrm rot="18282251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2" name="组合 41"/>
                  <p:cNvGrpSpPr/>
                  <p:nvPr userDrawn="1"/>
                </p:nvGrpSpPr>
                <p:grpSpPr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0" name="组合 39"/>
                    <p:cNvGrpSpPr/>
                    <p:nvPr userDrawn="1"/>
                  </p:nvGrpSpPr>
                  <p:grpSpPr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8" name="组合 37"/>
                      <p:cNvGrpSpPr/>
                      <p:nvPr userDrawn="1"/>
                    </p:nvGrpSpPr>
                    <p:grpSpPr>
                      <a:xfrm rot="162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2" name="组合 31"/>
                        <p:cNvGrpSpPr/>
                        <p:nvPr userDrawn="1"/>
                      </p:nvGrpSpPr>
                      <p:grpSpPr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" name="组合 2"/>
                          <p:cNvGrpSpPr/>
                          <p:nvPr userDrawn="1"/>
                        </p:nvGrpSpPr>
                        <p:grpSpPr>
                          <a:xfrm rot="13845033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7" name="组合 6"/>
                            <p:cNvGrpSpPr/>
                            <p:nvPr userDrawn="1"/>
                          </p:nvGrpSpPr>
                          <p:grpSpPr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8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9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10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</p:grpSp>
                        <p:pic>
                          <p:nvPicPr>
                            <p:cNvPr id="2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</p:spPr>
                        </p:pic>
                      </p:grpSp>
                      <p:pic>
                        <p:nvPicPr>
                          <p:cNvPr id="4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tretch>
                            <a:fillRect/>
                          </a:stretch>
                        </p:blipFill>
                        <p:spPr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</p:spPr>
                      </p:pic>
                      <p:pic>
                        <p:nvPicPr>
                          <p:cNvPr id="31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tretch>
                            <a:fillRect/>
                          </a:stretch>
                        </p:blipFill>
                        <p:spPr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</p:spPr>
                      </p:pic>
                    </p:grpSp>
                    <p:pic>
                      <p:nvPicPr>
                        <p:cNvPr id="37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tretch>
                          <a:fillRect/>
                        </a:stretch>
                      </p:blipFill>
                      <p:spPr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</p:spPr>
                    </p:pic>
                  </p:grpSp>
                  <p:pic>
                    <p:nvPicPr>
                      <p:cNvPr id="3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tretch>
                        <a:fillRect/>
                      </a:stretch>
                    </p:blipFill>
                    <p:spPr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</p:spPr>
                  </p:pic>
                </p:grpSp>
                <p:pic>
                  <p:nvPicPr>
                    <p:cNvPr id="41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tretch>
                      <a:fillRect/>
                    </a:stretch>
                  </p:blipFill>
                  <p:spPr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</p:spPr>
                </p:pic>
              </p:grpSp>
              <p:pic>
                <p:nvPicPr>
                  <p:cNvPr id="4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tretch>
                    <a:fillRect/>
                  </a:stretch>
                </p:blipFill>
                <p:spPr>
                  <a:xfrm rot="21302292">
                    <a:off x="2759164" y="4828529"/>
                    <a:ext cx="285750" cy="332252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45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tretch>
                  <a:fillRect/>
                </a:stretch>
              </p:blipFill>
              <p:spPr>
                <a:xfrm>
                  <a:off x="3303098" y="473793"/>
                  <a:ext cx="209550" cy="942975"/>
                </a:xfrm>
                <a:prstGeom prst="rect">
                  <a:avLst/>
                </a:prstGeom>
              </p:spPr>
            </p:pic>
            <p:pic>
              <p:nvPicPr>
                <p:cNvPr id="5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21407908">
                  <a:off x="3070145" y="637317"/>
                  <a:ext cx="227667" cy="122926"/>
                </a:xfrm>
                <a:prstGeom prst="rect">
                  <a:avLst/>
                </a:prstGeom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53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tretch>
                <a:fillRect/>
              </a:stretch>
            </p:blipFill>
            <p:spPr>
              <a:xfrm>
                <a:off x="2344123" y="657147"/>
                <a:ext cx="320561" cy="272488"/>
              </a:xfrm>
              <a:prstGeom prst="rect">
                <a:avLst/>
              </a:prstGeom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57" name="图片 56"/>
          <p:cNvPicPr>
            <a:picLocks noChangeAspect="1" noChangeArrowheads="1"/>
          </p:cNvPicPr>
          <p:nvPr userDrawn="1"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32140">
            <a:off x="2828226" y="3936356"/>
            <a:ext cx="5245100" cy="247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2" name="图片 61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760" y="2207570"/>
            <a:ext cx="1005417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3" name="图片 62"/>
          <p:cNvPicPr>
            <a:picLocks noChangeAspect="1" noChangeArrowheads="1"/>
          </p:cNvPicPr>
          <p:nvPr userDrawn="1"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0793" y="2326632"/>
            <a:ext cx="1841500" cy="284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5" name="图片 64"/>
          <p:cNvPicPr>
            <a:picLocks noChangeAspect="1" noChangeArrowheads="1"/>
          </p:cNvPicPr>
          <p:nvPr userDrawn="1"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766">
            <a:off x="8759125" y="4361806"/>
            <a:ext cx="248920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7" name="图片 66"/>
          <p:cNvPicPr>
            <a:picLocks noChangeAspect="1" noChangeArrowheads="1"/>
          </p:cNvPicPr>
          <p:nvPr userDrawn="1"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6792" y="1786882"/>
            <a:ext cx="2474384" cy="233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zh-CN" smtClean="0">
                <a:sym typeface="Arial" panose="020B0604020202020204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zh-CN" smtClean="0">
                <a:sym typeface="Arial" panose="020B0604020202020204" pitchFamily="34" charset="0"/>
              </a:rPr>
              <a:t>单击此处编辑母版文本样式</a:t>
            </a:r>
          </a:p>
          <a:p>
            <a:pPr lvl="1"/>
            <a:r>
              <a:rPr lang="zh-CN" altLang="zh-CN" smtClean="0">
                <a:sym typeface="Arial" panose="020B0604020202020204" pitchFamily="34" charset="0"/>
              </a:rPr>
              <a:t>第二级</a:t>
            </a:r>
          </a:p>
          <a:p>
            <a:pPr lvl="2"/>
            <a:r>
              <a:rPr lang="zh-CN" altLang="zh-CN" smtClean="0">
                <a:sym typeface="Arial" panose="020B0604020202020204" pitchFamily="34" charset="0"/>
              </a:rPr>
              <a:t>第三级</a:t>
            </a:r>
          </a:p>
          <a:p>
            <a:pPr lvl="3"/>
            <a:r>
              <a:rPr lang="zh-CN" altLang="zh-CN" smtClean="0">
                <a:sym typeface="Arial" panose="020B0604020202020204" pitchFamily="34" charset="0"/>
              </a:rPr>
              <a:t>第四级</a:t>
            </a:r>
          </a:p>
          <a:p>
            <a:pPr lvl="4"/>
            <a:r>
              <a:rPr lang="zh-CN" altLang="zh-CN" smtClean="0">
                <a:sym typeface="Arial" panose="020B0604020202020204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400"/>
            </a:lvl1pPr>
          </a:lstStyle>
          <a:p>
            <a:pPr>
              <a:buFont typeface="Arial" panose="020B0604020202020204" pitchFamily="34" charset="0"/>
              <a:buNone/>
            </a:pPr>
            <a:fld id="{8F7D39E1-9FE5-46CE-B22C-448D41BE7A37}" type="datetime1">
              <a:rPr lang="zh-CN" altLang="en-US" smtClean="0">
                <a:solidFill>
                  <a:srgbClr val="000000"/>
                </a:solidFill>
              </a:rPr>
              <a:t>2019/9/23</a:t>
            </a:fld>
            <a:endParaRPr lang="en-US" altLang="zh-CN" sz="1800" smtClean="0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defRPr sz="1400"/>
            </a:lvl1pPr>
          </a:lstStyle>
          <a:p>
            <a:pPr>
              <a:buFont typeface="Arial" panose="020B0604020202020204" pitchFamily="34" charset="0"/>
              <a:buNone/>
            </a:pPr>
            <a:endParaRPr lang="zh-CN" altLang="zh-CN" smtClean="0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defRPr sz="1400"/>
            </a:lvl1pPr>
          </a:lstStyle>
          <a:p>
            <a:pPr>
              <a:buFont typeface="Arial" panose="020B0604020202020204" pitchFamily="34" charset="0"/>
              <a:buNone/>
            </a:pPr>
            <a:fld id="{457252CE-D233-4B03-9C2A-50FE7E74FFF5}" type="slidenum">
              <a:rPr lang="zh-CN" altLang="en-US" smtClean="0">
                <a:solidFill>
                  <a:srgbClr val="000000"/>
                </a:solidFill>
              </a:rPr>
              <a:t>‹#›</a:t>
            </a:fld>
            <a:endParaRPr lang="en-US" altLang="zh-CN" sz="1800" smtClean="0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anose="020B0604020202020204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8426EDF3-37C0-4BBF-91FF-526CB16E0D33}" type="datetime1">
              <a:rPr lang="zh-CN" altLang="en-US" smtClean="0"/>
              <a:t>2019/9/23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73B5C9D-7D49-4AD2-80D3-35C2956F659B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5" Type="http://schemas.openxmlformats.org/officeDocument/2006/relationships/image" Target="../media/image30.jpeg"/><Relationship Id="rId4" Type="http://schemas.openxmlformats.org/officeDocument/2006/relationships/image" Target="../media/image29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3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3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36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13" Type="http://schemas.openxmlformats.org/officeDocument/2006/relationships/image" Target="../media/image48.jpeg"/><Relationship Id="rId3" Type="http://schemas.openxmlformats.org/officeDocument/2006/relationships/image" Target="../media/image38.jpeg"/><Relationship Id="rId7" Type="http://schemas.openxmlformats.org/officeDocument/2006/relationships/image" Target="../media/image42.jpeg"/><Relationship Id="rId12" Type="http://schemas.openxmlformats.org/officeDocument/2006/relationships/image" Target="../media/image4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1.jpeg"/><Relationship Id="rId11" Type="http://schemas.openxmlformats.org/officeDocument/2006/relationships/image" Target="../media/image46.jpeg"/><Relationship Id="rId5" Type="http://schemas.openxmlformats.org/officeDocument/2006/relationships/image" Target="../media/image40.jpeg"/><Relationship Id="rId10" Type="http://schemas.openxmlformats.org/officeDocument/2006/relationships/image" Target="../media/image45.jpeg"/><Relationship Id="rId4" Type="http://schemas.openxmlformats.org/officeDocument/2006/relationships/image" Target="../media/image39.jpeg"/><Relationship Id="rId9" Type="http://schemas.openxmlformats.org/officeDocument/2006/relationships/image" Target="../media/image44.jpeg"/><Relationship Id="rId14" Type="http://schemas.openxmlformats.org/officeDocument/2006/relationships/image" Target="../media/image4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5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54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53.png"/><Relationship Id="rId7" Type="http://schemas.openxmlformats.org/officeDocument/2006/relationships/image" Target="../media/image5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Relationship Id="rId9" Type="http://schemas.openxmlformats.org/officeDocument/2006/relationships/image" Target="../media/image6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61.png"/><Relationship Id="rId5" Type="http://schemas.openxmlformats.org/officeDocument/2006/relationships/image" Target="../media/image53.png"/><Relationship Id="rId4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6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7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rcRect b="7564"/>
          <a:stretch>
            <a:fillRect/>
          </a:stretch>
        </p:blipFill>
        <p:spPr>
          <a:xfrm>
            <a:off x="752475" y="3131185"/>
            <a:ext cx="2689225" cy="2640330"/>
          </a:xfrm>
          <a:prstGeom prst="rect">
            <a:avLst/>
          </a:prstGeom>
        </p:spPr>
      </p:pic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441190" y="2719705"/>
            <a:ext cx="3040380" cy="2184400"/>
          </a:xfrm>
        </p:spPr>
        <p:txBody>
          <a:bodyPr/>
          <a:lstStyle/>
          <a:p>
            <a:pPr algn="ctr">
              <a:lnSpc>
                <a:spcPct val="120000"/>
              </a:lnSpc>
            </a:pPr>
            <a:r>
              <a:rPr lang="zh-CN" altLang="en-US" sz="7200" dirty="0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爱 好</a:t>
            </a:r>
            <a:r>
              <a:rPr lang="zh-CN" altLang="en-US" sz="72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/>
            </a:r>
            <a:br>
              <a:rPr lang="zh-CN" altLang="en-US" sz="72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</a:b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Hobby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1360443" y="1030288"/>
            <a:ext cx="428498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Know More About China-1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3302" y="748898"/>
            <a:ext cx="754806" cy="8135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图片 3" descr="IMG_20190821_1105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2450" y="3247390"/>
            <a:ext cx="2002155" cy="267081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9" name="组合 8"/>
          <p:cNvGrpSpPr/>
          <p:nvPr/>
        </p:nvGrpSpPr>
        <p:grpSpPr>
          <a:xfrm>
            <a:off x="338248" y="69049"/>
            <a:ext cx="2568447" cy="646331"/>
            <a:chOff x="308403" y="6819"/>
            <a:chExt cx="2568447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08403" y="6819"/>
              <a:ext cx="1730375" cy="6451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algn="l"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  <a:sym typeface="+mn-ea"/>
                </a:rPr>
                <a:t>Hobby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2728595" y="1472565"/>
            <a:ext cx="673481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dirty="0" smtClean="0"/>
              <a:t>n</a:t>
            </a:r>
            <a:r>
              <a:rPr lang="en-US" dirty="0" smtClean="0"/>
              <a:t>.</a:t>
            </a:r>
            <a:r>
              <a:rPr dirty="0" smtClean="0"/>
              <a:t>  an activity done regularly in one's leisure time for pleasure..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3875" y="2731770"/>
            <a:ext cx="3231515" cy="3231515"/>
          </a:xfrm>
          <a:prstGeom prst="rect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olid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02350" y="2780665"/>
            <a:ext cx="1306195" cy="1295400"/>
          </a:xfrm>
          <a:prstGeom prst="rect">
            <a:avLst/>
          </a:prstGeom>
          <a:noFill/>
        </p:spPr>
      </p:pic>
      <p:pic>
        <p:nvPicPr>
          <p:cNvPr id="2050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35500" y="2780665"/>
            <a:ext cx="1306195" cy="1295400"/>
          </a:xfrm>
          <a:prstGeom prst="rect">
            <a:avLst/>
          </a:prstGeom>
          <a:noFill/>
        </p:spPr>
      </p:pic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00" name="文本框 99"/>
          <p:cNvSpPr txBox="1"/>
          <p:nvPr/>
        </p:nvSpPr>
        <p:spPr>
          <a:xfrm>
            <a:off x="4544060" y="2090420"/>
            <a:ext cx="3103245" cy="2676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marL="0" indent="0"/>
            <a:r>
              <a:rPr lang="en-US" altLang="zh-CN" sz="3600" b="1">
                <a:latin typeface="Calibri" panose="020F0502020204030204" pitchFamily="34" charset="0"/>
                <a:ea typeface="宋体" panose="02010600030101010101" pitchFamily="2" charset="-122"/>
              </a:rPr>
              <a:t>    </a:t>
            </a:r>
            <a:r>
              <a:rPr lang="zh-CN" sz="3600" b="1">
                <a:latin typeface="Calibri" panose="020F0502020204030204" pitchFamily="34" charset="0"/>
                <a:ea typeface="宋体" panose="02010600030101010101" pitchFamily="2" charset="-122"/>
              </a:rPr>
              <a:t>ài         hào</a:t>
            </a:r>
            <a:br>
              <a:rPr lang="zh-CN" sz="3600" b="1">
                <a:latin typeface="Calibri" panose="020F0502020204030204" pitchFamily="34" charset="0"/>
                <a:ea typeface="宋体" panose="02010600030101010101" pitchFamily="2" charset="-122"/>
              </a:rPr>
            </a:br>
            <a:r>
              <a:rPr lang="zh-CN" sz="9600" b="1">
                <a:latin typeface="Calibri" panose="020F0502020204030204" pitchFamily="34" charset="0"/>
                <a:ea typeface="宋体" panose="02010600030101010101" pitchFamily="2" charset="-122"/>
              </a:rPr>
              <a:t>爱 好</a:t>
            </a:r>
          </a:p>
          <a:p>
            <a:pPr marL="0" indent="0" algn="ctr"/>
            <a:r>
              <a:rPr lang="en-US" sz="3600" b="1">
                <a:latin typeface="Calibri" panose="020F0502020204030204" pitchFamily="34" charset="0"/>
                <a:sym typeface="+mn-ea"/>
              </a:rPr>
              <a:t>hobby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" name="文本框 2"/>
          <p:cNvSpPr txBox="1"/>
          <p:nvPr/>
        </p:nvSpPr>
        <p:spPr>
          <a:xfrm>
            <a:off x="6038215" y="706120"/>
            <a:ext cx="633730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CN" sz="4800" b="1">
                <a:latin typeface="Calibri" panose="020F0502020204030204" pitchFamily="34" charset="0"/>
                <a:sym typeface="+mn-ea"/>
              </a:rPr>
              <a:t>ài </a:t>
            </a:r>
            <a:endParaRPr lang="zh-CN" altLang="en-US" sz="4800" b="1">
              <a:latin typeface="Calibri" panose="020F0502020204030204" pitchFamily="34" charset="0"/>
              <a:sym typeface="+mn-ea"/>
            </a:endParaRPr>
          </a:p>
        </p:txBody>
      </p:sp>
      <p:pic>
        <p:nvPicPr>
          <p:cNvPr id="4" name="图片 3" descr="bf5414dad80614bbcb42dfc2373289a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630" y="1800860"/>
            <a:ext cx="3255645" cy="3255645"/>
          </a:xfrm>
          <a:prstGeom prst="rect">
            <a:avLst/>
          </a:prstGeom>
        </p:spPr>
      </p:pic>
      <p:pic>
        <p:nvPicPr>
          <p:cNvPr id="5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64" t="7773" r="6153" b="17212"/>
          <a:stretch>
            <a:fillRect/>
          </a:stretch>
        </p:blipFill>
        <p:spPr>
          <a:xfrm>
            <a:off x="546220" y="4810799"/>
            <a:ext cx="1764197" cy="170448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  <a:headEnd/>
            <a:tailEnd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2" name="文本框 1"/>
          <p:cNvSpPr txBox="1"/>
          <p:nvPr/>
        </p:nvSpPr>
        <p:spPr>
          <a:xfrm>
            <a:off x="5790565" y="5248275"/>
            <a:ext cx="1247775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zh-CN" sz="4800" b="1">
                <a:latin typeface="Calibri" panose="020F0502020204030204" pitchFamily="34" charset="0"/>
                <a:sym typeface="+mn-ea"/>
              </a:rPr>
              <a:t>love</a:t>
            </a:r>
            <a:r>
              <a:rPr lang="zh-CN" sz="4800" b="1">
                <a:latin typeface="Calibri" panose="020F0502020204030204" pitchFamily="34" charset="0"/>
                <a:sym typeface="+mn-ea"/>
              </a:rPr>
              <a:t> </a:t>
            </a:r>
            <a:endParaRPr lang="zh-CN" altLang="en-US" sz="4800" b="1">
              <a:latin typeface="Calibri" panose="020F0502020204030204" pitchFamily="3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" name="文本框 2"/>
          <p:cNvSpPr txBox="1"/>
          <p:nvPr/>
        </p:nvSpPr>
        <p:spPr>
          <a:xfrm>
            <a:off x="4872355" y="596900"/>
            <a:ext cx="2844165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/>
            <a:r>
              <a:rPr lang="zh-CN" sz="4800" b="1">
                <a:solidFill>
                  <a:srgbClr val="FF0000"/>
                </a:solidFill>
                <a:latin typeface="Calibri" panose="020F0502020204030204" pitchFamily="34" charset="0"/>
                <a:sym typeface="+mn-ea"/>
              </a:rPr>
              <a:t>hào</a:t>
            </a:r>
            <a:r>
              <a:rPr lang="zh-CN" sz="4800" b="1">
                <a:latin typeface="Calibri" panose="020F0502020204030204" pitchFamily="34" charset="0"/>
                <a:sym typeface="+mn-ea"/>
              </a:rPr>
              <a:t>， hǎo </a:t>
            </a:r>
            <a:endParaRPr lang="zh-CN" altLang="en-US" sz="4800" b="1">
              <a:latin typeface="Calibri" panose="020F0502020204030204" pitchFamily="34" charset="0"/>
              <a:sym typeface="+mn-ea"/>
            </a:endParaRPr>
          </a:p>
        </p:txBody>
      </p:sp>
      <p:pic>
        <p:nvPicPr>
          <p:cNvPr id="6" name="图片 5" descr="b49cf178c427711e5a5cdc8e0eb15ce0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4725" y="2070735"/>
            <a:ext cx="3018790" cy="301879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4380230" y="5285105"/>
            <a:ext cx="3828415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sz="4800" b="1">
                <a:solidFill>
                  <a:srgbClr val="FF0000"/>
                </a:solidFill>
                <a:latin typeface="Calibri" panose="020F0502020204030204" pitchFamily="34" charset="0"/>
                <a:sym typeface="+mn-ea"/>
              </a:rPr>
              <a:t>v.like</a:t>
            </a:r>
            <a:r>
              <a:rPr lang="en-US" sz="4800" b="1">
                <a:latin typeface="Calibri" panose="020F0502020204030204" pitchFamily="34" charset="0"/>
                <a:sym typeface="+mn-ea"/>
              </a:rPr>
              <a:t> adj.good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4098" name="Rectangle 2"/>
          <p:cNvSpPr>
            <a:spLocks noGrp="1" noChangeArrowheads="1"/>
          </p:cNvSpPr>
          <p:nvPr/>
        </p:nvSpPr>
        <p:spPr>
          <a:xfrm>
            <a:off x="3766820" y="1400810"/>
            <a:ext cx="5290185" cy="2903220"/>
          </a:xfrm>
          <a:prstGeom prst="rect">
            <a:avLst/>
          </a:prstGeom>
        </p:spPr>
        <p:txBody>
          <a:bodyPr anchor="b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altLang="zh-CN" sz="36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h</a:t>
            </a:r>
            <a:r>
              <a:rPr lang="zh-CN" altLang="en-US" sz="36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ǎo   bù   hǎo</a:t>
            </a:r>
          </a:p>
          <a:p>
            <a:pPr algn="l">
              <a:lnSpc>
                <a:spcPct val="120000"/>
              </a:lnSpc>
            </a:pPr>
            <a:r>
              <a:rPr lang="zh-CN" altLang="en-US" sz="72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好 </a:t>
            </a:r>
            <a:r>
              <a:rPr lang="zh-CN" altLang="en-US" sz="7200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不 好</a:t>
            </a:r>
            <a:r>
              <a:rPr lang="zh-CN" altLang="en-US" sz="72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en-US" altLang="zh-CN" sz="72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?</a:t>
            </a:r>
            <a:r>
              <a:rPr lang="zh-CN" altLang="en-US" sz="72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/>
            </a:r>
            <a:br>
              <a:rPr lang="zh-CN" altLang="en-US" sz="72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</a:b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good or </a:t>
            </a:r>
            <a:r>
              <a:rPr lang="en-US" altLang="zh-CN" sz="4000" dirty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not good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?</a:t>
            </a:r>
            <a:endParaRPr lang="zh-CN" altLang="en-US" sz="4000" dirty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3" name="小魔术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35852" y="169681"/>
            <a:ext cx="3510944" cy="6241678"/>
          </a:xfrm>
          <a:prstGeom prst="rect">
            <a:avLst/>
          </a:prstGeom>
        </p:spPr>
      </p:pic>
      <p:sp>
        <p:nvSpPr>
          <p:cNvPr id="6" name="文本框 7"/>
          <p:cNvSpPr txBox="1"/>
          <p:nvPr/>
        </p:nvSpPr>
        <p:spPr>
          <a:xfrm>
            <a:off x="8832357" y="1850519"/>
            <a:ext cx="1037507" cy="9233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/>
            <a:r>
              <a:rPr lang="zh-CN" sz="5400" b="1" dirty="0" smtClean="0">
                <a:latin typeface="Calibri" panose="020F0502020204030204" pitchFamily="34" charset="0"/>
                <a:sym typeface="+mn-ea"/>
              </a:rPr>
              <a:t>好</a:t>
            </a:r>
            <a:endParaRPr lang="en-US" altLang="zh-CN" sz="4400" b="1" dirty="0">
              <a:latin typeface="Calibri" panose="020F0502020204030204" pitchFamily="34" charset="0"/>
              <a:sym typeface="+mn-ea"/>
            </a:endParaRPr>
          </a:p>
        </p:txBody>
      </p:sp>
      <p:sp>
        <p:nvSpPr>
          <p:cNvPr id="7" name="文本框 7"/>
          <p:cNvSpPr txBox="1"/>
          <p:nvPr/>
        </p:nvSpPr>
        <p:spPr>
          <a:xfrm>
            <a:off x="8684781" y="4165261"/>
            <a:ext cx="2165472" cy="9233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/>
            <a:r>
              <a:rPr lang="zh-CN" sz="5400" b="1" dirty="0" smtClean="0">
                <a:latin typeface="Calibri" panose="020F0502020204030204" pitchFamily="34" charset="0"/>
                <a:sym typeface="+mn-ea"/>
              </a:rPr>
              <a:t>不</a:t>
            </a:r>
            <a:r>
              <a:rPr lang="zh-CN" sz="5400" b="1" dirty="0">
                <a:latin typeface="Calibri" panose="020F0502020204030204" pitchFamily="34" charset="0"/>
                <a:sym typeface="+mn-ea"/>
              </a:rPr>
              <a:t>好</a:t>
            </a:r>
            <a:r>
              <a:rPr lang="zh-CN" sz="4400" b="1" dirty="0">
                <a:latin typeface="Calibri" panose="020F0502020204030204" pitchFamily="34" charset="0"/>
                <a:sym typeface="+mn-ea"/>
              </a:rPr>
              <a:t>？</a:t>
            </a:r>
            <a:endParaRPr lang="en-US" altLang="zh-CN" sz="4400" b="1" dirty="0">
              <a:latin typeface="Calibri" panose="020F0502020204030204" pitchFamily="34" charset="0"/>
              <a:sym typeface="+mn-ea"/>
            </a:endParaRPr>
          </a:p>
        </p:txBody>
      </p:sp>
      <p:sp>
        <p:nvSpPr>
          <p:cNvPr id="9" name="文本框 7"/>
          <p:cNvSpPr txBox="1"/>
          <p:nvPr/>
        </p:nvSpPr>
        <p:spPr>
          <a:xfrm>
            <a:off x="870598" y="2765560"/>
            <a:ext cx="2679693" cy="107721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/>
            <a:r>
              <a:rPr lang="en-US" altLang="zh-CN" sz="16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</a:t>
            </a:r>
            <a:r>
              <a:rPr lang="en-US" altLang="zh-CN" sz="16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h</a:t>
            </a:r>
            <a:r>
              <a:rPr lang="zh-CN" altLang="en-US" sz="16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ǎo    </a:t>
            </a:r>
            <a:r>
              <a:rPr lang="zh-CN" altLang="en-US" sz="16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b</a:t>
            </a:r>
            <a:r>
              <a:rPr lang="zh-CN" altLang="en-US" sz="16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ù     </a:t>
            </a:r>
            <a:r>
              <a:rPr lang="zh-CN" altLang="en-US" sz="16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r>
              <a:rPr lang="zh-CN" altLang="en-US" sz="16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hǎo</a:t>
            </a:r>
            <a:br>
              <a:rPr lang="zh-CN" altLang="en-US" sz="16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</a:br>
            <a:r>
              <a:rPr lang="zh-CN" sz="4800" b="1" dirty="0">
                <a:latin typeface="Calibri" panose="020F0502020204030204" pitchFamily="34" charset="0"/>
                <a:sym typeface="+mn-ea"/>
              </a:rPr>
              <a:t>好不好？</a:t>
            </a:r>
            <a:endParaRPr lang="en-US" altLang="zh-CN" sz="4800" b="1" dirty="0">
              <a:latin typeface="Calibri" panose="020F0502020204030204" pitchFamily="3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" name="文本框 7"/>
          <p:cNvSpPr txBox="1"/>
          <p:nvPr/>
        </p:nvSpPr>
        <p:spPr>
          <a:xfrm>
            <a:off x="3843655" y="315595"/>
            <a:ext cx="4702810" cy="18148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/>
            <a:r>
              <a:rPr lang="en-US" altLang="zh-CN" sz="24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h</a:t>
            </a:r>
            <a:r>
              <a:rPr lang="zh-CN" altLang="en-US" sz="24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ǎo       bù        hǎo</a:t>
            </a:r>
            <a:br>
              <a:rPr lang="zh-CN" altLang="en-US" sz="24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</a:br>
            <a:r>
              <a:rPr lang="zh-CN" sz="8800" b="1" dirty="0">
                <a:latin typeface="Calibri" panose="020F0502020204030204" pitchFamily="34" charset="0"/>
                <a:sym typeface="+mn-ea"/>
              </a:rPr>
              <a:t>好不好？</a:t>
            </a:r>
            <a:endParaRPr lang="en-US" altLang="zh-CN" sz="8800" b="1" dirty="0">
              <a:latin typeface="Calibri" panose="020F0502020204030204" pitchFamily="34" charset="0"/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5340" y="2322830"/>
            <a:ext cx="5092065" cy="353441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390015" y="4655820"/>
            <a:ext cx="1590040" cy="14452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/>
            <a:r>
              <a:rPr lang="zh-CN" sz="8800" b="1">
                <a:latin typeface="Calibri" panose="020F0502020204030204" pitchFamily="34" charset="0"/>
                <a:sym typeface="+mn-ea"/>
              </a:rPr>
              <a:t>好</a:t>
            </a:r>
            <a:endParaRPr lang="en-US" altLang="zh-CN" sz="8800" b="1">
              <a:latin typeface="Calibri" panose="020F0502020204030204" pitchFamily="34" charset="0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112250" y="4655820"/>
            <a:ext cx="2557780" cy="14452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l"/>
            <a:r>
              <a:rPr lang="zh-CN" sz="8800" b="1">
                <a:latin typeface="Calibri" panose="020F0502020204030204" pitchFamily="34" charset="0"/>
                <a:sym typeface="+mn-ea"/>
              </a:rPr>
              <a:t>不好</a:t>
            </a:r>
            <a:endParaRPr lang="en-US" altLang="zh-CN" sz="8800" b="1">
              <a:latin typeface="Calibri" panose="020F0502020204030204" pitchFamily="3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9" name="组合 8"/>
          <p:cNvGrpSpPr/>
          <p:nvPr/>
        </p:nvGrpSpPr>
        <p:grpSpPr>
          <a:xfrm>
            <a:off x="338248" y="69049"/>
            <a:ext cx="2568447" cy="646331"/>
            <a:chOff x="308403" y="6819"/>
            <a:chExt cx="2568447" cy="646331"/>
          </a:xfrm>
        </p:grpSpPr>
        <p:sp>
          <p:nvSpPr>
            <p:cNvPr id="2" name="Text Box 4"/>
            <p:cNvSpPr txBox="1">
              <a:spLocks noChangeArrowheads="1"/>
            </p:cNvSpPr>
            <p:nvPr/>
          </p:nvSpPr>
          <p:spPr bwMode="auto">
            <a:xfrm>
              <a:off x="308403" y="6819"/>
              <a:ext cx="2487295" cy="6451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algn="l"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  <a:sym typeface="+mn-ea"/>
                </a:rPr>
                <a:t>Good 爱好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文本框 3"/>
          <p:cNvSpPr txBox="1"/>
          <p:nvPr/>
        </p:nvSpPr>
        <p:spPr>
          <a:xfrm>
            <a:off x="3556000" y="461645"/>
            <a:ext cx="5080000" cy="252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/>
          <a:p>
            <a:pPr marL="0" indent="0"/>
            <a:r>
              <a:rPr lang="en-US" sz="1050" b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sports,reading,music,something collecting</a:t>
            </a:r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11262481" y="187915"/>
            <a:ext cx="875247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sz="4800" b="1" dirty="0">
                <a:latin typeface="Calibri" panose="020F0502020204030204" pitchFamily="34" charset="0"/>
                <a:sym typeface="+mn-ea"/>
              </a:rPr>
              <a:t>好</a:t>
            </a:r>
            <a:endParaRPr lang="zh-CN" altLang="en-US" sz="4800" dirty="0"/>
          </a:p>
        </p:txBody>
      </p:sp>
      <p:sp>
        <p:nvSpPr>
          <p:cNvPr id="10" name="文本框 9"/>
          <p:cNvSpPr txBox="1"/>
          <p:nvPr/>
        </p:nvSpPr>
        <p:spPr>
          <a:xfrm>
            <a:off x="11333074" y="23329"/>
            <a:ext cx="73406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dirty="0"/>
              <a:t> hǎo</a:t>
            </a:r>
          </a:p>
        </p:txBody>
      </p:sp>
      <p:pic>
        <p:nvPicPr>
          <p:cNvPr id="11" name="图片 10" descr="IMG_20190703_0841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90" y="3578860"/>
            <a:ext cx="1800225" cy="2401570"/>
          </a:xfrm>
          <a:prstGeom prst="rect">
            <a:avLst/>
          </a:prstGeom>
        </p:spPr>
      </p:pic>
      <p:pic>
        <p:nvPicPr>
          <p:cNvPr id="12" name="图片 11" descr="IMG_20190705_19525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9370" y="1011555"/>
            <a:ext cx="1833880" cy="2446655"/>
          </a:xfrm>
          <a:prstGeom prst="rect">
            <a:avLst/>
          </a:prstGeom>
        </p:spPr>
      </p:pic>
      <p:pic>
        <p:nvPicPr>
          <p:cNvPr id="15" name="图片 14" descr="IMG_20190727_12304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18025" y="3578860"/>
            <a:ext cx="1778635" cy="2372995"/>
          </a:xfrm>
          <a:prstGeom prst="rect">
            <a:avLst/>
          </a:prstGeom>
        </p:spPr>
      </p:pic>
      <p:pic>
        <p:nvPicPr>
          <p:cNvPr id="16" name="图片 15" descr="IMG_20190809_183017"/>
          <p:cNvPicPr>
            <a:picLocks noChangeAspect="1"/>
          </p:cNvPicPr>
          <p:nvPr/>
        </p:nvPicPr>
        <p:blipFill>
          <a:blip r:embed="rId6"/>
          <a:srcRect l="11014" t="15758" r="20656" b="9476"/>
          <a:stretch>
            <a:fillRect/>
          </a:stretch>
        </p:blipFill>
        <p:spPr>
          <a:xfrm>
            <a:off x="2588260" y="3578860"/>
            <a:ext cx="1800225" cy="2375535"/>
          </a:xfrm>
          <a:prstGeom prst="rect">
            <a:avLst/>
          </a:prstGeom>
        </p:spPr>
      </p:pic>
      <p:pic>
        <p:nvPicPr>
          <p:cNvPr id="17" name="图片 16" descr="IMG_20180316_153647"/>
          <p:cNvPicPr>
            <a:picLocks noChangeAspect="1"/>
          </p:cNvPicPr>
          <p:nvPr/>
        </p:nvPicPr>
        <p:blipFill>
          <a:blip r:embed="rId7"/>
          <a:srcRect l="17510" t="15472" r="12150" b="10508"/>
          <a:stretch>
            <a:fillRect/>
          </a:stretch>
        </p:blipFill>
        <p:spPr>
          <a:xfrm>
            <a:off x="4518025" y="1019810"/>
            <a:ext cx="1704340" cy="239204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288145" y="1319969"/>
            <a:ext cx="2400001" cy="1800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81909" y="1311765"/>
            <a:ext cx="2400000" cy="1800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05" t="3987" r="28832" b="756"/>
          <a:stretch>
            <a:fillRect/>
          </a:stretch>
        </p:blipFill>
        <p:spPr>
          <a:xfrm>
            <a:off x="6388735" y="3578860"/>
            <a:ext cx="1834515" cy="241046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8" b="7963"/>
          <a:stretch>
            <a:fillRect/>
          </a:stretch>
        </p:blipFill>
        <p:spPr>
          <a:xfrm rot="5400000">
            <a:off x="7981950" y="3943985"/>
            <a:ext cx="2405380" cy="1676400"/>
          </a:xfrm>
          <a:prstGeom prst="rect">
            <a:avLst/>
          </a:prstGeom>
        </p:spPr>
      </p:pic>
      <p:pic>
        <p:nvPicPr>
          <p:cNvPr id="13" name="图片 12" descr="IMG_20190828_143226"/>
          <p:cNvPicPr>
            <a:picLocks noChangeAspect="1"/>
          </p:cNvPicPr>
          <p:nvPr/>
        </p:nvPicPr>
        <p:blipFill>
          <a:blip r:embed="rId12"/>
          <a:srcRect l="22202" t="18042" r="14514" b="13131"/>
          <a:stretch>
            <a:fillRect/>
          </a:stretch>
        </p:blipFill>
        <p:spPr>
          <a:xfrm>
            <a:off x="8345805" y="970280"/>
            <a:ext cx="1682750" cy="2441575"/>
          </a:xfrm>
          <a:prstGeom prst="rect">
            <a:avLst/>
          </a:prstGeom>
        </p:spPr>
      </p:pic>
      <p:pic>
        <p:nvPicPr>
          <p:cNvPr id="14" name="图片 13" descr="IMG_20190217_155543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162540" y="970280"/>
            <a:ext cx="1828165" cy="2439035"/>
          </a:xfrm>
          <a:prstGeom prst="rect">
            <a:avLst/>
          </a:prstGeom>
        </p:spPr>
      </p:pic>
      <p:pic>
        <p:nvPicPr>
          <p:cNvPr id="20" name="图片 19" descr="IMG_20180707_103139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flipH="1">
            <a:off x="10162540" y="3564890"/>
            <a:ext cx="1828165" cy="2438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9" name="组合 8"/>
          <p:cNvGrpSpPr/>
          <p:nvPr/>
        </p:nvGrpSpPr>
        <p:grpSpPr>
          <a:xfrm>
            <a:off x="338248" y="69049"/>
            <a:ext cx="2568447" cy="646331"/>
            <a:chOff x="308403" y="6819"/>
            <a:chExt cx="2568447" cy="646331"/>
          </a:xfrm>
        </p:grpSpPr>
        <p:sp>
          <p:nvSpPr>
            <p:cNvPr id="2" name="Text Box 4"/>
            <p:cNvSpPr txBox="1">
              <a:spLocks noChangeArrowheads="1"/>
            </p:cNvSpPr>
            <p:nvPr/>
          </p:nvSpPr>
          <p:spPr bwMode="auto">
            <a:xfrm>
              <a:off x="308403" y="6819"/>
              <a:ext cx="2113280" cy="6451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algn="l"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  <a:sym typeface="+mn-ea"/>
                </a:rPr>
                <a:t>Bad 爱好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0" name="文本框 99"/>
          <p:cNvSpPr txBox="1"/>
          <p:nvPr/>
        </p:nvSpPr>
        <p:spPr>
          <a:xfrm>
            <a:off x="3556000" y="461645"/>
            <a:ext cx="5080000" cy="252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/>
          <a:p>
            <a:pPr marL="0" indent="0"/>
            <a:r>
              <a:rPr lang="en-US" sz="1050" b="0" dirty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drink</a:t>
            </a:r>
            <a:r>
              <a:rPr lang="zh-CN" sz="1050" b="0" dirty="0">
                <a:latin typeface="Calibri" panose="020F0502020204030204" pitchFamily="34" charset="0"/>
                <a:ea typeface="宋体" panose="02010600030101010101" pitchFamily="2" charset="-122"/>
              </a:rPr>
              <a:t>，</a:t>
            </a:r>
            <a:r>
              <a:rPr lang="en-US" sz="1050" b="0" dirty="0" smtClean="0">
                <a:latin typeface="Calibri" panose="020F0502020204030204" pitchFamily="34" charset="0"/>
                <a:ea typeface="宋体" panose="02010600030101010101" pitchFamily="2" charset="-122"/>
              </a:rPr>
              <a:t>smoke</a:t>
            </a:r>
            <a:r>
              <a:rPr lang="en-US" sz="1050" dirty="0" smtClean="0">
                <a:latin typeface="Calibri" panose="020F0502020204030204" pitchFamily="34" charset="0"/>
              </a:rPr>
              <a:t>…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9476105" y="5059680"/>
            <a:ext cx="2426970" cy="14452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CN" sz="8800" b="1">
                <a:latin typeface="Calibri" panose="020F0502020204030204" pitchFamily="34" charset="0"/>
                <a:sym typeface="+mn-ea"/>
              </a:rPr>
              <a:t>不好</a:t>
            </a:r>
            <a:endParaRPr lang="zh-CN" altLang="en-US" sz="8800"/>
          </a:p>
        </p:txBody>
      </p:sp>
      <p:sp>
        <p:nvSpPr>
          <p:cNvPr id="3" name="文本框 2"/>
          <p:cNvSpPr txBox="1"/>
          <p:nvPr/>
        </p:nvSpPr>
        <p:spPr>
          <a:xfrm>
            <a:off x="9929495" y="4801235"/>
            <a:ext cx="168148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/>
              <a:t>b</a:t>
            </a:r>
            <a:r>
              <a:rPr lang="zh-CN" altLang="en-US"/>
              <a:t>ù            hǎo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5875" y="1285240"/>
            <a:ext cx="3576955" cy="477012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4300" y="1297940"/>
            <a:ext cx="3559175" cy="474535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" name="文本框 2"/>
          <p:cNvSpPr txBox="1"/>
          <p:nvPr/>
        </p:nvSpPr>
        <p:spPr>
          <a:xfrm>
            <a:off x="2929255" y="2171065"/>
            <a:ext cx="7256145" cy="76835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zh-CN" sz="4400" b="1">
                <a:latin typeface="Calibri" panose="020F0502020204030204" pitchFamily="34" charset="0"/>
                <a:sym typeface="+mn-ea"/>
              </a:rPr>
              <a:t>Some Special Hobbies in China</a:t>
            </a:r>
            <a:endParaRPr lang="zh-CN" altLang="en-US" sz="4400" b="1">
              <a:latin typeface="Calibri" panose="020F0502020204030204" pitchFamily="34" charset="0"/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1320" y="3240405"/>
            <a:ext cx="2095500" cy="13944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rcRect r="14273"/>
          <a:stretch>
            <a:fillRect/>
          </a:stretch>
        </p:blipFill>
        <p:spPr>
          <a:xfrm>
            <a:off x="219710" y="556895"/>
            <a:ext cx="2065020" cy="160337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838835" y="3414395"/>
            <a:ext cx="332994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/>
            <a:r>
              <a:rPr lang="en-US" altLang="zh-CN" b="1">
                <a:latin typeface="Calibri" panose="020F0502020204030204" pitchFamily="34" charset="0"/>
                <a:sym typeface="+mn-ea"/>
              </a:rPr>
              <a:t>Taking care of the grand children.</a:t>
            </a:r>
          </a:p>
        </p:txBody>
      </p:sp>
      <p:pic>
        <p:nvPicPr>
          <p:cNvPr id="9" name="图片 8" descr="_MG_425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1840" y="1191895"/>
            <a:ext cx="6711315" cy="447421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838835" y="6137910"/>
            <a:ext cx="530796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dirty="0"/>
              <a:t>https://www.youtube.com/watch?v=TRxks957JYU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rcRect r="14273"/>
          <a:stretch>
            <a:fillRect/>
          </a:stretch>
        </p:blipFill>
        <p:spPr>
          <a:xfrm>
            <a:off x="219710" y="556895"/>
            <a:ext cx="2065020" cy="160337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353060" y="2605405"/>
            <a:ext cx="186118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/>
            <a:r>
              <a:rPr lang="en-US" altLang="zh-CN" b="1">
                <a:latin typeface="Calibri" panose="020F0502020204030204" pitchFamily="34" charset="0"/>
                <a:sym typeface="+mn-ea"/>
              </a:rPr>
              <a:t>Morning  Exercise</a:t>
            </a: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2370" y="1296035"/>
            <a:ext cx="3549650" cy="2366645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1100" y="3662680"/>
            <a:ext cx="3550285" cy="2371725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01160" y="2279650"/>
            <a:ext cx="3331210" cy="2298700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1160" y="69850"/>
            <a:ext cx="3329940" cy="2209800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8805" y="3234690"/>
            <a:ext cx="3602355" cy="2399665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01160" y="4578350"/>
            <a:ext cx="3330575" cy="2218055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  <p:sp>
        <p:nvSpPr>
          <p:cNvPr id="15" name="文本框 14"/>
          <p:cNvSpPr txBox="1"/>
          <p:nvPr/>
        </p:nvSpPr>
        <p:spPr>
          <a:xfrm>
            <a:off x="8168005" y="364490"/>
            <a:ext cx="311467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/>
            <a:r>
              <a:rPr lang="en-US" altLang="zh-CN" b="1">
                <a:latin typeface="Calibri" panose="020F0502020204030204" pitchFamily="34" charset="0"/>
                <a:sym typeface="+mn-ea"/>
              </a:rPr>
              <a:t>Friends or neighbours together</a:t>
            </a:r>
            <a:endParaRPr lang="zh-CN" altLang="en-US" b="1">
              <a:latin typeface="Calibri" panose="020F0502020204030204" pitchFamily="34" charset="0"/>
              <a:sym typeface="+mn-ea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5"/>
          <a:srcRect r="14273"/>
          <a:stretch>
            <a:fillRect/>
          </a:stretch>
        </p:blipFill>
        <p:spPr>
          <a:xfrm>
            <a:off x="219710" y="556895"/>
            <a:ext cx="2065020" cy="160337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631825" y="2999105"/>
            <a:ext cx="1561465" cy="9220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/>
            <a:r>
              <a:rPr lang="en-US" altLang="zh-CN" b="1" dirty="0">
                <a:latin typeface="Calibri" panose="020F0502020204030204" pitchFamily="34" charset="0"/>
                <a:sym typeface="+mn-ea"/>
              </a:rPr>
              <a:t>Night  Exercise</a:t>
            </a:r>
          </a:p>
          <a:p>
            <a:pPr algn="l"/>
            <a:endParaRPr lang="en-US" altLang="zh-CN" b="1" dirty="0">
              <a:latin typeface="Calibri" panose="020F0502020204030204" pitchFamily="34" charset="0"/>
              <a:sym typeface="+mn-ea"/>
            </a:endParaRPr>
          </a:p>
          <a:p>
            <a:pPr algn="l"/>
            <a:r>
              <a:rPr lang="en-US" altLang="zh-CN" b="1" dirty="0">
                <a:solidFill>
                  <a:srgbClr val="FF0000"/>
                </a:solidFill>
                <a:latin typeface="Calibri" panose="020F0502020204030204" pitchFamily="34" charset="0"/>
                <a:sym typeface="+mn-ea"/>
              </a:rPr>
              <a:t>Square dance</a:t>
            </a:r>
          </a:p>
        </p:txBody>
      </p:sp>
      <p:pic>
        <p:nvPicPr>
          <p:cNvPr id="2" name="广场舞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957921" y="904972"/>
            <a:ext cx="8144759" cy="45814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rcRect r="14273"/>
          <a:stretch>
            <a:fillRect/>
          </a:stretch>
        </p:blipFill>
        <p:spPr>
          <a:xfrm>
            <a:off x="219710" y="556895"/>
            <a:ext cx="2065020" cy="160337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835660" y="2875280"/>
            <a:ext cx="83375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/>
            <a:r>
              <a:rPr lang="en-US" altLang="zh-CN" b="1">
                <a:latin typeface="Calibri" panose="020F0502020204030204" pitchFamily="34" charset="0"/>
                <a:sym typeface="+mn-ea"/>
              </a:rPr>
              <a:t>Games</a:t>
            </a:r>
          </a:p>
        </p:txBody>
      </p:sp>
      <p:pic>
        <p:nvPicPr>
          <p:cNvPr id="2" name="图片 1" descr="IMG_20190830_16045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9545" y="827405"/>
            <a:ext cx="3650615" cy="486918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0360" y="3535045"/>
            <a:ext cx="4064635" cy="264985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325" y="624840"/>
            <a:ext cx="4091305" cy="26924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4568825" y="2233930"/>
            <a:ext cx="2755265" cy="175323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/>
            <a:r>
              <a:rPr lang="en-US" altLang="zh-CN" sz="5400" b="1">
                <a:latin typeface="Calibri" panose="020F0502020204030204" pitchFamily="34" charset="0"/>
                <a:sym typeface="+mn-ea"/>
              </a:rPr>
              <a:t>Before  </a:t>
            </a:r>
            <a:r>
              <a:rPr lang="en-US" altLang="zh-CN" sz="5400" b="1">
                <a:solidFill>
                  <a:srgbClr val="00B050"/>
                </a:solidFill>
                <a:latin typeface="Calibri" panose="020F0502020204030204" pitchFamily="34" charset="0"/>
                <a:sym typeface="+mn-ea"/>
              </a:rPr>
              <a:t>6</a:t>
            </a:r>
            <a:endParaRPr lang="en-US" altLang="zh-CN" sz="5400" b="1">
              <a:latin typeface="Calibri" panose="020F0502020204030204" pitchFamily="34" charset="0"/>
              <a:sym typeface="+mn-ea"/>
            </a:endParaRPr>
          </a:p>
          <a:p>
            <a:pPr algn="l"/>
            <a:r>
              <a:rPr lang="en-US" altLang="zh-CN" sz="5400" b="1">
                <a:latin typeface="Calibri" panose="020F0502020204030204" pitchFamily="34" charset="0"/>
                <a:sym typeface="+mn-ea"/>
              </a:rPr>
              <a:t>After     </a:t>
            </a:r>
            <a:r>
              <a:rPr lang="en-US" altLang="zh-CN" sz="5400" b="1">
                <a:solidFill>
                  <a:srgbClr val="FF0000"/>
                </a:solidFill>
                <a:latin typeface="Calibri" panose="020F0502020204030204" pitchFamily="34" charset="0"/>
                <a:sym typeface="+mn-ea"/>
              </a:rPr>
              <a:t>6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845" y="331470"/>
            <a:ext cx="1915160" cy="147129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967865" y="3120390"/>
            <a:ext cx="1303655" cy="9220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/>
            <a:r>
              <a:rPr lang="en-US" altLang="zh-CN" sz="5400" b="1" dirty="0">
                <a:latin typeface="Calibri" panose="020F0502020204030204" pitchFamily="34" charset="0"/>
                <a:sym typeface="+mn-ea"/>
              </a:rPr>
              <a:t>KTV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405" y="1861820"/>
            <a:ext cx="5393690" cy="358394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870" y="464185"/>
            <a:ext cx="2751455" cy="1694815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450340" y="1972310"/>
            <a:ext cx="78359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/>
            <a:r>
              <a:rPr lang="en-US" altLang="zh-CN" b="1">
                <a:latin typeface="Calibri" panose="020F0502020204030204" pitchFamily="34" charset="0"/>
                <a:sym typeface="+mn-ea"/>
              </a:rPr>
              <a:t>Moms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175" y="261620"/>
            <a:ext cx="1186815" cy="207899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6120" y="536575"/>
            <a:ext cx="4998720" cy="333883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6145" y="2844165"/>
            <a:ext cx="4879975" cy="365506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950" y="309245"/>
            <a:ext cx="1160780" cy="228536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1745" y="5128895"/>
            <a:ext cx="2078990" cy="138430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950595" y="6009005"/>
            <a:ext cx="149415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/>
              <a:t>Bath </a:t>
            </a:r>
            <a:r>
              <a:rPr lang="en-US" altLang="zh-CN"/>
              <a:t>C</a:t>
            </a:r>
            <a:r>
              <a:rPr lang="zh-CN" altLang="en-US"/>
              <a:t>enter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0735" y="833755"/>
            <a:ext cx="6133465" cy="417068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790700" y="2226310"/>
            <a:ext cx="65405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/>
            <a:r>
              <a:rPr lang="en-US" altLang="zh-CN" b="1">
                <a:latin typeface="Calibri" panose="020F0502020204030204" pitchFamily="34" charset="0"/>
                <a:sym typeface="+mn-ea"/>
              </a:rPr>
              <a:t>Dads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02350" y="2451100"/>
            <a:ext cx="1306195" cy="1295400"/>
          </a:xfrm>
          <a:prstGeom prst="rect">
            <a:avLst/>
          </a:prstGeom>
          <a:noFill/>
        </p:spPr>
      </p:pic>
      <p:pic>
        <p:nvPicPr>
          <p:cNvPr id="2050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35500" y="2451100"/>
            <a:ext cx="1306195" cy="1295400"/>
          </a:xfrm>
          <a:prstGeom prst="rect">
            <a:avLst/>
          </a:prstGeom>
          <a:noFill/>
        </p:spPr>
      </p:pic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00" name="文本框 99"/>
          <p:cNvSpPr txBox="1"/>
          <p:nvPr/>
        </p:nvSpPr>
        <p:spPr>
          <a:xfrm>
            <a:off x="4544060" y="1760855"/>
            <a:ext cx="3103245" cy="2676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marL="0" indent="0"/>
            <a:r>
              <a:rPr lang="en-US" altLang="zh-CN" sz="3600" b="1">
                <a:latin typeface="Calibri" panose="020F0502020204030204" pitchFamily="34" charset="0"/>
                <a:ea typeface="宋体" panose="02010600030101010101" pitchFamily="2" charset="-122"/>
              </a:rPr>
              <a:t>    </a:t>
            </a:r>
            <a:r>
              <a:rPr lang="zh-CN" sz="3600" b="1">
                <a:latin typeface="Calibri" panose="020F0502020204030204" pitchFamily="34" charset="0"/>
                <a:ea typeface="宋体" panose="02010600030101010101" pitchFamily="2" charset="-122"/>
              </a:rPr>
              <a:t>ài         hào</a:t>
            </a:r>
            <a:br>
              <a:rPr lang="zh-CN" sz="3600" b="1">
                <a:latin typeface="Calibri" panose="020F0502020204030204" pitchFamily="34" charset="0"/>
                <a:ea typeface="宋体" panose="02010600030101010101" pitchFamily="2" charset="-122"/>
              </a:rPr>
            </a:br>
            <a:r>
              <a:rPr lang="zh-CN" sz="9600" b="1">
                <a:latin typeface="Calibri" panose="020F0502020204030204" pitchFamily="34" charset="0"/>
                <a:ea typeface="宋体" panose="02010600030101010101" pitchFamily="2" charset="-122"/>
              </a:rPr>
              <a:t>爱 好</a:t>
            </a:r>
          </a:p>
          <a:p>
            <a:pPr marL="0" indent="0" algn="ctr"/>
            <a:r>
              <a:rPr lang="en-US" sz="3600" b="1">
                <a:latin typeface="Calibri" panose="020F0502020204030204" pitchFamily="34" charset="0"/>
                <a:sym typeface="+mn-ea"/>
              </a:rPr>
              <a:t>hobby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909306" y="1065347"/>
            <a:ext cx="1465466" cy="92333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/>
            <a:r>
              <a:rPr lang="en-US" altLang="zh-CN" sz="5400" b="1" dirty="0" smtClean="0">
                <a:latin typeface="Calibri" panose="020F0502020204030204" pitchFamily="34" charset="0"/>
                <a:sym typeface="+mn-ea"/>
              </a:rPr>
              <a:t>Club</a:t>
            </a:r>
            <a:endParaRPr lang="en-US" altLang="zh-CN" sz="5400" b="1" dirty="0">
              <a:latin typeface="Calibri" panose="020F0502020204030204" pitchFamily="34" charset="0"/>
              <a:sym typeface="+mn-ea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30174" y="4134415"/>
            <a:ext cx="782746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3600" dirty="0" smtClean="0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中</a:t>
            </a:r>
            <a:r>
              <a:rPr lang="zh-CN" altLang="en-US" sz="3600" dirty="0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国高考</a:t>
            </a:r>
            <a:r>
              <a:rPr lang="en-US" sz="3600" dirty="0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 </a:t>
            </a:r>
            <a:r>
              <a:rPr lang="en-US" sz="3600" dirty="0" smtClean="0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/>
            </a:r>
            <a:br>
              <a:rPr lang="en-US" sz="3600" dirty="0" smtClean="0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</a:br>
            <a:r>
              <a:rPr lang="en-GB" sz="3600" dirty="0" smtClean="0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Chinese </a:t>
            </a:r>
            <a:r>
              <a:rPr lang="en-US" sz="3600" dirty="0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University E</a:t>
            </a:r>
            <a:r>
              <a:rPr lang="en-GB" sz="3600" dirty="0" err="1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ntrance</a:t>
            </a:r>
            <a:r>
              <a:rPr lang="en-GB" sz="3600" dirty="0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3600" dirty="0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E</a:t>
            </a:r>
            <a:r>
              <a:rPr lang="en-GB" sz="3600" dirty="0" err="1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xamination</a:t>
            </a:r>
            <a:endParaRPr lang="en-GB" sz="3600" dirty="0"/>
          </a:p>
        </p:txBody>
      </p:sp>
      <p:sp>
        <p:nvSpPr>
          <p:cNvPr id="4" name="Rectangle 3"/>
          <p:cNvSpPr/>
          <p:nvPr/>
        </p:nvSpPr>
        <p:spPr>
          <a:xfrm>
            <a:off x="660977" y="5554072"/>
            <a:ext cx="116558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b="1" dirty="0"/>
              <a:t>小歡喜 </a:t>
            </a:r>
            <a:r>
              <a:rPr lang="en-US" altLang="zh-CN" b="1" dirty="0"/>
              <a:t>49 | </a:t>
            </a:r>
            <a:r>
              <a:rPr lang="en-GB" b="1" dirty="0"/>
              <a:t>A Little Reunion </a:t>
            </a:r>
            <a:r>
              <a:rPr lang="en-GB" b="1" dirty="0" smtClean="0"/>
              <a:t>49</a:t>
            </a:r>
          </a:p>
          <a:p>
            <a:r>
              <a:rPr lang="en-GB" dirty="0"/>
              <a:t>https://www.youtube.com/watch?v=5qzOx_V8ZmI&amp;list=PL6uQDIkscD3WwOvMocYW5IX645HUrOZi1&amp;index=49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0840" y="347658"/>
            <a:ext cx="6395177" cy="3591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80900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MODEL_TYPE" val="cover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655</Words>
  <Application>Microsoft Office PowerPoint</Application>
  <PresentationFormat>Widescreen</PresentationFormat>
  <Paragraphs>69</Paragraphs>
  <Slides>21</Slides>
  <Notes>17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21</vt:i4>
      </vt:variant>
    </vt:vector>
  </HeadingPairs>
  <TitlesOfParts>
    <vt:vector size="35" baseType="lpstr">
      <vt:lpstr>Microsoft YaHei</vt:lpstr>
      <vt:lpstr>Calibri Light</vt:lpstr>
      <vt:lpstr>Arial</vt:lpstr>
      <vt:lpstr>Calibri</vt:lpstr>
      <vt:lpstr>SimSun</vt:lpstr>
      <vt:lpstr>SimSun</vt:lpstr>
      <vt:lpstr>Times New Roman</vt:lpstr>
      <vt:lpstr>幼圆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爱 好 Hobby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Zhiqing Guo</cp:lastModifiedBy>
  <cp:revision>455</cp:revision>
  <dcterms:created xsi:type="dcterms:W3CDTF">2013-01-25T01:44:00Z</dcterms:created>
  <dcterms:modified xsi:type="dcterms:W3CDTF">2019-09-23T13:05:06Z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2052-11.1.0.8976</vt:lpwstr>
  </property>
</Properties>
</file>